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60" r:id="rId3"/>
    <p:sldId id="270" r:id="rId4"/>
    <p:sldId id="269" r:id="rId5"/>
    <p:sldId id="271" r:id="rId6"/>
    <p:sldId id="263" r:id="rId7"/>
    <p:sldId id="266" r:id="rId8"/>
    <p:sldId id="262" r:id="rId9"/>
    <p:sldId id="257" r:id="rId10"/>
    <p:sldId id="267" r:id="rId11"/>
  </p:sldIdLst>
  <p:sldSz cx="8207375" cy="9720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62" userDrawn="1">
          <p15:clr>
            <a:srgbClr val="A4A3A4"/>
          </p15:clr>
        </p15:guide>
        <p15:guide id="2" pos="258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ma Pillosu" initials="FP" lastIdx="1" clrIdx="0">
    <p:extLst>
      <p:ext uri="{19B8F6BF-5375-455C-9EA6-DF929625EA0E}">
        <p15:presenceInfo xmlns:p15="http://schemas.microsoft.com/office/powerpoint/2012/main" userId="a6295d4dc9e226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CBCB"/>
    <a:srgbClr val="C2C6C7"/>
    <a:srgbClr val="66615F"/>
    <a:srgbClr val="60483F"/>
    <a:srgbClr val="666260"/>
    <a:srgbClr val="5E210C"/>
    <a:srgbClr val="E5D27A"/>
    <a:srgbClr val="9F4104"/>
    <a:srgbClr val="A04103"/>
    <a:srgbClr val="C4C8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FD9F78-406E-4762-93F3-AF184393CED6}" v="521" dt="2021-03-17T10:13:14.9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2592" y="102"/>
      </p:cViewPr>
      <p:guideLst>
        <p:guide orient="horz" pos="3062"/>
        <p:guide pos="258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7CFD9F78-406E-4762-93F3-AF184393CED6}"/>
    <pc:docChg chg="undo custSel addSld delSld modSld sldOrd">
      <pc:chgData name="Fatima Pillosu" userId="a6295d4dc9e22643" providerId="LiveId" clId="{7CFD9F78-406E-4762-93F3-AF184393CED6}" dt="2021-03-17T10:22:22.704" v="2749" actId="1036"/>
      <pc:docMkLst>
        <pc:docMk/>
      </pc:docMkLst>
      <pc:sldChg chg="addSp delSp modSp mod">
        <pc:chgData name="Fatima Pillosu" userId="a6295d4dc9e22643" providerId="LiveId" clId="{7CFD9F78-406E-4762-93F3-AF184393CED6}" dt="2021-03-17T10:22:22.704" v="2749" actId="1036"/>
        <pc:sldMkLst>
          <pc:docMk/>
          <pc:sldMk cId="3684213085" sldId="256"/>
        </pc:sldMkLst>
        <pc:spChg chg="add del mod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2" creationId="{373E5E1B-1AA4-40B5-91E5-515293F7FBD3}"/>
          </ac:spMkLst>
        </pc:spChg>
        <pc:spChg chg="add del mod">
          <ac:chgData name="Fatima Pillosu" userId="a6295d4dc9e22643" providerId="LiveId" clId="{7CFD9F78-406E-4762-93F3-AF184393CED6}" dt="2021-03-16T16:58:40.180" v="1944" actId="478"/>
          <ac:spMkLst>
            <pc:docMk/>
            <pc:sldMk cId="3684213085" sldId="256"/>
            <ac:spMk id="2" creationId="{C38DCBA4-8A6B-410C-BD7F-FE0BE9F7F606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7" creationId="{AE4D01C5-7F77-4F8D-B299-AF3B795C5AFB}"/>
          </ac:spMkLst>
        </pc:spChg>
        <pc:spChg chg="add del mod">
          <ac:chgData name="Fatima Pillosu" userId="a6295d4dc9e22643" providerId="LiveId" clId="{7CFD9F78-406E-4762-93F3-AF184393CED6}" dt="2021-03-16T17:11:27.034" v="2105" actId="478"/>
          <ac:spMkLst>
            <pc:docMk/>
            <pc:sldMk cId="3684213085" sldId="256"/>
            <ac:spMk id="8" creationId="{F9A4A81A-9880-473E-AFA8-13245E16A893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9" creationId="{3F77544C-A45D-4775-92A7-8E0AF1FB866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9" creationId="{BD6817AD-70C3-4947-8719-F6909B76F65A}"/>
          </ac:spMkLst>
        </pc:spChg>
        <pc:spChg chg="add mod or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10" creationId="{694B9B8D-4A9F-44AA-86D1-24F5639A2389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1" creationId="{B9166CD5-039A-4C00-881D-CC92BF873CEA}"/>
          </ac:spMkLst>
        </pc:spChg>
        <pc:spChg chg="add del mod">
          <ac:chgData name="Fatima Pillosu" userId="a6295d4dc9e22643" providerId="LiveId" clId="{7CFD9F78-406E-4762-93F3-AF184393CED6}" dt="2021-03-16T17:06:18.884" v="2024" actId="478"/>
          <ac:spMkLst>
            <pc:docMk/>
            <pc:sldMk cId="3684213085" sldId="256"/>
            <ac:spMk id="22" creationId="{03EDC5AE-30A0-449A-A7C9-F2322B555072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2" creationId="{2FAB0B18-AD86-4CA1-93AE-2BCA706D8593}"/>
          </ac:spMkLst>
        </pc:spChg>
        <pc:spChg chg="add del mod ord">
          <ac:chgData name="Fatima Pillosu" userId="a6295d4dc9e22643" providerId="LiveId" clId="{7CFD9F78-406E-4762-93F3-AF184393CED6}" dt="2021-03-16T16:58:38.206" v="1943" actId="478"/>
          <ac:spMkLst>
            <pc:docMk/>
            <pc:sldMk cId="3684213085" sldId="256"/>
            <ac:spMk id="23" creationId="{5756323A-11BB-4B54-9891-6AE17AAA046F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3" creationId="{C5CC5502-67AB-4102-A2DE-5050965751EA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4" creationId="{DAEF17EC-8A2D-4CBA-9777-EA6678EEEB41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7" creationId="{3A0670F7-C65F-4E60-BEB9-A19397A85DE5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28" creationId="{390E3856-E8BD-476A-8E62-CFC03987FA45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8" creationId="{3FF65CDF-BCF9-4FCB-8ECD-63694DDED2EA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9" creationId="{8CE7B5E5-2754-4214-8BF5-A49ACA19905B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0" creationId="{BFE60C88-0F1D-470F-8D09-4713463A1DD7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1" creationId="{328C01B1-CDE7-4426-A2CB-253E503B1412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1" creationId="{B69F6C43-66A2-4A4E-8741-8B8679B7700D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2" creationId="{149664FA-7CC6-4917-BF26-AE5FD8CEE9D3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2" creationId="{7C2F03A9-F5B7-4068-A846-689502CA90C5}"/>
          </ac:spMkLst>
        </pc:spChg>
        <pc:spChg chg="add del mod">
          <ac:chgData name="Fatima Pillosu" userId="a6295d4dc9e22643" providerId="LiveId" clId="{7CFD9F78-406E-4762-93F3-AF184393CED6}" dt="2021-03-16T17:11:34.549" v="2107" actId="478"/>
          <ac:spMkLst>
            <pc:docMk/>
            <pc:sldMk cId="3684213085" sldId="256"/>
            <ac:spMk id="33" creationId="{DB54697E-E295-4F9C-8103-BBECC00DE030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3" creationId="{E186DA81-E747-45E7-AC77-5D38C4AB2E00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34" creationId="{580CFF50-F8ED-4009-9716-EC3DECD7EFE3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4" creationId="{FE051707-9973-4195-85C0-24146C8D745E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5" creationId="{5AF958D2-F7FD-405B-BF94-FDD059984D8A}"/>
          </ac:spMkLst>
        </pc:spChg>
        <pc:spChg chg="add del mod">
          <ac:chgData name="Fatima Pillosu" userId="a6295d4dc9e22643" providerId="LiveId" clId="{7CFD9F78-406E-4762-93F3-AF184393CED6}" dt="2021-03-16T17:09:22.583" v="2069" actId="478"/>
          <ac:spMkLst>
            <pc:docMk/>
            <pc:sldMk cId="3684213085" sldId="256"/>
            <ac:spMk id="35" creationId="{C9D03E1E-0EDD-4045-ADE7-5118DB2C4177}"/>
          </ac:spMkLst>
        </pc:spChg>
        <pc:spChg chg="add del mod">
          <ac:chgData name="Fatima Pillosu" userId="a6295d4dc9e22643" providerId="LiveId" clId="{7CFD9F78-406E-4762-93F3-AF184393CED6}" dt="2021-03-16T17:09:23.938" v="2070" actId="478"/>
          <ac:spMkLst>
            <pc:docMk/>
            <pc:sldMk cId="3684213085" sldId="256"/>
            <ac:spMk id="36" creationId="{29D05475-D61F-49E3-89F5-2C3FD4914874}"/>
          </ac:spMkLst>
        </pc:spChg>
        <pc:spChg chg="add mod">
          <ac:chgData name="Fatima Pillosu" userId="a6295d4dc9e22643" providerId="LiveId" clId="{7CFD9F78-406E-4762-93F3-AF184393CED6}" dt="2021-03-17T10:13:48.350" v="2744" actId="1036"/>
          <ac:spMkLst>
            <pc:docMk/>
            <pc:sldMk cId="3684213085" sldId="256"/>
            <ac:spMk id="37" creationId="{D5FB1C37-0126-4E8C-A3BB-3372B00CD4D5}"/>
          </ac:spMkLst>
        </pc:spChg>
        <pc:spChg chg="add del mod">
          <ac:chgData name="Fatima Pillosu" userId="a6295d4dc9e22643" providerId="LiveId" clId="{7CFD9F78-406E-4762-93F3-AF184393CED6}" dt="2021-03-16T17:09:24.739" v="2071" actId="478"/>
          <ac:spMkLst>
            <pc:docMk/>
            <pc:sldMk cId="3684213085" sldId="256"/>
            <ac:spMk id="37" creationId="{E2FBE4C1-53BC-4429-BD12-CEF77CD1CA98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38" creationId="{00788897-F636-49F1-B8F8-03B276FD99E5}"/>
          </ac:spMkLst>
        </pc:spChg>
        <pc:spChg chg="add mod">
          <ac:chgData name="Fatima Pillosu" userId="a6295d4dc9e22643" providerId="LiveId" clId="{7CFD9F78-406E-4762-93F3-AF184393CED6}" dt="2021-03-17T10:13:32.857" v="2728" actId="1076"/>
          <ac:spMkLst>
            <pc:docMk/>
            <pc:sldMk cId="3684213085" sldId="256"/>
            <ac:spMk id="38" creationId="{6D7EFF20-B30B-4EA4-A6FC-1127E93CA6A9}"/>
          </ac:spMkLst>
        </pc:spChg>
        <pc:spChg chg="add del mod">
          <ac:chgData name="Fatima Pillosu" userId="a6295d4dc9e22643" providerId="LiveId" clId="{7CFD9F78-406E-4762-93F3-AF184393CED6}" dt="2021-03-16T17:09:25.952" v="2072" actId="478"/>
          <ac:spMkLst>
            <pc:docMk/>
            <pc:sldMk cId="3684213085" sldId="256"/>
            <ac:spMk id="38" creationId="{FB01541F-19BE-40AE-BD65-EF95923AD9A8}"/>
          </ac:spMkLst>
        </pc:spChg>
        <pc:spChg chg="add del mod">
          <ac:chgData name="Fatima Pillosu" userId="a6295d4dc9e22643" providerId="LiveId" clId="{7CFD9F78-406E-4762-93F3-AF184393CED6}" dt="2021-03-16T17:09:26.678" v="2073" actId="478"/>
          <ac:spMkLst>
            <pc:docMk/>
            <pc:sldMk cId="3684213085" sldId="256"/>
            <ac:spMk id="39" creationId="{23DF33A9-2A58-43EF-B2C3-2AF755E81125}"/>
          </ac:spMkLst>
        </pc:spChg>
        <pc:spChg chg="add mod">
          <ac:chgData name="Fatima Pillosu" userId="a6295d4dc9e22643" providerId="LiveId" clId="{7CFD9F78-406E-4762-93F3-AF184393CED6}" dt="2021-03-17T10:13:21.741" v="2727" actId="20577"/>
          <ac:spMkLst>
            <pc:docMk/>
            <pc:sldMk cId="3684213085" sldId="256"/>
            <ac:spMk id="39" creationId="{5655B095-D6EB-4371-B09C-8B523DA53526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39" creationId="{6F4F6474-E0B9-4489-88E2-FE7F7508B870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0" creationId="{CCDE1729-196C-4E14-B48D-6E412BBAFA22}"/>
          </ac:spMkLst>
        </pc:spChg>
        <pc:spChg chg="add del mod">
          <ac:chgData name="Fatima Pillosu" userId="a6295d4dc9e22643" providerId="LiveId" clId="{7CFD9F78-406E-4762-93F3-AF184393CED6}" dt="2021-03-16T17:11:25.810" v="2104" actId="478"/>
          <ac:spMkLst>
            <pc:docMk/>
            <pc:sldMk cId="3684213085" sldId="256"/>
            <ac:spMk id="41" creationId="{1023B38F-59FC-40C0-AC39-3120C80832CC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1" creationId="{9E95E5A2-D3BD-4CAA-8359-A2F612735E9E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2" creationId="{1302D44C-C2BC-4EDE-9A3F-2CA1F2891781}"/>
          </ac:spMkLst>
        </pc:spChg>
        <pc:spChg chg="add del mod">
          <ac:chgData name="Fatima Pillosu" userId="a6295d4dc9e22643" providerId="LiveId" clId="{7CFD9F78-406E-4762-93F3-AF184393CED6}" dt="2021-03-16T17:11:23.031" v="2103" actId="478"/>
          <ac:spMkLst>
            <pc:docMk/>
            <pc:sldMk cId="3684213085" sldId="256"/>
            <ac:spMk id="42" creationId="{64DEC5FC-1147-42A3-864A-EE5141994BB7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3" creationId="{3FDD5BAC-092C-4394-9ED3-B46D239B7387}"/>
          </ac:spMkLst>
        </pc:spChg>
        <pc:spChg chg="add del mod">
          <ac:chgData name="Fatima Pillosu" userId="a6295d4dc9e22643" providerId="LiveId" clId="{7CFD9F78-406E-4762-93F3-AF184393CED6}" dt="2021-03-16T17:16:29.879" v="2165" actId="478"/>
          <ac:spMkLst>
            <pc:docMk/>
            <pc:sldMk cId="3684213085" sldId="256"/>
            <ac:spMk id="43" creationId="{BAD88CF7-CF13-49ED-8BB9-02D1FF1BCA11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4" creationId="{D0B9F63D-BDB7-48C9-8FD0-5496C0231A83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4" creationId="{EF72439F-4110-4220-A388-3BE16682A218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5" creationId="{36ECDD89-7A52-4876-B07D-7F332E186BE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5" creationId="{9A63D2B2-AECF-4621-B610-9FA9CEB217BC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5" creationId="{C2DA768F-715C-4E85-9B11-30C929B08CD4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6" creationId="{34C0DDE3-C9B2-4E20-AE1A-2476FCD23FDD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6" creationId="{35D1A542-1FC4-4DAC-9A3B-B38A82EF43E7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6" creationId="{747C5AAF-07D3-4290-98AA-6E95C8EC9656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7" creationId="{575C4B3E-4716-4198-BDF2-CBFA365A1339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7" creationId="{C7542B65-14E2-4279-B8D1-79C464FB726F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7" creationId="{F19F9FC2-A585-485A-B599-555CAD015311}"/>
          </ac:spMkLst>
        </pc:spChg>
        <pc:spChg chg="add del mod">
          <ac:chgData name="Fatima Pillosu" userId="a6295d4dc9e22643" providerId="LiveId" clId="{7CFD9F78-406E-4762-93F3-AF184393CED6}" dt="2021-03-16T17:15:23.079" v="2142" actId="478"/>
          <ac:spMkLst>
            <pc:docMk/>
            <pc:sldMk cId="3684213085" sldId="256"/>
            <ac:spMk id="48" creationId="{3781163E-7467-4D09-8A9C-2F93A8771871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8" creationId="{FFA05227-4313-4DE3-829F-358CD5D3478A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9" creationId="{8EC1EF0D-89C4-4121-9098-B6F5199C3EAD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50" creationId="{24DD83C1-BAAF-495B-B8FE-990534B0D95B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0" creationId="{DDC663D7-48E3-4C55-93F0-3797B639502C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1" creationId="{BF76E1A0-73DF-4A7B-8F6B-124A50E1562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2" creationId="{DB4FA88F-06A5-43EE-988D-BBE7C5B26D4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3" creationId="{0EADB125-8CEB-48BF-921D-0F6E74430EB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4" creationId="{6924283D-6A63-4A0B-9A9B-F961AC010D5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6" creationId="{2FDD245B-DBA0-4E24-8C51-0A149ACB4C29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58" creationId="{9CB07D1D-BF7C-44B6-BDB0-BDA88E0EB1E5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0" creationId="{4A0D069A-E762-4762-B9E3-064916DB5243}"/>
          </ac:spMkLst>
        </pc:spChg>
        <pc:spChg chg="add mod">
          <ac:chgData name="Fatima Pillosu" userId="a6295d4dc9e22643" providerId="LiveId" clId="{7CFD9F78-406E-4762-93F3-AF184393CED6}" dt="2021-03-17T10:22:11.019" v="2746" actId="20577"/>
          <ac:spMkLst>
            <pc:docMk/>
            <pc:sldMk cId="3684213085" sldId="256"/>
            <ac:spMk id="61" creationId="{6D215D5D-25B5-4305-8098-36A4ACE4E15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2" creationId="{3FEFA159-5372-4B91-9E7F-D0DA6745713D}"/>
          </ac:spMkLst>
        </pc:spChg>
        <pc:spChg chg="add mod">
          <ac:chgData name="Fatima Pillosu" userId="a6295d4dc9e22643" providerId="LiveId" clId="{7CFD9F78-406E-4762-93F3-AF184393CED6}" dt="2021-03-17T10:22:13.111" v="2748" actId="20577"/>
          <ac:spMkLst>
            <pc:docMk/>
            <pc:sldMk cId="3684213085" sldId="256"/>
            <ac:spMk id="62" creationId="{E1695456-17F1-4BCE-A050-2CA09A8A0BC1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3" creationId="{B4F61B61-6D00-44CE-9568-0113F203F05C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4" creationId="{2555CF7C-E62F-4C42-9787-F9DBF53D33D5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4" creationId="{A0007A75-36D8-40D0-8D83-37C3EA82F0EF}"/>
          </ac:spMkLst>
        </pc:spChg>
        <pc:spChg chg="add mod">
          <ac:chgData name="Fatima Pillosu" userId="a6295d4dc9e22643" providerId="LiveId" clId="{7CFD9F78-406E-4762-93F3-AF184393CED6}" dt="2021-03-17T10:22:22.704" v="2749" actId="1036"/>
          <ac:spMkLst>
            <pc:docMk/>
            <pc:sldMk cId="3684213085" sldId="256"/>
            <ac:spMk id="65" creationId="{C889CF80-4630-45BF-8A06-8D5B30637EAB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6" creationId="{570EDB08-EF88-4DAA-BEB9-29384638C4DB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6" creationId="{BDB21387-54B0-4BB1-80D5-FDB8C1A042F2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8" creationId="{196943D1-4601-4B3E-93D2-1026D10207FE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8" creationId="{F1EB2C78-FBE7-4AD8-8425-F89D4337A506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9" creationId="{0F163D4D-9C20-434D-99AE-9183C4FAB3F8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0" creationId="{A078C790-1FF7-4C03-B3FA-1E8981C76FD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2" creationId="{D5974EAB-F551-4A1E-9CBB-80C01F662E47}"/>
          </ac:spMkLst>
        </pc:spChg>
        <pc:spChg chg="add mod">
          <ac:chgData name="Fatima Pillosu" userId="a6295d4dc9e22643" providerId="LiveId" clId="{7CFD9F78-406E-4762-93F3-AF184393CED6}" dt="2021-03-17T10:22:22.704" v="2749" actId="1036"/>
          <ac:spMkLst>
            <pc:docMk/>
            <pc:sldMk cId="3684213085" sldId="256"/>
            <ac:spMk id="75" creationId="{C1EC4060-99C5-416F-8527-7F7535E6D412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6" creationId="{CE9593F1-C62C-48E3-A1F3-96901A0D73DB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8" creationId="{05DEADB6-604E-4D2E-8096-5A5E1EF6E4E8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9" creationId="{42C3FF19-C20A-41C3-8A7F-838F08A1B97C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0" creationId="{E5CA8041-AD2D-490E-AC25-B557321DF276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1" creationId="{23607F8F-09B9-4329-A82E-1B72EFA466B5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1" creationId="{F9C85460-7594-4A0C-B15E-90EC2663D4EE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2" creationId="{37794D9E-2F24-44FC-99FD-216FC5D1C9D1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2" creationId="{FA4C121E-B44D-470D-A47B-124A65E0DC07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3" creationId="{12D552C4-B940-484C-BA5B-8106A1FA6553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3" creationId="{F0E67B32-FC12-4523-871E-1D21E1747C86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4" creationId="{2298B397-DECB-44E1-8A31-EAB47AA6C45A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5" creationId="{2F5CD6B6-3C07-4151-9A73-1C42D6A3282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5" creationId="{83422FA7-3126-4E38-A519-B61844EB81A5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6" creationId="{5662C532-6089-4822-AC8E-8F70E8299780}"/>
          </ac:spMkLst>
        </pc:spChg>
        <pc:spChg chg="add del mod or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7" creationId="{177F7C07-F84F-468E-8233-5693D3D4C39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7" creationId="{57A5B132-258A-4E23-8CBC-598FE07FC14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8" creationId="{6A43BAE2-425F-422E-A5F1-9B4382E48CEB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8" creationId="{ECDB5F6F-A19A-49F2-B7FB-E4706A57FCBB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9" creationId="{94AAB77A-5AF1-417E-94F4-671BF838EF73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9" creationId="{A41CD527-5140-4FD5-9D7C-3399A0A1DAA0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90" creationId="{838F1543-C7C6-4D86-B1C2-30002745E90E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91" creationId="{1675E4EA-6671-424B-80FF-A2546F3174EE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91" creationId="{DF361856-F685-4E2E-AB50-874BF461904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5" creationId="{1B2B0B3E-EE67-4427-B7AC-18AFD7907608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6" creationId="{379B5709-5421-4F6B-984E-AAB5675A7FFF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7" creationId="{D5F5DE71-6A53-4BF6-B9BB-C57AD361F53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9" creationId="{227A35E7-3BF2-4495-9597-804F6DD42FB5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0" creationId="{B7631364-0408-4F9C-86C5-A8DEDF2BD77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1" creationId="{C82F431E-5E19-4E0E-96FF-14A9557CE05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3" creationId="{37A40865-051B-4DC5-ACAE-6A22FF2C203C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5" creationId="{AB08DAA4-DC24-4322-BED8-E87D94184122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6" creationId="{3C16A3B9-A628-4DD9-B15A-B0F7C5BF15C1}"/>
          </ac:spMkLst>
        </pc:spChg>
        <pc:spChg chg="mod">
          <ac:chgData name="Fatima Pillosu" userId="a6295d4dc9e22643" providerId="LiveId" clId="{7CFD9F78-406E-4762-93F3-AF184393CED6}" dt="2021-03-17T10:07:19.770" v="2595" actId="14100"/>
          <ac:spMkLst>
            <pc:docMk/>
            <pc:sldMk cId="3684213085" sldId="256"/>
            <ac:spMk id="108" creationId="{A7CC7C86-139C-4C91-9F3A-A85E2C27379F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09" creationId="{47A09AF6-97EE-4982-B03C-18A4B48952CE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0" creationId="{DD23591D-4F9B-4ED0-80D9-718C2004189B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1" creationId="{60A3F0DC-80D1-4E9B-BB0E-8376EF55A86E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2" creationId="{F27BD71E-92CC-4172-9B1C-865862196BFA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3" creationId="{1F302A7E-04C6-4D7F-A835-C4A16177B726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4" creationId="{48B01BFA-E143-4F3A-8206-84CBB1498D23}"/>
          </ac:spMkLst>
        </pc:spChg>
        <pc:spChg chg="mod">
          <ac:chgData name="Fatima Pillosu" userId="a6295d4dc9e22643" providerId="LiveId" clId="{7CFD9F78-406E-4762-93F3-AF184393CED6}" dt="2021-03-17T10:06:41.971" v="2482" actId="1036"/>
          <ac:spMkLst>
            <pc:docMk/>
            <pc:sldMk cId="3684213085" sldId="256"/>
            <ac:spMk id="115" creationId="{DEB82BD9-438B-4EAD-99DA-28F8CDC36F91}"/>
          </ac:spMkLst>
        </pc:spChg>
        <pc:spChg chg="mod">
          <ac:chgData name="Fatima Pillosu" userId="a6295d4dc9e22643" providerId="LiveId" clId="{7CFD9F78-406E-4762-93F3-AF184393CED6}" dt="2021-03-17T10:06:45.267" v="2494" actId="1036"/>
          <ac:spMkLst>
            <pc:docMk/>
            <pc:sldMk cId="3684213085" sldId="256"/>
            <ac:spMk id="116" creationId="{4766EBA1-07D8-4EDE-8F11-E190CEC9654B}"/>
          </ac:spMkLst>
        </pc:spChg>
        <pc:spChg chg="mod">
          <ac:chgData name="Fatima Pillosu" userId="a6295d4dc9e22643" providerId="LiveId" clId="{7CFD9F78-406E-4762-93F3-AF184393CED6}" dt="2021-03-17T10:06:49.111" v="2512" actId="1035"/>
          <ac:spMkLst>
            <pc:docMk/>
            <pc:sldMk cId="3684213085" sldId="256"/>
            <ac:spMk id="117" creationId="{0EF51292-76BE-4ECA-A7D3-9EF3AE32DFEF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7" creationId="{D9CBA561-69A8-442F-8CEB-F27B2113EE20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8" creationId="{1BA762ED-4A22-462A-A1D5-32E9A12E924D}"/>
          </ac:spMkLst>
        </pc:spChg>
        <pc:spChg chg="mod">
          <ac:chgData name="Fatima Pillosu" userId="a6295d4dc9e22643" providerId="LiveId" clId="{7CFD9F78-406E-4762-93F3-AF184393CED6}" dt="2021-03-17T10:06:52.493" v="2532" actId="1035"/>
          <ac:spMkLst>
            <pc:docMk/>
            <pc:sldMk cId="3684213085" sldId="256"/>
            <ac:spMk id="118" creationId="{B5AC50CA-0A96-467B-80E0-A24781A5D7C6}"/>
          </ac:spMkLst>
        </pc:spChg>
        <pc:spChg chg="mod">
          <ac:chgData name="Fatima Pillosu" userId="a6295d4dc9e22643" providerId="LiveId" clId="{7CFD9F78-406E-4762-93F3-AF184393CED6}" dt="2021-03-17T10:06:57.512" v="2563" actId="1035"/>
          <ac:spMkLst>
            <pc:docMk/>
            <pc:sldMk cId="3684213085" sldId="256"/>
            <ac:spMk id="119" creationId="{17F86A52-A783-4900-B4E3-24B3C39C1BE2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0" creationId="{8F565630-5611-4502-97E0-A95FF1712FCE}"/>
          </ac:spMkLst>
        </pc:spChg>
        <pc:spChg chg="mod">
          <ac:chgData name="Fatima Pillosu" userId="a6295d4dc9e22643" providerId="LiveId" clId="{7CFD9F78-406E-4762-93F3-AF184393CED6}" dt="2021-03-17T10:07:17.136" v="2594" actId="1036"/>
          <ac:spMkLst>
            <pc:docMk/>
            <pc:sldMk cId="3684213085" sldId="256"/>
            <ac:spMk id="120" creationId="{E002EB0E-DBFA-4C14-ACC5-1C16A8FC20AD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1" creationId="{379828D2-B0A4-464B-87C7-BF7780CC5089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21" creationId="{B4EA271B-66FD-494D-825A-034042BFD5CC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2" creationId="{1784B874-43C3-4BE7-B9AB-7D4E0B9B2583}"/>
          </ac:spMkLst>
        </pc:spChg>
        <pc:grpChg chg="add del mod">
          <ac:chgData name="Fatima Pillosu" userId="a6295d4dc9e22643" providerId="LiveId" clId="{7CFD9F78-406E-4762-93F3-AF184393CED6}" dt="2021-03-17T09:45:23.532" v="2362" actId="21"/>
          <ac:grpSpMkLst>
            <pc:docMk/>
            <pc:sldMk cId="3684213085" sldId="256"/>
            <ac:grpSpMk id="11" creationId="{CBD7BEF4-21B0-424F-B97B-177516F8B2D8}"/>
          </ac:grpSpMkLst>
        </pc:grpChg>
        <pc:grpChg chg="add del mod">
          <ac:chgData name="Fatima Pillosu" userId="a6295d4dc9e22643" providerId="LiveId" clId="{7CFD9F78-406E-4762-93F3-AF184393CED6}" dt="2021-03-16T12:17:01.479" v="562"/>
          <ac:grpSpMkLst>
            <pc:docMk/>
            <pc:sldMk cId="3684213085" sldId="256"/>
            <ac:grpSpMk id="25" creationId="{90913CBB-6130-4D33-9899-1FDC09AF6BC3}"/>
          </ac:grpSpMkLst>
        </pc:grpChg>
        <pc:grpChg chg="add del mod">
          <ac:chgData name="Fatima Pillosu" userId="a6295d4dc9e22643" providerId="LiveId" clId="{7CFD9F78-406E-4762-93F3-AF184393CED6}" dt="2021-03-17T10:07:48.605" v="2608" actId="478"/>
          <ac:grpSpMkLst>
            <pc:docMk/>
            <pc:sldMk cId="3684213085" sldId="256"/>
            <ac:grpSpMk id="37" creationId="{6F525C07-BA82-4980-8193-78C2957C8694}"/>
          </ac:grpSpMkLst>
        </pc:grpChg>
        <pc:grpChg chg="add mod">
          <ac:chgData name="Fatima Pillosu" userId="a6295d4dc9e22643" providerId="LiveId" clId="{7CFD9F78-406E-4762-93F3-AF184393CED6}" dt="2021-03-17T10:09:09.825" v="2648"/>
          <ac:grpSpMkLst>
            <pc:docMk/>
            <pc:sldMk cId="3684213085" sldId="256"/>
            <ac:grpSpMk id="77" creationId="{67167685-0C4B-42D0-9D49-BE230A45EFD3}"/>
          </ac:grpSpMkLst>
        </pc:grpChg>
        <pc:grpChg chg="add del mod">
          <ac:chgData name="Fatima Pillosu" userId="a6295d4dc9e22643" providerId="LiveId" clId="{7CFD9F78-406E-4762-93F3-AF184393CED6}" dt="2021-03-17T10:08:55.894" v="2647" actId="21"/>
          <ac:grpSpMkLst>
            <pc:docMk/>
            <pc:sldMk cId="3684213085" sldId="256"/>
            <ac:grpSpMk id="107" creationId="{4CAA4B30-7397-49E7-B7B9-A920427D38F0}"/>
          </ac:grpSpMkLst>
        </pc:grpChg>
        <pc:picChg chg="add del mod ord">
          <ac:chgData name="Fatima Pillosu" userId="a6295d4dc9e22643" providerId="LiveId" clId="{7CFD9F78-406E-4762-93F3-AF184393CED6}" dt="2021-03-16T17:01:42.021" v="1984" actId="478"/>
          <ac:picMkLst>
            <pc:docMk/>
            <pc:sldMk cId="3684213085" sldId="256"/>
            <ac:picMk id="3" creationId="{E5363C4C-C333-4086-B27F-77EE441DF719}"/>
          </ac:picMkLst>
        </pc:picChg>
        <pc:picChg chg="add del mod">
          <ac:chgData name="Fatima Pillosu" userId="a6295d4dc9e22643" providerId="LiveId" clId="{7CFD9F78-406E-4762-93F3-AF184393CED6}" dt="2021-03-16T15:05:27.545" v="1476" actId="478"/>
          <ac:picMkLst>
            <pc:docMk/>
            <pc:sldMk cId="3684213085" sldId="256"/>
            <ac:picMk id="3" creationId="{FEB2C314-2B8F-4756-A961-52D628086A34}"/>
          </ac:picMkLst>
        </pc:picChg>
        <pc:picChg chg="add del mod">
          <ac:chgData name="Fatima Pillosu" userId="a6295d4dc9e22643" providerId="LiveId" clId="{7CFD9F78-406E-4762-93F3-AF184393CED6}" dt="2021-03-16T17:01:48.829" v="1988" actId="478"/>
          <ac:picMkLst>
            <pc:docMk/>
            <pc:sldMk cId="3684213085" sldId="256"/>
            <ac:picMk id="4" creationId="{3B8DA481-E4E8-42D9-91C2-3F00700B0A2F}"/>
          </ac:picMkLst>
        </pc:picChg>
        <pc:picChg chg="add del mod">
          <ac:chgData name="Fatima Pillosu" userId="a6295d4dc9e22643" providerId="LiveId" clId="{7CFD9F78-406E-4762-93F3-AF184393CED6}" dt="2021-03-16T14:19:45.311" v="584" actId="478"/>
          <ac:picMkLst>
            <pc:docMk/>
            <pc:sldMk cId="3684213085" sldId="256"/>
            <ac:picMk id="4" creationId="{814597D9-6310-484A-BFAF-A707EEF76DC7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5" creationId="{11E8F78A-4991-4ABD-9A7A-959F3E7D52F2}"/>
          </ac:picMkLst>
        </pc:picChg>
        <pc:picChg chg="add del mod modCrop">
          <ac:chgData name="Fatima Pillosu" userId="a6295d4dc9e22643" providerId="LiveId" clId="{7CFD9F78-406E-4762-93F3-AF184393CED6}" dt="2021-03-16T14:41:32.687" v="1040" actId="478"/>
          <ac:picMkLst>
            <pc:docMk/>
            <pc:sldMk cId="3684213085" sldId="256"/>
            <ac:picMk id="5" creationId="{C1AFDD78-1349-404F-9577-B76519FAAFC8}"/>
          </ac:picMkLst>
        </pc:picChg>
        <pc:picChg chg="add del mod">
          <ac:chgData name="Fatima Pillosu" userId="a6295d4dc9e22643" providerId="LiveId" clId="{7CFD9F78-406E-4762-93F3-AF184393CED6}" dt="2021-03-16T15:05:28.088" v="1477" actId="478"/>
          <ac:picMkLst>
            <pc:docMk/>
            <pc:sldMk cId="3684213085" sldId="256"/>
            <ac:picMk id="6" creationId="{78E38C4D-4FE1-4AE8-93F5-95CAD2C6E398}"/>
          </ac:picMkLst>
        </pc:picChg>
        <pc:picChg chg="add del mod or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6" creationId="{80BDB118-786F-4603-AFB3-49A39BB2D027}"/>
          </ac:picMkLst>
        </pc:picChg>
        <pc:picChg chg="add del mod">
          <ac:chgData name="Fatima Pillosu" userId="a6295d4dc9e22643" providerId="LiveId" clId="{7CFD9F78-406E-4762-93F3-AF184393CED6}" dt="2021-03-16T15:16:46.445" v="1493" actId="478"/>
          <ac:picMkLst>
            <pc:docMk/>
            <pc:sldMk cId="3684213085" sldId="256"/>
            <ac:picMk id="7" creationId="{4C7E163A-C09E-4228-8117-E581DCEBD3F1}"/>
          </ac:picMkLst>
        </pc:picChg>
        <pc:picChg chg="add del mod">
          <ac:chgData name="Fatima Pillosu" userId="a6295d4dc9e22643" providerId="LiveId" clId="{7CFD9F78-406E-4762-93F3-AF184393CED6}" dt="2021-03-16T15:19:49.386" v="1523" actId="478"/>
          <ac:picMkLst>
            <pc:docMk/>
            <pc:sldMk cId="3684213085" sldId="256"/>
            <ac:picMk id="8" creationId="{75EDB330-BF01-428C-897D-0B057E8AC3A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" creationId="{F221F267-2508-43A7-8C63-8853935A5A4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" creationId="{5AE84521-F25B-4E8B-B721-77EDEAE2BEAF}"/>
          </ac:picMkLst>
        </pc:picChg>
        <pc:picChg chg="add del mod or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2" creationId="{01803000-C7FA-4C3A-A773-C20B74B0F493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3" creationId="{D1618BD2-4D43-409E-A742-C407B6562432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4" creationId="{2A65E067-0CB5-4164-91F9-36A6B8640427}"/>
          </ac:picMkLst>
        </pc:picChg>
        <pc:picChg chg="add del mod">
          <ac:chgData name="Fatima Pillosu" userId="a6295d4dc9e22643" providerId="LiveId" clId="{7CFD9F78-406E-4762-93F3-AF184393CED6}" dt="2021-03-16T17:21:59.319" v="2213" actId="478"/>
          <ac:picMkLst>
            <pc:docMk/>
            <pc:sldMk cId="3684213085" sldId="256"/>
            <ac:picMk id="21" creationId="{D93EAB97-A38E-4E80-8273-ADCDFA2A1E01}"/>
          </ac:picMkLst>
        </pc:picChg>
        <pc:picChg chg="add del mod">
          <ac:chgData name="Fatima Pillosu" userId="a6295d4dc9e22643" providerId="LiveId" clId="{7CFD9F78-406E-4762-93F3-AF184393CED6}" dt="2021-03-16T12:17:00.726" v="560" actId="478"/>
          <ac:picMkLst>
            <pc:docMk/>
            <pc:sldMk cId="3684213085" sldId="256"/>
            <ac:picMk id="26" creationId="{413AB4C2-DA16-4108-BAD1-CDD66F7C3EB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3" creationId="{1BE0ECAD-2AD4-45B1-B0B0-71B04D3986E3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4" creationId="{6446C534-8182-4D47-A2AF-775D0D1611F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5" creationId="{46E92BA9-A9C3-4A21-8084-C9E4D9C64556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5" creationId="{EF483797-710D-449E-90CC-FAB782C120A5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6" creationId="{2A37F9B4-1D27-461F-9241-2460EB0A2DCA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6" creationId="{4BC1AEF0-CAC4-440E-9206-42ABC4AF0A7E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7" creationId="{85F5BD5D-4D85-45D5-8255-B3959AB964D8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7" creationId="{A21B03D6-214E-4E4C-A68B-32157BC0F12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8" creationId="{88C3CABF-D253-4DDC-B857-61291EBDB16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8" creationId="{CAFA913C-B99E-4012-860D-2F56CABB8D8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9" creationId="{1B68E001-B03A-4A37-8DEB-4CCA76215D4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9" creationId="{819F48C6-1DE6-4F24-AD46-47017E4B65BE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0" creationId="{793A2355-6A1B-4547-B8DE-AD89E6278C33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1" creationId="{EF4A86F5-7CA4-4A95-B547-DF1C7405A42C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63" creationId="{ABA8DF29-BFBA-420D-BD6B-C8CD4209D0BD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5" creationId="{501E73A0-BCBF-4205-A2C6-F8DFF44AFB3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7" creationId="{5AA9D9F5-889E-4E76-A49C-CC7F347B050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67" creationId="{A89BF96E-06CE-496C-89F9-2B00DF77B642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69" creationId="{68D7994F-D3AA-4A1C-B647-78E1F23AC15B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0" creationId="{B8635EEC-F489-4C28-845D-750ECD4292D2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1" creationId="{1A852868-8D98-423C-8A1D-B755CE894A1B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1" creationId="{8D8BF82D-227C-4E0A-AE61-1A373543CD99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2" creationId="{78D5EF08-9E45-42E7-8AF2-AAA4A9FF43DA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3" creationId="{0F1556DF-1BAB-4345-B79A-B46049D96744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3" creationId="{5930237A-676C-4064-9EF6-6A036D2036BF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74" creationId="{6744C6C0-DA22-4540-9B38-5C1EF8B21036}"/>
          </ac:picMkLst>
        </pc:picChg>
        <pc:picChg chg="add del mod">
          <ac:chgData name="Fatima Pillosu" userId="a6295d4dc9e22643" providerId="LiveId" clId="{7CFD9F78-406E-4762-93F3-AF184393CED6}" dt="2021-03-16T16:59:15.101" v="1946" actId="478"/>
          <ac:picMkLst>
            <pc:docMk/>
            <pc:sldMk cId="3684213085" sldId="256"/>
            <ac:picMk id="74" creationId="{AAE95AA2-7121-4E7D-8DBF-CD9FC408C76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5" creationId="{02E5A7DE-C422-4C57-A70B-9211832DFDB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6" creationId="{5171F5E2-9EC9-478F-B3AE-E55C518F01D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7" creationId="{BD13DF30-9559-4A76-9F5B-2896831E8A15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8" creationId="{F99787F0-46A8-4629-B55C-DD63EEEEE52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9" creationId="{E31F1E23-90DC-4B7F-B5FB-C0F9DC2F9D24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0" creationId="{6F2D08C4-E63B-4FA2-8708-3A1B1A8A5991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4" creationId="{CC2FEAFD-8E41-4C24-8100-926B6CD6B809}"/>
          </ac:picMkLst>
        </pc:picChg>
        <pc:picChg chg="add del mod">
          <ac:chgData name="Fatima Pillosu" userId="a6295d4dc9e22643" providerId="LiveId" clId="{7CFD9F78-406E-4762-93F3-AF184393CED6}" dt="2021-03-16T16:58:16.694" v="1936" actId="478"/>
          <ac:picMkLst>
            <pc:docMk/>
            <pc:sldMk cId="3684213085" sldId="256"/>
            <ac:picMk id="86" creationId="{C2837241-297B-4B76-84DA-FC44B9F0C979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90" creationId="{96E6C92E-8DC8-4B98-82D5-8A201BE70E71}"/>
          </ac:picMkLst>
        </pc:picChg>
        <pc:picChg chg="add del mod">
          <ac:chgData name="Fatima Pillosu" userId="a6295d4dc9e22643" providerId="LiveId" clId="{7CFD9F78-406E-4762-93F3-AF184393CED6}" dt="2021-03-16T16:51:29.710" v="1872" actId="478"/>
          <ac:picMkLst>
            <pc:docMk/>
            <pc:sldMk cId="3684213085" sldId="256"/>
            <ac:picMk id="92" creationId="{722A9C78-855D-48AB-A1AA-83EE24401B72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3" creationId="{17E43A83-A7FE-4090-851D-A768816A0B5E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4" creationId="{6BCD7878-678E-4643-8FD8-66E10A2D96E5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8" creationId="{B4122036-9BDB-4D62-87F5-4890B9645A06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102" creationId="{3D272768-A62A-4CFE-8CA3-F7ABDB716F7E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104" creationId="{96D83551-9287-42B0-9D12-B896B0A4D026}"/>
          </ac:picMkLst>
        </pc:picChg>
        <pc:picChg chg="del mod">
          <ac:chgData name="Fatima Pillosu" userId="a6295d4dc9e22643" providerId="LiveId" clId="{7CFD9F78-406E-4762-93F3-AF184393CED6}" dt="2021-03-16T15:37:51.254" v="1666" actId="478"/>
          <ac:picMkLst>
            <pc:docMk/>
            <pc:sldMk cId="3684213085" sldId="256"/>
            <ac:picMk id="107" creationId="{0B90AFD6-6B61-4B23-819B-CCC6FEA5DAAB}"/>
          </ac:picMkLst>
        </pc:picChg>
        <pc:picChg chg="del">
          <ac:chgData name="Fatima Pillosu" userId="a6295d4dc9e22643" providerId="LiveId" clId="{7CFD9F78-406E-4762-93F3-AF184393CED6}" dt="2021-03-16T15:05:25.196" v="1475" actId="478"/>
          <ac:picMkLst>
            <pc:docMk/>
            <pc:sldMk cId="3684213085" sldId="256"/>
            <ac:picMk id="108" creationId="{9AEE1C67-E1B9-46A0-84BB-C52A4C415E0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9" creationId="{FD63E21C-6665-468E-8B56-887FCC1FC042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0" creationId="{5C6F38E7-96F0-474C-8BAC-2E9428E700CB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1" creationId="{780797B6-6B58-4CC4-A7D8-E7E677669A31}"/>
          </ac:picMkLst>
        </pc:picChg>
        <pc:picChg chg="del mod ord">
          <ac:chgData name="Fatima Pillosu" userId="a6295d4dc9e22643" providerId="LiveId" clId="{7CFD9F78-406E-4762-93F3-AF184393CED6}" dt="2021-03-16T15:51:00.832" v="1801" actId="478"/>
          <ac:picMkLst>
            <pc:docMk/>
            <pc:sldMk cId="3684213085" sldId="256"/>
            <ac:picMk id="112" creationId="{471CE55E-AB79-44CF-B71C-DA017ADD4D4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3" creationId="{798278E7-61DA-410D-A93B-3727DE220915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4" creationId="{023C55BB-BBD3-4C65-945A-3AE92EBF2ED9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5" creationId="{B0563170-56C3-4938-8B9E-49F00992B0A3}"/>
          </ac:picMkLst>
        </pc:picChg>
        <pc:picChg chg="del mod">
          <ac:chgData name="Fatima Pillosu" userId="a6295d4dc9e22643" providerId="LiveId" clId="{7CFD9F78-406E-4762-93F3-AF184393CED6}" dt="2021-03-16T15:38:04.882" v="1670" actId="478"/>
          <ac:picMkLst>
            <pc:docMk/>
            <pc:sldMk cId="3684213085" sldId="256"/>
            <ac:picMk id="123" creationId="{8C428145-E2C7-4744-B2B3-0C01664C0CA9}"/>
          </ac:picMkLst>
        </pc:picChg>
        <pc:picChg chg="del mod">
          <ac:chgData name="Fatima Pillosu" userId="a6295d4dc9e22643" providerId="LiveId" clId="{7CFD9F78-406E-4762-93F3-AF184393CED6}" dt="2021-03-16T15:51:01.895" v="1802" actId="478"/>
          <ac:picMkLst>
            <pc:docMk/>
            <pc:sldMk cId="3684213085" sldId="256"/>
            <ac:picMk id="124" creationId="{6B5195F8-E4AE-4BFA-9F04-6B5DE2580DD6}"/>
          </ac:picMkLst>
        </pc:picChg>
        <pc:cxnChg chg="add del mod">
          <ac:chgData name="Fatima Pillosu" userId="a6295d4dc9e22643" providerId="LiveId" clId="{7CFD9F78-406E-4762-93F3-AF184393CED6}" dt="2021-03-17T10:08:53.661" v="2646" actId="478"/>
          <ac:cxnSpMkLst>
            <pc:docMk/>
            <pc:sldMk cId="3684213085" sldId="256"/>
            <ac:cxnSpMk id="3" creationId="{747F5CE7-3050-4E8D-B4EF-79B1A3DD8759}"/>
          </ac:cxnSpMkLst>
        </pc:cxnChg>
        <pc:cxnChg chg="add del mod">
          <ac:chgData name="Fatima Pillosu" userId="a6295d4dc9e22643" providerId="LiveId" clId="{7CFD9F78-406E-4762-93F3-AF184393CED6}" dt="2021-03-17T09:45:23.532" v="2362" actId="21"/>
          <ac:cxnSpMkLst>
            <pc:docMk/>
            <pc:sldMk cId="3684213085" sldId="256"/>
            <ac:cxnSpMk id="13" creationId="{C9667B1F-B504-486D-BB31-514232843E63}"/>
          </ac:cxnSpMkLst>
        </pc:cxnChg>
        <pc:cxnChg chg="add del mod">
          <ac:chgData name="Fatima Pillosu" userId="a6295d4dc9e22643" providerId="LiveId" clId="{7CFD9F78-406E-4762-93F3-AF184393CED6}" dt="2021-03-16T15:55:27.262" v="1826" actId="478"/>
          <ac:cxnSpMkLst>
            <pc:docMk/>
            <pc:sldMk cId="3684213085" sldId="256"/>
            <ac:cxnSpMk id="16" creationId="{F03E07B6-7C32-4F98-A930-812361A275FE}"/>
          </ac:cxnSpMkLst>
        </pc:cxnChg>
        <pc:cxnChg chg="add del mod">
          <ac:chgData name="Fatima Pillosu" userId="a6295d4dc9e22643" providerId="LiveId" clId="{7CFD9F78-406E-4762-93F3-AF184393CED6}" dt="2021-03-17T09:45:22.055" v="2361" actId="478"/>
          <ac:cxnSpMkLst>
            <pc:docMk/>
            <pc:sldMk cId="3684213085" sldId="256"/>
            <ac:cxnSpMk id="19" creationId="{18B1C908-CB26-4F1D-A388-37A1D6CA9DB6}"/>
          </ac:cxnSpMkLst>
        </pc:cxnChg>
        <pc:cxnChg chg="add mod">
          <ac:chgData name="Fatima Pillosu" userId="a6295d4dc9e22643" providerId="LiveId" clId="{7CFD9F78-406E-4762-93F3-AF184393CED6}" dt="2021-03-17T10:09:09.825" v="2648"/>
          <ac:cxnSpMkLst>
            <pc:docMk/>
            <pc:sldMk cId="3684213085" sldId="256"/>
            <ac:cxnSpMk id="92" creationId="{EEE6C9AC-5467-4C44-A47F-2C691FB00459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6" creationId="{2F1EC83C-A6DD-424D-8FA7-D00841B29437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9" creationId="{DDE2A034-4F27-4128-8E89-772E6C7873DB}"/>
          </ac:cxnSpMkLst>
        </pc:cxnChg>
        <pc:cxnChg chg="add del mod">
          <ac:chgData name="Fatima Pillosu" userId="a6295d4dc9e22643" providerId="LiveId" clId="{7CFD9F78-406E-4762-93F3-AF184393CED6}" dt="2021-03-17T10:08:55.894" v="2647" actId="21"/>
          <ac:cxnSpMkLst>
            <pc:docMk/>
            <pc:sldMk cId="3684213085" sldId="256"/>
            <ac:cxnSpMk id="122" creationId="{F373F8CD-EB83-4FE9-B422-B316CDAD8788}"/>
          </ac:cxnSpMkLst>
        </pc:cxnChg>
      </pc:sldChg>
      <pc:sldChg chg="modSp mod ord">
        <pc:chgData name="Fatima Pillosu" userId="a6295d4dc9e22643" providerId="LiveId" clId="{7CFD9F78-406E-4762-93F3-AF184393CED6}" dt="2021-03-16T14:46:10.478" v="1097" actId="1076"/>
        <pc:sldMkLst>
          <pc:docMk/>
          <pc:sldMk cId="1370769275" sldId="257"/>
        </pc:sldMkLst>
        <pc:spChg chg="mod">
          <ac:chgData name="Fatima Pillosu" userId="a6295d4dc9e22643" providerId="LiveId" clId="{7CFD9F78-406E-4762-93F3-AF184393CED6}" dt="2021-03-16T14:46:00.483" v="1096" actId="14100"/>
          <ac:spMkLst>
            <pc:docMk/>
            <pc:sldMk cId="1370769275" sldId="257"/>
            <ac:spMk id="21" creationId="{1D15C141-05B2-4C3F-968D-16D813EE8CFD}"/>
          </ac:spMkLst>
        </pc:spChg>
        <pc:grpChg chg="mod">
          <ac:chgData name="Fatima Pillosu" userId="a6295d4dc9e22643" providerId="LiveId" clId="{7CFD9F78-406E-4762-93F3-AF184393CED6}" dt="2021-03-16T14:46:10.478" v="1097" actId="1076"/>
          <ac:grpSpMkLst>
            <pc:docMk/>
            <pc:sldMk cId="1370769275" sldId="257"/>
            <ac:grpSpMk id="39" creationId="{16E60D1A-1BB6-47AC-9B5A-A33485954AFA}"/>
          </ac:grpSpMkLst>
        </pc:grpChg>
      </pc:sldChg>
      <pc:sldChg chg="addSp delSp modSp mod">
        <pc:chgData name="Fatima Pillosu" userId="a6295d4dc9e22643" providerId="LiveId" clId="{7CFD9F78-406E-4762-93F3-AF184393CED6}" dt="2021-03-16T15:44:24.975" v="1739" actId="478"/>
        <pc:sldMkLst>
          <pc:docMk/>
          <pc:sldMk cId="489775896" sldId="262"/>
        </pc:sldMkLst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5" creationId="{07A53DDB-457F-4AEA-861E-3B726C1D4420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6" creationId="{850DF7A6-F3CE-46B1-9B98-1E8237398B8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7" creationId="{E2F75BB8-835B-40ED-A6F4-5A79B547761A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8" creationId="{1CA7D1BF-C352-48CA-A440-903CED4C120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9" creationId="{B6222A51-7918-4E12-848E-BC4CDE0DBE82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0" creationId="{F1ACF99C-4BAD-4BFF-BABA-957B21751B16}"/>
          </ac:spMkLst>
        </pc:spChg>
        <pc:spChg chg="del">
          <ac:chgData name="Fatima Pillosu" userId="a6295d4dc9e22643" providerId="LiveId" clId="{7CFD9F78-406E-4762-93F3-AF184393CED6}" dt="2021-03-16T15:39:50.947" v="1698" actId="478"/>
          <ac:spMkLst>
            <pc:docMk/>
            <pc:sldMk cId="489775896" sldId="262"/>
            <ac:spMk id="81" creationId="{E5705707-F7C4-44FB-A5C7-E5504DDCB96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2" creationId="{F459FD0C-B336-4530-AE32-8D7F1930EAD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3" creationId="{D34BABF9-C17B-408F-A2E3-1589C0BE069D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4" creationId="{14737281-F4CF-485D-B4ED-323B9096B1E2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5" creationId="{0A51E0BF-F4A3-45EA-9BE5-B21FD09DE20C}"/>
          </ac:spMkLst>
        </pc:spChg>
        <pc:spChg chg="del">
          <ac:chgData name="Fatima Pillosu" userId="a6295d4dc9e22643" providerId="LiveId" clId="{7CFD9F78-406E-4762-93F3-AF184393CED6}" dt="2021-03-16T14:44:37.910" v="1077" actId="478"/>
          <ac:spMkLst>
            <pc:docMk/>
            <pc:sldMk cId="489775896" sldId="262"/>
            <ac:spMk id="86" creationId="{8C79FEB7-7E16-43F6-9178-A8063603712E}"/>
          </ac:spMkLst>
        </pc:spChg>
        <pc:spChg chg="del">
          <ac:chgData name="Fatima Pillosu" userId="a6295d4dc9e22643" providerId="LiveId" clId="{7CFD9F78-406E-4762-93F3-AF184393CED6}" dt="2021-03-16T14:44:35.325" v="1075" actId="478"/>
          <ac:spMkLst>
            <pc:docMk/>
            <pc:sldMk cId="489775896" sldId="262"/>
            <ac:spMk id="87" creationId="{0B31EB6F-AE05-405E-8D8E-46F1029C4216}"/>
          </ac:spMkLst>
        </pc:spChg>
        <pc:spChg chg="del">
          <ac:chgData name="Fatima Pillosu" userId="a6295d4dc9e22643" providerId="LiveId" clId="{7CFD9F78-406E-4762-93F3-AF184393CED6}" dt="2021-03-16T14:44:34.082" v="1074" actId="478"/>
          <ac:spMkLst>
            <pc:docMk/>
            <pc:sldMk cId="489775896" sldId="262"/>
            <ac:spMk id="88" creationId="{68EB8A59-D136-484A-8B4E-A4812041EA90}"/>
          </ac:spMkLst>
        </pc:spChg>
        <pc:spChg chg="del">
          <ac:chgData name="Fatima Pillosu" userId="a6295d4dc9e22643" providerId="LiveId" clId="{7CFD9F78-406E-4762-93F3-AF184393CED6}" dt="2021-03-16T14:44:32.537" v="1073" actId="478"/>
          <ac:spMkLst>
            <pc:docMk/>
            <pc:sldMk cId="489775896" sldId="262"/>
            <ac:spMk id="89" creationId="{68444454-9D1A-4BCB-B36E-7EA24D49E232}"/>
          </ac:spMkLst>
        </pc:spChg>
        <pc:spChg chg="del">
          <ac:chgData name="Fatima Pillosu" userId="a6295d4dc9e22643" providerId="LiveId" clId="{7CFD9F78-406E-4762-93F3-AF184393CED6}" dt="2021-03-16T14:44:36.702" v="1076" actId="478"/>
          <ac:spMkLst>
            <pc:docMk/>
            <pc:sldMk cId="489775896" sldId="262"/>
            <ac:spMk id="90" creationId="{834C46D0-3AFE-4EF3-8307-254D0373C3A0}"/>
          </ac:spMkLst>
        </pc:spChg>
        <pc:spChg chg="del">
          <ac:chgData name="Fatima Pillosu" userId="a6295d4dc9e22643" providerId="LiveId" clId="{7CFD9F78-406E-4762-93F3-AF184393CED6}" dt="2021-03-16T14:44:44.779" v="1084" actId="478"/>
          <ac:spMkLst>
            <pc:docMk/>
            <pc:sldMk cId="489775896" sldId="262"/>
            <ac:spMk id="91" creationId="{30DDE83A-22F5-40CD-9684-501DD198A72B}"/>
          </ac:spMkLst>
        </pc:spChg>
        <pc:spChg chg="del">
          <ac:chgData name="Fatima Pillosu" userId="a6295d4dc9e22643" providerId="LiveId" clId="{7CFD9F78-406E-4762-93F3-AF184393CED6}" dt="2021-03-16T14:44:43.448" v="1083" actId="478"/>
          <ac:spMkLst>
            <pc:docMk/>
            <pc:sldMk cId="489775896" sldId="262"/>
            <ac:spMk id="92" creationId="{2E52B036-DAD4-4BE1-8435-70579C99D213}"/>
          </ac:spMkLst>
        </pc:spChg>
        <pc:spChg chg="del">
          <ac:chgData name="Fatima Pillosu" userId="a6295d4dc9e22643" providerId="LiveId" clId="{7CFD9F78-406E-4762-93F3-AF184393CED6}" dt="2021-03-16T14:44:29.688" v="1071" actId="478"/>
          <ac:spMkLst>
            <pc:docMk/>
            <pc:sldMk cId="489775896" sldId="262"/>
            <ac:spMk id="93" creationId="{B1F1312C-FBC2-4B1B-B962-15D00C649D70}"/>
          </ac:spMkLst>
        </pc:spChg>
        <pc:spChg chg="del">
          <ac:chgData name="Fatima Pillosu" userId="a6295d4dc9e22643" providerId="LiveId" clId="{7CFD9F78-406E-4762-93F3-AF184393CED6}" dt="2021-03-16T14:44:30.858" v="1072" actId="478"/>
          <ac:spMkLst>
            <pc:docMk/>
            <pc:sldMk cId="489775896" sldId="262"/>
            <ac:spMk id="94" creationId="{4E4C3DFD-808C-4D51-90D6-32C177FFD748}"/>
          </ac:spMkLst>
        </pc:spChg>
        <pc:spChg chg="del mod">
          <ac:chgData name="Fatima Pillosu" userId="a6295d4dc9e22643" providerId="LiveId" clId="{7CFD9F78-406E-4762-93F3-AF184393CED6}" dt="2021-03-16T14:44:41.779" v="1082" actId="478"/>
          <ac:spMkLst>
            <pc:docMk/>
            <pc:sldMk cId="489775896" sldId="262"/>
            <ac:spMk id="95" creationId="{0FBF436A-F45D-44EF-A835-31E587D14160}"/>
          </ac:spMkLst>
        </pc:spChg>
        <pc:spChg chg="del">
          <ac:chgData name="Fatima Pillosu" userId="a6295d4dc9e22643" providerId="LiveId" clId="{7CFD9F78-406E-4762-93F3-AF184393CED6}" dt="2021-03-16T14:44:28.334" v="1070" actId="478"/>
          <ac:spMkLst>
            <pc:docMk/>
            <pc:sldMk cId="489775896" sldId="262"/>
            <ac:spMk id="96" creationId="{4F073E9C-D45E-48F1-BCF4-0A8FFA27D5C0}"/>
          </ac:spMkLst>
        </pc:spChg>
        <pc:spChg chg="del mod">
          <ac:chgData name="Fatima Pillosu" userId="a6295d4dc9e22643" providerId="LiveId" clId="{7CFD9F78-406E-4762-93F3-AF184393CED6}" dt="2021-03-16T14:44:39.671" v="1079" actId="478"/>
          <ac:spMkLst>
            <pc:docMk/>
            <pc:sldMk cId="489775896" sldId="262"/>
            <ac:spMk id="97" creationId="{77A09D30-8181-48F6-8948-0869B12D4BC8}"/>
          </ac:spMkLst>
        </pc:spChg>
        <pc:spChg chg="del">
          <ac:chgData name="Fatima Pillosu" userId="a6295d4dc9e22643" providerId="LiveId" clId="{7CFD9F78-406E-4762-93F3-AF184393CED6}" dt="2021-03-16T14:44:50.043" v="1088" actId="478"/>
          <ac:spMkLst>
            <pc:docMk/>
            <pc:sldMk cId="489775896" sldId="262"/>
            <ac:spMk id="98" creationId="{FFE5AC9A-EA37-49EA-AC30-86C327D3BEBA}"/>
          </ac:spMkLst>
        </pc:spChg>
        <pc:spChg chg="del">
          <ac:chgData name="Fatima Pillosu" userId="a6295d4dc9e22643" providerId="LiveId" clId="{7CFD9F78-406E-4762-93F3-AF184393CED6}" dt="2021-03-16T14:44:48.547" v="1087" actId="478"/>
          <ac:spMkLst>
            <pc:docMk/>
            <pc:sldMk cId="489775896" sldId="262"/>
            <ac:spMk id="99" creationId="{4B853121-1B1D-4A4C-9DF1-DD273791CC26}"/>
          </ac:spMkLst>
        </pc:spChg>
        <pc:spChg chg="del">
          <ac:chgData name="Fatima Pillosu" userId="a6295d4dc9e22643" providerId="LiveId" clId="{7CFD9F78-406E-4762-93F3-AF184393CED6}" dt="2021-03-16T14:44:53.242" v="1090" actId="478"/>
          <ac:spMkLst>
            <pc:docMk/>
            <pc:sldMk cId="489775896" sldId="262"/>
            <ac:spMk id="100" creationId="{EE52F890-6B77-464F-AC7D-3628CAA63602}"/>
          </ac:spMkLst>
        </pc:spChg>
        <pc:spChg chg="del">
          <ac:chgData name="Fatima Pillosu" userId="a6295d4dc9e22643" providerId="LiveId" clId="{7CFD9F78-406E-4762-93F3-AF184393CED6}" dt="2021-03-16T14:44:27.066" v="1069" actId="478"/>
          <ac:spMkLst>
            <pc:docMk/>
            <pc:sldMk cId="489775896" sldId="262"/>
            <ac:spMk id="106" creationId="{336694FD-2596-4AB3-BA41-D8091571CF19}"/>
          </ac:spMkLst>
        </pc:spChg>
        <pc:spChg chg="del mod">
          <ac:chgData name="Fatima Pillosu" userId="a6295d4dc9e22643" providerId="LiveId" clId="{7CFD9F78-406E-4762-93F3-AF184393CED6}" dt="2021-03-16T14:44:46.734" v="1086" actId="478"/>
          <ac:spMkLst>
            <pc:docMk/>
            <pc:sldMk cId="489775896" sldId="262"/>
            <ac:spMk id="107" creationId="{36289C93-1CC9-4857-A117-D04EA752429F}"/>
          </ac:spMkLst>
        </pc:spChg>
        <pc:spChg chg="del">
          <ac:chgData name="Fatima Pillosu" userId="a6295d4dc9e22643" providerId="LiveId" clId="{7CFD9F78-406E-4762-93F3-AF184393CED6}" dt="2021-03-16T14:44:57.562" v="1092" actId="478"/>
          <ac:spMkLst>
            <pc:docMk/>
            <pc:sldMk cId="489775896" sldId="262"/>
            <ac:spMk id="108" creationId="{09F9381C-8ABE-4A65-9FD8-B92D3A17CD57}"/>
          </ac:spMkLst>
        </pc:spChg>
        <pc:spChg chg="del">
          <ac:chgData name="Fatima Pillosu" userId="a6295d4dc9e22643" providerId="LiveId" clId="{7CFD9F78-406E-4762-93F3-AF184393CED6}" dt="2021-03-16T14:44:56.006" v="1091" actId="478"/>
          <ac:spMkLst>
            <pc:docMk/>
            <pc:sldMk cId="489775896" sldId="262"/>
            <ac:spMk id="109" creationId="{DD4030DE-5493-4579-841E-785D3F642573}"/>
          </ac:spMkLst>
        </pc:spChg>
        <pc:spChg chg="del">
          <ac:chgData name="Fatima Pillosu" userId="a6295d4dc9e22643" providerId="LiveId" clId="{7CFD9F78-406E-4762-93F3-AF184393CED6}" dt="2021-03-16T14:44:51.760" v="1089" actId="478"/>
          <ac:spMkLst>
            <pc:docMk/>
            <pc:sldMk cId="489775896" sldId="262"/>
            <ac:spMk id="110" creationId="{7F258A4E-20AF-4350-A516-79436452E644}"/>
          </ac:spMkLst>
        </pc:spChg>
        <pc:picChg chg="add del mod modCrop">
          <ac:chgData name="Fatima Pillosu" userId="a6295d4dc9e22643" providerId="LiveId" clId="{7CFD9F78-406E-4762-93F3-AF184393CED6}" dt="2021-03-16T15:44:24.975" v="1739" actId="478"/>
          <ac:picMkLst>
            <pc:docMk/>
            <pc:sldMk cId="489775896" sldId="262"/>
            <ac:picMk id="2" creationId="{857EE9FA-FF37-4A79-92DD-0E2976D19F9B}"/>
          </ac:picMkLst>
        </pc:picChg>
        <pc:picChg chg="add mod ord modCrop">
          <ac:chgData name="Fatima Pillosu" userId="a6295d4dc9e22643" providerId="LiveId" clId="{7CFD9F78-406E-4762-93F3-AF184393CED6}" dt="2021-03-16T15:43:11.741" v="1712" actId="732"/>
          <ac:picMkLst>
            <pc:docMk/>
            <pc:sldMk cId="489775896" sldId="262"/>
            <ac:picMk id="3" creationId="{3FC1B50F-5AD4-4249-9CA1-73D41140C2BD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5" creationId="{9C9133B2-E638-4450-ACFA-9678D62BB787}"/>
          </ac:picMkLst>
        </pc:picChg>
        <pc:picChg chg="del">
          <ac:chgData name="Fatima Pillosu" userId="a6295d4dc9e22643" providerId="LiveId" clId="{7CFD9F78-406E-4762-93F3-AF184393CED6}" dt="2021-03-16T15:41:25.398" v="1700" actId="478"/>
          <ac:picMkLst>
            <pc:docMk/>
            <pc:sldMk cId="489775896" sldId="262"/>
            <ac:picMk id="7" creationId="{9003B654-B56B-4B89-85B4-EAED5E15047E}"/>
          </ac:picMkLst>
        </pc:picChg>
        <pc:picChg chg="add mod">
          <ac:chgData name="Fatima Pillosu" userId="a6295d4dc9e22643" providerId="LiveId" clId="{7CFD9F78-406E-4762-93F3-AF184393CED6}" dt="2021-03-16T15:44:17.710" v="1738" actId="14100"/>
          <ac:picMkLst>
            <pc:docMk/>
            <pc:sldMk cId="489775896" sldId="262"/>
            <ac:picMk id="45" creationId="{2DDD64F7-FE78-4BBF-A748-9D1F97A1C650}"/>
          </ac:picMkLst>
        </pc:picChg>
        <pc:picChg chg="del">
          <ac:chgData name="Fatima Pillosu" userId="a6295d4dc9e22643" providerId="LiveId" clId="{7CFD9F78-406E-4762-93F3-AF184393CED6}" dt="2021-03-16T15:41:23.903" v="1699" actId="478"/>
          <ac:picMkLst>
            <pc:docMk/>
            <pc:sldMk cId="489775896" sldId="262"/>
            <ac:picMk id="57" creationId="{BBFD4F8B-DE7A-4EB2-9306-EC1539E2BB5A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6" creationId="{8BC26355-2065-49FB-BB7A-457E03A51E6C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8" creationId="{5034CECD-8ADD-4769-89B5-4C005711199D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9" creationId="{CDBB21F8-436E-4FB7-B889-7736C3AF1402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70" creationId="{E59B21C1-04F2-4AA6-866A-F18255B3E9D7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3" creationId="{B456FB79-8341-4B30-8D6C-232354A9A74F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4" creationId="{F96D2E36-EC74-475F-AA95-83966E242693}"/>
          </ac:picMkLst>
        </pc:picChg>
        <pc:cxnChg chg="del">
          <ac:chgData name="Fatima Pillosu" userId="a6295d4dc9e22643" providerId="LiveId" clId="{7CFD9F78-406E-4762-93F3-AF184393CED6}" dt="2021-03-16T14:44:40.242" v="1080" actId="478"/>
          <ac:cxnSpMkLst>
            <pc:docMk/>
            <pc:sldMk cId="489775896" sldId="262"/>
            <ac:cxnSpMk id="102" creationId="{88C56188-B8A0-4BE3-815A-B67DABB609DD}"/>
          </ac:cxnSpMkLst>
        </pc:cxnChg>
      </pc:sldChg>
      <pc:sldChg chg="delSp modSp mod ord">
        <pc:chgData name="Fatima Pillosu" userId="a6295d4dc9e22643" providerId="LiveId" clId="{7CFD9F78-406E-4762-93F3-AF184393CED6}" dt="2021-03-16T17:04:54.893" v="2010" actId="478"/>
        <pc:sldMkLst>
          <pc:docMk/>
          <pc:sldMk cId="1946935707" sldId="266"/>
        </pc:sldMkLst>
        <pc:spChg chg="del mod">
          <ac:chgData name="Fatima Pillosu" userId="a6295d4dc9e22643" providerId="LiveId" clId="{7CFD9F78-406E-4762-93F3-AF184393CED6}" dt="2021-03-16T14:43:02.886" v="1061" actId="478"/>
          <ac:spMkLst>
            <pc:docMk/>
            <pc:sldMk cId="1946935707" sldId="266"/>
            <ac:spMk id="6" creationId="{C22861DE-9861-4C25-8E86-8F417034FB26}"/>
          </ac:spMkLst>
        </pc:spChg>
        <pc:spChg chg="del">
          <ac:chgData name="Fatima Pillosu" userId="a6295d4dc9e22643" providerId="LiveId" clId="{7CFD9F78-406E-4762-93F3-AF184393CED6}" dt="2021-03-16T14:42:31.242" v="1047" actId="478"/>
          <ac:spMkLst>
            <pc:docMk/>
            <pc:sldMk cId="1946935707" sldId="266"/>
            <ac:spMk id="7" creationId="{DA1E4FF8-8D18-4941-A8A4-7A633FAA69AA}"/>
          </ac:spMkLst>
        </pc:spChg>
        <pc:spChg chg="del mod">
          <ac:chgData name="Fatima Pillosu" userId="a6295d4dc9e22643" providerId="LiveId" clId="{7CFD9F78-406E-4762-93F3-AF184393CED6}" dt="2021-03-16T14:43:00.553" v="1060" actId="478"/>
          <ac:spMkLst>
            <pc:docMk/>
            <pc:sldMk cId="1946935707" sldId="266"/>
            <ac:spMk id="9" creationId="{05AA62AE-3C04-4EC7-9DFB-C6D0AA14FE18}"/>
          </ac:spMkLst>
        </pc:spChg>
        <pc:spChg chg="del">
          <ac:chgData name="Fatima Pillosu" userId="a6295d4dc9e22643" providerId="LiveId" clId="{7CFD9F78-406E-4762-93F3-AF184393CED6}" dt="2021-03-16T14:42:32.691" v="1048" actId="478"/>
          <ac:spMkLst>
            <pc:docMk/>
            <pc:sldMk cId="1946935707" sldId="266"/>
            <ac:spMk id="10" creationId="{2A459FAE-1617-4FDE-B7D6-900C9F36428E}"/>
          </ac:spMkLst>
        </pc:spChg>
        <pc:spChg chg="del">
          <ac:chgData name="Fatima Pillosu" userId="a6295d4dc9e22643" providerId="LiveId" clId="{7CFD9F78-406E-4762-93F3-AF184393CED6}" dt="2021-03-16T14:42:44.166" v="1052" actId="478"/>
          <ac:spMkLst>
            <pc:docMk/>
            <pc:sldMk cId="1946935707" sldId="266"/>
            <ac:spMk id="12" creationId="{C89E9259-D30E-4FB3-B658-460F26B4FC14}"/>
          </ac:spMkLst>
        </pc:spChg>
        <pc:spChg chg="del">
          <ac:chgData name="Fatima Pillosu" userId="a6295d4dc9e22643" providerId="LiveId" clId="{7CFD9F78-406E-4762-93F3-AF184393CED6}" dt="2021-03-16T14:42:46.730" v="1054" actId="478"/>
          <ac:spMkLst>
            <pc:docMk/>
            <pc:sldMk cId="1946935707" sldId="266"/>
            <ac:spMk id="13" creationId="{B72D0F52-A0D0-496A-92E2-0521A6C572BE}"/>
          </ac:spMkLst>
        </pc:spChg>
        <pc:spChg chg="del">
          <ac:chgData name="Fatima Pillosu" userId="a6295d4dc9e22643" providerId="LiveId" clId="{7CFD9F78-406E-4762-93F3-AF184393CED6}" dt="2021-03-16T14:42:42.736" v="1051" actId="478"/>
          <ac:spMkLst>
            <pc:docMk/>
            <pc:sldMk cId="1946935707" sldId="266"/>
            <ac:spMk id="14" creationId="{5320C646-6BCF-4AD2-BEB5-FE64680FC0CF}"/>
          </ac:spMkLst>
        </pc:spChg>
        <pc:spChg chg="del">
          <ac:chgData name="Fatima Pillosu" userId="a6295d4dc9e22643" providerId="LiveId" clId="{7CFD9F78-406E-4762-93F3-AF184393CED6}" dt="2021-03-16T14:42:54.190" v="1057" actId="478"/>
          <ac:spMkLst>
            <pc:docMk/>
            <pc:sldMk cId="1946935707" sldId="266"/>
            <ac:spMk id="15" creationId="{1E664129-C640-4C17-AFA6-7CA00A08BB07}"/>
          </ac:spMkLst>
        </pc:spChg>
        <pc:spChg chg="mod">
          <ac:chgData name="Fatima Pillosu" userId="a6295d4dc9e22643" providerId="LiveId" clId="{7CFD9F78-406E-4762-93F3-AF184393CED6}" dt="2021-03-16T14:42:39.735" v="1050" actId="14100"/>
          <ac:spMkLst>
            <pc:docMk/>
            <pc:sldMk cId="1946935707" sldId="266"/>
            <ac:spMk id="19" creationId="{DEAC4382-94E2-4B9F-8AE9-9B92C5BA73CE}"/>
          </ac:spMkLst>
        </pc:spChg>
        <pc:spChg chg="del mod">
          <ac:chgData name="Fatima Pillosu" userId="a6295d4dc9e22643" providerId="LiveId" clId="{7CFD9F78-406E-4762-93F3-AF184393CED6}" dt="2021-03-16T15:37:22.130" v="1664" actId="478"/>
          <ac:spMkLst>
            <pc:docMk/>
            <pc:sldMk cId="1946935707" sldId="266"/>
            <ac:spMk id="20" creationId="{D5CE56FC-7FF2-4039-90BF-813092F5F371}"/>
          </ac:spMkLst>
        </pc:spChg>
        <pc:spChg chg="del mod">
          <ac:chgData name="Fatima Pillosu" userId="a6295d4dc9e22643" providerId="LiveId" clId="{7CFD9F78-406E-4762-93F3-AF184393CED6}" dt="2021-03-16T15:37:23.611" v="1665" actId="478"/>
          <ac:spMkLst>
            <pc:docMk/>
            <pc:sldMk cId="1946935707" sldId="266"/>
            <ac:spMk id="21" creationId="{A896DB9E-F554-4453-88BC-C959C3D2E9B9}"/>
          </ac:spMkLst>
        </pc:spChg>
        <pc:spChg chg="del mod">
          <ac:chgData name="Fatima Pillosu" userId="a6295d4dc9e22643" providerId="LiveId" clId="{7CFD9F78-406E-4762-93F3-AF184393CED6}" dt="2021-03-16T17:04:53.618" v="2009" actId="478"/>
          <ac:spMkLst>
            <pc:docMk/>
            <pc:sldMk cId="1946935707" sldId="266"/>
            <ac:spMk id="25" creationId="{666D1123-4E4D-41BB-883E-3C2ECA76D530}"/>
          </ac:spMkLst>
        </pc:spChg>
        <pc:spChg chg="del">
          <ac:chgData name="Fatima Pillosu" userId="a6295d4dc9e22643" providerId="LiveId" clId="{7CFD9F78-406E-4762-93F3-AF184393CED6}" dt="2021-03-16T14:42:48.030" v="1055" actId="478"/>
          <ac:spMkLst>
            <pc:docMk/>
            <pc:sldMk cId="1946935707" sldId="266"/>
            <ac:spMk id="28" creationId="{20F62E3F-8D4A-4489-92C3-9D762A705CF4}"/>
          </ac:spMkLst>
        </pc:spChg>
        <pc:cxnChg chg="del">
          <ac:chgData name="Fatima Pillosu" userId="a6295d4dc9e22643" providerId="LiveId" clId="{7CFD9F78-406E-4762-93F3-AF184393CED6}" dt="2021-03-16T17:04:54.893" v="2010" actId="478"/>
          <ac:cxnSpMkLst>
            <pc:docMk/>
            <pc:sldMk cId="1946935707" sldId="266"/>
            <ac:cxnSpMk id="23" creationId="{32470C97-C747-4E4B-87C4-2E00F82EA09F}"/>
          </ac:cxnSpMkLst>
        </pc:cxnChg>
        <pc:cxnChg chg="del mod">
          <ac:chgData name="Fatima Pillosu" userId="a6295d4dc9e22643" providerId="LiveId" clId="{7CFD9F78-406E-4762-93F3-AF184393CED6}" dt="2021-03-16T14:42:44.933" v="1053" actId="478"/>
          <ac:cxnSpMkLst>
            <pc:docMk/>
            <pc:sldMk cId="1946935707" sldId="266"/>
            <ac:cxnSpMk id="29" creationId="{57C3CC20-413F-4C69-BA06-5A7AD20FB737}"/>
          </ac:cxnSpMkLst>
        </pc:cxnChg>
        <pc:cxnChg chg="del">
          <ac:chgData name="Fatima Pillosu" userId="a6295d4dc9e22643" providerId="LiveId" clId="{7CFD9F78-406E-4762-93F3-AF184393CED6}" dt="2021-03-16T14:42:48.621" v="1056" actId="478"/>
          <ac:cxnSpMkLst>
            <pc:docMk/>
            <pc:sldMk cId="1946935707" sldId="266"/>
            <ac:cxnSpMk id="34" creationId="{95E97FAA-5715-48AE-9DAA-9881B48C8674}"/>
          </ac:cxnSpMkLst>
        </pc:cxnChg>
        <pc:cxnChg chg="del">
          <ac:chgData name="Fatima Pillosu" userId="a6295d4dc9e22643" providerId="LiveId" clId="{7CFD9F78-406E-4762-93F3-AF184393CED6}" dt="2021-03-16T14:42:54.903" v="1058" actId="478"/>
          <ac:cxnSpMkLst>
            <pc:docMk/>
            <pc:sldMk cId="1946935707" sldId="266"/>
            <ac:cxnSpMk id="37" creationId="{CF48CB31-291A-4AF2-B671-4646016B2662}"/>
          </ac:cxnSpMkLst>
        </pc:cxnChg>
      </pc:sldChg>
      <pc:sldChg chg="modSp mod">
        <pc:chgData name="Fatima Pillosu" userId="a6295d4dc9e22643" providerId="LiveId" clId="{7CFD9F78-406E-4762-93F3-AF184393CED6}" dt="2021-03-16T14:45:41.338" v="1093" actId="1076"/>
        <pc:sldMkLst>
          <pc:docMk/>
          <pc:sldMk cId="3925843902" sldId="267"/>
        </pc:sldMkLst>
        <pc:grpChg chg="mod">
          <ac:chgData name="Fatima Pillosu" userId="a6295d4dc9e22643" providerId="LiveId" clId="{7CFD9F78-406E-4762-93F3-AF184393CED6}" dt="2021-03-16T14:45:41.338" v="1093" actId="1076"/>
          <ac:grpSpMkLst>
            <pc:docMk/>
            <pc:sldMk cId="3925843902" sldId="267"/>
            <ac:grpSpMk id="26" creationId="{81AD83B3-111E-4571-A167-89004A5CC3AC}"/>
          </ac:grpSpMkLst>
        </pc:grpChg>
      </pc:sldChg>
      <pc:sldChg chg="del">
        <pc:chgData name="Fatima Pillosu" userId="a6295d4dc9e22643" providerId="LiveId" clId="{7CFD9F78-406E-4762-93F3-AF184393CED6}" dt="2021-03-16T12:00:02.622" v="264" actId="47"/>
        <pc:sldMkLst>
          <pc:docMk/>
          <pc:sldMk cId="2603066377" sldId="268"/>
        </pc:sldMkLst>
      </pc:sldChg>
      <pc:sldChg chg="addSp delSp modSp new mod ord addCm delCm">
        <pc:chgData name="Fatima Pillosu" userId="a6295d4dc9e22643" providerId="LiveId" clId="{7CFD9F78-406E-4762-93F3-AF184393CED6}" dt="2021-03-16T17:01:56.387" v="1989" actId="2085"/>
        <pc:sldMkLst>
          <pc:docMk/>
          <pc:sldMk cId="1838584490" sldId="269"/>
        </pc:sldMkLst>
        <pc:spChg chg="del">
          <ac:chgData name="Fatima Pillosu" userId="a6295d4dc9e22643" providerId="LiveId" clId="{7CFD9F78-406E-4762-93F3-AF184393CED6}" dt="2021-03-16T10:57:24.393" v="37" actId="478"/>
          <ac:spMkLst>
            <pc:docMk/>
            <pc:sldMk cId="1838584490" sldId="269"/>
            <ac:spMk id="2" creationId="{57142D01-F6E8-4CF6-98E0-CAFF5A5C095D}"/>
          </ac:spMkLst>
        </pc:spChg>
        <pc:spChg chg="del">
          <ac:chgData name="Fatima Pillosu" userId="a6295d4dc9e22643" providerId="LiveId" clId="{7CFD9F78-406E-4762-93F3-AF184393CED6}" dt="2021-03-16T10:57:25.092" v="38" actId="478"/>
          <ac:spMkLst>
            <pc:docMk/>
            <pc:sldMk cId="1838584490" sldId="269"/>
            <ac:spMk id="3" creationId="{E8D02553-D024-4006-8F09-9A07749DF47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" creationId="{A39D5F76-047E-44E4-A370-69E186607A8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6" creationId="{936C7DFB-9AE7-4A2F-9F43-23D9E6BDCF0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7" creationId="{C94B1BE3-F5BB-450A-AD97-85167DEB5794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8" creationId="{B34D8F2A-E444-452F-BDC4-A7230FB213C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9" creationId="{AD0AD137-09E3-4CF9-A49F-856B7D8844F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0" creationId="{DDE2951C-6E5B-4494-8EF6-3D69556815C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1" creationId="{2458937F-ED5A-4901-9011-023EC012ADF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2" creationId="{A5B4C20C-87A0-4162-AAF3-95094C43BB51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3" creationId="{84F08275-08FB-40EF-9656-034F5AE2C63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4" creationId="{C8471F15-122A-4C43-9D44-E498D29F6A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5" creationId="{DBD0CEAE-F9C6-4979-937F-B836AC06CCE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6" creationId="{28FD9835-27E5-4336-AB66-1705438BEF2A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7" creationId="{6BDC4C10-9A45-406E-A51E-B8D6A3750D00}"/>
          </ac:spMkLst>
        </pc:spChg>
        <pc:spChg chg="add del mod">
          <ac:chgData name="Fatima Pillosu" userId="a6295d4dc9e22643" providerId="LiveId" clId="{7CFD9F78-406E-4762-93F3-AF184393CED6}" dt="2021-03-16T14:26:34.344" v="717" actId="478"/>
          <ac:spMkLst>
            <pc:docMk/>
            <pc:sldMk cId="1838584490" sldId="269"/>
            <ac:spMk id="18" creationId="{B38A1669-6B11-49AA-83E0-D09166548158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9" creationId="{22FAB05D-65BA-48F9-98EE-ACE798A8D65D}"/>
          </ac:spMkLst>
        </pc:spChg>
        <pc:spChg chg="add del mod">
          <ac:chgData name="Fatima Pillosu" userId="a6295d4dc9e22643" providerId="LiveId" clId="{7CFD9F78-406E-4762-93F3-AF184393CED6}" dt="2021-03-16T14:26:46.004" v="721" actId="478"/>
          <ac:spMkLst>
            <pc:docMk/>
            <pc:sldMk cId="1838584490" sldId="269"/>
            <ac:spMk id="20" creationId="{2AF3D791-64D2-4142-9196-1064FD4626B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21" creationId="{6172DD5B-0E43-4B55-B6B4-597EB4AFEB3F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22" creationId="{06DA781C-F82F-440B-8064-74F714E333A2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23" creationId="{764C00FA-9081-444B-9F7F-9A3B1249C067}"/>
          </ac:spMkLst>
        </pc:spChg>
        <pc:spChg chg="add del mod">
          <ac:chgData name="Fatima Pillosu" userId="a6295d4dc9e22643" providerId="LiveId" clId="{7CFD9F78-406E-4762-93F3-AF184393CED6}" dt="2021-03-16T14:30:15.789" v="759" actId="478"/>
          <ac:spMkLst>
            <pc:docMk/>
            <pc:sldMk cId="1838584490" sldId="269"/>
            <ac:spMk id="29" creationId="{EB2A9F41-5F3C-4038-B839-943C0CBC5C42}"/>
          </ac:spMkLst>
        </pc:spChg>
        <pc:spChg chg="add del mod">
          <ac:chgData name="Fatima Pillosu" userId="a6295d4dc9e22643" providerId="LiveId" clId="{7CFD9F78-406E-4762-93F3-AF184393CED6}" dt="2021-03-16T14:30:18.310" v="760" actId="478"/>
          <ac:spMkLst>
            <pc:docMk/>
            <pc:sldMk cId="1838584490" sldId="269"/>
            <ac:spMk id="30" creationId="{4A3AEAC7-527C-43B8-9E39-C2164BF71A6D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1" creationId="{C3D9898C-F0AF-438F-925F-1D8E61865604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2" creationId="{5E81FB58-C74C-4415-A899-E05B12562C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4" creationId="{A8A2E20C-9E80-4A00-9987-E3F6577C133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5" creationId="{6FDE23F9-7007-41F6-8230-6E23AC8D5A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6" creationId="{6A35645C-82C0-49E0-A4F7-B3C60180764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7" creationId="{62616D55-92BA-4752-9420-806CD36B6E7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8" creationId="{8F4B6839-FC51-41C5-AE23-ABF4076D268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9" creationId="{36EE37FB-CF00-47CE-8D05-BDB6C1BB9300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0" creationId="{9367C7DC-1662-48C8-8CCF-DA1DB7ADF588}"/>
          </ac:spMkLst>
        </pc:spChg>
        <pc:spChg chg="add del mod">
          <ac:chgData name="Fatima Pillosu" userId="a6295d4dc9e22643" providerId="LiveId" clId="{7CFD9F78-406E-4762-93F3-AF184393CED6}" dt="2021-03-16T14:32:42.290" v="782" actId="478"/>
          <ac:spMkLst>
            <pc:docMk/>
            <pc:sldMk cId="1838584490" sldId="269"/>
            <ac:spMk id="41" creationId="{2C661B37-4652-40E5-B432-9A3A4AE64BE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2" creationId="{A776783C-3723-4013-BC75-60B0EF40811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3" creationId="{7D6A25DE-C5AF-49A5-BF75-4A4249F42228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4" creationId="{B0E82A4C-5161-4830-BEC4-49963DB30606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5" creationId="{83A377DC-A9D5-4384-A023-A7A1D649510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6" creationId="{0D9270AF-1709-4AA9-83A3-869C8612174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7" creationId="{1ECDB9E5-F334-4FE2-9785-F819363CDE52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8" creationId="{193C4610-35E4-4535-912A-69339CDE740B}"/>
          </ac:spMkLst>
        </pc:spChg>
        <pc:spChg chg="add mod or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0" creationId="{40F977FD-E350-4413-9591-FA3E32D7EBC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1" creationId="{9A81F886-E502-4E63-B14A-885FC89469A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2" creationId="{3EBDC00A-44B4-481F-BABC-E656AB0192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3" creationId="{5B03309D-0D13-47FB-803A-D6450D52DD9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4" creationId="{26541050-4D38-40EC-AE59-1D33FB67C39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5" creationId="{201518CF-08CF-476A-BDC5-5889A1C752EE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56" creationId="{50B07229-8D7C-458B-98A0-08E3BE3AFC1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7" creationId="{3480F8B5-A98E-412D-8C7A-F335C4215754}"/>
          </ac:spMkLst>
        </pc:spChg>
        <pc:spChg chg="add mod">
          <ac:chgData name="Fatima Pillosu" userId="a6295d4dc9e22643" providerId="LiveId" clId="{7CFD9F78-406E-4762-93F3-AF184393CED6}" dt="2021-03-16T17:01:10.895" v="1983" actId="1076"/>
          <ac:spMkLst>
            <pc:docMk/>
            <pc:sldMk cId="1838584490" sldId="269"/>
            <ac:spMk id="58" creationId="{96EAB187-7E56-475F-846B-0FB680EDBBB9}"/>
          </ac:spMkLst>
        </pc:spChg>
        <pc:spChg chg="add mod">
          <ac:chgData name="Fatima Pillosu" userId="a6295d4dc9e22643" providerId="LiveId" clId="{7CFD9F78-406E-4762-93F3-AF184393CED6}" dt="2021-03-16T16:54:39.326" v="1922" actId="1038"/>
          <ac:spMkLst>
            <pc:docMk/>
            <pc:sldMk cId="1838584490" sldId="269"/>
            <ac:spMk id="64" creationId="{46AA85A0-6988-40FA-BD48-131A7204EC61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6" creationId="{88E9C372-691B-4CD8-A779-6BE9A1DF44E6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7" creationId="{601E78D5-A8A9-481A-AAF1-9AF05B943F48}"/>
          </ac:spMkLst>
        </pc:spChg>
        <pc:spChg chg="add del mod">
          <ac:chgData name="Fatima Pillosu" userId="a6295d4dc9e22643" providerId="LiveId" clId="{7CFD9F78-406E-4762-93F3-AF184393CED6}" dt="2021-03-16T15:23:09.117" v="1545" actId="478"/>
          <ac:spMkLst>
            <pc:docMk/>
            <pc:sldMk cId="1838584490" sldId="269"/>
            <ac:spMk id="68" creationId="{5CBE298F-28F3-4817-BE06-466FC46D534B}"/>
          </ac:spMkLst>
        </pc:spChg>
        <pc:spChg chg="add del mod">
          <ac:chgData name="Fatima Pillosu" userId="a6295d4dc9e22643" providerId="LiveId" clId="{7CFD9F78-406E-4762-93F3-AF184393CED6}" dt="2021-03-16T15:23:12.113" v="1546" actId="478"/>
          <ac:spMkLst>
            <pc:docMk/>
            <pc:sldMk cId="1838584490" sldId="269"/>
            <ac:spMk id="69" creationId="{8C42DB0B-12E9-4120-A7DA-93F1CF1CB539}"/>
          </ac:spMkLst>
        </pc:spChg>
        <pc:spChg chg="add del mod">
          <ac:chgData name="Fatima Pillosu" userId="a6295d4dc9e22643" providerId="LiveId" clId="{7CFD9F78-406E-4762-93F3-AF184393CED6}" dt="2021-03-16T15:23:06.062" v="1544" actId="478"/>
          <ac:spMkLst>
            <pc:docMk/>
            <pc:sldMk cId="1838584490" sldId="269"/>
            <ac:spMk id="70" creationId="{701E7705-425E-4A9C-A07B-6DABC833838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1" creationId="{EB0D3487-ECBA-4B5A-A1A8-4F323D908BD3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2" creationId="{F01E2BEB-0823-4C7C-A5E7-EE3E3E79746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3" creationId="{723A34DD-F79F-409D-AE70-29D4415F4432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4" creationId="{B7326700-7EB1-4237-AAB4-26DC7852811C}"/>
          </ac:spMkLst>
        </pc:spChg>
        <pc:grpChg chg="add mod">
          <ac:chgData name="Fatima Pillosu" userId="a6295d4dc9e22643" providerId="LiveId" clId="{7CFD9F78-406E-4762-93F3-AF184393CED6}" dt="2021-03-16T17:00:57.346" v="1981" actId="1036"/>
          <ac:grpSpMkLst>
            <pc:docMk/>
            <pc:sldMk cId="1838584490" sldId="269"/>
            <ac:grpSpMk id="2" creationId="{F6534CCE-C406-4BA9-AF57-8E7A229597A0}"/>
          </ac:grpSpMkLst>
        </pc:grpChg>
        <pc:picChg chg="add del mod">
          <ac:chgData name="Fatima Pillosu" userId="a6295d4dc9e22643" providerId="LiveId" clId="{7CFD9F78-406E-4762-93F3-AF184393CED6}" dt="2021-03-16T17:01:04.482" v="1982" actId="14100"/>
          <ac:picMkLst>
            <pc:docMk/>
            <pc:sldMk cId="1838584490" sldId="269"/>
            <ac:picMk id="4" creationId="{A2B79260-2843-4A96-9810-77DACA0397FD}"/>
          </ac:picMkLst>
        </pc:picChg>
        <pc:picChg chg="add del mod">
          <ac:chgData name="Fatima Pillosu" userId="a6295d4dc9e22643" providerId="LiveId" clId="{7CFD9F78-406E-4762-93F3-AF184393CED6}" dt="2021-03-16T14:29:41.409" v="747" actId="478"/>
          <ac:picMkLst>
            <pc:docMk/>
            <pc:sldMk cId="1838584490" sldId="269"/>
            <ac:picMk id="24" creationId="{97B218A7-D820-434B-BF38-FDBFBAF6C682}"/>
          </ac:picMkLst>
        </pc:picChg>
        <pc:picChg chg="add del mod">
          <ac:chgData name="Fatima Pillosu" userId="a6295d4dc9e22643" providerId="LiveId" clId="{7CFD9F78-406E-4762-93F3-AF184393CED6}" dt="2021-03-16T14:29:43.446" v="749" actId="478"/>
          <ac:picMkLst>
            <pc:docMk/>
            <pc:sldMk cId="1838584490" sldId="269"/>
            <ac:picMk id="25" creationId="{5D0BCEAC-E058-41F3-B001-38DA7C74A7D8}"/>
          </ac:picMkLst>
        </pc:picChg>
        <pc:picChg chg="add del mod">
          <ac:chgData name="Fatima Pillosu" userId="a6295d4dc9e22643" providerId="LiveId" clId="{7CFD9F78-406E-4762-93F3-AF184393CED6}" dt="2021-03-16T14:29:42.300" v="748" actId="478"/>
          <ac:picMkLst>
            <pc:docMk/>
            <pc:sldMk cId="1838584490" sldId="269"/>
            <ac:picMk id="26" creationId="{86CEFFA3-6C19-4D73-8FAF-DC2108CB6091}"/>
          </ac:picMkLst>
        </pc:picChg>
        <pc:picChg chg="add del mod">
          <ac:chgData name="Fatima Pillosu" userId="a6295d4dc9e22643" providerId="LiveId" clId="{7CFD9F78-406E-4762-93F3-AF184393CED6}" dt="2021-03-16T14:30:11.736" v="756" actId="478"/>
          <ac:picMkLst>
            <pc:docMk/>
            <pc:sldMk cId="1838584490" sldId="269"/>
            <ac:picMk id="27" creationId="{AF975E57-0F1E-4970-8C35-346B71DABFDF}"/>
          </ac:picMkLst>
        </pc:picChg>
        <pc:picChg chg="add del mod">
          <ac:chgData name="Fatima Pillosu" userId="a6295d4dc9e22643" providerId="LiveId" clId="{7CFD9F78-406E-4762-93F3-AF184393CED6}" dt="2021-03-16T14:29:48.331" v="751" actId="478"/>
          <ac:picMkLst>
            <pc:docMk/>
            <pc:sldMk cId="1838584490" sldId="269"/>
            <ac:picMk id="28" creationId="{6058FE78-C442-409F-BBB5-3D9589C739C0}"/>
          </ac:picMkLst>
        </pc:picChg>
        <pc:picChg chg="add del mod">
          <ac:chgData name="Fatima Pillosu" userId="a6295d4dc9e22643" providerId="LiveId" clId="{7CFD9F78-406E-4762-93F3-AF184393CED6}" dt="2021-03-16T14:29:40.265" v="746" actId="478"/>
          <ac:picMkLst>
            <pc:docMk/>
            <pc:sldMk cId="1838584490" sldId="269"/>
            <ac:picMk id="33" creationId="{F4DD4698-DFB1-4EF0-B630-00AF71858BB3}"/>
          </ac:picMkLst>
        </pc:picChg>
        <pc:picChg chg="add del mod">
          <ac:chgData name="Fatima Pillosu" userId="a6295d4dc9e22643" providerId="LiveId" clId="{7CFD9F78-406E-4762-93F3-AF184393CED6}" dt="2021-03-16T14:57:10.746" v="1283" actId="478"/>
          <ac:picMkLst>
            <pc:docMk/>
            <pc:sldMk cId="1838584490" sldId="269"/>
            <ac:picMk id="63" creationId="{1C3DED81-3B44-4A8B-A4DC-F4EDEDBB1A41}"/>
          </ac:picMkLst>
        </pc:picChg>
        <pc:picChg chg="add del mod modCrop">
          <ac:chgData name="Fatima Pillosu" userId="a6295d4dc9e22643" providerId="LiveId" clId="{7CFD9F78-406E-4762-93F3-AF184393CED6}" dt="2021-03-16T17:01:56.387" v="1989" actId="2085"/>
          <ac:picMkLst>
            <pc:docMk/>
            <pc:sldMk cId="1838584490" sldId="269"/>
            <ac:picMk id="65" creationId="{8B5C7F59-F6DF-4307-A8C8-9E75981D2D20}"/>
          </ac:picMkLst>
        </pc:picChg>
        <pc:cxnChg chg="add mod">
          <ac:chgData name="Fatima Pillosu" userId="a6295d4dc9e22643" providerId="LiveId" clId="{7CFD9F78-406E-4762-93F3-AF184393CED6}" dt="2021-03-16T16:54:44.313" v="1928" actId="1038"/>
          <ac:cxnSpMkLst>
            <pc:docMk/>
            <pc:sldMk cId="1838584490" sldId="269"/>
            <ac:cxnSpMk id="49" creationId="{66CC2919-E44F-45CC-AE5C-FEA5F15812DD}"/>
          </ac:cxnSpMkLst>
        </pc:cxnChg>
        <pc:cxnChg chg="add del">
          <ac:chgData name="Fatima Pillosu" userId="a6295d4dc9e22643" providerId="LiveId" clId="{7CFD9F78-406E-4762-93F3-AF184393CED6}" dt="2021-03-16T14:40:51.550" v="1039" actId="478"/>
          <ac:cxnSpMkLst>
            <pc:docMk/>
            <pc:sldMk cId="1838584490" sldId="269"/>
            <ac:cxnSpMk id="60" creationId="{5682A29A-98BA-4433-9582-BB2A03E0923F}"/>
          </ac:cxnSpMkLst>
        </pc:cxnChg>
        <pc:cxnChg chg="add del">
          <ac:chgData name="Fatima Pillosu" userId="a6295d4dc9e22643" providerId="LiveId" clId="{7CFD9F78-406E-4762-93F3-AF184393CED6}" dt="2021-03-16T14:40:50.528" v="1038" actId="478"/>
          <ac:cxnSpMkLst>
            <pc:docMk/>
            <pc:sldMk cId="1838584490" sldId="269"/>
            <ac:cxnSpMk id="62" creationId="{54711C82-C55E-479D-AFFD-D68C0EE2711A}"/>
          </ac:cxnSpMkLst>
        </pc:cxnChg>
      </pc:sldChg>
      <pc:sldChg chg="addSp delSp modSp new mod">
        <pc:chgData name="Fatima Pillosu" userId="a6295d4dc9e22643" providerId="LiveId" clId="{7CFD9F78-406E-4762-93F3-AF184393CED6}" dt="2021-03-16T16:55:33.264" v="1933" actId="113"/>
        <pc:sldMkLst>
          <pc:docMk/>
          <pc:sldMk cId="3413225395" sldId="270"/>
        </pc:sldMkLst>
        <pc:spChg chg="del">
          <ac:chgData name="Fatima Pillosu" userId="a6295d4dc9e22643" providerId="LiveId" clId="{7CFD9F78-406E-4762-93F3-AF184393CED6}" dt="2021-03-16T10:59:53.731" v="42" actId="478"/>
          <ac:spMkLst>
            <pc:docMk/>
            <pc:sldMk cId="3413225395" sldId="270"/>
            <ac:spMk id="2" creationId="{EBA6C6C9-7F47-469B-8C1D-7A75CF9DC09B}"/>
          </ac:spMkLst>
        </pc:spChg>
        <pc:spChg chg="del">
          <ac:chgData name="Fatima Pillosu" userId="a6295d4dc9e22643" providerId="LiveId" clId="{7CFD9F78-406E-4762-93F3-AF184393CED6}" dt="2021-03-16T10:59:52.242" v="41" actId="478"/>
          <ac:spMkLst>
            <pc:docMk/>
            <pc:sldMk cId="3413225395" sldId="270"/>
            <ac:spMk id="3" creationId="{692636D9-30E6-487D-AACF-17CB5EFCDB0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6" creationId="{FA7DC6D3-59A4-40FB-99A1-34685B4B586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8" creationId="{1CF0B0C9-AF5B-4BBF-A535-FFDCBF83AC27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1" creationId="{7EB7F601-C185-4590-8245-E2ABED3FB772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2" creationId="{3BC310A9-751D-419D-B0B1-41D5DF06F4BB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3" creationId="{B27E9B1C-46FD-4FA3-A5BA-20AE1EC51E24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4" creationId="{3A892531-9175-4DA1-A94A-6EEE02ECAF28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5" creationId="{920E7FFF-CFD1-4206-83A8-BFF43B1EBD4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6" creationId="{9788F6A1-F9A4-46FF-A4A0-9576D79969F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7" creationId="{087CE2B4-EA0E-477F-B243-4DAFB682B4F5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8" creationId="{6893E25A-0A89-4BA4-9F6B-AA21C58A9C0F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9" creationId="{EC0F003B-480E-4062-BFA8-619AFB1BB3E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1" creationId="{C02F69DC-5F77-4D09-8B2E-56C2724FCC4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4" creationId="{3E5BF154-4709-42AA-B7E9-011F0C6A41E6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5" creationId="{5B0C6997-12EB-4648-89F6-35673EF1D231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6" creationId="{649E04B6-8EDE-4DB8-9AE3-93072C41D5A8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7" creationId="{2BC47A2D-A9C6-4658-BEBA-833559015BFF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8" creationId="{F3CF8F3F-D4CF-4210-B60C-71CC3AB759B1}"/>
          </ac:spMkLst>
        </pc:spChg>
        <pc:spChg chg="add del mod">
          <ac:chgData name="Fatima Pillosu" userId="a6295d4dc9e22643" providerId="LiveId" clId="{7CFD9F78-406E-4762-93F3-AF184393CED6}" dt="2021-03-16T12:15:31.245" v="493" actId="478"/>
          <ac:spMkLst>
            <pc:docMk/>
            <pc:sldMk cId="3413225395" sldId="270"/>
            <ac:spMk id="39" creationId="{7D59A4F6-198C-4294-BE83-510B95D4899E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0" creationId="{CADC0A01-79A8-47A0-9D50-CE4359BE673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1" creationId="{1A51E6A4-FE64-45BB-A5B4-27B8729B4D5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2" creationId="{B21E8227-E773-4C0F-9160-FA3EE9B0178B}"/>
          </ac:spMkLst>
        </pc:spChg>
        <pc:spChg chg="add mod">
          <ac:chgData name="Fatima Pillosu" userId="a6295d4dc9e22643" providerId="LiveId" clId="{7CFD9F78-406E-4762-93F3-AF184393CED6}" dt="2021-03-16T15:06:19.081" v="1482" actId="14100"/>
          <ac:spMkLst>
            <pc:docMk/>
            <pc:sldMk cId="3413225395" sldId="270"/>
            <ac:spMk id="46" creationId="{FDA131F1-B627-4FFD-9152-EB53F78F8904}"/>
          </ac:spMkLst>
        </pc:spChg>
        <pc:spChg chg="add mod">
          <ac:chgData name="Fatima Pillosu" userId="a6295d4dc9e22643" providerId="LiveId" clId="{7CFD9F78-406E-4762-93F3-AF184393CED6}" dt="2021-03-16T15:18:33.055" v="1506" actId="14100"/>
          <ac:spMkLst>
            <pc:docMk/>
            <pc:sldMk cId="3413225395" sldId="270"/>
            <ac:spMk id="47" creationId="{D37482AB-C56A-47A9-A1F2-7FF23CF286B3}"/>
          </ac:spMkLst>
        </pc:spChg>
        <pc:spChg chg="add mod">
          <ac:chgData name="Fatima Pillosu" userId="a6295d4dc9e22643" providerId="LiveId" clId="{7CFD9F78-406E-4762-93F3-AF184393CED6}" dt="2021-03-16T15:19:13.353" v="1518" actId="1076"/>
          <ac:spMkLst>
            <pc:docMk/>
            <pc:sldMk cId="3413225395" sldId="270"/>
            <ac:spMk id="48" creationId="{37486FDF-066B-4DCD-9953-1C8BD42B0B0D}"/>
          </ac:spMkLst>
        </pc:spChg>
        <pc:spChg chg="add mod">
          <ac:chgData name="Fatima Pillosu" userId="a6295d4dc9e22643" providerId="LiveId" clId="{7CFD9F78-406E-4762-93F3-AF184393CED6}" dt="2021-03-16T15:18:59.968" v="1516" actId="1037"/>
          <ac:spMkLst>
            <pc:docMk/>
            <pc:sldMk cId="3413225395" sldId="270"/>
            <ac:spMk id="49" creationId="{67917802-924C-45B3-95E8-3805B56BB312}"/>
          </ac:spMkLst>
        </pc:spChg>
        <pc:spChg chg="add mod">
          <ac:chgData name="Fatima Pillosu" userId="a6295d4dc9e22643" providerId="LiveId" clId="{7CFD9F78-406E-4762-93F3-AF184393CED6}" dt="2021-03-16T15:19:22.697" v="1522" actId="1035"/>
          <ac:spMkLst>
            <pc:docMk/>
            <pc:sldMk cId="3413225395" sldId="270"/>
            <ac:spMk id="51" creationId="{54E5ED50-9E02-4F6B-9C45-4CD3BC195278}"/>
          </ac:spMkLst>
        </pc:spChg>
        <pc:spChg chg="add mod">
          <ac:chgData name="Fatima Pillosu" userId="a6295d4dc9e22643" providerId="LiveId" clId="{7CFD9F78-406E-4762-93F3-AF184393CED6}" dt="2021-03-16T15:19:17.850" v="1519" actId="255"/>
          <ac:spMkLst>
            <pc:docMk/>
            <pc:sldMk cId="3413225395" sldId="270"/>
            <ac:spMk id="52" creationId="{B172BBE5-617B-4923-A73F-C18F6C086644}"/>
          </ac:spMkLst>
        </pc:spChg>
        <pc:grpChg chg="add mod">
          <ac:chgData name="Fatima Pillosu" userId="a6295d4dc9e22643" providerId="LiveId" clId="{7CFD9F78-406E-4762-93F3-AF184393CED6}" dt="2021-03-16T14:21:33.867" v="603" actId="1076"/>
          <ac:grpSpMkLst>
            <pc:docMk/>
            <pc:sldMk cId="3413225395" sldId="270"/>
            <ac:grpSpMk id="33" creationId="{48502049-6224-486B-AF04-628706F0C545}"/>
          </ac:grpSpMkLst>
        </pc:grpChg>
        <pc:picChg chg="add del mod modCrop">
          <ac:chgData name="Fatima Pillosu" userId="a6295d4dc9e22643" providerId="LiveId" clId="{7CFD9F78-406E-4762-93F3-AF184393CED6}" dt="2021-03-16T11:14:49.367" v="71" actId="478"/>
          <ac:picMkLst>
            <pc:docMk/>
            <pc:sldMk cId="3413225395" sldId="270"/>
            <ac:picMk id="4" creationId="{3CFF13AE-64BF-4C04-B20E-166B74E53842}"/>
          </ac:picMkLst>
        </pc:picChg>
        <pc:picChg chg="add del">
          <ac:chgData name="Fatima Pillosu" userId="a6295d4dc9e22643" providerId="LiveId" clId="{7CFD9F78-406E-4762-93F3-AF184393CED6}" dt="2021-03-16T11:00:40.792" v="45" actId="478"/>
          <ac:picMkLst>
            <pc:docMk/>
            <pc:sldMk cId="3413225395" sldId="270"/>
            <ac:picMk id="5" creationId="{8A993695-E180-4BA9-AA1C-8805236405B8}"/>
          </ac:picMkLst>
        </pc:picChg>
        <pc:picChg chg="add del mod">
          <ac:chgData name="Fatima Pillosu" userId="a6295d4dc9e22643" providerId="LiveId" clId="{7CFD9F78-406E-4762-93F3-AF184393CED6}" dt="2021-03-16T11:21:19" v="86" actId="478"/>
          <ac:picMkLst>
            <pc:docMk/>
            <pc:sldMk cId="3413225395" sldId="270"/>
            <ac:picMk id="7" creationId="{E91CC6B9-26D8-4043-B263-30287CEB0D87}"/>
          </ac:picMkLst>
        </pc:picChg>
        <pc:picChg chg="add del mod">
          <ac:chgData name="Fatima Pillosu" userId="a6295d4dc9e22643" providerId="LiveId" clId="{7CFD9F78-406E-4762-93F3-AF184393CED6}" dt="2021-03-16T11:21:39.528" v="91" actId="478"/>
          <ac:picMkLst>
            <pc:docMk/>
            <pc:sldMk cId="3413225395" sldId="270"/>
            <ac:picMk id="9" creationId="{DAD38222-51AD-45FE-ABCB-55462D79B9DF}"/>
          </ac:picMkLst>
        </pc:picChg>
        <pc:picChg chg="add del mod">
          <ac:chgData name="Fatima Pillosu" userId="a6295d4dc9e22643" providerId="LiveId" clId="{7CFD9F78-406E-4762-93F3-AF184393CED6}" dt="2021-03-16T12:00:22.184" v="271" actId="478"/>
          <ac:picMkLst>
            <pc:docMk/>
            <pc:sldMk cId="3413225395" sldId="270"/>
            <ac:picMk id="20" creationId="{A08108D8-B3AE-4D9C-9855-BF25E6DBDBED}"/>
          </ac:picMkLst>
        </pc:picChg>
        <pc:picChg chg="add del mod">
          <ac:chgData name="Fatima Pillosu" userId="a6295d4dc9e22643" providerId="LiveId" clId="{7CFD9F78-406E-4762-93F3-AF184393CED6}" dt="2021-03-16T11:50:25.388" v="226" actId="478"/>
          <ac:picMkLst>
            <pc:docMk/>
            <pc:sldMk cId="3413225395" sldId="270"/>
            <ac:picMk id="22" creationId="{30974F71-63C8-4391-B67E-BC6649506FDF}"/>
          </ac:picMkLst>
        </pc:picChg>
        <pc:picChg chg="add del mod">
          <ac:chgData name="Fatima Pillosu" userId="a6295d4dc9e22643" providerId="LiveId" clId="{7CFD9F78-406E-4762-93F3-AF184393CED6}" dt="2021-03-16T11:51:56.458" v="254" actId="478"/>
          <ac:picMkLst>
            <pc:docMk/>
            <pc:sldMk cId="3413225395" sldId="270"/>
            <ac:picMk id="23" creationId="{4D6B84A2-F106-4C3C-977C-97AB5805A1FD}"/>
          </ac:picMkLst>
        </pc:picChg>
        <pc:picChg chg="add del">
          <ac:chgData name="Fatima Pillosu" userId="a6295d4dc9e22643" providerId="LiveId" clId="{7CFD9F78-406E-4762-93F3-AF184393CED6}" dt="2021-03-16T12:00:09.588" v="266" actId="478"/>
          <ac:picMkLst>
            <pc:docMk/>
            <pc:sldMk cId="3413225395" sldId="270"/>
            <ac:picMk id="24" creationId="{68B8C8EA-FCAD-49EC-9D71-62045F1583D0}"/>
          </ac:picMkLst>
        </pc:picChg>
        <pc:picChg chg="add del mod">
          <ac:chgData name="Fatima Pillosu" userId="a6295d4dc9e22643" providerId="LiveId" clId="{7CFD9F78-406E-4762-93F3-AF184393CED6}" dt="2021-03-16T12:02:55.124" v="275" actId="478"/>
          <ac:picMkLst>
            <pc:docMk/>
            <pc:sldMk cId="3413225395" sldId="270"/>
            <ac:picMk id="26" creationId="{B048DC53-7883-4C09-B46B-1C0B6ABC999B}"/>
          </ac:picMkLst>
        </pc:picChg>
        <pc:picChg chg="add del mod ord">
          <ac:chgData name="Fatima Pillosu" userId="a6295d4dc9e22643" providerId="LiveId" clId="{7CFD9F78-406E-4762-93F3-AF184393CED6}" dt="2021-03-16T12:11:21.593" v="359" actId="478"/>
          <ac:picMkLst>
            <pc:docMk/>
            <pc:sldMk cId="3413225395" sldId="270"/>
            <ac:picMk id="28" creationId="{4E298C53-78B3-417E-A511-502BF7972207}"/>
          </ac:picMkLst>
        </pc:picChg>
        <pc:picChg chg="add mod">
          <ac:chgData name="Fatima Pillosu" userId="a6295d4dc9e22643" providerId="LiveId" clId="{7CFD9F78-406E-4762-93F3-AF184393CED6}" dt="2021-03-16T12:16:25.784" v="554" actId="164"/>
          <ac:picMkLst>
            <pc:docMk/>
            <pc:sldMk cId="3413225395" sldId="270"/>
            <ac:picMk id="30" creationId="{1E861386-7CD5-4FC9-99EF-FA78BD69D21A}"/>
          </ac:picMkLst>
        </pc:picChg>
        <pc:picChg chg="add del mod">
          <ac:chgData name="Fatima Pillosu" userId="a6295d4dc9e22643" providerId="LiveId" clId="{7CFD9F78-406E-4762-93F3-AF184393CED6}" dt="2021-03-16T12:11:47.520" v="365" actId="478"/>
          <ac:picMkLst>
            <pc:docMk/>
            <pc:sldMk cId="3413225395" sldId="270"/>
            <ac:picMk id="32" creationId="{7DF258B9-1DCC-4C8E-B0F1-47CA99450B35}"/>
          </ac:picMkLst>
        </pc:picChg>
        <pc:picChg chg="add del mod modCrop">
          <ac:chgData name="Fatima Pillosu" userId="a6295d4dc9e22643" providerId="LiveId" clId="{7CFD9F78-406E-4762-93F3-AF184393CED6}" dt="2021-03-16T14:52:04.090" v="1165" actId="478"/>
          <ac:picMkLst>
            <pc:docMk/>
            <pc:sldMk cId="3413225395" sldId="270"/>
            <ac:picMk id="43" creationId="{9894983F-BFF2-40D0-BD84-BEB25A5B6656}"/>
          </ac:picMkLst>
        </pc:picChg>
        <pc:picChg chg="add del mod">
          <ac:chgData name="Fatima Pillosu" userId="a6295d4dc9e22643" providerId="LiveId" clId="{7CFD9F78-406E-4762-93F3-AF184393CED6}" dt="2021-03-16T14:44:08.946" v="1068" actId="478"/>
          <ac:picMkLst>
            <pc:docMk/>
            <pc:sldMk cId="3413225395" sldId="270"/>
            <ac:picMk id="44" creationId="{D8A45D14-6500-419B-BCBB-533E760A2803}"/>
          </ac:picMkLst>
        </pc:picChg>
        <pc:picChg chg="add mod modCrop">
          <ac:chgData name="Fatima Pillosu" userId="a6295d4dc9e22643" providerId="LiveId" clId="{7CFD9F78-406E-4762-93F3-AF184393CED6}" dt="2021-03-16T15:18:20.777" v="1504" actId="14100"/>
          <ac:picMkLst>
            <pc:docMk/>
            <pc:sldMk cId="3413225395" sldId="270"/>
            <ac:picMk id="45" creationId="{902B3729-7A97-4B70-B7DC-F7DFF01A66B9}"/>
          </ac:picMkLst>
        </pc:picChg>
        <pc:picChg chg="add del mod">
          <ac:chgData name="Fatima Pillosu" userId="a6295d4dc9e22643" providerId="LiveId" clId="{7CFD9F78-406E-4762-93F3-AF184393CED6}" dt="2021-03-16T11:40:47.504" v="214" actId="478"/>
          <ac:picMkLst>
            <pc:docMk/>
            <pc:sldMk cId="3413225395" sldId="270"/>
            <ac:picMk id="1026" creationId="{55710DAE-A56C-4EF6-BE3C-1D85B83A8AB2}"/>
          </ac:picMkLst>
        </pc:picChg>
      </pc:sldChg>
      <pc:sldChg chg="addSp delSp modSp new mod">
        <pc:chgData name="Fatima Pillosu" userId="a6295d4dc9e22643" providerId="LiveId" clId="{7CFD9F78-406E-4762-93F3-AF184393CED6}" dt="2021-03-16T14:46:36.398" v="1100"/>
        <pc:sldMkLst>
          <pc:docMk/>
          <pc:sldMk cId="1176231223" sldId="271"/>
        </pc:sldMkLst>
        <pc:spChg chg="del">
          <ac:chgData name="Fatima Pillosu" userId="a6295d4dc9e22643" providerId="LiveId" clId="{7CFD9F78-406E-4762-93F3-AF184393CED6}" dt="2021-03-16T14:43:41.568" v="1064" actId="478"/>
          <ac:spMkLst>
            <pc:docMk/>
            <pc:sldMk cId="1176231223" sldId="271"/>
            <ac:spMk id="2" creationId="{1242C074-63E0-4A9D-B4B2-FC23F7A110B8}"/>
          </ac:spMkLst>
        </pc:spChg>
        <pc:spChg chg="del">
          <ac:chgData name="Fatima Pillosu" userId="a6295d4dc9e22643" providerId="LiveId" clId="{7CFD9F78-406E-4762-93F3-AF184393CED6}" dt="2021-03-16T14:43:43.055" v="1065" actId="478"/>
          <ac:spMkLst>
            <pc:docMk/>
            <pc:sldMk cId="1176231223" sldId="271"/>
            <ac:spMk id="3" creationId="{BAACD4FC-521B-4E81-A802-064EAD3DF4B3}"/>
          </ac:spMkLst>
        </pc:spChg>
        <pc:picChg chg="add mod">
          <ac:chgData name="Fatima Pillosu" userId="a6295d4dc9e22643" providerId="LiveId" clId="{7CFD9F78-406E-4762-93F3-AF184393CED6}" dt="2021-03-16T14:46:36.398" v="1100"/>
          <ac:picMkLst>
            <pc:docMk/>
            <pc:sldMk cId="1176231223" sldId="271"/>
            <ac:picMk id="4" creationId="{B6DE6792-1B98-43B4-920E-21DACDB64F53}"/>
          </ac:picMkLst>
        </pc:picChg>
      </pc:sldChg>
      <pc:sldChg chg="delSp modSp add del mod">
        <pc:chgData name="Fatima Pillosu" userId="a6295d4dc9e22643" providerId="LiveId" clId="{7CFD9F78-406E-4762-93F3-AF184393CED6}" dt="2021-03-16T14:28:56.656" v="744" actId="2696"/>
        <pc:sldMkLst>
          <pc:docMk/>
          <pc:sldMk cId="1239885629" sldId="271"/>
        </pc:sldMkLst>
        <pc:picChg chg="del mod">
          <ac:chgData name="Fatima Pillosu" userId="a6295d4dc9e22643" providerId="LiveId" clId="{7CFD9F78-406E-4762-93F3-AF184393CED6}" dt="2021-03-16T12:00:00.373" v="263" actId="478"/>
          <ac:picMkLst>
            <pc:docMk/>
            <pc:sldMk cId="1239885629" sldId="271"/>
            <ac:picMk id="4" creationId="{270C18AE-C3BC-44FC-90AF-C2BFAD182856}"/>
          </ac:picMkLst>
        </pc:picChg>
      </pc:sldChg>
      <pc:sldChg chg="addSp delSp modSp new del mod">
        <pc:chgData name="Fatima Pillosu" userId="a6295d4dc9e22643" providerId="LiveId" clId="{7CFD9F78-406E-4762-93F3-AF184393CED6}" dt="2021-03-16T11:11:13.660" v="70" actId="2696"/>
        <pc:sldMkLst>
          <pc:docMk/>
          <pc:sldMk cId="4260578242" sldId="271"/>
        </pc:sldMkLst>
        <pc:spChg chg="del">
          <ac:chgData name="Fatima Pillosu" userId="a6295d4dc9e22643" providerId="LiveId" clId="{7CFD9F78-406E-4762-93F3-AF184393CED6}" dt="2021-03-16T11:07:11.943" v="60" actId="478"/>
          <ac:spMkLst>
            <pc:docMk/>
            <pc:sldMk cId="4260578242" sldId="271"/>
            <ac:spMk id="2" creationId="{47E53941-92CD-45C0-99F1-A41ECC4846AB}"/>
          </ac:spMkLst>
        </pc:spChg>
        <pc:spChg chg="del">
          <ac:chgData name="Fatima Pillosu" userId="a6295d4dc9e22643" providerId="LiveId" clId="{7CFD9F78-406E-4762-93F3-AF184393CED6}" dt="2021-03-16T11:07:12.739" v="61" actId="478"/>
          <ac:spMkLst>
            <pc:docMk/>
            <pc:sldMk cId="4260578242" sldId="271"/>
            <ac:spMk id="3" creationId="{C7FD7E7D-4216-4653-AB8E-E429B0FC2DE6}"/>
          </ac:spMkLst>
        </pc:spChg>
        <pc:picChg chg="add mod">
          <ac:chgData name="Fatima Pillosu" userId="a6295d4dc9e22643" providerId="LiveId" clId="{7CFD9F78-406E-4762-93F3-AF184393CED6}" dt="2021-03-16T11:08:25.807" v="64"/>
          <ac:picMkLst>
            <pc:docMk/>
            <pc:sldMk cId="4260578242" sldId="271"/>
            <ac:picMk id="4" creationId="{664A126A-5E0F-4200-B50E-7881763268DF}"/>
          </ac:picMkLst>
        </pc:picChg>
        <pc:picChg chg="add del mod">
          <ac:chgData name="Fatima Pillosu" userId="a6295d4dc9e22643" providerId="LiveId" clId="{7CFD9F78-406E-4762-93F3-AF184393CED6}" dt="2021-03-16T11:10:18.711" v="67" actId="478"/>
          <ac:picMkLst>
            <pc:docMk/>
            <pc:sldMk cId="4260578242" sldId="271"/>
            <ac:picMk id="5" creationId="{A61F558F-5F3F-444E-A9A0-ED9496ADFE42}"/>
          </ac:picMkLst>
        </pc:picChg>
      </pc:sldChg>
      <pc:sldChg chg="modSp add del mod">
        <pc:chgData name="Fatima Pillosu" userId="a6295d4dc9e22643" providerId="LiveId" clId="{7CFD9F78-406E-4762-93F3-AF184393CED6}" dt="2021-03-16T12:11:31.134" v="361" actId="2696"/>
        <pc:sldMkLst>
          <pc:docMk/>
          <pc:sldMk cId="2026049213" sldId="272"/>
        </pc:sldMkLst>
        <pc:picChg chg="mod">
          <ac:chgData name="Fatima Pillosu" userId="a6295d4dc9e22643" providerId="LiveId" clId="{7CFD9F78-406E-4762-93F3-AF184393CED6}" dt="2021-03-16T12:11:12.954" v="356" actId="1076"/>
          <ac:picMkLst>
            <pc:docMk/>
            <pc:sldMk cId="2026049213" sldId="272"/>
            <ac:picMk id="4" creationId="{A2B79260-2843-4A96-9810-77DACA0397FD}"/>
          </ac:picMkLst>
        </pc:picChg>
      </pc:sldChg>
      <pc:sldChg chg="modSp add del mod">
        <pc:chgData name="Fatima Pillosu" userId="a6295d4dc9e22643" providerId="LiveId" clId="{7CFD9F78-406E-4762-93F3-AF184393CED6}" dt="2021-03-16T12:11:25.999" v="360" actId="2696"/>
        <pc:sldMkLst>
          <pc:docMk/>
          <pc:sldMk cId="615741735" sldId="273"/>
        </pc:sldMkLst>
        <pc:picChg chg="mod">
          <ac:chgData name="Fatima Pillosu" userId="a6295d4dc9e22643" providerId="LiveId" clId="{7CFD9F78-406E-4762-93F3-AF184393CED6}" dt="2021-03-16T12:11:16.648" v="358" actId="1076"/>
          <ac:picMkLst>
            <pc:docMk/>
            <pc:sldMk cId="615741735" sldId="273"/>
            <ac:picMk id="4" creationId="{A2B79260-2843-4A96-9810-77DACA0397FD}"/>
          </ac:picMkLst>
        </pc:picChg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Costa Rica</cx:pt>
          <cx:pt idx="1">Hungary</cx:pt>
        </cx:lvl>
      </cx:strDim>
      <cx:numDim type="colorVal">
        <cx:f>Sheet1!$B$2:$B$13</cx:f>
        <cx:lvl ptCount="12" formatCode="General">
          <cx:pt idx="0">10</cx:pt>
          <cx:pt idx="1">10</cx:pt>
        </cx:lvl>
      </cx:numDim>
    </cx:data>
  </cx:chartData>
  <cx:chart>
    <cx:plotArea>
      <cx:plotAreaRegion>
        <cx:plotSurface>
          <cx:spPr>
            <a:ln>
              <a:solidFill>
                <a:schemeClr val="tx1"/>
              </a:solidFill>
            </a:ln>
          </cx:spPr>
        </cx:plotSurface>
        <cx:series layoutId="regionMap" uniqueId="{E581CDBE-794B-485E-83C0-35F98DD35C77}">
          <cx:tx>
            <cx:txData>
              <cx:f>Sheet1!$B$1</cx:f>
              <cx:v>Series1</cx:v>
            </cx:txData>
          </cx:tx>
          <cx:dataId val="0"/>
          <cx:layoutPr>
            <cx:regionLabelLayout val="none"/>
            <cx:geography projectionType="robinson" cultureLanguage="en-US" cultureRegion="GB" attribution="Powered by Bing">
              <cx:geoCache provider="{E9337A44-BEBE-4D9F-B70C-5C5E7DAFC167}">
                <cx:binary>rHrZct04lu2vOPzcdGIiCFRU1gNInlmzZMt6YciyBJIASZDg/PW95RzKVmc768btCEc4dDgA3OPa
a+GfT/M/nuzzY/durmzt//E0//o+73v3j19+8U/5c/XoP1TFU9f45qX/8NRUvzQvL8XT8y9fu8ep
qPUvBGH2y1P+2PXP8/t//RPepp+bU/P02BdNfTU8d8v1sx9s739y7S8vvXtqhrp/fVzDm359Hze+
f3x3XTw9vn/3XPdFv9wu7vnX9z/c9v7dL29f9j8Wfmdhb/3wFZ6VH2QkEZVYEixlhKL372xT69+v
BoJ9wDLEmGEaRoxgIf5Y+vyxgsf/sy1929Dj16/ds/fvfv//x2d/+IQfLxW+iX+zQ9y87ji+/vaJ
v/xo53/9880P8NFvfvnOFW8t9HeX3npiN9T6sVv+sMX/vxtY9AHzkIgI4UgQQjj/wQ9YfmAYrB9y
LiQLKSZ/LP2bG/6D/fy1D/588I0D/vz9rfV3d/8X1v/fPfNnrCaP/WP6Lci/c87Pr/7h1TeP/ixX
fkuj/ddf31OI7D8z5/UNvz/2m4HV0A311+IPq//xwPOj7+FR9EGwKALvEUmYQAySaHp+vULEBykJ
ZZITximNhHz/rm66Pv/1fUA+UIxxKAWTGNwKnn//zjfDt2vsA+NhhCQXnESSSC7/LCyXjV10U/9p
id//flcP1WVT1L3/9T2mAt7lfrvxdasCY0TgVZTBq6JIRCGEl3t6vIby9Xr/f8EGurIe3MdaPApT
fkG0laqm7CzsuqvGS7PVob5fe3tDFpPtxjCNtL+mWC93tnUKZfza+YQGWZgsEfUqmJoTrat4cMbE
IhhrtczNF9lMSbTqs9U0QdIV3ZdGVPsqtKod5yruKnO1VG5bk4CqsBJGNc2KFM3HLV/5ovwSfZxd
c6F759RYTxdr1R3wUpK4pDNRztdHKTO/scXkYqhZLI4Eq1NPl1ss1wsk6lBRN5ij3iHPm4Rk49bV
FUuKsj/21TKoFumNMevWj2WpeoftZhgxjQM5bAM6tIe6wB/JTDeGR7dhZraGolJltpBxWa+XNfdT
ggacjoIf+3y9GhG+QZM/spyieJ7mnY36eJ5zr6K+/WoM/YinYdeHqFCMOUU9TULZ58lUZ4XK8nFQ
fRXGE+eB8kZECpHpZPNhOvh6hZ+rWA4ef6KYnUWNxUmUa3fmzcg2w1SHFyPrUoPcNV1GrYagjImt
5TWPQhLbBlXK8oUeXBXuFxy9lCVyWwiRz00mjqLTLOXW3i2dPq2lhg8mxCkZ0nyby7GMcT5/dV87
l4XbmZi45OI6h4/eDUjmialbrPLKiE3ofBwN3ilbdsumQnrPGXF7R+hhzTlKmJ4VCgp98G2/y3o0
p7a0Q7IsKnfLeTgOcxqMwR6LQuVTNsVFgdYYVblPWIjivK63deVvIxx9xRG5nHxQpJYuL36pB1XV
8z22Hu4ovSpluk7ZM7fBQe7KbB0ULf2p4PYuKPIvuS7PpxViKltomnEbKbvqOoGO/QCR5A+rbux5
uc4HM/SnlUdX+VwOW+lG2HxdbiWzo+qRVFnW33VVc0HlISPNtgBXKhck6KUy7q7Izee+npJ60Tnc
KbXSumpjMfhCkW7aTjkbVdaLQ1gs9wtZ5UaP13JY+N5MZrNGxeVU4nkTen2zyvJYL2zZhEF/VhSh
30fr+RRUbq85HlQQyXM2is9lVl/nKDgTJFpUxEk6l0/SkCXGbPo4d75O6rVO6RxVsee03mVz+UWW
o+qK8rIwvN8GQT4pnzYyQOmcBWjnq+zM5PaqKxmPJ7/iWDj51OVlf94wpjIU+K+ZX89yg65bzpGK
svrF9iNKjVtvrZjapKm8UWHnH0zTjKoSflA2KwbV8GlOq6pXRbY0cTR7s5cjK9XcZl1MfOfT0gSf
qgrCcOx6piILVcVEadQWUxxwbTZzVn1yEdSBudFCLd25HyqryNg9uDK4Mi9iZj4xdugVDQlVecfJ
RUXpdhlYsS3D/og0/bxmh06Ew53U+TEvqjU2DYecXPbL6ouzMuhiVr7MQQjpSWrVzPqTL2SRNsFN
Nnd9QiyvY23Ytualv+jHOHLFomTJ6EaQ7ti7MLvB03lRUazc0KV1i1RNKh239L733KqsKOKQy2Hj
ikinom5T5pujQFF3N/OzqOiOrUCXfGl5XJYl7GJuUjk4qB9C8ridDD7w0Lik8VWhCtJABXDubsya
Ke3G+uDKYYzZEGHF28Grde2JmqpxjfWYFrjVKsR5vRk6evA222b5fGxROCYtigoVaZxU5Yh2zJqz
hegzNLthg5l4KbNASV2nbTjXF7Y2h4Lic7kW03ZoRhkPY5voTH6Uc3AIKLo0q97Kzj7zsnnO6rFS
dWY/Dcw8FIs/8c5f5riGfCRcRaxcVT2HYUyMWNUsmhxSwn1mS4liGubDTndRWnQsP6NLfe9FsF8k
TSIwgQq2Ha8uQrzyW6eHTY/al7wK3A3mHVX0kFeD2DYtVF5fiqsZ4X6TT+vnmj2Wlc7inpRiywZ+
zvqiUvSY5U1M6ggpNNttRNtTTcuT9s3tMPJ+l3uX4lm+GN/oOGibSbmQQcEvFPTDgw3QedlBQxmr
4r4aRafmfM4VpQ8zx1dQafY90aWy1WadwKVtyILzocp5PFb2IrA2VxPOHulw4C26p6j7mLe6hQLW
Hdo5eyyWXCvnQhPjiprYcF0oyk7FOD7MeTEl5TIuSduwOO8GspPkhXRtpjDCWs3cbedG1aKuVLlG
Ybz2YsuX6jrKg4ulJSZd+qkC+34kQVRClS/Evh0yq2brP3EW3RJL9C4MZUycO1SZgWDCCSrRnTaQ
tQvhcZ2xasfE3gVY3iF5gUUUQeyt0y5cybEdh6SfwnC7TngTIMidtUnqCPM4GAcEVbgu4oZc1Fn5
sFrZJoQEHvJmrRVFLEVlO960qCa7iIxrwla7bNbMzHvM8phFCeW1vazyMcVTza90LzajmXWCl6hP
alx/WhcqTiQ0wW4JCqfMym7GJiNx2/v61DRNqIjOUsSEvef2ccpNWkee77s20jFhy3lQrUyh2m5t
mVs1rcNVg+oFcM6SSuO2WOZ13NfgPjxlOzSiDV3IkixG38q14kmA7vqZBUm41heGLxacFAskLppl
jGHSKhT0s4+TEGvamCopxHoftsV9HRZfwwW6BwuWl6DgqqgZVaZVVb6OscmLjaBa7NCav4yEjmoQ
eIgNpP2WiJpsZ30f2GKNQ/OMAG0QqLZn8xDeL23YbZeJ7EwH8GLVYmOnmW/BOkc5BDYubYvSZh2w
kjW1Jz8Ei8JtdgWg9Uxat29kpowsPvUzrre61luKhlsy2XQJhiwpCZoSG6LEhVOzNZxnyTKDO/Ek
NhnEmRpIrmqfNZeyhkDrW3KHnYHu0G5WXN7MEKZL7U9VMX8MibaX624ccJ7MnTA3mMHGuQBcGaBo
W9leBRVfzoYKmuaa+w3pm31OyiKeO4uO+Rfd0DxdAdXuB70YNXdVkuXBEpdzmStWFnsjc+i5QamK
Gd1lRRDFtDC1cs1y7GizH7uwSpmpHsUyXJZYG1XObQ/tewBYtM5V4ts6Fqth4BkUpJSxdSNp/jDk
3bHQGKt+5ZPCufycF3E1N9AeWnDnjJvtNKpowUOiZYHSwYhuOzuwS4GQypsp35KVdPG6qqGY22Pv
ixtbtGU81TNOwoLmhxYAVMg0VtGYO4VD9IxMsW9sdyVwpwC3mcSCTRKuqQFsCs22hzaQlBHuk7DL
gjNiC6SE8Io39Cos/d53TMaNExigZ38TNPJLTx0kFAm2iHXX/dymQSeOaLXQfBz0EdNrHw8lhcak
HXyUg86O/dNIs1TrlipM7rjwz5os0w6Xw62j+Bia7saG3U3pmztMM7yBbygUivhN1bRugwHX4Jkn
JYDuxJVev/Z8Grtq2w+8iTkRrw1qPBUkO4RZnLnJfiYYGkToBIuDbjw21G8CqGencpEdfIlutwEf
vkIZCjZj2z/lY3GEt6T5WvpzzcyqhHVhjGoA6qu2OyPnVCP9WUrWx3wgJ8KkV7muul0x0C4eRHeZ
5azeANAuAUvlG49YlQbSdXHXfAL+hqkA2WZvGD45Jm5YKc6mcJoSDLOGiQYeN01fp44iHAfDFygR
5wvnWlVlYxWS7Kk2QYKn+b6Sodj6aHExCVvA9OOGMih9gsurqbEPmpjzDNN+W3AOZTbLLzL7ZQiL
DenkGmOyDGfkoFE8SHkxmvYISONzMLZzyor+moiKxWHWjyld21zBmFQAnIp7k3eKjcOFRvmg5iBf
tmwVqi/mm1q0j2LALuHkPG/GWx1BKQpaG0Mlv6Qdq1Q2+AgAlv8q+75QC8/5Zibj81DOj0Ez0eOE
omMzEnLZhTBDjnkVQ7rqpKqilHtfxaHVR8KzDj6ewPhT9wM0KnFr0AB+5HJS6wumQ7bRa39sqqhS
JAp2TVBNiRdYJNA/kt4OZONpq+xwXU0diQ19boKaqmawecy74o40kJV11GyzMr8wA7hmjFgSLGEs
IWE8wamtliLNy2mHglFv2qw/IAclf2yuizknCgCkVXqtz/FMZ0UJTY3v06he5rju1tTydVK1XgCk
reV513RrvLi5T0QV49lHgMJaE89jtV+64GqR88Fi6NKuIHHDr0U3+9Qt0W0bQo5NIQAE00KWBmbI
YQaOTJxH7LkrKFNSzkoU+XCKBnwqy7tpKHxch+xjQNsIPpBYJaPhuLquOA+giIWDvZqWDNK0bzLV
km5UdQh1b/BxZVifsLLdu9VGyVqw/VRyopZhmCFA8dGW401Ytg9s9DfztF7kNN9nFNepWVCvINQT
HGY5eDTbrz0nx77s9gKzKua5I4rg4l74Ix0RzKQ8m9K5EZe5CKp4LdElisSBMU7izrAmkcuBD2Ef
Z+CYtIsamvhFXubFedROPolEHhceuuNKWog6m0g5HAfa32tukkJaKEpCKl50OQwCxbBbUDLpaZ/b
+dJM42WUj10syF1FOlWW5KUi6TI0NxwSu1+qfVB5mMh8o5oaIqTjdD+3eiMWCMU67C9CAnm49Mpx
mOeWB1vE31Z3gOUGVNy5svga6GFSZTU5pUfeqBIpQqMrbZ1qgnHv2vEsQC6JTBXu7NircURE0TVi
6RyRJ0NKBUD3YFwDSJFrsE6TAzysbjNrdOzb8U5L16ectWfIi8ciy8mGV/cozPOkvGtp5NKxLC6w
HTZlCHQOMXaG/KT6sp3XWbXdGGe6rGCQqvei5U+Ae3YY158b6cdNEy4oXpFAKXT9EbCYRIdVVjZZ
s8JDNM1xzgZFKr7FOVNkKDYojyFKrnGET5hB+x5NtOG4O9qp7xTtim030ToVpIWpznX1Bpv2vo/K
q7KKNrCNM7p25y3x+zYvz8veXPkSgCHzX7uxGuJ84TvZ4AvflVesNHWMC/vQ9t3XEHA2euTIz8pp
fq1Xnrpsvq1qetLLV1rKr0PlkFpnnfq5/ZLl+BQQvkXj+mKn5UJPaxuP1h2ZmC6AeI3bztxWFp+m
3m8k83eut/cTb49jZ65sh1663n8tKAzUGdqNyJL02xvyB2/IvaDrCy34pmtopYLOfyxLE9do2qxD
ABVA6gS1+rzwxRAX61NfiTkuw/y8RuHmdQsBkulkyvOxtg94gTmZ1W0Wtzc+KB8iGW6WEgP9MMfe
AFXlmiL1vLzUvI2rrIGZBlf3YQUL9/O0iYLzKJhvCy4BfhJ2U4/h1RjacxfmD6NZdNyU/awyB6QR
9ndYu+M42asyhEUp131CBw5wZGv8eFmtbWLNchtA8c27FybLczFB7XFzTEdgUtz4EJIMStOq41yG
16Qdb1+/IshqiFYAd95htXbjme+rq6pgSvj5UGfAr3DxsV2fGIzb/ezvZC8qVVlIVQquIMZcrKTZ
6zqsFCDDB6ZbyOxsx0V+NdgWioh+zAxPxxXMGvjw+vV7Ox8olhXnlTEPMAJTBXUBwJOTj7YoNlyf
dDg7aIwEfITMrnKAziPAFGoZywOwWZBwvIjzAF0MffCpDT8utj0y7l+5HWhnk4ai1oaPWdhbBQLA
eTlmBuBaczFDZuV5fp7nngOXN8Sdxx81CTq1IOLjpWLKz/SKTS1X/eQ+WguOijqdeM+PBlVfSJ6n
1VycZ5HHMdejUbI5ITKf/DJ+8XMNuGzqcbwu3RFBSQYxaUmaKDRJn+WpDo6sqs5baa9G6b9WEgKM
CkfVEtp4naG6RzOUHgHINHeTjt2czlPrFXJm3mZVm4QGMoLOLzCebcw83rLaYxUWh/Vx4dCZybBe
NAU+jQi9zE39ZJquVKvQPJlIY5SeivOagaFbWt705XreliF0I7DE6HIYDqEWtxMwfRkQxS10iyaf
cDws+YE1wQb62qPk9fOr+yJZf5koWNsZfWBSbjsPSCCa24ceOMis0Esc6f7jUHZOQVJ/oiWMq8AO
rG6+gFCcAeOS64lku3VcT71b8Y5b85BNS9yH4dmiunuoTfNsYtu7mDdLdVhQdWwHET3IJNPmNEhM
LiDVSqBSYJ/DsK1QB7FWwYItHc5txZWdpxdnZwBmM4Jpv74R4XLfsvK6xTVXYdu4LfFTbIPAJQFQ
MHErGQdmCACQc/xjO9JGBXz+tISlS7+XUn7g9Z8at3SFzn/XDP/881+3TQX/vilb//7xVXL8919n
f2iVP71r+9y8Khv+7U2vysyf7/q3hvYqiPwpqL3RV35TN/8X8eWnF/8zZYbQnyozj7W2j1+fff69
OPP6zG/ijCQfeESBjiSRoAR9k85+E2eE+ACUN6VhGGEiJOIgqv0uzhD+gVMsGcg6GJAmpaCX/K7N
EPQB5nMphQiB+0CC/D8pM+gHXSZiXEpJCQ9hHS4Yx7CF73WZCkYlngey2C28BNjdFnem5KqKYLRc
Jp3KrGSbGs1zOmRRDhRZLtR3xvpLbejNDiKEKApZCKqQAOFIvtlBTTG0gbrWuyWDhqWxTCsAVFe9
h67OIZiXV6CLAxGkXgKTZOp+TEDpYmr2Ya88Dr78fEMgu32nVEXsdT9gc4wFFaB1YnDk9xYhXkzD
2DC9I8I1m9pGnXIFzDcGt3ugl76gV/AxDEAq/3xdDCLd24UZIq/sMEPgcP66se8ksnrsltVxUuz6
JCqbTVZ1016uQOHkMKMpOVW3tJ/ibOKDKmi1c+N032UcuOpG9KBwBTdhXh4BQ493N3+zszcmEWAN
gUiIEAYhDzRB9uPOQsPWyYai2+FpvBM5s6C/weQOXGCjOuvd3tj6yU87vUxNXOlVnvfAPkrRp07r
6NwkEwfMaGonzhw79iEWm5/vkIKM+b3tYIeEYpDcwH0RUIPsNcy/sx2g7TAbOG537TQ+82hogZ7j
Ng6Hat5rR3ZNthbHYJmSmb4ivdDRywh0gb0XyVQB/9h8AtATbVvDtJLd1aSDfgepA4RnzqdTAEPw
JIooIX0h1ATYJu1bk+8hQe+B4gWa3cSjCIrd6oD14E2wk5XxJ4sYRIobm3PuQH8aySbHbZcgE6Gb
sg/p3wXQm1z+ZgQCh0EkIyElGL0xQtGEcOjCIjCCgFk6awOYXIrN0j6GbThuesJiYcc5zYT73NqV
HX7uAxy+8UHIXvNGMPoqQvOIvF7/zgfVTGpNvbe7sa6yIy4eilxeRhNHF23Iq2Suu3Jb2GKb8whY
hhV0vjzzBzk1ZmObqN/B5q5XYS9+vi1Qqn8MDdgWolDaIkhlOEfytr5UQ9R0wBKaXQdsKZCMPNrr
plxTDxO2SxbckOPEuv5ASAYagGRVMmaL3rg+j3ZLCUIdXpDqEF/30RKkQLjauJGoOEWZv2ix3siO
mrQPPxuBEzYmGdXoCAj+UCwuySa9XAJTgRXwiFFip60YTLdhTq5nc+XuLbB2cnL0JKMKZkhCly1o
Vncu52a/NDzbiDJr46ho+MHR5su8DHYzAujc8LXcoTayJyBwN7Np2eUI9EKqa+e3FASExKwZUiB4
saOgE+gKyDHQKL0GrXQiMQrpBUURPoq8zpS0LZQT4CB0NZrP+SSBWQGq+syWwNHhqie/4YjfzsP8
RcmnryX034cBotdAFSESOIygiyEWvin5QdeLfuwHv8udKzdYjPMFjPHb1Q3lodN+m3elO3cAuOol
smmtBbvma3TUvsbK5DnbTcgv8TrxclMXOXQp4Q4BGpb9SM2dm5YvkSxt7Ot7kFHCrcCBvy/aNqZ9
GPdNqz+HKNxSNsgdseuWlU2S1317TajHyc+DL3r9ku+/9DX4IBswpOVrZX9b013fYzgzUVRA8tFP
YxRVG0gFdHIZu6MFCAUjlIUt4FoXT9oN8UilPIUZZCqtstt87drUdtzEyAUWGOhlPohiWtXURBQG
Po63hbcuGTmDGSUog6Rl4Fy++rMB9fWR5zeZnOsj6wWQA7SHSYfnNoUJhh9MnY44DC7XfrY3BVps
ygObqTwbULxIMsfGYpAmQ50AGVnsO9MD0zAYFQ1LLJvmMGaduJq4QNu8BwJ5aEuxNx7AfNZR/pE6
OOiQY5CeqYweUQeHNaJOKN/Z7jyq2zzG7cTOeR/sXOHGyxJildegggeFuOmCIIj7YhpivTi5KYlp
41nIEwtntDMljDXexz930+vhk//hJTiTwjGALiCA3nTeYJwyI4Lcgt5XwALlAjQsA6uLaFJjwXc/
X+0vChLoXwgRTLkEqun1+nd1UoRAycI5E7tri7WMl2EELtcgoNWz0WwyOMijViqDM9gpSBte/x3O
eAMzxLcyHQr82s8p5uT1pM53y4P23UJgwfK0avTZ3H6cFpbCXucYuGMgm9vhb6xL3sKH1xUxZ5xB
a4K2RN58MJWAfW1fVzs7jeVpZRPoQ90E7M8y7PUIZPw46+kUGhhe8zyDMR/CYNOwIYh5iCEvA7lb
ky2fcHdwZtpUfO5PpMeZ4qa+LB3PUxKsPAFu032ucBleN6CIKIKqVmWSzaph09+48C97HZxKBGAf
wtkqwEQ/GjGYeARatXG7obFx30Oa8B5I4DJk7JBVeayJ7fZB6WsFYqdNGh3KpB2mLK2xPfPDEmx0
R+EUUT20f1Nc8Y8nraJv/oVQ5nCqC0IEvQVrQJkZTnLhdjSnVzQITtEUnJhHA8zM3XblojqqnV3C
aRMIbP9u9Vco+CaVYJDgr3MJDuGw1xuoWIui9S0co9j1bZedvRK6tGH0CF6Qdd5vKxgyUBWCo2Uc
kFYcdPQqEU+dSzsHfDgu4FDLz9PtG+54u6WIYMJhsgbUx95sqRXGruEEEKyu5RQ7UGtKAGs7q4WI
w/EehDZxKvTF0M3RGSRuHc+Rzc7yEjRde4rqySW2pRuXYRAup+xAhqnYtpNcTmYAfKgdOvZ0XU4O
o5RNw93QZX8DYfBfGTUCfBuFcHIOR+xNfVq9yMZRhG7HcsRhTkKqXHp9VoezKqw7a4Yw1hOwQqjs
mgOrp0lxsugT6fycZJ3JVGnR1c+t+pd7knBiFDqb5AgOH/6YAQJQBmo9ZEAXBZEKaIRV4XugZeug
2TX9IMA0tkgskkU8ufB1hPNjjNEM8w0cabrqJhSTNRDJz/f1V7UGTjzC0UUh4KQhfpOYDvvsvwk5
kyW5bWYLPxEiOIAkuOVUY8+TpA1DltoASRAAR5B4+nvKq9+6CmvjcNgKdVcRRJ48+Z1knWX6mKgG
1+c2iQIM3kmuED39+KEW+aW2yfCH/uM3PzW4tbFgZ3HwWfCL8u7TcIxcLww6IPO2x/B3kxhT9VCS
tOhurM6w2Yxw2J///Wl/7RlvL3vg4SIKfEpv+PQvT0FCRhNDLO4h+xdhLLx6hssslgM9+zxymVjG
roJuOhg/gNGE+UkuwERpWGNHzmmQ+d7s5Ry1Nffc8DmS9k8Xwm+qHYo8tB5N0hsU+ctXM2rbrds2
j8eJTI/1ZFzR+YZkHpra3K5eeuzXpXml03RJMYA73GiAOZjdaVvXi5Ww2bs4uu+0z05aoRVPMEcq
dc+bwpL4+39/m7+RAQENoxTyz8cY4cbK/m9lJLi9wxltylF2MQFC4J2F8ctdd/CqWfKHqviPs/LL
tYQSzHwvApwbAMH9909bwxYZgI6Px5GJGX7lPh6VJaIgy71QyWvTkQemnyw8kMops516gumBXNY/
PKDoN3oghCnlB2iSIEv+qd7/owd05LXNkPb6mArYDI56b/iFy0BjeiFxlvYxIF/2PYA6oP6X1drh
YOoxyRWdvwwYNL5vWrqsGX9uclGHNTX8vpsG2Bes439hcDdU1DmMDrcpOIZUnGvNmuvq++dEi/YO
0CavFAV82tshOUSEoUzNfC1Yp/wSA+fgWXe8Ldo+/avpJzSwPs3iFYQHKGL0jbdGt5ua5BQOeSqd
dw6EgpDpUlpRcBO5apq7jqLujonHgH+2WXClbjrsZiAnnZgqjVK8mNrlpGXNH1TCb79ZRv8BqD2A
r7f//z/frLN06AJF1HELFa3wb0GB+VeU73aKj22vD60DzfbfZ/gf+fbLsQL0kUY3bvsWmfilVmix
o7ffjT6GjO9/jTsw57quzcsQ0KkaIGjBUPjoEYEAt4asKIPjEQxuApc7+lhmfz9hLg82acJAcBPy
ndBmLKZ2XW/FLcz6IdBXwa7//Vv/7pvCb5zC1sQlytJbw/g/39TiOYiUZFbHnkLv9nNNruFi6rJH
LgROOrd5O1L3h5Pv/+bWDmNcnAy6ILnZA//+qWGH0Qu0cH8cOquyBQZSMaUkKed0/9JGn44P6n4X
rC/7Id5PLsbxn83XSHrNx+YB8AYaIM/KoKnXbjoHISigDmzBn+7431T/MI5SlH8/Tf6/1gQeO2C+
kvTHpDbRXdJ/w0R2uXRyx0B0uVV9QoqVhiaLUtNVA9ev2qjtBROLVw8i+s7n6em/H9fvij+UFAYL
uCghM391mhwFYbjLuj+q2f+Qw+Sfw3R4msCPZCAlZca8YcX4Do4YdfVXFGHMLnV7pJGpaKNf4Hc/
/vdvlNye1a/HHs5keLPMgxR9zb+fJY9iv5cu1sc6pFExan8u3TYojO0AvE9+au7WBbxvU4drRmWc
/JgHHPCJHaXYx58qPXS999IBsr3OIayYHRj72aR1eFxvQHrbjPczr/lRhnIrIobEkEDYosSnm3O6
QlPA3QZUdu60cqipaX2A2h1PIkqC3PkJiNmmA34+U3DFbqdH6bM2awc3HZ30YYSJZSrJ0lHwKzCW
42AAntaIOjei6S5e0H/4gUazXrdtjq55PZPBwFDrwNLd/pHWoyx5HenM58y/bPowMRc9ROAtqi3e
64zCgcPMkLJqj/rgAaOf8+5v35mK9wdwFar4Z1jcqe0+UtSeVhkgUBAN7XEX/UdD/tgS/vNq/fK4
qIfqF93aBMTXfrmlQgzUZ6o8jVdvC8p0jM80oucRY/ySzaD56gHJh4TSrx1fHzH0RDu3hfOZyyUs
uZD+H4rxb26Cm7jGNRDgQMOR+vfpQbLGgLvo5DFQDS+21b1jopjiyQlepPF9y9Mfqdd1f1CNv5FG
EY46VCrmBujIf7l/dm+YFZhNeVSuh4XC3BMiE3/t1DyMcfowz1OYJcS3ubehDv/3+xL9/09MYUnB
NEdDEYdo1/79ifuGE+tt9XgUw97n9ZyuGCRaZCNEWw1y/7pKlKzGdd/ptLTF6DBxjdrwvEmb5hGH
zynM1FWely6FrMBu9d9kioxCGCfyPoCOQXHxpoMZxIyJeex9534AqJRv6nnv9JBNElPjPp7Wdxef
bfgD7GkeG3jp3Cb8SKY6wtsBqi/1x65kXcwgP9r4jg31R9SO/REzq0ziJnjstv4xdkRWsvNAqy6K
gd+QwNI9Aq0YDdcJGYsPWAnhrLLe0/gzftsebUBAlaiT0kA7zRL+/O+v95/z++/zTaF54Q94gQdd
FP9yoAa6T9EOt/9I1vhj3MHigxk8YVxNjuiZtmyd1PLogW3roU+itX9aFdUH3VBaMB3obJoSIPVq
xPxgcNFZeADM2oldJD6ugsdy6vya5HSOApgnS1IFOwwkrYCPhbW5wl1CN8amb1vY3TkFuK4BIUDX
ts57f5WZTGGLiraGWQ0GSUNUFnEjT4tHWCbgr2V89yZApHt6HKP5wDn5OlBKrrq2dzWb3MHGfxx/
RfAo/t8dnkSRHyQYBnohrMNbIfwfFZC6YK459/XRb9DZJk1qHuUMx9al5972L+kWNc/aV+ShcUhz
TYM5e0uKbAwmZ29p/XVP0wxUafIerpFFQCoGu6NrnfFF1Edq/eme2wcgLB5aChjtu92+tuws4lBi
JAO7MbXROyDjS0S4vPDmyzCv4aP+1LCVHuSg0jLm3lryUf5sLWzRfpBZYhJ0sWy8mKQ+pkgKlfCD
wdrrtJCBjUubiiNblxKW0J1stv2yeP230LKcgEkDyIoR57bWxZy2d0aAbGSS9ofaB4O6T6+AKl25
+N3b4MnXTYePmEU9p5sHY9QguGGG4JmpJOdjnz60LMxWkPITifJwIR+1YfwKVvVvroTLxiWtEA6i
B0Y78CohPCu/s3MGAi7rBvdpSITfxOMg9JrBZro2YAHj+S/nbVFmwdKQeGiOU7tPGH7FzxOL2xzp
MV/8HNOaFHwb/94l+VGPdUmi+oAMz98mASHO5zG3qE1guadCIbuUByToiq4dcWuQWeeN318Hk/bF
8N10ioOEZJ9t7b/USV/OW2fzwNZPtNbBDc6sS4FeOp+98GWJKNhJaR97M8I1n+K3kCHvA1YK8LVA
YmxOh3JdXJIlnyFFE4eRIZIszYUpsgG6nby8maOXRGynumf3lC3vnYmB46YLg1kCzcyobfFm1ODm
/aZsYn1YcYPlFqAPfGH7hSc7ggrsU0BzXBsdvEHrl7MvLmvtCPDQNs1rLw6LeIU3H3vxz2btGbC8
DnwQaFtvnxrU+jDIrQdzaSRgNHc0SqXxEeIagZlzwfKG+BOuZbcUFhzl2nc8Yz149NZFd92sR9DJ
XuGT4cc0Le4cbM2lS5jLEzREua+yKQltbud2OC9dAz4XsSLDg1JLDmQs9KdHKx/TsRuvG1/nE5/j
KwIiaw6gtAEGCaRSRsHjHqVXx3t1nnbO7ki/q0wBIyj7eAE0IMhZ69CUKtRHLvy/Q8AM16Dd23IL
hyiTpF0vGzyGY7imZ7/dwgNTwwchKi4ZiINs9mdXTGEgc7X6r8PsqRJp1EJgIFP4m/0RavNlMSLK
ojnQBSQnOOMdZKvZiZeZfkmLpBHH3eygZCmyG5PIGuujF+yHn3QMLnUDaMbjT3bzyLHn7ZTLfR1L
5GN40gz3KfsW9HWDWRi7x+nmeQRrCsakAdLjsToL1+TAZHyomfrJQ2i91qHSWDWXSM3teaM6IMHx
fWjwNDlZkEJNhgzRpGynrzJOVd7wOsAxQoovHDBdnMfosG4riFtB7/UwPSK4SMtwDJ5ivnwmbLjK
absf5v0rCP574o9ztXCuK27foVOreWjfkhBAqJRXMvk4gHbhBz9p1qrmjcj6CWxAfxQ8+I5pYHOy
cj8GwZdO7OFp3WG6Bu2SjQTOlN+IH0ikuiwJgX0Bsgq6JihHVj+kCSIAiRIFB6uadWY67ZP0ULDZ
hSbmQTBVQVsigTskJPeoPo1LPV/8Kc5DhOa2RE0XH7ouogYstJRx5kj0EnVNcgd/9opRZVPEPt6d
dE4epWFR5fXNw3IXb0FbBMIBWp+817mdTUYTwgsVAg+nPj3U04j8mAfiN0j0XaftY2Bux9sh1BWv
oB7HL+HGjn095W4VZSiRg5yG5YcfA8kDHnAxG7lCcoWZjS0c0dtTcutjHbovSO4KcCXtD0ZgVFja
ghH1npB1ESLMZ8KrJGmAtqm1Sow8RwEBgPpXuqG04M7+awxwI7dTL6p1nRtEWbo4T7QbEdydvu4h
cH4Pw8hYd4jf0Sibx2BFXm2TxQRttGa+2lQGO+rI4e5Bt+i7uO+aEoWQF91Ex7Mn1i973+SyCw4R
xdNqfP2ZRtGPzU/zxDWPKE2PlAV9jj7tDSE/w9/cjqcukV5Ig/vJYWqKHq0viBhf3WgvXgfxs7ru
Zxs2iBolCIVpg3hJtJ4CQPKn2UEPIIeU+Sn7aql86cL4FZ10vg/+I7cY2y4Q7vtaZyOaJ6DNQP1g
QQuPkUzD1hj6H85rhtwy5GmF1q9ondrCWyO8oR00SIu5QeHZGDHIYEXWG8Ac25Cru508k6izM6KQ
/dRf18Hc4Pj0lJK60NSEqDqjn3kN+sypGzOyhp97TH8MdPmAgn0lQ4vv/nbPrQJ3rdtK66FieFFz
xXR0P7guOLZhf5nm7ZQy9SXl+pnCW0Pk5UksyJEieRnhik0w7+87LIUQr/uoc4LEGKtxFm7ftK59
/InwI/LTOVNubfDd2lez9O9oXkB6Ni2CDQHYWvKmN3TBmB/+iP3miEvgxkmOr1GEZ0hChTxiUo0m
uYML9M2m7WFMQaL0+M3N7l0YLnw7bE3R1kuYh5cR6alMbNO3mk4fO2EnMmmEC1Px1XWoMu1ji6Y0
C00HYF62GTXeKUpahJyzOLnVWAIDblCAuZMUlWArhyE+UrNVtgl+DklcrWGPNClI7LlJBVin8LUV
HVxlH3+qxh1u70fn2DWk+Gm8hhBYHQIkPsROyKQ4NGF3BMUurhQzTFDZJ7K3y5FOwd2gt/fFt294
Dwd8MnFYx+1KQFj3i/eE/ORxol61tbcYJNd/B8gv5xZCzviolAnoXq9d8tnRw4YkY7aH452gIcBw
3uVBL5YqsRiW7zU50KB7F5qDF0PdBV/ZZYaSJ46cMZv7l20VHwumgmWN1ymzUWAxihieU7V5+RQE
LGO+/Um75DK4tIg2/tbGXB52KeB4rQt4d4HMdx3vYO8d2myRtJgdpagXYgVuzsM2Sw3iJdQ2P70N
JEVXJ+ie9vM/UfvOn+3BaCYA2Z6IjM8Bsv/4sx3gfjZDDGzJuRvlATG1MYsQ8s0GJZCZVDxDJCVf
EsWQ1YAP3DP2jaZvhrAuTyjpMojp+VA7MeQ1LYUv7ms2fji2DPmw4TE2+wea7GfntjqnaTMc1hl+
qb9tPO+Qs8ROFpfNcz9W3SQfpngIkMzQlzZxZ8bZY7fPlTW4evt2/2uWRp6E6gQy2eOcuWkdC9Zq
xG8DSPABNaLSTp5ak3wuYyPzZa5ZFtkN+TEPYqtLwlw09QmB3bBQDCk8HgkYVm4GrD+LamG4YacU
gdIIJPAdZ6133aM3WMT3LLZ3GunJ0kN9EWLHs4qVPawr4Cakgl0MyIrh2zl5IcRBB1rA37elJL6X
7WLrymYiOt9i2+NNqB9tX4sc/lFzim2YdzfhO/gTAhP9XgSehJu8bXXBefs4KqPzsDfIJDLsl9ig
s3LIiTvTe/ZyE1ezPvapj70R3QoEBxIHYixkg3kag3iGIT3gYY7BM0w0W8DM5GVgJmiAIT3Ec1sM
BpJa71glESbeKZ66LpOjwuhMIrOE7H9kOkA/rXdPgGH6q0Oqf6+RTzJg2yi67Zg/zoOLM2yVgFV/
AP82XsYarzpeW8UBzcN4vjh9G/vOqJPpBG7Eqw80XrejDQOEDNBAT20B7ntCVDf56MSt6VpVgBcx
vN878hP539LxEJnGb3rVQNqbOjOzepnk7GcBUc9x21dw1KCqo3cPPWaulreV2qcZqWHEtclpmeXX
dP3eLhBKZDRvIti8EndrJdy53fG7YdKj8Xfag9eIh7beTkmqEaTAygAgZkghmU8qKy/sx4uAaV7y
x0B83+iYXjCZWTBa817xTCkSIoa7n7UFP8/tUkwqKCN0W+nmMmmRQQSyBxlhoV1HF9ytqQBHxNgX
vD14IJfRiDMWAF3mZSSF0y2kB9+LJTFgAT3cYFgXMhjvFf411GUbfkM+oAoH+0Wy+rkNo5+LH6nc
kLEIRhSmjUY/Gy+EElGlXPqLF5PSc7rsk+6o2wGRELhZtVJfOUuHfKL3G4k7qI7uoFzzo/bVG77O
e/uPFTIVcafne8RrnlftcJcPaslR0FWG1Rw0C2V710gWZK5eWS5mhK4lMHIRBk8I3XzOSBllJhV7
GaQw/Gr+uE64y2DPuGy35TDVn7BmgX3F/vvU0iePkwOCYSKLyfLi9UQd2DrZsms6hsLtwYtj57RH
5z9Ci2RTU+PXg6GxmjMj5G3Xh61OHoZgzTH9FZgnYhOIMg8rwgU9dT/ZVp+9vcHehTksVo2tLGj1
K4iCu4nvJPM1+XCdl5NE62KMur+EjV6cDdCuJZhjpObn3q0nx+MwjxlKA0m/1pGVJyxwaItOpEj/
NqLHh3t2IUOCgfWIquDiLdeuRdwPGkcpV5nNLWWcHliMCxYvdBfjPyJK/bywjmSzQLcwz/EnSxpX
bEl37wQN8iZxl3SNmrwZYpJm8HZItoBkhsHEHlysXoCyneJl+qx9ICzSx7oAw/5ekO0vthYY8QPW
6xi4KAMtzKbOo5nq6yiRpl8Ae3XheCXo9bo1Pgamd1eqhzIFnFDtuJXxsznEZUovML0VtkO0cLL6
TVziLarCKfpwHO+JaVH37GBOiua1VEdwWf4hmdGDkmy10ydd6PdQRmFpIoX4X/PKUvzVeucfqu5o
YRe8N7jrxpe5XpFjqhUInTb+8FVzJnP02gUrMgWwyjJ/3TFTG+MfxEU/x15Q7Bvp9mxOks8WYR/d
eqRY3OBh+c4CETWlX5UwWF6SRTFB5jYKpupEyNxjzDvApTfkxHcOq09KzP5wo1s+QgwmTN/Vbbgf
9dR+2ARFcZRfUS6RuNYvkSq43aLcNMiH0RYCxJ+wdGPHUTLuHfhSVMBFQ/OK2yTTQXNNDS4lv0Hi
haGvndv1raML0q10/w5ftznwbq+IGresXzqv3OPcQ1q1H4O7PqK2lHVa52vnluMQRc9pvxS+6uoC
N/x86CA7BHJKbReVqku/D2gjCz7MfoHL6clw2AgJLCezoUnbG34EjEczThIfjq4tfQ7SaYxZhtj2
RzPHvIqvCjuIoBjRXied+BGL4RNzkxGQlIG+Q7i0n8NqZt7rrpC3m2kAfGzXe2FqFVR1+tUO9moN
uqb1NsqFeTNVMF161MH2FOwsLYiMHDJhkcmHCcF3LbZyEtuIJRj4TNHaNNnI2+cEpNW9C9SXrh8T
hDqjIW+86IIiW+N+8XPb9PrkjR3ICuz0wN6HTxcihIP8sgSrHj6gzgEblQVnsqtmzHRvQh2KgEEW
iFUcxjFA1RynsVAQARMaqgKDaVtgfBRVNQmmC5vuax7Z+4jh7hVy1XkLXxgzAPnR1MvfSPaX/qa2
AwIwpORN61ep9TApRhKyBypQIVBc8tbRy9JwyNTEYV3H6B6RHIeP7cJin93d2uxlO0sK2xTvmG/E
T78VQPEWNINtMwEXBbh56LYruiBzNnR4lM7wkiMthaMU6PtQ9C8BtvY9N/rHOiPyS8d6KzhCwS6K
+rMg9qg8EeSUuCnHlqnHXkl1qleT5mqKX5RFz+MRWwjQ5nncRDV2hVB5kT0+RI2GsEVEXcA6ggMV
TEhygfGNQkQ6e/SBXd4/i0RRCAujsqYz7anmAg6ZhzObroy97POChUsIts87Qvx2g6mmkBasGXlp
cEJaP4TMB44FCBvyEehnvwbnNgAThbEdFgb0/k/R8L8G5z9Z2feV7+v2wTNAfYQSh5lNQ4ZManDa
I/cxkiPTZx/LbN5YMu/I4tdthU1SiJE3LqM4Zxlr/addjt8Y7qKq2yE8l3kSueZbleDiMhZpssTf
zwisnY1IvtZD8yqaoawVVlQRm6RFa5EDQUZLATFVScaGMCoxHVZIjebrNt/2n8T3q4fnADb1kxFz
9tWaZinWvqCblceaRPQq9YDvWlhRJn03PsUTReLP4+cA6u66Bfm6Lroc6qXOPSypgq0bfiEeYruB
7K82mcCnLO3XlIRTrt1+aQWHr4bmGC/edm/l65pucFVvxNUm0jeXeDCU01PfthjUzfETvGtZYd6G
fVOwZw67X78JO7wnGDgjCQzDkSx8zUdfAYpuv2kfl30UygUrQ7BrDNRoSbSE2B3tHaBY/2hq09yZ
BoHObj4I1b6C40X0boSUYMbH6ix07Fi8mHdJ01ZihxmLbT9bMUnQbBQ5ZeRPseMhBR2ODSeV4CH6
GYVOOEWPrTvI85XugIunNus88cjSHWPCbSoWoVUOdkLkgYcWIaxTLGOh5tnsrC6XgAfFKLBNS25z
XAXt8CG8qutrbA1DqDdYIHGbMEaK+wYXRC0WIs0rPAxMJTjSFNO2h1exAMKDSX2D4f34uLU4HCCd
0mdcwWXr1UCp0NCethM8o+ga1pnGeos3EqgHvZkcOPlXBKbrF6YQVMF+y/ttXi7Yu4CmEuYtAv1X
vSK4gnw1vRNY2pHyjVdymE9rLKfC7sCLW0lwJaSSVQ19aLBXBy3AUG3g/3s+rbeX7jvZsCaKB/UO
tizFwcFOoIb5A6RjbzEfwWIJtmDJir+/20De+yyG5JRbgo1P2EABNOOMG+OMuVpYbp3/6pw7Asp6
9WbEF6dzCy/owNG3dIlFP8bLlcdPUGWgFKhVFzbKO+zewMIydLd4vdNOo3sPh7DAGqmLArIBj3bD
IRr5nulWTNdZbGevK3YDj2mcoLAM+B0sTom/9LrdX4K2bCg2/niDek/HGbdzBJ3u5LsJVnql2DkH
rebnqwJgOzGsl0vCc4LFNcGwVTvUax2mmTQN4rLKHZxc5HFOXA09NSKQQ5OHBR1ugjRm7Xn1lZED
JlV+1qNRxp6Z6NCAn8gDLfujv4ewyiKoGZrs30YfqdVWDTrbNoA7AVz7qOltCSH4MixQwts+v696
NuXmweiMw8fBv4Bd/7bJlVSJXB/qr11P22oEEFP5i8PiMSw2OMWSfg5IFmBGI6HuWKjOK+wqAg48
96ayhz9VYmMpFoP50hywu+bIYagPq+DHZMG7nXr83Wj4H9Nqxsof5vloWIelMQG7S1uL9U7x7nCj
D/yEoBZqG+bV6MQ42hBan1ubHgeOH8Gc/UqnuLm0PatigdULbsTId+duqvpguOf1+L4v5RQ1y1Oj
kw8j8GBqqx+w1GA9j8Tg2kve9r7FLigWmkLopjlNw1CAPDAYwmCzxIB0wEgQ3AsHcVrr2iuTSZdq
AXMbYhfbKeguS5e4HJr1aakdVkKQ5erRAQB8T7CbBzu2UkmgeXppsyZy3zA/L1MNqd/WwR0PEnij
AmKRzQYZXI3CJ1y1KnavVwy0AzWdkQiDDl8RmrWT/uB+1F9UD5oM40oyjiZXXWByphasgeJjFU1U
5ZbUpxiiCclnNDoQ6N7jYlsoUp9lDnjCpetm/+TVBF4E0Lkq2liMrWwosoHb4kw323dP9p8YbrPK
G118us2Qk5akd7Ffr1csN8AXDQrYrfL7kuz+XRQg5Dh4qCy0gWYDS+IdYszB+tmf7horpruxj2lu
0r0c8XQwzariiGDhwObDtWvGDGgrL8dmgK+HhnJgBqtFMOzCWOMJ6eJrJE0l4HQm/sbPa3qbhcWw
JTF6secGH+YgaPS4x6NGspc2eYKDCLMkjU8zVj6Wa4PFcqGCtx6jNZuxnuqeiFuEYkElhYh5T++c
WJG231pVRhYxZNxgtyCHKW2kHpcaa9SWbRtLJMoLtcJBdHiVO1CxWGUUvk69+j4mrsXmBAthVLdo
hzE3ZeuDHdlDtMy0jIg+JQH2zuwOyXjZPHBh9lNI+BeASLpqsFkHK23CsdqEtxUjgOkmUn/XolGF
XFpYzRY2sAj2q+uTO3BeNXIeYAUI01vpCbtenYECQ1zhuvl7AwBSZG4e5kcWoprapb+NgP1qpivJ
m1iE2OYAiebGBDaUSuJy1na7w/huu1MqevGmBG1jtJdYOaoe/vnH7snugR9muYkSIbAB1zuW2jjr
P3OWDA/D4r5g8tHfRSkct0H0USW9Fksg4djPY+gdGjKrPPYjgVAhiDlgSBgNcsh49AUYM2JjDNb+
YcyjB+y+mVKsKJsJZgv+Xu1Y0wzgMYt6kp5bgRVcwULqXKMYgbf7MTjMfN1GoIhqhWqKY3dD8i22
xdwC7jwfA5iGoe79E0aWBUn6Q6pNeIKQygexYcsAxW6+GhnyCs8ce7pgz5ElemswDcCYirzwmVe9
xr49zIiCt/EnnUZd0njDekCf8BIpyClgZy1njMG77W5o3UWmGqtwqEhQ7lzw6O3iW9/bHJItqfZk
Wi4EF5+rJ3s2yW2QbaOp8OIPnHXUJjYeg2WAX+UAgYEhyGVhQ/28eQz7vMYRazU0imI9APLvhw7f
lCKHUKZ/e1OaQ+YfVr3cAfOMrnX4tML8O2wN7F+W0qbYST0eaNjB8RooOie1f4NWu7oJcjkcxx/4
AHWxkvZodzOebLe8Y+mif25blTEFwmm1YImJBzHD6UbhuwzhGeQx1p+Y+wabLrFHJQwgeVRVBykq
GghLaMDbUojUlJPu4GW0+LGwfhqCVU8YCZjGYbmI+jtALcj4JIKi325dtbzAU3umA3b6zdNyZY2P
jU8e/YY5Qc69di+iHg0rs/F7vAmNKHGRqJm/8EQMGR91UNkRW2kosdms5xJdKDKqyXvTY52YXSlB
y4cb1YXYXNv6r9bU2BFC0y8AB8uBY5VU02oCmwsfZlatqyICpTkqrLKwQdWY2cdfH6flPM2Ie2MO
RGTijmwJH3qBXIE/L+3/kXQeS5IqSRT9IsxQgdhmQurK0qo3WHcJZAQEGr5+Tr5ZzNjME11ZJBDu
fu89ziAf45EL3RK3Zspb2PlORyvG++hvskD7kay9D4u7brNQk279bFg2NGqbTgFSkV5+NHMbpVQ3
n77/Ui0uxYMBUDasjVOWhY9+NcwAMUvAjGsSDWFy5xekajFKLzB5uLlSqnajUM81jt0u0CfLDp8w
nGxrGfpQN3+cOvwOEiTczwpORF4Ed7KhNKB2gGApr2adMUBRSBQVbxYahhhA5qU11ne+vHXrzNOH
veZPbSnoKhkZbpYG3gq0nyljJCOn9WT2+kk16PoSPa+9Ofp8Xb61jjxxpoQnYB670qk/aHdfihwy
0OJCaWra4g7r7ZMJXeOxapBlbbWfiJMCTO2gsE1Sbdsi8GN0sGGTVnTzqrZoB/sgCsFs6kq9j6v5
U8zVtdM2zZmdkZgqmXQ7dQzg0Iq6mc+Tj3V+aXs/jGv/nk/frDYPQHXw/dQ85bcXNBrhBT0qizt3
8TdF1r57E6HnwM0vGeoPEJZ8qw18XPUqXtvU3tgIdecb1rde5XXMxdnOADA5ff6QTI9FOy9b5odk
YJv1dSyRiEa9PHYcW22G4auT1bZJAMXVxUWh3cLuGQx+0HRZFD5ibLzMirvY8/iBTj8xE6+az6mx
3xOvYFLlB9/tksSjbQ8n157auGcgNyo9nZbcfJuc6faniwe8oGlcu8k5HagnEj+BwAM8bExgJVXW
sMvg/1TO738fj2e/2RS8mDiXw4dBYa1Ymyp8QUUinA6o1qPSCA0BRnPNn3Wai13vPy663xljwB1c
MC0IpuLv6qw0Jco4m4az7rQTID+6jbkvS/8TpQyByUsOOhnXTfGSEhiMs8RGK6mhSdtejCODXpm8
blp9mXPxN8FZ/GFWJ4peiQPcZXo48FRZdM14EQI8s0B4oxH/X29/crT7284ff5Mq7M+OsCjggsfF
ZIzn6PM08fBIPfbbkS93njX9FxRWiU1GmgpitBBq3zb2a4lEiTA/NtCP+vQzCSTpb7s4Zas4KgPq
Ua+ZiVR/rVGfJZAUOy/FuZ2ySJGSPVUVICmjCUD5R2vfVJvC/VCjEe46OVWcv/kTsyMQYAkPSOPm
36rqxZm/dRsJYPJxFUGNgAAnw67twPzNFBMTxMFj0FPYFLvlqcjndqe86sfxwSzKtMbRPJmxc9MX
V+urCZDuhXAfuMZi08rnKRnv3VExtiFJU61SUGP6e6+x3us5f13T/C5hR0JWMIELTAiw2n6QYkHv
00y26ppCuVoSVH31bBT2Gi3Ci2Xt/MxGTLpV1cm4c8MbErAej6oxH6tqPKeB13LYty846F4JkhPb
bgXNq2bUMkPJTeu/stJ17NjqhcnmZpi6TZnYMzBRZq0hPTserY9cvsw8pohuUGT1nxFPEeeNt26M
etyLzr4ODc8rPJZfy/oDLJbziff2hmk1IDpFLT0aJoZq6+RieVpskrhwk/VdPi46mjoXIQt6n6HG
u0p0e51U8LZvNr/GBPhU29suSd+LAPhpQGfC+GNZN6GN20qT0krbYkZXgI4clHhAVY2gJDTPrIlC
WzwGcnj2Qfx5zl+NgnGeBwgJAQacMKw23dR/uBOlfOOVDS8AhS1sZKSEEE4F68FidW8DYyRsuoe1
hP45j5ixudYTSNsaSCwfrdrIsgA+tn7mfhYllHkPK5VsZWRjhPn8QReFdRW2dcxq+zAv9OBj6hsb
DC76JPSZ7EK4DTQZ93IccDoXkxnBr594cpNnGSaIUe7HOBrlrn6Gf8atihmN6gyGCFaRaTH3tZPC
NxXdk2MjTxdVn/GiCgBZZBrCLqr11IfJbs3Ja5q0eqWRIUv7JRIemdkZjANZu5yHDCfaoCXGGdO4
E2Oyc0WR0X3ZbuT0xCsmSkQiBxcJCxI5d33ydMXNwbdJY/U2uviJqlCOl6apAkR1NJe1T3hdZjjm
UoUhCBKgn0EkwfcSZyrceiUanpEbUIFSjHypKoOoW0emhwR6NkES4izQn0wQ9hyrTowyz9NUrl20
rvJvknigdbHx1OFb0Zx8KbBdviyVVUZd74htAWpqY9b5gUzhuvcL+1nV5pkJ7XY057+NaWNb6so/
/YwBIpspxQlToJ2MxnMDbxB5ajgFdfW3nlsKDk++Cj28KF4msS4cPovt/lSu+SxaaG1+n/9xYIRC
lQz2lmxrrJ/23nUXvtcufRzH6q1tvCKaUz1vSi/HAhgMFzYR7JfUYHKHwStrg6j1llfTBYMXeGt7
dEX31ZUp2Bom/M2ASzZ8EAlv2DBZ7LM92lzQsY+aJn/pbxjXsr1j+sM9PxaxAx2ihu3PJE8MMUMM
uXOC4uhyypH5GO81QHIOdphm1MW+jxa8mjwUU9FCzNc/CwyzTWfLu97CDCN6p99p3TTbDCjjIkpK
Yi/8ozNku9zPS0xk82s7hXkUCLiJjthjfeeZqIA+qi68cZHXjZ2UbWzSPe/yrOVtYFLXZxV4qBaa
4lJi2usLuUkZ3PEEv1fi0HiYJJahFxRZatcp93fCjges+dntOXnWpUQx7l8dZ4kd6eMjZEZAipHR
8c1Q6Gxv/0Hhaje2CMeT4hWRhNaXSX5Wjx3uQA+PTcGRgIPSfxbwPDPHK04pUYqgT87aC8Whm7l7
5MWnHOe80w8jtI/IhLFRYL95zivrylkZqR73rc8MO6OnkrIA0xd8ZJP1buALoRSsKBGaf/ZMX9kj
OupupTb3vUs+tfmO449qlXUPDmzjfDq3QzmfrPnEAztuw4Kv0zAIp2Ujb3Yr8f7YCa5n92gL95rS
HefJo+33GMJ8Bp6NYTDU8N9co0Ej6LLHSjBTBkROrfnS6PUK5v1MGARGbHgdFufJLRL8GzrZGdnt
3Br8S1aV4BokpwP6eNXBKhhczkbbLPGB5MnW1gqbSvtdYSfcJMSkt43iXTKAQNgZTUajHfqAPb1k
6znpD0lEcm9O38VV0LwWLkRQoBAwXOo+3edMvm2uCodZw2PuZUD6yj1zISe2q+wLe7lHLa/1Doo9
rl4j+BYG9nnH8KM556fzUOdH2/7xS4sCSw325m9e9s5Rj/sw9dptnnwpCuWgrSn3TU+S3o51Db/Q
cIURN4WMmrFjyofd2CQKDYMeCOnAjHQMGe2bqjz3RsdfMQbUK91LBgF8Ireqnt1UMGWqLNpWVmMs
ymz4eN3Z7NsbqDNSJRQ3N7vq5nacJjuVTCjMZnd11+zm+Jz/jM5yH9buIffVrkpAzo7pN/AXD+Xf
BI2RIg3kzI2ICfwZ/fGP2yHi+PK1ojy5XZIJSL8bd6v7snQ1Nia/dDZmL7HVpf5D2/kY7QzEH88d
eDmad7B0YSQnIyAICxwuvEe9qF0KeHBLiwXHm6lRx7qCAT1ZdOIDAJ4JFjTZL515qlJ3zzQshVTa
RTaWborreA6bPyIrH3yH1rRawq9i4vY3ZTfHNt52DNVwtiToSHt9xVu7bDIlXxYsnXqA5u1DhkMv
cyA2ca8pRutNFbnuvB8ELLiOsapv6Ihy+WOkGGcIOfGdWhtMKN5uEKbaKkbnOzGWhNrUnsD2BWL9
XT3DYG6H9MMEVdMYzrfVofxZBRKlGaZBhAjc1NOzM8wcFuOwdfE49CDgASM3HKhnz3BhhYQXRjHb
vm2ZkI8iWm37LXGbOKQt2rRl+lhlnrFJaxCManS6jcRNtcByXVfGOUos7tZc2vVQePzOPrbOLi3v
B7ZMwFfoX5aS4acgtnCr1vugjQy7Fkyx8DOJVLy6SVx6VhlrKb7sAq15GKDvyuXBUxzbYiAwUBU9
p2Ip8ebN6aNRYA3Cg3NPBWZweDVvevCYKA/ze5s5X07Vv+uSEIRtNNMmC0PauE6BV0eBAx/AqNHO
79IyqxGp1muXJQW9K7BWjtffttKkMpLpSJaFggQwwc43q4uQ3mGwsQMXiM2X5Ka6kYFpvOqI4MP7
gvPruNjZu0JVBZ467GY8bNBUyavV3ncZMv0yev6ScQNIZ611LcKR8EY/f3TrJVN+jrOuf5xWywYv
4/NWYnK3aIdMj2juIGD+y8lvbttdlguHzEIC5Dn1efeWZURefCeWgAEex2tMUOAD2lUs27LYmYNq
IupBrkRm7VRgzru+YdDnuftp1e9ja6tI4rnKbvO3cgyWPcyA7ZigTyxvfN/+xgGHGY1+RoooVV9u
IZy944FQW7CK7wJLXRpjAIKZeNRRxQnv+XXO8eQmLg0nNBYnCdj0stE46vakhGjaevNshstBOfiY
+3G5oHArbrj22bHsm03WomZe5cNQl+2WrNiIE6WLrbay4jl1+TwrP5w3o1UO82Hme9gaK5fV9dYg
Knm27TSARtPpMV6W0Y8yse4y9R5kzrwH6chTbkEjXfDbmaX6Y6vQj2qKVz4sLhVrzONB3pwn+Apr
mJMcm+OrIX+LQNs70zffZe3GVd2Em6Qu0l266GPP5hHGvcZ17Jzn1kxe5fpfKEfP1JTjL/tD3mrN
1DNs21+Cslvl8/3QVgOXhu/l0JDOTBQOy6IPDOS5YCVWMsVIZLPq5ndIsU7Yxbm0VzaoTAx9rEVY
aM5tbJm5d0xMbKkNoF8Y2NlyqtbqnzdWr1LaH1VmTqf2tX4xRhIaRkGmWt3GNmkD7XNpky29MUQe
H6Nfno7Yw0cM7+M0P7EXpLkU82c1LGuUotxt9Gp99na7RrR25Vaswb9RMTc3CIntSpGg6yQFCZS1
hW/e2rt2su/XjO9Y9+6Pa0LqRnmad87M7gktrzjKe2gOMyiBen3GuVkR6ooYqt0U9ATTRQIn20UB
8hhc6lz8rgYVLTh+SN0KlK20o7L0hqgB7d2NA1xmCwo7EWiMJO+9Q0ULRuI0drwoLSLWW98sTg4i
zhMl8BfhinRjCALWWDqgbnUGFjpQ3xzPLRG/WIbeeZWAz8vyq+SCDLMhj6nl8AfmzAyngXjn0juH
JeXMaU12hyxD+IrmcDKn52KaLN6JtBOG+qh719hk5tpuZc5yCGt66O3VgZWGybljbrSricXZwlNx
PgCG97r6Z1j8JSoa90hFg86q2DBTjewbauXRhLC8p2p6zWXGjDTn2fHQ+DRNZm78kWbE8iMIZX67
7I2qjwwH6clu1mPbs2ukSM0Pvxw/6H3x5+hEbg2MBoc1Azc1MQiUpj4m1UrOBiM8sH/9JyvUp7ey
OAIsgNhaBStYzMaLPAm3PwXxRC3DYTA5+mjMw7udKNxzipVThrUHF0Dl72UsEHIec7e8XTD3rZqX
f7SNGF+7JthxyS8GI6+z6bi/dHI7L8QP1yNKTe5lbGW7z/sag5WIWWJ48bL1d/JIbYRCvleKESzp
o1d4PPN2HcCG+aDp28KCQwVgdvTQnLC9QamjJgYkJPqUGQrgsHjgD408U6XbqlETrwz7Q6GNug6N
72C2r0k9fKxZdvHFXEbE+PY4qT4Sq/4USZfATDS2zY1VTdR0u5JxjFXHRq/cyOLM+Wvbcjlkq/1n
GsTTBEX25gDl51vUlrOPL3FeDklmPuVBL47NPDPH6y8TuiCLINh1lTC1MZvu3qwXY2tp9CGx8oSl
tV/iwyrBD5vzi6WwkVqJ9camn23X8+vPHrEpFIgXpqf7pkO2BtifbPJRHDNWIOTLIDfBjPXGSdv2
5Dv1q1d2B5hLVTxXIaaD8+jYd0Rc9Z6HYwGJ76GUOuWptXTcsaBj8izWgDAwKHB0kkA4imb9rqrb
U0USpK5YMWIlQ3/o7elPlb6AK/hyg47gzNgXWwK7J9dkXpZhHroMpoQjXwKIQsW6GsE1w/O6Q6mq
d3MLizvUPYZc3lEDmzTEnVkYFVEYJkVWBtqhsOiW4Z/ksXa46mhIXhSq+mckMv2iVriMq2Yq4Lsj
km7uY02d1r32efqGhap4bv/MQ0eitWYMOCTGdOMBLNtGWJx4AbcocMtXFQx3YTSYlLBTMgRHF1ra
WaJrlcmanJ2BvGeiSyCEsIzdsDpYc91tXd2vF6dMo3oO3Zi88LcfTMFhLbO7MUWzb+tQxANjYshn
M1KSoZAuSZORPFonOuPga3JaJ/ZK8y5AO9lkUF63rEoKMcGnHKocv3uRpiJKBgmQs08InklAq9q/
M7OsjvvCpHjLRvOMc+xgltgClpBtAYb4sRJKpsrl/Zw7dNJQqTESZTFT0hZtAl93KVN3G+oK0g2J
oawxaLBSloj4UIoT2zEoNtzNgIfuoXLEp2DviJPIK+hkli817gcmyt8UZRq1ibf2KIk/IafuO9Be
zJlxlLW+tWtSDBnMjYxhbQ/1vO4gRokLGc0nfSsOcXH8meoGWhspeORkeW6ehqFLj/J2u4jSvJY9
B15pURS6kyHjypwxUoZWNIHDIeMv7xKX44atNYHO3e0tr1sv72VqsGlkrNBkl/yjrhy1X+cZj5c2
7xpzZN9J6vOthY9UEORoQVwNLeexPxdkOyRZw7o7EIZiB1mpjlTidAjd/Fe5xdYvsKIzfzwlnXgh
8eTGbiUfU3/66CVaFqM0tTHcnnNWtlGrwl1lYAHqTIeqresYprw04gpL820wGlq4ICW9jczrqCt7
G1l1mJX0KgYy9QwFZMP74yOzbfhQyJAK+39kBru1zD+7iZDPPHOPY/9I7su+fQVk/jiWnogGR5I3
u9N+cNeV/8aGFInA0dB38r6xsyspXsLVgWlGeizDE8YBXh3FUfZc8Lzyv+zbWi4IVIiYU9Zu68Zl
0stWGkqzkYFZQK3k7fJ539vuAQ8UgEswBCql787W8F9nMRYEGsBakRKseZY9Kx6ISBU2SHNclN1U
u2xrYcPEwmRfsEMAV4j/tPTLR4gRdgsJo9pOtoqnnsUFOWMsKw+p/FebIaSdnDHgm3GnHBOxnMff
9ImhNliUq+xfMhicLzxOxLL56jDIFqybbO8pFX+Uk1XHvH8fbHKcs8OkhZ7+psR+ypzYdQY1ueiH
rxE/bWlMVMj+ZzXPX2HTwA+R1mFRzZeZM4fGziQoQaqfObSgZd08SrUqoTsCbrDZo7Qmce8WEEaY
/XY8lkwFx4fuYGaG3OR6eE21hGZJn+WM9watnZj9ezvtjhM94s24/sjh9SgTj8x0tsv6Hgc8VTGt
sSfpijUYFWGne6WIy/dsJLOwwKT8cjQjL5PIr1VjQ3D1jHfPPtYNumziYnmpHflb5ivWlmG5G7uw
PVvO/DVa5bHDe8WkmdXEVUFN5DB3WqsvoiEyLmkgt0oi4ruWPBWCRTSCPiYeBq7tfGdgX+dHs1gu
zDmJaK+VDBh4GjJhS9czjYeHxAkWyWOpUBWmD4WwxBZjBnOhWziAV3Y+i4PQKFCVVPeJVg/VLMyD
333fKPz8usVEEsQcPmBKYIRhaxV6FZrZ7R8yfX2ZuuyZtU7FpuUV55dTHqUDqRCHwdW4pNHiDowO
jH/VIj+M2+qnPJ9fNNv6VlP8yV3/SeGRR1DEXy+XHznQQovq7CUnKeiJRhUR++bGI4i/0Wb26aIr
buyBHXurS/Ivc85pkcb0vJ9e6D0Mngd1JzwuXvrN6jDu2jISSrasJinOXuhv27l8cuqsj23t0XxX
6cabHjxPnxLyPZvbrcPEbNpXIdY1h/uYuWk0G70fzyRBNt0w35rFRGOXXr5dbZu4s3DfZvm5T5s2
QjROt978jwn3Rg/lG44yVk8N+e+QsdbUXDEZi+zYphhrl/yebCuKN2M/NhaE6AQcO3hsF4zobrA3
pf/U48zdOWwwifTNAYIB1E5XazMt08Ye5feUVCQTpEJ+drMWX8GO1Ic1fXBubPqwZ85PTiFzJ70z
ccwzVv8lv/1rGfvGMbHCejcLnbhLMECyD039IWf0OHvMyRMsMVP9ohPPA9By06VaMiva8Es8qWSD
QwOrkF13P3XLKjnMLQeTMjGyodnAGWdlZVssT/pIEm8EELti4gqtZydtXqu/o9ew1qJmAio6XmPs
6SJzzEiqWvyrlU5GvDjJ48KaQL0m99xFY0T7KuOGJnQI2YwQ2tS7Y6pJGSi2zNnoudPaH0sTnwGT
zYL7BGvEfLN+ZFZ99Ez/p5yxOjbskKm9CU/KEOxuXBBCtZrmechw82d/834lzxQs41ZNj1PYsn4r
GK66Nj5n7f2EeQkgoLZKQhTswrPNx9ZbCfM2Q6Q9d9dmXI6VKE6q2ULUTkM8dbjCV5slGjzp7iOe
gMek5hKOPKpLxmvU0vUx6OfrTEiRrypUd7SAI9KHb/hEgOcBTZr+0/Wn70RoGoqhDfi174zWeJm7
pNxl80r8r3kwBds/U4NhUBF+5HndnllbGBcdAmTf0ieaf3uv/MkCBK/Z3ZkWUB7WRZCwGuw73vX+
boRJQOcqMnLJLScR92CoecIrZwoBcQa41rwFrMBXwehws+jsjXAr80kU+NuP9j37rVH+ZRKdHy+8
DbZzGrIEdblZr45+RkuQhfDCrC48c7JlhK6yf05A/AC8SOpg/OGNcO5K2exEhZprT30sWnXoO/M6
eA5RN/XqQ+fBvt6ReWEIjkTIFLvDI+qb/b+CnpOUyatvQl1thf0GufpQ2n0fsdF0jvlCVpKXu7bn
t6S9O5Ar3vB7T7Eoxzs8Nvr/RJROHNoB+d8NSrhn+rUZLbagkmGhrpzfgSNzLYLVwmKwlZpaYZz6
x6Brsti9EUPkbcZkK9qXoM9ZXuRhvyhdcn4pCXcZxhiKEA1d77F2ZhHVWeNsOqtPKWjCD8nAbROI
IiVTsUe+z/d4U8F1kDPFGGVvA4yXC424NHDO24pQj4IE4dV3dpP/lvXyg23/Kl1CPmm1xTHeXftx
eKq64j5QHoUWqbmQ53nj2JbcuOS5sSvdHneMy1O+a/yKttTpdcyvR+hEYEhzajT75U4v4SkwWfTM
QAfK0yZhx2FSpz9Lgi7sp/Obm2dR3ZJflLgGpqXY8zp6qFzg3sF4xVUf4X28z432vRT+Pq0lKxjJ
pGxWh8/fUdDSvuR70wHcM5YHx2iwnne1iDufqIguFSZh8RdVpwfXZyO+TVUb+1iR8qXoI73U4WG0
KVog/ZIDsxKgyzkJGU+AypPSiEI0bbArrARUDkRnWxRxpr9Hb/0boFm3qvixHBZK0fZgEBJwLQPN
swEOk2KvJcux+Nm2nfoshhoS+nwZFnZdlkDRMWQDbUAj3B+rL7EAF96HtxCkxXnX7k0ijNcarzsL
ikeO26BguSINlQE9zEkVGnGFLWjp1uRYDeVVE4GNUM0uHa+u1DLkXd3YmLjYn3OaWnd8yiqiuAZS
A91gGBva7PawQ46Nhl0QNjqMlg7OkRiMt3WSjDa1fO9ZFfvqYOzhlSFzhzK4safYYIy2s7v+PS+K
k5HL5CM8B/Ad9uWQuKflFFRR+dw6Tvu3KoKHfJDFOfk3QrsgsUw0FLuMdZwEcrNr3M/Q/hppYCZi
KWxMsGeHSyu9DDrc9iAMTm4nLOwhmRUrUVxrNvzCUECSy8jagqN5zwZQg1x4hzLduHcEk26rVvep
A/M0GEb2go6V3DNSWssW1SvnBKpWPBLZbOJk9RyI8inucMtqjqTT/+HZD/lM4pVeHaIMUnOp2Zyt
ncE9FuLRskRzSQmHRaziY4muGxTs1KteekGLPuPbl3V5D26N/zPPT61S0wtEO28L/89Heiqx6ude
d/Yz786k87lgvNrWIjXuqpCah9Gpc251H83N8M8BpjgnRNACyUS/HaV5bW0KUAxPHIopwXwyDGxa
d5r1zjZpKYx1eR2mxxvCpizc9xWs/TMjAiLKU3iRWnK3u8aehGketaAXI6NnF1CGAj3bNgvqetlf
asv9SifpHgyntPB4Ju6lxgG0kYH74LC7yHvPvLR7REzJYm1XY8yWCRgvg1k9Z1jmVSkIJeSheppp
i3UF2kJYXni2Z7RUX89cgq7LzrUleZNOLzldzH21+u6VEMPJGMKXlcfwvDJqq6zkUKFkQ8nHEz0k
+IxJVw4PLMhRRMMQrggm/S2K+d4V4wwyfZLRJLH43OjK0IeSyO8YmGD/RmxxnatXOZoyhNkWHqAr
loqECVTyFQx/hObtYIT9qb7tM6q7JjyaAQgt3JNpXNYVurvXTVfliZe8VclFWuzY89Pssy2Qh4C6
0bOtYLEWP+DP7FyGah2Wza4V+04wmMjYeYEKuXyAJ3lgTVN1ZjPi1kkY5BjXiXRwXVrT3kqwXrpV
8TXK9XGQer2w+a2OWEXsbW87ynOs1O0M5ikLuCVtw1/Y/A2SEeEW+NovAC198hSz3YFKcW/Vs8SJ
P3+0dVLcC/Jqu1ko1o5XdRXETqD6A+lZPM+2r5/oW5m7umB/O5NlTBX1YBKEwXW3GuY/yDnqrCA5
Fa5ythCFur1k4V44gYEfG/sDbtQbm89t9ED3MvFdPCQyYVzBQudoqW/ph4A3LHuc3DjVFx57c6K5
K5fZYPErgSyza89jmV2pwpJrlVxycAJs6NWsoqTY5vv1DkRgI8vMWOpUPacDgSLWNkC4ECAW5ej8
mhWdSG4Ob47J4s/M+ugXS8LUmob30gGvUJoJ0V4m8n5CT8JS07ve0bEib7zF4dYfvbCgP6ubk6rF
cDf27vwoVEY9A9ormynH25Auk+QsWn0zQWhwkSiV6Y6XsfEPHIf2HUttuyci6Ee8UyfWY22d1ar/
mBm7qz794IvskXtvGlAJIMdZh3EqynsGjMUU1LHIWzbA8e89s/bsm1UA+hA6VUyoUT4lQqnLhOkG
hgQb3xhtvoVGAwKuM9bIr8tlL6bVvw9MbkgYMBbAmXWOxrb7GV3rHcE9OIqqZTFjwJQ9FzdjfIHR
a8WR3WBxCZYmvcdu9t0nytrbXnnX9Gt67y/frW2Yj0ZtRWrIHLpf5gxZzQ7I1mDPj6QE3qws2+M1
Xj8yHPxepFM9zUZKlxYuI8GiCXOzvTPKlLxUX7w0IZQWHXYYwg2wAZydnDgnVf7ItSwOFH4FcUBD
Xcv1nN4SrYHoMcJQ/26Uk07XsGjOpTG+IWeNhzxw92Yhw5N9yzCGWMTp2IqtU61YDqAD9xR1mltu
/1uy7U61DhPA4rvppunsmexI8/vA39cJo73MMaZ7qbNf02v7u0k45guEB/Inq8M0PLUPN8rmUUA6
2jC6pF70WiRGRy5Hy4DftZirdU3pltixR0AQvTTyEuyyLgaYbclQPxrZAX/vNdGwjNnT4qsn8jEY
R3EzU5KXexb4UF7/f6jJsO9mSLW6lJhuy65uG82b4dSV8KHcBQHAaOACE2s3jNf8JqWugW7xwXGW
9b1rXvrgvvNBuUCagpybP/b+GN7/d69YUMKP/yU5xSBwYhmvdsf/AKnxlxNpBzEl2CrPcHbI3/9s
h3eV1VvD0c796WSy7A/6P3ucjRpn6ZJhj3U4hcK0OmL6rqhC15t2NS8n9gDtUrxO+Hyct5r402re
DChgnZ8HTNXj6Dyli29/URo1djOe3AZWpglLDEQc9/bqhutfEMc3cHA6oO2zpCwkkt+OAIa81mof
q6Vgc6Da1KsJpwxlfus1w2fhzO/FkJCErP3nKcjEaV2xJnjTF07Ef+CgzL2FxsLiV9SaorK6I/vW
D6slxYm8srXvJ+dzLloifX59omJYo6Qxn6eBkJ+lRX3xA0av1mT3ceCm7/YMy9WpGSDZEtmKDbEI
+6xoDcup21Jtdpu+ZIzCpu9iX2RGAGelecnGBkdqnbBsvpAt/rElPP/3X4RS46kG+W+HqfPaDgz0
ymrML2x2PDUsmZxbFoVu5Jq08TizAcc0u4af0tw2VaPHJQWbicfextrYs0B2tI427pRD4uXIdzce
ihmSZa0hs+AhZkJrO1jUmRS/elWBJ3POH4aut2DpGoxDLPUxV1Owd4Pv3uNowb0CNs8OH8KpFYQK
2HelmYMuqvfAIRGW0fx7h1Llz31lNCCiy8+lHYwH3fDyTObkMozq2UvWmzF3dsGZ5j2q2UMOOi3N
1vJs9+orCGbzqCy2/EnmrmM3HroQ+EAxwsRzUibyqkXQYwXWPmS6fF06W+PKC+az1yNhuWN67jK8
17q3qtNo61/e2UM1lq/uUGc7NdOf9G54mv/H2JntNo6mW/ZVCnnVfcE6/DkTOFUXEjXPtjyEbwjb
4eA88+f09GfRkd15qhroblRBsFOWrZBE8hv2XjsQX4aL0p4Vk7n0XcJTjXZg3FqcB9/prgn6UJzZ
m8qN2UyPeHZhFCJqQe4fkLezDSvzzW+DjGG1qp5C5NfkUa1Fiu/VMRGcINgOUyJdsGi5I2S/Ws7a
ofyAOMrhDb8kqusNQ/jWCvtFsVnCQPXGoxhQ1LeBU12yrnsB2EeHYK7JYes+bBcdDpqW9J5h9aTx
FcHeUotjLGkmgiazbka7Z7uMwa6Oj5nsPq2+f89TQKFMkvsrau+ha7t7Tz07VvXQY6oUd1nmFsFl
pn6UfXeIG3TzAGd7IDNSv6fdvmJMjVahQWYliEH0Ha652PbFyjQiEIWi1jzbJ8gAgyS6/EG1Ljne
KnJYnWXcJTpjX01Bl2o5BxrSDwFqpC+ku8uHip5cKnNEkBK+Nw5KGXRqHO+hfWqQZYHYeQsz/zlv
23pjSKfbpSarQGFbaP8d0ipSoq2ZsIC/HezNgA4ULVWV4eFLFq1+U8eJPBGTQbdTW9amGfNVO7am
1zGwPPeJfs36yHgk84p1bD8di4D84GbaZZVte+4khmtrOsVaA4yIwAEJl5286dQK5wlYOVWdKZ9N
4P24KOASNVyEFwieLr2KdLcY5/N41/V7Bz8YtVSwd0W4Bg5z7fsQQUk8nlkIMxWqcbYovlUfWa7t
a0uxPMreau9U0EQ1M8uWiUp7G40UqnhGqqOMo2KjC/6sUQqmrk2VHsF6BAvATtkGegIimkEvr8DS
quuQ4K61A+1RSGQdRozzQUZ+dIB+x9VzHHXUCIl6QNMogWuKa9cV2V7Pb0k+FodAnW1clZwX+C3p
7hlRwVPeIly+2yEZd22CDstOrTeziPF8xc0ebLc3MmzfWXggpizODrTCfFzU9EW1YQSYSbIlRyZH
Ds9SYC4erCnf08qrO0jK+tqQ2XsmzPRombrYKb3YdD0bTpBLLCCtgZSpEv8Zzs5hkeYoZHT3KCV8
ObP1z5HLgYfIg7g9/HEnGirHq91Asm4Qk1fqhBHSSOEUrGguWvtd6hE5nblcT2G7rFk/nbC03kxD
Le6UlbhpCTd1RkQUZY7oKpfldmjLp1wSMGeNLmc84YeHsCh/RpjiofFA0OgGDBWJbt8YGAT7zFJ/
sEVgkqqG5Myn1d3SsA0giy9Gtd+mSrbPOnDXQ1CeR1+cnaa1PsfkmKJk1ZKJhXJwMrK2OXRTe8WY
DR2i116YBW5zBl0JHk/m/wB9a8vcDXZ/IczsUFTxbhrdahNQ8S7xHtp0EAedbSgfFKntVdFtY03I
W0aR2trisUk7cy/GZKdLmhjR6xjew+CYJSb4vo4qIxuy5mYhPcDHLpFp+Jj3ShcmguKuJOcIsFLu
ePq+0bVEIdW0a7dGsrUygG2DBe0JkHG4N7OAYzVj7BKH/Z38djAXza6IQXartRhPVqDGuJejil6Q
1UFVIYvy9fGIdXyjJcjVHCsYz6mudjvBC2ygW8S3ZHIoa0V0+r7x63rjp1a/oxDJjnE+oYSKscTj
sSTgJ7Z3WYbfPhuzcenIYGD0nl6xN/gHGcsn1Wr0ox91pxEO+9ZgVLslMuGXajT2Jh3IZJkULJ2t
GlfPDG65ENoHGZTum5TVuAh4RGRnB7+dhcVsYNcznR4CM9TikiiKoaKy7OdhM4CCFRpQJvOGI46N
SfbimJZ7rcxqRsPwUQ3s4XiyACIqFJt4pPtlxN4wrMejj9Si64OCkF/IsYSUuRs3h6HjB+7dgLX6
mChihRv8FdkACFKcV/vaAXNiL0hZUs9CYbrTO462GCfi+3wEoZx86Nut2RTfGfsu9ZMH8uoDUJJd
w8AL8IEBxHA0+XEq8oBJM5nyU6XEa7wNoTckxt0qrPuIL5s0biPYR3Pzr/bFwa1FBJhAFevMwDut
ZWXgOUN9cK2+CBYQ16JwH2eklS5yyD52Ct0ushuVzPG68mYlqJlPq8k07pPbj4/OSJ/MLtm62g3m
e7+WOx+l8kY6w/jaqMmdSA5xI1QeS0+z9yvYo0z/qm1icYIKy6FbGjXqMa5NAxI0gZ2ZEOw9w+EA
qxWwbhffw6sq0LYMXDfRwxB4yHDi2hI/X3qlE52zaggfm172IOBA/Tb6iPLYRabLtPQnHb/YuiqW
nsaUuUea+RPDfxR3WSqfS9RGJ37FVjOLXzjckjVAt1lwUAznNL8wYK48iNwcSHE31Z60VCS41uwC
MdNmofcwBpAj7ccqwhRpzJ4AzONrdWQ9003+S5/Oia9VSJpMhpNUa7hRbXt4odHlFxarsDPajRYP
2d1gpdSHfLQKlRc3kWx70tJGwRnEsHikgNU6h1wUOLECpy1O1ACI2Td10aLJALiCwL2b3rrRwLLW
3SdBombIfO/YjjMiZ0TLEiNu9tljrwhIIzN0bBMvD81gKWFO7v00ILVhgI2AlXY/+RgPkZwTYeLX
eGnd2xjq4kdZrpvOqt/cqa9xMKgEl+hF81YD2nJw3NsCOk0MtG0ZxmCLAn0Y8LUK8w0TOxjEzrmp
ExQmbQKjNMiIMZVZaCR5WSFisNJ6xX9WJXX1AxCu3Jk23JSBUD2dloNLrT3RDFRIyx3WElJw+LXK
QFVW+l8aORs2XHYmAoO1S0MbVXyaXsc8Ky/kxKi3IDDWjFHWrumX96Bv6bpn3VmF7jau7PhBwTKR
a34Mk4ttbXtH8Kf9gGB/YOVu30WmPBtSfXE1pbkiYYKegucnbzR71xYoS4XvxoeyAd4ZmATMmkN1
mlJdeZpFcMvWcL7q0VZPrttJL85NwkCEAE7Yy8cMjwn1KFe9MVbOURRykmji49DHOE0Rg58dlcui
cGrUfBN2MgO3/PRpappYCphJP/oav3XEdShKCjhLBLGuanADS4wWKC1if3zWIIygimoUEV6+b9zR
ffYFmmA2sKqnqSTlcXHdKihaqWQcD7Qgmy2kC/uEBcLFB+1NIq6/63ticnA3xSgeUEMorIFXZZf0
O+JFdg4bqAeOCiYkNE+si1i4Fy4CQlb4m1aHd6hIjo+OTnBnjdBntO4LhVLzWIZw+tg37QMj0jyj
L6sfpBiws3NssHStRoWIz6nqpbNvokkBRP0lbTP9iMKIzIgZdWRLvd9aZAytyyLGvdko1SpSyp+M
OZp9nzjlCu1edw3AFK1MTFsbdCBY/hOteOLjD4/XvI96pqwGi4NxkHLgOA+TnUgL4yZwEC1izXA3
CI60kwZsqTMK96A6e90Y9RN71vI4aePWjUxkWQ7X0EDRT6HevpuED93Zn+FuqcbjOOWup4/C3dFW
YqsdrI8xtvW1GvQPds/LplkVw8IMY63dyQ9rHujUOQAIJyYWwBzBxtmwQJZtlQ3Xxj7pWlYdOlTS
qFmpHEKmbMh9niikPzOcNJs6o0qEuCDYxF6iygDkBjrI02r1YlSMpSka2NKSotO+t1+R2SMop9m7
2XLYWSynTx1gooXaXItQg6WkWGgvBLyrpolukCTGrVbmaIFwA9OonsUYQAVrKroRk0RUAWiqCN0v
08ith46TMIIxto9IehZq7YNuouxcT2rbnSOt6Q+iC695Ef9MA7jro+FQodAxYxEcEQ7U6ipGDuqZ
erTLipLJfdxwEUYVoFcGG9TB2aCX7FGTpiTPTlmwLiK5JYAUBZ4ep+P6m8OPn6s6trCJ2MNh5USz
sC8d4oVHnwYQv+RDLuMnUx3cu4s8lNF8bVAuN5JtvqYioBCI1yBfog8ZmKx5GMZmfRo2brsOtStK
mC1n19Br+I5BePkL7Et8aJGjLCyphXdmSQJvPfhEVSRnxzZ9+q4wW+N3X0n2cN81jqMBECAmlrWb
OukHpa5QP81fAe99kX0Tb9eTzRm9F8CtFYXrlZqCxJBYIvcqZTtFg8+WCO9iF6Fn0UzWEokP6taF
XSfq4oSjpNm7usbbqe6gJmQPml4Qy2G0Fw1EKAY7fK2THm2lWp3LX10Zf7QDvGTbCBEYifqgdCPW
cp7KPre6NdPbbVAqzavZIaVTJh3qv8nZtAxkvpdZvtIK2V3DPlLw+MeYx1HjRDoMTGXaTxoMGjcs
7KUoJ39f+MxzGwMcDfmT0z6QNibXialv68TMLGumwTF2Oo0a4T2vkZq0Q/HOCiE/olCp1gqD0WPE
YXOIVdVca11dPmBB3zlZ9dGCZ/msslPCKf+uqtYN5Gp0GYT/5qME3RF08aIUZYtzqW12Meh+r+vg
IkR1bTOTgItg1mpzlsKtbram/0TBLu6q3+wIFynWel5Zq6honXv3NU6mtbXDNFoIJX8qcjk9ITvA
OVa0p0lJirXVTMH/I2BF/J9ZJ7ZJo2WR8aSTzef+W9YJL56iqo6Tb00Ne2BlzCy4kuF9UmuVV7Xj
izMF0KON4AGnPlXj1LzG1MNLORepLkaAI00zW/AytYGGYQaUqG46AVeFc/t3eMd//Es+cfPP/+T7
z6KkrQjC9t++/ecp+qyLpvjV/uf8sP/9Y//6oH9uvorzO+PB/+sP3YuM///7j/zLr+Wv//nsvPf2
/V++WeVt1I43yWX34auRafv9FIKvYv7J/987//b1/VvuY/n1jz8+QZm2828jnT3/48+7dj//8ccc
jPkf//3X/3nf/E/8xx/LIg+Kv/0P72H5P//9QV/vTfuPP3Txd50sOxIyhWrYxNLxFvdf8z1C+7um
Wrz1Np024+T5zc+Lug3/8Yf5d92xVJesFD4bDtYQ7moKOd+lCP3vBikhZES7uuHq3PnH/3p2199Z
K7/fNV6MP7//Wy6zK3nKbcMfJch3TkP8K5WFyFtbAxWvmfyPhHRb/bcsQob/A6fJWdbdArnxSwPy
LUFoHiRLJDk1th0axmgHxAdvAnyQISqiJVE145pd2nIYRooER/t0mVwssE2p+9jGXlgZI6IQpcrp
fQuFhrCBwukXw9aSQbE32xETpkLWs+sql7SRGzmN1D8GpcFCTepxgW2i8QIjSFaWdJD1qv24NiP/
yUwdk9MTrgkWn7iyE7Xcf98AW6727hhccBMwyI2adqGr4y2JdXVNa/WOcNSi7Z++tHGsV2Ygq30/
P8SyTeoTydJ6JOt5W5AhRVBnubYL8xdRABptASdG1sdmsNdLpdpnhEb+voly9CvSt7ddjg6FHPJ8
1bTTyo6ifmtODXAhpCILMbQ63JeeOQyUBgP14r5j/sFkOG9Z5vfoJ4K54zAUFmvzi8MlRC9DhNLz
N3FUkl46fxXWyQWjp1gXiij2VUZ/2No41FBRdAx3HlsW1Aik27Wdq8PeHrIfalbgAGt7Y2kAiGVh
cNUC61ngzKEleWdgMnL5qdFCwGeyUUVQ8yPk0IG/LHQTuDzA1Ze+QchKMixmpvph1Gx9NWUCCYzG
BFBUV7XdVEjp6BbbQ1eOFGemvDgtQQVCN0i/aCYEwfZwzeUvpnMkVtjk/W0g8F+rBPMn/xQFchjK
lrZ2033UpquJq82CRaC2H5v2dczs2xTYyXU2E6n22c02qh/u9CwC59KrwUatUdzHKXxdXh+vysQP
FllMrLG9fYcnUgEif9C+/GnWVXISRxexre3OeC7plJcWodNMJBGj9Gm5Kofmp57MWdNFTyZFFrzm
ZXKF8ZIxU0aC4Sto6/wKi6uB+GM5cwCZEKeB2R5sBfalcIHsw2fbIJ0kMQPmj7STR4tUKCYEJMYj
jYNFhjyHhXgEn9fwWmY796QG4k/p+JOw3w55Jqd6zWqGl9S+OSNC0SEU76XJXo0yn/2rC7+vwfIy
7ZCSjjsX166qlq91Z35S6iBoTqsfFMojkS6ogoqRQYON+2wCPtsTsLgex2aZAcXHwfZiBcawbBhv
ozyRZ0Wpdwy7JNxdtOMjUt0lUKMA7wpq0rg+INSFyTd4gGqfOQrA2yUWMJ0h3lQ9/jmadobiy3aC
fttPqGdJp/Jo5Vymf+d4fhJBrR3hOmJlrBHBBKH53DMW2vatjvCbym5M/AJty2zFxehkNVjdGh35
a151aPks8xH/8Xnk7XCKQNmqIFHWCdg2IzXfEDXe4uBJqKnhRfiJGs2E+e1MDZxcBM6lqX6EvvKz
BeT+ajSiXdK3EwbUBXvbVVCuQ7XfWKX/VtqwnLMyUU4Mgxu8U/nkUQAyETDCYidHH9Vk/OxG4ZMG
n+qQj1Jf9pZxcXD0aFHlnBuGbXmHsQz8I+o7Z0iOFWKKTWIVaxka7jV0OVFO/VboDDTACmG8KesX
qJEAvklX3+CEY54NQS52OJHWk7M0Crnj3PhIPyvXsC9nGsWnXcCKRcmNGLaoNik4H63vnC1g/Cfw
h/GmVbp0RQgAwnXYP5zMw5UTuqfG6UJP1AbxEVnswUX6qoNq3Uxjh+aFkooTMqat1nw0gY7zyrhQ
zHKku/rg1U45LMbO2bQduAouYQOXBvy8ldjGSgv+Cb+8SlrjYRyBKhT73NbSow5zZYVA9RfkXcQ5
nWZ6tJNLdWBgJUQkEf/pT00qVyBg222Pnlbv9WDlmwNIO+Es1+Wklisxu2UaR7XRdagXd8IAqsax
te4tMn2o3NwsO2XS+XQSZCgEBUCQ6oL7pJvszDrD3/gB5jh4OMBh5Bue7s9g2rSRZiFT0F4MUCbe
qOePVNcuPm0Uzug2eTu5+BSNAQSua7GJ65i8gPiVXfgqrOjkqgbZGZmNcml4tui18i5qd72vctwl
42FS4ocsyO757AALinw9Vf2ced6YmA3aZhuVegaG0njhmlJtAUetY0hr+HAoxuc8RV9041IFqonv
qCKWLeK1YPSVRs7SFth9iGf9SMWXLD6nznmD1qEuZzA5+812J9P+MQJtsgJASpCtN4vNfAPQmhv5
j3WEZl4t9U+bchEhIStzSzWifZo3D4qG+I4gBOJ9yQmTBFIwRX3z0+rFdntOFjT9flJ6vSuIS8bF
uaDGDhHDWzYj98hYz1fATFc2icuwnkAJTw3abhc7SCCmrFwaLTOl0rrwlx2mgLmzjgmSqZwetW6v
rDNCHoY+0pYC1hjgxnFr9vbnoHefvVCetUTo60bW3vxU+iF5dnKjQnTJZBsWVJghw4zseNe56H5s
VliKJSAqMsXxBuYzEwBUu7N/drj2tmXT+MukvqpRjQXFdHKPXfa41/oH1mgNKguFoWyTO57PBVRL
U+dEwrkOiS42BP35zIewieWLLHRaeog1Mi5/RIneHHn3eY/Zd5cCl2E5NvGKtS/OUzxNC3KGPt00
+4gRB7D/j9rVoQtwoVChVB5xFcCvwVuobvugFBOwJtxDy0iK185nVx8AfoDQtyMtqgbYjvWtyj46
hQCFoq+XIoM8IuWxkxVEBWqbFUs+RB0mvDTXLc9iKn10asXciOKfC6utndLTpFV40buhvQbYVaem
wKqd9O6aGEAOZEOJ8Roh6W1Z8iOFF2eNHC6M9/mduSOMHDJO1qQIwz5X7nHKap3FuboWVmkupYUa
Q1dI+yrTvV4htQ4dRvyyYWvb590vtgarOoFHOmrmjYipceUr0HFIdB/xpiIwYdDEZ90xVt+fsvkc
L3g5Vr6XTppxYXHgqWXBOloNHqg0C0wZ+SdOb2ftJ9OjTw7WssCPWxRchqO4DdCi4mZpHPsXHhYN
IzOAnTIjDhUYyYJwWLEtVCdecrA5nFRsZSJDxYd1Upj6PWH2s6+0S5Vp/cGsoZJFnNQXEb2zFwUa
kryuI3kvcr9SGzNYy/yiz4tTrOR3Pu/1XJxsNH96lXPCGCN5Nn5MP3ri6LGfjC1ooUkFs99I/j3d
iOcLoxh8iaa9WpHoPd0Eaj/GOvFOrvOSoLIMB6w1ZeWQQSXKZZk+gC3CqYxwCv8vuPiqEPMI+E2Y
5pZTUYb/74BfPF9MGnquNto7WIIWHMwrXbd3lgIfNQR1mIfEAGGKtkhv4m1mb7WA+awt/d597SuX
zxd7s8YMyuUExsFLa4TThiUhEfTNawslfOnbAsq6QBfZgRnBtYfCll7mgO6OYm20vLpCqu34psTk
x0Gi9NoKirW+RuSHnfFTz0OfE0VneALg5B4Nbenc56WKn7vaSrDkAcNyi0015HNHJE4NgVK35Rpc
LPNkeGSYLJdZPr4OWQ8JTunpH3ed3TPCQ2HSRDTVsTmOiIylv7csFQCqapoLH4JwVjM1KOcBCkb5
3FBmZtkK6eZB77uPCfXGNNEh9ZSdcFljx4OayXwq3xnpDCBUQhhPQ4avp7XiVdrVn3ySB549Wv8w
kXIVD1e1m0CIDoNcC8AiQ2e9+86smYfV2jalT/jdmsU5KNNOvloqCTcsCE+VkcnjWLKWtWDAsnpS
KTKRtGjstaME7VMNM49EILDGIGaitW2+Wb0EM3JLqidkM3JfIB9cxppca71z69oEuwl6qTUBhOvv
xXQUD8cM5du2rgTK9YlJl5s0D81EMozfDic0Qp+To2eXopAfAD3LReOq4slXEeop8/gpsc6uwJiH
SxefrJskK9+usc36vthWtlkv7VqJ9k1S7hwtJjKDBecpJTB9bVXdxIeqnXeYBUdHfAytjKyYwcZR
Fr6afScuwKcZqrW95ukwLXcR7QNFNMlrVRaDgOj0bIPsxV5PVrMmhib57NDw+nH5pBCr90GC5CvO
yxp/w7x2wdW4yGOFxU1n3oI229XO1he62La5S8cwAD0YSj96CLK23XCM04E5y9kYdzZMBAL0GM2D
m4Q/ssRfxbKmqumMVZVlBxuGEwN69IxxEmUXWwnDA0i4exP1BZ8s+TPQovqCb/KUW86X4vbVWXdJ
KLKmSxF1X6EiPt2kdo84O0lKsWS3sSvRbvh2dlTSS3XsvVe5+mUYpeZViJVx78INzXBWGAaFGyKU
EZD8uc/M+LHPPyScVXzX05lz+iz1StEaDnCFejdL9ln0VRHFBlsd14dZWtYRGEdfIZLJEhpPACLf
//H7hlg96zj2bld5iRMZR3Xz132/H9WMvXUswsQ+dhNRSWPPWtbVuwoz2/wfv+/+6zGEsbjIAO9a
Ftd//gRpd5W7DiuD8gBGyH9/8O8/XFsiOgxgv3//5PcvG4TG4yMb5XqF6/f3P+OvZ/z91e9nUQkG
BD5gyO//pn7/3e8v/3z6s4IPIJ2++uuZ/vXEfz9NDQXJboin3e/n833370dbMbpwRBS4XeYX6q/X
4vtbS4ltr2KfunCTNHxslR/xnEZQTs2LXtmv8N/Gs8H9+N+5fAvNiRgEjyf2pduBwEs0xr5zdhM9
Bu8eRpsCfVRUpoT7ZLSqpA2P60qx4i16bPiMbngZcusmZZ2+2wUCvelpGnTtEjI+Prd0QUWTljfi
xd4QbVVYS0LaFrVyb983PvDYOBjci11o7k3vfOckDBwC8w8oUiFjUOkrzoUOrb9rzDimNnuMrT5+
6MsH0wAg2tfvrguPrjML9zFo1LcuST8QBJZbvYvNJz8PqXGcoP/97ZjnW2RL9PBMrTdloNR3Emnk
1h8xaE50knGXPQd6omwaC5+G4ovMQ4Lug39nogwqJmZLrqPgSM8lZ6eb7AuK22qCDx8O+o0dw67R
i3FVoaRHC0o/7brFhTLiYKAqvuqRhTrUMNxtlDTqs1lB4m3xzB/JQ44937KLjVEY70oHCQJarbLG
9CCeQVxOy2Rysj3GZTX3/RdL7Tb5HF1W2u7FgaO7YqgHfbXQN+MwwSY0eEXs2eGC54VgFscqroMm
p5OqsJwlaxi9XhM9z0GkUp1xDLl6a0ijWBqGoZyQNt7iodd+kbKN7ok1dKcLBYu99Upjxdq9EO/R
wLJ8SHNlL+Ne2TMQ+qWC0AbFN1SfQIcubmkZntsNpOqpCil36I7nAiT0TCmTTyw2uPeiH4hVVr1R
OUuiOrWLOsb1LvNjBXe3YO0fcHmzSiLQc9tGkOar8FDj7ssK2o2uam8Ond2WjShTpRKthgGfL6tG
B8utUW7bBhRfawDexeDZvfCqeKOlaG+iYjVUuPzSNAq756FKNqHKlJ7Izs9yIoEmCpm3xLm+Igry
mBRFcckQbKCxhP8hSq141JPUZ0pntZCjow/sMveyjdhVxTHdoqRazevw5vjRrjBsJBla7nuTrbOP
cZg6ZtKUpI4N2pHYx9fEgSyUa5EBbiT6maBwXWXgi8BpUkgki+8KECTw6PWqzqhMVpZXKppc+ijI
z858M7l2jbge4HkLRtsMFV5loNFH/DNYFAQOpNxElBj7E5q9pmTcMqavMYfdJoeXfdAKezx8f+Wy
AnVQGgB05lzPQqO4sHn6ykymGaqth2ehtuFZld1eUC+KiRdHNR9ZEMYnQYgHgBjkeKzqVZ8dvtLR
0DUtPgOT8waA6eHWIi+8DZYagroYnoeJT1WoKLT1kko9FHF9bPXwJUkn4zA2OPqRb5zbOrS53LdL
fxrLdjlhuG+QGkfZyFaqNINHYTU1fij8x1k0fkoNvThyrfBBr6FwVlAhNzhn+2MN8A4LBcO8DlAs
ATCvCfOqVTPETKaM2Sg9dfqVTCfLS0eq/Zh4Pg+qg0OenaVfyUwAgeJElHMFXrW2z8+TSbDhIk6y
/NxN+CoyhrQSU/yqtpwWRgmx37S9ylrRzBdtMoZ9hEUOTGwgNmCLyv2gINdqFfGCpgJn1diG+9KX
7mPaY9ZPpkKhLICYSSu6c+3QxMqADlMZ6O2UpnXXtdaMpyJ8+Vb8EQEDJr4arBXQYYweQfwmgypa
K9VY7adRecR1EEA+4wcIQyE+RCeHQHMLBfVvOx3w82ekk0wP7lQqe2W++f4q7HG2CtxPqMJsZZ+r
P7uZeqemDpmic/y7zIqekClm910GFDVi27sR9LUqc1A+fwltqC6ucoJ7pjOIRz6ggWz+YfeASAjU
jU9+QtS8AdA4ddLxarNv92c8HhHJDwlJEWRCEgKtKL3pJT0SOU4H26bFbBfnw3BWRzhXegxKrhl/
OcUHIH9xSpvCM1GZraqk/Ul312OzwSPqyw5436CgKTQEN2kagtWebvgKsNvON5luWQydkHF0THK1
2rLXetSlCMiM9DC6fbDn/VvU+QStciqjTR52SE1KIPd8gczNmAvlTSqr5qgDDTZFf+LTuIwGOzvb
FFYrnANkFmAlOcWvEncQqIumW2si/yGbfOtW1qfTYkML4mzp4mqOIryaNhlqVx85EdMO6S7CulsT
CX2pdV6q5AkCfujZGQdzCMxK8TklN6fC7tpVW0G5IlgBI2t2V3EToQdkcKOa1dsUw8Gjv5kV+Shr
zFXfqdCymTwynzK3MVvgqupOpdLtQnjD0nRvkQryTC8WUUaek48lf1HF0U/4tE+ElVD04glinex3
4g3r29QuLHzmGNvai8vUnrYiXOuluesdA4rtRHQZYshFM2ZgfurtJItH1tu5a/zCBrGw4mcnxGGd
4OtKk+k6u0snTMYspnHnYk6uSwcHrYsmjYQrPwHnw19PfJhpxUiQwJyqC/wpT2o65OiM4B7JQ6F7
xIw4K1vCqeI638zLWhNLzVLYzl5FtosvO2fyxOXZ8ntkMmBB3OaAdP3V0huuHx1qWax1O7VFiCY6
f6eZPusVYHnpqLJKIUNohWqXpN7hYnbNoxVXb7QJj3DaDxO6EMb/rrZQBhNASG97elztNGdsPcB1
hYl+qJ5rShpynIMjc/60y282HCmVyfLZt+WhmK+6gUEEcGEaz8wW0asjOZXiyDRYHgkywwiLfi+y
jS/SCpJlkBLaoLq0KwELi0WF+XwpTPfO8A1ScfaY+Rlx0EL7FREcgNuAk3OOzwmARzTEzyahOcu7
hXvvgojVXYlq41vD+DCa+UmPa/poMESjw/SpspzjFNtIgPRTmt5IYloNSW8SF6kgH856Ddld8eJC
NlsZ/oTGNMhueJj7be/AFGYywlkZy1k4HSir+2U95jpOuAN+ouHYFahfZOVoVE5vFlRUJHoB07qh
fkiTehs4IQuHxIw3CsESrdnuJn5VrQV4xCOFpgyO0QrLEP5g1nk6ZyNkJqyXdCq4ZGCUwXafS7TG
6YcAounIs4VS6PCsegpzWRM8UGKzwBlmLQcl2ShclE19Gu55t5E8nX0VDKuapM14Nkx3IZOG1NVu
swtnGF6MGKwXcTXMyQPjo2qNR1xA8JZWQWZZGKYJZzFFN+d+9BhbbIaaHFf5wo5Jf26k/znvolbZ
Q6n32cbnWgKGhmmNA/cyYem7oEef8vKI9SX1tJaYs7hTf0xG8Kg6gAjsEiZHZc/pZvy+ZUJIlwdC
idpb39ex475A7vCg19NrKpGxmvQsfwlN+GdQELo9qbaMAHXF2BH8vEUfiyoAueMiJYPMI+sBEWIx
4DlPqk8lieSVj462a3zji7Ue+V5kam01RloPk6r/UiKuUpHK4EohE70rtUMJu56FWcTYgZry0Oo1
Cia2T1urKg+CsHgAG1qwBhXan8B6cjDEU0t4Vd2fOe9OJ9uC7hkVob8ukynCBUfEo1mfHJ9EHF+g
mWsqh2t6mbVrqoWBJk0gVcOf3Y/uInEbIPBQsppMPJAM8RaMvJA/Up+w4ciApRyhqw0AgPRMVGup
KYvMqFsPpsOxDWa8D5YwlhoAg8wIxWCQahrbK+SnkFeg5pQoYJBIv3TEiItqZxngrmWmPyNbClC+
VLv+W5bqTms3mEzs9O5/EXUezY0j6xL9RYiAKbgtvRUpUmJT2iDUkhq2YAv219+DeYu3mZg7M7e7
RQJl8ss8yXtsMUtuRoanVKSplTkSffPoSjooYdZMr0BrxnNpGFYEil56iHyWDS7Kc6N4B5r6YLFq
M4pcZB7UBZXw2nnV1eAavih1w9x6kwU0JXGTjdQ0e83xJWCCvoL9ay4dCOLLhE1sUaO8r4Ip+VFR
ccs0z7ykFfzPqbZJyCWQH6jjKBpj53R8klVZvglvPOOi/Gps/2kSZa4SDwmwSBDBYEpYVXsOHWoZ
6iy/ufj+llDj8HnF8Z2HgqGZnZZnM4m/8Yg9tOwy1dVLGnEwYVjlrT1Yc0RrBn8RQxlY5OC4Qfj6
Z6pYf4LJ+vARIag1fCJom6RLGe3Wbl9sVKX4lZlMHaCeorYN3t6Efn8aeeCXFWBUMALQfUWr+STm
KV+LKZ/jj6qqg66FRNLtdkvw4F506pagLU6Dlx+kyr5kPXfej6BhTIq39fbak07ZtL5C6aXejnLQ
bJ3ZNETIhna0aCKW4hArgknX1GysHLRTw38tUvpCOzPfqABPtinyn6lgxqYwItQ9AARKVPGEN+So
dFpXJ9RGvxYPTVV/adyEZ2YwmjQabQ8ihDC8Q6MYGYKVp8R3BPnEjpoKPDgIfw2npc3Bmg5lWlJS
jvz7YWDNNmlPXLWJT3AChLyVGyCa81ierCnWNmT2S0CQoTTpxR0ZLZBW4h4w2hsuldbK8+OvkOKd
tB23lhntW5eIUNKFfN5eAbibwGOKi2Kh4/Kq+jGj/Uli0FecKWT0L4ih5oycC5FQGYrFHmUgcGbq
d9TFYSfBa9NFIsc1w9v0hTKUBFAAf8eqpq0AAOjLEC+DyUvIPyQmxdOeBfjM5//wv7/89y/MDCqZ
q/ppJTPYbj24NJAMCbxDOJkM7Pw7Vph2h/MLjHrGzIbhO6mtLztN0rWJNgx1fI7cZ/ZKG7u/Fq2X
HLQp15DNlW9UHLVikc+pOjW3yhtW8McfCS+Taid9tXPyQF8R5yW30P816ThYDlInT1Ug5LfCLnAU
N4zwNbl0opawFShp/s6ZaUzssEGwFjm1ExZMHAp8qm9uILRaxRFnqxiEWGHX0THX7QflO8WFGvJw
yxWRgnZQqo381DhNgkIaa7g1Ml1bk9Mty6IeX5AruwPsk1Na6voL9vttbsTvpBOtXVZzfdBGmAnx
ILZJ3Ipd2zT1rTT0jgMd22TJiYgmA1qgkaWlHL3fvpYAJ/vppjxxpqqDuqDG+uhDTuw9/lIMF/Qh
BNadLBHbAHiwVTO+5UUIVZbgO6QKvC5Fc2Ft2jAED45j4J+cxP+bF2ZCsblgiauLqwFbt5rHOwRR
YOf5RzuwizVuJg501sjRro2OSSm/JaMwrqfXxmwefQ3Cvw1mHnAZ/zBhwciYvzeqeg46h/aqzqID
eSK6Ta1DClvCSwbvGg7yUzTkt6AXCWIdRouVokHkB2Dv1ae6KJ7Uel2IGGyD0qehVfM+zOQJzPRi
JuY/aaGwBhJ6l8PLWKTiTpFnAyucej+grx3hzL5o7n3MoAS4xUZ51meaEPliu+S4Zan1VI2fjCBQ
ZOxfrchvjeFSNmD9SCYuTAYGika7ZN8D35aOkW68IWYkSldCV8XvEaFSVpl4U/nFK3Uyj1FYu7if
sKyRTBVuTinHT2S1G0FxuxvAmtdgq7iCcJrvISv4HAvQT5ShPxy3pM/Gdoi6RT1tCsEty6zfhHcO
iov4dgwYJbUg4kLbrOeIms2bGo/GOSU2F9dSyJc08b+AM/1tFItsRcYGxGC/KaDeYIAA64wxjJqE
el0oZzr1JPnG39qDU+xgpgSfgzlmxII7F3dP9JWFddnss6nfm324z/rB3JTzL8nXd0HoecbY9Bem
yZzIdgQkGO5XdEhWK+X9q7gtMGFBD3D4aca8zZBJwmnlEIpa6K3F29ek/o7qLFQ5KUjW1fI2coot
7QwzuOzbbSOJAQuiqn7g/ClHLEIhEbGdVrpUcI7GJZvr6vvEfXeg92zIGdbmIQZrsJRtqT0gynwU
/uj+gjJftrNRKJLpeImbeMB1UPkXo9e9PSQVVIlWjzHRSPBTEccMO4zMkw4Xf+4wu2pFMf2UlOBQ
tALqWHOntcmmuI7qgurzLG1OvpFgzB/d9k24uOYaYIC9od7I6QSb0XLcveFm7dWIZs52o5c/gDRH
IX9cKytgs2GGIIq7yI3EWgOXhaMvco85v/0lS9iZo2iGM7PUo43f+KeBT4CtqvgDIQluczspUiGR
ffJx2dS9wGEzdARzg7lrlwmvE40QM3tOq7qdJfcwOyR0Z6C0YMFRwnv1XEbUfb/v8ML9EHv4EZNj
v0WNhlRSh87eEl57rXq+LKs0yh9unUIf/jCQeG08jnhF2hiPEcQagQPJPcYQ4ZqEfngtxoiYhmiJ
JhW2saTtgApVz4pgEm+tVv7NCp25Eiso9aOY1+uRKYoNcOOpGdz526htL0xfnPXgNS5ui6E/gGuX
3N8qrS5feqtsd91EM4XG+ODTaz3O62nylE3oEjtC3tTMCeQkbmWQODtKUOQudJn11UMGSy/iFjJK
/mxx2R7CijRlXcU7Q09fNQVGNmhxM1ba10SYFWM+J7qj8u3kYKp2VQjVb/EEaWvR1ee8QgJADqLU
sG52Qy1fMHsTsqSwi9slHfUEoBf0ChLJCDdYohcwnDiZZtXVRG87C3eSp9AF7W+mMc9rbL6laf4x
Kjc+GqVH9WojDlqKXxKKxJaszJuCHJFI0eCXjtfF2Fs4EimWd2q6f6typ1vWAToBZrHgbRhtbTlA
Hzh7DXFS3Te/CwOPOmPvt3ZqYw6YEM0SK9ROQ9LM51P4hejB8uRP4Lsb4X8WdZPNzqgtNZTiUoEQ
zhsAP7p9hbf0a4TmYRrKr2nad0b1SQ7pIAfsBC2mmYzM64jcBMUepceHLGYbET+1L+70dTV0ASTd
upm1nBYldc1uSZ8k58uF4TY9nDTriYjq4ytTvUseR3B86vMQTmnOAUSb3NdI5d71v794SjqbpmJ6
3hblUdSiep2AfE2C+pi46/GUMkubhLnFZkg0qoc5VEl00NBfZ/FQvTjWW0/Zyq6ekUZwDUm/SbYh
gLXLcfrKTCM61uMQrF3pUDky2H+a0DFPvsDH45Pej2NsgwkFBqFJMM4Iyo8EFbvnm1/p0BxpThPT
aWxXQQ09WDCEXIkS4L9U0c+oPvygqtcG48nlzVHUrhc8Bm1oGOciu1pDppHuhWUA1ycCsrHv4v5d
nzIOOWlu8FZQl1DH7ngBA0dJgQMRPWncI77DlcGVEwJEPqzTHCCOb9Yj3VF4NQrbczd4B2DImau4
wLQQkWch74f+hl0jDxttN49dWiBTGQfSbTQYzcHblrrMrujs5HmA3VdF5y5FSdi3115cy/0ZAzip
o8MQTGfKu+oCtY5nyjI+QqIYY3viPM1I3rAnhB0LfPTIXb+MJtoOi8BmtRzWdt/fZdEVa49dP9Xa
cWUEVr23PahLhnzHAvbHNYp4HSWwo3KGaO0j7LG7h46DSdiVDGgEhnhRjXPslt4E8OtAwvK3gmtA
S+5mOUwstQYr3SUeoASjLV2iTLy1vdx0hO+Xdagz2gshx1ktmZvmYgJ6O0BKq9TsHvFPlTd027cO
U8iybmA0CywfafMW5NYzKUEOtTU8p2LKaJHriHD2NDjMs4JCcsVAfOeegVuO6TEpwZZjXKB6IKBD
sKKbl5QgFLqo+NHqwD5lrnaUY8sHnXb2ni63Xex4uLNgq3CjG5FLUI4OwsSgYVr2ysjoBfb6bcii
ssha/Zy3zpXM/Qbo7gCGHAco2unSCHrzQKfFbxRi6syHsif5yDhZAj+MsX3QUaH15///iwmRkFAp
EgqhA5IudjBtQhWEF8cgHSJz5+gY03eiwFbUE8EjQQS0m/o7OMB8SRoe9H+zHqT7r5htgFmOFaMq
iTfUelEsilZXy75xD3Sq0tlRNvyvHIel6D8CNKFl73Nkc1OHVV8GRzyL5AZDex8y6+L6ymefMOiz
Bn7bvCm8nQsCGT8zw/kiviVx+qNBSlh3nRxxLySv5PUZGeqE2Y2wvrh2N4+UeMQggO3M5K9jZPuy
ydNbTm4P5FIEVlotoSCfJRs6M3begwCzal110bYqe201qgoWHHnhXVeRnOlRVmt1DAjwLoc4seEU
+PcESW4jCessmNzDc8fFVyjrqAcPGgWNMz14fKUdh73qNosBDcL9OJF7sUFDLe2oeFacdpYDmW6Y
sdVH5LQfIgjhcldyRTI6X2PVDLFJwwfU8xYp6ZlMk30A4IaJm2e0Ych/HsjPxOgZCwgEzqoFkQiR
jFxM7MAHEBiseoiL4VTNnitsVZrCDjLRUkfK2oMhn/7FNfYDCRuiKWIoxvz6yjGmWtutqy1a72E2
eAokrvc4wj1HlufMyR0sdvuadN458mc8YBo8SD20VO9WD1fP80sc/aaMOiNdcqoGDHhGT/tb2rF1
l018EqAblhx03cUQ6ic/RKi2Io2SYPULy28kmV13eJIhAw/knvwa32xdyD/Sz+xF6X/Yk0lpUpkX
LDLpzS6J4XJvbbDJGNGsxpgabb+TyUHTzrnmSi6kYRT7XF/kUszsuByZDB1K7injenei/pnaiCcU
INLnUy/qwdYOZYxKY++MwL5LV70zSvrJIhHvAF+xtFO5jfw+wzELJivNK+HKPYcDugE845qF6hhF
dCf2PoHAKfYOYQFtJ0lCc+liX0ENrbDcatPCGoxnnHZ0ACDy8fZwMjbL96qeuz9cE56l5VPZKIfL
QGU37abMZAafvDpnvt1A+UlgCDpWWzrEtAQ+eog1fMig74hyMPAJeDstSTZuUtt7eA7MNPhEREWr
U2cF0SoxCWDU9A7aCcb1EDv4EN3YFSzyhwah4WrtVt7DzuFidokJWzWqufWKFefhW1oNcwNNuS+t
alp8l2N5bPQg3w1cXLG3b8kBzn32zotdsx9g9GToRTbdLknko7p/sVPhZHSqf4MJbKMe3ASUOg9t
GN84zm0xdt255oLptyh/qsolihCT8vw8hDCedCuBTh8ROPakBJbuW4t3gUUSh8QvB2Gi7q9kEXA/
ofRTUts6XEM5RmXTIdYsLj+y2ckY05NgaoxTE8io6WGqYpj9CGr74fZxd7OIx7WzBjX84znVN4nJ
TBQjjmACbXOzKighc9TDm2yC2/q8AIR06NV98xIa8q8xoIFSYcDpyKqORY69VZr8iUwrfq1q8c9g
AL8sUVbn8s6Vb5qXouc8FUcVpnqgA6L3WDVEAcWZBAcmNRPM9YjzFsAECXs7KRa1s5ElHYc44Zxa
Ucwb0woxBRNgktG6agJJIa8E5/zup2NJWRAzon1tIn3QQ/8KndhlFXTvgOqIlBOEZa41beqYwknd
K4BQVzg23NxqkVutnVf2V82hCCiL80ci8tm8AuOpJCYXu9M+NshqNIl/5uCChTvHsRLetICqh6HP
6WdjfL9QGUHwqfH+NMIkzWRShawlc7vsqvPoBNIKeUW7StbBPJQxwVeYCYk83G70FmFodcFkL6IR
GzxbAKhqkLwYsyMe512QztJbzK8YRs4DDI+CF0pjRZCbrFnAaeAKYDBwlXMJBvMF6gTV8w75b9rG
2F9csTXDXdKHwcor67OTFgcZKi7aDROMHN14YXnhZxD0eLLr6lAHVA10kMuN1vMXhVdm2zSjsJY1
Nje5n3Mj3Nua/lGk/nfGPrfSQPjXTb3r5hcz8HWkflCfLi1eq9jW13lr0gHXPSvD7TZD0u/aN8pA
GpLMyaEax+d/P11sC6op4cqsajd7lnlznthngVEhUc1dn2iaNFtgU9TVhkyJs9FQ/9ZdYW0Mbfym
HgMDan0o0J5Ofr8nIp1rd6umis5qWA39WB1cuyUh4PlgPJkQUgYSnyvOamfVQxHLp3Pda5iULGKf
OYTKRGBKRHG6hXV6Y7Xki1Y1UrSyd3PuQKvwnJmSMUJDLgkKrMuMRk7fgYAyzGD4kwsGWHZ3eC0b
K91UgeEvrqGRoVNp+UlNxWOw2n3c8cZglN9xG4LvqsM+oDT4hgHgS8d9NjHla0Zx7hWeJNiWRz+7
5qY/rYqAHFvixFx4TO1YdMN2QBBY6CQ2LmI+80ORRRpgll5uJNKOmSVUcHXPgZKr48BvVTcmlB3e
lEwzKFProXFr4ujDeF1WYrqOjNLWQkdlKsEdeAAcFr6A/D+Z1pN/DL50CsD76/WeK+Y3XbIo+xvY
IXRbSAY9DS6UpeXEKMDUUcQOTjAtfnRQqDZhCIjIJCa0KI3XMZAwxKxviDg7DLrw5vr+lDnWvu/S
cUUVIAaIu+YWwTKLg5lSycRh0o019JP7qO2pr6FuJBzuguD2htB3aHNWEMl0byg740WO8KFb5IKl
9SPEDMtg7L/IgesU6KFmwsNEa+IqisRF+upB9u+qatxhFJg3q06j7ziOhuP8/ROSTpYDdjGRA3AY
2pe+HZ9VPr4kVdPSUFce2jjOlnoaEJMCgMW1BPvZm5cGv3ZZ0nfsU3jUQSu2qLcUCuNHtqEdxD2T
5GWc1BpHm24CHDyeufT1GgN7WhxrLtW7OgMQNRo7BANCFr73zVV02U8mcG5vzRntMSXjg3g8wRAf
m7tGus6JjgI8FzkaE5RzkBxJfxmbFp2UctEczZFVPmBdRjox4eV0+4YmUw7j2i+udfAIYPcD9R1F
3qYZMM/XamkoXYLgxJ1IPumFjqKKjlQ8YJiMDHstmBRDrHwEuJrpMJmxIJ25F3J6SYv0pvspfnWD
0YAkRrYpd6BUfkIedK43EdEI/Q66wME+i5QYNv1K5MFvQI/ewtAt3mlQXSFvK35i0sRKMRYpXbxn
4POesdNtY9uquKdgKvR8fdcgsjEDhwOArYWFEL2OSooxKs9dbL74mTbuvN8M9vL/fQC2tC5R4C4a
7jhbn3qWZdgNezfk/YkSa2fAcEIaNheZ4zFKSa4Y+Ili+hFx9YhoS8F/n7JH2IaQizo2r31HUMdr
A4aWYOaTGt7fU4bdU6/64jCpko+2Kk8YTl58hlgLvyPdxja4tUQpdrAZpi0m/2Zumpx8MiDjNDFw
lvnB5XiwLUt5GqHaGnTDkrrrY34nH5ebw8rQ51zqTbgADqYoAqfitSmTYQ385C4THXOhKbb57Ixw
bUD7Xd9jLMCwPkLNS4P22Tisq6kiOdQD5ml7DOSWki+4HyhlMdIPqBpfPZyJPfywtZ75X0XWv7LZ
uks1y0YGTwhqwp/UQwCOHeuDvqZ7IiDXxSj3gfEEb8KaUA8XX9emJdgAa2FD3BRkNQifcaMwqRLY
jwmfXjImFGYYICtp2bsh1gSUH05P2Y75Lo3ZNj32WSaf2kJT+rdGUm3RNO0/DiTfXOrQwYZDUvTy
MuOa2nGdulR2RAR413AF012bhARH4czspt5g1FAOFPtqXkjhNLPtBCMlEP+UGyNE5n+UZ/t4Oecm
MLqjjtRZr8LStfagSpP1VHop+R8KLkavPfatCQomNk5R5R3gxAMIt5aFKuyzU+vvM52RxIamswT7
uyoZ6AkB+J24/rftl/XCscZ/0De+/bz+zGIKKmqzOxc6yJUE5W2pxTMyf5GaPuEXxNtFZeTBvhu+
lC+SVQNbZDHYJKXsBse0ReuqiPmvW57h4CgLdnk1IdXQSHMfJqKymEYZMeGKKZObW4bv9lgexpCD
dlh9FAbro12RrPSGfA+P5dobxdvQim3IKYcBY3tvKSsxM7q/G6N9svNy+QZG7ctL4Hs3R4R/mybX
/uu7EtquMuITJtEvl82/kfwQVLW+J+74VFXaLJPh222XJkXVUc+rTtbnV3ImRCG8eNzL6YSvt3Q/
HgfodowNX3Em7kDErkTAJ+E1fLjItkJ0DG/P5rgNbb5Nv8s5Om1TmWF0apOPstb/EOa8Ka7Q3Io3
wg9/Wh7CMJ53Z8QZY12X/Lxg+N9cm80zCuyNU/PuOd+p2z7TKjhrZgHQRXCo6ZpjY8N6i3XtNRr8
bw+HP2ZmjDJwrJAP4h8wfddJY7sKmVzqw90wLehIESM9ldJQPC3roADdk/1OLsVsM4q3qqerS2t5
62abQJIQtfPhNAIy4kR3c0GaGhkxWaQSILJOsUoMUgaKNPM4sb5xoayIMK3CgkyX3V0T7msiSHTq
cOtNgM/Vs2AoSX0NKAhpsc/3kwsGVfnOvu20c+DqJ4wUO8+lZVBDYZwXYS/925QjNhiXClb4O2zD
LTuLjHisyLMDEfF564LS+3WD8jaWBnbqfC5WwvJiIz746pMpzUkoSmcdg4qXYp2aqMxJ2iyEUM8a
7jLPpPuigXqilcH78lLYZwarOoNM2sFt8tuO33yDdmrC2ySPjqufcbgs7WyHUPmkpOootYmxAW+r
4kxMuhhiUdkcLMXrgSC1KixNW0xOy8AgpAMIDhaSSfQ+wAGxasya0DYO4nP09M/+EZDBY3EQK561
g22HP9Qo7VMmjU7one2WnrqG4gpLNJ/YZQi3cOQzXGggtV2yUNcYiUqQiYF+quDDJYyWqtB+4MC9
QwrYxa7uLkKz2mJ5gifmvE9CXjJQjaif5R54YLCwxuRCicRFmSESiTKfo+LQH+nTWtafcuT16NDa
l26nftRwKUP3twMHsNHBukouycs6m/6MLNHL+YBXm+n74Aj4xvkzsnneo3RdZthhHNZysNu4WNpi
DzXikGXBt1ujimrqqNnPgay0suW+ISRC4xb1ui124dkpo33rkglhozPKzMJsVTnlRUVs6mPOrhVk
BIf989Rp21Hp/oGny4jU0Qu7I8NbQtsBYZrBXPV58jB0+UZ6huJh6+52yWXK5Cd9Ug6SIM1lmffN
fljFIa8J+wyL1m+eec+ChCCCh7UdKO1TKKs9alnU9Scj0b5M387XQRX/9W2UGc/uOPtXB4GaTZHR
Hzkl1CsJXy5Z0ndD6j+sKd9WprWmFZKkQ+C/ShUDp8n/VBSTY3SnIqbO/0V2c2RahtuU2TxxbZwy
LEi7pmw+bFlzgOM0VJVyztdgVfR7EKkdI9tjpY9XDXsrOYtHZbLoUv5SbuU0PiKWBWOMUb2CEySf
aina9o5x4RClEExrPTur5jHEcu95UCoq2p64GZ8B5OfLwh/uQWs8MAjTcqPnj6rYEK7HtzwWFBCX
JJ38c9gFu7TwIuhB1S5zNModEAHZQ/+oMV4Tf3/SCEyDZ6BQ4mC6psWlV4SyspfcmjHPYfCtG921
ygPQaZAFHL4hrfIfHrw10aongJy75ev0JLJb1MlbP+K8EKN8z03nN+l/PDN8AZGFjSj9EVTBLWXG
I+NrhMtBC3IveHDzZj8Z2f0zZJS5yS2i71b/1wrq74oIeIIfkTv0rEfbE44Z6HXZYXg+uzxIVOKy
DabDdQzc1xLoPoaVzVR77NmDfPccinMiKFY1fFmSAix0jtZuNMt/xV53sxtE2VD1tADQWq0K6zGR
MiO5DFivP/33NWllzn1c5wsrIgz6LGuLeHAehKZ/bZ3NQeMc3fodUPdi06vsxUyyf1GNivYGrf9f
mnUaLKbhrv7hojMOAK7vVvOep+ObkSm20ri+Bv6XM7Kh6zJG7KZxzSt3rs7ApO2kjQ8XuxoC8nJe
1ZxFF6MDzC+RyKOXcXAVj9A6i1iHzWWcMoqHiLBncMmivlWzGgJKKttDV/d1cS11AoRASuu6RO23
vD809B0K4GQemEmoCUQ6E4ulFijIPTFDg8hf/ieNmm1DlA8/Py2tJX9OmF4CQynlP3B6XstcoGDT
/mIk7Y8g9oOntqFICPJIjOZmIlQLKgGSDXM4iV6tnTUxXIcEa5QJSz7NBhQcK701UX7IKkIaPeUV
jcTf4vvWu6ayjdVSSlOlWDu4cEqNrYanMJqCv9IYsOaZfLo+887JvfN4bVN9YESRiJdCWPcs5K2j
7xchOXtzVITtw1I4hE9j3GxDj7oao5OfpUz+9k7w5rveg4bheinem4hXpMiGA4zaYIOXkbkbOW8Z
cdSB8k0hmqu9hdiPIuhkZsvr11Zyw8u6RPMAqjDBNx1dVk9Gd5n+3nK82tZufKu5BtObLGbbIjN0
vIAmFbiuyR8xSeJP2XuAK7J+mRnuzTaneybd99h/zymhgadiPlsIG9uko0wGEo7pFp/K0wuQX9OZ
mkfGIjSb2EXDNjhD7VzzBWH/tYrjv0oELxp/9qLjC1IcgHJObctI4ndUJdtCncf8jbcORnU0u3A+
qQ6cgO45I/RzYvNNa528jGgBAdqvGuzvUndhjCV4XVFrLdLZC88iB4hryWwhE/r3yWFiOTrYYx1V
XMjdMb+AYseU4Aqfat+wkIUhFwxiB4ssGE9RM/xC6jq1ufZdVsklbazfhti7Qz8DZmAKslwOsBUp
cg1bRwgTJprhmsL035nJ0BxvzVeMoFFnfshz0uo+htrwvEwK9Wr1LMaUe2BKrtlfpUPfDQEASzG9
TsjBo2/yFUpdvQB1u/mclqzELTARtBtdJwptUg5SNxNiMweBFXfD92IyxCLtDXeTCww8srH3wi0q
2iFQo2WEj8Mf5TFxsUYhsqPUtPFGN8BSU9O7N530HuTi32j25qbTIzZ6mprW/F/w8KTaqS8z6hk+
UVpmUWT4xdcAJOoZGgNBD/3ONPze46EeyxbEdVWfzQ4uoMPc3aPMO5F6BpcBH1yC+4UeCpEPZ93K
CZ/yNU5CxztQGVv8pDOwPnh2WdaD1EVQnAhOS7V34Qas2pZrijdav5CpH67jqD288iWs6nsW6yeL
OzaFCW26GphW6X364mYAzIMRwi2By51oKNQbmvqfiFMwxeVnpoX/0ArnYWaP6lk2G6E8LL6G8wTL
N+DW2YhUOC+98Q+vR45uiaMmpdueDdWiBI1R7KLz7GUFjxwXK0jW9N118Hjo9Lgh0MRLg1QPFD7j
RM/ro3RdCkjJS3FUoZGjLj6nW47XGXMX796YQSEIsvZpFRo/XwpRrudgTnmlw2+N7peyR6GqNRnW
pbifR+6/5CwOVg2rgDThScS4maJ8R7L2nXzvAhest3GARg1u+ValfOmo99YiJe24SOcFS591zwHb
6QIEs89IFh4x+rvDhBoy/AIUtX+JHb/dGvPiwZANG7v5baj808mYpY5qQ6D/YUOEo7ix8PgJVL8A
iVMuNSZvYTHvQ96LmXHyab0VMlC+ZhpgUGdgL/UKqShpq+tY9dcWlUhGhv+SCesmKhO9rItxDwRy
b6Wvof1X95RPOsjng0fSTXB4ArsT5+Dk1o722lvxr52Xa5rEODLMyZ60hF6tCCswJDMql7OnNM1r
qqibT4lljbgPiQfhS3U9Bi0Wc6scJAo6/IKfykJ3RuRrErWQGIyOwEwICRCGcEyLIjfmORQUf6I2
oX9GVb6NyUm+u230XrrQP203/fWkumObdFAKQZNT+1xy/4hK1lR/NkyEU4K5KfnrhTZAizBkSfee
duY8i5BLGETaL52e3QXInRUFHNdCs9SxHDdKt1HeEvq5VEvULE0qNsWaaSuVyKB5oCLgfSNCbxpN
vs+5zEQB7uhUlFtMDGdlMP0lcvwQBuNYhOM0kw9mMmgJynRzZtYt8nnirOklDPF0eGJH69+x5ym6
ml2wtQr/NSTvBICIundR4+0qYvlKD9S1Ei72VK9jCG4FmC6GTdS6jz6zq50ablSqMPDgw4JQdMLN
yT2EAOLSiLyAT/SENmZ8NAQYY9T+9y7n5w5YlVwqXi4lmlIIxkGVEFz0iOlMojFzqatbn9ItyJnP
XU1NxPc8wgeIrZPkoEOvH5tc3jMQEEBe7ZQZvYloLWz/gVzNC2C4IeWCcb0KEX3j8m0KPINFRJTr
MfXfzUp4L4lLgpQ9emEFQUdRSn8vkHFI8KZMmdCGINZzzLAxYOlEgnE3JHcxxV9ZC+9Wi89ty6ki
CNTB7ga05gELjWID0rtkHTe7sk+4t916tEPHsuZL9JDtNRdfJeKRZ83yQkYcJVDA0JBATQ+DfO+2
J01ox3LiUOmPS56uBLXCPMV2e+8c8AZIxUcrsw+pRimT5DDgjmlKuFMP9zM4eSXIDrIjJLe+IzRE
xxEXgRr/rMfes03wufZVe6/tiBbL7r0i43FNjf5PjtAYM9Vcmjm+twm1NeTIdEvdFEW4aNTWbW7A
e3PQuQTiJ+7VC3gPmKhJxC90aGa9w/6ROzlZ1rCxICvO5Z3RLnLGYW1VAcCFoSEIVUO/or4zdaCr
GLW8NNDZYDmn1sGeCAD4Xc8irex1NzKPTVIC3MFIJhxrN6EbNqCqoqpk8HZg8eo1HU3pMiVDM3Uf
BhR3PSL8lCo9RAeZd6DWWYa2ex0ia9UwwyEdowAN5SBdcndle8k+GfAR04NVbYgh36ZQSGTlSGPq
ywS+L3T0bKfYclc6S061BTyXZVJSpi6C+Dd2GuoxgvQjld0ZebfPkaHdFMHTxEC5GGgVs+b20Yr3
40ikZGMFTIWHH4Oq4V3XDs9cw/nKW7PC/eEdExs9Jk4cf1165aauVLoeSgePR7TWUkocOH6mK8xX
bedjNM2luXOncsQIauG84pgTYZBa138mr7S3vWzrjRMCzol/Oq3r93Yb+3iTLBxyJvFhOM5/ujz8
hyvlzR5Eyp2UGYUqBroTeX8Fdqq2oHtXGs26ZQopatu/KV1ZVKKcRjcudnmxl7PoWaThT+Nv5xyC
bRT1UkLO+B9R57EcN7IF0S9CRAEFFIBte082nShuECQlFrz3X/8ONIu3mA5pJkYim42qazJPXicK
Y2nNt6LhuzaUeO5a+Umiyns+j/baabWDC3b/XwWvoDHjvaVXIWq+E069aeRnU6P3SCaGA200PJsI
+im/AozcnzjDhyOKPhLhzOlP22JsZ/RBdgAAJY52Ujb8eEN6Dsm+3Tu5BO+oRiYrMI/NwFHaL04y
BxrMYG9IK0f8Sg+QEfE618lrz67iMA7CXBeT/RRbVNe2iZK0oNUVBFrMZdsfpKIOz/ECGpm8dm6R
8mUSMaY4IneYzW5OE6YkmMNCghVGOR7slevaMK9Y/hMCTpVld+GascsuwrFPUBDjSqbxTJ5pjIz+
WttY18ZOo0PSTrcZTB7okRXcFrLlJkzJgBDDUkN3Ns3/MP7UXfq2cP5XdRa4m7K08QGY2W93vpcl
EoeBeJtVXzaQetpzN7mfKp3ePe6WlfnjkyZFPEv4NU28e30DqdeCmlBpjuZAaXcTBd5fPcYvIUrE
jd8OOy9kGh8OTALx/BZExOp6LvYFvQS3MU+WiTAXqR8YjeTsTqGJ76DxVgWzPwCINpYNo++Hnekh
xvG87mJ5DSNgzKl8McVIxUM8CviIsDqN4V241IQloVXruXfbbY3Mfd277k/l6G/l1m8qQ78ULasp
Y7gbuMnWyksP9VCzuezzIxEcTIBEsEmCkWlDThiOP/PE3MuZ5JRyKDfQTt0rJesurqbXeMaTauBQ
Hop6m0817/fJ6xlxJrgDME96TBvnOWGI++lR+5Sl3lmOdWg1M7iuDkg/86e3sR9ScnLnbTWzWvaZ
LLPghFBonsOIYWeiUIE2NUwdVighWCP+N2zFN6up8TZV3jkduvksyo/EM4B2VZKnKfOMS5r47FEH
jCB98+UEsqJGxP/eO5kL3W+cV3qq4LkZKJ78+reLgtTwEaSjYJ/XEanKkA82tiqyVwM1I4oWjQmd
VLryJLCnbpuOx8CKsfrXrQREWaJw8H6PAxwbtcSfsh8je4n+aor64pRwLvYIwtZm3Lzn0uKgYMQU
krOxjWvJVw3qf1NxJiwzm0QNr0Bo6hOZcX/JDQh2clDv/1IEwtZFBxiRW1u/hw3hgxJCmtVbh5I1
Y4k8hap6lpueQd2ee2ECFUEyHgbUpGuKfbjkCWhSUCmA5sMkur0lQCOKsvpA5HQLpA0xoGXD39qc
m2IxxA6C7Rl616ET6U6Z3gcraglinoRc0BuvkRrfJSKOvT1ZFwJdhCIek8S5lcrzX/EQf9UoUoSY
h0sLow3w12esRligfnOKW/7YYLB3erAI3AqcvwGt97qGoxEa9t63BVtLbPCmg+MO6yOYHZcEYyzG
CfHzAuGCNtuVKx8o5duDxjSftmAomjQlWTThWS+d8YFp14DAKP0SIsWi8uo3N5OMYoPH94LLb9/H
XsYh4i2yF5LhGvEFE5NVRJzM4D9ALc9IBiEkxPsl8V0lVDZMjYUiddvDnss+H4QmrIbHuDafgZkt
+8b82DeAM+nmJHGt8ZwR+ZK+6h6QFyxWczdP4YdowDB1ekGRezxey86IvojsL5Jx+JCpN6TCJ1ZO
/t5mf7GWdAi58Qcr/veSHhmT6MgQ4qksGrwsNslrS6GVmxWgJLs7R8KirU/B5kCuAaTSo1opvG7v
kMmER3kBwhRAvjL7LanZsi+zcNjbc/Uk2c7thXPvKKoVHxOhGBxhBCnXXlocwzEPIWnrq6CugRPG
T6ox5J3ouj91jsW86pYtVZSbKyL++C5yOsXSCr6A4MXbxu9oqtDrsRrng99Zb2y8mf5Fj0jQ8fwX
WF8gEq09zR2YugKplJwKuDT2gWAD1s0YadDv6C/p8n7ahH9uB5SGruMhTkbpS/vF11qJct9QXwCi
CP+CltCbwgjOaWUwimzpTzw2G2O0LNz62bkwGm5PZARklyFq3yEJwPK0wh8GIicfSuS2FxRVip4q
szGL152QFMPQa5MA909E3pamH8VdwTJlQtuOoekwuuLTiqvnKopfQ43IbFRMq7j37A3tdSHuo+vl
DyIa/XV+tiOBsMQb3qaUYUzkPAoJZ5wsDb6+KNr0Plo6WLKHwipI39Sohn3XPjo9pmY+gQiZSTCL
k/pm+pgUcpdvxxpRx1DEhMy18AEpBqdSeIzzIXu1SZxuXD4C4+AaO99nQln7Q38YUmD2ZDf72051
P+E/uj3X7tp2vR7xeMenD43wJllodrPMP1xNDIwXRWIfWWKPuYgmO8Ywn9hEL1Y6WvMRN/uKHU0c
PfVVOZ4zGiEyOAa6uFPAdFJ+eUNl35qyPtraVzuGdxrvAsp8b0l+NHnkyrj/to3xi+rc/DAKta5G
86TiyeGmIQ8nM4snLrJoJRVew7jMqy1xLO9pXD1UNPQbQvKeohhmL3LLjbn8vATirIAtSGeOxaFv
+pdeNtBO5ZDvdWWeNZLLk6sVxoE8PDKfdulG6g6ZD+Bje10zU1jNuE3ok+kpc/0nGoz54BQkmJPq
RMPKnZQV3TYMfH+vjNDahs5DG6eSOEQ73me9Ro4Bmo7FQFJu3YAPBRLCkWsy/pHlpiUV5uSEU4nM
OB93OmChzHuSh/ULuX7JUz8zkEG8eBtApmLISRnVe+lz58txT+ZEQKC1y/IElXMS7sfBnFn42DS6
frjpTekdbLCLh7qO5pWTRO8MesM9JosO0i2kP6uzx03Jg0dyYkj0+8DPb/Y8DBlYSmzcslkDVqBS
I66dfAKXEt0WksFqokxlRzJsmgWfh2za2aZDNUNnm78qDejS3NNtR1tpwz7wmvBPYeF2EOlnapv3
JhbwOwWZN8r6E3VIFkvpqfViSzfbp5k57i6ro/xiOEiHiFqoujG7BvjBgWz1z6iyySsaqxdOsq0o
XEwskXWqIT9u6nBJ4xQ5ny2PKldUV+phF+WMGx7tB1WHYpHmYeVBSbb2cYJF3M0rvywEG2Fc1JN9
0eYtjZcjMLZuEnbFPnGSftO3F9dodz3il32j49cct9PKGvgG+bf4iF0wTqBumyQmCr5pbx0qrylt
crpAIyajHKxo8hr64mhbOW9DSTlrtiMi7sRMGcYizu8/Ee61B6zdEULaGMKEO9Y7kUzPHcJs1h+t
tw5bEveE7RCY0DLOsq0CvcDw5vepfUZBZ7nEtOXzok7N6neELjgta7S0YkA3tWhzIrpXAJAkGyK8
jNkar10jMU9ll6w8JlgcF1RmjLE5F97jrvykg5YE6abuRocM2OJiJnTUIYyvOQf5EOPqIoeyvLUM
MI7I1eq8Tq6mp+9L3cmPQXgPlnGNm7k6SBQFac17JjAAnmC1v7uYipglIr/USGwxCVNO54lNxJXW
h9AuIMdggZ+DPwid5CU2PzqPoOdeMeIIy78EUXDbiyZ/sBPrzzgzTcoZfk9s/LtIg9ms0InI6aUv
h1vZuyFj/mjYY+a52zjI9l2IkKERIzivk91CO687+0/QVMeyG4FIe0aDIRAjxow4OxDsgwoKSDdG
LB2SdcuN/Qghi60fyqh17XVH0U9kbZBtfhR+Xq4BxeqGz28RgQWWjIrTqblbpDIx4fI/2wV/x27D
bLtiNddGTWQGvC1mX5d8KCw++jE76mHeW51b7RdvDF1y1WA4bx9KsKub0bj3HV75CoQi66gxBYmj
W5xXfzVurrj22NW8ehZ5XPi/3wzHijddUTlrpgLcpbM5bT3nNUxaTjp8/EjsDfZ3BAwe5/C9qfLu
YBaJx4x9vEN/9/eRR2hOVb9FYe7to7TFlTPIXRSLQ2bikpup9NgjxpcGePqqkvwcifOqtmnnAmfu
woc6MKqDjkrFf5yBr7oQLWpUx0VmTWdzIicrqX/cnqu2rF3Y0dCJ2Oxs7RrMArQNaPiiAVLAVg3/
xULonP8wrQiO9RL5401VTvamjbEoyuwdWoAuZZbuqrm/OOQH7ybTZ5RTdty4vcU6LU42rZ+8THny
IF1RHYEJLTocbtqsbMWhA7W0yixa/vQMe8e5Ahdf9XlsH1nRBg1EBGxsel1k+jYlBpBQs9ygcQJx
1z5D10dGI4YXOfc31HocgUV19lyIF2jl7E2XvUIyFtvSQOjD9KJcuZmJlj0Mm+2SqL1yrcC6TsHd
dtH1GR0VzNh+931oHOMu/fn3D1itk8uqH2lzd01s7EdDwYPjZXLH1Yx+lGyfLcV5vg7S/DMcmArA
vFEmthJPq+rVWcZzRQyVxW3h4DQhjXMl8Exm1NiNTIEENdcMyjjzO7DM+LTeqTCgf1HOZ6H77cbW
2ZbM75GwPqJyZm6T1ne/cegNy8nYoSbYVuH8WJWw/9WS/S4UYlNRf8Cib49F5PzwvLlr0cbDuurz
K6T6r8rIsaFZT3OSwXyIuLVDZAs4ueVGLblRwTh5W0oFj/kjZTGmDzTYHiLkMukvhsIVhuOaesDM
LpbkyEO9Y5E+t20N8bcYLY3YovgOlvl04aqIEYDj3yygm5QqDFIK1GprpQjqjTKQlpLutstttKYz
QuOkkhMTaOntWUUiFQeiwJSOBoPowreEI57Y4PHRysKRIswPMQdPztpPEyyNA9jQMim2mPFfkwaW
x7IM127wgbllpwtcWSM6osoFYSDGDDvJ6OEUD0DhsfBadB31xiMKkWuiv0dZ+JBQ0rAqPiRu9CtC
7I7gAXmv7yfTLjv2LcVjVt6skNFvMPA9I8wGcx5gUyApOTpsW8XMwBqAg8Upmxaza66x6X+1TMh4
fLEblwoNXBf3j37PFZL3/OEi7IpD47K+7kgA9yC9MjYBuI/62u9ZTyV+MdJhx/fBgx6uyIthju1k
p38vBHedXRbpe1lXGGb6bhdqRdhwBh26YwODTJHgAo5Lx/G/mzbtqYRYE1lG8BBPIt/7ABmZybOY
HcQL9IdVVBvXkNPUCwkI4hnNkXkBlB7G5ofokh9TpleEWsGp9OTNSsQeAzg5bU5RrmMThz1gu4wu
dsKVwRhjg1cH75uh2o2sTQI+02Mbt9056ww0RS1DSqJpjRp4JaEWHqit/Nw0ZoEsTXznuMIPGdfP
0qegm3HEjdqXDGBgWMJ1480U6myHy46ski69uxmMiS4tmMmX45+qwbcpcnYZirpo7egh3PVm+pix
uMHzCJSloEEjMp0BJKB1V6Gw8EakINCQOH6N3+hdN8o1og1a0IdCuskugvD06GbhfqDoW7QOLLBL
3JTg5y4omuUqHZy7Q11P21CsyP5gk8PUa6d/t+NMH1XrX7UsWPE47T7xnIHYc8JSKw37bGFWK3Lo
R1ehpdEvpicZlhVluvOaQTwGTN3WhTESrmiDYiAD6xB4EZ9M+LekBOHHSLhzXIvUepds1JbpE6Lg
fdUbv4xTymfoxbEMkrUhJY/tRZO6eMkrMFheo6NtGasJeE/cX9ga3EPYQriASPSwXP93a08HMuo1
Wbtr0ujLTW0EuwJBJPFek409YVynIcvx3m3I54xMAu7SjjBiyyrYXPcBcm189b0CYd3hI+JgXxBZ
QX/HMBut/dn9xeoNhYaEdJos8GkOwYY+B8worDUOtOVzh4nLgFOFuZH1ngsxMjOJKAjYeK3QWOV4
RrLvlsmckfbPYFEzqO0FyuFKHa2uFOuYrQD2GHTrBBbeKmvjKFRaTIjxLoutLiHOCVWLU6OqnW/E
5XGgvQ5jy310pp6+swAMVDr30EUoibxJx/abGVXGl2jsiwugkj9iIZi02GLKZjIBqrrHzs5+6sDD
55k8YGKIDq0iQuRfJDCb+TPBeiZs9YoOperOLum2YGoMjLY4UBNtfTP9coivcs0Nq5/s3AqF0qks
kQYtdZkA28xfh/MN6tp1NstPp1SsL/zR+Kw746McgCxMLgumyhNvek63SOPI6guGb+HgIzDG4RZR
RaFFz7apG/VP2vuOcpLks6AOD9pq8YYjBoIWURT3+RNhzZbnCofIsjgbhG2hJrNQn+A2pl9m9qtm
dfGhnxpJ7D2rbq5evFYMLOvRu4UV8bHd7Dts77hHzJmKWXgobbVPWUNcQ3EZG8h/fTud/Zkcdptk
rsQ0w4tZPZWjqHB5FAeZIXYrbahjTPWbK+OsjrGvMDaF76RH13QxCqk1eUHkzRWaM9+DpOx0Lgm9
C5DRgxhmG8TaOeHMcS/Ca9ZTiBngjSylZsZhzcGL6+6UCbO8itj2T9lkbXXSpQ/YuvJtxNozdrJF
z8O+Kyiit9yV3W0eK6ZKPC30PD6uA2A8zKHvHWOyfcGVsS8kTQdTTrjeWY9pvS1fxqT705RRcsr7
odkDwqcuavIfKABsvlgsBXowry5zXlgSbFJrnyq6kSbSAOj77ExoOpjbdT928KCFGf/FTggd/m7j
GI9l+ZSqwn0QPYK4mVOlROesy4lHovEPcsbuuiz1rWSCBwEXy1eAHKLUcV/Qk2SMXkYIRGE/I9YQ
tzLFhlM76mOyw8XUlvevy0iCKmdZ2+e0R7mC8W34eI7BfkQZ81UKzIeh1MkH2t5npCn6GLdQMTzP
XHAMymak17HEqBn92ygS4jQtz2AOGVqDrR0fqtr6rEOeCZiZw1o4i7wS5/cq6MXbCBLy2DVE5ZaZ
iI/cvsQt+Uw8ARoMNMnMrJIchxIGh9eiU/k+MBGBZIUSJ9OaE5h6rJGYFVEtE5wWSGg8bmA/4tRI
9zZzzkURmZHD+teLFEjKYSY3asYVSGp2mo6kfOZi5QVtuCnJmntJ1KhWge1MGwjLfI5lMm9iQOVX
30JcXDJj3hkFsa9lKcsjKEyfSM56RLMfudAcA++VqEyIIF63yOzYpXqy1e9QjXZVbV5DQmQ5jQGW
VGF6NMOIyeOA0KQdoua1TclhbOCPMqfht9Icsi2L0Wivy755JUICUzkm2R4U+i4GaP6K3WrcFh4/
2n+/FcRK0ammimhd/ivOObwnwWs4J9GRU9eBx0q0K19NF6DOMlAulmQ6jhbFlmLoeo/M+NbMNN2V
apPzPNfWTrvWdJxNmuXUKzvk5xo2jRiyT2z8+7nukh8EdhjXnK2Pr/wjHDHpuVU777xhqdyoOojV
lNUzj1oKmS9DSTxiCCN2CrVo7DafovEOkSVPDuidN28yGZiN2AM83pSNgXL/CYDxLTuGUH2eh454
SmGw+dV59Ctup/LWURvQnYjol2x2fZb0EJEBUSxEp2Bo6t3SWp/agU7KyVAxIdMML0bVWJs6RRyZ
p7I/lcsLNi1vFcxIpacZz5UhyFGFMNzvva4umJ9mbARSNd/+vRRxheAks+Ce+Gwl0OD/TRgUEhHw
3DR29/jvpdNxvwF8lbIETkFQGr6xnkpdHtH+bBFXBWs7skLqKfho/tzeZ7/6KQOLZAmSG6xUOGfG
XMKDeKJ1i46qhFTlwNeAgKeObpbvQub7JM9ExxgCIjN+mVxEoW9Zl9mnWlWHSqbT6d8LE6vnYOCb
sXAWoZgvUmx/0bTlNIRsWFBJIX65dhJPUmqoN45Udk5paqDo4ZRs/Uwf/JwyxOwbC4RjedWA4wgU
nvo9WMuXvDTHB4yt1D4ONh7U+CzuaKux7tnVvqv1Imgo2lMc816VszzIwoF2miXH3tM39jrDHSPr
a2OykRgTVv5d9MA08aHimD31tBZRq6+zUz/PMNUfyjG9xlk87Fyf+U7rG/5pVBZLat08WSKcXoF1
YialtgGXVtzwhCBvCuz56M9UjZSIBflEW5FQfEnUCBTtK8sZMOnLujkz+iwfGqmeTaM/KZIs9Eqi
haWSA1UyivmS8nmiBPP1Ed/Kr4g2fB0PZF5zI3lPcw1btvnGwK1QBy8v1bBPJ3SKnVI3FoTxi92M
B3rfhP0iMj/bJhN0dLn6OYKh19nRuY30Gzq84ZmHrEBq9GR0ZnnAbGg++Kn/jGW44zJdyKAUsLBf
c+qY/EUomENGmP60KTZMjTFlxTUvNkbrf/ExYNSVF6STtACiquHZFqR5xFZqnSSTMUfq7tZoCl85
WM7O8K3skjQVug6nY7sz93tSdG3MxJG9Ju6Q/FUCyXFcfJAaFxxGq33q+sY5WMK8FFkyPCVBJa86
nG6a7Ly1iTZnY2fDgO18nsiSiJn/kR3LN4tAxJiOdu6Yz7Ko9wo8XQ4z+JTlwQtx7OIMquFYTThJ
OsTle+goFwGLbQOx4o/h+w+TxQ9ycmBT5VWA2mqSW1BRGUGogCsrHCJ7JAKZAPRn6/bqEtkbmHi4
DXOCoGyIu2WyZR0bouT4S77iNEjPZliHHJlBT/wpxFxdSfDNRu1cxxRdRVsKvnlwKLEZ3jzW/Q7q
k3PUsohiyvRXevSKmNWrdTG0711uffbWZBwssGMMWCBoJviNCdIKS/kygys+umG5zNWT4WCCAl41
AS4k6O57pg94BDCkqWpwUdAgXR3miJV6yrdZlOqXPWF37UD5NtyGp1JZry2abcY/zANUzvajKGnJ
i1iBli4ADZIFRs82pucwH+v1iCPyCSTVYaozuZgTkb8aBnPEeBRQv9iAey2ihnp+aAN6YwwL5tYn
8QQgBKUGU6pgXVlyE4Scr34WvmAgyShFDP172AzECq19KY81RtO9qxIOazttiUkxbr0Wcjdo/yOH
nLetgZbFOOFeiEW6uumpGLRxjdQA12as04Pf0a3D32Jv3x7YdZ+DluF5RlCG5ETZFK11dP/91IkC
WYRyOOZ70FpN8+JEFdnYBXa7ZhGqhxGs5qhgKOa1+aJbzyRUNqYYAWUjLjKcbvlieA7N32i3nxMj
dI+17zGEHAdWigX1dx4y1edpSSptPCrvmFmese4sBLX0Huk2Cp2RqEBmnlH+YMiRrfWUXjTYzi1c
jtrIEzbpiVqBWd9E9mwTxEauMW/Stc6KZ56mjJWsN+O3UafIRY6R1rTxdm+4WL/pjLpuLs8dkBoZ
mPvRSD3SiLAS+7p7qEvkgpQkHyLocSgR1L4FxfluOb63SzKEyWR2+aK6NCGQLqfSQI/M4xTBGs6R
j9X92B+qobxPtqVOEj6+XUUuK0P/vRUmHBlZUZItE588T59llD/1LunAPTbQqcNj0JgbcI31ETJP
eM4OOGiarQSkiqDXf1yQRo+N5blsglygqDLAUioJPApCPiZT9w7tQxsuDkX1jWkJd9b0JfrEOthD
u+oH6RNRANBGlKgvLd2jwebawlr+Rg4DHIdCk/PkVPRRQM1KzYJV1cahHi3SGTNnP5kzCp9S4mb2
vM9kgmfnmYikgruk0UXdaG7JgTvPuKHiHqPDYnLch73/8Z9PZfIPhu0RipwOmypijWtUhGCH80FE
zdEURCDFGUhs2weRZhoUzeJ3Zr/33l+WYxQeJj7yjG4XM3BuhjjvzeGp/5qCNr1ybqPFbvR706Tj
zdX+T+ygiqfWQKhpAJ+WzVR8WVUAr4HtP+Kvm5OznKxm71eg/UfubbbnhjFvZMfjXQv3i5ArfGMJ
2dNleWJtzhHhkFLK/tQrkArpAdI5bpkVigHJxXntKnGit8J0Rse7aZPggK18cUSB1sy109NS99U2
BnEipSl2GlM4AL3wkeHzzm09pr0doaZQRJ6XWiwYOYCTgSrYsqLTUFLxjkFzItEBe2Migkcvs57h
5lISG8m9yKDreXlnX1gIGpRA9Z846o2tqiWRz9bdiImq4YhFppG8+lOwm83T4LecV3Uxnows+Rxr
1ldWaP+tSKjaDOMpWfTDFllpew9Szq4GBy266FVBfeFIyz8dMDDrEhHYlkp8jV7st0wm3Ghx4O1n
AxNF2GTvVDXmT5dcImqi/4TrttP8WA7UkZjTal+y+tzqFLoRoCZzM2NFWmtWsKlvPjLNaTZZYRMq
ZkcfyiWxp/SqpziMF2Md0VQlbOiVqJ1x36LFGrqoPMcVgAsboUMYFxBi/Ip9Qd2DNobIj3SqLHZJ
cywqer3QrA7tjAnMGHmE5iF5TarFEN9+UO3umzlH0V9D1aXvw9/n7KRdPTtW0SNQ1fghdHeIHcYV
nUXa9oQqnx3TJu4EXkkQ4SBEhmsqzPHV9vGMlb9qLyaoB6HOSZ4gR35yulLkTfOfKs1BwdDPM4rv
HwPJxxkFXz/zSfLidUssGHzF+hSpiZujTV4qE2ZfSlRDSMJJX/+UacW4UWMSU0YKjcYZ3lEXyauP
CN6ovkFM5xwUqGAjJkADvsULYVr3ueyPTGph7LQMY2vT+GuF20b8ZPZ8qCiIR9yma1t6n0usJ6Qt
VhVhXbFzMkaelgXbZI6PSrBqwzoZYhwsf/FELcU7MysgxdkxaB3I8U7jbv18PxdRStiqTcNo1oy0
22IdRPWrE1klkbr4dRlTHzEnMHp0yVRNWwtnZk9JFBvRvC2XoMwyIrKX/o45Du+VY1isFHx10xmK
3rEeaB2ntwZfHNOZcQ91gmZ5VscMEsxQtDEUVItHyuShjUkRG9Rb7RjbpBl5oPjdCprAX9lG+E/6
6eL35SkLUClkzg12QPvkKywFiQRikLfd3m+aZzP67VYASepW3TOV/zEr51U7yVtU3PrWZSKePYi0
LTe5W++juTi6LgJm5ml9QLAXEJ3jaNjM7MGBOBBsffPCtPU3tjTISSBw78ws2W0jLNvYMRpokaq3
5BQU8DAoDu5eHX/OKvhmm/Voduo6MjHmQeWmm+X42IThlwjwnGKPadSbjrHL1vGr4URP8NveoiaF
xP177rMfkbTvOm/u5OAgTgUpEzJsJlQ5ucOnAzzmDM9lGx4x3J4shEoeNg4mqealNrGPGOLRkopR
ir/JhgLcqKS5ZxNPwsCN8oAigSgdAoYOtcaCM3zbc/jsNIhIjD5v11Ji1LGjP2MCMscUHMPpQByE
CR8JVy7jGbKLVzo5ixZNSmTirFMGsY4mS1CLQMCVW4jmUQ+ohnTEstKT6cWKEbBGtanXzJFPrA2R
RLjJcZG3cvuVq8riryxaJogDbTTbgo9JFh9lK9U2yO/AAp89nf4xQO7G3vyO8oTFarE3JuJAU3zV
G2B6sg2KvTn4a77rM05em1kJMd5zPvskp6T3ULZfJhogpYEFDsQgROqjMDMMZnoBZenoQ3AYAlRE
tO3c/EGj5JtWDd4IH369XQsEJVwV2aYkKXRHRgWXAftxr6muapGkwXajmJX5ljp1XZsZ89vYOM9p
cHEC8miryd/OxanukB5jlUL7lPOzp2vzFtVkk4q3xp0u/aiuucF5L4M/A7If0rwfRoklDAk2pmaX
G4u9xiNZuI9qmI8U0OAVM7TOqCChI71LbBNVZTxDUPw0puSN+EsAuyGHxuzhQR4wKuABjH76SezE
YiJMYCEEqjqlTvLqSfNGpl27ncIJsAUzf8Q1x8znoefBv+eZl21ylewCn4aCZomfe03JjMKSmxz3
TdoEn22OhDeoJVhBNTM/STQwD87xWiCsyAgPkIKynFiqnh2U/IpyMmuTnsGWUQLpYqR/cxyEBcj3
PVBH+inr/BfuWmv1Goas/l2Jxl9fDLfZWD1b3ToW73xm2bqVSGDge/fKBckeYYimWDmVUC52jpES
G4kJrieOz6kQURYR5xJXE2lJmI91hcQslthuJbPEfkDrNUTiLelgASlnU0xElANaYNr7mMvI2Tgp
y9LMCd+G0fzqkpnlc91ka6ymj8pc3mmk9i5iDHaJE0UPoNwlOHiEBa0L/qQYAfHVx4qxDrfOLOEQ
enXNV8OsRZDJTuFOvU6mCtc4Ujw2axuFLAHSfU+aqm3gJQVU9qjBxkwJ5EJA3ik01MbakmrNGTQG
pIwiuqWK9yJi5JGcIytcfvnvpRlqMDXLy///3X+/Chy5yjsdslZcst0VPcBJtS+GRGBthEDiHFzc
J1WC5/OWl2Ewhm1W5H9JOQrPXhAnSxmGI3mGJEWaFIsJM47i3TjatJiWoF9JwbNVqDRWrYcgQmXN
tC5KOZ0LdrHOMDlbkG0fVUNqrkzwmkYdORjhsIx0Fc0/YRPNLpPC2qbU/OvJduWV45txvyFfe1S9
v2FNqU1vR/k+7/pb7sGlHTwX6snyK3Sp9n7S8bbAN3BrE8C2hOBl32PJul+lrx7J2L9lS2WER/wB
5xgY6Tw5hrLwP9jDOuca40EZz59mPdI3hFm0C6TH257k+SNWKCLnVSt2/36bePZnOxU17DoYYmgt
XqomuFSzHt8R2tS4umzTWrGoMwhr8058ghnvMFmg/8nFAYwKQzCJmYMi4b23zODX3Ee/Apky6MzY
eLj8zzL0+MRaM3NVtzkZLlkxue7OKWyL64h8E0iDuQ3qxl7yvVDZZE59W2hkq9SIweRq3hrZNo8m
aTq7UCK/zqPx3DsJGnOuwlzH1rUwCHaT88lCfLbByQfJfOr4VQRRYrLEIXY99u5Vfpi86ECsyI+9
4Irxs2EoCElaRdC7dvAqk2bhT3vkhVvSfZ5k3jp7ox13gd2wlohn4lycOHghqC+B40sw15Rul1o7
mj2FlJR6Uk91v2FXtCam8Bth2nCQ1i9Ge/O9wk75XNXJaeByAa9SuTvV1nqnQfzBjd8pL3FXgiJ9
k5lujUbz0aUMZjTGO9Rh5llFjG1PXMP6qGKFN0GThVRQNBFThXN/ScnVXY0dvEEbV0JvuTrmeDBq
z9wMMyCwXH+Ws0JLNlvfPeTLTR5SEjiOVwIa44WRJi853IChYjmVaFqTf//OTS1U+CSnMf1IOntX
FZW3bVKbuap/q7I+XlX5TGq2xfzJ18D+RxhqGxC0b0No6X3RhSZxIQhfmHdvqqbcTQQNobwJIGvg
7vgfV+e1G7myZdsvCoAuSMZrGqaVt6UXoiSV6L0L8ut7UBu3G7gPJyHpVGmrUiRjmTnHpGP58uPa
wojiex9I4g9za5V/Rh43lu3I26QifS0sbkEJbKQXr7bj8Ow3Sp0rxcQU+QvjnBBYxFfGCmmHCu+1
8Ppve6YtTunVgtrCSxSx0DWoX55Mf6jOmnCSPJ4+xTzfW1F/7ceo3Mewhq+ldkAztRMIhshnZyki
arNJwIbIrROkjythGJCuWp8wuXGoLr+f9sMJUxvFfuU+zrZcdWZc8eaKBZyn14FG51D1OrzNcS/8
9+L20V80MGKPLXCTzF796EKyhB1sOTvJSARgGxyToC10cR8xQaaEXvaVXY9BV+SPZUpyxYb+hUWt
oeZ91HO/GySBbNjmzPBhm+IykGri2yXV3lieza4TGfUIn/++5Noo9tnK0Te5QxLJNN5OcdPhxarO
4/ry+9H/vfx+DawgZuYxRNhpVGSg6SmFGiVQdjRwEM/Q6vwzXnIQ2SkZ9oUdw5vsYq85x1aK1slb
9aQOulWByvmUEvgwKxtva73+Qn9f3HwMz/DaT7PriEOKJeo0cKlHHSO+jWJpcM2sxkD+zJaC8ofZ
89CwmMjOoEslLjFsH6nWPDYQW+BBlu25NyeMBlHVnnEUYrpBXawIqLss8IzJtB5liXjDuoXiDUdp
tsZtgfNxG2MKQFHMnq3rSwNOskCd0KBUn1kpXaAzNv+9wKa2UK/TDY+x84M9v99n0lultguDcZ0t
ZxOez4Eo8Kt0dIacUPyZNb6/RSLPmcS2IZ0U29nHxCHAkBTVKWsy9gmI9F2j50tteZkX8ydXxLOi
TMvBvJNFmVLZ2CuQOJ/5SdDxwnNmYIKs7maOY6DN7oPRiClo+p8aiNhdJ833Ef2uSAeAQHGwWG9m
6oG4WnhfW4RCW9tvnpKlQFlDjmJm96c8MwMbBROjgm1fWed0QDhvUyBI+9w1CNBKjZmhDQiOZMav
/s0TJc8SVS+TDbmiZQ7KUhLsbAi7vbw0Db+aolKMAI7TOCCaakP2nlT3imShjIVwkoL/pgZ/0rVz
j3DmMKP68nTJ+NwiB9zRJ2OSdyoqPq0w/rA7EnfmEHVEdfRS3rdekcUmXBsQqj5YNrNFKuAXEDro
5xiI5GwtQnwr0RwzCr4UCmJpHYX/iNi6+n5/zjA3D94AHW9FLy7RC1s4zMbTsncMA6HpeJb2fK9/
YRj1XUac7CYe0pck1T9mBX6txXfq1lLgMQuPreF/GZlEnBp+lSZ2G6ObYNNE6hiNyFOde1TQhwhZ
kOdiJ3TqOzIKlzYPtFX/eF4bwCEOj3HPW5jWtzYCh3ikEBxqj8UFERx6Nh6aMJjceDzCC/iYDIhJ
VvLCdUIIPRkkmSef4axwKjXWfemRiso5dlBh+Ymjlf0CDHVpmy81ClPQATWiNCo4mArRxkGpFXvp
Oa/jR79oecLpMDC+HYO3Tq5v8/peJWlPwDX7FpefOfKat2m6FUo+KnrSDYf/sS2SHHbBgWQhLmiT
XwNgQ9oG66MD9pa4fRoIT/2rdfaYtOFDZHtHHgacYw2X5DTRlUdW9QGS4L2Z7Q8r+6DOvaD0YbQu
sYWnmMR2U1wjLQa+KnObIUlu3GNAwX1BLlBcjH/NhIujGW1cEukP+4tXlzZ1nrjawY4/y05EWBXp
BewEfTPgimZwWeRGtOT9A3XNLdr/c5OLp1SYUeCmgolp3VzQSRzs0uRqk/xW+QXhkoSXx32EP6Tu
71KUQ1MurpJLf2Oa8iarU5O9PEXmbDoLbSm+ayZPdBDk7dEzVD1BKcWdW4VPQhkcYcbA4DI0DqFd
I3guCKGjdvEiZhpJbAAQ4g0qSA8eei5AaQMsCLF0Ms/kt4EReJ0+hbeTAdpSmTh3TOatdow0uSE+
GsscQLNwIwb+++wuVlotllsDkNfT/JyVSb99QecAk1VdRwGtTwO84QH/YVvDu+iaA/ncDG96tTHB
3Yyz/4hqYFe5EkO3iD+9Whw6Qc6iZQagLo5zhy2msSoL8yo/LIGjgdXWe9vClFiQD+A58b3KmqOP
IQD/CExgn4xFfMVkoHuP6r4BJrklY4dhzfLgFstP1IgTZDlUh8jrpOWDSwONn42PvevEJMAYVwMu
ld1ZBDeH13bx/ybgHWbrSxR4r4zmk6fagJg/fGtStE16wolfr50+Oo2zrFhAhyzuCB3cCIn0mMxd
HgAjK+h0+fIqQEz2yUf/uolC8w8pWL51LcGOc4SBEF1Jexlr+cLz/7lF/T6G73PEn2VdHu+IOF0z
N0iV7Ez+rdYLkDygggL9ZcoBrGwU4kZrkX4zH5cR10TcMoER6c4fsD5H431HYU4NzU0qHEbEbr2q
CnW8t1EzjxZ/W3sMjkLvCYws7dAdKcZfVoR4UNtNeiwyl3+Edi4VNDJ7MqZz6OgPv+Jq0VT7BNr5
gTsPYIAcZNP9eFesQB4eWKg9fxbm5ygoYtIgOQEdnsTMG/tAFvVVV+5PgUGPN0RsZsn42inLDx+v
0aHi4adm/ytrTQVGhrVj/+gTkoe5DKRchjWOiSX+ZC/mP0pCycS6BMdzWGyXpCNstondfZe5X+uV
R6TDIWbWBmpo/BiwMaPrMjl6eGC7mXk/Zc1d4rMxLRFUWzOmZPYZvbNGV2Kh3pQHhh+fYojuy3yV
Qfgz2md+SV0lEEWSpgCk89MteEMdtLOzhELcLuPHKJ8AXr4Lm5Iz5cG3haFHxb1+R9sZ79FeM41v
o6M/4NZJe7Pf+qZLixXS5eggPdrChwm2yotpCe5y4A2qmVb+ibsLBfGbtgaUPfjq0A99T6nN4zGW
9t8CsgsHtOHn2eq3b9gGLE8CWytAz5KnDDwxG+ZL6mQAH1wUy/ldeSO1YsdiMRRr1DWhOUwJoJ9t
Kjprac720By6sCLgxjmzHNsNPQ48t5B4PwE37zvzvmZds20XCxu0WV2YaKxop6nbMWupx4fG/xBc
6k2PFt9/nvEaCQkzlsjFFSpXnUP2wZtxxhvhjrjBskeviR5tTBNJOkDvZrabq1dvadB5+ShpZH9n
qZ4zHjAgldLDCESkVCOkFfc1UeSYhtNT6xr7PprfEPTb+zDG+4I8tx4I6GugyDFXJU2sYvRXFkSi
RvZn6sff0nSYi5F8n4LYFqvmjgryqkhFxcvOEkkcosx5AqLrhjzhlAd+JfUg/C1PAyNagckijz/r
FGyAnbHZk9ahYXNVuBWOlOpUCufalgUQKcDFm6HQ19YtjiriiprJfF1ZEDPskcNg3P4+VhbIutL2
zmnyT/kMbMrJfG3jkdxI66+fd0HewPXJIvWqF+MBKlaafSBvZ+Ym1DHV6XeKHiDXSI3kJEgGDP/l
hOtO33VIode4bsdEB/v7Yv2LZuhPJXb4llAGLz9BjCkhjNOUASYT0xmBQcsiT1uYRmduHWUCCciq
8txk1n33NCOXmiRNf6O/AfdT3jbly9IpkDUSgJeloHOc1nq4jtjh9pN97FT9kkzy0xJNc2rsCBvI
AmtzKvyH0mUMJuFlW6n5p2zBCUzOiDNqXGH80j3VkfsvjvMZ8zlKZ8+RBoM2Q7MTbw6TgafLNzme
IYGlMFOY7yC43LmpD3udoNXzbJr/FsdUB2WOD67WblA7MVszKyTrbub35Nqgwer+vAzQT1AKfIos
uxC/4Z2LxCeCEfgI+dCIzW3Y406HrEH55s1oi1PkpOJE9tl9EtJFuUZU7/n7G2s18Kq7XEIR6eKu
YwhKKaBMuMWDO548OtJsTA99qZND7S9pQIG/IjvvECao8xSHZTCO+hPTL5Rw2YCuU/Jl8Np428vY
gsY57UwK4V4wf0w9lvKgX+N9TUcCFb1AUqbjGh8JCLrAinSxj+Jwx5JifFlC408L/Wo3tHjpi1Rs
k5l1NJpI/Er0NQhGwUjKZPKufV4yI5AG44YssS4In8sdxXyy7driStheQrAp/XoDnkfU2FdGd6y2
FIw7XzpvjRHWzPQEAlmOKz97IiA0Az0QUSfG+Y1XA0zQEXVMBQAoKsfvaUQVYbpgelNQV5RkbG1G
4NGa25SDLPYRm+QxQli4mubSbwuUyiDaH50xeyoMdKjd4gdJDfi0KfpXu/51+qd/efORvtaIBMqi
vc8VEeELVCmSX7flXBHBekx8M0uurs/QQZeHPpfXNG69Q70gWlj7Zr8Zf/DlZjRn5N7Z3RPU29U+
oP4x5ot3Vlky+Bid+mx6bGx+X5b//ej30//vjzR5BCO05VhOKh9/Bv/i6jSw9087TvShZiGdWQsA
RzR0ff7YCiDhHgUDsnxQu85+jHkTpcX+YTC0PsXoqVKfZrOF+JUdkrKlMGX60meWecAyLe6Baaen
FQM1e39YnSlGWP1FZk7QxQzFk7q6D4Wxj1k2EuXEg8pS7o2f65Jlfj/u9EAyiDccJjsm/jopER0O
00Pl2xY2WAcIIomCHuc6lwpWFnJDwDgNCe6sGht9RdmRyFfMEi+Rtm7SxrlxrPGJuh4GuUl2ESq7
sjSpGSKIGT0ACoHwfCeN6m4QzVPHFdVCJ3daRUeNK9DtwhuL0eg2FCiHMfcb27hkfYQ7qrHto4EP
GXdp9p149wNHa1D1HlBnWz4lIv7CaPuc18AAFmv6VxtjBHJNfYUV6Jj+ZCUW5HH9GI2peVJRxxJ9
fWmHkBlQFf5ZdID9j8YUGNcWafudb0UnrIVnSMm3IgEMUvfEJCAEaSoewiNGBex7KbyT+MY0SxCd
Kj2jqb4d4/4nnybnINYVtrqLZuSXmgfZvloQqigxXSJ/Pg+wehAoPSKgYrXo9zzogVXj98EeaQEb
Yi2Z9KQ0RsmzMchH6gzEKDp9z8n0hPlzP68I3I6dEsEYGcn2wxVVxN1kdMN9uGBoDiv9R2VsBtSi
D2jUL2FmsHuqADfYzdHyrVPVwUxbGKq3sjmZa2jIiv11jPJ7aN2rTmY2ad1d1qeveliOViPvq/DW
x7kHjKB6AnTw6kbmyP3zkw0pKzIbAXlXGKyvW3YcH9A00EQsY72LUkqYcd3ZwcM1KWbDtP4ETh1g
aWDsUUBrtmQLTapqNrFKdr5i41Zq64n9PU60iAEdEbzljSU9lG64teR6nk48fDdGmIozw+9qV6tP
P8bmUqoBCE048pUeDFtYYbVpE+MxTJ2/9RyWBLxq+wTsAkRmgq0tTA9uplZkMgql0FDtWUiTsc7v
hzLJgce2A1SwUHmH3JSnYR2l9qIpz79D1d+Pfr+mjlPkK1gt+DQqy9MXWcsby6+Tgws+lvt1HTbF
jr6Vwv2eWJQSw8wMavjfQZQWDWjLuWXA/P++HpFWcgin6UAqYT5dZDc3ZzN1zkOblQfPhFsE7bdr
3HfcXPBmrJ3lmy8U1kh3ETUh1QYh2ErgNmBbdmlaPsp6frdz89kiOILnLSs5YlYzTBCb3+9tZYL+
ryS+BaIdJ2YSt3stgW5XVSFJL07qPz5h6yQi1JLfUE84XeSjAm9Aj9JUAt2eXLJoFJuVNZ+ZGlQH
Vawx4ONmWjPMO2gfg94jsOcMdUhhXVomxCXfb2vycOyQ08+VOBHxHB91nLk7dkpXcpAmI13ubdW/
mK3bndYs+o07pWQqiQZYPXfYUYPa05mzwqpxb+INpfuKyI1H9bdK2jDm05p4oTjEicfmaaRRT1Ev
MBcBxBZH1wVpXSJ8uLggQBtt14FsNE8nXekjc5ObMIx8lvykgq84dCQs5p6Y7vpc9n1PJohKkkPv
s6+leD3/vvAN6/8+ctY/pzC6baHdA9FbP/19+b8/9/up0WmXX351qFFGnanso00jQgy8C0EmjfcU
Fw5u6/8d0zakC5+79eX3a7+f/n6E+hNU6KxPv5/ZHAD//TH7d847gNVKCguJVLp6c9aXBiPZuVpf
fj8tMW0T7QfMqHInD56bBjbW422quhg/WAvda1wYWMzm9N83cdbjUa3fyfDtKogG9TRFNZuuqSvM
M3tr478XLzJfEnjQ65hirRM2ZulCpiC+HH4JPnvMRwb0pvlNTN1XvogqCH2a22VOglnT41tkbLUw
C5eI4KlpeVpM+EwsXpjxYHd3AZs7UGcITARiyODzOdb2gVggNIe7xLWGc0PNZPLQJX5seavT6gH/
smE3Qax9bx8vBaunH2DWfDH23xVBfZHr3TRdcs9782pEtMqt3id5c7NkxA+Jmb/gyeKaZMYSuM4/
Z8ZrJ8flK6tMf2cu0X3ODNQZVHIYNBmTfm0d+ilf0XTn33+H19enseqP7K2/+lrf2yGUPseS5zSc
AyEwV0byO7W5xG17IS0M5/XOxk3P/HHm8DbHbR+/654YB6YcfxE8MtXzKLMaPEOUSax7c0RhnuTS
JvszqAlEeQh97rfmVs1CgTsge2GwH2xQcJwOdt+DOcj8v23RcRYB3piq9mG2mJNiXFi4eluCKJq/
Zds9MMjvdim/zE28jAeoAuewRVZv+vG7/Yrb8cTwYMrAJBuJ1+4j72cABXQLXNjfi8WyNkssnzQc
14Dd8iv5KdlZtDhrEpV/cXqj+34AFfnX18ZbM4BgHCz9UcWFjz1suG113WH3tuKHuEgP+He+YOsD
cG0bbOstMXi+/R27EDKIKBoOjf8glnfLa6GRLcu4tav80sonSjog05KG1zEK7+D4HkPfzD6VBr04
wdLxESlaUMATOwCXyfck3mzZR5Bqkjk0kEvSXuvoBwPRznQtLgx7+ijXOMaifakUrgbMt4Ripvax
8Jc/aSsufYQvvqwoNKcOoVPiDhgFKBB/F9lRCLkxZq2JdnLNZslIy0xWvL2DssxS6/q8vyA2Ie57
iU9qXq5spwdWlEA5VWphjyJRWSGj7XBNwbihTHKSkV6pJv7KowbNEe6PihgINtlE/zjvfcy8qbfQ
J7UeXjlThHbQ39S9j8tQQ5iYu7dGCJq2Ar9DzWhxJrMSVdRabcMVmrAibmANMOg1kd9nlVPslFMd
ym74tpt2PnE4s3GAZqYkO14bGpseU1RWkyqDDH5wPQX44lg7qfzR8RR1irA+e4bjZh3fuvK4rGHs
VVT8iUfDOCh3ftaNyAmVI8Q8L44jcdcHYOr2pgaPQk02z3vFwC4ymoCdPTcZxLxd4ZXAVauQXGxY
8Rg5cTfFdbOfIuB6vXfkecwoJkmToz1yM2PgrY9N6rP7LwnbcnzGxH5GhyIfhMMNaJnNTTmmcjfG
+A58mrMNitIEcAkZEE4SWFpidYn4Rm73YjPPYPPArNSkjA16Owny1I0uS0pc61BxCAJRwguTYx7N
h3+NOubZusHj34sBwjgb1RLd2UUGwdm7rxu6Np0gyo566yux26+RDD4gAWyRkiwwLEIioUv32Dih
Pj0YzsQVCyF5i3T55JMwAYUr3hv1ybUWBokEyhFR2+SKrqdn5hCLmOzSKRyOYVLZHMHJqVpBwUSL
WHh32BUSqcCKqLBNVFNyfSi7FjO2O/ju+GHlz0Q7cF4ikCaQ1O5ihwin2dc3jo+XSvta7cdbMvKY
wshu73XDW+qbH1bdcVHMDCNapr7lJH98lDiJUm8jC+HtlDGHmpT96OXfviaUio5opJHFZafbB5ko
hEkMh2wPvM5QrlzRiX4jXqKHML9Bg9FuGFmR0Rfiu4ovfQfIWQ+ou3kKE0LWGTCiDRss3+TBy3zr
0H+Q+OMG1M4PjG2DybSeSlXi07aj18qMWGibc8ZObhs7JsZJUrU2pl3zRLLkvNfIamX3lrpEeHji
PVEi34tp/pY50d/zsnbdBzeZ08Bay4sSQIIJl1ZMKsIFov+YaKJRNAA4s7fC8+7DOv9rp2BbSYB+
gjt6GMzqc7S9t6Z1iQ2qmHYZmCaHZ8fxkFR1zqsq6p/JhiOkVbfTTgdUjinvhjhRODf5GRk+tZbV
Po5Gdgfs71Gie0BeqQwWvYXHvqr6WxJt4mjJdBacDRsKQa7NtJUFiTaAzxBNdl4apGOzK2T2E8/y
xRxLPC4j+hJRL2RgmBI0wXRoUdSisvAJYxqutuE9AeLML05qPYx9fed2jnuczL7ae1Z1XzbjOzIX
cojYoOAHZzFcmzsWpBzg4HcOVPR3qjRFUPq489sJZmhBiraPiEFarOkxzWQBte7BY+Po2/aLHIg3
5XabRcwOJfbOxgD3qkt7ep8PEhrOjM/DvTRZDqGVQH0qiTWsFx5adc99p/XqfYMhOZok9klh9rv8
Y0pmAz0llMt0murNsHIZFwtApyin+3heMcLDeAbMSYyPZDNTaY+L5MwFV8c0rp2yb+aIR/7imuw2
o4YVfoG+KD1rkodDhsJ4Z73xmufjR2kHRVDUZb+vJe2zCyWxc5bhVPQmQ+dyZwHJWb8PefN1D+AK
huQWoW3mT/UBPG6yXSbYVwVrzUNSMV+huzWYHYFejBzxxV0ujpl5O1Thq2WYyc7Gn8FNjS7SIAEq
1yOKub3TkyJW5KraN6iAAK4dMhe071x8lDOnuvCTp8m2ji1prxwT3nEqNMxTjT0s8oA5Oh5aa8Ke
YO3Wxr1IwqPfYSros1zvrWGY6R7ZhLEgeE9jyJNOliKsQwR+qYizQNrGtLLuvkdK+UtLopeR0K76
OXiosDSeI2ein2LHwb6h6nfLmF96a8VFeOmtTrpoV9Rsu6SoXhQJnqdy6iC4VvJ14Whkri4IvYE/
CHf7Luyg4DLXR1myVDiRnQKnslXunMx4BBarn5wMIlK89K8laqBAsszu+Y6hoAxO62Zno3uHNEUo
J1a7Q5g2363dB740543pw7OBc8sWUD80Fcb4jnRrZjXqbHfsMewsS1n7UhV7s2WzOQCwgGWAvApg
LkPY/Gun8k8os685GyPGetXzGKroOuV/DB/sR4XyioGZirf0FONhCFdlIFTGocoOBsu+gIEi/m/t
57veIM5WMNDaOLNPNpL0T7VZbAfBYg9bTIxFoq3uZcy8qVHfWrULAgAOSWJ9dqRsU5XDfV5YTgLG
8nZzFT8vRqIuWddfJ3h+AZhT61igs14mhxsqQjoX5t7VY+pZTPLdRZQVIEHf0r2OJwDjBQo5+F3Y
aFjSNPo8eHF7R2L5RI3QzNq+wkhiKOhZ7LB8OLaeH9GQ4TvCLPCNeXXZt2s2dxkyMTYZsPWmRChu
EI6XIgv3qx9q7bs8Kh/8iQOtREeAGZZ3d+G+2be2BYph4AS2LFoj79PrqvrgDS1Gni58CnndDG95
wWGOVjgiRcfUZwh3EYEzV62KP7A0osPc6SsThCffme/6gph48LOa28W/nY1aMlw2HvveUUFHXXRm
6sNzLAeY0ALa9yum9qlVXibHfQydSBJCQG52Ndu80150mTt+aFVLHITAMoDUQSKCTLuQpIUXQ/DI
c1xw9+sDtGDfMhkgL5WF8D2b6V+jilz6Z7gZ0dEmyZw9V4lMIq95dIIFanSJTTmJeEs5sUFhzcfc
9b/hQ6QXYTPndC20GjnqE1ZGcmshG0RyZawlJNV358KmHxeobLKzg9pzXmpGX3Y9i63lsROxBvmp
CD8kC7s9ic7Yljpn48bgbzNtuS+gzCjrJkfDEFAAtNWQ3tRtneDHgZHhsLwNXKnZfuNNT4kMfibU
bFs635ayi3enIrDGzfgx6sw/CXyZY/HHFQ5wCNRgg9ECcBf3XeH/SYtePVmmhZ08be9Hrx3Phd9W
d5PPWoeBORFc+adHdOdmWWOgCvYDjLwgmwqVFYdk5hlRpUVzHBAgEo0t8idX6O00g9cEksNHJdhH
L0/+THM03IPTJiPgiFAE4k2MOSzGJFOMlnfu9Tog6A1AGgJ6sjF3sF2SFTb66GO4WtGDOe9w9pYL
TgVFFvbBkhcPYTMMONs41tcpU9gauokNAOLUTeKQDEnkaxnMo+sg7ZoeYGgaxCPE2Fk9fz5WcAyb
3IJypPG+RXLd0kAI2K12JbfOMKI7VQFpaiAfGg0hGdZU+wJquEpZTzkYSz13mulHKNGlr9Bkka7i
iPHaDXSZRgcPnZTqbFNg4kZy+sifoSpw3DfydohmxOlXtZpVUMjRuTbYIRiqTZ2vLAIHTjNcym2F
kXXX9f9o42tQ1um2WDpJrnWBsRpovOQyOeQFRkYP1HUfKwFeHWlCP/VBFXakJVTDVvHGQjQiljKM
b2o3PROfi9k5cciGmPBUjtm5bRRATxin/HgILbqcxAF3HBVPlXw8smNGC5HlR92yypT0wOVM6pmJ
A2ATZ0IcPVCZyi9uo9E8UnAZB1GAGmqM4jziAvMXcuqdZEv3sZykHV+EgKJGDwCHOQyPIAivpGI/
wD3+rN0mJR8J2l3f1Bc2SbPlylPHarKowwdU6klgGihNBsVvLewQRuu8PZaMhoMwETwOVf7Sdcaw
NROXwWM2cWRWKznHxuGEHRCn59EYfaaFEn6cGZEJAIqQ+q9FBaweNEaaXTKMn6YqoeO6jo1BJ1uy
g2rr16rpVdB6o9xYLKYUSkrPuiuchHFp0ir48NGXaqf3jjXuCHeW6iV8HWbMA5FrPI8GaIdB6xWE
qeeDCbNDpAzxrPXRTTbn65w+Eg7FIpXhAwMBtHeqv2Omj8+gN9GoLeWDZohyGcznaIkrEkcmBvLm
C+iUdpesNG9hmowwCVKHA+e/Rg5+0n7RdxTu2bYe4ddN0IhLYz51wjkmdfMah/rbxaCQxwLgN+b2
2WG8OWnARVn2d5xMMuUMsottoyGVLYS2nGOrSNAxEEiGmT1tvJPXSaS5OcsVgfYvch6Wgl12xV5K
wR5hocNjAFDHh7b/hT7ojCR6TpP6XfW8E2Vm3FnLmt3Jb5Eapn6SfsFmEyX/RovoH0Ffd9PenK35
RACQCtAqv7SlmR0ZD8dQN/ygQviwh/yxDwtUcQaQ36CC2Y+Z4ATTYQmwxn40ZvbACnnnJZ7c+po7
zCwkZorKv29H4q+I2LjWMztR7c0wMnkQ8H/rXZ0IfIKotfYkvaBcpR+CGMgjwVuRPGiKLJt9ev4z
tyQ42t7at48IGscoqArE/pMiBK0pqbz5R3BclHtmGPaWyLFXMTHDE2kBEosFkh7d4eyw2iJ3Ckq4
XE+mpEhwqqX3mFZJHdThY9GkJ90U1L3IiFvul6yfQPibhVpRySGCVOdArVvHrHWXaAdZsD0g5/0s
wR/uK3H1Kgc7WTSbBHogqCzUrZ2Spe3MMtm1rDt4IthEpEqxia0i2qPyJ9Qp4iExZ1MwMyCbpJHi
FGPnXbTtdFxiaj76j2XgRnUhlCMvvqDeuxlknO1UyQ7aRijdWiR2Eq56o6ubJhHDLio5N1wXFEDX
rcv++XYQ+TeMOkAByNUd8VBb4wdJ6CIYOU+JS2p+lThdQibASHRaFxXNLq6vq8gw4hk6+RDY3Mx9
y9zoU/UIp8LG+4suEU64wwoui0216ehf6drZ7tGPJdlCqDIPh4V6Wkz9Fa3aqrbGap6uF6tH/1Qr
Ag5M9scjQJRq3avOsouCclQ3pNn2R6EzHLvLH7R30H9A+jEXiDBADlHQhbq4RHF2gyySkDO7GfZj
rd4pVNyjDhMyLK33kI1zSkkYNA5hTFpzdhLwNKNc1gYU6EFyBc4lMW6C0VxCraNLjlyHDgj39xc2
bmytAsGY4gFErxqiDuf8c/TXUuZRgLkM9EEIP5COBPJgAVtoneZnpXXvqBatC+P0AwiZHfYWFlGs
Xjbd1EebNo8eZaHTu5SuMJYzHH69vBfrfMwZyU8o0aivdBfuc5Lgj33t3jbzdANnwNwKhAyJ77E7
t1d8QYjOHI4Z+2+xx9RKCyhZMtn4LIk5gu+VQzYwiE1vcbvjscqwORbzIcasOhf7ZSA0pluDnCpr
jgkrrwmLYbQJ9MiH1HajUdxvimGAUhV2YtdBma3dlaHSPBcLsBWrz39a2b7hbD+lLtOSNo3FFrb0
PtfaQAg5v002zy/fsU+Qgz5joJ0qQfyGvTWXE7RPAhlTxnK3XHUvw+B+d1ijdgwi95MEkJ6bBWMd
3zK39cTJR6MfGWizUwk/0I40HXXuJ0gb4DzR776g/4NfKdcVj6d2jijyU2F/AB++ryh2gqgO/74r
VwKTKePmqnGkVSsAvE6Tc44ECQXFg9X4L0mm3+MRsSOuO7lp6wkNg2SumEr5aNoToyexrs6ZBTQV
bW3GQGQrCg/B0ySjwySROFppIw9kxDxz41HaErRQhwhM0qS4s+2Lu8YlSDFYBx0tPEKznZ0TG6xZ
w8HC9VE6DN2hWvIHhqbYf5A2/CrU0fNRfEgQFbkpqMYtK7roWcttNBFFYHXT1SjkcGIiFepmDOaY
QtOztiOE6z2jxZs4o92YWBh6CYOilkHuMS56pKLC/kPlu1zy+qPL13JzKce9kz1EFZOoVD+Q0OZz
uUm0GsZfjMjfmJDfioRpC/06iqU5eRuACx4jbzwStxBtQ39xzwwcN73dHg1t5rfkugWmr2m/nPo+
imjDJ8ywO2iw7r6winqXjLO3M6V34X/dMbQGfVwanJYqJiNrLB/nFZjvxEKA4kRjguDoEGF02cQ2
j/guGj/zkvqwJ8KriLA52o4rV9XA2XdQ7sFvZYFs7JJW1MEo9bcFfauJGcGRijcD86C2XzrUtETI
paeRWCAcF7vWwQGe+5PifmUKqFBM29iXR3ZG2+mnEHTdA3hhm/uDjkvtuqngshSszrpzB0WE65hA
AN+oX3O2lhxIo7tfGRg8clZhY57AKPyUiK+f/QyEhXReurIrjrYhfzIDd7zE469NjIjk4J2II7ej
iJFPHL6SOsoOCcc5GrNTOrTWNhXgpUzfnE/MH8lS0ifXoc8NIZfsvRnCewd4Wfjqf5g7s97IkSxL
/5VEPA+zjTSSRg4680G+75JrjXghtERw33f++vmoyO7OzKouTGNeBigkKkIhyZ1Oml2795zv2NtE
uAyraVRGAj2RXaN90xI0ejlzIkxL3hpTwGOgxFc3Ve+DcE5VKW/1qX+1kxikPrY4DoX6d92gqINh
wITXxPJTngcFtLRoIKhpBY6Pgie0i8AUlvgCgSDva7aqtQ1m4kawE2RxQn8tDr0NkKKXQJhXv4YJ
JwZ/3TEaslrwHLoH/IiGsbPSayyW3oU4WUYgJoL4WlQnP1TfJIhuGCzWhQyoD3xtR0Kt7wSz4HUx
Mt1zeuPQcpcwTpnymzGhRzpyNjVLLP5mxdQKqzWJwjvIcOFN7lLlILZSJkPg3KCCy+qe/hHFpKtV
3pbcJWDG3mvlkESkxuE7MqJyhWZtIbp6ZxhxThpZW9wEg8ULxKy7af0iuviB/jamPKRWPr0GOtNK
L2l2+sh4V6eVjr997DC48P8+/5NS1+yRAqGiz1jF0KiLZIAIgxBSDRtNJBinGUYtO+WuR3o1pzS8
0FNwNk5Bm0wvmI4TGzYukrIcNp42XrqCVZOEErUNK/Gmsy1tRA4Roq6rCyLviFRtQ65VXzEq9GkG
2m3qzIFh5tYvbAS/HStIkMPbZy/AlzUGF7TRtxZxymgfYOOVjrPOJvxd1jDkG1Spr7Et5CZH4Wrg
mQxarurYqA0D71fdRSYUOT1JBDYwJqscP/Q2BVqTyY9oSC4cQQ8a+tAbVUXDgRiLctfL9FmrJn0v
TLYX1EePiCfdBT1h2J1BFZ5jrC9lAzLEGsbxqn3NTekvNTEa2yHk6h1MuI/LJiW2OGyKU8jntS7L
KV2VbgoxB7NVkGbnKNkEEsilW3A01A1TW1mutRNNeHW1ltiN2RQFAoLTxpT/CCJebZYPi8zu4lWV
XfCSX4fI8ZaF8WzlI4RAvzj7LjILS8Iw7XLjI00qfRE4JJZLnjqtda1l2bB2VEai38T6uCHc0JGY
UwHc4GuhY1uW/jdDmR9MEGHrpJTShRZtyoDr5s6EAF2ivDMM/dawyOBMDZuUjeYdWu+0GvFP9T0i
AkOUVzJGBo7wSDbHQXsD4REy3IlghZZGdCws5ELwbFYMOglBS4S24HpTfBCix/hKZ4Rth8ERXBuy
bkDvU4QZu2sBfnQ2fWh8kiALhL+Nm/Bcteq+LrwZOwSWxGH2E1b5Omv0r85QQs8FaIVpxblhyJZu
3DwgsMDnpmvHkhZhGm3rMjAuOIDDzrIvc9ABZDp7KyWVUJzuRsc7iiyzuOt4/ISIwJ845sVCzkyd
h5xiR/8J9KWa4NQjMF2gpbvWLfO7+SODxT+RuM1RCakA+MdoOGOmnHKa0xSRNS0w0yUajrFiEy2x
YjCm/sxq9Z7TSt/GY/kSMfSYEM2gck1WVgUXpDeZ7yN/uKGzT1NZ47QxZM5OwY62c4RRVt+vukZM
F9r1s7+iLR4RJn+rQrkLweNfTVOeyip7QSsVLDyawYhnCeIsOROvLIRuxvDSTo2zxesGdDBCoJwP
lJs+Yc+GdiXKStyOFCuuZRVrDHRv0oghBwLc2ENYNBdoi/A5BPoFdsqP7ixkHa6YXPLoYF8AQylQ
vAF4AXYER42LhlUDMT8PWmkRQF3ZGys1kLIxmWfLunekietdX9oullNPTxBsTnG0sapKrQEEomDK
csb2falOxqz7l50J9a3zMu6h8HsPioADgElYXBaORD+RDooTHf261OjbMTBuKnebE8zAyU3bNXZA
RufFnlXoXBajGT7l0mByXNAeVpbsa99kA0uHQ5Xrs2ovXugBzAdRN1t4u8MSDh0pGxGIXUOCQXVK
+9oBUKuRJ28JekNbRAQKJnpOZCQrkO/GCpuHFQuCbNeDLQMOfHKBNupD2lgZGKNUG1sSXtbb34yw
TtcTMJKlUepnOlbuKlz3DUYnAszBedkFEGUUxJBrjm3DKNUn0m+JmeErwnR+2dgSpTuzM1mvnTIl
vmUYJM2jDVg8cFnsb1st8yiIm3Hr8+luKkZM+TBtmiDzNgTWboPWQ4lkT+US6cMWG8c9/dSRAxiI
chwIOAF6Tg8MN276hvEsz+wdqZspAQM0LHo7ulRObCxqopBpOtAPIwfVWvumxDFQsg+aNOdxKn3D
hgqTPs2/BQg0qZzWPdN1+hE/bDuE5Nfb90K03weLI3I+oLbSrvQ6YbsVwRMcFmrWTL2M8AqX0zzm
VHFJqUwtspYFjvyJsehGkERB0PSB01e2c3v7OEcQUNnY8NGclRhdY+9h1r6RRX6mBiJQBQfYQrTp
q1Hiba8UUZy90e/1rH82TuAxug34aIZ8MdJtUwGPd4dTgjttBWRCw81ApmmREGiHGEeCAl5MqDMp
/+EtTVN2FZbpbcaFSO1w2Q4Uz2BO1L6fcKuRLL2OrI8B/AZwDfwxwkPgwpx5kdb9XtW0vS3LVvQn
BdJi3Ba4EjTpRw9ZYjyM2OGJj493WuzxCBniPR4lQuft0IyniKiERRbN8kKXRlUKoEza9EgKbBJt
AQctEcN30lpIN2F04FO60G6YelgQol8lLY+lrxs3CSdWLeOUPumJtlRaj5iAxUSP8aDKdWdGpynh
aUd+zkZTTE86OaFZHwPvlv2+ilkqlGE+sb75i6AWK5V5wDKz+5LZKizrClF0ZQLDZB0f3eSlh3+5
jP2Tq9vvrgAPaObj0rK6Cwf+klQcbs+pU8vUzZ8Mi/w8RxNMBAya7UEDQ68iVtA06qXvoqhj4btW
lYtYHi5cTqMgDomUwm7B4cyxLm3HuysamlZlUzGBzc69h/+GIw1wHoBRbUTKsp2vBI0dFHyCwIoV
eA+iaKHQNKg2Kj9CMOwgoKxCNvdu1traVPpS+7BKLQSR3n5QMC7HBm/4SLN+Ce9/a+zn95kkBiSc
5EnCDL1xZ/x7GqBXjqtnlJScrfPw3UCxpNf5O76GNWwBnzSX4NjWnrWcQLNU+nSsu8raMXCeevLM
CBQ2RoLfcSjscsyzErXIOii5IrQ874FX6quwhz/i+PVl0OS7BEkM2yV51xOAC6GdvcxSVdc0eRpr
i7Y/skrD7NELVC1BZx5uChfc5Nq3aBCEZB3DO2fRCWJhL5sO1Y+mJ29ZxPSl95TGgspYrnc5IcGf
4qylXHz6Ofq3L7/82+///m/vw//2v+dgskc/z+rf/50/v+fFWIV+0Pztj7+fwnekL/mP5vPb/vOf
/fWbfn/IU/73L//Jf/uD5pfznz+XX//Hy1u+Nq9/+cMqa1jR7trv1Xj9Dkm++XwNvJH5X/7ffvGX
758/5WEsvv/25T1vs2b+aX6YZ1/++NLu47cvlvl5oX5ep/nH//G182vKty1IGH395Rq+v/79e76/
1s1vX7Am/WrZwhKOMhxhKGny4/rvP7+kfhWoPSxd2kp3lPXlFxD6TfDbF13/1dDJynKVzXBcWi7f
U+ft/CXrV1whklvdEDyZKLO+/Mc7/8tH+F8f6S8Ziec5UUL1b18M+8svxc9P+vOdsZoZlrQsKS2h
BLN+xdffX69wZPjX+v/S0onUudGN1xqM4qMWrzGp6gdh2kdIp6xyclwVHJ5vwswJjqG0kH5V9kOg
1f4RnszJG3xzZ6jyFjbkuJVhC9B9EgvbKZxlnN4NljMy+gAkOPbikBFV40+29qI+/nTB/3hXf34X
utL/4X24rmPZvA2uMpdHuH99HzaJlnVQNgbKL2KxPBqmotZHAtOwMQ89FmTAEHvf1zd4mp1TU6Tm
qtSHCJFc8hKJzto0HQ63Ivf3Vsr83OK8pKNboVk2P+xG8iPGbnRIPBvPHUV2GNDGV6Z7cN3wRYtC
fSkytZpGvzulwXSM8jreSts6CB+6FnpCNyfwJLJTjhkt2x0RcQtod8jSZsNGa2vIA5o23jg4P7Gi
vbE4/Sit5j2QMwEq8T/M2nppbUITgp5OAiVkcQU6dHES/U6RhXvJrI5+tJO/kRVbv2hO92jRI9Ps
V42GTqjTw4l8H+u5oSGyNPtV2Trl0cHPX9lvMrblOggTfXkqTQYChMXZjLwnpADEKbHcPoER4TdH
Yh21eIx82zygU69WaZuDo3dIfgPTykK0GVBYrmKzRyjbq82sVc4zK95yUnsYbBIt4MsCgOq6bczR
zQZYv2h9ohLcOgHvxVnU99IZR4gOt5tTgGQbPDfOFC4BuzY3TDReKwCdknbWEt/2O3NDtXV2bUM7
l5dzUr1Du75vngMsdAwO46s8Gg2zWw/qacjos9XwvCoNuZvrkalA71sv2LYHdySGOWIz7CeXNZ5A
dbC5JdNmqFlFUFysqeVYPfYNiUaMwqv2WHvxY62okqaVp4zuaPcaPsD+eeo1KINkxsJuYvKTUiDQ
5M4VbGgaLX3DdCNxcjosJhYplOwM4WRAIgxUqMFkvkCEwewq0BnuNPLOm/KvcUPcnFU4ycmOzK0W
Z7eBjvNAaggxnYI6y3SZftHc3YWpx8S1txB4dswRLSumUshs8s/CfR2Z01F32fgZgXQX1P+AZlNE
A0kR3s5JuJA5aDgFBb7Zjhp3BvMow46WVkZ0qww6uTTQGAcxRGmT+Adu5fx7b6SPsZaXT80PNtsH
05W3ksz70UNi3aZ+tA4bBuLGKOgRZZSuNKO9dK/rabafAtIBSRWDCtK2qSB+D28gsUPLPB+8G4uO
7bSokh5oQGX9CHUvOJRC37AbHh0+5eWos7E75qkuiLWtMGnvsnrlpOXF68N4M47ymE/hV7okp1LH
01nrj55svtnGWWMKHHVEiGTyAXLAaSSbS447rP2Y1kKazjbFTWSeCmyr9I0tDOgj7uG2eiLs7bUw
xWNdZB9CkJbYFgSsEcfX6C+GUdzWbf3oN5/T6IZoJm+X4EdaRKLm8JvwixVXuwr6x77st2Sp8hi4
JB/SpVlBLTn23hJFEveAeydoJVQMbsoW9LgZN6c4tRlk0rVjO9goI9w1+XhsENIuQjM/CDdNWKmM
Z4NDBlCT+lpPzHL0LHtXILvRzHRl9lSlJNQP30qYNrQI5dqNQQUSLwFEedFKjjCJnHV6IsIdR+4f
TfGNmvStCT5vnqXouzyg4QTOFcn6RNJb+uJLHtzAcN79lJMFajyvYBRufA2xfAsf0hgEK055Dedz
V93a+GoWRuWtPELyoCQfmM9t69iEqlBcOKYugxqMGlP9jUb+zuT1aOmYVG6VXT8MmkJghvxMQfER
mCxZf8CQ9sdZjFmwYqxRn7zNyPbAAKcyjOoNvTIdA2zRPXM5DoDmm6j6b0rZ73kaHWjHkWpGcNQi
Ru+xymb4phDGyQ6sW81rzyBsi3U+cyBCWX8thULpTn8L8yOSPjzYr/moyQOnE/L+6sah5t1MZuE/
GHV21VK8OVPOfPdzZ9QtQ+4Sc6hvcgdcCtzHZjNMRMBgSNwnIQVrpxkoSO1m2AZSMRd05pFRrDEU
LZJDnjcTv7Hv7lXOJkLSjUukaka5PQTsqYgPaJCusPYr6r1WrYqiSHdAtcFXh0nwzejRX2t6dZ/H
wARsmN+8VWK9IuT0ehUzKhk8eyOyXtuiAM/vjJhpSV6i0LZr398R0LBPoyS+iw1cvXUx7BzwPmvF
u0nSIrhkE2XHOPA4FqG/1V35yEf2QCLVLQ+TPAKngmI/ytvUJ/ULT8Rd4WAjalnZOeR0co9yRFuh
B5fPyvaPZTWFeylhPKjGPAae1rwSkyDARY7uQ+DOoehhR8e0wrmFj6e/4KTCx+/k8Tef5jsi+HQ8
tV0hkX1lOEf8sFvBNxkvViHlmnsYYnLSJcyfwumgtzSRIqx0iOi8+OrHPqtToQdvzXxsJkS0uxYJ
blD07ozLFdKNKc61fegZ5xYmyTXTq4wnVXuY3HoH72J6YoKXQFIUznkwNYexK+fkOrnVrKq5DXvJ
tNu07K1uR9APafYyqfdvo9BZYOHVrwpwwnLoJ6Yi0cfkkGEaTqVxFSbFQBWtBg3brZkUNYlBcODK
NphWPRA+RKbh1YDKsZLk7i1VpVd3aq68iswLViolE2QyD9nEtDB3nPzCsK9amFJsusqsnkRBh3VU
O/w4wKZNp9lVfVCxfON3ihQDtbi+S/oQNDLZteVjVjAyS0se7zqTbAC0KFbN0KMoQL4eGrF3g5CB
YX/3wIyYG604c6PiwkgI//Ucnx6QYlfsUCtGDbJhCMHoRbpjE2iSv2l5BM1ilbVw4B3du6/mOfiE
Ez1F0Z8mjCvU2S7row2KWbNjmieSHwZTeCRGY+k4J30e02PRUYjRvgoST3vbWQHPI4uxHdFNsrAX
0t1ZwXDDZwaewbdurSHalbQOKhfNT2Zgqx97OvOep95qFO5RMZ18Q39zyDOhp/yRZeBLVOdxaC7z
vT7Q6I2AwWUiobrqmBBmRgJ2tP1oGHXfdEERoLplDBJoIcLjOCAgjoSRG+oc4dCxtxvj1JjJU4u+
ePKiez1GtFMZlCJtQ7h3ZPoL15vgDECd9UN/1erVWS+AADCIvOk68UaX+4cZMyooFCwBJkU77tGH
MsBnbDlg54buoQmjrTkVqHVIHq2gAIB/A4AM5AWCwg3iZSiBrrBuhOZsGVRfGfbdpwVQ2WggnruA
POn3cm8EsyAuQ1EqxIfX1R/QY8mlj5iVmFl0GnX1WtgFqmSjoQ8Wx/qhrL9NdJWn6DJk31Ovvava
wl5USj2mMj/Co9jmfuUsfX9coytij7Gjd1WSh8Zs9IEZ8EsLihTbcrVqi/wpMb30hsyX50GzOKZD
YR3L53GGNwaetddHKGbXUs/h/IQ2QYqN95p1w/0gmh15ikYRvYcJLwat2wPHnUudjxeeWkSKmyg2
T1ZNsnTPFhj7EbaASeHpCFkgSLOItXrh4p++GYYOx0zxjEAtXAU5hlMMoXeMhTpRPk0K3XzCy81K
uvphaNAlj6atrjX8qaLvP9kjXV/cTSDuN5wSZ8Y/xXIcibuiJh01C9InQrioDzp64H0zXqFS30Uj
L7JzyYOx0N1CvKQi30uz3lPhhUtDxzKPBoW4DduW+1l/Yan4Bz0b4he8+Gg6LrSSHQMhJIJT+ppr
IQR7xqVhNhIuctB1PAjDfDuZDMJ2oQrexzJRABKYFSP6BKY43aJDqDapxuEE9yQDsjI+UTmytbUo
5Yf6KFSZ4G3zxVqvHKQmnicPTccW7aWV89zIzl/VXoRvJZfbqU9XukKY4GZueYzpOd6RMHIKgJuM
XmG+YGa3d2DrYHRgFXuJtWmTptlzmEzFqc+65raw5HN+VHHuPYMF808Wukxyz/ij13uYJDmYYDrf
BR3Rxg3iS1RJA1EuCidsSk5jZZXenZch93FTOiN2rLl35J7WizbORrzQ8KiELUqSGyb3zncy/kM5
zNk/tDa9MX63ba/bWAhgfbS9sDHN88ia7Yx9eV913wk9wy6qA+wL2tte+fW98Kbswb0ik/sQuoqJ
sXS1R+WUD4YiSxyJ6bNfYuGsjIH/pNH3LMm8bd+H0dU3KM4nBEpbK22j6+ffdWQ0Ogmog0S2yDRN
2q8hgdEuIV4uoU9nk4P5gg3+iDJ2243us430a+t7U3pycueipvquM4n/SyuGLGn/tcjEbK60N6Qq
M4rUJvEVQx6qPj9qzwYlbzUiAHMCFw/DaHBAJWa1sBG5K1QAu3Lq+iVJOqlWveR9aZ8YjSD46rXn
Mm7JDiO+5ahLdwvLWLMF1BLglTpU7SWzL33xWR1hZmMhTmPzEBsRu7M1nEczWYxQCAgdqK8atxGS
Lx7xuFHynorXtpHkm7qS3KNgV8xuh4zZJPYxeIiKFZki4brx07NKmoHMc6TICfaDZTki+//8VvgK
cALbH0YZ+Oxj15wkqY1QmtwJIzsxUmnXn9UaIthux4euPOOd5w4LRpHY67oNurUfZycH1sQ4E0zH
T1hNPNyxdjK7nOJ6/ZNSqqZ0WEaxSh9k+MRgAsNERK5yplM8ElA6S0PqD1B/6karR/TpZlAf4pnx
xN0DTuaOiwEJo6aVIYMhXsf2GC3azkg3HWi5XdfTGQczIs+VKS5CNy7u3IJpBnIPcPFcUu6+E8FX
cCsIiTU2tYkrrwiLbItHY5zNZGplI95ewid4QebPv8iMiiE/ICCnDCQMz/QtK6oPyDcHZI7yZT6v
giuqGTW405kgy+VQhN4R2PDFJdfrAXEPvyVat9Kc9mMLXs4DXE4IQWd03cEzvWE9ITkImgo9HIVx
P2Id7awCEXFZfWRTWKzTAO8RZsQUFkFAKelV4SZkBZiYAK3bhqCvuOC9//wcJcVAOqj4EFlQtpuk
XYRGTc1DJey3Wr/wnQ6RUKVuP//asc16EU+0d12Ew67k/nJcoqb1OY4k8ophSfxZv8GyzzEK/TtT
LUBLaGJsmf0YOzrWGS67hT8wf/XS4WxAyz6mWfleh2a/FNpDZT1YVOALv3Q5liTCXkkAyT/vudp0
rF1DdW5JE42nILmW4jBZFa0zoBmcaCUnAyagAPpwUg7BPRAqNtaRvlQadE+aLCgRyuQF0wjVYMJg
NDK9ZRaHzSEazXYhdSZ1HUTzQJvIUMJYu7OmzrtV89EAncU77UjicBiubySlM+qvi2tTMFi0A+bP
a0diK36hhCM1fPYnhFcMSvRklk3zhjxjD+7aeRkRDNeNpT+MLlkA+qwy6S28KKnV4UgS8oymm0dT
5ei2CSe8IVnZ3H0uCSnMzUPllYw7G1Tu6Y/Sc53j50OuW9axwnZ4jGiMWfScb0vTfS4q2mZa0d4H
xcyGQxuJMz611mMfdMjYUN2EUs2d8wa9UqTbO03LoLbz+i24OXcwQlZp+gI7uroPFf1w3WzvFRrv
Yzs/O+nEWhaQEUcDzTWhSga8TqsiXVLn6KwN2qHwyAWrK/TNoTs9aF2v7avcQkci8fFJsQ61Bo+G
fe/jsujm/BomHGQJTDCi5r5EKty3pCZsYsC8aViVe2EJR84btZDPtPvYt/yVEnW3Lz1Ujsqst8gx
OW0Xd+SdtAemUR+YOgSO3xUHD4cpV+ycGcsUaFVHhTbMvzbAujfWZN/bwkyRl7PwAmpLtUTf1V7x
/nntuc+eayw/d8mEV3os0HhOdnhrlD2HT3fpeKOzRNkXbrqU/CVX/xGYTo5ChXdgtin4Ey0TvLxa
7Uon3TpumTN+SzaCIvpOTtMqy4w5JTBYGfqUbaxkas7eED8Y0OFBhTMZrQsiixABb3RASAvNb/zN
pA8Dn7MxIVuOjwGx6LccoDmJwM5sQ9oN87ptItN2nIDjmtWQyuyh9AmJEVmICPPDRKjv1QBCmXiT
d5BG3Syj1NvFDrVoAy34vTAhkp9h1EVHkpCZccHSwhzACi+xKvFU0yQrkzcnHZjEjskGJRHkp6Ef
D2XBKIUsV1inObrwz1WCAqv4Gncm0Ecr27EDusdk+pFUUhxjy38pyZrYcvaKDkXXOUs15vlCMHMB
AwkqOeuZxfWEpnBalq/SS+rLrPZoKsM/ylFsG/qVd8ZsEtWG2891PWnUqhLYK9hkSFpwwm4TSrLd
Pj/QzydGo66O+vgqKs/djB1iFymiRynoT/oQWn0RZLc6+9CymB8yq3WPvmvGK5eJHUpUbvUpHC5g
j7gPuvYOFka6KCNja7kZ+6AHuF0PNCDP1Kab3hPow8BW7tIMCqyGEXjpkIy3ItiuQtke1se+tVZB
IwKIcLrk5BsKB6l05C8/n8a07djH7WEEIZht6RHizYogCrDEvzkjmU560parMO6LZ4wsnhjhnTV1
dN+/SbxyqzZTwYMnX/XGchgQ6vWut82vqi/qfcNGimRo3GL4tljYucHDQbJ+QbXaoNh5i6dOPzlz
eQwMxaApucNXxYxiUtZNw9n/5xXV2p65QNO3q8+SAiZtD8qCQdvgoBosBqvef74RB7QciUrBhWl2
/TVomAnHrlGt2JmIlUlyfR9VIY0XhgaHUqPxFpoiuC+5/7n98mI/9H6207iSTPCq/Nxo2LAjj50C
2eGO0adzSFWCHjSpbHsR9RwPPcv4YWXpcCrxDJ9yPDxrkLgtUh2z3cZ+i3M3lpukUvFFY624akV1
IvRs0YEGOFb+fMLneL+IKmFsuY34fML62SMc5MHdefOa5Zv6bZnjLXe8c6BYTGjIXEJDqf3oT1dM
g+vP4oX8r68c1NsDPX+5JFgQXXw/VsD4iEPxjfY26B/8QoonWmYkpTG6AoOKPimpo/E97r9PFYZp
kMbiNgNooZH2+gSJdLohz0nk1wCb/40OLRQlY/HNh+kVah0J3xF5RIiSmDKl07T/3PDJYofCHAan
8E2CTT5PNY5DuEVYRMks3WeC7ozbIi9FDZ+tE1rxe1dSGTgGrXTWum+EyC48q6g2gUf/39bHZK2H
OJemss/OabUCgqAfLSv7SFylrz2FfiMMPOdmjmb5fDalgq6jArzOKbTjqpZ86BikQZIRaVIFTxW8
ilg75aFe3DVa8ZAq3E6M48VOjAVp5rHOL+kteHhFA7ekZrOehceHDG3Vtqnby2fhOUZufWCAQiUw
UefZGqTa7IwGSSw/b/Ms8Mm0nYtHzYywv+E0oZwrngj4YOhC1M8ujCOU9mP5HiVs68owjvT4vUeS
Vs4scOlVwxXJ5ACHJYrLF5rvdPSZjcuuss9a3d+REnBLZs5EqOfwHvSutgsFaAXsle6FVZV6wzdo
1Za6hSEJsyACvGBbW9C2OgejUmg26i4qYpqJuX3u5HPnVs0diokPwqWqU61HtBTmEkN3fRzUJb+M
BsDtZw+10ZCOhKDUtR5anBXrCjVZsVQxXl1DEKmtvOyauv1Rsyycy+1w0TvO0V7po1lmacb8RM9E
+unRp/FHGA3uA0+tCLGuT5oBRSglVabqhvBiluZwOwxpvym1bARdh8AOfd+JeUJHXzwSy2gk4rIs
ov3nKyssH9t7X9/7vX/r09Q8hJHFyS9emS1xxJ+lUuw6m88ggWZtzveK+Y3Z2xxr7CLGhhFcBOOB
EPfgZlJFcZtiH0swFcINZe7VBKSKlGayyc1xuG3CgkLbYvKSlmjPU+BRbKQFBFH3lE7NR2xPiMfn
eqvP7ZXSyvCcIf5Y5CFH1zrD3YdxMtG4L7va26SSaJDeO7Rxla4t0ncWVg8wD0E/dkgd4vZEevfW
6Z9sUSC1Ui7SrbbO1z2YwG2tENDF1sofN0mpV8fP4l0x6F4PzipSvb+xrBHMF8qsiuQ4ToX1D5lP
xrY11TVEmLvDI4LYO7Q6IK8hhITKOyhDrPqwddY6TUHUbfVjjdhtyfLBGHSu0TRURkumlB7tBttH
V0xpzxBP0EEp2uk42k27w57QLSwUfHanW0+S8zJitKbattY3ujnWYz7PJqqYvprRIR/qOAxhbfOT
nUOx1zr+sHNT0kpMUZpkjvAQ1HF3z2lf7vSyv0MFc6clbvG1tzjGd/gD0MMZW+gdOWTELti2UTWH
O758lrhBQ0O2G8+y6Eh0NCwel/nTyfvIO2QLbhtpl81PIcZPfcE/GXcb4m9De6VbOnBKBCLSMASH
iL8OuyfftU145WqlT9Z2GPThtmJsYNnhXQDZbflZi/qSfAih0O/08ItBu1PuzU/K52sU8zHN0Cp/
MzC/ohsp9/Z0GIsmvfaMpf7nupH/F0XInwUhv2++57Psov67uOT/Q9mIbsk/yRj+QTdyeh3zpvn+
Z9HI53f8VI2Y1q90Uy3lCqULdKuG8R+iEb4ikISYju1Kx1S2hRTiD9WIphu/2gzWXD5/ZRmoR3gF
f8hGNF3+ymBSGi67mNSlqdT/RDgi53vsv4QjjiENW9l0cWwwecA7PwUZfxKO6IqqLp/5NG5uwDB7
trJ4WAwYHJnIbJsuZhF2x2vXJ0+RScOaAr6J2dzxvZN6/7VPKXVuADT1mg2brgbzT1dj3IzADYxu
3NjK2Qepr99Q0QY32aOrg+Kw4xQgSHSnG9bRxFAeOsVdru5AHL3/6YP4Jw+YdP7hzTm2zjVEYIPY
xkVj8xdVTOMluhN5Pama+rjtxK3g2G2K9BiEEU1EufaxxJH3ndRLgl8WffWN0uk+0PBTxTDX5oAy
lPpD6wHVIVzc1OmW3DTeLXNaZhWcoRHdVta9axxI9V00yToMsjWMiKUUyQVhJdPkfD827rJkOqHy
H2Fu/3wm/9slZJbD/PXT4w0qizuFobkpLO6uP8t+ygrrMlxtB1VFtYqMEL6I2tmqPY3S3WPC3BRJ
zi4Jh+pfX9m/LV3zbePYlnSlbijYtsLW//qLvc7Ui3ooXJTvT8wANnqTsX14hx4UreyeJnxNIR2b
PB/XzlQvwkwcROqfUi3AiIUZAbghYnsM7GfIvgxi7v/167P/urT+8foc6TrC5OFzZq3Wny/M4KoA
GyeA+Vxx3KmHF2LHNqnY901wssbxOCh5GOzhLAbKuTBYI+o6qRoiRvVhdDrnMn+VD6RYA/KU/jbk
mNnS2O5l+xI35Yvlh3e8qwm8xw2tki1OG5K0dsRJYkeXD+Xong0sShMaS71ovhptFoNJHfZloD3r
XXSoIzz8WPgChv5EFe3BABwGo1+p46SGtTiTDnVFTwarxyc0XNivRpg+V2l6Id1xw5Bx3RCNZmqA
z+zkIsKv//riwWX9J7eVo1M6zGKyeVn469UjcAbTGVJ1aKDl2aIcxEUAPE7tNfZbA7R3Y761wrzT
uvAR3+57FHjf3NF88fvugtJJ5hTPIni0ECEhrZyEIqhePzYxyC6GyAbH6wpNppD+urLNb3Gtb/DE
O4m59QoY8YTDRaJY+f+HvDNZjhtJs+6r9AugDKPDsY0AYmRwHrWBkSKJwTHPwNP3ATN/y6r8u8us
1r1RklJKCkUAjm+491zp7KAIbAiQPttTEmTdECBGf9TRO1hE8rYwAQgHrpjwxGJ4T1X8NBj52XYQ
e7mAL8b2YOLYj4BbkqSwPIoyPRYM3/FVvElKl6j88Mbcbwz3UjKWGmt0q5qzawnKmHJU7SJ5UFyq
YaftnSs9cg9UV1eevS6M42MevWlRssX6eK3C6pYudnNvlOLToaFwvIXZqti2KTgT2/W70LjWR4YW
5XD0erGlFu9150bq5Z4t20mkw1F08gQN6gPeH9+j556ngwtW1NS1fdVexrHH1yIOcYN39tVthpW7
sivT+DLgbBq79tKi1rNSZDAscDqWCDIsr5jhnAsNMPyK/lrK3S5l5x4BnRbE3cQGlh0WJZNbbvPE
O9QlyvxkvkkZ6LOiIP6JHU9nHL+WsbrAY7tO7HRPBhMNPmjqrmZ5kkiU3+E7QbNFcenc5E6LzavJ
zF96S55T09dbPANxSf6PITDKgu6v5Znsr8AKFdN0UtSi5gSuNMiy9qCF5U0yRk+EWvledjUN/Ylx
so8D6zBGEZxUa/eFUO2WcJ4dQvGjMy7P8NG+i949hDDhKme3MUb5aA7wi53mIZ1svAzVgytUgCtx
7w4rYsjR72gMt4qwZE1LP91BHKGP+ShtA2F4j8Q/vDTGExi8u9zR2arIvZriT9GTMTyTYWNB1kQu
xrQC06PtPlLbX6fsZN1hugIkTVBj/bpMYbCY8O3XUxfcsLvgOmhfeltc22F/gRb7qzUrFBf5FSP/
a/Q6CvB0+loFhsE1AlHcJNXIc86pB4817XApE62+c2s+UAP8Xl0+iHEdVoIyFNcpi3x7ya8M7amS
ZFF28tFukg/GKw81BGw0+XsWY89Za4IgGCPwktYhLPOAMalPRB84Rv25m+1DWecfmgvSipW7zOoH
ZWWM4eMP067v8phccxU+Tl7yQaDIprDyANfOB4PE69qEeYYPLwrlYyX6i4UWxJmNu6aukK057XUU
57teNIdBcg4rFnVI/mmDyoeGId8YhacFceLwPvZcjwVoQMilweQpvycLQJvrax2w9eJ9i7r+gvH9
UBfjc8Gea4OFgAuX56pkys78vtLU/XhmH/gxJXy4jX03TdlVn40XsF7XTlM/tLn93LAARGldNQzT
RsDK17bXvcjEu0PywrSAnB6dpcaC8i0r6tcyiT/jkuqmQCeIKYDM35xsarc6j458jKzke2I54wNw
JLjCPTDhvQWJEzSJcR6SDAJldsUC7xqoQaucI6acB7jqMX0bKYtz+Jh75l6Hd166FXt5uOmrc39T
raWETZ2VLjApB1P/lgpIBzGoH2HjKJ+yBVVJ4YdinYJn8uwiQcMgD5qrLgrcvpZvuDhqmEsz6oXW
TYC18uHPEgXx0LTNIfXmfNOa9p2pu9elmX6zgt3ROD5OrbnpKudDa4fjqMyj1jGrXmCopEo7oZI5
mRMnjJReuaXVa9NnlLH7Xo6HssBdXjJgtO5ZkqM6WXaxjik2ZFzYVA+Z/QIL7mpamstUaedxjfZ2
Bd5jMM9J92wb+cEBAWoayQteyJuh96C9sr9WNjKMSb7MRfht0xh3bn3XeMalDaMgvUwI3KqoDky9
IW7yXSQZ5ap2Y8zlo0v+gSbguliARmboZ6PEEWepYCETFebOTnfSQzIiDaznfRIndzrwyyl7q9qY
YSL3GIk93jijk0jvaXsPiwWPwMnuzME7rxypwei3dcuwCZh3lcjDEKpjYu5BD+yFlx5Bne+1cHo0
M3Eb9vmp4znw75/Qxirn/nvdR+OAKIA6jLy2vxW2aDtI00FkCsmKoVj7LJn5h8NNYc2bpaGZx6Q6
s+HsAQbog7WFFz4SRqR/jNqj3SI3i+hn/lNPwf/F3lBQkPM+/VGv/3+tIfLr965skvfsv/Z9Unz9
i7Ng/a1/9IiYBBC8MzLRcQGBw3T4lT+MBQ5tIDwFJPEmaEbKfD7nP3tE6x8uP+vQIpo6/gLsB//U
Iv7DdnVLECTr6PzBOq3l/3uNf3ZNf/hB/mdvgSH/VZTvWvwhuucYukPV7/EieX3/XEzXLohmt5yR
O8qrHGrFznNRi2PRvW8Hx74aSE+wT6EsV+HPQD4228DOqN7Q/54GvXtAGeweBkKQ9qFXndwS7PEQ
A4ZpbtsSKATd7ogd1vWOvReXjFltMB99nezbjt3uIjGEi/QqNEjAYRy47Ru7ZCSVfccDOTTKGpgR
mQBeoHUyhJb5jpbPuWch7tEd3K6yTIxDLpjG0eD4LuRe2MwGYZCf7QotctKofcbayx+EeyOt0Lqf
8hCfhGlNO+K5CMJDHrFtygU7H3aG8sh2hVi1Kd6UZMtQRZlbrbJA1zC9jZjOBgV4/4AgyZoKH1Bu
VjrnqulIQMi9p8Vythot2ylyUMgD51jKsOJ5XyfHcE01y7+Ym2J87t37YRI3RY3EBe865v24f9GI
M9jyssZNifrqCO973PSkOoBRwzSbg+ZhOlbeLYv7XOF72lfsXo9zBjTFMuYi0NocG54wiisk6k/u
2L+YYlQBa4vybKYhfug0PjjVappyNaphe9cNfXhmE85qeXn8+dMQDQg0UvvQWXLyQQiH7RIAibxj
9D+qVqDFQT5iUXjGYFu9TClsES75M3l8BJvc8zm2N40BlsFS38No8fStuyexzjJTwarq533SRPih
a/a4MyFxijxaDrGBfCO37xsFncBu7hagKDuv11j6ZFeIS63rqvZuxVRZ58FswfIr1t6wEC9VvjyC
oHsyFyTGQ/yQ41TjCRI0XiwPDWNGxcyA2OsM+VCqIiJ1KvsgEQMBnrVBYgJg8r1qdM4FAXJUJDaS
N5Djaan0IGdtsEsL6N/SrX+lFpmfeTx+dbm33GpzdagATEHPc+h9jTChLcx3XjiVR08+m01j3v7T
ufI/TDqMtSP764HALconh//HFet/GR39rd+F8WmAMGeKs75cGNrxHjjyc4Ie5K5t+Ws1JU8DWxy/
qKfuyaprcxulzBL//ctw1sHU316Hy0gTOYLF3MoV6yH3z0eFnHqWaVTYYdWxXy0/yKHFMT9192OY
PscRFU3HmphxEGELFRZjsqRX1DPKrtjVttU0vQ4KZYKW6b+BZn+kTnkgsLXeKhvlSuMm93EanliL
bFtyJEWW3GDZCwSBrqsA6weQ71XosTo9Aic/5Td2Lslni+2vSPTVDivz1sztMFCl+ywr+DnsDE59
N5nbzCZ96Sfcs1mTF37iF/7I/gzVF+liFuOhhrWYFOwjI4PgByLT29PPV63Kxr1s8/NUzu+6MTzE
rkPSqKPKE9nFZCKtX/317bgQizjd/Pxs0a3pWj9f/vyvBIWgjG2rNQOeX/j5OQuYUYhgmL1it3Wz
Xpx0N4G2JQkHa0iB6CMiSX+++utbkwFcHCaIgRhDIIbVnTtdKr6JFYitdvo91bQZmUFzO2fFCQQd
sKu0JRQqC20ngPu7L/X+GSkK4DnVI02IkR+Hcg7IAVLbnE5L1QTfd1FTHZBxo1+L65M92H9m3vz1
bTZdA0m1DyTUwkQEGnKa1x9+vvIcZuvaFB+zyNFPSTHyQ7nOIqWk05qt9mQXUXf6+eqvH5RtBWaF
3WRUCO6GegxIcWxPPz+UnneXInTfV417NkcCAkVPJZfDjw0doqu9igjv3iXcfWWiusE4DO+FRnoZ
iA/CUOnDESmtmR1zjfqHWglH1Aq8IHnA8LHRI6kdX8tIt48weZdTV4UowRJ0uxSpKGyRzqw/7ayg
bRTuBdKe+co2EeprSQQ3eXFR+5VqPkcag1UzHo81hgvMYia2NsdrX3H/oGpM1XfTZKSJ8s+q1rcB
DQqc+Z/vd7DEABMlhgJxywnc0gLMbib2ZmQZ+3C15XirIUcuBf7RzTj035lwqqMLGg0njNy3DbHz
qAI2liPi6858g0l51a8XPfxULu6fL6f1mvKaOvJZMpGA0BIlwgCoPv18ZRAfxBVlx1F/HDo+tVkz
9aNm/kr1FcSUrtf7zw9jS/zvz1eZY8A9tZHH2ust8dcvRChGUCJpBXt4F3eGZj+HPPfjZXFOtoGj
JoUMQTRYTxrD2IPqsXHfkwZUnIb1c/IijY/s53sbsLPXjy6keJ5Tke2cqE4y4hLCPcCw9uyCboJz
FKJmTZ5+fofWxis1BT/UgUjRICUIGaW49jxbX14R2oHh8QQjJ/V6WkgycDdywWy8difzgHLmOR8f
iKR7MotOO2fdverN90UlvxYJaChPxSNkawbmDicR8kakk8uAvbDNt8OcHfpahy+AerCICcCNpmqE
MP3uRCb2ukSgaes+YjukvYGGzYYWzbeiHDjkE1iMVrWBM+CGGxm3kj6Q9KhicmNvRDkWfNT8gHIA
oNg87WTn5/AF4JlM11GiPYRg7kjRlceIZC4jJyIztyuQ7KTHmjU6G6tYnsJe7j13+U1KCZOSRGFk
GW+hZpq+m2ucHkQmuX1xkyPbCUYWxuOgsVJ7GBoOVITy/f2cEguAuJFz3MIS5yjtraen31NCLRa+
Boeg9s0cTVRGog+SaYHWgJj9p9LJ2IbcibNUnEIzlCsGVWyijda+dlHKRnhnTvBasN6t1U1LktBe
i+Bt6QNClkLk6PiBhPjKQFMaggBCgahFuLJrgmHAsO07N0MPyRoyzBL7WieWgcpvjo0LoHtUqJHG
8D7O7dvml9muDG7XnA9No7OjdjVWic1M1BdNZc5YxLApanjO/B7NugbxYzLPne3p7C1H9ocJGi3t
SWuLYYeE4vPn5fJPM84tWe2qiN9kknq8EkHyh1keszh6KigQQGH3LTTPYt4MnothviacS0Zdeoy6
g2FXckc+OvT0XlsjYLHXj3ZLIHlre6t4jN9TsdSnBtOQrB9cL30L88K94P/6BRwFzk6cLP5QOoR5
5YN4LRB0QrJKivi67Qn5DWMp9spW5HrAVvVjIgr3LcjSOkfsVeTgchMIw8YUWX4Y5ZmPhcQ7cbNo
ZWsEHWbZdceLnMHQkhfxWkEbRClbnm3C3oKOkRXosML9Y7OKow95bWOef96rn2UrysgpaIfum3QS
YZlcR1EHKCm9QouHPktRv4LoBHBtndMoJm5Eq/tTk8V3TjweMm8s92TSMaxh6XrwGA8EA89+g+uz
yacXY83isF4cdxVU9y/11LqnlioDckSq5OBr0A7Oo6KMa8+Rl+DaBDVkFSTETetPSrSbp6qPA2aK
I3GTDdedbB5/6r4EUgfMVzDRtcZHJhDNS17OJW5+GWQDg6BCnYWgW0X1b8d+4JXFt11MpFdn8LY3
tzpDzhsZ1U+Vs07psBDALgLgikDRqMCuN9OLG48wyaKZpqh/ih0Mi1ISKYgi/81G0nGYZ1qAdhAX
HfYfzjSSPKv6MNM/blyyKPwcC9qaWRS4qCI3YQRrbdRcbXeoI3K6e0+3Ht30XHapCKKMiWlFuJ9s
HJDppB1tJzv+6FM92iGTLBgNGX6WdsVtouf7uJ4w+xk4tbJKfJcO00qEALvYqZXPzNEDp26Jjfbp
cSwDnB2v9Q6WyNA3J6Hcr6xtr9q6I020Cf59JWr+ayEqdRf7OC5nHVs8fn3X/dtmTFkThpn6s3W0
lpnrt4Pwd2cnF3gaznkYbhNMbEFmJ9dJWIkAT9O3XlYAveP3UU4+MkSSxEACbp1EB/JgOb6yykNN
fMCGMOGKq6UYfY324+dV/0dohv+LYxRj9fn/73OUQ19E7838Lyv29Xf8MT4xzX+AymPMYTLokKzS
GZb9MT4xxD9A/1IrSumw/9VtfuXP8Ykt/8GgRTge0ul1z77+cX9u2FnMu7YlDN2SjFZ03f2PyAwk
VPxtfKKv6kSHaQwXo83l+PctdJSy7rMLl2fEoPCmVVZ15qh7tYV5yav6phhtbMYx7gBJncgBOgVT
Xe6ypD9rpZpIsdQiBhbqZEMY3iCTq3wednSrUt7qZdiQj9PLrQ5Dy9inUzQFhQuk22FYkNUVw3OB
D8yOmMW2eh3IkqcX+Fs6AtFlAcoG2Gf8D4YWPxu2yv2WOp1TnESvAfEvxl9SpbMST17mEgw3oDrv
cqbUErbMMVog1JBxdphK6pNmJvbBmofOx/FsSBUeCYionV57rlhxFhwAWhLXQezZv5JWY46+xuMO
Y4Le2jAnTDBg5Qs1D1skhFhan0JgRXrE7mewvCc9IgHDLAJDrTCXGiscDQzZENTOrpec7KzIeGcN
7Fiq7qiy5mibRMmvhOBSHrbj2YoI5Ws/PGaqJxEma+DSiOx6dk9sPpj69uObXO4aIFlXo7SC0gZW
Y5k6570LFhynyFu2jAcZqy8Ew4/WCPasnPt3mMiQ5FaxDoYeLZ++JOOtzczbsVXdex5Wmu853ndo
lNdchsRqlPPRI73NV6bOdB74kRtFzradegADjv62iN+ZBR6dmEjkqsTpll61WTQ+7blAVy7JWjAI
BM4nL2VPemIHH1Q1jjlvZuOpBHACEh3vqizZofiYtobD3rasUfqnrMyILTsmI6NuQibIYJI9ei08
HKj/aIasiMSg2L2zes64cR5eLFHgBSUHOhKOvl1IWyGMBL6rWS4hDRqBiQqVFAvaj6LBwOh4EuNF
/NRl5qsRvjG/45rKfqcWdCfuDBJKJB75EFA8CUC6ltNy7k2nmnbQMDp/YA5TGyy1007HFTmKZ4Iv
nxLNu4WF95jWWbmd4UBDvy0hL1qQ9HtQvaOLIkpvApNnyUaZVrJpkGaTnoNyvAekkceskum+zlMz
kG4xvUA/GY7QjK8R3H9helE+64ZSJCRBY5QNLTlt2UJYfKKWP7XOE9in7KoZ0Luku1bdmv1HOjWf
cVuDRkmAVdoRuQCsXlAFs2KcxXBR9hsLCZPSujlRoTLuW/edGWLnyGHTqTq2rko0uyUyXjLyMIJi
ajHrys7FfLf6YLv6kCATRs/+IWV2a0r4uUZa+EMHFxpwYrSJayR7PFHDejmn7Rr/3uj4saP6uXBA
QOSronJyF21nxqXf1JPul0OChnciHcZYwdRuDB4gH+xN22H2X5DwEGkjvzKlHWokM/68kqAsT4Gh
cJbRz1yj2s2R520XT3w4nnogkFMiS4CMDemKAdhMJ9JKprpAs7Zihp6pe7DerGdS3NWxa4kFEw6z
npb4tNUaReLBmw45o1iIu/Kka20zNXNhtEQaEHL9bAvbCKqieMeu8AbcKWU41NN4TO67qnKs5/FL
NRclIkcagca1b0KHVWncM2JToKOxhhS4zHExVDHv8np5T4tBDF5V79oMgqgxXbuthk5hBuEP2mNx
GtqzFG0wkuRhjSmCxrXKOYsSy9Z6miH+rA1yKuipuTpr0o3n8WgnzS9i9ew12YLtLXKNxlxVub2N
T3GENalU21CliifN6s50h9sJBfkWsHFNK18RlxcdpJ68zkXiECtWQrzL5T40I8yTHBTbELofAqrq
3E3D1aRn/YZ4LjcY5tvODecrNTwpNFO7WoMMZ8iPRUH1SVqUCFNZfyY9o+vCvXX07M2NNVyNClJM
beOsnKFmtRnv0+ABFmRKvoUcy9g3iZ96G+h17rFvnkngCe56E8OoQ0jUhrAojXiwlgn/9Bj1nAE9
XS1mbMITZ/OuzrRrQpDnbZWYEHq15MnKa5KcaVJl0kwkpKF8yYp9wU0ajf4izdfBvLIM5BCZq7lc
sL9DiV0L69NYuAetY1DQOTpkw3xcJ67yywOzNprOZ09Bl3QDSVtue730Jw2DDqMMnCFKh9SpDYik
+zX3qcQRZAKVmRMUDYY803yZyLUm28dFc6cYuu8x7nO7vErRL4EWcVfPUXYLUQIEtMMA0XPMVzII
HUxCuGUk1Fr0YGpvlPKOdJ9jTbxG0FtEICN22WeU63NlQ1yX0cmopzPPyVe7wPJMxt0Ep58t5Bv4
O8jjRI9XZkVqKrTgbRcCAFjV3CqckFNNOIEKN0EVkL2GsfEg0x6T34hZDhwxl6MAlsbDzq+b6t6c
x3wz0aast3DGxnVRvGMcB1yxU/4sRfcZOcxNPdbWPCt/z0aDvH7NwOjZHUch0Z49AmuNTSjTf1Qy
/cRhzTM9myLKhZa8pUpzDmiy2W3D0bYnwuRF314Mjz+QZM5PA7tIVwmQpSM9Ndew2hLWvRVO+Bot
CQ18dEoqdWfyUW6qergqyuJpoPH1BTfXJp6bU9OF1gHmMc6trGTmT9JuLYcTT6c4iEoRwgkhqSNP
DkXOUxawC/oIg3UDjgq8bQUoSzmGDGO6K2klD9rC5MZNb4m331AaXaKmebVx52x0kytRed19rfG+
6ZXvOA3xx8XMXZDtvDhhlMlKCxQl9CCCalGSC8eug1lf9Q0ts6dJ/moE8qEoQyHsZfFHgjLXjSiZ
FpCRfpIMx0HNAf0E6BnahwabuD9WKSD/onnjONiOQ8LaQGdqUQtca2Dgzaa7BzExo+WCsBNhkw2H
I+kl3DSW++zWub0pdbGHxdn51rw4hMawzhFgF/v2fhgR/8ajgVPPmI6gd4BO9jWoo7Ln1iHnm+Q3
v2mwtvQQNU2PCJwkTOHUcNEUyX0+A+dJW/wplBgk3roY2Amrn2rfhY5flBzIaGcYNWQhUhJ0BJWF
QyDEAmeNU6BC7VjI0gS02Nw4Y/viaatFviFCRY53M76Fakl96mEd2GpzpYXLPen1u5jggG3SO79L
bFQ18iCQ0cbGA+VFPgMEqfyXmaU3RpuRo1A7pB2QbNQVzBzQ/O9KB+CDwLJYcKZvSSEGJ05XH6p1
wnCP/5bw0mWgMS9BA0cmzMcyIXA81y7eYh7dkKt0mV8LverILmBaY6/vBMToyZ7CK1fwzuYRcZHp
nI24TogUZNGzaY4lGAqqpcbaCmsxti2R6LbxWItEXoqwPBB4Pt4s2i+bk2orWX3JHj54LRYKjh5L
CyMLbykRNG1jq9eQss+fa3B26bX3HrABM6aMcMIvZbE9dThDvFUCji9/CN/gWjbBXGknbP+sWAe0
/eBzTN8zqgcQSX6Vvhc5buDWYrK4ljUpad8FUtVGuX5aocWdKYsXA1lL5JDaxRDhe3U9iQiyowb+
TKums9OJD0owqtaYdcZoRGAzDd5NrK2j6V1N4SOJuwRs2ep9sdLdhB8JpOMLoufSh2t2zSFpAUgg
jRXwgOtnTvFYvnuZ9TXHRL57icvggqzsBHsxtTuuKfHgVj2o347kkqKUB/AEC5RgAjPhkR5SHBdd
26B108tXS+GisAogQBX3fVSmv7017BwmjqpY9FFIUUBnxEtODOanvn20yvwNFhaJP162o98h6xGj
tLNUar9YY+vn4pXhAxAIxr56NYxBYbq/VbE+Myu/HKMWnrzxDrzyIe4Iq4ec/5m+6ZmLH3AKsZlz
NuIoKbm/EqJsc4IDZr29WFN4blsyqkFDn4YQjGptkioddiBuQucLienE8LGxju3IY7Fdk0Co+TNn
tTVyNGjlbxnpnw77PuhsJJ3myKQYj0JHwl9qJMAU2iS7lqpg6zMWh1K3SNBDkhwY4gNEH0s9mg7X
1npmd7Cdqpy45LpUYzBQyxIlgXRmyTL4Sj3PSBbGc9QSNpR18ZYRtJGQl6Xl8Ijd+Kr03PFA1ryN
rIq3qbe1fdKz2IqnM+EdFittVFPO7PG2Mmy3yfEdzce0dCBBG1it+nYo91nhKt+Wy7szl1TXNfVi
VYwwtMjCHuULc+EXJ4luRw2TbwVSwxR3xuR853nzoKF+y0xGigL5bG1wj5InaZFjkd20fAobc/1h
RHu+gZu8q+T4GWrgZkQeXkJdpf7Y8ub1iNfJec/8EmGQXYN4F4kd5IWC10cALo3ZFdPx7Zg47NXh
ywXKTKYtKJRglYWnZfYw/CzNCffy3c4lum26jWsYaaNn4HcZj1KUOD51BE0YAKeI9cWg2kOWD1eJ
V10xYD+ntnNJK+2xdYsbEGa/TP6eTUjelUtXFOfajlAnMgewB7U994aTJFfOIBgyf+ZJREy5yD9b
aglWywuwZytIWxdmH6egGH/T+HJOq/JxIZxjJ1T40YzuxyQnsTGV+zRyIqqOaV8kAOEJum600GDO
QCkeiNXQtl16diDwjI4RHzzJfQ9nKT26Cne8ppfklS49vI0IV27smYcFuh7e/nrn8e/bVI4YdqkZ
EaJuZjurGVjEzabcNrnDU8+6klXv7uy2JMKQXMmpGm7ZD0J2q1CzJeSTjjXx7zPhPQQwbkONLUHi
6GjpHfsOeQcPgrZZNmO+L+ALMUesIEkUiNv7wrixTbAuZRr96s0a2NeIqJ+i348hOvjuPLyZhfcR
vVjWaFG3Y0Uqw/rVXsPLWzHegXmCeQHX1stnsqZNmoliRDFr61a+xY5+jgzmI8PCWqtTDvzVgiui
SIc7c7GzYInvk4xnBr7ihGf1YoLASV+54C96Ej3b1nSQSX/TzsMhG86WZe1jlV2ast4O3B7xvRmS
6FfSkhc5n3fnT429533fcv7dWzBsiJ8nspotjNFOgd5bcB28Q8PQ+HIkVDICiE0+6RIeW0O7rbUh
WPrhbjTWELAHc1oudSwvkdN/s0khJeY+U+THeDbCL2EkMK3iXVMSYcBAR5TVsZIwE4RoL03kPebp
yKos9luL52pexq/6VH6EJqhfBA4bzMLVVlsjW1MzAxrsfdS9tFCfH5EI34wF7bC54a4M9JUyHGVB
vXRnbzJ/dezFiZGZ73prOmeRey5T8e1R26JTDeqpP08yvyt6Iryr7DSMw1HxOLSoCRevu21mD3TV
fUUqbt1bN33WflEFXjsuzmhX3oqQ2VOj8mexRJdkvHgWukGL5Hn0Lpqu3dVkp/EcdD33ijNuZkvk
8OwD++6A0EHuF/62veUwLRR2VXNWaXSsefDjom9Bbm9svT8PeX5f6/XZiephQx38npfui2HHd5CM
Hhvq3yUdD5VNh2mXwwyrU9M3gh45n1lZjueqiM74GlrVnOMV8+f9BG6tDj4m7jblkanBZ1mff40p
LCRArJbyKNc2jU4+pl3YxLnlgsRZDvVWFRvogToldXo2wjE9lJO6zy8c+Q3OWRbL472FBzV3acDB
0Zw84T6lMEV48pQ0Bjy28PEnIdQNLiN0TB96on2OJs9TUTE36DjyFvHZt0RKldMVTtGdNliD3/T5
FYsUv9bJF5Zm9FbZ5skJzV8Tb37JAgeeRc9TeMZ26u7MuvtyB3nE8nEeOnuX8rfWcfgxePn3ojPA
Aay51bE3+yRM5BubmGC4a0SaSjN8oFQ7V10neVuMZ6HO+oxtfDLkRbQa7xUVFDpXDJAVkdBacpcp
93c+w88qtCON2y4UctgMpf2mG8URq/wxwxcu8qfJJnw6Uz3LDyuwim4/x8utIY3DaCcArGM0au0L
FAe6In08aBJj6ThgurWti9IAUbzK+F5ZIsCX8YK7ZAySgg3RwjpXN4XcDgkcLyi4D2bFZHKw7mLP
CS+1WQep7J8nKHizwB5aXUUxJX9CVsspc9gHQq0kMP0Z2wiZUCXOW8IwaKJzP8dEicqp3Fp0WZiN
95KNUuQVoPy05wEI9rCv5+pW5hGpUaVlHjoGSljUv7ETcBbXzkuD6TnICZ4voSPTozAIakKmMHJ6
7emGDdnSla+QEp20WLygbKGhAlFxFtWhR82CFYr6kz5xB1bQ3ioOttZAPyCpr8ta7FuuNSGJMq/7
YSUUOcdlMo4mxQFhpS7sivVRYNXXWrUSwunnthkrwBpbIyWBX7bjfZX3OwAd9JXlPPxCMl4KSKkm
297WAmola6D1A/1Ji2l1w1gnI1rRZR7pWWVgkoXjp4SZTA74Fk/VHKDbxMr6XWIPjAcadvIUNZDN
JvOpJeWt6Gk+Q+ebEQq+I1aSXdv9bgS3WbREhBtTTValICFyyvuA55jr900/+aHGyqucWdaHRDnR
7EQfYsGdgmeUIREfv+lBrm3KEjREUX0aqvmVMrolydEJehKRFo8j/hbZUOQnRfqeWu2tWG3tynqs
aocuVGfGncOpPdap+xJBU77oPOlq0lIICHRgmkGAoNezK3xp1CsqTq5FAtOsIxtj6Kvx4sCB8nXF
S4kIasIQgiKSj+M6n9S1kxEWo2UVk2VAgw67csQA4JBRibDkNoz5xqgd78BC9xPqH5KKOt01KLOB
anUf1sgMdUiAMRht9Ttre2ufICVPl/oEprG9rQZu3j7Tf5nYC8p8CLfDxBDYTL3PvHZ2teGPOgAl
0ayZ5IhlNpI50ZiFzbVGAialMvoGk7q2TdvPWTce25aTKxTiVEKP93VBLEOmOoWagbSMhBtkyWkw
spRnCPYthFewLH2n6QWxhBxgRRhtOwzCKwLW29SwdkFIBaFIL1Ro3yjbaKHVIgjeY5AXhiMuvxz0
SlI1KfFebMKZV/MZ0dYqBhT7mpQBlKcElSAJ8Cvc+dtRMf2fdKhNMSKxwCNxZ+UQSKQzT6WKMT9x
gVdLfQYhARc2JDe0oWZ3FbEtDFbJo2EwhI5N7UeLZ0RdYYqHG7GtO2C+kviEuDPELovEe+Tg6fVI
vsJk/m66zBN1/q5ltgYwdPZXL9jMV0tEUCLmZoZ7LIk7k+DVKnksSb47lH2FI2dYORnYskGiEPkp
YsheXJEkyQe2in7XaawHluh2Xk0j24YuCSwpaXNy+hCrwsSMVA+2kQDRxLa23gATEJML8ZcpR2lt
RzdyxWyBFNxxe3FxzszInKYlDUabyYFrW4dmZP70isilehPHzAwNGnG6QuWqI6Pl65gFAAMP1s8a
PDqqKwLHotQvAC0ic7+oOr4ZawrNsS+OgqfvFYqfU1uBlNCyrvYzgvjc/2bvTJYjR9Ik/UQoMcCw
2XF837k6yeAFwohgYAcM+/L0/SGyW7rmMCLd95ESYTKZkVlOd8Bg9qvqp+Vc3xob8K9ixLftXP9S
yQhTpnhIAzZ+aNs3cjvVOvFWtm/CjW24qRn9wIViagSEkfrpEpqLy4FwBQNIrkYjDHawmR5lNRC7
69chtZBcuzGbAscA5xvBiekI5Y/6PcZuYEXJZhIhQZnUUwdtPgXk7/zuEdWsw2gMJcBT+tXNqeLK
NCWTbCAvpZP+CjvfPwxUjcbZtHLVU1xRtw7u8wctFBv6dVYwleO1V9Vr3IHlyYnnU9BiK4l7twOO
ZcIackV6SKmxeDBn99kCpcHxjBwTwySYQaSvWmUPay6YVRMWjCyjTxi+t9Kgh6s0z6lf+LcwYUSt
uPXbCS2FwUK9NmEIOapnAmSVN8N16DMq+2xrLVtV3082cUA/JGNXufaWpkSzhk/VofZ7McfjGrMU
HaYoR727CUBDgfdACZum08isVDNVXUXx1Wzzai2x8wDWSK8+T69UpO554t6rcDTSeMTUmyI9erfZ
RsNqE8vs7LGJ0ktjZwP/2o7mt9kkNCaKelij2kWc9GjUSgwAzDDYIc1Qo+tI7tW+oKTDdZcazTpd
Oz1iapQ6X12jaHee+45f6CuUTOGZFo2HXBBMsgR2OjGh8o28JJl/KIO2HDnZm35+x5KP2zGsLSa2
3sE2JEIBF/GqoiAr1y1OKM8iRIfxi5PccjT4Tlt3XAmD+FKMXiFcWMaT6h4zG89TNkAonSsmpCNp
MT8a7yDdWMnZBKberNYJz9+xdvSabvVDnbAVd1roRcIwGBmEakvwf2F1Lbkyjc6bVqCpKSptbRK/
fQeZ0UEkyQj5jTgTSWvbqf2R1lLv59lUmJkIlOaTAMVTP6gS9SFuIiCgsbFvOYEt+ELiXJSq1gAU
Uszp2Ap3kqDvap40BbmhcYN8B7VvCvV+8KN76GkGgL30d50W22mynye3pQqozhXHcGsHDIvDWeKB
fij9z9QExDIEXErlFAlA8/CjRKB3SJLMfOsrjjww6HbOiZQT+yovojNBp7VmlADeocVWHgBhNZG/
wx4QvkUIZx78rWbWFfb6w3R5GkQNc1/JIbJrRQPepf1VtExNcoacDG6aexwIZjImzX2zTbV2148m
thqGvgIPH1dxRYcpCkXeZNuJsqyV43dg+qCcr7hmIfbYXAvYRNhkvwCheMKJzaSj+oE5s32rje7V
j0KO9EG+izs2T1FsGxtZLGo1d+8h6IITVx1e0LxwebqmsDRYDTqNJCGyBq4DOy+12LjAjpg7NGm0
A8FZNcXkvrMwsNeGcXJp5LkKbX/TBQyw0JNQh6bwlMTFCz0l7qGy/M8+YzLrO32x1WSl3Kpu1+lE
AcIUej8aNrBUnL/2WfDg4PpcDf7dShAp7emu7O5hKtJnWGts6+gxG2i/wigj+kAhRbHwGyUlXhkA
waDCGu8+h97PycfhKB1OyEYcP9PW2eUVmQOkFNYLjIM0MtXs9CIjx9FHNMwroZf7XverhExmxOU9
9f03o2BQjgJ8121/7ub0TMfPc5+X17xMdkpFh6oprvQ3gNCFEOb2f8qm/j2Z1Q/G06vWnV8spvar
kOLFte3SxVQxcu1DM7uGktGgdqg01mWAhboLocmYHNw4ZbAnaFdVxWoOoYosHXA/SJFiL7PkjWDl
UyrCN8yJh8hPz1j/aoSAwQWU9ZxUFU2+9Ajy1qtvj8/VgnnfU5qNZ5OzWV4BZ65ujFVfOsD5h9xl
Dz6OBlwWmD2rspIzbWTugNBSI8fnmoMjNOTYo2IdcvhxrdKChAdNQCszcb1jJDEUWMDdt1gXaa0l
s/baVNb+r/cWJ5/aSg/xPGcy9WAWiL2loSmzHqeWoLC/ckUE2q1hp+lOtX+wdc+8i75HUOjtR5Im
7sXL7FdRYoPNefTBstQG0etY3ULhrvnRxsAvc3OHap237YAZ2vP3bTe9wqV2biwQe+kmwNVCKgYd
FQQ7aG8ocH43gvGbm2OS6p0sBMk5yVbck/l0SWICrE5EviUchHv1xL1f+bkJMWLC7TaxT2q8wKaR
J4cxVc87MTtggmb78LcdbIY0oXI2FzNk27Hrzxm13kT9xXMacY4fvOHZwxW7gQkfLFbI7Uy+ZA0G
Cwxlt28ChEDG9+hUA+OWSfUt5hUO5ZwdRi6nuJNLRNT4SjwXlVZGPyw2R16nKCiV3D0tOmHE3tKH
lrwkTeWmH9mhypzyaKQlmozZ/xI6UPbWspv3OsDrPdiM9+I0xFBSZ+ku9LsPlbIJXLQps43hkAKU
mvripRPxsWokT2YRZPvRFMVZReMMKjPOV9wUyOA8STDgOoQNg3aDdtrTrOhSkfcahu27Mi2AyION
O9zvn8p4DhkWja+IMoxhEBD8IoXTSZu9JJl0IEFxGSpRHPyClL1VjT5Tbb3vmzAH6/BtuON8WvIa
XQWY0hwKTrg07aGHDz1H6JkRrIq2PfOBdTXYFufZbGa5AQYsfBoC/Ck7jjXF3Tyxj35o7einhv9u
eISNWmdH/esxHIMKBhxbViqTgLXrXdZ47WWwbXelPVAaMQYuxum4ilzw2FvITcyDRyoiMDyvqmaa
b7IrMWlXgXVugZBSxWICz3fNvUxGJgRjePHD4XcyoKeRG95H5Z7QlLdYhECjU7+wo08dTEQ+jMQ3
9KtomEY5jN9OWZCslRvioJoyJmcwwY0hMjDJRMkum4+pBP2mizcnGO9DoO6yA22iWNRNkD3PoTZ5
eFvEeAeXFu2AvnXHtY1rx94hSxoOJh7VkyG75EPqxjfG2NCVIrJf5szZOQnRknQd6Z0zB+sKeN0q
B8FpmQtCQ3jOwUZlvSS9N1/CHoeWLYWB8kjooC95+sc2cfTQtbcufeCkPVDMgQlQ6DrQU5GJ4SPv
mD8mCcyjrH8cl+2s2TT1VsrpPtQIEEHVvljym4qcpdomggTQhBQ9BAQHCuq8MhsInIF3vKPHmtKW
6UeaZ4ut3ux2yRC+uWT9GJfE4kIna+ASdRuY1x6AVcQH893w/DfaDpMD0176z5YJdUcdRh9SodPA
Jd6WTH0mtGcj8a1dze3Pxt/d6wjUeVb12IwG59EJi13sKGOfhanNEGUTBL1FAx+mXRdMBkdb/hgv
3Agcby0qxtMVLEp0Hzri4nZAkjLPXlV0TFOzm3Ch7PaQG2fhHtuOJxwSNTsLf2KgbGDWE+WjV4lL
MBRfo0mbyeQeF0TOZBuHyfeaQ+lfJDtCzFfN16wXv0Ekv8KFB1j1xtas/NNoseFedoaJkbx7zrur
PKZUzmUM0/EkNZU+fZXvkpAdqFpsJ1Rci43jEcCPOEBSZbYXeXe3OVFq5uAUkT36BuWiJiSA3Gye
RO1vXQ+rA/g0p4Fno6CXmVG3njCn7zKnT04hD+eo0NRyMA3fsUO4Q7pYtUvI3O1kx9TPV5sMFV+U
MCNQpw59Nx4z7yNhZajikMcIbyFXzaacRbSJkig/Kk5Qs4H3z4qdnEaWGnHan1CQow+V8/CybFQJ
YqAQIxOPMVbr7qNp2AdY3NZRbHR0c05U0DHnsktSBpQf0HPxg12/Xg+B/CMy4pohhMRoZMBTTDOc
BKOatg5zF0ZxhZnsAtulc6i19jh2aOEpuEIJczOKpf2n6ENFGYrB+MthhDeDO6BrFfk0TbpTmF6G
aXJegnS6Qck+cPRiE0NDcAkRsi7FgxRYcIi5ETGFBtJTN1kHzSMyEZtF7dBEnrS0nCClO/TdLG2u
GQIG1h9eQEf1sQ0oIc38amObxZ9WOs89xUlmYmOEwzixaUCQR5lqwSKne0vQuCiJqa5slofIfTed
rHmL6K7305KbQow22wnybtAcaDRlI0oPD4UOt6bO4muG0rvpxXwdezTevGmDQxVvDUWxjJ8epZ2B
CeiUy+cKrb62vXcFo2blSPPqFolBhXXkUBkbndIYwdgtfCwpWucEqKJHEZZENtj7zT4GlIztRE6E
mVyQWWxKxqhsTxt6LzuwJF1sYINBGqH76pzr8sS/lZaczk1JFUwzGU8ROwpgi+PJV+otX/atXWJz
kkz7L6XYNXUp2hwuvpWVR+8+5HdgPBQFDgbQJV/2FQ62ndmYD0bkwSfAOShZ9c4V8xI2HvrWjQmH
Dvpa0gzLfvLlZ1ROBAkHXVnKAI0tectVGh888jEbdjEbqp3EjsDDLVB4HcyccYtlg4Qz3PCVfTHg
edkgEgNBGKp2JjobnSsr+i20F+MhLGHavRFYupoRhX8IWxL3Q/U89eIhY0WF912fJGMpOKNGs/XE
CbymtWmF6tez8NlVIbthKs9/tylCLif8rzJIP2qs5ls2ix3CAluluKHcB3jcvjdg+iUzFjKFCqtq
q9zOioe4ov+P+DK1CAPnavwaN82kEEMDs1ytkNdyJgSFCJ9cYJb7orYa0Nzx3ayC8D32i2cBvJZf
at31A9whqJZ7RU6SASMfOyfxLTECpGCqTs+zi+rZgDJndzP8SGv6VaJMOGs+fNJkkTMsnY3Tui+5
y8rUSPeR6re5CtdpDs8+sFhXJC44zpRntiqgv3uCw4r4rJNpcDbBOtdY0vQ0UaZBda5CsXCmQLAr
Z8Bthu5+HNS2mcRS4XIWaddCLORe0yYydRlQcmyXlPJmacBtPPOkGDTgDa/L4GVQXilkhpQx5mCF
I73JWngVWfJhLkbjBsuU63QHgNtXA6/2Cgn2QeV6XE8um0Yd4KpLkxGurl0SFQymdbJHXTDJl1CP
gNTE8je4xrPt9YBkHPkCudbZ2CMF6jrt3YORl2czqlH/WGkJG5zpcP4xBZUGjDx8ZnNMX1WKyXSM
1szmY5A/1ZMd3gT881UxqqfeZWubDRZuNUihdk1XREOwZweOea+DtyLKq4sXMyGRffaQdiWldibi
GhOTOLUfdev/LKnHQH3HGGCBpHdrPLgTLPFVkkP/1gVNW6BxmoJIcJLL7WiVr6CJOb0upN+Ya2mV
0dfEzCh87cCrk22H5+wuSErXrPelMh/tbkRzIJ1ytpeqg9DVT0TiOY7R4pUZSbvqW0PfStFaqAuM
JeKw+HQ8NhKxUph+aFKZaHKlDKIn5zTp6cMxu6+GYT95n+jECO2rqSb7BGnhlb8e87IafxTRH1Vh
Y8gy74cswXfLxudSVc3AFrd7nXE9mlge7NTat2LU7Nit/Vy4+JN543FnrrxWG9DeGQWnUmwYeC2p
G4ArGO5Wo+nsCxcqGF3SUVQc6nkxNNXGH0vSxpaz4bGyq6pA0zhzzdPP/5wcgaWlJJM1/m7dhqt1
4CQq/T9sX38EfoaBjnk3/Y28rzN6GFi8Rh1oXH7O8K6wEASwSuk4KPoBLaquUGcyZKQ8eIHSjVGQ
XBr+i99Gn+9s0leuAMKaLsd6uj+OdV5t5ahwD/dBRacJPjL6lQ6lRVygxChNC7txmuLiI7KjntLR
cOtE3d3IQBbEZpLhjYiiTUZ/1xOpL9j5i87htQ+zt/UiO3lFg1eYqkPOwbPG64DDgMJ4goVTPLOy
s8vI2447KuK9aXyrp2jDxeZcZOcgdR/jjqF0SFpsBwvlatMXj9XWuMOg2nWuwUI49aSM8IEy/bCw
tRTrUlEj546shLxFZo1NRlrgVKk6ZG5QsYSHTnUpvfCPL3THgVN8GIbY+TYb6rEEq0sIMPUI/Tam
9zmXX4Z2fnuCfVheoOkAGzjIIWTyG9WPhPg/y9p5aD08yED0nxuKePC/+jsK5Gk4wCJQZ0WyZbzZ
luDJuvze9oLHeLRSbYhfgXcWCj/O2mbqfoW1E+Ix7Od9ZX9n0LGdCO82P6DxlScMCC4Ep2pgh0m5
X55zDEoJsi/Lk9PpP7Eb3AJXTwdrHtkfpN2jHZfy6Hce1oNQw3T41s2QLUHsNQTGwxDhe6Ug46WZ
DY32Jj8D/ouDkvfBt9LdmCB8qKKhzsjkKZkW2AyUHW9tD347cZojUFFwuopNjj/6r0FSb8UcXUNO
9UOJI9/UMftJ6R0yTkDCPnLlaqxxtGNptwaJieZDQ/tRmvj1kRv7Q26Gn0C+uHBHC6FL/gzS8bPH
I5CUWqydlNAePREBef1Vx1uH/AMHPTPvmA28va+ze2SM5dYxxhMegHhHFL1YGYGLdJlNJ9uZ31v6
k3e9KZY8pnPzx+noZgaHuzB+9p3uTeHL2lAHw6ygjym3brp9TT52W0+0oaYpKmpqxC5Zt+mhRZuT
UGpxMTKiTkcDHwR3exW5T1ZWir2XKjrhLAK/QQTpfrZxLuqIOpCSG5oqmZA1KxGHcELSU2WzEU3y
w7PMm2ZWs7Jz96fdgh42dPxt+9CCJDUkTc7myx8qzhDza2z60RWPKLNGbV977zCYxiuxRsBo4tkY
6mgLJ2oXJmxgdEiopuHYOjJkQyIEsqgrRF5mQj2AMksfW1ygU4/lHE7+iubxQ5DfxrJ4HVv/l7Zc
dXK5WEp+7uShc0BuXI7b4tw2DJUt+TmQZ9p0nQIvQvUOeSAeZuhOTmzc+ASwpMt5z+68QiSZvjy7
fySB/EmEHViChx/UceCIOe4lBGG8j3Lvi0Llk2141kmMfrKqDDVCWqLkyi7ZRU4q3EWTs7cNlVza
4NOKnHkXqPk9nmJGdSnoXTOcjjQab2bjOjMJGwJuXF/C1YyH+RRpyksLg26nFBloF9TVY+l4z/8/
hPc/qUcGGfL/juD9nyz8BmT07xE8/vz311J/DL+ILmoSdrbgLz65y/8K4Bn+v1xP+p5gRwsLRFkm
Mbv/Ahh5/6IfzbP+nXr0nwk80/8XiTwBa05YgkJj3/zf8IuIkixhz3+jo1jLy3JI8wkbwKwDMvX/
ppJUmv/NOjrJMPxNN9WBgMhz7g02k3gMDGNWZbeWdFZldeOFLCtr5lC3O6zJJc+oSZJRcfGJTQkK
PwVhg50FlzB9waRIFUA4lrdQy10XOdm58eZgI5DJ150sbybTxKOfTAX6MFi7qWOK2+AKvfkgfVKG
YRsxM+iBq4txxEnOvH+/owm3hW9X6iqCsEbgLz+TTrfXpD7Mlpi3ObRxHNQiu5kYy26GtBfrZ13s
zTRKb4R59pmT/cRcm7NWMlfOVb7LoMzdwokKhZD4W5hQAMYNz/no5AUzMgn8713agHWcCqe64TE3
gBVYGFy7nI3o4DLmGo6k4fy9bPVwIx9vrkvtehsyK+O16u7hmGRHtJQbeYtNNxPOYEtiYZybx9vf
L36nxhsSFhNo6QPnt4g++r1xtKuyw6NLWwe6p9UsVJ0/UeiF4KJ4W/PKK29/vwstJr5zTKbLt+Cv
RzNvUtJawHj+vhVRUbv8Y7QneFPBKtKlseXcld5q7x6EfXyVS9T371sfdA1ZHSxqZI4aIsCyLhDZ
evdq0Q/1z5e/f6thx45pnF5EnnoXGd1zrzDw+KBGIUJNS1yPMcvfH6bLPyHjjtk0hnLKCeg2Tph4
0hw2Fc87+K4mgDi8pFdJb9P173fm8p0OgSeN5bxVAo8goy7jOhW+cf373d8vIiioUuZ0Zesm3Lbe
5FBmoHVwVV32O+GoepCiw05C+0H49PcX9FLeeS66eA1KIbgmy5e/341cG7glwvPf1zsvF84MvnAf
4OWkaZT8C7k3yBL//H3I73eoDSJ+xE2+ulplH0ZdSLxP4/g0GR0EJmdJ5QWobm0dmCe4PsG+5Iz3
4KOmIGhF5tEfCeGQSsTxZrTxV1I3Dz3SeEiR4UbhhAYJnUZnKCJ0KSZmdBIunrh+aNVL1+LZHRlY
Xl1OCycQ0UA8on446cC+VwHZu7yw8/c2ZUqJHPRt2L+TEDzYCl1jXxBMMgev+BmNA4HtIB62qsa/
7ZYKBM3o9M9ipFWADIp9pd0EB15GbVRmJ8PRxAJ1DZnBbm1XhS9jkFBc4AacN+Jno+9udJVhrkbd
TrLl94iM4DFhrPAJdoVkV670jiJSBMkYWlnWoXdPcGlP89T1uw6msN1300M8Vku3Tlg9DYZ1DWFc
wTtT5a8lVKPGl84p6J3ogpZ2dyN5rTwoODaGkLQKvAfZGDYlUD5k4DQ4uCp3r/WAYRDaX3wk+wXV
JcQaEycVdFsguqxvjJ/K4tEvwvfIGYMny52JPHhCP004uzB2CYZty898s/EvWObJyRjpHy2pDZBj
712CGYyxMFPvMDHX2RGkeQkJtb70ncvmaf70ncL/U4TTy7hAQhVQDOAx2G2lZTySr143YCm3IJFn
ELLMFmQz/IqtYDpOpHdvmkVsm2Kouksjr1d+OwUvjYMEy1GF3JJb/7Gy6JUEZvURxorG5yn5SUJ2
OBbSHkkeomg4H4VrjvsuZ2QfuwCBMVjBXYv/RAln4YlrwffaXzEnerz5wSMzpehYRHV0MBhrdMY0
f7Tkz5n2eu6lOBL1DS51xy6fjNT0OZELYNKXvfVJ8wq0bVnARgzrivwXuLfHZA7LDSm38e6J/K1I
kFvJZ+Iwd/sXCeP1UY7eA4dD54Ddn+XGpC6TgVF3pF+knYMfClzJOYjaRwoooick2+vkibWXi+HH
XD0x1CS9GaXpUY8kxpPkPns/Y0M49yYgHkOjluhMd1VGcvoQiSBEPT8WU18ffbS0W92xIBJnCiUk
Uwrh26n8pFOLK52bps31yzzbu7khGqtDnZyLop/eKArZaLpRt0oy5mJdj47sC6NtnYXdx4DqwBU6
uFc/Luo7c3g+zYYiQY1TX8Rlc8wyw+UF83KQkhfnLZyXSfqMJimB8OPc37RWcvAyRW45s2eaFlBs
pgTbjI0/i8h2aG6jSPgfZlb/zgfM+8JggA3rIXiiR/Ll7y/TOXRLFDp5LFJ08YSB3oedTm9yUOVT
jGhwqJvFmWugLI/a/BAebOChwiHca2nCFxPPKiseB8fwL2VeGw9uqPHM49unzUXqSx0ziCCGvxnw
3qxpVRnWeRMY7y4OJB3nJjcxQUZzavpL4tt63Vl+ePcdWM8pKg9vjGJY5pGQUbfSZ05Y9eQGBtUF
xwIVEudKjdnYiykqgiq48qLSueIbsR7ABT6LmvXSFQNhD+bRU6HGY0oBLWdy/9vRy2QknIiBJszX
7AL9M3KN8rU1KItMI/ejpsLXciTabW3O28xJ2w9b8TDGgD7fCuFxMvd1v4mtaV8pYTCjn9V+FuWw
dfs7pYF8auXwy69M/Vi1DNCbxB+OYT1TiRP2T00iX926YxjJd1ur+WlzNPvQXf4ta1rP+mm8ovHZ
zzFsa9wIxgclwqD+BEcRGRg7ubz8Ueb3Yqr7J+6YQ9TVEmEqvk9e233IoSn22ilRnwRok4Gmj2sX
O19BMw+PRTvoZ5NCwkqlf6aYtShNok9Vh79FnLRbkgIwZa3ue8Jn+GTPB+Dqn6035AfDMgiZUcXz
lNJiSJHa+u+rDsam3VM4z5yxG1itCa3XQfRVu4V8VAkmWJjANxXXj7gO64/ZGIK9uWQc2hlnyqCw
BcPIlisNDORaZUtVne88BOVvKtuGR7Z5n9HEHzSdBq8t/SyBsrCRJH750Zq4lahPlLuAhhe93D2R
yu3FckhDvPBQNfjlYHVlT9XQvpXuWcSqerfquV7ed2YmcU7VmhOiXMlJr3ResxMceZ7mOs2OKjhN
/D98zFZUXOibghKAA/yjMipjM07525in5dbLERUmn+skadAtmdOTYX3rOWxv3YkucyZOL3Y+EAjs
UvskfSPgzoGw+fe/HPUIG7jgfkcmKjr4SuOOH2odJOH4gdlRHUc9H/HX4aZ3K/s9H9gDyZg07Og4
p8Kw+mUVK0Sfvce9Afy5q45lVzOc6CICr0mCv4nXKRrhHuLSzi8lrS5rb/Kp69PFc82mGRYguw9U
xz/z4HQXchDcpb6H02ZOexgt+Z5WqOTV7WoMMbJ/Iplo7WXP4yIv2ksLvPd9EEJs4EKhvxdiIIjd
9Mi2k3MOSHoSVo/UGR1lRW37+C6xOtiR82YMVHC3ybWRgwmfvjontKCdoczkeKp9IBYiPmd2lO8q
Mvx3KWckXrn32Km+GG7cPA6J/JFIcKYO80sMrywAqUKMN3WVf0AwZasY8YzkoajO3shWwO69tUE6
9SPASHeyVQ7IsMVr3evGPDkLEyIw8upEhTHst4TtEs/GPYjt4GU08EYB3AA9JVqYbHby0cey2ftZ
me+G0NxFbhi/4snvV07DPRhhDH3nUA302T6riW3dnOfxVU2MyTqWnveKp9h2Tj2xn9RLoKLpLWJ9
tik+e0hqQa0H8ZreUW9eHshHgl3ZWTo+/OTl0zLhcGzTGaw81i3gUbHMT1bfLA7NeLpg8Tkl2SSf
eU6zLvcCnZJFpzLZVjp24Zy4QCj7slT/zh3P28nRQ3Xw0/75bAzr20alfhh3eWpVb431WoyjeGeV
3Fpxq46QJ4p/HiGM6Xkm4CNf5TAcdiJI1c4S0yvV8urRsRyoE3Ya39AsceC8T8BcO38ATtSIVctD
85ZFi3uuN7ObylgI5nJGn2o0KElKlRm0VTT0sIPc5AlSm0FTWNw3NvAPNjUqhohbeyhbEU9M6kje
02XuMxXi2yDzu7bGJ1rggbzRR8FY5hds//TBqaqfZhew2Nt0Lkxd57ErwLUKpTfd9oHbUBqU05U0
Ua2XLPPWPOzUdrJ66zg1Jbp6Qi83C0tlWek9SsxL4vTRGV/FNx0w8uAYpGbimbq8SVL6agOhI5HY
BmfOAt0q/xw7WW9rrWJEg0JtQcwM++aK20w/R1NxwWQ7XFuMuF0lf/lNW7wXefUUOvgdJC5OLE3h
Z9QAu0gHLkqtTUxPWO1X0q/opZzdt1J703FUVMUCDXPsgagGB+ItA1UweJBmxrH5zJFX19Co5LnQ
40fMnHT4DuvcePn7JfLGTxAlxiXvwnGdSF8cpraQWyFte6vNyaC7GV3enM0vywiMl5Lz136yw5+W
ZzCqaupoXYam3uLt59J0yrMy4hmnG1bjhJ5EqFJy0wV1dEq0dxOd/ScxxnHLySM4VYieEPXnfcE5
Dx83T0J72MuyOVuRvmibIkVd5vEXj69PgLHWczwV1jlL+4fZReAtGh19FeZwGpSw70LqbE+RNj2R
ctgOuqs+HYKzdHfWt9RPP63CEBzRMXW1aWuuZdt8pKi9B4y+BOIV8coxxQ+DlLo3dFPtse/ae7cz
hie0ijtT2XUCXPDq2DlXcrI27LA+V8zzygmLTVSU+dqkQ8ChoGLVUtIRq3Kk3w7oRRLpMySCQ5Je
aSsjHTnYF48s1XGIx+c2olTdMabnxFGPTOQQu/L+1eIo8vj3S59DJ3ZMGxdajV5AGkI9DKOvdn1g
A0JCd9w7BdN/4KTps6jINTk2TIk0KQY+Rg2YxZf5zqhN/7HmXk/u/LoByZQLVDLvSRvmoXDE79FZ
hDA2MYFHosPHBLVqupmFp6LQ2fbxdbWVuYAa4M/UHoo5pS3NIM95NVpPdU90NHcZFeBRmFvrXhAn
WrVDNxMl8t+HvNWXIjYRGmevJ0zaZBdEL9qOyQA0JowABmLbOiyiox5ijOTGreqS8lHH1VvrFuoA
6psbcvk8u9Lbiskb30BkY2itmblH1WCs6ylrXwxI1CKvcPDX4J0qGjX3Hr33j5iyf+zaoeifrBjC
jAs2+ojNAKqdywMpoRQxJgYcRXm9wc5tnP/7i6bRghP5sIcVRYxyCh74LQDfc1PQiBJ5G5NZcjj3
9d5GJnmVvTvucBbA41c7IZds7ZRc5SB+02ZpY4yhx1Po83hAhm2flUDA6wWs1DJO9pzv8B32cJ1O
VWfrf740y3dpiFPYyhtzPZVNd2whInu0Z8cvvXbyTRZTKIJd0mlfPY6hJ6tr8abntMad/tJhxSAJ
TFXutmFIF2AdQSvtNoYxYDCZXVCkUIw8NN0zPA+K6MK3Cn44UWnMBQ2s8LrocKNwAIJ1b9E68iPG
x2QXMYcC/UFau1vNQL5pv0M8IyvSks0KWM4Va+aUxC/EJb+9AP2BWZW4kMh4iPNwmZ6NFc/ItD7G
MZoCwTbMXrE2L8Pc7ztCn7/nFkk6k5NJTwVjbmH5eFIAEXiV3My9KV/ZFmxZg8SvvIGIwfNjeBp9
89sdU7CI4XiXfczZFdrvs5N1T108rYLKukbF1LzNCVms0CvlqzHVYicx9p+0z9qUcd+0LRUMhWd9
FlkSvWaFe6YmvPxQkudEl7iKTGIY30KTvptYFzCQIqG2HvqhDFoCs1F0sVqHKIufvPtJk66YrNXX
LFjqAj0UUrJG9UcGA9Jiqr9q47gF8VD8yJm23o2up1XWZ6hvm8mlBjq0re0CBKkzp1s+BNtw7qnp
Gw9T9N1X7TUgafWL8xGmD8pM3V74u3oIV0NaDkcQp/UmRfpc1UEarcy0MVZzWGS3qZ1vw3IssDs4
AToDP94wlISkCkCTAUTFiMX0drK1PSqfa3DEtA5yJLXO1ZCYu1JFzwPbYiCGOIKq+AT2rSCdCTA7
Mw2iQ8HwrnWv1uhWl6z3wr1hC/HsVPUpF+FRd/Dh/TYKTxRk/mqJkO57doTAEP2XZJAehmEwjf/B
1Xk0y6msUfYXEYFPmJb35nhpQshdvEtMJvz6XpzXg46eEKf09K6kKor8zN5riy7c6SrbuMtAR9VZ
dIgQVrLtdW51DgjIk9g/Z8//M8GaZW+RGdjP0ifffbxdPaVWooJ/hgNDZKHDv+f5QS+WyozpTlOR
peVHXf3SRz49S+tcs9o8K0QiqFAtZ1tgF792k7ftJT2/VTGM9PyXvsjtl8Z3zqIrf49ZU+ymLsBF
n0/OOSGcZFT23xg1zUsRmB8x2bGHvgdQnCTINqyCGWdkDK9EbH6K6Ih3Xe9o3vuNMANmseySsLOS
RF/C7UDIRJ4KzOcVzG+GsiisxBGV1GMqjPKRk54S10W2GSMHvwCQZE1T5rHEvCuP08ZCTGpjWJxs
FUHDE/8oQwFNeJ4Brbw/E4Du45Csw32eQhanGfMuiSP0O2q2LfEHh9SYqntIKLsoZn10QSFbqV3e
Ktt7q0G2cKZWP6Dz7JB+yEcbG5jRPZ1thiA+un1X3v5nndKExjYTDjD0d2jSePa0In9Bb1Gcfb84
zo0ItnVGZWXiyeQwFbdUqlc7r68yUM12mHqUIYSC9FZ/tbvi053ZLabceBGG+UMauV88vT9qZ2aD
JetmY/UYlOJ4+OAMjgh1Fqesa5wHyR4bKprqPDApZyaHb3rZ+LoddgWzCF8Z015FwO3Aif1HaJTc
kwu5poJgdo2av5VgjyHrAtZCkvdbMtewKrbxuDf7PxmkNwQDMe5Xm7GOge0r95wHv8Kk3SzPRfRI
W9aZRmpQ2CXYiBsUJ2av0dWgPIx/6TZgzM9cqnSLMwj59hVYKQnTC6XDSsnrhVATOlV28Bx07Ol0
6KQFaM5GvBO7P1lk7/EMIhUrApcJtRZwp6SGUjr/8ykzYpXd3DHeFY74l+ZtvCsxVu1yzwa1F2fx
Vjv8lRyXZ7wY4gbBFqo4jW2OzFuEDv4YnNzOHtEYJ5+hX7/C8Z8ux8zyqD95kODDGOxnR2Yogm6M
W2TDZ141PZICfE0wXRo7eDdza9oWqBo2cVGG98b5DWirv3fNvMgjnWbdtvPNI8DoFXi6cw/qGtnF
XO0GMuGwoxrqXkSmun//5DaNvTHy/B6ipl9lkZiufIblpukI4K2hqZ3msIhOOi6sVekH87a92XEr
7joEswUUjsAknDCWrsez2xnD/y5kwUABj3MOvyjpVlGZwbwd2kfuRl9wFAtp/+lo+Xat6Rpnu5Px
xVZzzfHT4kTjjTzL2kMD287b2Fb/mXkc3G3cOliwiKdmzpKeQ8/7iHkv9yiJ7AOSH/6v55LbzQq9
+AgfYVnLK0988JZ62wA4A8wfhqIgedZyrJ5pOkVw+jGikjI0nKAsv5ao8iqnto94h04W89IDEH0A
1xacWUOgBxzySp8S/KL/+4lJAlF9hneNQiO46bHFzluTFpJotufLL5EwcEn7ZjrhARl2zNqeY9Ee
rZEG3Cf81WZvtzDA2Ea1YcpDtIb2sLxElAvIcC4aoI4uL5fL9/+QZLi/QO3rHRkEQT40BErE05qB
tAdKJzOpf1EG9QgyP8DukG02fTAnwK+SJPmHa4BXnGtrI5MQEE6HqgFWuuJTbujA3+YOBdIsyP+F
7F4+LL+6S3fuD8wFtsaw3IVZnH6Qpa1wl9WwcpaXtq/kvocPt5pHgpC0kdlvUZ01xzL9NxuUHXku
7A+H7+e+NryWwCIngJTon4pGv/azF6yj5F9XRC/D4PzutAsYw66+qsJAFmjEu75I9K5oQxb/wh3O
uQ63mWEx8/fiC7q2ifu8oqPAPNIZH16uGERa1duMynyjtJ4eI+C+HQic9iojEjNSk+rS59GQAU07
O9a4sUbXvygN9N9tUHD6fbPLpv8UlQ8K7+mddszn3239Zn2YHnsfsGbEAUnp9oM0bKjhFoRCvpTQ
UBvvnxJQjEdZ/WfVNUXOjFEL+bhY6wWbELcuLujC3I4DdKyROd2AnoCKBnBAIH6kBCsnPdPHxEUm
n4v6d/dhuzEMIXMujnWVMONuYmvfNljwnLpPbl3pbzzycHZuPZH4Ms9UvFl/MiGrHpWFwNb9sPkH
37XI/zT5ehDGtKKyZp/Vz/Xdz4ix60VQ3OoYf3e215lZnszBf0frCs5iuVikWKRT/eAYPpbzNG0s
7dj3unbnXUeLs1J76bXmI62gMOra9w52WJa30GDEZ5rjvcAQf2mxC+Ck1nsZAh7t4gnzak1itTZG
xvtwVUY9DsdYtK8OJgrg0o71vwuGcRKDpY2yZJFbGh5NIOAfm71cq7A7VDtwsT8yADLgVeb8zlaj
2qkoYb5j+Oa5CsWLS8glo/OUL9c5anlOZkXIjiRAf5o4Jzeybz2Fz6aTUqAbJlRCBKQK5tXj+wIa
IuKDIoPHdazgTNNzQWOb7Dsf7UzsSPNOEMNn3A7G8fvV96XRtnmf0c6NjK0vaZmT6rVQW5LwzuOc
pDGzS3bkdDOQ5E/sc3gYbWPpe6ZafQ/GzL+CrYBxB4CkyumOosGUj2C5GGZj3FTKhB2Ny9pDz7VL
Upb9No7mtdDm1VNlt2/c6lFofUvjhsAwSJyrSTGpQDKPi8Wb7HNq1DvTmDxsxNQhHnTH7VhF3qPR
+czGUdiw6RO4FWqxWiwusBxS4ii+ptruzzLv/9/L96/BekJXlVr2CRYvVcNUPPPASl4QuD4ik2p8
UMGTLa/esEEHbxB3BCUI2Noy9quvQYp2BRK2v2moZO8CYr9rVvVXBQncgUYhgizeBAgkvyCDuGsD
ls2JXNLyK+hwIgzI81IT/05mNL/j0OY29HX2FTsu2X4h+igKDl4K/eliD39Q12avTH6W7dtZmNJ/
8ae0PWbCsTbhgBXAwEi+HngcnL9fzt5Pj+r41PYoFtvBSm5BwJ8x4Bj8whJS7nJc9Xsm+vEXQq8/
ZeJ4dxXTLrXW6J+4M7bYVqPPQRfOaTRGDyzpEH22oYTg1RUkQ+KDfkxOeom9CkTcMJ7EKAM0HShO
rkBH7KvJHHoTS4TxoN3Yx00domEmHEi7qlPO/ofF1PJjYZAyEZXzWbBeeZUgFPZTQ4Bp0inxbtjV
vcGsiR/YRx7XKhv9CPoob9b2OaNc3jQ6GX/L5dIyMwDaW66D0HDO3J8thEJ6a4s39ndJjKcRxuNH
2tTTXvXfcXhFsdUe1ZeVKbwKvjucSqH7dVK78S5Ax43+zf4EpGO+sy1DVt27Rw2/cyx78hsYMNxV
5j6/X5ndiPlKkpQYtlQdTYUXy3ILiuUxYpvuIVtQLlZanyGF7EODWrBL9jZ20asYLeICh7A/97ZA
FU78yTZuTAg6hee6J51VxH5xQAIPonkLCn3/7oI7MXwJLBTvSRrxlCP0eAy7jLgOr3o4ILHWdZJu
RRO1H7KOvlFa+k7J0D6dtPyV1FiyZzd6Y/VpbNLROjU5MErpAeWjDxM8pVHjVTbHIj5C3lD/rcBI
fclc77WRBalVdfcfeBtE2cGk12Qymgx5/Kvh+UxeRoIX95Uhs4VEyeBiav7UUeFdWLRj/527VylP
jBIbDo/ijbVkuspmAEm59aArNbCiJ0x6dPm3yWbFB8Sjscvi/TSZEEPtLHtWmF47/vNrxuLqQJMA
BS4njyIy/Xc5huHKVhIFdd7/DRmEM9yugjN4iWfR2Lc5x5MiJKey7wVspqSBwBERhe8vFnTtINwL
IEGxunESk+wVpHoAPV/DqLAxoEfTdsQISP6qIkkjddtdVaDGDKB2eDyPDrTBzTogVWWNgCG++ssF
CoA8miQUxlkznIe6/j33Y4t1gYeSdt0PFu3jVrHxNEzrt4CnsbZFMqzsoj8hG/7d1rZ1krbhPCpV
fcahc5z90b30wcwXFl1TLlzz0Bjxn5KdUxu219qHBBBURr6xwpxc4BR1RunOt941sD35DfbWBiDA
t1hnaPx0XRZKX3LhrYmA6q8SLfo6KBT2ZkjJY1QibtHDKkACiPSawN1okSl72a/IqTZV1jiv+Ft/
1J4xn+xGfMSfwjSOAYffpg5db9MvDrYavq0/AcEBRnNCZ8WDfdx0PqeIYxIYMPL+x3b/twLK+xi/
RLzJlbG4lMY/7qTUrub7iReg2gwIFfHeVCchGciVTtIt+U+s80r1avosdsOcKSMd/iphl6US501D
fdmohfnaR125iU0lNuwnOJhrzA1EgeYn+oVtmPK885yF8kOdb+XVwfQX9B7t5TYp869euumhNQDQ
FNEUb9MCt03UVuY2zEGdDCEerzoZbW48/yYyhrb50KUvQPG3jC95RsUBXpUJJXvVl6QigN8aB+WA
mRcQyxNn27bFfzmxEQai3ph/FeN1xkMwBkp3QUg1KkCzya6OL2air3EVaNQ0E7dgT8PaWdMPcJoO
oR3sF8CI4DdkUOUliEV0/UXdFrzia1371jNF3/RSx6DGeithLST/9GncHtENsULKoOfObsLs1Y/P
KW/bYKW7fHxpy2HYsQxi8M8RNMYGliaTQRFIna7FT8Hs+RIk1rPr2KwGyh+OXdM/vDFgMpVNPnyv
bukXxJvIq3e0QjaMdZ/pXhU9fedtQhG+kiDDd3lLOHTrsNBhb2fcIvTpRm9tlkQV0cBfrPvg0reI
VDVRSmk4gezi+QyaAgepSThU7EnziKzpYuRVf/ed5kC87NpuHftpOTBNPK98YTu2jXC1NfGjTdri
lNJl4XVh2BxXtXNyqvZHwVp/FzTSO8MJ0YZnIQJwZmZlJOTq+D2fOnWw0ug/0jvMI9Nk4kGtoDz6
SYERG/wEtPdh30oEJ0ZLErBciO0ZRdUYYS5BQ7Ozku53Y0xfRT3MBwmdxcayzAZ6MI+ETZ7zxomY
RdF8z6HE66C5UT0+deamxXaIySV2YCFbNpJGx3ZXTVdPH2oka6eGq03NED0gVMlFIEPmuqSRKtN0
N2mg3wjqdiZxXSuJpWOoRkQ3Pq6kNEt2wgEN5FuNeSg6Y+u2FQVxmd4cDgmsIekPOYTmrlDdflLT
j7TuyztRU5suQ1ABTewMI9Vy3eTC+l+ukw61YeTH42ZKO3my/H/pRIAld+3GRhe0bzu8Zn2Gpqkj
mcyUprMjyICCzvDDXZDaZAuW4h1UVneSlQdvvaVFof0ts34fTSHrK6YNEO/XY0vGeABZU43Vn5Lv
0GpM5hev914JR5n8snnj8X4tNYCe0r73SVq/SJ4EU/OIYwBrJXfBTjsOpFmNxbA2uX3rQd0AOdi4
yBNrByHxdcDD1dgWy0FCGSz3v6YFnVkOAjkhakKriKG1KdyCNbFmK78r96haiPIyocUXDrSShB3V
HkVqW+lzMKPZ62vYcintrJXWBNp2H11u8mRs4XKDwNi5rdrTi2B6qbDZegJGBQ7LftvZPa457xeW
ZLvFCzmhFtVo4tczp7sdoXMfY3XzggayAGdhJZMbYNGW4Z4kbmsZAArvrzTNS9IFn8UkIiY/C7VJ
nVI/ZM4e9jxHMzg2WRLw9x9mlqLtT0nSqOEsiZRx9+yh8W/LwGWmPrmU/TDwZB6Wh0jTNhEIdMz6
jP9iMcvtaE8ZXeQtBE7Cg6chldRmZMMba5IdsW1AlmSVI3cEEE3Mgfrp3c/hgCh9qB38sBwDEbJa
P9R30jkdnDxOSewGpp2uPxDYi5YvNtyfNSuQ2jDLpdQCKuPk6PdABuFNYz7LLuiDvPTV1PFZt4FB
u5Gw5aZktaAinYVT3XC9xOgYyE4McQ+XNTFmld42Y/k3C8VFLsFn03Bo0EpushhQadm9gBYnHd7P
fkxp+dLlRLUp12AbQZ0TV5SSJffNFbfMH595ah6Ed8dvL0kMPtcr9lWrLoiK2eXWxEtMBYjUDycm
Otj3sn/zbrnGI6AFYmKTtYEnd1c0cAZsyFa1SDEshKdhALbjlhYm0tq7GxnSAfMSt+UtidRRCd7g
AMQ8f1j2048w/8lBvsyzgzrG9rYe+ZUXBpKqnhjyG2a+NU1WyDPzzVinyElrlvvYKmPLHDZe5kQE
5yGyXvDaZitTyDtLPGGuIvyi3rFha8EB3g1XXXGzd1g78wE1MJ0gAmKkw4xDdl7hBhSJhXGGnUH1
Gl3tUjE69vjYDWC+IeZlPE4gt7Iy+TCDsWRFH+ws+Eb05QjSJrv2GZaSVTCElfHsloseMNYhR0pP
YWr9JATORJjtBkQJEj5Q8qS9h9iyD7OF2bXqRl0d4UHYF0hZxl6RirKPmexgdyUbDa31vOGvVe6F
J5s3GQb6OJdgaIbKbd6spgNpyErLkc4q7ltaTyx+j++fXELca6+Zrt+vVDWJe+bxGA/cQ2XPNwSz
/iXJNHdiViDU8bVn4duv0oeLGT+2OKeS5VWZfmhZJycSkTLgD5h8EzP5VziJsbcSExtiB9nbHuof
ue1Nh2JCDloAvVjN2eAdHKHUvnZt9wluiUcQbpVO6wQ5IAPPIIswrjTpwVhWanFFBzuiQHhrAvs0
ziUR4qXVnOwIDLTXlRe/8HaxkQMLjJ13U+n+lf3bmpR2AuCZVpB0Tgh7AHMAPiZ7aj3RBSS2fYcT
AcSvA2sylSVVW8ZiXoxesI0U7ZBstAHh2ZVbJLD1CbUh8sLgTs6Y92A1tgTDRskeVGCB89sEhoxk
hNuDMbyvzsSHDWe0axt3JGBDIopd97oo7lNvfSgv07sgkC+BUVVQl55lUIV72nTWvlTn96ltmGvj
p0E9najnbDE8yO043Htynn4QdZb6clNnU/alIuurb8Ul86W6SMZ4Kt0iD67fKqstNlmWUgLx/NjU
+LE2rDDzE+PezRikqGXsUl7wZbLhKkl/19VVqIsb5fQ6CwdhQIGmGJkCXjKie7dcFCbttZuiTyNR
gt17x+NKLBaHtg+qm9UP/8wgio/keRl3w06eaUGWQRZa3WLwoVAcc/XhL9VhlbA6QhtUqb1uBiJI
0Syc0VN0Z2u5kGf5qYY83w1xxFLAqF/9bDpltsiuVSPjHaPIZ5H74SVl+ydZvkPWIT1tgOm/6+r6
fUIKT7QRN04GAIj8Dqb6VXDxkLyxE++iM0O0DOKC8p2917kxn95IUkqK/jcOuG2rXP1scfd/GN3C
DAEi47UD0dTjj6j3P/2yC9+M0f1SsDmu+JJeJKzBlTPELMYs0PpRFH2iSYnveTIMb3Zp7wpfEhkz
BwkJ8DakvOVCGxZgFyvzTdYgfYrBLR/tyVVvcTQffG6ex/crvsoYSz2fsyWpdx4hPDdnuXz/9H0h
QeAGIaQ4NRLdWU/g0zYXJUpldr9oxOzhgnEBnpmVz7s5H8K7BRPl6HzHPIVm+dbDld9G6L3xR9AF
hFb0WSsAbx7Hkm4Mk20zJABnIjEvan9YU3x0iMt9F4sO2CI+FfIKD6rZ22d5/xyRKTiGKz9rxmWr
oDM2YrKLp8VI+o2cDkJ8fVApzvJSFsUDHUDNmqN+9JVQxwhI7w2TH2o1o/sqPDGdEqZlp4kZ2Unm
drAFnkSAUaN4E8JiuDWkIK5tFGJIHUV3jIPgV0g89ht/UAG+XLj7iL7nVvbta1NUC1uYwqPzpXkd
3R4uX1+hI95N5YwI04sbOhwd3VSQ9ZAXSEGUqb8Vs+ms+AY1G0TbpMOJzF+zPCEVacrOBA/4r0y4
n8fettWvBjB0D6DjXA2EQ1Hy77tFrOG7s/nw4/6OIhhE/AK/cUGP3MMlV8qTPMwSOu5XMs7zeryJ
SV3iUppn6aNFMaY8YPI1GQkiHDM7B5HMzoWR/t+fBAqDo65w2OWxPn9f0FPpc0J8y6aCmgaS1l6z
uI+eVklBokhRmq2sexJ6LZ/5kP3MJN+QSrjxNVyTY54B8pBYY9ie0hD2itUgT5SkHebzmMBjryMb
mvEw9I84mPfMS41jC8GJgYTy10ZrF4sA6CLBnFwtY/rRM0M7y+Xy/dP3hf5zXPZPvIX01e8cpPW1
DnnshPW2ihUSAqaWEGs0SMZxtR1KBL9+kAHpaMxYnYPUu6hC/aEAbmGU5/rV7nMeMynYaloqUpim
/qOP+2ccxsVao/Y5dpUrn2U2BnDtQvJhq3FMiF/ldWxwk+ddwqw17wv8WnK49R4KreXVECQfBVTd
el18Vl03Yw9K5pvbM0Y0e04LsgkRTS+XMYynTWXNAWEOTr4zACJtOk36EnTe59jX6qKt8eYDR3y6
xEBVLe7xnAfYs2rrPya5PQ/TGh5xo50TDyHn5NXesBvsOVuRTu+8WL6I9i1M2jUf9bT2XItecUQC
yJbBq8xrBkoFCSkFg7YdpOPQYK6e1MXV4PTY53H8h2FAfk3ojFawMuZtIPZp6sX30Lyn46jPviuL
JyrZAlSPJi+lcIJLM8X2HuIZB1XaWkcLcedKKG2evKFgxSiEelnuOQCuzkNM9+8jBSG6c41KfbAt
5+7kc/gx0m4T8WBZG9I9jTti2Fsj2vpettktgkZ2+t8r1YU3WBrftDKRwtyldHDCjUb7tWZdI59m
JkoKo3Wb+zgdQveFHQ0wkJG3qEvG+JoDlrw28yx31EScWYT93b8vEHgdLNZcBqbfaw8d7ZbCMLwq
mTd7X+Htqfql+nLK/qA7akvPhJhh0P7d8qjrbgLdWDYxC5M+7CESsb6HDNCICLQ5mcBEiZW20q03
QbRlLjYzpXORBCbqNoztsqwh3hMlJ5feTqyVyF5DEwsgKR9gApuKFWTDidfn9URzTWgWOKwjs3Lv
XA5Gd8ylu22xUXA69nfaTdauQTOD5CNsq6saFDs1OWrwkF5DPaabOV7U+5xpjCohFbatZjQXMO+b
ZdP89UDU7dO6OJFQh5x0VO/xiAk+9s2rafgu1qHW3nG/hyQyeSOLx2A2L8T6bDS76i+vSRY2ClYf
eFrXpizsU7Vcvn/ClW4MQj9Du9IvLRhGk8ntI1ruElCM9DeTEe4yut8d2s4/tTGQwIs5d8udq1ez
ifuNqFq1SoswPnQOfFPD+xJW2L6BInLe5+hTddvcF8mpNEg7mSu5HkeRvzMil4dJND2rWAyWPe4M
mIrgIDNaV2BPmbjyqQu4gD4NtjH9ESS67icjy36S8tXUnnoNUGynqZm9+LioprZ9Al5uDlFDJlgC
TJ5gDMs5jH2Lf6FC+u2LrGbGAPawLHP1wrcoR/Ddxrdggp5Xsas9GrFSL6bqSdJR0w2JkHGNguwW
FCzkcchV77hI2XDVfrMXuvkFvnJCjGXOz4TOOYtM52oOep9L/F1ekhKuaj9H4U8/hEiuRdpCbjGj
X76u77iWrE9dCnidCbO0SjAV6Vv1ms6VjQjZABiZBwlx4FJ8RtOrm8kH+fXTz4ZhG0nZCWz3yb7Z
4DUfejBuXn4gXkP9MAWsjSSu1I/Rxp2u248um5pXM8H4lrECynRdvrlL6SDoj6yGqLeBwQ47oLK7
LIurQ1zIK5iYO4NEnIdaxrcpMuLbHPVqRQUH/mCioRg7u6F3w91ej4a5Rt3cH3rDhheGhumAdtHf
i0GrbaH+tsi699CJavKB6CqRZP2yeEwAUM1YMcJAWsvQpJCuvFdahUtTbqM0SR5MTAgNoIDfpKUq
7kFELWYDwt50fLoZujllpt0umoJbNgdsgpQ8ISlHFjUSlR2gZKZy5L2Y+5feHMtfyGRCDEn9tmrI
YU4Y5d8DQNrr3lHVWX4krm99zkH93g/AIjsviVgkKP0KtYOZkvbJtHJrwUwdTk4BoOUEZhqCgqoZ
OWfzJUykdWMgbtHwpWiEw73UvvfLkbQoPvLHc8puB4wDsEKpZL+J2cyd6IbJqhlB46Jx/r+FOGoX
LAC2einlzAQEte+BZoACI3eeYT+ZPyRg9dVo+eaKGDEwzz7BTL4v6+vA329l6yJ4JDq8I/QFhRcj
2elGvJklZE4UB8ZHUIbuAckwcDrmye3s9LdCDv+G3mVAk5Gp7Zz+90mQhHrGVfVPhQyaht4uTkEq
5NMzR/n8/36Nr6u6uqPxBAGqiLFkoGe2Vzx648uE9RHeb/40nTG7pGRKQnNbaFRMY9j6M+XuMi85
xLwJV8P9sqbEPzFdPDJQbyk7KMeGceh3nksOmpXb9c6KZhxgCQ/RrKg+NePjenDUPclc8DYpAT9T
I9B9RdUhgsaz0l3y4naN+JwdTHqBx3cXRS4BnUlTnWzcoKuGwM6boZX+lVfVrVN59qhtPqs5gco8
4NsJ+LJfKq8nnFME8GzhTa2/izi4OJ8IlMTZC1wa5BimrifZb/QpFSNZjcsx94NISPfMrVy+RIb9
1U86gYZhLmfk6GYLNmbP1kudvyGhZYGrSOQ62H93YVmbVXAWxC+LUIdDEcy08SmAReBC/C7+OTOL
8LKQMRAWKzu4SpO1wjCvHNiGuwKhR9gPWPJKIkssxOexZemLIp20Q9TEkaUQ8JpiWyTlVi9xoiSR
HGoiQZj98z2WKLw4yD0fQiRo7XjXkDr5dF1vZI+PRoV++Xcg4/BIkZ2dyoIc6D7+azSVtWH1SLDb
hF0vZQ7JEIuZUvozq3BIRv6GhCl/EAfOs3NUlNVJNhDdIqZ4G3731hm9kjWHBE6VTVBYBZzxcEof
mVT+qx01H5mZnA3GaKhjYPTU5R21AYKBFXJWa9stsvKYifEAu5NgMXOLC+1qAKtaOcxSkU6yY3b7
xWMriKlBR1dF+q9O4hRRTG691GJOqOsAXDbs2kPQPXMntuCXEMB7QNm8pDmao8PsE/bbdhBNtmPZ
TpZhDBk6sfUeWq58ohrGKVj6/c8wb84ESo7/cZjt7GjYm0Z1t+ULT09AaKS57910l06Bv3XY0n9Z
jrkHP9D8kREJEOBjSOmYbR8YFCBV9MvrxPgPS3t/MLUDLr92ERBLcTVREF/aIInOecGSOHtQSe4E
1QuRPXFIZmHE1zHthvSXb8L7niB205WEHVIm/hUm0w3qntw40MmvORHOacrebWIFUFXIVss5+Ymo
I6L/wRBt/JdEobmNWlC5La3HseCZhoGsIHNe2fMrQU3ktCBR4aadXwvLFESBw9xM+8AAURN2x5b1
xaqoWzbMha/3JrfmZlgkUIj52xO+NXzXkHfTZmctuxgpgAXHiKBtZ2aAYbzHPTs8ohNcarI0XmOq
TXe244PqGf3o71h75sFo/PBGQw20HxnUVsvevHhZSrPeEABR6gbveds9+jmLz7Wn/7Hm+wryhEay
S8p3H0Sz5YOv0iDZiU/hcPQgCecxRIWhGy6icvARLwk300iAGmcjThfym3P/mc31S0uxfKYTyKg8
kc4Y1fyvLM36JWey20Tjotlrtwyef7FtJaeZjYmYsndZRLD343ADFpi83sIIIdta9fIAy9Ya1KU5
it/ECfibtiwuQYGmYW6nfNc0MuS7xtGcyOFY+Jz5jCzXugz3ajTRfM/yPWqj18SWiuGpDSS5AXfK
toHMFmPnRVisZeLv2qbOmFX5P4cZq7uMa/sUQUjb+Yax5Ghsoji8DGk87FWUsl4eO1xKrMVJMdiU
UjyQCT6qkYWKnOpxVzllvUlhDK26ltotVy3k03EGRsyOh8nVmxETq2TJTm3tUL2KEcFcEvxuckx8
KDhWhohvrYVqBbPPHYNtuun1MH6Q2hmtrFGp88jv2rSVgsLA57Yiq9b/mffjX+m23Fs+kys03b+r
hE8NReMubomqx4EK6BRwsQEVFh9ec6AwwtnYZVsmjAzvcnWxCKFdN20CeJcEsqJLg8OCfTNHKo4a
1aYailMXISc0B77F03KR/1V++pp1Lndo0XSXXl2dxsBqNlnJpmYI/JNwh/1sfklijn+oYTA2hCH2
pzEfm/dRRKgiSdWhzfxANfOwbZejAQrjDXi6dSyGMtoTFZ49AcqCDZ1eBnshRdrfA/AF+BPQwYZz
ekxlMbFkNJuV4/sEh0lHo9ObrgFxoDlusFcL5AkqA/MxYXd33IQYM8OagPIb7ifNK7NwnGAHe9Lu
pxTJ6zj6OUYc2WO7WFJAPW8PX8n7zHSieNoHgqFv5X+yzO43k9/cZq3k1s/L5j7Q6TmYN8AW0Z+l
uvijmF69lL2CoI8E0pgc68UcjcVYPxfX2WX/Luu/EwyIOyAAFraYW9VMyFcUXtEppPu4WUSBKmQT
08MOGJg6rv2A4Rv1wUbhiibPQW7ceHCPSA9fx5QIWkz4r4ReZFtwJQhdiw41RgAtQsx3Q7tMBSeF
eLTPXosgYFkxB8sYxBZbZIU5c7jKO+q6zhBs8PhEFkiVJbfViE7UnMIf86TfOo6X29gZziUVap/m
PLZwlh2JBmR5k9gf6SBabBwpyAY9hqcYhBkizIMSBJt3CN3QtuBuzUr9qaefnlX/VrXCwAOIdSg7
wV9GzPRhhKtUc/PXFYhkArewkIq72ZMNjncxgbKNpUJpzJtygbW2YgBen5s+Cy/o/HkijInaWVPe
3vQ80wv9H/bOYzlyZtvOr6K4cyhgEkBCoatB+UIVvecE0WR3w9tM2KfXB/4n4sbRQKEH0ITBYhuW
ATJ37r3WtzpyKIQw76puKViZ4V+zzxHZiaA8AIqPYGLD1La5SZabH8awYyXzVXowtEeUJITsomNL
lhQ8xALpT892iJFVol+saQfncbshdXpP8VOFwu6862Qk3pXdy0IrRzZ1A3SLec5MGAEnWs42l58v
7JJ8B4vLR3t1KXQu9qgTmQP+Jk84uM0xj+6tHjdfabbO1So4I/Y2nGNHuwZi1BJ+b/+QmWYfpnVb
XbCfRWGRoc4g3QWiaehaDmTMgGhJYrIu8zCTFOw9d7Y3ng3n4MXCDTUZwKFNLDKJQBWN9vW5OTGq
HK9cj3p0xiuLgCeNh+nsWcNrSfn5UPrBeM9KBPehe7AFiVVKJn8zzx7u/IV1O2+nA+mIBgPznTcW
3TWdlfjnS8VZg5YlLNJuVOmlr/QnBMDmkDhZRrPM/05Mwbhr7KHWlV0DlX09Nqfw6pA95ooOOjEc
SAARoNMDZwqI6MOpfmvf552a499TW54LZMN0H4ERM3hMZHDsK4Lfo6aAX2SAeRnIUMHysmUCZDO/
jddBCng7UiWeAOl79+MA/9j9CVMiK6ZeMpxm6JaOjWm9oJ8gCNTTfdhSg2/st6Sx0J73xgV4IMhq
h2Qig9Mz7Nc/+EfwKszzWZREGVGbj9vWFecAMfSekqCEwooALgFnbwUkDQ4SnoFqH6xhQNiSc6BZ
egSpOSs/AxDnOcuJie5cgp1b42HBMbCdhvomwLJLp6wHXVtmJUkVJETkhWcjyMxCv2qSi8VR8TaT
oFMJPNQuhq4Ujv6ND4R1Sdo7hgIH2AAcpIRLR2O9ZZTI0tv2u+/56FQkb9N66I/zVFvHusluiPPA
mVgOa/zb82SgjjctP9+PsEeCGokzt4rY+xmiIY6VCU3kCaUuXg1PDONGe050pB0PiDzV8x0eRbKQ
ySZfZRBHJpLRLeeF+awt9UAWMKm6ChSN5yrowEv/a7ZANw158609VWztFQtlrck4P9+ZbfY5t8tw
Sjvg75G41OR1YbiKrpWcnUO+YP7OTFxXBWuaz9uKto+kGddX8PMoIgR9olDbeJOcRFw9pMGivcsX
Aw5HJt94nfsmzvyQi+Z1NGO0HhNi2ZSzYzjYJkStQzHVP2YGfSH84pwrhVgkmClVcGZ3VZyeML1d
c+BSCCpoi6ce6v1Sze92ary5hBue457E45YkFzWv8PHRLo+6aP9CEKa/OetvL+/sbcMhhCg74lAU
gagI4u+qeHiKDdlDmDSKo7SqIw7rx9xlwLxK4TLZnwGPuPsJ5aDbpkTnctdjaqcTXPPpQDGcHnqQ
s2vwhRC1dZDtfAV5RjJVjneeEn/tDu17+duoAlJ7EyM7ZAVZxTV25NRQ5imBnd+dAUPNXAtRhAGq
29wGyCvPmryETWt/g+jKtwzgkISLNWeeGTqYl+kU5SjU3UQdnWbtZVe6I6qQ3ocx2fdgWTnaKBIL
NLHkRUpmwtp6zM0SX18BXtVKl2e3IgvSadRH0sePjpv87jPw4h64SXzDAxz6yMNQu1VJfDcgT6ft
zFkaiiuCCWqEflczWTSq1vjq8PKXajlZTWc9xJRrsX0GwHEgYtgF9FQDorTyOYxM1dBlfIzJlvhl
GbRk4UjlzAc261GbWW13X4/mtGknWhgz8vJNd+n7abibTQ7uBilse4OZ/WL09l1Od32ESb0irzN7
cNgV1nDYwUYEgyh4nl2yGbI+vov8jLTPHGSbTt86OxKHyv+A9FssOrTHBMkn3ep70zeLS57Kh7kS
8Po7ewQ1qK6wNZjQYpZG6ce8lsZAlPbLkz2+WUWi70ZH70eu3FAW5Z/E9RxgtGshIpzLYHKXDYxh
9xFDvF0KkBwfGWFeaZk9GSmeOjP7SHUVnVlTSRrqyMUGezZ/0rQ9tP6MNJrJ0rWKgDh3gqG5R6h0
AtElyrMnFCZMRX3jGbsCLJzFGg+taL9V0I6HnCEOOyHHxn78nXtLceztoIOVYTKsa5J7y1D3c4dU
UKeK1syAbAZZcrwLDNyxtuXTp/ppI1fZKliaE9Q56z63EKwt2BL4YUOqLNP5lSrMNNYrAJg3YI8X
ZxV3CjrqRB7sRae6rYhbur25nGjjkQPRxE5wG62rLNTzGipB8hUNE/YEMLreTBmBmN5AZkQsDIyI
bF90IL39IH4gKgMHrlM+1wgVcPHrj7Yn50HYGhv0+kUajLszSENINN1tRVhK6JJ/t5niDl1ITbkn
q+ohtnP7UZUmXR/znfEegO0gPltlYZFwHDW7ym4pGhjy77yAWFrsWNZDVeBQHIua+BZlnGuRNM/4
yQDMMy3hvdt2I/f4uB52ZvmGm5FQDIjv97ZvQd7oShoBM9rYmSDZ0BIquDhN8JQTOe2xY51Tg70j
Mub+nLnATmiS3GrcyltmGszY7SYkgKV7HsvhIc0LjPyjHDijlp/SsnuchCs7H4kcEl3Gapgct0r0
zFMsk3ISgOKehsXfviZUC2e3euJJXqucOYmVolj0nqDPsxQBfstWXF9EN11HQWga0ztC1yNsMgzv
ID1cBWQss1R/CCLuuyjL7TtcWX8dOiXMwcmIi/Am2prXhAWTaOXUeZiEp+mlEgYXVfEW2EV+ZwRE
2sQNqkxbA8nqJy4PZJYbZWrz3qU3v2PUyQlQDiGSZlFD/hXDQMbj0uVnRY9+i1xWF1lGiHP8PTWA
QJC04WgZ2OeTNTSgl3AQVU1a7sR+uo09lpXGequiNyfy/EMTkQ2rvLjcwEsU5F0MJy3i+lhjLagb
kOXd3PS7wei7a2IAu2gLFewEBvMw9+rT1IDzGMsJMF8H4qKq1Nk2zeeF8/puMcdhg/ygJVZBu0cb
5zirNH8/L1B8rMhgHfUWcDCH8AGWlktE1qYe+m0yDyl82/RpcsC+UIJEYLSQYpdNF52oecir9xz7
MAoqOGvdh1OXIHIcCCbK0JAEgVv6pQWWq+k+GoryblUtHXjdtLAUEz0GtnI3qdIK6yVgYlUmK682
eZ8Ghx0JXnphsQ5OUrJqmeKATm6rx87a18BuN2WgmSgL+xm/1bZjAglWVWU3phujy/RQMXCm3zhB
Ji79fImGGcCs598sY/JMsf7I8PBZEA3NcVqywAXi4BpGu12p6Jy8W3NrGsSXQzSUXLUeYocqV9Gt
IF9r8lGV1u6XyzFsNvvzAvXPijMIzURkbCPXIMF2Ju7RdUZO46X98lMLQ6m29nIitrqCk0txF9Ev
aFsCnzQUq7Ujjvouf52w7xG2NpM3sPewRJ7MmoNvGyHydulj97VTICx13r7RJTe3RZnUIS6QsB87
XuZIKCUX8THA4bg+D2hqf/x2BuU52NdqJDanKBv6TzJhLz6rWIKEYqDIAQlU2CDHXbQsy8uQIz1B
vYfV1eu9Q1pKrJdWvISxkIwY8D35YtxxeEru5aifkor9fW7N17oM1hI4924b53mZKWdFC+MpTv2C
2yJ+m9lBVkuwCDsxnTGvuSdsSBxOsUA5dPGfiFck4nRAjTUmTIrolzgbwdv+7IwknrOmh4lgmYVS
pQEKQbApWC73SFvmM9DBi+971l2XGYrxQXHiNr2BUNB+tp5dIw1fmTpy/oat6R00cjuMMvpJWn1y
1sHs32Dp2auq785ExMDI7iYban1t7afG94mkh53S84Zool4uwIKHUx+3dM1JLU0MEY6QjY5W26Md
NOKvvvnojP5Ps4j8WdTu0R3sZYP96MLhLjkpyAcb+EfLpS1SfDy05e9NOswznYKLFimwYSbhSVE6
nz5pfVSYdZckyFzROJWNPBVFC+GvZmnW0KsoLr1nE48Q43/5iso0QGqLr9Btwg5CwWeFXS2t07C1
x/pPmgzXYKmPgJqGe42F847F9stdHNLxXPfW6GFLqdwmsg+fvNWzDhuq/bsYQt0OuniGEChm133s
aWqrycMoCzuSsElOiSOiC2Jz5I1b/nHH2n8hLxQfXjVB6RGsNR1pvzd5Qw1GO6B/6yAj0nNKQq+A
Zjia9/XkW1hGo+Ya27I+ALyoOYPU4IN8dE/JShVQVYeSCAASpIIWsgnaagyk7sGQU/Hs1vGBo/uL
nA0qADuPqfNa446h18XPsm96isODlvylPqZKYbsZA8arMkn+MBN79RFGvDBYtE5uxvy6WnHnkCzV
qekn/VislPuBLYW+bf9IEj3eGeaUFvtHVbcmhxHaBYMY9T4ye86ZNALCpcxB2Sd6pklTQZM2q1KF
P19i5dJx+/mWRDXKm040B0JpnyxdLfY2xkiB2rmkjYkO11CrBrb1hib8eVwzNj1hhzk4zRKhrTXj
/VBzIv/5nconvvLnuxk4+EnV4OHwpCLaQDD+8x2+ItShP49HV+ewzdc/+uenXTOS0UAcyT6zYwNR
G1/cKIlOE6bySdhemMA/X9h7z0JqL+ySAZthPMXbDql1aMc+6gs1dlx36+Of75rOFkflMjNupzGk
3TWFP9/9fAHamRFrIyxcQz5pgxMkOjqg57Yzo9fA0NVtigRhI2blvpGFwDoUI0Vw8kTinkSGDzVZ
beYa8asoo/KNvqiLMfstqcb4xvCbddtO/Td7EHiYia3p0God/bKTb14NxCRqnTs16vjaTlBhMkKB
JdbVt1wyXmg771eVNNlWl4v1ZrqkACQipUuyPmyF/OvT+btr04FBs42UiWglLDtvLo3JKwZ4Fsv1
YUl7jQyoqGMd8e03ejoZwRTTWU1jeXGSSL1m2etPT7IYhA28GZvNT8eyW+IAO1FsbeqG+LSfNyDK
nL+ypwMJ2De7Oj4FtBr+zOTvvrGfWbeE6dKjwzfU9c5wLzJBQaJpXyZtmb254G/2berWJ8oxD7/Z
RGh1nNC8Dhxw+SIAUoPX7jUbn39+WZpjU198jDE/Dx0MSnt0ReYRz0BqNsMbLenf4Oanu4F8qZdm
pWatDVNjgpcEkCzYgz/TW+lxQsmZsOEfIaVpJkbkjMMgexddDOwOhdrY1uk9peNX0BNhogzOkt0M
BXeQyEzd1eQpXPg3vlemd3XbyWc/QLe3/tymCTC6E0MpOgU74UTl++JMmOaSUl1+Hqa0Ms3FeU2U
bvcVDpstAAcS5xrDf8eQAyFEZ27IfFK8F8x4+GmqbBPDZXxUPu6KkUzzaRiLM02o5BZTId5hpFkf
nP3DpSXZGtXJh5aEfo2mR46wBiUx4Tjf9om+4OUyn3onm2/7FjqVl2n5ni8cXC3DkQBJPPmO979S
wnzzknK8pKNvU2PUwbuBTmHbVqlzdUEbbpER2JQ+9YmsZzRuhdwEROmcE38knzyP9Z4WR0BEQce6
0zckVAbuuV1gM8W+19zbovhlr+bYUfqcdLr0Uw4e4Fyyjj/ToKLxYqfvZUoou+2TS2bORM/bfOrJ
kH6kP5EDJc1wMdHijPUFGFyxldhkocN4dyhOASh0+CuCuTrRaKC5ouEl1MMfZWRqV9fLEi7wbRBP
RSQV0c97isc2jIbKeSc3lzZRxsQkc1z73Wrlt65nPM08x8fMU49xPxovULFIgc6o9ixao7ZNylrv
5GRmJ6nJgRpRMmPqPVfMk2KgetsFBgPbyASJhMYqn2E956SI8l7Hi1C7BfcPrlEeltGu003xqMbq
jlq6u0rCjWjiuuI5MvWuY5oImSnwzq3HjesjNfaNPPjAJqG2czqt2FeyA6c2fpTVxMDTXe+nthhv
saxUj1iGXrAizB/Jwu3QohBEnjYgTjW08c5utlUL5qKC+JIrKwGj//XnbUtuuGVP6mrWBBhGk/jn
54mdmMeO7BLtsCjkuWrf19idddbjw/x4RcJUXl2jVqT98MqsjpI9E01ytYTjv9LWRlyEnLuckrfG
eExNFe0N1vGTU3f6Y0Rj6HWtH8qgpN0mgiftE7JQzGNAhzbyPmxTgRInmuUmNdvmMTLl68/PtW0I
qgqrChOnq95KHGExWsAP01y2Q8KIJhZNv4+XeQANVnacc+bxMJT9OXWb+KWnb31xiynYpus/YhjA
OFERLzSo/CZzhurRjqIbH74+ITeuebEHjj+jjIcTVsnpo8YJbjh7LPPRiypdcTJoh+I/SxbSdPJ7
7pEKoZELtKRxHtN5+L1w2rYpu2dRM9VIonwjJQf2fnmcFXAm5gLxRs5j845guQcwiQKN9Ycs+L6l
G+F1L+qtg/j/XqDwQGtP47itWDwjbjcX3wXUZrM/dk7/VBeMkX1a84yu5vqxgjFq3ibZ8mR5KPQ9
iJi7ymx1KD2WKyu7bQlC4oPN+odcs9DLxH4gGEfvhkn9hjjsfuT0zBzFZ2coOtJTVZnsxP2MjZrz
QYpLkhX8YLYoCNQQPdJo0cDyQO7064c3rGPjfgnUrZfG3gMusQ8Fmupornup03CNO2JV50DiYNeT
H5nxNyYq5p24zuXcm1a1//mxmfT3VdH2T6BOJGycCp5//Ysma/oRzaTdOROzxZhAx5eCp2c3S/IR
kGkFjSXYx3LCETUEdIzikyh6GPEMdFg2/OWc9bO1s6ByvaP4xsmxvve2jTjDWm1QLdvmJDiY17EA
UhMb7xPdvVOkZ2MPPyXCX9+/JxmNvqX3pvvESX4vpb6jkc2wGlELrDUgEdj8YLc0eQrIgFDnwITW
BUVgi/mn/mhjLOJLzgCwFFP9YRjzU2m57aMexySMPNgynGROKI0pTmyuugR0lCO7k2lY1cfoYrkx
rvBtaMe3LeHKc/3UKjhxc+2dEivBbq6C5WPuo7vIydsn3XfDTcsMnhydYSHKeIFuOFSIL7GvPDlQ
Vn/+fj3qWyMdkx2L2a5IaMC2+KRZ/97HDa1uCw4C/rJizk3Srir6D9I037GBt6THXUGwWRfbd+Sp
rrh+g0Ce3SksHVpAqcOd3Ldq2TkTSV2N6/wig5v/PF7HmNw5RoJluK9f2/F18MEZ1MxHQ4RzE/e5
qz+CHjUnJRZIml9N7CIbMAk+xQPwrIaS81HmzfsOvgEtQvvDqFKqbMgfP39zHtynuGihUMvncjC/
sgpwy4w2vU47MsON/MJpADFAOv+eyUFaiIK7DgOzboO0WispLoRBIfgf6zfHLadDkilN9hOTcY92
GOUaxMrBaT/kvNBOyIR/ApHwnaaoFeLCemKOzp2sdHbpXLYGkRFZNiIchXbJWNc7TbMx7GP2Mnex
eOUZ1oyU27lodXdCTubsGyhndJQow/2CEWkScFwOVI0tC/HPNoWLuqWUqjZNh/HCkBKrGNu4xk3Y
D7y5sg7kBRSr8+w5S/hzRxEbCPFRRl8N6cetVebHMqqys6HEQg96b6Gdxvlwu7jkbePN6MBhR89u
CncrTeSWbYSc1MghjC5vX5pK6UdZrONai1O6OVnWRxQ0D1lccY0F/iZwUc2uiKyRw/HJUt6r16NF
ZAhPxVJgPOi6s6C6RdcQe6eCZzSu0wNhJ8M+nf1HotG3VTeiY6TTwKkvVfuxmyYSjfNLLHwmwHAg
Jo0Bml611FN+hfn7yr1+RNf2hq3zDWTFgv4KEVZQLeo2ArOy0T2VT9lNUA2Z9lem023TJqcFP7NE
M+15iWqD7A/jLyUeZCLZsk1Kuu6jC0wU9xvoila9OATiKRmbT1rU3JsmA4Q+j7YF5lTAMk53nE0z
P2atqfYIc9iBdXvkBE3MmjbNczkDbVVUxhy1seILklgDnUefHORusdKRz+ER1KSY/4vcLc+5hXh3
fY+lSouPrki/EuwCeN+LENHPjdCYOrirw2zBiOznKCNIrKMBib8LYDUsQA8N/vrPxbUr8YdGw9q/
Y2aY2i+WNii9DTckJx5CkuzFzdhAI8SBnYPq5TDr9O6Lz2cera2MQE1vzRjVe9JIeR2gy98SHxY2
H1VO7XtKREcO7Di8gRFH11xBgIvxK3LDrkMWYtAHdJuAJBSrkbs6FKa7ZOE2EMRU0HSrDLZUlkWb
Oe6ncC08OKtpe2bxXDwjY3oFBUFZLwzonUOsoIHSPfI+pAFOQ/oP2WBk94jJqpvEoyLPzCr41Jb1
Gud5RSoFJxeTZXxPrEm5LsYn7bQDS4CcdpXXvHeWqdjJnOLG5vMxMkSHyUJvzO0plTAAkw1iiGSj
ghpPA4uRVOVfVxscTOyiOxXZQCSiMjE4iDzfVT2RkoNJXUgX+JbP+srgCN6ou2CGug04HyJ+kKTn
JFoeFqPCUQxc95ZAnr8lMOXQ0N5zjF/5oeFN3vhRddNarEX+qJyLbGtxgflOxFs2hC2Y48+glNm+
M+c0tNJcndmiqp2uuO6bhOTAcmrvy8GT+9m9oQkznEBTdU+rz5+l2xuT5tYeDO4IAFSnTpQttbxN
2DJSNgwQ6mBmz2WF0JUszybw4TW5n/RAZhgc/Ja4v40iwLQRvfJjtKRkAr3qYhy4NDtMsnVt39Sr
ycznX9xYIzvAGBvfQUR2XmXPR66/eUMxRmZkkqWkqaW3aPOfYO2doqRMr7OD8Y54FPKR2DxVAo6D
9MU9VWC36WU/nDPR/2XkOsL58D0ABYqpb30KqOK3I5iHTdIT+9FGFmuW+c0WsTVcxmiFQkncJ6fF
pLYNGB9smqFM6JkXv3CM6jv0hnCMB/N5FaSlay3RI9bTS4FxjPPlEonqc+nNbeUz/y89toR5AOo1
JSpszIDF2ab7BBvJqOlzio6DWD+wQIEW9cgNCWlO8T4Exu+Mo/qBqT04ix4x5VQF266tgGkYMv8F
oOrEaBsyNhBg0G9VTr3QFyd2kdAiEQnsWQSxnzREcJS3nVT9xuB0AFYTFcK8PHqtsm7aIbZRlvHd
KCLQWbsBWzKOamg3i4EL06lSl+k62zxjcyYxXnUarCnaWUiW6PwZuPETr/yQCUoYLKX1yUj1myrs
4ODbPKGUSXIt1FkYlnom10bvUkM/UPSrw0jTDU8NjNge77dKx1/2Mq6yiNDIYwcW2PynjnYzU+UP
KwKwS7MmYcpAxAm/j8sWGwQn45a05iUmpc4oaBJbzExvWvyKmImRaTagr26qZKyOjjtUexC0yNco
1A0GLkf8jUiKx/zx59UFaAXXBdIhLPJi5BPwS48ZjeObGrpxi36lsB6bIIe12cQ4m9ellvYdMOCO
uNZkuBDRy0UtaSz8/AqcUA/aIR/VMPR9vsze/dyY352X1R8OwRs0lsjVdLLzVIwEUFCW1vivOeQZ
FJXrwdwGnL35OXf/1xExRx12MTPSyylTyrY5w01J90FG8d/Xatz5MOg+pjZnyZGNe9t1Kxk4Rqm2
XlYmeamXsaTCNq2xOE52E3+4sXGB+bU8jQxPcdZE1bFKsUr/FFYQz0+lgcS8dwlmdi3oMAnQuFiG
3NfRjVvczxVe9mmKrF027EyjvNCp8/fB4F2p8lFX63qHIc46CV3Vx6bzr5rl8zJJHvC0zkP/nVZM
OVg1e4IuBdeoY+BGQjgJ+71HIEIeJbONVdNSmLwo3ZMIBWak7vm54ZcpRsquZ1QRxtXMBWHR7qkT
ZK9R0t5qP/sLpY95eEMfwoitx2UYBT6LPxHNhxO5RId51nqrbdjWPZkYbs5QKw46IFsDDWL2pbQj
QRd6wLbvUMIGUf037zk40qTYzAiUjkliVEeGariY43HbQSmUqyyroiUwaN6qIZDoNB0e0uLiE0cc
DG273IupWOAU7hfpiENe5R9enmI6Yiy30WSPUbV5D+3ox1vgWB84yo0wQsTTlU9Lprj+GGrRyeIt
Mxr0Qa7Hmqcn/qOMos5PfHXqjKJDuUU7pPIweuaGpQ8pb/IJkEJmzdwEuNyAgXRI503fY9TFduvh
jdoByuU5FCh82KUcZNCLvHaAWRiG1AT9+BXHrKU+V3o+1jplFcgkpLXocWrEbupB3/TFGFzYDV7g
XWOvsWaK2YqkGDflSApqaR/TpfpwwJBVLYu1XcwoOMBMb0H57KR7Z4z5tM/auDk0xoRNxXtHxvFI
9CLxyVA3XHvMd8k5zj2EIAzAlzxhpGT3N8s6CTLLDr6bbBoEw4Sqf0odgUOpRLUeZZHG2qiisnVi
hiQvoc7YFsT4bD4H9I04AG3mrUnzgrtldAZa5zIcA/fXAHKO4tU/MfRfRv9JxAsKg3UKVjv1ajB1
yYtWp6nM7od8ecDh9krhvTPBBru6/hQCG3MdRzfDnJ+7/obO0r4lGEVacChFwdlmyr+xQkL4ICGZ
GIej7LVxaO3MonGHP77kzjXBgwbIMTd2UeARbe+j7ou0gurYmxMtSdcJZa1PaOfKvTO580ElDCcC
ztNjhFCTZJzAhE3stt1hLLDLDfpbVmgPq8n5hRb898Tu2zgZOiXskExR7qvsApa/PieZfnOQ4pPx
u/Iw2a/RM5PWVbYXIyNwd6I/u8k1jTjl6SlsOWZzY0ABtsp5vlbVdE4t3i03Gp1zMtG1zpwV1Y6x
fYdAjZwzm3Kd1zBtGu3vXdlfaji3i2N1N1mVouU3MCVYRXEQxfBYWoybyB/bNmkK5Jk25qYZg/1A
jCVPy9wX7YCUcIFYBafFbYO1f+G/T6L4Eot3xdhMS854p4Lsh9qGYzH/YqFUG43GaQdRYdowO30X
SBuRTpHlu0wLF3Odsl2SYjvSLDSx4zDvqQnPIr1TiaPtjzUiaC4mWHsUmGraxeNMb9wjodxUuKRR
15L3tTTRobPLm4Eso9CB58lyiZiZ9RUNOs/eaxokouuHHKMT7zhM9J6HGtxbzhN5gASlPcSs88aU
/S1dYPkoIUOEx69OakU05RjFxOzq/Qe+gW7bzl9jagDkzhWXKJkCuWvvlY7/6rSi053M/hZ4EiWe
TJ7LKEbciRrm4NWV3qAMJ2vcXR6aNH8ex+owgIY+CkX7eHCQhdEYNLamNlqKX7JT0SwGU3oQNFh3
tcYKtlDGZTfxYNFgw7M5eUU4FMSFjVJfOYuBGZXk2uJ4Q+SvoTxFrc8aaiODj3AtBrM0GQa7sN5r
9i2XdjFR4vc+PYKjats/nW902zwGSUOckm5MJKMdc4uMKnbxAkS7+gaAyI6gLgYKXrWpPPFNQFe3
ybo/zDTBOVmgkOTUvgaRe3Q8Z0sF+izN6pfyCTcRzhdIs968ehQErYMeUkzuwTVNqla4hTtTkV2m
k7PdoY9Pm28f7QniUlyp0YzFITLOQWs+1AHwkJgBu6Di9EvnpQMjwxD80sj5Occh4HIVcQWzpwwl
EOFMlQGDIzOD41WCLhTzKyA3WWTvjUtlaI0EjLspQnypf5WjqjmtVg0yB/HHNRLIpy5Z7aZxsOki
bMHwX1pnOcdLsk/5z2mgouJiY2+2kBjl8ruI3SeCsX/jnuw2RcXECq01NlP49bT2vx3ypTanxpeU
phAImFV6tz3gTVkVCW8i5pIW2tAGxf2c0Rel80UxQGIeiwdp3ePCXHD5mh33owj6XznIOxHFf4yh
5H+y0B+nDi9leHEnvBLoOIjbrjAC6eXT8Vj2xTrchD/BzKc+Cobt18DzCQFCLKsN1QDYr+O9GX+h
FmkBDOCohbslNm6ffAJ1YzPLLK5uprW93WNsXcod3RB1cEYJX+CV9tM2FUGDJhjHqZUEXIatOpp2
nx0Xrwwb24Oi5gePJEVsS6ICtz30Jdfq3N28RHexu/ZcZfBolrSfJZN3dsnRabcaCU15b+dY1wdv
JTMdyC4Mk0F+M2G6a2SlbmjZzeeitC7cdEjmacK7zW/+Btw5GPSJfVgUNqhGrhm8VJisdF9TbU8n
Bb5usL1+k3JXcrA1omuS72WM4H2WcbkTOTgmKWkZ1KNxzQoMTyUiYqYtFbmtO94hPGgGCXIYaUpD
zifHI5kgg2Ks4+o7z51i95BIYhf/f87v/0vOLxG8/5ecX/R4xb/F/PLX/4n5tQWBvbZlEfArTce3
TP5k/POvAGDovKZPwK/r/utPOMXq5D//wxD/3fEp8UyohPBVyYAgHPhfMb8GOb+msP/t3/2v//k9
/Y/4T33/T3yv+j8e/7eqL+/rtNLqP/9D+M6/xfxKE74Xv8OXphDCd53A//eYXxSd9PUzefDdiTSj
WajDHNgI5ox6hGoBnSqj07uFEW7wB8Vn4Qh3XyHHqxpnvqCcA77QO0AN56S8kE9eXhqsvmekrpuf
H/184QhSkqewwD+JaGlzlluN4TkedTWqPKwdlVzKuP0zwYncS0MAbPdwRhNrRdKhr2hIt96zh7g0
/K8v8P4JNLTBh5sybULRVJziY0DzBcK29fthVQT88207NiRKdRPrUeXMIULoOUSNZ++xPH6Dl3ZD
IXs3TAKf1L5VcAc8bUzaPShCH62NXfSctel0Yyyiwh5WI4WZuFsL23YiO/o+i7McUgzWytgqIp5W
QVZe3nlkYB3Al85OSSwnFBj6UwDyShS7NKwiJ7ifmcNRaNKQE4X4Ahz4qmPC5rqqdoEZTfcyMX+N
fXnXjp67y3rYVPZrl6F/VEk77ignicRkaBRY9WdOfUWBEcQb1JTMDellm+40roquzyBzxgOWALyC
7Atbpyb0PhbF7QDxFDQG4D/z3RlmzKySgXyM0cV/VA2Gza/ZL1GmBskLgN/HoKQPIShRYHCg6ca7
ucmnqaD3US3HZva+ED4NWzItwQB6q4SnjbcxYsGJhtDOkE6KQs0H8Q67fgvi9KukEbqx6wSEhSto
T7J1MofEtB4Vh6VOqt1gtQ9R7NU7aJ8ZM1H2vIy4qXTQhKM5t0kCK4Vgm5p+wtaaGRMI6+Bb6d9B
WMTJmsR2sH9Rua1DzUWWr0KZvxhxPC9G+dK6w3u/RmfGEJUDZ7rxDPMczJT503xve5z64gInwuis
WT2quCvj8i4q8z/ZVP3yW3kTTSbxeuIVbXSyGXmVXrBc56hKdi2pB3g+wv/N2Hktua1sW/aLEAEk
TAKvBOhZXqUyLwiVEbxHwn19D1CnW/vsuN3RD6pg0YtFIFeuNeeYQ9zRXBLtN/Lbi5w67azlFSP1
Fs+RBzg5Yx/cIDPN8u6Gugh0Y78WR5nYtW2AR8Gnu+G7heGHRMr3KQjQDtV5IW9Fq7BGILsoouS9
DwlvZn+f+qXuvju6LB8cMESV2KJ3/sAoiGh78bY5zrlg8SQBWLl31kfPX8a83iM0jhfBh7Us1RaS
WpqiJc/c5XUBv5jN3KGMXhUD9X1MFuZeVPQiMqR/QWwd64SZSeZMz4Puujd88UgWywINEc3GJewo
6EAg/agFzRrwz1hXlocwZWswEMORSuscj0weUWYQ0FNI8yNV5SXVnfHWteyYEacqz1HDD8JIUmCO
6iEEdoTiWjvFOau4BZgtiIbow0lzxAd1Eh2jGXK790Oxrfmd5NpPuDzdVkbIMpgL16aXM2GFgzHR
ohYZVGBqNc0P6dbSeDNJptVXKSXS2Fll29l9txNLPF23rXNur1rXg27GI0chPCdMoC8OsWizSUgE
uERSUOl6760pnU5wU8mXyMH7pXx/spWpMpnOyPymfhE5f5vBxnFfOCQ/r+8dGzGZrvOo9O3o4WLT
dTITLUTvHnnf85qyjvHhyVbYpIR7Z9vDE5GePMCNyJHJ2vYOxlx2KcRCPF+ZHMSYv/WN1cOxz79q
lR5TYIsnr5XkE0rcU6XZZ5to0sUrke0UUZhPBgWiexyQKZepC/1fO2Rk6D4vsOzPZokRyo77et9b
COBcjkwGT5zAOeYg0sUHhNjPEnjxK2EBMIDhUJtUuDbtjE2ILf+MSOx3krGZNPTptxeT0xtai41t
ZG7u6Y/QOqGH3at7dgkq1gRSYjZXrmaHtxBi55zgijnTbvV+Nm+130xK61vp4AOmRRLikZgkXIJ+
wMiLDF+/w1n6ShIjZv1wnMiLbdof81JAq8jD5tsTP9g2wkafBYVtVGsPkgAYSqbs0TA0zZdtyrpV
Rz+GVk5wBc5FVXS/vG4xt73O151UGcQN7JDZJAq6Hl373lm2FmTwaU+t0POfCTt7OF7o1Rsdw+Ho
jGDcVqMXHYRbAOON36rG+dWnw002YzVZ2qncYjqnxLYm7I+4aIa47nYIMI9LZZYPbdbjgSTogACK
jlAu0R4yQr8AtMTJbS6yW88g+6kwrDAYWGRuqFsLyKasie4C29pQIxS1ptfOo7OmCg7mjUDTbDXI
+EQCS5PWac0mpDLOlNXwRWVzkHW/rxs79JfCFjvVEeCY5H2LaNdk8K/QCQ6DEjDj1gG+je87XMId
AEtWTj15h24nUGoub3aWn1GYzb+SzI9t3jyhxf3+H0XWf2qZ/65d/lW6eFRVhulYlkddZXhS/Hfp
QqCqnYJ4ugNCxbiiJmxC78UbqAxfCZC4EvLetnQ/Ic/fKV7daoHhJV4HyhRdmdgyH9rZdfkTC0YK
NGHgNM7ub4VMfbpsTTdjKGgGMokiinefDSnkJvnpYRlYz7vfVj+rG7YfIBxQV3RzhBYAUhGfjNqU
dDcKyChBNEcpgOhl2g/miNvSlfVxSFN6cHKZH4E8zo+hpfTNKA0iGOxm2kOR5Q9nsNP/f39Yjm64
//1xGbrlCcuwHYOPymJ69q9KTwtxQlgukrfIZC1ZyiPG+Ae0mgVjUEq8UBVUfHzWG9FDKwL0+LBU
1Y+oyO9h4PxaurJHAwK/wDRLv8EvNmMpEk2PM0cR+FfW7KA9Qh4tI7Z2cTbshnkXFaj8pJHdGcD4
3JF+f9HAV3KRJ2kY/vcYOz49UPk4EU0gp4A6Imb5/sCs18zF09Cnj3M1AprTf3GymaDxt8/4Q3TU
JcmTeSyukDYJaCc058/KbJO9nNTtGMX3IIDjoFfTh8L2T1Q25nrGURIZ+Bhru5aThRQo/plN3bij
ebs4jXlkxGTqot2JHlG01KYvVZj6STXNM+TSZDM0zEUKS3Y71Z6xg1B3uc0DApQXxukFnvfxmwDj
gD5yFrSRfk8M7X7JIBHQi0YloeIboXKSQzoc0+TSvFXqt26qlsgDuL5Ddk8MFbKunAamxrx3+oR4
9WUrwmvT2nieRmKKO1E8piphp2h+iuq18oLZHuNt6Y3nK/+9Ws2LqXLB2oeloBnKnh/4Sgm9owN0
VtCk0zcdoyO4bfwYlRhPUguPkiyg/9zw5z71grsiLPPL9Rnmql5pZbg2N60297QlRT7tpymdA5EB
KsWPpeNHXZ/SwR5xoPP1cX2B65v68ybWG3Mh0PCUd/94H38uOhHDBtkx817v9ufl0DaV9DyMgW+C
lcAAXF+DaS7d2RZ66/Wef5/6eh+UPzo0rOpYXf+j1zf056I3rYhCJ/rz/7k+1skNEQxEWTAnxs5g
kqzQG452qBpZ3Q4rOeh6/Z9f0euT5U7q8nrj9frrPa6/FsK6TzyKx7/3/3s3tP23s4yi0/Wq64+F
5hnHmKGdYeGigZbiTRiFRefNKHHpTpUP4dGnFXETalp0mBTNiWxIvjtj8HaVgWQ2t2Fsyr3+FNkd
LEq4M06Iygw8D6U4NDhax7DEtOmw5MOWcHpsnYV9clWbBENkwV7gC0zFHNXGo9ZXLRnzQFzaZU4R
AIjXYrQYT2VY670h0LqMIqdEqVTH2DfM5McAr2ujjLNtRZbvFfBKqUAPCOuwkC926tfGlO+rFRye
R+2vTCsOaYMGstNCK0i9SQZGxROU1rGqxyow8q7ahWPnkyOcBnb7whz9mdjVHKVd+bB0DXRs9bto
HcNvX/p10JFbdxm19NbtSLB14ane1D2pC9gZQJDcK63J91AhiULCq5/nLVl/GkEyeazuO8JwE/Yw
eOgYokBj+WBAXG1S+t+kuMWRAKdkUqw2dgIXhGmjY2m/neJx9ooh8EqXqtSszCAH+LMVSUEDtKgD
1BDAA8dpAp5Ct621mRqhyUFlXVzcej0tELhENtybbMuM8mLBJNBzCiEqc77Xhm6TWlgp7PqVlAzj
vFSwyNHosIy+2mV509dmz3ciweU7PmsyuVEAKQNLt17XDuBWajZqII8ZtNYxZyuq6B0CDB+xQB6X
wbsNkJsVm3AwP4zFY8of7SzGwLtlikM8Qh96bNwNMQeUB+PIklOArO2jyWriFQSmuTotH1jonxyC
UZ+S5plUzuKtS6c3i1Abgv5Kvh42pWzI1FS2ilaVnDCSwxzddZQ1dKq0RyeqyzenIuevmWmEtWrA
XRcprPxI9DZ2YUYoY9s5KG5IgecsGfbYLMIw84eW4N5kNooNC1eNYYLDhPZp1tGUT73i9yL69tSq
8AjfHwQYw/y+b6OzyVnbTFCJtU71o2YnmkybPBrls2FBFdXc/jAWXf825RJvu/ZDmjP+8dyJg6Kf
DN8y5u+6m3QOOBNBxILs2CCaObDtm7qDo5LNiX3naEzvSZh28FOGz0S9Yq0cApI1e4IClzZAFvnG
Ugd4d4oeobrZu2T0XheI6ZEO6BTgbA1DFIAK8NMJexC5b5g5AqIb0q1pILIhoIYMxJ2C2h0hOz6F
E0tpUo33plG+o7Yq79zEASMk3yVdyAaLX0fG5Ea0OhQ1DWkIgZBddoT/Su2ZRVACQ1TRA3M6ER0t
gU97acGGjJ1VkHhePkyRKw4EFFQam0yV9x9sk5j+xBVpuCFj9qXt0fjEFhJVNic6Ft8qL79iRY9/
AuoRtAWZBqkwK/ovCyvnNHxFo0lJVkEScqjCN3JITvPCQVqHCspAWv9Gif+IviFX83RTj4Qa4zP/
Fc7iIiZrYNyGkBKyS8m3e7g4KXJqJBdTUHdwKJDZnkCCVX8uXX/tbGEeNftgkB53wu8omUWYr3nj
vDmxWZEivYR7+usnBh6rB5WEwJNYu0Za5VQnb1kwasY1F//cfr14vel6z+ul693/3PP6+9/7/Lny
evvfu2fXF/r7HH8eHo0f7ewoguPISLr+UORT/Sc46c/FbAZT/4+brhfN1CVe6f/v2hJ4CcG96yv8
42H/f4/9xwPI7s2PzI03Bk4rnNAhiWx8hU4MyShfrr/XS8krXW8fr9deL/69/5/b/33Xv0/1f7/7
9Zbry/372f7H3//x6tdn/58e/ve6qZO7qXYbvKcmMvL1BwEwBEDAWv6vi0bXadA91muxh2ElZ9Do
HtuGKgQqIiCW7nS9pBq7PXXXH3ZS6f714vXK681GDq1i+6/HUIhzz793uj6Gwc3/fvjfJ75e+vfN
/3jOf7zG//jC1yvlDLx8Y00Gmrq/b/d66d9X/nnqCSpYSzTvbBwZxDwpetu+UclXOZdXWzUT1qx9
nNg+BbqVEwRZIXqaxEWhHt+UkWve5AMRNp52zuMa1hvWcF8mNgToVacGpqD7zGuaMbLKSKgv5DZu
9Y+erPjKoctnLGyHUjnnu0i9Y316loLSEu/qLuobc1MVyGEbAHwkFkC9SbUgpoTe59F9VuXNiVbA
G2PxNXnXxEqZLT/clHT3GA0Eamc/742c9RKH4xT2v41OdCeFzybWRpydM3sDz9jp2MvApY+Ln7jQ
RgxtM3t2fTZDzLgq4rQ5rA1JI6zeQ1lt8ADBGWgkW5hExDtnTgkeNrNtBHEkmGFPYsKj2dIR3UN4
bR/0/ZDzIY2PWO/Dbep+WmtKcyabfTygTLUa+XsYzNcKw+26KTwinTIdkfgzboY9IWkZsGUvoUuM
xAGpC8wTJNpuQajFWDL4zV8WozzztCUYMaQnwRg9YCL7Qjb8nrN8B91o8p83fyKPNeiQttU2gt6J
qTmGBNCruwLZxs7z6BmgUVulR5PfS+O70pdL1mrn2NE/q87zGOt636anPvs4vAeQsRGM9UCyg3SN
AQTotuf4CDU3vcUcHjxFgR0NskRYUPQYWs0YN5UsK8O748WaL5S0mDGzhAHDPBp61vJeMGIoA00B
AckBbfI1GMg6Yku+7ymb9kUJ1dBcoW1wVJKTOw2HsVqzAaMWZwEbDeF69rlcdPs8l8EooKdSUUKs
Scy9zE32KR1ZIeRK+dMaKxtJFZ7aGQ88gTvmlsbu4i8ZEO+2XnWfZpTvDUxMkGXx1Kqi3gMNZNEl
8rWDMbQpBlTOnsKVcUlUcSnKMoKjvQbUQIveMgUkYBQpKyC1HHppIVKWzOxLn8mpF0lt0J6jlUM5
CVuVK7IXpaqQzrg+7zITH7bM2x9Z0j8TbmueiCnd1XkHYGGZ8LMjzpb5/JABYQMENjvbOYnfU2v8
WGKFlEO7lwThXUqy4aBkdj5ifDyNXf+wiIp1nk37pkbXSMnMjUuvhn3Ftz4Fo/VgqawDkniTf2Ua
7h9Tw65k5CEoqOKrquzvunVMov2iu8ixH7GFDcixRm0zVhbJMTj1qevj29wJ7cAoIbvbcxM4er/X
Y4kUQrY0UbPerzwYct6dkFa9laLejjNKF4H/lokJKxBO30RpKChy6Zvzssc5V92Lub9TpEQfDM35
kyDc2DMl8I2bLAimnAxeoQ5Ahi8EzF5rbyjnTFIWsVlz2kLWIoXPXYPp9DoGuqdQZaXeOuum2tva
Az56uwfI3Md6iMfNC4aGLg0liAis3P1w8oVm0bA8DZN9tADBgMwZCW4013iu+JyYb4rdScCGvvJD
l6zigS3FInNKsWjcLdiSjwbS/sZGSoM6bbS9xUdkTsiNcvt9h2KND5mzqrcqbsKebj6JdCGH6OCl
B8cskm3fEBNkLuFxXhP5CCbYCGwAOw1otQ+R4YeJsbFFur4+SxEuYC1ivrndlB5jTqAM93Dc6h0+
CvSvbaw7zBqsl5xYTlDqD0WYhrd4AGDclV6D8m8cQHOK4ZLzh+qhh4D1mnE2NvMW/jTs3RTzfF33
l3GMzJ0gwhKnuIbpIyGffAzzLUU7c6PFCUaTEMWOnB/6tWIOWFT3qWR4PTsx/S8HTXkWE+6BgWhD
MFm5Sy1lEROn8XCv40S8EGZnnHR90A/sZFlAx3PohIRVaw4n5jJ50Uw6IJ43AYvCLL5GsMzU5iGo
PlTESLgnh+ZbOPcShQ17sxjdaROFNjAwXEL2+zRH6t7NkzcicIid7rUJ9XlerM0gvyi1HGAwY5fK
6sn5nBtGRGFG0kyEeLrEKxLoJTsh0yZjwmvSjx5MPpa6GJFXXN1REA4nO6vvw2zhDwlC9EkX9lun
34PG74jsHou908MJtl6XxXoydOeYUEUGo46sRNRN8Sqrr1SffNMe8x+9CB8bB4CfHTXarswA4hkO
MPKhz9IbeAJ2NNa7KjNuBp1YOwvF0UT8wpSHOE50Fo2lPYZFsUHc/2FKmEqYvzQ/VwlzXPG8RJDD
od5HeBaWej+gZx8bvgNAOZkEA6fyi1WNKpoMu50dB6Ps0nPhuF9hYswH1+3sDVDLwGmgteP7zQAU
5vVOWeUe/g3xXPkYHaJnPaqsUz5Hl1B45R4qKKFThvsDa6qD7BmFD7jOfqN7DL9gsqYBC/hBpJyw
ag0OoE3Hcqq0E9g8mikaQzVEbAB1DetRS4pzlsKkiVe7vpyTiliiepOl/Uj5alHVxObjotf2ETzS
rUEsQKCKdkTLrN9prfG0dNPFwNa/Z+P/FufYFRaJxsKYTkKfo4BUnPl1eNFa1rGu6MInGis3jGHr
vTGGH7oQx8HKo/NAcogWgbNooonTc1aEfufxpm0tewAjcZfZ32AxUVRm5Bt2hv1SGQgZ9ZIsvbhu
SNumgV8W4WeGfcys7eKgGoaaBB5TX2l8wxq3NKEzGWJTHOnCNWhshhOKXfg4be4ENGCLs5Xnw3Gi
oQp2wyYgzHwdGgJXlH0xlZOeNJ2INIIY/SrXUPEyviNSp73wau4599ynYuQVS5itBefCTUGTqAuZ
xa4mt9lrlzMY2C+HQ38qRHXfAjbcAi23/AYpsTPbWMBm9zlKWN9oGLL/nwi0a+2GLcWIapCwhr1D
/BatShyaRkOKUwpOqUYv4xMnSziB8zYyzr5UXfNjyYYo0Ozsk2bmG1ns3y044cBswnu9NnAmVUD9
XFQ4cOkqlvQuLPy89U4MiuGD5CRdq+kBmiJZnC5mDs9Ga9iZ/U5Lm68sBziGASOwkoGat19A58AC
HvvKOeJhkQZB2Lk3/IzauAvMJJyeoko8SiKDkDCLTbSQPVR1qKDCNoYnVufkRxDUJceccFQJf2GR
P2XI0WP3o3Pk2/ysRsHURRujYDTyW2inJLUN8LUsMJ5orQo/tsaEt6T/8PJ59V6ZzaHDp4/dProY
8ss1UJaFw1D6NlGeZzuDMGQ60iYkGR+uzgVTqXmjMhIMqUq9TTpqh7aZ7y36QvTAaV+hImYQOgE/
nQq6HagGD6ZXsH/PwJjH+VNLAgcah3fX5n9QLmipEgnAIsUJjgEYBTwwaRNKjGOTkwMiM0qjnakb
zELD5EXXbsF8aJiBtM9cYnIZQrY1a5OEXfns7vVxwv1AjDih27Bm5+nBAljnd8TPExNl2IHpRT0I
ZvJIe+NJ16Q6SsyOEg0E5MYY1vxuGndFPrxXJg5QzRUTpXEb4NQoqCZiGnggfhByj1EEddQzb7D8
s0ri2aOEjwXaB8fCQlZpG6GGU0trCZnhfM/pGDD6qiMgIBKJdzuTIp+QS1m88/VT/LVSziQj3lf8
/gQHeSPVbDN9YXRAuThH7C9wFW86Zm9bPS9OHlb3angyc9Ts+uKekiVHPwvRz1Hd1jPNZzzcKCKm
fcT+cwfjkmUDvBrt+6CsEL+ldBKZ/RvaLjHqOxadah8vFAJkLgQem4lNXkMihoO9qZrh1eUYnIye
puB6Ah37+s5OcfVmDOIsXT5pXncpZ5DrVlqzXRr3ajFsep3Ej7FEkL1Rrp1Q+RxFye9QR0wdGSiG
HWjlTqGBBAJrDkGAYXVvb+wJxwCdk1+Jqn4RnA6x34BeTXLCmkpZPMJXvZtF+9jBhfKVR7pGQ+Cr
ADPcFku+yyNEJmZmrAXi77qzflaSeZP46diDtSWwAoJni03GJKEhLj5mqIaJqp9aj7hWrc5/Ra68
xyBg+iaUzI66aJ7eosmLAnIAvslMIzUFta9MSMcc1qihqFvIS7iNUEY2gnG3LbXXzDF+hnb3shKe
yWFjjgzfQHcb4jaYoAXW6KeTyuhl0+PG//4T3Seojkg+LcCaBld70DyMFh2SpdZ4YSghaegNZkA7
/ibpqQ1nNeHV7k3sapeUEojvDjKXabYB9eU3VbxED0SV+kOpph1MeYK1w2Hn0Jw+jXMPVU29qiUd
NoBBKs5rX5NnPqqWJl5roO8FFPPiMSIoy9H+jaoJnF/hAypEj99b76Y1vkin3zYNNUF73+cWUAx8
GJyWF8Tl0NTTYbgDMwmAqTHrk1uzTSHgbeMQfhTa1GkIOJWNBIsQ6MyVBbKA66MPY0vCciLSo7I6
tkxYOw7GjDwl05CgO0gJsIbshzDFAChnKDjIIuOtF3rjiWDo4zQi0jQsYrScanwoe6Eu2ochMKCk
2c5uibMavQjTcac+2ax+jomp7UWGEBRG9n2a5swNlujOTPVTH6Nvwk5CZFJ+rHL13U1ts2s1+OtA
CKZtubD0xGl8nsD228XKrfdGhK2QQTi/dM+9ollaxPI4uSksTv21iyfGdpqpmA06LjMu1Fdh393A
f1ujSh/w4kyBZoFE1skAwI0Io0d364MYAJhH9ISxXZNz5SpDUpaeo1ChYXVZJbH8EB6RMPYssVYw
cbCDgnoYjm6L/yHcJI01b3uCojcWK9hmdByxt/tDqTMQyYngC+zY+NFbUt9HQ/UG7CoJpH3QBu3G
ipIv5EEftsQoMmjlY732MAku2rkOhPeUSIepXlC/UD0p3QOOnHo5zgjmvst8TJzlK47BcTRegWFL
B9jNQJJ0A6ffTDXCP6NHtbMQXOvUktkpJpPGTT2KcPVC+5pvNmphdSO0tckt43irhK1tFYl5u7m3
XquUFjOtg9/FYiI4xjmG6sRC6AzjbiL1Tu9DdtCsLGqBA8fo6FTViUW1lCsfbcvFXuJjOistwLlx
zoTXIGknViUtAcQz0xjJCvTJ7EGtH6Ie6ledn1m5BP4pbOKdx3i/IgtTRQxb135F6S5vQIjMw2Qb
PiMZzt9ieF6y8r6slnfhUNc0aHCb6DeN4PYyE1bkW/Y6ojY8P1Zr8NucpfuuZjKcUIRWOG83TWYe
bcb5ga0Xcp/bzLS6cQwPZg54Kz+rhQ66KVvvMdJfI4JqUw0pB00c6jbzS6LgYmtPKxHawGYphs+k
YBMD8vGBc2a3nTSC3OLCZWc3vcPVIbltghAU1b+m7BF92m0yV5+LUIg6iPyhiNZ/Gs5AylYhn1qg
Ywy+BsRSyVDdRmiTXNQj2yErFih1myoEo/RzqrPXLhwg4M30PCH3ZslM3q2VQCtpGGq3v2yDiBaz
HRbfYP+CYqJ/KJiDUfHyPTLDX8x7MjZ94kl2x2GSD8VYH6cCEvKi34ZsHRF+Ys0Wyc61UUVgO0D9
UmR3bQm6PgmbgjvQkpybjBVEDpt4eAWiyWe29HNgkS3cRGvxnnIElk4PydCUX3QzsCbo7AqFfZKt
dpiq5b4Y+89UVwdNNkcovug8E3kiOwW5Njir9SxuKy/ZFwXptEZ45zoOwulcfDLHr/25+g2Of9nB
UryEM0cz3uZsl+bNDaBEI3KMTW3VP9suQdshSQubt+4QrqbEgW4mg7m+30iUaFvdbTFkM9ioHmS4
vIiITXZLT2ccNXVa6mCZBmhcYt8a9o/RQnFhKVKMpKgOaIaA4C4j/j3cF8m4POmYo6iukRk1ouCR
v61lTmCNkUqykPYTTd0nuN8XE78y9DwqOkC6y0aUWEpKulAVhtl07hM4S8bzFW14/fGXdEj7Tj/F
CnCga1Y74C42zYfZGKF7UXhMmuvXXYxKs8/aA02AQ5TFzSmOmexvppJNbsWYiLMeV/LZ0G11RmjY
aSE8ICn22q8kbr1KR8Jh7RZFXOEuRH2sTfaoAYACiBPVRSOfYFG4PjibWyaE0cbTYuOkkpKhXOPs
+VedTI8BTavbfAPrcWaip6GuTb11gHO9yWEyt74lHGqhjPeVranFbwWjHSJqmKNqy7bNiNqYKkJQ
QifjxB5n/F2r6eCsU3YnDutd1+HZ47M9lA0z6LSFyoV7qEx4jwPj+CQBwQfq+oC+1x5ysYt7OA4M
MmHej6KC8bNmhVLsUiUQ9pc0Cf5Y0tGcpqQnVJJkqpORdtTV/Bw5arl3FuSF/aWfaycIkzk+zFZ0
0kk9pwlHUxQrh9YgTxKlNvjtTJcYYBbDZs3qtrFjuqzYpG9gX552nszxfmPFIA9yhGNGHxF0p7pQ
2jL0Iy4KiQ69H/JPFEjT+i0SE4eF4So0AnZf0l+SDQIxZAtVA0olY26OfX1uTnlPdDP4XZTKObId
1/PZif7I3eE1SVlmIlikbqunAQRjAmhnfSJmeA3ENJ7BUQeScGb0hK8upAtNiKDnT7C3J8IV1ue+
/nA5Yf/nta6/U1G0J20c99EIjFuts5XrjyhsWtp29WmKkEk4fyYY5Mr5fWV9sSO7vV5/vWu3Pkh4
SbJ3aia1Qk7AOacC8a7hbTE0rzM1lAHlafo/l67XQV0hi0vIvWvVdDaSvPRpcPJuGuB0oab/59L1
OrvuTVARttwkZrIHfW7xDQc7nk7msUL3G0D7/NUl+iPJcED7PRiUSjZVsCSN5+vWWPu9+miquArc
iHyKqDesjdfb4d4dx5EenX07EEEPN9Lj1JgjDU47/Ul6dH4jkjqGtOJJ7fbMmsJZfyoI9k2anRqL
D70V3/ZU45GpifAhLDoaGkLPMvDmUfzOB/jcxfNTFLfrGCKiDyK/7QhZDXzIn5GsnrDUak+EEBat
eT9C7xNp/FMs1Z3hDU9961xMvfxCwceDYV9RCKOzZe9RrkgxVzAirA8ygowUatNTJspz3I7oXfnW
edX05mHd2g56p6jgjLumUZc8Aa1KEM8Dh7PaSK+9B814O2QxO1f0Z4sC8hglP+I+DyapBQuN6W1P
N2FvMItnJLG1S4j6NDEfO324T23Gvd1wHsOGTE8+tm0EGNuPiakRDRSd2trLsvltKPMWR/cJtFAd
eEVMNiJpBtCdh00C2n9UMM+HstwuRvuKi/R20tKTXmvEuzZM+z20JYtD5d7sqMXeOoUPKIw6/XT9
EQ+pcTQt45EYvbv4ULSrujQk0E8fosssxm8SEoQfV+JHrMWfowkCBf2H36e9QV7KfWRnXwvjtW1t
mgetYJ8ala8G3HdmZzi1DRRoIO7cmzhtYpYTqJ9jG8BmxDbVPPVWcYdFFkZFjmrb7lbMglK71olo
U0+2b7rFnS2GJ20UN+u/xcyeW0v8nK3fBXPnQ13G+xrNNY1mE+w0ca6YFWLqFosNjWtyWlLjQ6fx
nR1NT4PH1e9zFx5a2JMVlHYlzSv7hg+LIgwdASdxcIU1raCY3ZlFAMtcwm7TJu9Qz/KN7lbY1giS
21K7h/Vp7KmMmbsTXKgXBIdkwKAGJKbJ3YBl9OgIOq10PKJNS3oFjAG1KaS44DW7eNiseiDGuYD4
XdNnA04G2RlI2zzVR7AuKdVg3vKCbY7AXUggluYA1NIsS3iR669/rkNhp2+vVyY5fUyjcb6jxo18
0T3pYe7hVKCOlARNWTpkbTgRJzLh5X5S5iVtin0T4iGtZJpc9AMUJmIOUTbg9CBRCmbuUtb3VVv3
2z6mmIaG+GtpEy64zc+0RouSdQSju7lxstrkqTWaxwKpsO10fodxAM9J/BnHKwMvamkdTUFs0z/J
cv0+IfOwJopynCmi4nL4qtHxozOFBFfr4PIaPJrS+217bRYMVvIkWUCHVPtCl8+bs60XF6/j6AyV
j+wPqIOSgbegIVmWKDlApb7Y+Zz4GXi1NSfQOHvpRBlUUf6jppIXZTUIXF2ZcFxjOkgqjgxRYqSv
pI6DYPGCcpjftFwOz1qEXpJG+jYvmGLNM82Wv8uW2xfJvl8TDBhmodM1+dgUezB/zehFRxwoOxYP
g1xDSjz7mcahYoTSD/44gP2Jw3JHoo1Hqugdck/mJWhFd3XVJHvOUwSR5bdOMQ/HWcy0E8poN+i0
7xjAGpwcOGuSaQqPdAaDvk1DA0dC2N/HVqodR1M72siObwSksBLBJccjbCjycc2LkozNFtc5pXNy
tunwa9Q6R0Kq2PToR1FDyKH3tAR57Q0+HlOMr8bwQP/e2y+G8T27oTrJ1K23CPtYBWBZ9UQz0jLR
GMfqUH6alj2ZjkE479fsxppKop8rogps97uuXSafCuhjxoAQonPqs716c+Swqxx8OfFYuA/xYsGD
gxNgak1zTEf7o/fqZ40MewZDVG14NN3xSK12iW2MNB2B1WQrPBv4dQFK6V+TjdaB5at/ajNxj/7m
NNXsCRcOehciEDJn9Tro7JVXjBAltn7LkYE/W2VHR9bIrmkqLEsQy+W7JEi0dThhN1DIaPl+FcNb
VITfzqj9jM2ZZj+G8aEsvkI7OnqF6W3DpXgnZ2TRH/LI+1k0jEI9JiNW+UsUGfPfkZ4N3NxNlnw7
pjzpSe73XruGi98Sq6bt3RboIR7lcPUcdU5xGIrp0lg0SEomVOTxmJcEuHrp4BZoeD5EAYLRR9Hp
GTvy9KMkRY5TQwU2T0vlDcOSzZysWx/5YSGA0yNtn8bOOfTUeXGsSwoxBjMJCT0twHo0+Phm4i8y
eD+qQg8GHNe+NswW6T/drlGwRlQCiwEiQN3YJrvT+aVzOGLC8Sn1xteqdegyDTv6P2zhvQfmMVWg
kvEJBtrdgFLC5NgKZO799Kzp3vEIrAFP6VXhg46jmQ1US3+F5hJeXkFW7CQFyb4hRvG5iB5b5irg
jCJPXFr3PWymh9X8Lnjb+Eo2/4uy81hunEmz6BMhAt5sSYJeEkV5bRBVKgneZQJIAE8/B+yOqJ4/
ehazYcgbEibzu/eey2yK5J65wJQcudbjR4WKFnqlIzdDx75WxADCS/vYwX2yIRNac3ucUcNJFFS/
M7d4cdvgDLbrCWmIp/WO9enDXDgkVjPW/4AYQdiUS6459jBd2OX8BFqY1YwPcWqQp2rsQbdbv8qc
tUvfd1040Kxjj4jaS6kFfxBr5ZYtd9nggltSWO2IaNmhNSNupDqli/C1DZfyJKNbBz0NjB6YV98l
xGzbAwpBB2klwwGcO0DWMONzwDrVu3Ke5Dx8tik/raYwxSkTBLFM/KYFEuIBeeRS174HCzp0XXBE
ETa6VH7+u95Fy0+kQYdT1yNfDWHWqdzFyKHQBuqHqZgvnHLMXRTzXeHwyvfdZ6oy7qdxv7PN/r3L
3a9qrCgobCc/bEnLcySlKRlFploFnb7TZEEegRrmyIalVE6oQCXXKta5rxk4Lyb/q8kRiBW5BiyC
n5D2SRhF7CVzxliQADGuLkRrakZy6AeL3rhumF6EVobpJvZ+cgAKld5vg254SJlCtdIyYJwHWzCj
BWu3Ptpp9giSTFdHgn77GhwQnGBjReQp21sxXuNoHL+IETxEilIP72nyqj+9WSBmdOV7NyIGcXav
hNmTgEzITUqiaSyzLkEPUifONyl4e6i0cMgyg3IUVrHJDJ9cz7iX61oCv7eeCUG9gP9grDS4+5h5
2yod8WpyP5k56z5SXbwvL1ItVLX2TeSHwA7LyaFuwzfP2IIi48OBtIk/xDloxqtnG18KiValhPrY
kNHPVBAL8IuTVZJ2N8YbWYkuo+WyIjK0f7Bsb0wB+42mt7/jyvmezS9A6z/cu3+5zjkLmCAbU/bA
UX1OSk7uIh+g4l1cE3frlEugwSYZHDc+urH5ozuP5OPxWovYW0eXYPauGRovnhjtUa99jqdq3EZ5
u6fy91LK6cE2q3FlCSwRTHdaVCo0DeZeuFiysBmgs1Ho0mnls99ou0JqvzxQVasmQJzt3esIxZf6
p9UUJVz6OZZoAnyv5/xzCpI/aOqMCIKzbEgd/Saf263d12HZcNhr6d5P8JKWjQQL/YzVS8HiEyx/
y8oTEVbbR0Yb0/Y42VsYJPcZBbA76k050BXKu8ssejtAmWEe3a4rEdG61VkzrZnLqk7f62X2qlmN
fcrBIpLs4+VpufB4dfSUJ+VDl+IlQ32gshy0LQVp+ElmwwZUAFQIzSMzNqbh3Llp6azGQjvnlsNA
8qFLuEuzvXFHomjNs0Yibj1L1oAKmM2IUuIuRbwaDcHbVCTPGcRlkYt7pxseiWbsBFCHWBnHkXMk
FmR1At+K94Tun2fF7dkbyh/mCK/UC/2w5PluEpPDxB5/gREMVclzmLI0cwsLnYRSbjxCsKVmrgzl
xJ8Z+KzoRA7wZvqcKFVM3fZdleJzUJIWFoiUqzwiTpJY3j4T0WPLlC/JvO8iSbJth2LOvOrTwllC
v1L9Mkq27wN9J6jqW6Y+e7ixeHQi/DfqPvHaN08U215DwcoYnwZ+dyxqvsPSe9Z4f9IBmJlXilMj
smsniqM9xqG3gJiGmHtr3zTXlqEcIz6DrUK1BSAswiiqfttVR0+NLqH3mJe2Z/VE2u4ZCPS6dTza
mqL8RWnV3iimT07RYU+Sapr0RxhVlPVowVeQIpd5dM0M831h8RdTyRTt4dDSgV7+eAlmPzgldvNQ
wZ2stYZKvhpDhE2MZktQCYAk1KzaYILiRNGXwcVP6v4X4CYia6TwJGMhs45Jc2TjD9WOLwWtrfii
m4epTH+jO1zKgk60ChiXmkOmjIyOvPRl4EKHsq3udQY2y3MVJ9YZR8h3FbiY+08JgdMN6zYKLvMd
CBO1MmmtFWP7YuYLRrGfdj2GwI0zF39MxGl8As3eItZMm827FSWfsBx+O4bxoBrWXQkpZ1i6+CHY
v7nJbnkqDTE9TbGUoR8Fh5GSlc5ehIgpfrEDbp4sQmnf2YmW/4ZB98nCxMXE7RW1XeLhw44d1y+z
Ai7T48bjldtKJp01jr0WCdeIWa6QPrcG77GhgKmji5bVxrqh1V7HGxCN3Tlj/ry2/fbpdhYOM0e7
mTH11yHHY7jMe3lSdR92jvHeBoX2IDBNtho9njSzzknyIrPgTi/Q/wT4Muic9clGksM32+WkuBmU
yaqAt4PIMDnTD+GP05RNAzJtzHa/G7FlETQfq57kePsppGOh/0J21B3aL7GZyFH7oEsMa5YDtjrO
dUJj3sTAn64DXNHTUWa+xAtp/MyVWIhTibmeG6s53R6A4jAV6Zli4SKCNdJVqN0mQkQ3+rjwa1pd
6FAgBdo2FZhy8x4LaLWjric9uYORnpohSk9tWZNrBV9uC609subi4Lm9eZtAkb4CGcbLE7i2s+4k
JeYMGQtug9WhMGlpiJw0PjsdzYoxPOTzkLESMeLmwCJS2znTeLAqnetUQI/vkQWnw9nN1ASEfAkL
Lybq5OFluU3JOk5v5C8ebu+asY/mQ3Vs6PaZj3XR9Y4EbrhHq6zagJiuj5mT8zBE0DCxtq0BieN8
FwXq/+3N29fYmeVtMocFHWuQtT5Wy4HVl6G2OJ9vD01JXGUVLU7w2/s07bjw7k9Uc44nf3G6JB2b
KOmN4TQEObXsGbeP25tdWVy5PZMGdHDx4/3BvH+bwsXRfijK8pJFBI18079jPSlGezOBESbWNjTX
wKxX2phoodfFVK2X0f3toenGCHKB01J2p16bhcw26jxVGMoIRNtXSyBn9D0QM3o7OUlZ3Aq/Ot3e
ZT15TmRhHmSntJPQ4g2VlNl9IMAwAO7OgO0FDt1pLv7DVpy9WV2arvs9Ic2bfl8fyS5lT0lTbFsz
IZsgp3qLm5ny1Fz8KXv9VbcxDQa/cHFKrIrIR4ABdnqnB0dveXXhyj5PUHhKpRMLs//0Vb8c5dN2
Fmb1kUEHw3rjfQZJY8J8878sf0xwR4JBNO2SHH+9bYd2EzUEtBrUNljCkDezxHs1jFnHJcgu3gPQ
y1auc8K0kvDfpXfvtxZ1fTn4T1FBHwTcuzLHRTMr9OaoZgjsq9ubNFEuwIwi7PWo3P/9EmP5Og9/
z4qSrMWdMX/BuIy33vgZRyU5MukbGFfUvusb466WeBiSXlhQdBi7QuxC76m5aIJID1YeBz/k+Pgw
UYpxzFzMYbQ3V1Tb9v3KaS5lPAsmJ0yOmYW5GBVDreU58Ij2bJVsce6nYlk/5UdhpcmTCQ+ClPS7
M/Rq3yT5Vxwza5vEsHF8vB9EY5atR849lvIkpDV1b0wPtOgGz5EYcDN4GR2yLC9TKhl3IkuvZDyh
8gbTzk1zsIRVtS4S8nMjQ2LAfGyn9Cr7mf10b6Vttc89/46XXN9XnDhJ0+DDMYtua46O2gSsc+k+
uXiBzZMieAI87Ijkn07MyhTWHTZ6igLNS9GA/ind6KzimVPf68V9beocU35pbwaTmZrBFfxW0DUj
h528GmxsO8ujjKezYNN80GJzNZWoKPMMT2zI4zcvr6M3NdXvuomQFXe0VNmGNu+RxmlFaMhPxplw
d8rfxUVtPeUdFraSBcAKI+Xe49l+pPfmztDb9qJF40eTvamyrY+qdYJHIml/ArmUG7KSqRs2mxh6
m2GsH42YWUCri3iHd1M/OkwbdJfBLNXgQehoDPqQYsVWD3KCe5Z8YFx8B/GWeEk87oUyMDnbOkYx
Mhk7y0zfxrR6zEf3cwlppyMioJWN2N4L88qSnEoiN4UxDD9xpxp3XBkYym+Fdfnvnr35ZnQXwHq3
pO4bp7lLNdBtIG6b/RyjEkaCrVw7p59WOV7nyLHv+k75B8Pmm6ay9E62Z5Qgwf54id2+9ak+H2QL
EDvHu0R0rXthr2KeTB+rCTO47iXgBg2u4XnyzU+xgC8wL3bXMuCrbXt+LpcHfHkH060jhoUjROtE
z17xm51h5L4Tt2nvLF9pR6Rm+OuAr4nUBekDI58L9JboGrgXG//4adRIpReqSLcOBA8ssZicp87V
dkgzXGqs6TfNohD3ysjdSZt0pWrGd7j/JM05avDhN2BqF3Gg9xn5Um39JecRVMwOzLbxY0v5Hqc1
36HB5C0YApyZIoQjBLK9NuPHdBssN4oD97m07HsgJP6BTSs9DnDIdcv+6jLra0LqIWcwXrJ6lmeY
mk9tkQennh07blr3UOTmK/sQ+igqU+3sIJseyYe8tfkAVGSqHa69LiOsKc5DRxHEMHQ/uwYskW6E
Au6V70FJNjWn12DjSes5mrXHukUpjqe84/KI6BN19llPsAIEMtCf0RP/mFh9OU7IUqYB5LtYfehp
ciYeJ+/G9FhOOb0nhSZOLW5vUToRtYrGDACZq8Q8PHf+OL3PMoCOXQJ0z9IVVR9VGLjwF8al9Z6i
BZDWAmw+DHq0W13QSqab4dzoPsn2mdWpgZWM/QdTmqWwm2Vjeo8ZYAVI3joX9WIhSpIjsP4rLq7v
XmbiXPuk47Rqylf6iXB7thn8Mgv9yoefY8uKNPCkPaXVTI0n5xbV6Ff21gb8HJuUqU7ynHtpveqp
nznYS0zCb4G06pJTghbgbk23mHdSg/vlTG5+N5CwtEY6YAoixxdfDmybOlLpIvrUGjO/zDFmyhzy
M1sJRgRJgB+kZZipTUtuvsTmidcAfb0ezlNmPYgR9ENl6u0uaII9Kn3+arreZybYKI+pe6fQLvmb
eyS3wc73Vfoni+GADPKL3UYcOtgRt0n8ltVA2rIuRbwpyvy5nbMTSXAmFJ433Le8PHv2h/oOpYMa
C3SA+9w50L0VvcJ95x4bY/y1u2apVEckby0Qe3hkCT30+Xi1U8p22QBnGw0zGOQ77W3qmVDhZ0Yd
szzGsEVKRBmbfsK/s6EIC1ta05/pu11X1FhvQTsRmmVL9RDU7rlMiG9qpmeSsRrNsy/I8nc+0RU/
IS/fObG9agTOexir/p3jId13kn+dkAFUnOJP6nhUjkAq3AKM/gMCLL0X3ZjeOwxEEiVYo8bTPQ5H
lxa+GZ99Px5LTnPs5ZbHNGBEAgFQgRe8CzOQmEmp3+W1Fh9jJ6ZjxqjLfe5oEC8AXQxa559dLIsQ
6xT1w3p5luRjGF9b6b5rsiD0lsmdWNqV84ylsaWyEDR9H8pBGReAy1RRiM3tQUzmg67XyVbHca1q
cDpcfP2vvumNNzeu2Cj5YEWc/ktm07GYkQo72SXhVN2RjqgPs9G7fwa3votEtiEeUZ5vr6+pg/Mj
qL9iHWAzr1XMuaAW8m19BhnS4FRyXjH1vAgwx56fhCWZjnWZaXTCRNoukukurS1c5zFMQy/Shy02
Noj4FE+FXhH9buVzDKRmj+mYfwqez6Y17B+dOc7RMttigwnXmj6b0aInIrmTg5OczXaSYdk3nIZ6
te9n8GWix/kpi5x1YxNsWgfhFS+whoOv2tMcBlWrQUARDAOUZXpPxF/oLDSgAjkq2FVelnHhJbvR
m8NbZdTmi8ewnHyIraARbW63ETuwue/ZmrZmNk/KeLSaKwYo3IUid4601VcbyHMmZfK6sYV9b+3q
FKhi6jBh0grlbud0wolbqec8IiwuLOW8B1lB03pGwamqrLBu65Zma5TRjMBH5ri/0DDp00j9jQuJ
orFMDUp4R98VNyaP6ow9rOa+CqonsyCE0meu+9xz5jLDx1kKxjVMZzSooMdAN1qU87EiQMI1HgLI
aUctBz+5vHwmzTFbfMpogexse8pAIJb8Qi16okd5iudfNkpL2AZZB18aNpbbJNccfD/d37iuSHNb
RxuE25ozUB7zqg8uDheD3nflKdGHT5Wnj0PnS3gOojzPHVEzjeEsiRY6pgdpxyu6EfWtFb11WT+S
TGOHmU3BRaeyEvW6XdHz7OztSEeoU9S1gP+uCZfjZQV0QuyFQBLERwZjNFauHIUff/S9I4qg3Enf
PHW932A3La+zGjOyPdg8ImXj+BaCjTJx8qyL4us4N5jVsmhNHpVBB9OJfUCYH+A8a8+ojT9A6yMH
miszmCb4WgzevY6RticDwERZc0iYq7G61vcGw1Zg3L3JUZNjcAIMtbGjQmyguo8HNGvtMbch9Wig
KKTxu2705sc0m488at8wfGtPqrWfE4xi35Yqt6VNF1DJOP/OVjmw/sx9BZ7NlKOc+vsig8/r8KSt
yI8bO4OZzjXxZxbrsk7/uMVj3Ob99zCT3FfLPVnK4KpJ1iuqFf5Jzxp3KxhRUcdb/nDSCqj4GUCI
yiNeTt0Dw5EsOeQVTQ6gjq3e8y5W53+4DJmIVzoW3JE4pzIMl1MxUafF6unEEsK5AymlNiVuAFbH
yr5Y7iXjpvSh2ipHaWZCyeoVQSKwcdqyehyMoEGRxVSb5XRR8+RvB8WrwCrQvjiIvuhI0uB4Mb9d
xL9NN2C8YOdsrbsGF49pzMdaSyj/Ax1Wiy7Yy678UzIhhy+hzZvWKuM1FVnBGi/FyCKqh0uhIudd
N7jfxIHNSNmrp5Pwmx/KteDDe+DUfNQ/tCjzkvjdVifbtZWTMMPbXbcZ81DzjR8q3bj6+EeGFB84
eXLS4ikulk47soCHGGBWb2WMN6chWraq2lIPq0ldxFR5R8NKqPoNEI/HabxmRJI2twsyvYQPvnTS
7aygUQywEDfYKFkpVVzamvp7LoS2qaFjpVxwh24cjrNOIqehdjSKuPg0MTeLZM5e2RANZxEQu6Jj
dw0FxNqMc/dsNhD/cMsxzckx6TA2wPHqYP01xxlCA5V4ejdsGZsRfq1SnHc2tiw98oyDo1tntlT+
axR85j2bCta2yQGnPmMyjhUJGBdVlNtEGhTpDrwO3R9Xn4oJDH9KHOrgRTpldGCKoDb6XBvXKHHS
07RY+w3DrO8W7C4AjCijys6x7BVxCYBBjnqm34uFp1aLl7pJTr5ee9hg8QzT+WkzrTKqS7wuCYxi
n+euZAc7N1feJarnB21CQqtxk2SiL56oAfNRP5NrGojuDnTRSzUOwC7N/op2pchGYJWJc23ekQJ7
83OtuvDMrGNvQUVO3bDyvIJ3TeQJ5IRDLx03HP0DHvCanF5D7KvDWhSRzlueUTj4rnNvxMByuWtn
Z99Ah+rcZplVuPaTq+QS6Up3mUGeoXGCkc7AyD3mdR5Ba3C1g8mccjWM8NWUjD8mbYqIXI+nKbHG
C8Tlp5zQJ0ajxDjEtXaY7akPg8aUH61zjWARPaYV8oYcxR+P2puTrNicMRxIWu7LjUkXbeyLZm9U
amtSMb2iNOdL5Fl0itKECU7GwrkqsR1KbH9ruG/Qa/pSkQnVf9pM1695pxAlyNLZmn8u64nXhNwv
DImS8G99nfv2O+s4IshwlN9VEzOjhF3s2pPFwc5wpMxn7Oe6gXGdrOMW++9Rt8x6Z+o0AXT1faPZ
09WGzxSa2bjPGE5C3nyqa3S12BMpBeGYCByjufrm4jHv6GKVKPXEk1G1ZH5fWcZP384u9TjDsEH4
IGFScR41I36uIRn1g5Pp38QFAcUH6lHhPIsk9HCrnPaZF8P8DLgNN97o7XXMwBCeDfHY+fiRa6Ot
1nM8N+vWZAOpdML1uJps9DDJcjOj2EODz8VO96hnUXqFAPbU6JQm2zlOzHkAB5OP2hZW5E52NuSx
ijVthOyoyEhABWpIj2N420y9CyHZoirEn5nXl15KzS6YRrI/D8gMZE4xp+N5Tk8199QDLWh52xg7
Tg/cFXXLmTLL74Kh3Ma2DGppKdSKU3tbp3ketqZ9V2cOoKK4JFGCZtbiJZQkCBJdkVLnQlt39d7K
ea4sci4ks0Cs9OZXMI4NTsn51dIKDOfgsTe9hiOAVEOLBGpDcR7YMOaJCfmv+ixqySkHsduty4te
Soe5lbdrjEMHd8lSXhPGGtbjej735Ww/DlJsQUyz9/emDWy+5Bw70VM3mu0h6Iv7MYdiqmaC/3Xn
JwfmLSQeSJiv+qmNHug3ojwDoPpG9Ni8WJitaz/5iSLqeJnSddhQXNvYNFqPGpbrZyYHZkh3p0sT
/Hhshh58foUCNrm+uTUsy18XTU4CTWMOYvsGc7Gx3Cbik91MGwbjXqnprBpyqKVgNNVi7GcDULJM
OI7LPo7btpJRcYaypocdDkijl7QoedZnO2r1KaKYgiGK7R9so/plO/VwRza7v8ubGly6BtuNSfRw
TrHgnKl7vbdGMe1v7wX1rsL4doo8Nvww40g5MdCSKNY9HuCxkwc1Zz6vFpn0QEYTPdetWL41Cj1w
+asYdOBmamwmrEECrxR067n004sJgGpr+zPyOzjUeyuN400ST2IP9u0hMf23NPCLu94M7okrNcDb
ab4gI2aHpmuz+2qLOzP5pThZHjtlP+HXeRjH6QXgWnZfgy+LumyZmLw25Zw/V7mWXLRqDF2zyM9N
Ip/mohgfh+VumienfLpFCjOQaC7723EKQlkF9tUe1MkXeLnBoh/aCrRAhKS8B4zLRiShy1Byy8xJ
YWmdIJei2s9aC7yTK7wOBq1nc/UL8nOeeeTVW+OQ5c2wnY0EtLBebOj1y/e5hceHWohwmtidmIb7
JXRm32S4sq3FDXodIT9uCwuPZ+BO1smdjLtcH/2T1Z+rxIADhpUmSQmcG4mOCc1lU14k5AEHyS40
n7CZNeIb/RNkcC290BhSSdrSQvWMnG2gasKjAuwcSmXTNUy12P8PLWiKpiHwnUJEf0w0BGZezbtg
aLZk+0GCimtRqF0eSYtAW1haVbNzJzZTlYdbqDOg+PXFdC41lLpGuc12dJpr1ypja7pBFPZcivGB
6oc0YPSWQv6cumzeZH5x9WpKyAeif04W/U5mXd5boodyUAx32cB+LEvju9Sq32OmFfzeVISDlSmY
qya5VHBWqWMqyi4Myh+IamDm9tKLbtc63czIIrMOVxapxwHC1yXFFhKUXPeRmk7s0ls2NtSWBwOq
boGcGRaVd0Z31ndaTlzaq0ZyVPiUHwudxOcYKdQk0GIQExGTAZWBV/6VtMbOKrv2ZLkswHLH1TZ2
wEKo9i2QWKTlwg5NdFVbXXNi5H4PF0DfGRpRXJqZ41XkE7kv0sWEzQblVE/gWIfWOQqFc8+doYNO
aYYBySU5L/qDAIp1phB6Os+s/tC2FgHexL1slu56guq/5eZmv2fXVPRVqNlstMousAGgsq6sJzaz
CdMi7FIoBhXP+nFiEpLXKl+8+eyj8ZKytiILKGmEepQQJqkfFwZAfOelybViDUEr2KbZy+h38kEa
YtU4MYjgoUc4h97NcJSBh8hfqhYXoduRO8c7vRGjhYW8KmQ4O54iKVzpu3kqXvvI/gKPhxZLQocS
lS2jOGRrvSzPVcfVLhGGdegxIOMcSovHXhevs9F9FBabHtQRPyuPY+YepK+ij0A5PoKDSO8DGtED
aq0fTJxgmO4c+9MtyRl7NZ8An1IiA03WAph+SBAiHmxc/VQ2i0fTjyB6lm0aVvbUcbMxuvnkLQ95
2mYHx/QJfcuPnJv43qfR8x6G5XzvIVCZQxztUlxSzUrO3AzGeeZCnmrJmXrKl4H8HkjROj1bgQXb
33lEVQTTuzygh9j/egtNNMa/sLAqlO71G5cVIy6oCO6B3+/pOyNjMOAPLl28ygltG/u0aB+DMuY/
65ofPR6STc2IFaAFINjE0chMSkgokZOPdwSbN6i29bPeIKHUxU8ZzBNkXeGThik5zFg/cgK1ALfg
sOKHoqUsFaxTRzEeglwaF9ODiLf8qKjcMvYtTtz3P920/RJTGm1bYbAkjSI/pBfC1LS7ofdS2KFW
u2O3vhkiTR7LGTRLTpHizjHmNxAp8bmcq/uSceN+loQxjOXBw/q8QXmq1zJxstPtwdODP6qN6Rvq
InVEoJ/3gmco9ofxyJ9xqKZ5E9ss6hIaFuu8eWvSCNyjlu6AOtnbZqQjLdbRwZTN1rOMscCKaz49
+CNFFXrEjCmSICzinlwaJudTkS4NbK7cuX39O9OzT1whzD4Y5g2pM9IgH6mVr+hlcJl8pmhYSdW2
a3d0UMWdTdFZYqvNAF5gR2cp2c021ojt4nxYLYs417Z/JSA3VVG8NsoONrqPW9NWBNNbnE66S2Z3
7Bzmd1x+IOlbBCA7pdqtY4dq7r8yKYgv1bs2Ji/q9OUrw3dcIzU2gBJe+UoEOKj0GaOOdo4KDwwG
+MA19WzNCCaFvcXeNKgB92P3KBMW+U3Os0NXfRGxO8vUSkcSYj/Zn6mfyjcNORi6YJhx45CMRu9T
0OZL/EYjZ/qh5Xq563V321q+4BqCqS21AkpWZ/O+SYc7GVmQgotX2xKc16b6aClLU41NvhubCovY
TK64Iv+efGzuecEcgd+kYvujxTu+wvPWrObAeBJ4ZKC4esduMj44ipyQP2/n5P53KmlkSt32Mxow
73IdgCvdnLD4NBQ/fjlx+lJk/hh6h9plaF4OvCCJ+2yrCqyvDZwpclwWH9G+rr3PKLBJKTfJs+bp
z8ydiEhL6BkxTpS+9a4afE7u4hHZnhGQ9cOMyYjtCtiTxf/phAkzDSxK99USLuo8AWuCQo5J0Frs
cIlLC4BBNv2Erl8h6GrJMU0JlAGMooY92fmRg18JRkbkozuWsTp1ySUHr9oHb1NAgCkmRrzqXVad
o3bNoKFfbfa169kmxhLPOdgg7zWYNcAQ6St29XllT/YFkNmFCMkO2M079eknmWON1YvupW28T5D0
67bTfLrWEaotn31Zj//WIAopSe9mKUFnECTIdCSOcVb/MrSey8CsNipvZ0ww5OdT4zHWBU4e4FWj
r+M4pJMwM/8QGMMNmEICQok4c316KIqIQ0JX68rIxdq1u51tmy+iZJVZnWYztYnnWdzhF4B7LHbt
1Dw6DsaKumwOWo+TCh4BvaDY2NKZdqOZybMpcdizznmu3D3EjV+jMZLX6ZhU++1HXxu4ijDBW72K
wlrgV9PN4rnToje3aN7MKP0QVUbXODF9YnmokjEogA5FlQa+TQGMgn0JoAPtXRXmz+JGMYovr+j0
rVLeusniuwng5L7Dkm6NNsBZGYe1dO9MN6/3Wa0fRxV/Fbn1S5aEg/I4O2tddl8p94lALI6UUr1h
mtkjGL8O8fSUw6f1yfz7Oespr/HYUrVwPfzkxR+BiShB0M9ctFMXqlD2MXY+BamSfPLItlNUkb4a
l2Qdm+032VE2l9XGsc39l7IGCUVvEqxKuWa1462p/fO349x+oJ5fRT3u8jwgTOhjyos9h7IAFrL2
Yk8PCF1IgEgI2HhM2x/R1L+mQO3clh3BZOhvHhMWvGX63O2hSkX7mMtisfSeJ0a8pj6Tmg/IPHbw
43XZ0lUHir8f8UGNyARpJs9Wm2wdB1RNbPsXYm7x2ihhYndwU6JExHha8pdcSH8tEtSTuZDnyWGX
E1imjsX3ocrMuyRFuM9Tc+9n4M+oZsP/jzAZBjF5kpSgEWbC5rNzx30rzXFTF+KhBAgX1Cm6CwOy
MLrGbjftyyZ9rmA7sfPHSRi0Ey8ELCXieA4TdS8H2eAJJXaag9+hZO4cdk79y0scJmk0xb42nodu
kcG5mmkxWnmPfomptOiJPpeATNhRsjtzsrBqcP7FJldRbfpWIzUhbr+FhEezYCDLnd/SE5Riuxt8
RGuGBKxLg3CsM++RSG44diY1EENenO1owdLN9bMsuEuMyTedQuPRltz49YRsILlaovQ8GXHQ8Y8W
D3EkiK0MXJupIdhihA2bsnwyLb99lHrKLER0oZ8gmmvVr8656LWm3gwOnsJh3kjc8LuHPZcpJhW9
tSwpvmnOZsYLBtaKa67A+FgkojDQz5Yr7k4abbvSWxfXpNWfrNh8LgwKmRrFC8JoEHSac4506W+N
Zio2PDEjjGGdlrqbXmlQ43urf+3QsBEMTAPkqNsZtG1ExjdQd1Toelok4RWj19lnO54/Kx3vtBL+
S+Nc/Mb+YFwXheXMcxmbrP5nigqMKaeJlEjypJGPnw2Y0xmDRLatcuaIzyuMPDqXWMO+x8Lc9nTZ
caf4ylteJ+Zl97Q7tmz0KdGum3BwWXAxj3jRAxb4WRm91nR7YKwUj35kXknOYO524bE46gE58iMX
xQQnHjRYG/8ZYgaO/sTB2pFJaPvvOViJFiKTRqlw6KCCUizRrPUEh3UzlL+xInFSjMZjRolLPTT0
gpFwYlxmH+XycHtrxvFDolP7oJ3cCb0l0ZgtcUvWvOJYU5BXLMtfYo4soovV30/d3vJvKcjbA6uw
sVl8HRkc0GiBgd7eqpTx77duH/vHu//tS/5+7PbFeCyq499v+8fHaP+BoTNX1KrRvXXE+PqfD2ls
/ue7t8/ePpb/70/8/bo8FUtiePkx5e3Nv5/6+7P/28f+8ev/8SX/zx97+/P+43v+/uGZ5yT//vv+
/sZ/ffAfv/Lv9/z9Z//PL/nXT7h94f/5Nf/4///+1Nsn/NSRYZHIP8TTvsdgjGiSTkOFJXQvSrri
+xI2Oy0g68wSb34h6m0/TWLdma5JaRtFgEucdnlwBHCCeRn4T+UfZmLjvivlXlm1OnbFL06vmngm
qBUzD8Zj1JM9bo02bEfrtWCHeqxkYm1Vr10hcnw3FBJuZc0iqZ+ZGo3o4etUYkMMRMXFL4DjR6vc
8e9DWgxqPfsJgQPK2Rs8W3vJeIbVbo3xFvJJHxS7/2HvzJYjV87t/CoO3UMGEkACcPj4ouaJVZyK
RfIGwRGJeR6f3h9a8jneivAJ+94hhbR7s5tNsgqZ/7DWtxIz2bg69Bbwhz4llnOuRPykDea4sfuK
uybN5LatKmubvA6WY+1spa9UJ5It2v27LmzLQ9/HDx5udBAcqOys2cauZ2m2C1NAAYPxyhWQbrJI
Q/JZBwAs/5x1ch6mggCpUhYaGDEPFtajPXMgGlfc7Nr8P7byW5aUMmVC6zdI68iNVCYgN/R5+vuf
h2ey7X8+oHCamLnoGr6lCrgUpQLex2n2PqLsICTrzz+aBhQDGxc0qaSfYeFjEXZ0VIPK4xqKREeW
ETbHkbQi1vkvrIMZdsbILsCxeAUtllugKdOh1PcpMJfhLTQbJE5xtPEzu1qETK8KY61K7WXCGLJk
WH/ftrC3mgJ3RBdt4drw6rXpTGWilAXOwpXYnVKjPyhOXfoDwle0KfooUdbMXcgppJdbG1oMEf2u
b9t22yVNirFnH+v+zifaaNGEk3Xqj7IIsYSQ9NkTPdYDXD3Ec+nngFxZoQJmbWLQn3EHZylSVUBh
rE/V8NykOdpBTfRLIinujDe/Cz5sfMjI890vJ0iWiVXUcywh2y+fHL5CKDJMs+7Cm7FbWeBy46q3
T5bRvgTDbPJkTr13zeF3wE3FD+fXRaTMGjE6+HZE86Cpz6SzrsYQvTPyfcfHQtPNpiHuG4bx0EQX
o15y4sKdYcEQkhmLYqg2jHuT7BJDhrtC7x6lMd4mgl6Vnt8isJ5Rx+U6lyUgQl9KKN0kmu5Sy0XU
mXW3OI1OUZyd86l8Zu5unoAY3AVtt0J1Fa1SwXZfJ551oaEpBiADZITBVbSvj0lGDqnErbrMyOiJ
bI8FZ2Z/iR44V+fSGtPBHZ1sg6qLBNBoYDdl9+6hj2N6rGDM16brnX1AmYsyp/WKxE1qfrKKkYQs
NXNAw9090FhgVRHFXo/FtdcMlCp1dm/jiyyV8+MzfIyLhOBv/FHrsO93JCaXKCN68C2p/VSR57At
BKdKr60TmT5UPbVr1+J1YgW/w+2Gm9Nv1lplfmjA9Zi4Pcqouhh9p56iH4J0bkIjhjjo6ifXAnXq
x2hpMK3FlACde7XHkOTo1vvJTShX5RUxzyHWjVsuqH9xnXyAYyUBoezeIp3HWyL4BPeAKN3DDEgM
DGJ8yF8OiCSmTOeIsmXeD8m1BFux1N3gZWxIuq11ta1tlLEgiUidtBX5nzVLtIQvOPCtA4OcU9zk
3ybVhmLCa1srQS2CZ+bQ6DZTypbDGePr1i54xbGpTtDmlyFhcXkXAnAL7mXcAJoZj0HxlXIAkT43
FkeWa4d0QOUehMNZhozkXWqqNXOMlVUNiiH5QCD3YJK8ACZsnO6igoraAVVUDHwlAXHJCS4QqCjx
28hLQk5vjntHPxuFdyqqdJOTdTJ6dCg8FMFWaARZ9/GllqNc0uOcPTvTgCh01tJHdMeGpmft0n3q
rpXsjc65xaN6UOpDyvDCAGZRzxYtKMg9CT+GyoDrDPu8tfZ+KB4iX5kUDu4lyUgbUJW1HOriQrV1
8PBv02pn13Ic3gc4uOi6rUOMCB+yFpGFRngLNH9pNQyA9bo+N1W0zvXmq1JsThreIFR9gKRrI4E2
45J7Ow63ukzlofHAmbDjTQAmMnkFX4RlMxUf0+RnuxR14ELM7m8rMX70DGo29fb0kKfe2zSXux2t
/IoYopOnUHAkQFj1OZj727e8WwHK7iL04i5GPLLQlbH1SIvjJU+W2E92sFDj/TSqlyYEmDUUb66N
66onl4ubI91MdvyOrlED9DPecWKnLQUrpqRj65lv4TRNS1C3dfdWBAQRco0jQQq+WgFiju7q1oYS
Qci2a4g1sKBoL9xsYqtzHmMkxGD6uBSte0c1H/U8T6/G9ItVyqebm7+6LLDvzvNLFTsHDJA7lclb
2Y0vXm2f5KysLmqMA7kovqaJAJwK3wAehZ2RZ+2mG0tIHImxSOR8XOYELmRMDqIgJNxCOin+h2mN
AIImr8weBgIV0JkfU9u8kaaMZM8q2eSXNyNvyJjQS5A2vn+03Zc2sp7N0VJAB9tHm2Us8Gz57Vkz
LBgDr9fHdC9G9AFeNN2x0WPnr9+RZ7QaShTZxmSZ+B8pDorggBzkFNc8TFybD2HlHXd1V2RkrtJj
NQMT425ie5MlJJlM0QUHLpH2IFjMLjg3brwNWlJ/C7b6lQcWVY6XVFeEQZRWiIznN1YKnxdvuSHz
ISjMQUWMycrUB4BkZ8kss3oM7EYAj6MtEQRGl+iEsVYn26r2wbK2UB0x18OM7J2FFTg/uSIQQmBV
GcNq3NblVx3SHHFZnnPXSfAAq41KhysGfHCrCYiOyP9tB8vesZ7clVV4tDr3F6qsu2uNbl/5ajOy
D2Jf9Gcabab/P2f25/8mZ5Z01v8kZ/Y3UB9ZWDcfGfmyfz7d/vvf/saf+UfYrGP93XVMYVgOO0KH
6CISwP4RNiv1v1u2JV0PZYzr8H/yb//ln2Gzpvt3y9P5j+2wiUb8wIf+mTUrPHJoYX3o/EuLsZMn
/vYv0bL/adSsq/8lgEybvzCyYvlsf81pi43KJOFz7r0Zkf/o7WzvMOAncQmQycqGJZN1GF7SEk+R
sdKRzSF+GRODWuTBrmXL8k/ZKAi/o3qIqw+vKdrumhtGi+OdChqDP6F7ILQR8LJagvhMiK3vhVM0
kwpy0qMAGAChf4lao6lmKRZwrc4euVx7S5b+vo2yRN4llh0g2lFhrlaIcgq1jFwUHPsW7X58Z4e6
rZWLXi8jPHRBkysPdqeRjyi0fP0Nq3dJSFA59vpdpabWeGBa5CbPE5ylDJ5bmg0n2aPnPoR9PvLg
AO4r76eaNepGD1qSmXxvYvJZlQITQaFssKmBwy17n5QOY0tXY6pxckVi32tyFuPG1kwfAR4fGuuo
jrL43RiFdtPcsSzAAhgMrjNgMN5aww7gPXYKndMFlQbSVsNFpPGahriUViOrCUYN+lBbDy3LGXxh
jsXg0e7yBBUeHH90YsCgMJGZfkQmu62lhE5nyFew6/RKoGItB4ng2A29E7t9nC9tFkjvlDgyLY9A
YpJ2b0TlBCrIk6W4oUVVcpcMboSFMGfyyOg2Rs+8surAwLLPH0bePsYdvNaocvAuIXxl/wFpaipf
vHxm1I/MeRHFG+AVsWKxDYTM6FiDs4Ei1uc3jJPZsI98pFf4Xgkb9u4YIVa4PeOpBuiSeHa5MitS
lxa9K+zqpRWOLF6lMEpI77WeUhOzaeqPHgJN+9jj0iUh1ezMeaGltaQIWKb078hTt0CxOA2+rZIf
V79XFfyrelEOWfQT2Xrhr6QB5mSNUjEEdyhFHt9VZWHJJ+mO6goH3RU/ps+XuGttvWGOYwRlyndR
tqTEO/W8fIbKUm9SelTc1RCxBnSOcFyXA100wbkAkNQD0jfECtL0WPqgwgg42KeqonVSbSvaZWuN
o3MdEuBUVE1phXCNzep0bj1iyb8Cg9k4UjYx3FgxNUAr4zLtcd9TUK0CqWICDkH2sEKgGiWut9KE
fiimWCNAPUOEv/UAdBLt5YgZQAELtcyeA6/IsDHmfTYl28YKMbA3rCfTlcxdartQlKZ6Zfhd+/sk
Ker6BBqp697apGwQozQSYUStt1gy0SNXGntsTr2RrlRvBWNByJBb6YmCurxsO7vfOvVg4J+VeG/Q
pOjWby2sGtNrHzUKV9jstogqaKz71GlC4Gy+BOeuo9kYHrQMYPLaHU0wAB53WXUiPEhES0b0TXQn
e5qcJ6vRscxNtsWq0wtk9yENB1C9lo+g1dJeMBGVZbO2EAfTK8WUjGwNElb5rHXgqkhm8Qxhp9KM
1iDn5tPFQxn5lhjsfjHOkCK97yrfK97x0VF1k5In4FS6XuQSHddRl+F9QggotFKLb4NRtdz2Pi3k
HXGSBtbarmfJgMHHyVZKIbVYSJRzKVUi1RfJqaYFAH1Stp/hkMhGy8EVjK9nn9laAzg5tG2FGNsu
qreidvTGnSk7vQO0wMS9c4wHUKM7gDijSbdYabQlKB2x5AM18qtt7vvSuE/C2MoeSDnA6cHYgqRC
fdB1nxdd42Sb/FiTZ4G0hOmoOYXZBkcIfGQ9zVq172yZJOEi72paER6ueKAq8X1rExb4IE/5nxOa
V5Y9rtMQ970cLRuoQRkl/g2deJhjiE3n2b/TlUvXlaR0G/z75TRUaLfNgMOsVL3UL5EVeopgrxQy
mALF/JW6mklehuNyoLeFm7Pzdhps89WUomsuRc15DyHd8bZ5wuB9haN65mJZ3K+rKCtGJjokVRsc
vGY0rms3YQFtm1I8Z+Au8DXmmRZvAd4D6I9TdNhHWkprPI4kG4SbzNMH0DfIqnGCG+4tqLWG4tXC
vlPTHt8yk9XRb06iI2ldegmimpuVO06zvb4lY9IhyiKrTXbPRcYQ+5Xo4jZktWXhqH8Pg9FiiNzz
wJJkPIJFySo56h94PVueSxC0QfKCPz4yVxVKRxtaMu6iZWp55s0S1Wgc7LjiLMbyys5j6LrwtUuS
yefl051iX9n5ZK+0wgw/Db1pwB6hn43Y9AV5W557YjWQ6LIbrd+bwDPaC4gHGA0tt2M3916+uiOJ
QEN0X6ZF/xYkdm2ynmGPvpsyM7Y37DOHBtpmiQzegJDII+uFbrglECc0sDT7BXhQJSEI265mlOSJ
Fn7S7EkFtIEma92AFHIhyAOJCVULM6IEIjsb/Ocq1JW+RIxbR49mZqDI1se8aj9hm81Ve4zYgHVv
OQSls+j0IIB7NVVkOn8EvBbaV8dbG5eqy4yPqAOHURt+ViVGotCnrMWtJMa6ACBgu+0prVJD3zcE
okxHA4mkf82R9rJMMVubNO44k7zVFi07yPESmxyLqH2CefngpPk9kyDPeGmwnldPHkM3uMkDvSqA
a8o4BIlIWoCKudmpKEOQjOXQGc7GCAZWambnE8QjS8sd75TVNDBky0Ygnagspw/P7qBn7XOiJE5Y
asI+2okgLuwtpP8mODZ+EZUvuaGKCgBEYAIR5Rk0H+hvu9tABkOEobXiPdVnVl6CztBg3ZVBkFjr
boAfD32umY9gnLBc6qYh+HZJBfZWpjO0cmmbJfFTbmNU+CamuNSByU223I+mPWMhtCJN1qVTBADk
UAnA+olx0KxBThVil8qxiy6GVnr925iZ1a8YYiiPIZ4U56OyrVF9V7WnkHXGKpRgs0JKMXehUEyB
UHOYjT7zbRn6Y16bov+0k5JBscqaKF4PuKJ8kIUokqjCxlgWdP2x358n5TUgaG2z6xkjojDCNOlF
vYbWvXELwnuQd0aj9tlBbqk/I1Oo4kwpxkjgaPQAS778Ig37dSP6NGJog/YNWqybdPV967qwLXUN
FAXzvUC7TyVUL4ssEznA//cHJV0YrWHiDsFrlPIpr14TA1c51rC+S3DBxFPgBoc60PabPy3Ff/0a
/lvwk/8zVvkfdftXXoxVGKjmX375P57zlP/+9/nP/Pvv+VP5/8evtj/5+SP9qf/1N/3lz/B5//n3
rj6aj7/8Yv2nfXlof6rx8aduk+Z/dRbz7/y//eA/m6Dnsfj5t7995W3WzJ+NM/8v/ZFFv/F/bqqW
6uP7f++m5t/9j3ZKWH/XdYEEz7VMD6XH/JF/tFOG+XfLMWmJBDoj09Zt79/bKcGHMCXQe7mGELbt
/kc75fzdsoht8aQueGpNNDz/L+2URK39l37KMXU5N2c2bZvu2miD/6WvyifJStGQB8OA8zJg5pui
9pAK7bnv3ZfOGu9z1/6Zrxy/y9dVXd75uuNuVbUS+L3PWu5vvSgWl5F7jrs8Xr3GvsvHyYFgkOBD
wr3JVm8PKGJbZ6LknPU+8FzvHI0Qkjwr9jGuwp1ZJR26p5n15N+R5xaTRwXzJYRay6ftXrXMWxcY
EzFdXGAA2lAFJdBvyG6iSlFMIbdfWErymfMTva8E3erfW00X7hK2dX/WmBZwgTpGmcWTBJUf5Iuq
03WFX3Tt4fCHZsEpNCFD9TBJ0fwQA+OsGWHWTDsAQMvMeazrvt1FAYsS7vYGmvSWL77bjGo6GCUE
iEDhy9Kc11RhtHLTmb+qMTtuCRyaYgo9mtjVkE78wxTJrQ67ax9qyW+27zNKpn5A92Grbwc28tI0
CrQC/bEvpu9BtuGC8//bLz47i+CvKo3Rz4NeTceJ0f9ST5MHN4m+aiPqgC7yY5408yJy7p5xih8T
UmAmgwzPwUZixCzeB5Y4ByfsXTt5hy7ypPIYk00m7rOJKFMr/FHC2bteeMSLc4R0NC1bmwA+OKMw
jzAmu/y4cV0dUpP8BJQzNRLJZguQDH5ERp6Jpn1kiIloCBgRgk1yJbQU0HqPYZ384vPZeWTksTf6
paEPUbhxRNal8VCNE5pWt3M2zsAxLplBOc0ls5A+kpv0mTdatLYERnEWHEMjgdZnkBlDA/VRS0Da
gnXBypXsrkzjmI7opTjpJHMsBqeuSwDYWL8i5nlp+vFl6oObXhf2koyGm9mzk6vT7McawyvxiwSJ
Nv1RoQ4LM2yDUgch00f22YpN2MoAeno7lmtsXPuILmUheOzOGLCZ9MfXUPosf/rgDB0IkTc4zi4Z
9o5FDEzvooDTBrfaYQa7WH354tZK7jvN24/E5m0gf++NZDqSGtMvnZofdB5uUCriuZbFS1PRUOW6
tw5q4m8qYr3ojd5zD6ZvKaJTqyA2FtOcTyivlRn9pomGYlQn/rQLy3dehs/EAs4kIud1HIId3uXX
smPrkoTaCwm8Evkl7XCtYMw3de+trEF+g/8/F6WsN8ZkP5IMc3HJKllgwjll9buNe3Wpt86PKibU
BB6pKQXKHBuDFZZQc0l68VXJ4FMOKNn0qEWJdQZHcG0BzlIXBYxaMPM48jNRxl1WOE/YknOeuOpi
QQ6K6vSHqq6H8XMUKrowDL/X1PAU9JoPpDQ/IqxCWx+eQ1Os1Hhs2D5tjbR9LyxwChQt923jfUCD
PVZwiCsmpnldlQfTya52g15j9FYi4XlsUhY60aCYlFOD2nF9aRHlegOOnqQjPcjZlEMf74YUFCQi
TpYXch/Bk6HvAtaIX41dDMj3YMZL50gxJhE9OoVBnpRI7v78InPvUKosQyOU6/mvbvKab6+v7EUy
yi8U62zrPCQ2dEVmnqqN25av2PouvP7AFgn6UPtxJGRHgzijNQ/S8Y2FtIvPxqZgY952JxhQp7EO
OiBC0ASrZ/LVleGAv0tQbnfhSqPlTUrx4+q86fN8woardnSoErx/utPn4EHVdyRH1vNfrB/yxv7p
DR1mBM4vuDVPqV5eiqi7tqLGIjPyvJmK84xktbMelIcRszQsXpRJnrpW1Wz/93MoFs6J7m9gTFd/
BiHUQay8y8nDu92pn7TXnlOhYHpY0xJc22NnZnvlI6z/nBC986OF9GMGPEcu67zK+MpH80SKswkV
i/rQjZPf2hxR5ufZNSF4XiRI8WLLeSNtRhntuAGTvfeb8jHXzXO77lC7yWyotz220cWE9GblVJdm
Cr48gwyC3J1OZSbg/At57xR6slFGWkF3PiOauZPesUQDOBXZneGE71HevpeZp/CiLNsQsVG/b+ld
aU4sMGUqfURv+1qysY/s4aSa8Ndju8JuAZNN0R87pjukpCH6huRSxxe+Np9Pq90x1ThRfhOYqaFS
hZpPEngcXnuCDBfR1EUIwjapqB8mO7syTIMbWptPvdMTD2Vl48lWcOMKQICw//dZmIsziwXsnKBV
nPaF1mhtR+4Or8h6JB3V6ppTxkiGpQSZfq6tXjsPppcvxMs0mveM/K9U3Y9s87Hn1NOJQRjoLRKT
BvGSdaDSRHgM/aeIK2Fr5SCyU45QJre7yv3Bl7LIpEbEU0O1a2mSpOvk4DgDtgFv1iEmNottjIYT
zoq6j681OsRVEpAKmymBUrgtrlGen+o2epvmMawr2fI5FxtRxKrszOtgg5rz2uwToMLJ7bNkye7y
zhbhTangPNBXFjqZOVDL1o37k/Uug48g9AgOmRj7FeUeCgmIchMIb78MHQ8PtgUdL2UBunFGC10j
UgYUXqnGrrcla8vx8fWWKW0fa8gcAM4C40D52rFM4sVE42BczEDfqfAR8z92qlZHOT7DFLAjoPA2
xmot53CCKbVRcAaR2LR98+i0FTsSPfks0UXBwqhy0iE9C3iuTd6nMx6ngHs2hfi2dqbO3riTdSPy
y+CI977MjEGdrEbCC+ni82oyMHAWwdK3xLOtGayai+aJ/NAOk1kDShgam7ts8XYyBKP+vxToQ+ap
nr4mrBesin4CRcc3SimTl5sQ7VggbES32jvaWQZEWsIxNcTdEZDOMwdxuJ0Yxssx1Xd5Gs6t13iP
8AR5ZEIUmydhN5BHjhD0abwKG7l4EUC5LUxyQi2DvAI9RC8+vslSaTvok8c4Jp06oJ5Al1IsiKFP
luPU/zLB+KnpChNGrDu+S7ll7nBFL/vowuXDOk84A2M+SHHYkUxyLVZuHx2sVD2yO0SYVpOzOnUg
9ItimvBOGP5SoRLcVAURCTCZDUmqqJk8+f0j3ZXY6e21KyYdAx6zUjg1GPrrVzsaoMMFaOp8XYO8
wh/Ve3OdYnbaAhHEHJDxjDpAw0OqyD6slwKYDqIUWCpEWfDAscXUH6uYt21keePSD1Mix+D3TDSA
yQxtVVzJjUzJhKvWlvtkFc1ZVD7ZxXnxVbjxkpLvBPd/adj+fn7l8uGjd90bes97XmR6bJyGtKuc
LB48CqdfV3qGEGKCUQXoDWkkrINz6fAg+MalEInFE6EMSILWU93Dc0rC9yIwf3SULcZwb5n9Glc0
KCdMllHLDCwkLNbqmcuH/VIzzKOIkhtZFtvAyz7Hifm2MjAuF1864uNZHRCWyYMc4QqMbosyRj4i
CX9vx8o+NeHjKKA/pRbflerRPyTgH5mgTIStNc6zH0dzEZgfCV16aIDe7Fgwv/0hgEa+c0p8udbt
gnU7/m9IOLs/L0BjlcemGD/GQm1DG1uMHv9oHrEo2EMXmcdjlAAtWoo+X7LJ91apxW2r08rMgzpa
FZtBo5tpV7tykQ+F+Oc9Ii+zKj+RUvmr1crYBUUHGnb81QjzNZz05vmGw+CvixeOkT2ipoF+9z14
+05mv36vsk3VA7CYRZmqPbbtcIFqCWu92xSUlH6BryRGULkkwuhey8NXzQhOejCdqaaznUIvTJLI
p2mBnmcy0K5DyYCl40HQCNvBggu1gLIjtpVzKsyclMhpeu5s4x7H7+ye6g4WwuJN0uF9QFdqNjZJ
yELt3NhE7c77xbO9aceM/BI27KVYzY7+DD+O1qUFhnuojUOne7dsYPpluFjC/PqptORZkziKtZTL
QPUtYEmvewbUoXPERQ9T5q5jx74BxPoDKiJHxlKHuNI3blOeQyjGMRkN0+zj7HadkuswyrdmEu7Z
oqDRVh0Cr/oZbuN3H4iDK637gaA5+Oq4ISifwQHQA0KM8OLpOgTGyfDHhTY2+6oPfgz3RXYaCuyy
gqfVLagsyx2v74SBOt4OYuVH0XdgoCmu4P8tszg5NAUbrcr8xrn1PAQJESgTDpNNUMQvfjd9jrMf
wKeZoQX97MKC7xHJHcT16Bjx9GgkTjKhp1DxIvGhhQLWa/wqSn9lxe4hnpkcaW0R8dSNZG7NmiHd
wNkXY8lAGLjMoz2KYUjeqKs2RqUfRogWo1GcYcc8Azr4QX6cI2f2AOKIRTX07Xpy7P3QPYs0D1dl
jDvb6+5z3ziajOiXdkfmFIHRJgsz8JGHVmpImjrzEDBfwOYWq5Vwm+cIG4WwUGu3RJ/YgeuvVWON
G6sO175iF6PJt1iL9trAUQFpDTH2fFu3v+Dwz+MwOlBDqwuKaTar9ZFV0K0n8msdMormIKbknSZ8
r+on1vO7wOoYHuMBUqVsD3HRb1pceHsmiE/fjSIoMHaqYusljzGDiUUouQH9os9Xlrh0lV6yBoWt
Nyl2nd74aDb6DpWmWGruVW/PE1oLVs3viAd+mDyni7GWpMGn7NaSoHmN64GGpDWP9ugQ+w1QOZLu
EhzErvK8lyLE/hsAFvGd+lA35s2OqXHYRJVg0KOIMYQeP5qt+QEIVvELtQSgaDA9RXYV9/NpJoA3
xO7dwDx84aTVd1Nnzw89cP4hY6fhAvmL+vxIBQMR3ZyzW0dkjGhKlikaI8b4+LlVBjM0G8yFCgl5
wmvSUWntsPmfcgH1kHsnhsOuP/aVk2zLAl7kgMwjJW6jwzK+Gg3GxjCl3ooJWNXkPBs46zjZSli+
8ZOb41Ef8P0RYf1gudnXVKfYTihFlgR3XTKV4iJ07bs0adCOOfpJq8o3PT3SXw9roH+Lwk2albAY
k7BxWmYdXR1I535RmsMjEtnjYBvEo6HBS5g9bzpTbNhSDWcwJq/j6J9qlIFocrInW3K9eUP/mZhi
1wsSUnTff2/KKNxSMlGETgNa1G6Z2MaIQwlvj2H0Ei03rnYTewibcXxn/sYT2b010cmV4W3E1Jy0
6KQwFP4yZ/nWEoylVfGsQc8lFPGlJwgi94pN2U4GZGkIrTUQh2wgIA81zdrPynEVQUWZz9U9QEij
/BGZw0h/jgWgMMQgJueQJXFxPNAzpsMwld0S2tJSmIuWM3boJ3/rm4LMEFEkq74PN2UDSkIH7uDS
B+Rd860LK161hondczLBO/mQKdVkrCwH/b6ICAjOUyKDHflryn2AJvig/F1FnUFElF1S2CFYQneW
psmzUef1GppZbuc/lTC8Q8leDBM2t3PJdVK1NGxYm4JkcnZVBc2uATDLuCHCgLuOZPdmYYFPHEZG
uV+v9czWl27PYA/Kvb+VUUZrWuGKrdgYL9u6NjldAu855OIP/TdRmMOuy0qWVRAFofyzt0/XSi9e
0zHSFpFpziWH+piCZNUI5HQUmzP0fUOuysSPOB8Wwq7fcjLQF6mDt0MSX6rFv6MTdDu91F+t7IWe
h4YyIAxtiuj3qvaQpA2nYXJV5HyheONKZiAS4HtMDKJ8EqGzjZmc1y6y/EM95VcvRY0LQvYVM/B7
rHmgx7NrquWPfTnd8uoli7Mbju4llmLEeiyZF6mp/ditFcK2EFRziAMWWEog+qDK2xIz9RtVETrl
EBOHSV70YrCIZCcKwsh4e02D+xHG4GfY56/qWd2gAHiAnSL+SdtwEj5Fvf/ssatZaGb+Xr8UBQCP
uMFW3eXksTFZpBAfGVvgpjfrhvt1Ah5mZdZnTHLP2BgoRG3ZQP3FR9c4ZrjkgmWfZPo7T6SCtxyu
sijpH91uQtbVk7xphe0NbMO+caIH2+M4BPT0i3PnqvuKe23glQtYY7OMvNPN9CSwNA1W/O3pj4ge
4KdqS7/3LmVEhpbk6JaknQpExOgVoWV7SH0RQqx6j+EotdZhHMK3ftTOdExgisR0Skz7BmWM3b4c
LpXp/TCfetNJb0M/DOwCEXa6DKz6TkOVtkDYWmyrtqdD9EHIUj7hIf9xo1cnnNptn3N5mmVPGxNf
gHgf4G/mhMP5+zitoIMp8SqC4pEy/lrP6DQekXR0X8qScL2YTMiwfCqE+z65u3E03mkgfj2TABjA
nsjM5YXV9yXvyov+61t1gggwIIw2xjSjB7+eCon9hf7F3JPdv4g/8Yu/18VwH/Pelb1F2oVEjSC0
Eb/Z+GpxWqN8HB/Givq9tBm2+eFvbhBXhwSGTC+nJNKp2nmsHlfh4H+JYiCtA+ctycFrKN4P7tju
w9ZTJ8T5S6UM8MQTicGu/gId/ZxTVQegMYl2ww46To+hlgPmqttXWh1ra+CGwB7A0Z4+6ATVCE87
h3NWeoj8MxBvox8xeJCZt9KaYNlGnEZBCHBuauSynjPCUHsdGxflRWZU5c4uxbfR5SPuljq7RAnf
OIAmlmy8PtX0yYKTqZdxrn1Y222FW8nhhmBO6bP6rXdaPz2M7XsUpKB3umrDnPw9JWygHN9bLe3p
Nf0PtLIku1rOS1p1BNTI7hGjf7N0hvAmIIKhB+hOjoXSuu5BEyCBHxBiEqf4ydsXDmxDocu90G1F
AzIxD8p7z7oHKJIG3TUz68/BDB8a5i1hZ5Bw4xOKLIIPBDbPfRRQ0k/DqnaMdVEWFycICG9MCgLy
6qXskmui8cgEExc9iugfXUIQdF1C8Mz8OzMZbfZFdjH4epuyOnA8hEuBdnMJeOdn6lyUaBXbSt7E
TGyco+5yzJqUAknf3ZuCRC3JQ2fPo0I7eLMKf9/FDhdDS+2aux9dNPJtNYq49ANYOg/TBEEKgHmv
/k/ro1tLQ2s7dNx4QdetmxZFp6SESMKjm3gIqGsW4p3zpRdaDeSP5L5m4LZPSQVgysSk3Q+WXds9
1mH+IEr0zpGREaNAuiZZindJ0d13RNgmQ+XBrEVRG+Gkw/LcXjr50+rvvCH0p9yMDkOrsvVYGu+B
i4fZ7YZ3kOCUVb17TuS4zJ2Uk30yxC4A8qZ8+6UTvPo+qls0pNyjVgp4hIGT8qataZvpYVTD2s3d
F7zKNa2Cf4eg6BxLfe9MTKIQejEl8RjF8jMzg/TbQzkmczB9c/p6awV3+f8k6ryW21aiLPpFqALQ
CI1X5kyKopJfULJsI2c00tfPAu/UzAtLlGRJJoHuPufsvbYmwAqFH/MXFTaJsCRkrXenbyf+EJG4
aVVrICmajnX+hMd+z110O0iwJhih4A8uH5XzqQf+j0igOZmT8c9kQEwrNaIXl51Q6S1QX/8hVYwu
gNV4tIrksknHjRFNVL65uDiz1ZDROSD0foe2YVwOaVavjNg+48L0l6p3Urob3sEoJ3EgVhI7coQN
wnc3MsiTdYIJZpm42rjyEUYEtv3ScbZYBum4NT3rZ+RtrtwvhDrxys3abFcWwRWZC66CV+nGK9OM
v8uiZ7IdR5eipTki4uG3b8iV1c1ogBx3r3AMQbt4NYaJvugGB8tD0f6pJrvEz8zxrLR+l5OUGxKU
PuhNaDvcB5fK8M+TJfst2IY//n1+l+wRGyFKHbwWuvej2zqB4ciT9Mz/KR3oNYCa2YSqf/aYFUtR
jf+ghLiYTcPzRH5M7PmvqXA+MEjG/Pf2ukPa15gRHWYWxVsMxxV7BOAiyGBkk/F61KgkVrr5S3fE
F6jpzzClFEzyCQ9SRDwYDIk7O4qeDsYmzsAvsLOvaU4DH4IOvtDcdyXZzZVFedKmpPVqVrrxFDIC
PJUcRnamCC9AhY9+w1SzT7Od35ePQedNwnc+OqQ5iVn3LWQEyT+r1rbqIfcVwaqzi39aNhyjiSh4
j5Dm1Gq2tBoZ8+kkXQRib5rUMqVdcyrI5dL0gdg58FazeKLpUjUXyv5hkwlYyibYxzZyf8iXLnbg
YvPwrgkEdlMczw3tfkNduTfdygC1S4h4Xp3dvo72dY27raDVH5RYSWtiC7fT/LQn73QqUFzrcKLG
4h7l2ndQC2cHV//eSLlSJD4qB+d5DU4yCsSqMeQtY3Z6IHhlRVC4XDul9wIkl/gDHaFTSd9x4ZBl
tJ3opwcfHRvDEjXsT0ipvugUNYEyEmtvlOZaQxW4QN4fr8Skf5m4QSFE1LeaxCdApGeCtw9V2XKm
8VnijMbWOS9mK9TvNPMJraThrwfLsElulsZxOxl/SQ5+W9dBSId3eaE0zq1K2BRYeIO4bKKFjo1i
WZTpTUSMmAK1MbOS9LsSftAYGEzDvH991/hb0TNdSSZn36I84iTFzW9ZEWCbzHsd+lBbImh0IF1q
l9bzVj2+BiRnZ8LwTrGcNtL0pkUx+PdBJ4EH9tYDSgpvdhVeBhz4ZoOtvxrsrafDrkjHcB+VdL37
RjUbUVlrYWyaoK44VYB+AdhJRHzhECmOTGNegPdctMShdPZd+LrcBCI4OSPaS5+jNo13Ljg6ewsi
aOLLlOJBABUql36LyRAF6qfvyZWZMXAUlV4tkrKmiI7KaIPe7iesU7VwciNdCc4rC7/NcpiHMUfZ
MI42OPQujHrWkVUYl6l5MVXvodGx5/i3IdsKnwSfuuTPzop/iGKmu06X8YCKlRyP4cVD7tMNo3NG
pBOc2yI454X2QY/yMw5RzBgJeppwAEMzP+SesrajothO7b/KwLeI82MFv5X1M5U3mA5rP7A8HNza
Wa/w+6Q58O2+MNtjMRSKX8hHfepKWB7tN4eHIFPmoaiHdGeFirpppNtlcxDX6BYgYAvBBVik9Rmi
v2kIzfzGPXQhO49Mh6uejJxGhflrTIrwpnoFrSmRKQtPVm10Wtxxkbz5WXJzEwxSlv/u+DbsTK+k
vWYKY8X846Nu647Qxbo9CPDnnBRZWH0mqQqTxllLIchy7+Zr9EKvsEvWnknXpRuYVMoYqqYGk6Qa
s88u+RrGbAWWhNFFErln6qn6GMLsLVvtprn1ToZGvc3jLt93gfvaOz3bGwXX2jX66Wr5rKCkpGXr
ysvsS65yGG1ZBxVmfipj+F3Igx2YH0l7JY3R2Yc6goH5mStUe31+lOb5uDeq7IumPQlDNsFhNi5G
ssrK+b5v7l7cHK2ijrGak53mmNOli4BIajj9BgHCFNAU/nZexEyhUZABuanwk6JtaClFse8dAtFs
dCN4Zb6tcbOkaoc4M1llbHpI0cj+HH4qx+xAi7vuRphlT4CSy+vZZw2WyPLcpi28QN0e1lDi72XD
eEwAU9lOev4NXdDawBOL9gZ6Mi+U/jlBs7g0wUCslDmeCdkCAe/VNAEpRtvK2jCZsbYFPWm6Mpg0
21Sx8pcp/20lsfRa/XeezvgniWxtDnCKdVfbIt2eoXJs7u1IrdBtcvAYVMnylauZjDGPKYFvUKMY
jSJAc76cTLP505V9RUJSQ/KExX7NeNqKhPZ8WWtq+qVDYhRv54tel+41t0WxVQjDURuKW57BHU0U
58mWpI8UTexSc0CHyLDt95yC3ZeGDWWYggvCokNU+NFLyd99dbw5qYuuNvPCqy0Fo2GX3VBhfdRj
oHhe2+1VZ34I6eT32li7Zm1c8DadfIcCkIqx3UWRCh9e8JV0U/NW2eSVOMVwrQBHRIn32TTjWTK9
eBRN8Y2nAQF/WMNJHdzkQwXEA8LNZx0uk1++H6tjFsLiIGrqQwvTD630OAIqa86TwpNPhi/mNsfd
19UEFAA0BFPCOrgZttprcIlPz2dabAa3ytSZKyHcA8NjQyWYH1LZBKu0S4Gn9Zie0qoDvSC1jCOh
lWwY9cZrZSX6elRwL9Ks1LdW7nrrkGo/Y94tpOg4+GvixEp4bFCyt2VEoGFQFyT/9AhesspYdx1T
L0lD5uT14C0QFJRt868yYlA8nDr8Gt14KbtzUIj3xkhIw6z6g5H68XYsK1iB9r8+qqDxOcWfrpfn
ml7GOyar3wyrtQM0l13Y1d6poi0TBk2Dtjf+7ZdJuPYmEGmmFvb4qUjCKQqkLon9RpO/X24SowQ6
YxQzZF7gV7Z/wUA7Bz3Ym0buXAu6TfksK5vslOiUq2nWLIex9XAxhs0uSUkC8TRqUBnvEKGwHNpZ
tOxqzk1TpAdr4II6pQOscqu9yygyt17kzt0d6y2Xzm9w1i/gm5mtpSOCAALMRVD/VO9aqX8FrfvL
bCQyL7u68eLRXsC93+B47EwqUGCrvPp6FG9yFEfocew1x2+GBV6ryDwvyAwq80vqVxczyYHT+1V/
oqENPUPnvc7IGZvC+tMjKyfABIOsCQmFGyVX3OSOBoa0YAOP6yUA37VOquEONsC6aSLA3xgoiIj1
hm3j4R0IE4Qc3MQ0bFufaHYtOMYDZzf/Y8zNVZnIUxOG1UX2j96hH6gMduB0GJYNy+2Ge5zbEpoY
6A+Mj/lwtcL2HsTDFY+JszCOrNMEr7QRQ2vrLSLiug/kcCDg4Ki5FR1wJsqgCv1zQOoKMh5yY6su
WbEfvYVmgTES1HqW4/bzvNcpE3fce5h3J/HagpxcTeW6CYe3AqWd4RpLnATmPrSTF7y+H1FofgWJ
eaYXTwwWkxIni7I9EjaiUlJVb4iu/Cg6+YJYddES1bjHkvtitM1jgg61HGLtK6uJZKt7+Tm0xjdy
5Ne+7T8Z+r4FwZ5egraFJXQXxIsvfIE1PDYAFdi62rptQqpB8Imvpr5DY/jAjBSwBDC3EqjBOZpG
mKmJPfDBHPQEe4Cn0i0xbEAouidGDUymhrg7KQT3O7Mt4vU4QDNCgzJA1TOHm9K934nPpqTpdn0K
OrQhQ4nqJ2uqbi3tI4JWd+8RWLuPCprYWUcdV/IGx7bmHhwj+Yde46dwORjigFh2FpENtl89OgBE
q2YI7/yiHHVgYq/ypvicZ9m56oZjh0F24WgFzSUDs0k9frommpSF+0Ou5O+6S+tjUTstEnAazkYe
Lysjl5+NDp8uLuD6aa79VWV4CgDzuzuZZ6/6WKtT7XAgLZnCboLO9LaO1kZrlVpYF/Lkjz0lMKkN
nWIBzf1gwf0pTFrCuY+fFkPNCpy6g1BgsD6NlOVphCR65/dzHg9Dxr4E0hKdtxSceuFKjmunwXEj
OLA5dlFtexKBVr4enlUFQ5/kVNjy43ymA50Angi+MM3CwkYq4CQ3RWld0PmuX/GIYJAr6rs1TR9D
YDfnLmY5DgFcLxoQ+FauiaODBhYPFY3iCsrsAL6AscSGWDlvmU8cUqWLU8NXd6FN9YEsoNNEyPcJ
rnOLk26+sHW1J8WS9L20uWmRRwiE9dNZDumuVNaZmjOy7OLMAs/hCuU6R7Z8VcHbWYHJMxoUMvRj
h0XkdqQYRPZ7j1yKPkpC0Jg/nZypZuxoNEjskc8ljs0egLnPCgf7/HzQODidOXPNYcBVvxv9W5j0
0UtGyOU9RGdwLJPxM7FFcylV/mFS/5Er/e4Jj8FJn1+SKrZ2WHXDheWl5blqgwfIJRYEItF3yZxX
jrbjr5sl+bHQ6fHplg3mwNV+2RyxMWFwXKvVUdJC7dNA2yMahh/hNNa+6JnFuF+Am+VmZm6NvXN2
sy/YA0QxUFsAg0uoKkpYaW0QbjonaA7kQxzSILm0NoYyp/lE4+Tj4rOXSkH3Q7WTr10dVwiEBGjM
JXPYDBAUvWnGziNnGyWqF3JJZ1nmMuFav0BAYg8q8mOWyWrd1uAHZPkuB/ffLDXaknR4aGOn3ajO
OY/+DMMfimYbAjAJsggsK/mcLdHKtXwvOc2h7uMUKYsZzX7s68K9NsmHVoiVAwZuKrUv6bPgdOMV
H8ii8qZi06Rw7nu9ORpafFcBMXRVJr9yqyMdU7nviQ3VwS7L1zlc0HQUiEObugl/K/IG2jfRCEjL
yDIEAYwVNTBa9BGAlEbUkdt+mmN3XP1PW4mDIucO+3adbIWJib9R6pENFOwypqpHvcKW40lnxb5J
BGMYnxN0KFu69pTnqFdXTRTXqykvsoXW2B9pMJSUnxgI7VRyNds/cU9dCmZEmbk8kaaxN4Xub+MN
kwBuDgf2MhZuwvzMmwwaG8QsPiFTZGucJuGVG2TJpMNHKV2Uy14avzwyI5kM05qJa1Z1H9fMdiCe
c2UdKOx4b919xMqXli5BChzymU7mX0wWOKbndO49Cw0RovXdABJkDZudQ8d4xJK5alJ9XOmQXujS
ZjkDksza9x189UCQCG+6f6hdCByfIZKyxWOX50h3a9bNsMUFHpcd4d4W+uGs744Fa5drLwubvqFb
Yq+YINttAnN6MOJcqTKv1hlpUsyURbyVWvoZNV22Hlz7LTEqRHjDQIEs8nXX9MSTRW51jXrxZhFH
t5vQLZ7i7BtDBeMBFExpBWHK15IbZinyITVXY+3llkwIoSfjud7UIUzfsBiyG9yQhYfQYs/VEKxc
4q3e8USfRI8KIu3RAAW6fM3j3D74pLZexyk2ri4JH3aXNisdHSVGGdIdm56cR5zC7i4fu00DMHGX
euIFu486R+Z4bVOt2MCTfTQFMLDGHbHHYrA+uGw9YHPLDb68d+TjvHuF164nBskXthIFn81ipUjx
oRhD8KJHtQ8HvdulNArOMMbg6VGo63ibFpXWtCtcLxeV0QEYdc3YlH719mxERUn2MIaWxYFzuzp4
3lBtO65zzpKzMt4YCtj3gINqDH795I6HImknEv34yK6J13t+FPIPZI8XOUeNY9OutXWsJ31s3UDg
dw8QzCz8ZU10AMlBy7jV1Dt0M/YsV4/ONA26dzz+1J3ueHO1IX6nbgAWBkpO6x+uL7srCpsD3XIS
WBkqNdG8PDaGc6b//5NPWf/m9dmdjBxr6/XT0fLqL6yyBS6jZNoFMb03mps5we6SWCMNmW3skbvr
5UJfNe1AbGQ6cjQXerskUjoDJIGyW1nmtBHu1L+jl4/J9Ol1UkFYJOZPNdB5acOvVTZw/B796IwU
4wNT81oPxe+6scYL3uIK+xv6hCo6lZmMz01tlO9YqwABDmw4cG16d1eQOIrmiumNFhNZzZSgDYLs
PcoqSWlP9IxRc7NqY/qObta5WXV9rglgf4elPTLCkd8y0mmLxsdRDn+aCbUA89t+O6msOFeKPPTc
bney1cIXQr/8Heb3g6g/RgOTQRS2GUHvVra3hjFYmSUj7DQt5LkrnIkZJwbw5y+ekpTGZUnf8/mb
51i8FdPNI05rxuW+lbw7rvA5UNis14h43iPPZtW3V9hUcLGXw7giWia6eaB0MqfqmVfU0TkYne61
yt216UWYa1P5YtEXfMOTvcupvbZgVizyBGigEKHWsq0g+Y3YbeQYZHtbi/O7zRXSDi2Fx3jFxccr
mzvlWxUcJlxkLxVyGOJNH63gvvDIaleF3X9OjqQ6Nw/MuhShSx5NiI75pd95zSrq4n+a30vqGodl
jU7re65V5RGdJptRm4JOzhUpl2P8r3BKtA927a8KgyZfy1q0N2jxB/C7e6rtTYMbbS1F1r+DywWn
qPCNT4CgsKgzTgeJvU+p2lZabTAUcemd0Atep6MIvqQazw6a4imdtjGZKVssyv6bz320nHKv3avS
qk5EnoE74hDIKYGLb+Qym1DMEi480Oud7B8uKPvCG2q9dxUrnFTeVTD+xzhs7L0GS4gBIaevcxRg
lr4pbAG7spSPLkuwK8Cc745xN5KASkoaUnR6V5W0hn3dmgt2afvN9a1iExv8/rnFO2mke1qW5R2l
i6HTYwp7hFA/VFgR8zwu6CU3OnomtfBgOiMJBFBri/Tbz93hXZ+leakbh9TpfH9R5tnRAcjJ+Rfb
SKGjBOqS/q/B3G6hE0l4ycY0OZiWXi1FqJtvRsclHetmiQIHVbTb/S0t4R7tevAOtptX0EVTVPnd
+Lc2BmutNKNcKz09lXVEB2luYpjtCAO5D7FPzE/9qc/2vUQmPuM3C4iP14SZeeuN0z4MyQlz5rsx
DGhrOE6I5Gl+asiOl2aqcJuEKfeNnNSjNr0PPQg9tJch5ydFm6FyjLfZpbL1ZFeuB4QKB6NuomWU
NcV2aN2UWKuk3UeRE4J7Fj4mqvroY4xZj6mzs1H7veSFFWx0MSMdFA72INfuGGWhdaax2uAXtsCr
4DanQ91vyjJLr3XZPYq4mdZd/FAKDd445tnb4BbBrjG47KtUpZSh+C4VZsey174n/q937qg16ND8
YNEwXBqwed+6yk+Pps3L+XyqmgCVKi/ZgmCrZqkxhTq0dSWPYx4YCxWJ4J15/XRoBnzyz6dkj5ub
TMo97HvaCjDL37RkNl0QDwtFWwMcyTQabe1o7zk+EM8ybw2wppOtxFgJfYAbChKSj9CSBRwDSXvV
y+bdZs6+BHVf7Jlbtm9GGam5pRfttDxo3zQ1z9JjV9t481O3ABOl52mweb7duXCyLUcfhq/zV4uU
bG3NyMr/LgbwAP3eMRyomfNPFllss+3pHrxSvjkggP7E+AiY/XzlwBrUz1Yl/jyf2YObXnM/fn0+
iyAT3SIAk//9SXo63pXZgKLmx1hZ2Tya+BJkcI+xeR10z+8fzy/h+1nVmW7en88y39z7pfJvzx/p
GtU9Ndzy+nwmpflT1444P58FLjJPzzCK0/MftgPHyxg+xX+/Pk/LfokBauJIxN89cUBbJdgO2BL5
c7oqC9c9Kgvg8XzVGrm6GkUK8fMlSMvC29SeX1GM8s2atLVtOHDzPL9ap0W6TwkhxAPPv8Vv0R5c
Q0bL50/uq8E6dgBa/nu9Ik/PzhFyVxrDvLhZQsff7/y35w+2tKG+taE6PX+Q7OroHvsEyXFnIQ0x
vJUfRd1riauqzIPhbVLJ+BDD7NK5ap1wrihozZPLWrZIkDX0UeG9qJJ9ndk5dWk4vkzQrkpq76OO
mnbXjIMBCJK4cNtlzS9CqT9474+GkgjIOVjusClabyDPSd2NADcZRuCvDAoNViUyF71pGGjqjcaK
SE8E6BNxQeQ/RxQIRoT5pVNrHQ8OwnmwgjAJFhAJXhJTag+SMOO7m5OtU5UBEa882PJLNIH+GkUQ
RqpCv+W5vMSdirYVHKUlRjyPTmfYoRoMX8ci+puyy5/1+b6msSlQQ7WCXwAs8Pk5Gw/TPArYt85s
MTLnLa6dPt2h6/e6ADbeZe30NpXT1iccZ0swT/PfpzgGMxhrByLP2lIunn9gHHFCkJb2lRhw8EK7
AYhflMaLh1uoDTHtPB8i6xKEifb6/B9KEF4t3ndkw84V1oD2cOeVsuQMs8r6/LcWMD6yR/vhWZhV
IgbmpyqPuq2Lk570E+nSIJek1mWZ/RDoRjd46VrooPyLFhfTvmtt1J0N59x5KaM9Z50MancE9076
5kJ6RquS3Z5fFG6T7bjFkTFg3AexmL6h9j+0VYarzGFqmxesxgW5dT4thcAVw2OKjNe8L5qLBpbM
8YPu5oww7/NCaLuCW5gkiYmWhcW8wrK3qvGMlUPkRNwE3UPHfsUUuHvBask4ft4VJGmZ+7QiiX5o
sck3fhZcqxqeLnOXfhrfLCG8G5f2gX6+e27s/kt3enWBrnjqXawQaZc9qG8vgKtR2xsMAIMg37Ey
oknUI4r5KnqZ0u6P8nLzPChb7Gh/O8tcn7RFQTDZ3lS0guLAId8EH44hiJKG0UulTwKUFzCgqH0j
fQRx521iOgIrC9T8IxrG7yHmzmFkCe0svMZac8aHr19IXGleZNVuKGNHrKbRj8+h7HXQo3Ql8zLd
Djla9WbY6jpUQTMwN1r3LlwkQpNb2Ls2KVajJKoxTixnF81zNBsv1UZ4TrBuG298mPl3RqwJbg/1
TyP6euUPZfrQaw58gfeOdwPnEOhIs6C8CKuiuSvtD9Ic97VWDjJDOxyRUSScp6jYc0AqhTf2Z2F7
r0Q4TSum08k+VTgmjflvEhoQ2qyj5HZKGazmd/MVwQXJ9LAMquoVO6r+eD4QpAO7YCX8KN49x396
GbMKxTR65v9EYPNiyPlFhAO58arYWenlg8nEg2zXdukpcXKY16fuJPBlsJyozJy32jc6zg72DXcn
PBqJQRC0EJK0vdQ7sm/7hsO61iElyr2CtpdXPXxM5Oxu8LorrawfeZAFFEC4pJwRlHZkFGdJ3twu
TZCrC9oztvVWyU5cQiUZ/BoN7hYG/UHz2ZVEc9kSK1M4pu4hU7SPXDD4RyvMKjwPlfYKo0bfJRhN
l1kKOgUFEr126AyYXVZy7L5kiQWGsJzs+Px2O59FRLr+3oTrSdXe1iuC/hVO1UbjAE1+N/hCf0Qb
ohnE08ciYYMuvatha3iKJ+sxeZr1mI9NaGEf3Mb6lcHwQR/jT2UQUJeIHrGP7zxM3ZQw6/tki67M
fXBTEpoc2C9GGn8VdnJqnKm4UdZfaNsgRJ+h+iktYWS/C0YYv7zKi3eOdNWrMk80IZoHx/zknneU
eLOMQFomegQMPLU0L55ud7vJ1fnVFami+kfBQAvtaUvfFXzEpVNFd3l+lOdo6GVRk0lHo5XGDcpp
Vg3FFAp4/IgnSqft2hCANT/E3EbrsVO3rKw/YtfNLvAis0v4fx8V1Lwl5em+GbKzVYByQgPBdxDz
nV1Uh7068aI7SNd1zRH6v0/nwraYlUb0xWNT1+awkh1YKuuQq/Q4YihbDor+0UBH8EK0OE2kwjsm
6K42UDc5rYNi7CXz+wirdDxhKWl9wcIp4pOIDhKd2Jk2FUNVWi3bMAJHHmV9Q+WcUxfMX/DQg/73
Lf38VKPt5w9TwrCMz7ctu3au0K/W3WeqJRRlqYS88n8fPT+H1DjbmmNwhrAEsHd+yDBFbNikfoV2
8EkacrWBbwTL2E1oYpjPR3cCXfz8rNdBBV48n3dIwZzkm/Me8QotpxZnTPeuX7+0ynhzKpX96koo
Toy4CJ6j7njrCLoayy55EQXWyS4bN5pnjlvPRvjU0jxZDWPTrlXbmwvUcWRtos1a2wPAUgdLzu++
Tv+qOcULxnTBFuYb+66ip2vFU/HFm7WSRQYQOcxtlPnYdAvOZ5uWRgOqQs5nJoURloe6AfdY7pyg
RbQXyWMOS3YPYzMa0hRaNG6ukXZeRVzXayndI40SbK614cFeNYku7CfiyOI0OMVtKWjYyf53ctW0
LvpV0e0DSYdAJNaMIyOG7jZM+r9xAiVn5zsjbW96IJx3yJTpIidf9O7RXFdks63Q2FMvDiCNuOSn
ZX3Bjib2UKEgpuLSpOscJnsSgn6bwJta0joVY9pH1THGamUd7/RGDRuPOexuKm2iutLmu8o+o0yb
B3eu9W7UDl2Xz6mt1A9pqO0yTWRxzZBcr93YwjJQlwSakfR2ik1aHIwAFfntvn1w++AeorffhzPj
0so687fw38XISFtC9azmzOEopf+N6aTcaNXwpZfzuzcSyT5HDCOP+jZo3VEDD9pNCuGcHGJcOXoR
SKFV5hUu53YMeOUFrNZdwKtyNbE/NQxaMFMY6ovp+AfdV/+vhkhntDvWcCbX6960uk8uT633Y3o+
3rj2tKr7BNBPeet3ziXBJvWwRbsd5+9MHcI+VJnN8AL05FU+2Ueh4RsUcYW3SEbFeahM693RvsfU
Lj/rpIuONTO7pQzhsuX4JVVOCzhNavBBUzsgnLG0V5fVHDFl8RVIgpkbOu5bsADpMTQNjhGouGRC
5ofkvbRyG/mzySYnGeE1/kfo5d02rkZ1mvwYmRNBcmkZpmeHfAH6D8PvCerYgtFxBW0CTU4/SlRt
yLsLad1hHnFYTWoht1M+RgQ6gUBLwRm7bY7sGylKSsrR1k2mCyGWv1ndU/yYZoDAT57j1B13DcKy
lnYyrfKJGpGeb/0iAi+eQ+6CRT0nmHMoDlmgEFw4FrGFYWke7LhEWWp6DCCcQaKGYgJXm4OLUPNf
lAj7RA3knJ4fDWHwr69VsMV8j5w/zMJlZ9uzRIuQtN7tsaoaEI7mqbMVTqdE6etY2hj4MoO0SIOe
HrqimMg4gpTc/EjdtkwDtzyG3ZAvwdK7yOc5L7pjfHo+ONQn69oaG9LaonJt91DPZV+BSQ6k/mYL
gvE83TgahvMmYcBtzcB3TjkShZOiWYXuBLUb4ScV6uffI1mPi6BGFzgnWWnBQ6JXW3YIIWFPxuER
6XN4fH6kl2m1KaX/BwWptSVgGs4RscDMhvARY+I6RqYRHkPDD492r8/COlzYJvOFoz4/MLLLjqOR
eQdwUVTg+X+f+f+vVdH4rQ/Ix0bBNwnkJoT4dv/7kV28Ong2D8Wg9fjleRgNBHzx2OwwXgtrp0ec
A7vUgK4//2zUb+7Onfng8zPfswFxm2plKfMHlFR2KOn5VK7w9m7TF4vQRI/hRuc6orud5xQSFHKs
hZqXFEdJAuSxavGnNjGD07RkQOMM9d4NQKiQUtQfddfpjrqfEFHapOQOESpSTP6h9AiHXpp9frbL
ivpoCFOaXOw/Yy6+n8+gCKdkXvL5/394fi510kvvgdnWCb1yW/1YFZ12tG1W07FAgxYSSktbUQj+
9hGvkGNnD0zgMLzVzkPienw+GEhf16UFFcUiSHbSNDp9HPYxbLSLvG7MVRabRNv1zbrBygqwRay8
iSyizG4wk8bx8fniPd8hIg1bQvPkwiq1/tZpYbAO6K/etRhmXtIPnHkLH9GqjZE9HYvywzJaJohK
d7861/uRqTb+5m270l4zbmhuMQoA0PKAkQAFqt5zD66MHM1X1RTiOLbqQKaN/TfPrV1EYPo/oaN6
wVpyiHJxY9RNAxyRLa1wQ/ucgLcR4l3EmwrL+kZFRbesNJU/4jI+he6sFRNFde9FFK/p7KlbTKzd
pqvxLDu4VLZC9NG5FGBiuMx/mXndHzN6bfvKdgO8KG1yZD5k7EpjphULZKM6g96DXhYnE3MulIwp
vzHFTNcGcbV3mrQ5AWSoE2N4LZwTGQqm7U/agyVPkfUMobTeyoUkeIUJKa9DEFus82E0HTqB46yq
XzR2T7JOqxcyRX6bVgSMiPqrj+FqQCWLVzkNfvgMtUasZmqs8Cjxmui4EcF9UDsUZLfrWbEDlZGw
hJTDwbQ1HIEGh3g1S8XhrSEa7/x2V+tCbvBrYS2oyZSS2sAhi3xwUYp8N/GaR0Qrl3Xd7TvL3xQp
A2IXXO0+jwf6BxBJ1p3J/57+ItmMFnasUU+TneF6vwHOcQmRo/lihANRFUz/YBaerdEc94UjrklJ
fBpaA3mH19H891EzkXXWlP6xbEfnlOIexxzYrgx91C+FOZxtFwdF6FewPfwrtS/hTzRyCcb1PuZm
iTUWMcd2BH7C7nPs34l+M0v8ewP0H9h9xFxZxJSVVw/n3KZokJKDdz22JvCOXeziGHPg05WcLB62
xXw3xZ6RmvE2KeSeu7+ktEk85M7QEmOjty7d5H92QfoSZb9aUdmbUFlq23CUZXkwF1EczYmtYXVL
ZAjWVCewsqL9erUt9zG0hX5Ppb5wZ1ASyU7pxk2c+JtQi1z1vxzpHKmXtcVgeMYSZPprOWpIHNii
7YCQoj7DcNW0n0GMeWvU2m7bMnDgavLcb04brBF63NMsGbZTX5K3W+4YZ4q1JbK/qWn8qsl4zXVS
T0zi6UqOfWNgkpbhMrsH+pa66F88Xw2YkCzWefJNP2jWbtqwQb5jSjh14tFn4TGjnbBjct2QItkS
+9O/obHNXCu8DRWeyDj+H+rOZEd2JLu2v5LQWLwwdmbkQBN3p/fh0bcTIpob7Puev6PRG7yvqB/T
YmYWkFml0kMBD5A0yQIqboS700mzY+fsvbZGyjTEKHhcpXTHQ5kkS1Kopby+lsSRGdobuxOyijvN
UuEd+o5NA5iL7YzjEszZg/DzuywyPnGRGycj0IH1WUhhwrl99Rud2yFKr1WlFw8hfihm1+qzjO3P
gQhxfbl4xQA23BcABi2duAC0VoESxDMkwdqEMroKsspYxwaOJrudvpAqaWtrca6h24HqGpmIkNP5
qmSZ7BVhmE1RfNtMkFt7N7m9B26SWo2DTlUBwOppytW5/zV0hHGiU4WSezejc90x3dnT6sQTPxoa
czZV7vPMKI9y4rQ7TWW6rrXFgg5OXndB1jtEfR014onVHG3CRcoRuWR90eX62ThfMnbvnMG0tm0D
ZKus/XZrOTbhJnluglc5k67VXQHgAliNEX35RR5PAC88zSLABiCi7CMrsWIOqQmewqq7a/J8BtBh
qyjCtQyiMV9FDZfKb5CgTIgNV9VUu1s/C6MNoZkQ1aaC8LmKYzwmctRDEr+61U7naW71sxTjFrgy
DkgrIZixRFmJt8hAmxZ9oB/mwSmocQKcC02fPRelehl6UZFBRwACCRQ7dolo2+KLQMBZkWufdYir
D6kVLPl4FOWlqhzOtpVz1dFWqgLnotKLi27ngklMXcH8msAu7wFg8jS0NPUsKhDZcPO2nQ8Zv8sl
XQo73/Q9RIL7SiWEz7eSbOJeZ2JRO0TISySJprmPsQBefv0PSZa9uQsn8Id1MFjrwI96AJNE8RZl
AqFTSxHGq8TY9VIRQ2rFpwz3GBM+XV1+/U9CKaITU3Qk78MlwmQxTLLsfnTOW8qtx56dFGsIMLei
7e1T0CQHfHSuBOKQ1Xdl4OQe3Z4Pg8r/qQyYxVebQjAJ534aM1iaxeDUB3yFHzF2Q2+oE5TF0fQs
Otv09Ii6ExDXjR2RoldOz7xv1mbBGwHTBKSqVmewbMw+JEku9uisykY+EZtN99t9KQtNXS0J0oNb
XkbyYMBIYaug/xqj54U+BiLWBa6Aa2hY4tojpO5KjO8amlvoiuUzks1xawBwAaBLEoMDNqe2PL/J
HIQTxvMUEoTXa+tI48jq5FF0Jd34mg/tL6mci5eMXa9AwY8/6d4fxacd6e1HofGCk08KrO+kq7CK
UEAJZ4BG1FheqaxrU0vyjWbBN3DztS21fXxk/j2sGCbX14NOSziFMrGZA+Tc0Jhmdjrrpxb6MMbC
YheNIUEGkD13g1W+yjQlE1WKD13T7sk5+BJtaLLg4bo3o+RZdcXByLIrfKzauRMtSg/EP2lMlIMr
tr+GVMncgTuBHM9AXbKdI3mZs+6b1gJRGVn8Myhtd8fixOEm/OKj6V7aMmPOaHweZ9f4KhEjrG0b
Lmjq06ji6yUtlnqhxPzQCugmQjavI5gKbuSN6CPtEImCh3rKusfB8V2INMF1nqBH5p8IMcdPFl2F
yRlYsqdm3s1B+4FifN+4Fduzq4GslkBAMpki4YzCp1EXwSmcrWlFnvHHJMSHRmcD3g2Vggmwxk0I
lKtGoiKy2Guzlglugneq1dcMyDFqmtG5L9SaxPrbOOC5YbmoLYw2NbSAFa4KtIyIXcK4goWqiKBw
Jm0ZGGInD6cdLAXo1CYJngLFmXFiCdloYJ8PNtbNKda7rfJ7iLgWm2MRclqLaJaUrfU4aMGNSs0P
04qnlVH2ivallqCzKu47LXhM5oqpfDYzgLNBFlWzxqDRePRl9RxO7aqejO+w5LiGSX+dzu67yeQF
1XLyZoEkSAgDfehg9JFmdAeB5wEgm04+hfWON9NeGw6tqZLsXZ5D16y+Qo3ZWjiQlNrn44ZDwm3n
wviZsq2v6jNyBuOAP5a3PV2Jho7hEEWO58cFOYTkAKsANNfAkSNI4Ys5ACxNPzTWMqOunw+Mp7OV
0cDlMmX7rhlsF2CDZrYi+zoNJFWFywhc5AfdqTD08dwkaNC3flVeMUUBn+9n9wpRxfK3qvzQGbHa
3ifgqShTDepJ9y3oMPyltUjXrpIPSk60vxy+YLr3n2h+cCy0E22o+mTZCOFkGa1kyOlCSyDLm8kx
DCJ6dJnq1rk7nBv7PTHCo+zsGMVD8JwW9csoKUttt0ZlPzQ3PDoegiSLvS36aAxsSo0miC2wv5oA
Fz2haeDSC/qwfOv1VdHFtHL8/HoOTbFOaeeS/4cjBC0M5h8gjw3O62QITs5IGCMmEKTnib+PUW3s
swjQOm1HdlljwHY8vrPmWFtCRDCAt9ummSk4094nMQ4fVEGjKLH1swGJgSCoYUHq5fk9oisJJ9B9
YgJIRhdl4J6I7jddx/m82MVk2F3FEzq3JobxTAO+Yi2h6HDqm0nn5m5k+5pQEUOAbq7p6D24iX9p
TOZbaAg2RkQCeEcDipCVniziWX8CorFYu4drK0XIUmrXTlh/UxfaDCqP/EtzFVdkWjJy3LhBu7Nn
50u3W968Vb7VXXMG8KzT68+vO1XSQdHosSM+RbDXZtU+V8W2vGoK7VOLVH4Ojau8o8fQ2JwP8Jbd
jIJMrJBxGY3Mk1Y0EGPK76CCAQapnhPY/EimeYvAGkEK+5LtCJvZQI9pQrshjg/nuKwpo7JniMnn
0tI6bnNF3xD5Jl8oWLRiEwEQx4GCuK5Bmiw0/95Jh0fRQ5vEBdms59qtuUFUs3ZIlpZ+deiEHJHB
6gih3BHI2GDsMBlTokReKOcvlIaPyfL8+2l2WwodBHQor7SGB7vtG0/rjCu+EcWyk81ejU5oMNJ3
UAMvpnMIcVAKRjrEWnKmcGwajAHbJdlNtB4RGDQ0PizQ0iIC5m42mIRp/DRF6lmIQclBgpc2h9Y6
EsO8FVpYo48ldTow1yBQru1AexldRJhu/MaZJcQEcBeV84FzwzdPDxe5womcs1I4km2yy623QMLM
mxx4k/WpDjUBZ/ZbyupOCJZKnHFx7t5kofMyuMNh7tCMpuSeIkR9CPL2e8x3nUtEUI0/DM5Awznk
SITxx0h92PgYAPEO0wBvb4L20tk2XdvJoomqv5ld+jYAW4I0LpaVyisjHE40na0tuH8OHTmWkIL0
z7pBghkKHSzQSHtdQ9A0P3GlX6aE1zWmkPUhuzFIf98YAE4QedjPFdbUCllVYzOxq1Kt8vrJvkPQ
+en+tLWcRT5EJB/jeR8aG0NDskVZahxKVx0BV5wDx3zD+uruIGVVnpspGIcGGP5adusREveG/uHg
drca4Ir1mICDsjiu+OO9L0GZQy1L1okffMT4wh0UAyEr71C3tJyD5sMNSeItS+qGKOibTZf692if
QMDhEMY8tW6ahC/IB1OYL5nmkBHWo9xyp0Dfx1llXRLOfzmgRGxO2LBR42njQyB+5gGHUO09xPnO
aAkyRtl+Jyq/C8KugTeRe2VGs6IlnY3rXWvtXWTYZzsoHq2wv2NRMsJwa+KzoVJLgPU8UBhj2Lkr
u/HJjaejkbUdJeJ0wyp7JhsayyoL6BCLtRGqGzObjmHGNmHUFbqwhmfePMy1fRvUOQAFQtJUzijl
thMa5t8UNnKznQPOGmKa6Skxx/ed+BJaBj/F41SOGczD/NlxWQAavTuymFAtyk9EOBcxN9ctOoqB
eZ8RZN8t6lkPvtGD5SL8R8jxYXX1pxzM2zbgkYzLTSDFEpPNfSdbGKMwCPGm3hE0cMD58GHL+UX4
PBCBqWEFrTfFMFJ0GqRZTfOZPiUbOXwZH7bw1lyimEfrjUYBAGnWuBZ/bM7KlKBV9p1j6TNRl+Jo
hxUiqhZRNYEHer8L+2vTjg4AWfaupe7TtzKkNerbg+7l4XDTxhpGMhccTKln+1nPXzvDL1Zw0Xxv
NvnzpiEduM1Ur0aWdltbW8D2Hc58zt0pBfhNqoodImbMNU5+oNVUAXGBleGCiEqRYu2j7j7y85e4
7jmNVcWpF63AM8a14YsRVgnTLcu1bcd4qArdp6Cr7R2lCw8TlKGmlMWhc7ej271UJBHt2WhT9Pan
DuHVqlZgRGz9pe/6vRogpZYYnr2EhG6J9nOTFy0nvtaaN6xw49qoh6cp0qrf+gFRIojKbhkgJsjw
m3nwXDO5WQjDYDVwhhC9gukuaU8qtL0ikjhDBhQnfnZIDb+/igZME+2rqvtdhkdknwxZC3J7litL
GdV+ygPEiEp8qroNPZa6bZrAoIIwWrCdHqbRAWoHZIhwwfJE6vewncf8y4mWQgM94LplgSeQJ3sa
DDQnoTDrteoP5eJSanyYHI0LSoSZXDaGCdMATsrw8vGp4ywddJpM8mEYO6jgyYB5HHIHcoGZSCSO
MxNFu6dFcYZW0bpUvvbiO8lIgYreSWM2RR2CACAM9nojOISFeynBg9jMlHb4iM6JQuCGwOTWukxw
fc5KK46Dm7LqmD4i/tbFIjLUqB61Vt/WMhcbpOTbdiJMsrFQnZop4UIZ61hpI4eJO5SGXbhH8H7y
SxP2VMs+E4rkxkS/WxeAjhByM+lfsK0hWglZ2RuchtGVGBR3EB6rFdKYN2OsgQhSEKFm8iJX8xlI
BRqzEYb8RfHi00iGwk3wW2HdkqgSIuBBnauM8dm0YDeiFNEA5bSZp4iIQrQRX3UFlu6F0k10BJ1+
rW1ppbSerlGnBo27USmUz9rRnojZWo2i7+7RopdWubHYXSBa+GdgatGm6S38MaTqrUkvgSKTLghZ
22DEaYhsm5owT/1guhAYcEoJn99n000MhPoQoIfk9gBClBTPGcpypMh2wPG8loAJ0ePqtKpuK+Zw
tdbbG6AH6dYae+yydvg625RaLjCLLqeJiLeLpwDbPXvVK9qJnTuXV7odmRubWcumMEy18C8GahMe
NCdOtr2tyy1CTx0PdJ57yegEe5xz1E3a5+DLZm+JFtGj7tXMkqfCEs+u62/KBnyhg96Ncd6rM1cQ
7xbjpQA5ro2QByJ4rfEEwjbKEFDQe3hrmP8uoxu6VORqs0reZLNub8xEvfE8uwnpKBr+JnMQhscx
yjDTXYzvg+3Ih0CnrGcx4KfKDL5lh3se7Hrl5Jz7GkTTaULoZRbSfnW64dEPqE2BRyWOHqyDKfe3
TL1zRoEcmmSrxK5nO8XR1a+7Me028I4OU8gQS+CT49p5RHxNIPIyDHFRfdVaweTZwQyusEBwVPuY
YBWoDdQXJ2m4P3OiMXZ5mXzNsXZWUd2xqwhnNdA8W0Ist3MhvoaKT1yQlSVgt9KbQgZndxAZIYb0
B5McsD53RtYeIIJQmsCzDbdplBseuVDWSnIVrQppFvRSePC2/2TjHjl3U30xyCS46Jp94gCxqelH
nVWYD5xpDZNwD0V5aAZbw07uoyFQqwGS4xqE0cOvVICpLT1ycqadnI2tPYJqbxkGeQLB+zorwnwT
cx3X0ArRWsjuVnIF7e4R+sylHlsTRBLJxjP5VkgNkqNdbV2Lc2PrjEvp+1MPsJyalZ5A+u1xhdR4
VJkgdUvRgp/Won3lZZpWsRFlJo0QfGVTwSCvdstnfMtQJ7Tai8slcIgG0opksluf6cQBrsBt7ZIH
QI+hQQhL3aniAQatD2sgisUp0+MLlpD6yR+1bpcMPc8Fw+NNNuWnUqPwLIIPLfI/YZqdzKYYn5Lp
OUA9g5GROYU7UYenGYCTIJmRerkkgMFULZjHOMkhMOKrKYtvGRbb923HCMGcXbW1/J2w2/4YTfM2
GrJ4K4P0q4WG1dRF96Bc6MVSkpGw1NN9Yt5HhkAH3t9YM0pGlE2cY2aQCSXuqcrWvigKTrOLWTCn
+oH5HAe7TqvuHPI4C0OrPwljOvaxIjUh9/2jQ9pUSS7O2pwnr4qqziOvm8MGXuOMuJU1qVcf7RTR
Qw6qV/aZKxNo7KYZ2ovWZVsnzDSgn+zVBaAxT7bGiCWBZEs7ZKbDKdHfdJp6s0xpbQJ3bL28ZRGY
FYTTyhz2VHtvrtvBhsIsC3/Ivkb+1W6Kwo2oVjNrXVsKyTMaMrvOv6zTTDtvzXGs3yHCPYsURFGM
miNLxXwi2ZW+n0b7hwb3RsyVtUdAARaQBhFYTRyUs9Fn69EP79I0I3I4rG67ZgOxggezsWuYEw9p
4UKd9kVzqIoET+RAi6eoSUEq5C7hme6kja5h2OdRcECBIHe0WP01uZ9Sz1+i4GxUbXOwuuwbNcEH
05p7yS+5OkRwoI5MZyf51DMvXTQG07qs2oeYrIlVGFTXvi36fbbMSQbsGqZb3ao80LxaxI89Tztf
Y3Y/jOfZGUnIDuU+Hxf5XI0wPTKHq0ijqTEhS3EsaTFTYY+kw1dtVWe9sB2s6TX5r0MRPsL2Nbd2
Am3HIFBtM0fZUYXIIUpN7AIuCMROfHdgoh2Q56m2awaNRLAK+ST+YMx5Gs4XKNLddU3iQIPrQuKU
vR3nxqCx0PCIwarCG95CYCkgaZMnJ9wqOuo8ITsLhwEEm/s+8lHythi5hE3yKcWAJgJEI32IyAHF
excWX6WovUo3n5UbdSxixNZF1OlFjz0l0by5RnyztDo9t4KCZdEzj8wSu8TAVpiPL2kCfomCn5iB
Ta8Ve8ssvzL2HGAzrOILO7i8HiFeHYo0PTCz92w/vW6G6OLTqV7FGe13jdxtiAn61TDL+xhh4mqc
IT9kBSyboKH5WXbMuCSbMEcd4WEOXroCitMHyOK+RbOfz65DC7C5jgxNkYndQA+9mcvqzbAaGtuY
0Fd5dTLjZPAiFpcVqdarIdfRQZn7Arne4pSAVk/3S2/ym9ExPsoAmo6uM6ObYX4oP0c+ZZaHOOOR
As5DmnUN+aEHh64ZtP5VB6CBMClwaTafpUfH7/o/MzruSCokTgaXjkRqKbXTM//iakj3nWzOvKSK
XuiN0ciL562q0ZpFwXfRgb7V4v40KDvb2vb8kg7RR5JXIN4rAl5ETORgOLFnZqxCVZBvBBV3idiG
RdBJdrDZi8tIfhwDhPQGdw5DY7GyDJhJYUn/09eZ4pQLC2Bo6vfKyHDa9N0B0W64TRSN3Wq+tpPK
v0hD8J/QtI9R2d3qPeuY2ch9UkTJ3tD1A0BdMLeCFnaRFZTHongfYp0p4VDztyFb8blNGptZimo/
ilEL1FH/OM3uadLYUIm3WVeVMjg5tOlpnqSiD2GBJQdMffTZim/tEmF4EKCgB35WzAwgGZJgZtM+
GiKWvRAU9rqojJtUy3+mcEcuTV17ibW0M6PqTRhFS3VN/9567HJTv43tyLjtoja7grB8RkiRH5JZ
k4RsJkuGd7D3dVqHpblG1jPvK2ckB3uA6OEgeJVdu4qYWbOZjcyf4xFDAU1uB4+LUZodEJlCekQB
RteiUEQ8t+3RNTdJFzIz57H35kHclHn/ThtznbhsqxyCH4Hq5Ot8kcpE5UubJC2sLvZ2y32TI4oT
PvBP4W5DMSW7XkD9tBNf3xoJnnxjUpi5+j1B0zejrMMTzngjebfGHP1yWdLGaJMta9wRMzl8QpeR
5xx8NV21ra3miLj5w+4jBAJ9f0J4wwQIt8ZuyGF6hzZzDJI3N7mfvmkdw848qN6nyHxxDByvEKDC
lavC/l63FdFd2APhLJGTYRbHqAHEsYgDTmHd0jSZb+MavwJhkpxeHf7q+KBXTIGrzNqkofHOREkw
VyBmxZBzvON0cl3jh+5DneznSIFxprFGNiFcLbu2D2k437sdph5fvLOivEWfrkqgGlhs377VbuWS
whIKY4vayFrpnYr2DVudvZD7pAtQ5V+WYKz/39FgV9Enp6Hiu/3bbLA/xYn9LwoQM3SSt/5xgtg9
HMr2l3P3Gb3/MUjs19/6LUlMI3/ZYaRnoDN0TYoeSSrYb1FimtR/COUKFGO6Ywka+8Q5/x7NrFs/
8OlZjutYtqHQdxMz9ns0s27+UMIRumvY0naRfKh/JktMX5LC0I8ERb4ESBNUaJiYkAzeg0W1pC/v
ofx8hzIXNP/2L/q/DmQecKrlXDYPeENhVCTxS9HfaS/umkhbztj2utYR/c/it5zvP4XN/ZJ32U3B
NeJv8bn/yxe2/vzCPufPPGyXF3avrfg5hm4aaI8SYuYfvpHfQ+3+9DqG8fev5LquWj6hS7iyrf78
SrDGI10uH7GbbJ/u+Z1m4GnDCFey2LXGvEPjgexHuy/LnO4ey4fsDqPOYC7ND6VN2KLeHjT2sdUg
pl0ypt8+m1at6+RQ0Pgq5apXoJch08PiEF1/cZmX2iwWeip29AW2qKdgZ3XXdsv4ltXYGONj49us
L/OmH7Snqg9fcvY3k3wO2b9xks4oVHP0244RPJf5vBuM+LVW0VGW087u2XC6RZnVXzoDs19sXA1t
RhIIoCaAYLbfnAqlPSUuzG+DXolhHg1MHbGLmC/JzoMPqBEzGUhdaGfunRyaMxL+LZypU2wCairS
WxPAC+IjuhrdusL1RCJDd7FxZjBuPEPnJBGVuLIhuG/cYGlZb+oAeVpucwy2iU9JPn56KgBmgaRH
d/a0mVeBjG8FbCPu+bvEnihH8IzAMJB175WFun1BdpGyq0De6ZJkv+gc4crCgM829hivrQRnobay
Yk+DvV9CiwFHv6rK8Jg7DtYbBPyCbpmEK1NuOcp5BDpwYNJXJP0G4VWrM/Gbs30kNa+QxlWGJT4x
gtdBJPudlXSe1Q9bEqPWvrqfSL6BNulVWXXtVlT0hNrIKKOh5D4Ms3PunYBvN9mp6b5q041GhyN3
/dXsoy2q2I2T98ZIvhMzBPZxapPy0Fj1O6Q+r+CrD1RyW4F7IIzqnBMCTBTvmYS2Y8K1kxjli44L
Rw9ci28t5BPLlSow5uK7PhIqt65mDq/0UBxqAdGdUIUR1wYfxOgOHIhvCKI5MybdMGDxUgIoSTXb
2lZz2IWxvB2gGKOz8IYg3LnGaaTTvQR+9QHRH9z/Y3dKU3kUDMTsbLyIYkATTzGtQc6GnAsQEsRJ
Bq4mu+V/N73THspmuvTkcIv5oJXThm4geRuK1JFNEcu1lk2X5TctH5QL9+1UAZUw0yVLjxg8k0m8
f54VT9bUeyQib8KR/r9IzmTJIsPEBNQyS+GWQzv1Prhy32SAJxPOgQHHqNY6jqm2H8f7zg89Xe89
U4YgtIGBNXw9GaPXgewv6BphnG+gD29d38Jy/9DO44viMC2n6BX54dkU9TWumrfln7adhnEg3UyI
/zsig6BJEEXz0PfzJhU8fFrGQxfsbIhEqR7daZ29HxL7aMCQRJO7z2bsTRa9lmbw/GHC8s3JI7vI
Ur8RXuNQ4/Lk2VXoBTY3QkrZ7NwuL5XHPEe6e2aEjMtthB4Exk8fPJMUlYL3oUJwtMuHN8CSlOsC
BjmeKXj0NF+XFnEUXFWN+fnrd+u43jaeF5jbuKsx6mGD3HbYW8oxOKaNta/wKRRBcgs0AEMtI0T8
B30wXIop2I3S3i+fadJhuUXMGER7MJfxUZfubXToHClWqd8cYBQdEk4LKs7PQz3ucpKeC+dxMKKt
U90gHZHtxqTh35rTht77jrjJs891K5L4GAXDq8ruiRXa4lnD37Uogribo+FW8+Vm9ONX8sWW/AD1
2DTacwtBGgqRJ+14vSyfZVu8Nyrn8KOu8tpEWKG+lAiOGDTvykw9Jll7sLLiJtD8ZzbWVU7wQBjR
7QF47ATBmqQysOt2hVmGEOAKITqZ4xtaEHbM0gGHAzsM/BMeuU73PfR2qzp4EIl7R+uZFiCdsszF
oeT74bcT0nExwu+QKAZUGYCKPmo5Mt/z5QFB6rECCdewqou8fLWaS8gSEhH/10QDzyS3f1m/tz5U
FIWTAkqNHcB+DOS+8t2z8JvrchF1QIbsK+OY86gkencK2yll5O0+xKmJXOLLgt8pu/ECn/JMzPd5
lvJcd1wdJz2WOp+mr9x7wtYPepyd05Q7MOxwgc0XESVnkQwfrWpgKfXbCsoiF+N+VsneHsS5glPI
nJG2fQnayKk12mwWGVO02tDA6ws8QRlXbmvtlUpvymjAhzktTr5tdF2F0W3g8KE0Tk5+d+mG/Ebl
P9GEQ/4MX/OC7UfhhAMCiGDvvndhnc5chzK+hfN1q7nOfWOHtCTSO6OOb2PWtS62rxY9hLOas3rX
l80HkutLMjgg1ei01T+xe93LnFuX74SxKtbNqyq4OBbchbA5hK566N3yWp8gOGC75BKtfNhZgbvr
U/I0+/S+RI3BQP8D98KbSDQ6e7QrqxJ6Aw2fI9kklxTCJpv4aWzSPX6pHVkI3DBYfgZMATdAX9+j
1LoCbHczjg1tDWdb801PRBRBb3ukaeMZUUgGMmRr/ycTmi8qgC+XmVgI20XPoR0n+msOyqyrl8Hh
SkvfRZdsVDHt8BYeKk6mcWPul9qk8i1IqupuoHFAEmc4QZsxH0bmxT2CvtYB5cXJoQuCnaVZIDbC
Y0eV46bRMbZY3ZJ5N/rzLqW5hwN7BeVxPczRW0iOC0PsA4FQ710sG9p3Jh56p3ylpKGi3FrXAQjF
iAKqz3ovimhyfS7fQ6gF18bEzfruo1noQ5di+b/t8PEPjyj/A+OLDZNq/L84ffzl34tfSGv+y//5
5T3/+uWm/sv/zT+j8uefjiLLn/jtKKJ+WNIEbCYl4cGOsCRnit9OIpKfcGZx+f9NpSxLpxb/60GE
w4ZA3+w6xlI56zZ/7veDiCZ+CKK8JbU1hwh+0zFN5586i4i/izU2XdsidNnQyUgWYnmHfzyMADgl
5qrpIBDRNLDr9Gja8UngE62wJULHRDAaQZ0dkWqrnkk8WXfAksOHKUaBNFVYuRJd3JoWU8gklDuj
wZ0UI1Yu65yZgmSKZCT9p1VkAH9pMtYz9doYs9kHLMhQOO7KsrkEvkUzh8gthKp4yXGmsAx4DqRl
ebQbPz9odQDKbh7ucveg9Q7S6+EtQ+W7ycCp9cO0yWdSI5EdMDLtmLDGQBtE5+9s3Jqr2qgIAg3U
M1SmcltY+AIHm7cJNZbGLOUtvL+VAp1KD7x+TAP64OWyZNId4jtEr+6na1PklADuJXPlzRiCy0vK
aVpXcfVZgR7bjE3yDTFua2LtR7HGnBYYCkKcGEjmDBQhSX9aAb2v2nYPI9OCXVAzxbdq/d6pKoL0
4iNY9WkNw3tLZ+paMidzDbErBtg4Bl5NGzHCSnd8CBE1Hw8OJWEQEXqOqgmu/TykgK8OadL5ZJXQ
YNVMHVrNRPPD0L0/3O//ydlOV393x1i6YXPTcgM6tOicvzlFTknDQFO9yix5wqXAeRVTyCbSHOVl
bJG1MoZlsvldxC1V8SQBrlEuO/7EVUpKDVkIE1WUkU90FOPdQraHZsPPlotaJ+BcXStBkg4tjsmD
dpNazhncnL7VjCrcZ30LUqJaLnh0KBa30JhHk9fpXYvaZVUNaG6+3DJ7TlR5tjGTbQO/MhEpd/ui
0RdyWvKdi1xbp9UCNO1pXCLDgEA1EgWgFJ7hUH+1AE1Pae0ivkL6ZzgvBaBCcCQbNUwIaLvewJMa
bNumrdeEFx+zkFM7Mzovz0qTmDMm2lm61yumEf5QJWsCw2PrPOWRtbHN8Dyxx7BTqGIzjCNqx6GE
2WL02Plp6fbldaFTAxR5E6/5+g4VDa6dpnMLdiN/vedh8u3xs8PBmM/5KaRglHX1Bs17hWqgWrVN
4yMkXv5wq1DEw6hAp4mSM4AKYAbvRIdl6zIy38xk+i6hse5Ut2XsZx7Djme8Y36y74GtaZkxbfqw
u+MrYehMTqwjK9ej/T42vnvKaKR7bmG/+3QA1q2D59kxuyWph1IZPeK3BZdhZZIr0zc9oZJKw6rB
kdGX3LkG86UClxLpYMOF99qtwZoQOmT0n0LwGAx96iDNCqlSIv1FJ6ASPcbMeB4B6K/3SVfVxQba
wTqWwBraiCGhSsc7qyk2vsN+qjUTgMicgEc0W9QV2XOsy2xvjilq0Lr9aVgtnFw6kGuzKxmjSn3P
iLffSSG+GsF0xArxLyR2SYXSdHd9q51caMXrgGDVVczocMVk4801YsazGs3x0GdmkBujSzlpvMgh
P/4/Hro/t4zoaRrUasqUtkX/iRbV8vM/tIzMnoIpcF7HLAe33zL11hQebnUlWnNjYlFj9qLds1As
GK/w+9eH57+xIPhf1I3U2Q//cTmwKtoG0jnF1U88AO209PeW3/ht9zfcH7T3LPAvinuR3dr+6+6v
uz/ojrl4n0D5CSlsfvL77q/p6odStAcdZSNDJvmNn/11+zfkDxftEAWFRaGCWNf6ZzZ/c3lrf2gI
OrptI2uhhjAsZQpd2n9zWzWaGrqYpWSVNIAl11o3zLhNSMCtX4XZm8O8WozB0mHw6Sjnpm97K9yk
jsnUIURURXuvpX1woUgZ9YNNYASjmphYlZMlw0GerMEfgnXVFXry6OTCshi7+yYKD47ExilPwux7
Svs6fNZHw1mloWofRJNG8JLNhIxx3I8N0ntyex7csrPVFQkcdb12dBMhdo9lPEI+lOMfHBzaJydo
FzOTLqTRNU4iZmTboYfawEaYBRDh2hClbWgT7jNxzVOWtELl3myRdrRyXIbk6M7cPvGI4svGrSig
ua6IUuu/eqPLPrvK0V5qYblErAG77egaiDBGWTt1xbVfWCREzHVr+V5pW5O+i/I6+dIGe5JX8Zwx
Fw3NFBWM7iShvUlCrGGreUAg7GG9T9W6j0FUrlCAx/fQVrVoZxkMVDFoVZGxYieo+WHbOU9D2ozD
M9n2zdk2kv9g70x248a6Lf0qhZrzBw97AnULqOhD0aq3PCFkWWZPHvbN09fHyMRfVtjXQg7u4AKV
g4SzscX2cJ+91/oWIrKsdgKELEiAW+aSciB7b4izF7cN8SA4ESjFRSe5jDuqgVB+ZUhjJ69MqKpk
3+HJl6+dUyXVTcHXOXs3C2l1zODIVRfxnD+/GOhodkNSzN0xGpIHQvvidovF1x/5bHm6t00z15DD
Sm+KqEUX7GvGWQqjEy+IbG3tpSMMkhkiE55glXWm4AM+ZkW/AamY2SdP0UsI8/GY1fUTivn8Tb3I
8F3msRAYs8ndYtO8eQpFQBxKXwCUGGVPU9iIA2ZvJsmtzcJNx467mauqOMR1FiORMEFhmOB97zvX
YN/pBLb/jKHG+q7QkHwffbj0G25EiPHA6vLk5LX0PVB9aCFZQAwHjmQSRva8S7tcIDfPQqhnWkS1
xV4N46A0bPlgmH5aHZij0X0t7NpPl7koaueI4stoFrZlwLBwBsN9UP12cL/0hWiNey1zaTq6rpIP
z4QCKMhhenRlFJIjLkxy13VHEF2Bt2dla4HTrpnCI/Fo+DA4TyHcSrhCRZYQAu0TRJ6pNZk4etWa
AcGGTKEfyYcc+21aArzET+UP701nCd2DPN0Dlp4NPmrszZSZIH+QOhZGx8rQc0RkLh3erR7LlFgg
czAfR8AWhFv0RvGqDHn1IiBSVqBrBr2YekJ1rX4fTAHTaBj6KtrDxCvLtWazjG0GEI/VDvxJla4j
MFQouxGNOsW8kHWHCscVnr4GeWmYTPz9uj2hy8865MMRLa9iNCxAsS3ogQ25TXbJ21aBF0LIgUhw
GRC7MiIK5Wv71QDzl0LtotDm/U+IMk+ivPrutsAY3lJIX+qZ5FMVla9dstO/bWvU/TsiUNroBrGM
HF/I4VGQk5kkLydoSLooWo5APLutloW686L6SRZQRqeBT/1hIGJSblORBtEN+v/wFl181mzG1JJf
ZWd2oBf9jL5IXcDRWBRqSynCe09oxhCHJL4Ote/IAEV+6sCFY7xaLYBnEQhqI0sieyOKClg9TtZ5
N2oV4u8j4gLZMimDUi5jD3vOfYE2ntJOL9t7N4OedW5jXIWgI3o0FQhL0ooRpUr2bwhf/NmqrMBZ
ITnXvHVXablClyqgVOscXljAJh7GBFfN6WPgeEwRmQAQg6eD5ytZKmNuIbi1wrxZNW7jjK9VPUiv
gyOJQM57s9GbRvai1LUMt9qmxyLkDPdm1w6AXwV8yHrECEeUp4UlAG3anYhzo3nMqNPKfYn/uF6F
fuZxBjTMvnhKiMml6AArLIn7QMkwKjFvg+lCfJtBV5oiw9Wk8ZelEhNflmqOcpd0dn+fKAb6yIxN
BvPuIcSkBDmUiOSOkjE9BBWgWLDndv/SpkVLo1dRw3rvoe9/BpprACXz5a1C2xM+iOYX+MgFUJaF
ZrBNnKEXpgedOinWQK8gEWAqsbBXg60rnA33ETmTjRqD7VZVsLqvdd8a7WWDqMJeV97QZetu6pSh
OkkY3VtFwajjv6Qm+29UbVHq/OfF1v8Z38tvr2H0mv1cbvFb/qq2TPVfOpNZXdXA0qruT9WWYVBR
Gaqw/yqZLv/l72rLYB5s2RocMNdRabZMs9i/iy3d+ZejG2i5HFXXNI1K7B/VWuqHUsvWsDXSYWHm
bJp8tzjCjxX80JS9rVXguh0sPChOnJWuD2ejSAmUNSI6l3k8eX8m5BnZvzdB1e3oxJxkWcjt0PnW
AjsxAVpqT6isEst5JIubsd7rOd8ExZB3BfEJy6ywNzW8w0UyJfc06PlaJTqryIBuvCRExWcxOvHR
lf90H37XE5i2/P9voj2dHF551RHCnqpdatePJzdmNJ7LXIRL9iUvlA3gurSZ6trH2rFeNaO5d53o
ycvTyathvzkF8HDEb5bevLij+/7ng9F5An4+GJ1b5vIM0NZSLYc+2VV/IlITEsvjOKO2Yq5uVy+V
k98i99hXjUmKsrFJLBeSVmgvKaaCG8yRYKPbg5VZP3wybheB7X1TdbChAaEErjNOqwNK9C4KmLNN
PdoakwOjCTXEkBY4zwz70QxZgCbZ3+djvMxV6CxWGRkYlupbha76jMzOdWclz38+1etOjIl+gS4h
jF/OVUNg/PGyp62Ja9Xx1aVoTW+HEcBYG+qTNSig+8JaTM5FfYdv/c8/9ZfrO/1UYu8d1AvsjNWr
TQOFIBmPWcZ8TTi3UeA1MybGq2Esyr/Wt/9UrjCJBH56qnROj7fWYtOtAZWnPfnx9KBzUAybNdFE
bbtRWMOXnRL2N61gVOALlLFO7y3/fG6/+ZEm77rKT7PY0xhXz44FWbNmY4CvcCTQSxlQp8NiuEVQ
hf3CNbs1vc38k+sprpaG6TzZ6mHyY/IGZlyfZBs/be6F1NFZdlW/1A3DJK3nJtesxxaRcifRren9
acKQ+0JPF0j3xOLPZ/ybZ8jS2cJxyo7Olb5al+zE98hgznqorARXyJ7iHLtElJHaHEX6Y24pt9h1
Vv/8hxoQAlX0IUJo101nhVaXNlgRWvqkOvnag2lysm23wBr60reELlIHfnqZP2pS7OkyWzyuNttt
jWttXD1OrgdjCAAmdh6j+KqE/rH0tWMeevHCs3B+V2n3RobM3hFJvAhmLV77dIL0//nMf/PyTBt+
h+8UXxzen4/3Wmq2Z1dWwr0Oe2Lsp9SshOcLdO2ff87Hnf3lZLEAWw4NCIzdLA8ff46j1ZE6DvRD
HVfOJXCb2A52BrpknmZJFoWIqFI1Ghv//h7/5jsAOoY/9sMrC92cVYFND/sKnQfr44/1m8geAgMc
PtnFzQof+62vwGCLxam2PG9GQwLMm7C3IiCMCt8TTyQ2UyMoZnlYf1PSW654j/VF6uBSIzCo3mNa
RmhnfX2Zttn3WkketTQ4ZHE8bh212rQNY9gBqW/uM4oYFfXRAhujnxln+rOhd78LqZ1JZKKBqKz7
+KELsrdSxC+wOZ9xPH+hN/C1j+KTYy4aO37wCxMJPlKGQKcrWwMUnDKggPIzei+RCieJeLVzmzqZ
DS1ypqjqf+Qh/cAyT8/miHU/fgv47vY+KcRO+EVTkpMbh7dF7x1lV246F8ZnunGTGuknieLCfPBU
+vSFhlCY0CY/WhYmGMFpXjw6J5o3IZHg1T2QqRla641RDKsk2DeOvxUaUxbhH43SpfdqlwdppDug
VgxmSFfXHjoER5hTMSVYxHYsE6P4ZjiNeWP0ygNwJfI/6wi6TeB8B8TA6EN1yh3XMJ4NYqcVodgF
RO1C32FikXityf7tMeyKZp85yW1vpfmOTdIcHQZO25hBtEGHn5vQhHv2KeE614l0A0qVAihMFfm1
q3y0rZQHc2gv2zyY5r/Gk8fsZGZ2frevLX1HGEV14Gb+QO9FS4b0Ndtl/iGASeqePaU7WQ3oO2RP
XoqEMx9GfVcqi9rGmNwak5ZuytrKIWR69hFuLzmYlvc4bejGsVrQTC+XnarcG7XW7XMvX0RtAP44
QkavGKp3Y0rli+03a7N2E+yJhH64rr728g6Ifxz6qyABhoYFeeIOeBvfPbV+kO/G2LojvGNAkJCP
G40IKSi27cw0QZiOvbvllHUAECpgnKTf1ckYPute8QWq721caEuV4G7Yg2yueyPfVuQshXl8J93u
XteAbCv1vWLVGy34jko4m+sus21F618MIBY3Jrkda9XNQiInEnUXhPnCrCbwqrNA5yQWuBqI88JN
SHYcicZ99CZJaG0ceKtK4LanUKxcVfM2RtgcFTt6apQWZ45rWguh6MUi9WxoexqGhVA+Zu7w3Wjc
p7gcxCZlUpeEQCx9vDLMPNb07LI5llt/VgE63zRcqNpuuxuN2QMJaCb2LVW8urUJsT9HMc7yfuqJ
uIn0WwdPFWJlIBqBZa4LWRHFQKWzkhMDw6nUcZMnPXYNlfRTqEKkHg3pmhIHG7+OGYuAEUdHCsZ6
OxyA9tHQD/uXTGoYr3N2f1E8LtjxhZgXWmdVZOS3UXVMgSU8owDOkacZzQ3WJWs1DOEtNjFStLz4
DO7UQBTNNhQTGv56R2Z7YZIiwuYWtB6sAcdFqez74kXmkGKqrdaGX1Dbod3MS23NzhSkIIoMfIdJ
i7+dWHNtXaMaLMObtm3fA1QdC6uqvoquM5e9kM2m0oJ2OUZusep5PxZmIO7cuAeiSqHp9vlrVukn
ekUYcKZwcphLTeK/HJ0EN1DVKgfoJxCoiIkn2wdAQ6y+BUqww3PnL7H53lU1rEJVwxEfJTRLXNw0
cUNOrtfD+B5Q71XmXYLUew2Lx69ZltWasOkwyqp5PgnuIj9nPgKovJYYd1TNJd9H+QoC8OyQmTXT
IqgR0K4OrF/11gWvjue+T2FiZmS5eF8yKC+w02xrlguY38rwBVi6Okuxid1UE956CE9YcHiTFTFg
XcTg6GuS8XPfpytpOGtw6N8Iq/xBcyg6l8Gw08bqawDFRLv1fRpZNq6NWD7UkUkmHjssd6elRbmE
zY1CFFiDndOLznqOKjBIjSa9mGRBVq07C+Aj4VvdzM/IGLRV2W8LhfChUtZfOSBE/GFmo4i0CuLp
7QZIYd3PtKIvyO4I7KXPNgFeh5WfhgDlruKN/artKlp6PWxo+vub0BPrOA4IERpG5c7VFCg+6M78
hqzNFkfGThvYoA0AiosqWHW45T19mm8ZIRDC56wgpC6TCIIbzU02Ud8NM0gQ6Nx052nCexBv9UzP
vZgrU4CdjYFqboO5ww1tvzdYWIWHE6AimwGYZLAMccLTaMy+Cj3jCZgFrj4AlOgiuHXEbrBQ0elw
Q33HnrhbKHkGrAM74FsTVode+05efH0EgovazXyzSbZdBTWaWD89+2GtLbx0vKsj+dy13loowX2c
KN9lhMkYDe6RNl8RD/TcodbOqwGgdg2jxQnahwHaxEYm9jPJRWRIR9ZOWPprgVWUe5o/l1nsLqqC
bAwztdVtQUNahJFx1pi7kvcY1kG/7wsVSKzOHrmyJ+SYZP1u1RbLesdHIWpPARo2zGnVV6Nydwgd
H3UhJI/JgsZwcA+R8LbN4oNWglcVif9dEko4aCgoFfWOuIkXGwyfldvRCflbcmtC+2D6Xy5hKsF/
4isJJ2Qyj1UdSML4RwiCz9CrHbuMb3EyLsd9qqTEcofRN8sl+hRk6xZGFN24tiBCDD57qw7vQQe/
t5n0C5WJ2TqLtQdF883Nn6s0FCJXRZqpsmFEm61N2w2U7R+LNAZTIStHUPPxacjSjd3bxKrb1di6
OPu8BEVH06ZgpqgvesXvbxQ5gZXpxQ5NMuy7QX3NwavMEp45CPjGPEraelPLZtjakTWVKdneUbxm
rlXwLLPqvkmDb6maYFmSdzVenSJIkmM0DO9WL2M0IB4SXft1bHB/Joie5jbJlAuvJqLSLpVj8eVy
+v/fV/EwyPf/+J9veZPV5XD37of5h0aZ0NnM/ruaX7zWr38PLY+vKb/vPm/q4H+Qwvn+cZo5/a6/
Gmy0r/6F6MS2sEnwTb1sjv8SMwnN+Be7KgNLBTsbaGCU/X832OiiWfxnHauFcFVDwzrx7wab/i8N
nRNtIFM32KWwC/zf/+tDc6C6+uefPQfXT7Wjc2gMRy1GmbSgeMQ/PtVmLCx/VGBl9eRXzEw61Eu4
ubAPABmD2XA3fl4dNAKjlhUrKztdLOqWz7ww4YVnGZ7mLiD+zBqRYx+uNEcOUJBOQ+dgfHOHE23D
8KYkQGyNsgGyX+//UGTdHEgSXOhlzyIhrUnWHS8DW9brAEYWQl9HtjEC7zN1eLCuY9FvFHekN60f
f7pZ57+2WD+f/mSSkT/tvKbTd1Rtep1NOpqqmHZmPzURShlYtluX/lmlHN82ohxmuk+Qm9VABxwO
eVs6SzEqBpm+obipBEDqrGcIAbvxRW+cGz1Cn66pJx+f3kyVZAFpNFs+a3VM+7+PRyncv7UMLo/L
dbehLqjqgFIkZ0x+0dxOTX1luLE9K0XHWKYIH81c4j/1BwWnAolnLhbquB1+4DRQlkE3vlpuWm7I
qNf4WFrRJzIL42p3zkXkwdFcwTWcfnHd/gnCvip8rcrPPVOMY2K2+dLuu29Cpe1SKbk/rWv+IiZI
LefinFg1dy6Oihs5AnvnrZzbTeEfTPLfj0zQQuriVctUaj9K6T9IItqKLns3UPTMg7T/YSVpv+CR
jugtklBIgXpTUv3tFOD5av3NqCvnoHqqucvyWN6VJtIyQF9i7qAXmWOP62/hdPdzC97EWjVgDwrX
B10zmiYbFvRy7ujLja87Pz551K56C9NVwkCFOlEFMmvSO//4qKUeeBrCKJNzVrbiaHvBq43GhzCa
Kt60OvRPOCw+1Ick3ZiU+Oxo7PzJtXKiUaYEvR7/Stcg7bVsCGHkfsOVb7Qema1y5/dRtPnz4V55
kZBIcrgOcjXyOVmdDJcW/89vRqWWEYMDjLd5Cn2HN2fRKda+btBgj9T869RTuN6JXKbkau5wLTJg
fEhj74dIRL5pUNkz3nruJw+pzeoS+cnSsrqQbgLX2GrdZ0PHNPrngzauGpFoMlRGFhb6DNsi2fTy
pP70Oo+R7UqzzsOzrRMKn2ZiTiqfc1vpxntpFf4DwIQlLDJnFxNWcacSTPlQy/JBL5Ps2Orui6lA
pbn8FgZ6GcyKHHCuR8GTu5Bijax8CsZ0fO3qDpGW/ZBISbzrYOwVfL+C4fIune6tzvQctn9+iNhE
eGNl72ubJ64ccerDWVhkqABmpYzShwr5mwKUTYW4eFvY8PSxOeNiDudpRbILodXjvLXi8pPrdFnW
PiwourhIbGl/O47NYPPjzTUVTLcA8ZxTIYGn9KIXx7qNlpU7qstu8O0VPhVu8WQnBxDeHn1poZ8Y
TFocXIc/3zQxPUkfD0Zn+uTogua4xR28+gSlWorwDC/YyWf3OInFFr4sGVirpP5hDQpNBjtyOs4h
0sQWruMT5qhy5ogW+KNiv/3zw5muCh9E9JpMbq/GA7Ut0gYLc3cCa8VL6CoHD3IbCxl47FKEyE1l
TwijQGnZejwkmc/tUlLM+y6/WtcA5T65QpfZy9UV4nU0APkKBLV8Cz7eLq+AKKNIh7CIbriTjZof
/WK8scGMtgF75qBYO0SeQ26hp1G29t4F5PQSTU9+hOyjjgu+syNgo8H0dzaB2YsKuINirhAp46vB
TOzU+JFrZVQ3ArXAZ5+vaWW7OnwDmZTLh0vl/l7PuVKeKMk3TD3Z0wJgOMpSUUC0xR1uHSDeS9h/
4Vx4fXKQca+vdGepge5dAtl9+PO9nURgvxyJZQLq4yAcoV0/98JsfCc3auMUl1a0B6PREx+hGR2l
THSMZWxviJoEi6X54y41sjWOk3SVS09ZSwsjW2p0J8zjizrqjv4wMl6JAHs5PWSTIM2XoSRbGfHQ
UVECCbuR8CyI84TYBvpnl/TXhY5Hk06xYAiBGllcPRGFWrlBV2jGya6taO2GLjHNNQAdBcJI6LL3
9+N2Mwx5ea/rDwVUfMTi6dY2S0kniJw3iI80O3wTh5EkWEZzgm7xybX+pWjR9ekyQ/NnNqNT4358
aFUriUmVCY0TRwHzx09nae3WGxhGxwyyyU3pfbMBg2zzsg4xv0DJJ7yTXNcpcnJ8KUtjuKXLtxxy
uPll1dFqMTN3XYy53Ac+xWVaOMvLy2bAzkVmkNFNgS0KX6H65FSm1fDq+f1wJlejO1p/MC26wDil
qfXFD6B5uNEn1cGlxf/Lz+D7RSUq+OpeP5ksZlHp0K08aW6XnPPAt5YIwijqIgM/nfDKFfz9FDRJ
8a3L/C+xE71f/q1Lqt5MYyQy9wMYZe3EXCMbo4L2XR6Z0gAp6UgRE6lco5Zb+Ckt8dbF0is6iF7S
lq/Ti7tpQ/VYGFEKd6AkqNfsN73vfiFd4izIn9kXsDb4MzILwpT+yUs5eTZ+uby8i0y1UHwyRLza
WFcRDKDWivQTO+/6MVLdexHS42rLkEj4MaSehYCHQh7AK3H039AVMSG3iBcmis0AWEm/fcxK4/Tn
5/d6IM690E02bBobMYuy7bqWUMy6J0S9NU6Z7eyLTuqPhCvRVow0cyfxQ0pL2+mpR3PbseJzETN/
Y69FgG+m42aS0BkbQ7nxG0O90/lt09Knx+O3xGqis1fRW70EIDgiS5YOLFs5vQZdyFdFFZ65a0ug
vJeiNLK7cmGUerpxHMR0ukVkUW777lNErhPU1vMn5/2b28FelamqK0gt+6U2GE0GtqZWiZOW9OUq
HKSzylVGDQXzCb1FZtqkYg0vEIiPgVbK9mH2GEPrLkVuHkMlxxtrudos6Ex7qWvVif4FBKIQyHLX
gvbThLYjMMOda1AON41XI7NLCPOYvqeTK1n6XbwXmXy7XLFJ8ZraSnYkLPrWMhUs0wHklj+f8u8+
C+x9IRhMTh6Xc/+4VI3OKIjo45RT+RS1BQQfV0WTZwfKEV8JWEOF3K3Wyxl55P3XsHHeGJk15FOw
ITYC/RBG9luo2JDc8mDng6tNSsNZtiNUUHUqpOiII4JkPq4OxWsoMLpK6ez+fBL6tJ5erSCWgR+T
LhVzf5J9Pp5EwpTCUAqhnS5PDXfLwGjEFJFwP5JafBqll3pOAEuYex7u2lK987wekjbpC/FwrkvG
YCrpjRs7tOxtNrmYlTavVlir7tqmwTLfVAC+YcYwSSterbrDcY/VPYm0ejMwOZoNLfuQJIjsGV6X
TzYkv1smGMyalotCH3eENX3bf6rtXfoLPuHu4uRbXwLZhCtVC+VqIMiuHkvnNpgeINZXsVOb7nnM
4icITS6AK4w1edrcBsXnhc0vWzqGtZcOjm5oNlf+auUyezRQCEvFybWRGkRjt7MSn/Zvqr2J1nGI
9LIXoRzSv14eurALpgNfh5HXuG/b6iZ3ekI122cSmEiyaczgkFD83SqMAT95Oi53/+PTgVKCatYU
1JBMoK+r2h43Thg05mmctsatSUq0ERM6WIGOsjxoeuFogUxpvZ0p09Ol3FZ945Ca6J+wqOioHoeI
CWtM6BFinU+e3V/LGbaajLEpEQ2U9dcXsmkkYo3ICM+XYoC5n74YnVoHocCPBymn3vQ2SDnLzosF
ZlWC34PNZcXw7OFJC63u0PAo3ktLPGue492U1m0OsnWBkFnZV9Ls5yqINdXrIG7SgeBHzS97/Ypd
aQW64FaxFR4Tc51O1z926ze3GumSkwEw5+osu9BmktI4WzsEqPnnk//NZmzq/hnstB3GsygBPj7Y
idkRViwZK1edY+5Ux3/IrATtLBqtRaB7yTpQm0eHDLSdM2re1p6+AklsuGc/+uSbJy5F2dVjgrvS
ojqedv58+D4eSxDVnTEyUTsj1g7XfpE2WzShIYT+eRODw9ebflNCC4exaJ+qTOCfIk1EgHkEoeZU
C/TeN60l6Fmo8H9CSJM5US2Zq+6N5lY2RbiuzH7RFOoTIVpgH5wM2N/0t1FvJaEt0D6CSouWwN3u
MgPcpg3TYC8wL86RnsVQiCJMUMj0Zk0eVnB29QedKvMIcxuGvzWwUQTE0EzaAoN0gUC1631ET69X
xcLuZUOIJA27Wl1o5viUBrCjpz1uhlcQJ1q4CEtxSFioj4GfLvQCSYLL+JCZEyMuHNW2yF+bthbH
RoF23PcDjRHyuIguYDKN77gNyfcbS+KTMGlYt31nP2WWMw+d6OTXffo9M5KTAiHSDryKwKhsH7Nh
uvUzZ9UPqjhGtWDbZhQLU7rebiwbQarG6O9T27nz29aam9w5MnsAaaZGw52JyItuWhneYP3+Yaol
fSsPi5YbfA/xDez/+XNKWw1bjjnJygz16jlNp0aE0fOcuki3d8S4HVNge0Tlad8dtXeovod4VYph
2MKBEsfLGuI0VblFFPTJgnHZ31w9py42HI02j2bp5rUgyHcTEt/gep3Bd4JJzgYL3SYbb9mpN7Sz
2s3lEC6ft3et99R100QFRkmgaun40CcqIJiqXnkx41eELeP6H18rvlI63wbV0KdO2lWzr7XkGERu
x5fhcq1qkG8a8HF8plWyazwGc7mX8elM3ftB0eGDkhp6TIJNUYTWZ0v/9BX6eK04FscQyJksi9HV
1X1zsXkmpZJpbL8V7k8PMgg03VzE5tZL3YPdQ0u7fD19Ix6BzSDmDpjvL8kGgWE/Vu6mjHsB/i/z
iOqwEfoY/Vo0avLPDxSPHvbuyeMtWBKnRtFPX/jWrOAyTOy0os7pz2pzvCLaS0lq2KyRRfk0SVoC
0khYchRnM0FHRjwqc4nuh/Udbal09G8BWNFZwJR83kTB1m4jdfXJvb2Ugx8vqDsVihrbWrYtCFU/
HufQem7LWDw5B5ayB7yT75Xpb7YYSPS19pc1qjBzDtYolR2GlEUxkKVBMidzVXewD8x3wTqQN4To
FspbQxfwr0bctApcmiTMw5EatcAR1Nw5mkMlVnD9tGd77IyD3tferUlXLoYenWvSwjE+6DNAMfif
s/ApdVNnZ1fldzfT30VViLWql/FSnq32XtdquJHe6B/Qizz0uoOfls7SwlAq+aC2k2mg4o0atAEW
YBmSuhBSy251OyTmJ6l95q+LJGzkFvTe02VPIA3vUCrkfUHDnsB/0aPIU2ypXust2qyUh9LM10yf
ui39MYFomMwwS9Zkd0uC3hxLfdcZ1q9LlBArQgpNgg2s8hAUkDpyAjRMktLuci2eM4Eg+E6X9bYv
zHRpOr1+6KbgE4WO/7nxTWcKj5Krke/aIg8l2J16k8lzSTzEjWOlHXweMDC5DwY4yuPtSKr2rOmG
8WikMemndbNpgzZawcpk8t3b4vnSzGUSZRykeW5DoOuhXYEoMYevSRU2azxorMSyIi4mjeU6DYH0
iT7Qb5zSvR3U7GaImniJEey2nKYLfae/qBqioTjxH4bxeVTx0fSxu6s9KL3UZ6BZW21rqgh6Mqcj
28QLFgVBY52Wd6B4xoHxBYHMluNLogUg14a+9V0L73xQQZ80mLTpQ3/9jDvTtAKzOs7tS9P2p3fR
73JyLYwEPk2gZOTGxQYZngOCKGNP3nN0UwfAdnFq7WrhayfSrnAs5W4/awzLX4W5RSBUSYBSRkgK
hNx7F4Ktr1Ilh7T/F+x5Z3ZHVNYnb+a0Bbg6aIFKFF09bQSwc1errlUnxZgoUXHuS9Je/ELusWHC
tRQDucyC4Z3ZRJCIIZ1ti5EKQQLZmT7tacNAyiwfNbPWH4cwePzzcem/7BNQILNVwJs6WSaQDX9c
MIJY0xJ0wnDFSBpHYgt81nPLlVUpN3aqxUfSn88KjpnL+9TG5bEfNXad047msjDbCQnOBlxn1pEV
FAzgrxqsApDQ1e7yf+UaDCm248FqzFwApp7tLZuY0JYEs17lG6tLd2EYtUvc0B0+MpIbrERDwlKs
COeJT0WCTlOzS3LyRpMi20OXKPhOfPJciV9vEUNrwVR9Gny74vrDbTdlY+u9NhLRVRErnujxuvCk
uy5Ze2bMjIuVIDOShs50GiGxfbWaiuOlWBcKy2HIjZv7Y6ittQ735p9vlDPtkT8+QBwd2ieL4ROV
+LXC2u6ErO3MUE9p4jXLtCuUhZup8qVtgX9jy9MX9KlwSeK1BCGbv9UMqOc1atgllicbbpW3633N
W9VNDTJDx1XGtV11emYu266HIN+SphF5BtPI+FlXKPcuhV9Y7cO8JGUZ1XqhEzBhlPBC9KrrNj6O
zFU+oNLJKwA3l1/5PUF9ra6FWz1Cq+XHpU2/9y1gmrkK0izfMa7Z2ClQeiMuD8IiJPlSjA2Bdla6
nAAt/kKZZhEpWjL1Byt3KJgIrmrzZhi9h7B68BpBGubYqCuFoYIvKNovlXIhuvgcwi5yWwIdbCKm
QdcjrW0z/QECA5A2WcP5z1BTCSNmturDDlBkF22UAiUMnjVQ/aaCi0+8inDK1NbwNaqKtbrcYicw
yCpUNIMkVXcRYT9B04PM9s+3GaPNb240N5lWgqAo0uFxfHwjk6wtYr/p/m6WjLIPjgU64WnTYxZf
K1OFNWFLubVJA5zJeoANrxA528byi4OXyIoSedcXFvFFPqJZ3fxiePTJLiXo5f1MHEx4uk7YuQ5k
aSlSW18i6QOi3BnWvCB5bznchFB67x1XS7lqwWkM3XeyBQixUQoY05iS5rEz9POuEUhcJZ5SgxRi
jYFOrh0wOHXnRjFPTYkANvXSdDtofYsEMdn4cXGso7G9Ra2/tLtCMuF2iDtwIbknUSvWnpJ2ZNFX
zD1i310EXtQciFSUW2NS1l8qkcRWVHBknrJI+xwKfomcViV5dt+XGCuhaS/UVg70QYtvITPtOT4M
CSwr+R5M30Tbt3Tg6gkBejGc2cgGpVEDk7p0pjR1wDIAHZ3/34SDHZJGlLnfTDeDGEw0d6JN8nF3
mZFCfcwYq5WmGh7o4ohmnvppcdQ1XiTfjNdK5ZAy2mRnEm+rZY7B/q8yKklbXrAecawJrKNTxg3J
kW911naH3nTeFUdZDV6WPSY1oFuLP7mKBtSo05x7CmLPpImDiW3QHPxlMPf77mDZCq+qBpTeK8yz
UfjPtto6M3Av4nwZB2ouYVUNatkzvi0yqAL1IW3xcfXDF8hiTx1pLbO4bd4dly5vRsJKpwxv6Rj5
W6szvje2m8xy9BnQfMp8WxfoxCzDG9Y+uYjLCMbiclTLHrX5uJU9mDBjZCGPx1lMl2PnxJE4iooZ
JfsQYhlTaijOnp0hzrEG2eDZTBf4x+tHIJKMWqaltR3ZxeJY0fwhfbNztq55u+gNQtov7+HlXSda
cFxXLtJfU8brDlITIlpuTEKq5WXwQn1W8Qcn4LZ9Ut+YSRyLRNO24I5fLafNdpkvezq7rJ8krK9p
atwOZd+DMpuoYSUhq3lc5XOfL/myaFdJ2RHY3dhcV993gF3u/XHhCFndNgzyVUIVnFqoh0uLpi9I
Ma8Tq507XWgsA1jnWS9IuT8xsleAM/MUBqk3EQ9j3l9moo3akoon0qfCHKEjG16+1cd2SUZkuWyS
rlyC1h+Otuo2M4sUsYQ4pxlB5imsmtigrwEfvkaDOJ86u/roAeRPyCaekZTwTPaymwZoJNA313Hw
Tf+/hJ1Hb9zYukV/EQGmwzCtHFRVkkqybE8ObMlm5mFOv/4tUm9wr7txPTHQbUOqYvzC3mtnsXge
mjo8avDVt1ktdllrCyZr+oXGh70xHlqylJNkFybzmMQogi0YJstdZ7OiwNdZ+7uCcGbeIyutbsQ5
SnVk7qOxpmidEN5TVxpCf8tju2Kc4YEdnJfShT32O6mH76bkoyRz5iOTBDI7ZaY/T038bIXD1WLn
up8cw9/IeVIbUKcfKq8pDwx/RuwW6QMiHePa+Td+VfdiGjbsGg80uzO9lL5bbP1jN6VkfPhc4/PX
CtFIr5qAamMo0ayKq5B++5awUwQBilzAj+LglDQHKyyiXTA4X90qHgG54SDglrrJQLssE0+bX7dy
JliMLTByPNIEDk3GcbnUYoOMCFXr50hOzT5m1MlwierEAl19DLLvqv2K1nsVeEF6WBYHpl6Rvklc
kZovfJEmtDOL9MQ1rGHjpd1vryy3jeHgvFBAbmOCo5bR6NKwLy1cllVyXxfGQK9ufgl5NHla+yXk
vsf4wJbVpxMRAPZJUJ23b63cxWSJQxdAqKP8/fKwWyq6TAcHSfDuSauzawWMpq/gP5ZEMA69U9IJ
unJNTGKHFugpAdqfpibXCo6r+Zwut+I0FdfMwg1JYL37VMIEearb/G35O4aGHc/fLmPQBUfTyaJf
pZlMl7gNzkOh/xxE8aQXKrp38ApQxybVPc8g6XWkCN+smFnY8knzVrO2ucfuY+qyDWyH6bK8CfDV
r7smzU7Lv5JJ/rA0J64U6KDHVpxts3jTrVg8JYn/UcIuuSWx+oW6ZcfafyKDIyL3wayi54lgqOUU
pHrwM3PA7xR+Vlx9xjMrEgEIE5p3ZFSqFTwgdPYufaWHzSdpjIPJlbTLEucXGR/5RVcmoma72Opz
wbo8scLQuAQqSR7zttlB3Mi2y+dFr1/sG8ZW6yozviyXa6/qx4KRgqGa8quY3PoS1WQjmZPJi3Qc
X/XcKbZD1l5gtk1rL7Kdeyukc+oo8D0GNW9pqH/JYoTYUwdJS7e1hjw5k7WXqYkjQghaZv0RbwPB
q5phnL0SSwYUDrw3WW6OJ5sn0jTp4wHS17tSLSu9OEMQHmU/kRNw988TI7tsCNBJiVxfLsUp+WGU
XvWQh/Z57JpnZvDjqbJxzXRJdHKDugKp783JaVq+r1vLWXGnjiunzavdkOso7BLtXs25e0i5mdJm
/WWya+8JWMKZsqI6cIh4eQ6oLkVn0Iwa4ZujQq6XkEP5KGJ1yV3xG5+GcVqKJNl3Lt7qbNibqcpv
g/bFNpPV8mjm5lbrXNTVk8uP4LHhmpsG204aOmfCj+wLdA5nlfVxejKjiuPajdvAJv7GURNKUo24
ipoBCUgYaMdt7RNmwI+OlQiJrSDBtejGZAvv/y2XVvCcVNnRqL11ggQBrkr5nAaBdYhKLsvSW2e8
PRCaVD9lRYyDDdMfa2y+7sRExR61u86bX4h6HR/N31xTLqTNQa7n4UFXJRvGLMO+ToC+Qv8ChVaI
Y2FMamOJvPg8L24M6yFQdwLc6m3D+po32rE0RlySfkFwKLNox9Lkqiij/jGKq/69Gd19ZQEPzqz+
acLbvUaJMp6IoZ/WgFw3GmQIu70Y/hCdw6w3V0ESVStW748sZ9ZlSrT758PJbJ/yokoeBpJZliUX
IuIWC6jfZk92Fv1YXvN6WVxHf7CvXvPOs8BcS1SFT8t9TfdzDBxdbhYVzHLrOajPHrXpGtjjriPW
2SYe8OZ/PoZ46c3/1fK/C1nqFyyJDrIMRaWuR/1NAyexqvrh19JoLLfe5Ia4Puqi2kbQiQ7Yo9tN
3393Qrodb/lDxND5im2YQyScIj06LE/LMOrco1npc1A26TOlczWKBGh0l168oF7pfegxkFfjqafk
5l2N2tgujS1LJfcweYlxHUvjI/XVHCRi4zfkZEYtcXRMonmSW5XcOliqdpQsm674MZLmfvZCVW2p
/V9ljli19fPd8uIqOzvYDxmtQEFMZNYE8YwrXfMs2s3JIV2HCGsRc+rkSkSGp9aDPmCCln18Hm1r
30azKGu+naGuoIJm5DDwuUAxBg0SKIQDhX1YjhXwH14hXVGeU98uD42dvTZoaVc6j9C9Ewwh4Lcg
O2d1BwQ5m1reOUbyAOJoGxj9cImCb8LSEA6OBMXxeCIOUrTfqCff7YG3nZx1aTKSB1gljN2028yK
Try6I7rCGB4TzEhGNKdqFYV2CQDyZlV7MJPg1ySGGQoOpHzAkbNJHG6KwgvBOGY1+R/+CPPbb/PT
ckHBr62ISgbOE8Rlg0T60PS9cQ2a4ozokQBwZ8bckGDZMwg6TD3g61I1z753gCloY255i2I4z15Z
SLKWeuSW8BlYOmSX3JZkM8qKWmVKfpba22TgFZTIO6+9xk0BRZEG1DtgIc1XiR+Ep6Ant85yIoYf
JJrpM65yeZkiqdF2tUMI9yx5pBYxiSrU6OrnN60etOR/azTz8IQ+RK5Zh6AtgWqaw0R098kh6PSp
a+5lp2ubPut/Sa6hfViW1O5QkU5+5n8oFIpQHJyj3pPlubRuCO+cBFFZg5B0ayPS3nTCvFNRJWtf
+QQZQfKDXIX0pTe4DGtj8nc1yPMOTdK2yMFxUnLoh0LP1Foj6X3VN2I4Cz/Zp02vtnGMzoJwxuZ5
cokZneyJTMMW1xjq6HCfVDN5yTL9W+z5MIjpPgwrbTZenPWnZfbgEG9Ibov9CE9yHVuwELPR7KCz
MEbniXGf0ul71kQU4EKFa1U7D/1l6Tim6Dlq436fhEHMpzP3QZAExy4ef2lj+CsdM/+YQN7bZgZ4
PbIugV1KtSeJfjO6EBqXz+LFPhxemtJ5iEGofdadguRc16gSOMrfgti8x4H9xtgLt5Q9/HJt9yVC
jncilqXaEbt8hTFZAD7TdeiRzls5ZN6ehQc6d4tswU4oa1sCDCk8cJdxG0ZXfKL46uQv3S5alpSF
DrpJfTHE18rfTYlwDjBTofBY5rMrA+hgcipeteg1JHDLy6I3QMNA2mWe3hsUa7g+y+elaqxRo616
oPbGXA7A3skxIGugB+YjLuYNZZJ4hLKq5LNjD634UTS5fdXDJ/hp8VljWbQtbGzTSGvG3Ri1YtOk
4U/fA/eZ4x/FkeUjkAwMc40IDIJi0YfYk43+uFw7rkydtalaAY3WtHehbTOLkQQzlLr1LrW02wWC
bOOZqA5ZxzpGijuhyc2v1K0tZQRa0cFzP8QYYs4apucJ+ZhrG+ox4vqobKA+n8JtkfyIhr5fe1qS
HJfhAzC8ZlOQ/MlQhyshy1yyhuwcYH3opVcO2jrUvatWDMkTq5vQ0/RHHugB7g9tR71l0dCRQoGo
m6ohTMiCBLX0DcMDgLqSY9ZERUeoVPHTFJV/I5rtI7EZ/y+db5/pdxWzBxalHVxpzQm/9lq0HsUJ
A6S7A4ZWHzLpuXsZR/dCC34IIcZrS1+1SkY8s02O8GI5gW0vvhsUrk/Bcz96cqeRYHnEn9tdl1MY
EOvejPn44HaPCGglygJX7Iw2+dZ5ot4yEWvWvW2j/mkjc2u68yCOdC58eSkRd506NJNiBZ4jsCuH
6hYlV/LwPtLYS+5mm38Tui/X9tjUe/R+l3KMDMDnhM5XDNQ9Q30PBbsuJ/iBjCd5AfDbrYxyK5yo
oReAxcoBvGqNc/58f06kbwMV3ISYju9xNaAATv1Tk9cmgxLji7LrnyqZgieTUQZeDHntsgxLsOh5
FqU1A4/EiH4ktjzVwExJoeuKp5qltdPpzs8eYvEqMHlzyKZ7ZcfJ+er66clj8T02erXxRRhdSid1
8RsS15QE5Xjka98Dk6RRrZfNnYzmfL3rw0EydCacOOnE2ZnqD5KX3dp0PgSsPWK9N7adpN91/Ws9
dftCWc5HMzk/KkkUAXSNrefK8qDHWrTLuKmIEg07Bl/pV0af/lFhOOGJkn7FxJQQ0jsA5Oq4yCIT
jvGQnPsszXZNTEwy/kJrmxh2uvPZEJ2t0f68nepa63ZDHZxnKc0uHKNpgzw/I/0CcKAanopEhB/K
GGAvy10Nl+HYsEYhaVghTNV766iLkq6G/uZF13OCLcUBB7b/AARnn4OrfbLDFot5iUd78qKKSUfz
a4zIu4MHoDOdan6U8ziq8Wr2VF35IKEWY4NpEEvDiD8lFTOmbkivk2n9luNQHFjNZUAxQNTDGbwR
lGNso7ZNidP02QKMAHjqdhw+dPLRnAE7sdlV/qEnKl1SyKcIiFEkZYTM5L+ntHgcY/E6K13sMCdp
JGvkesL1UJJ2rhEwsi1N7ScHhrcEI41VkVMtjz/dzOJvzY0WqMMINWXrRPKkSUBLEQIPVoHWqu7t
5wbJ8K2JW8AA/VcSXKw9+sseX1LzLW/gIks30y+8nqa1Oe6EimBQZ0a1JnWYSWU8bXkJ4+mVNfSG
mOY5G0iUNCogtsGw7Uqfzkelp0qYX+LMX0c2UQ0y629TYLIUrKLX0sxeq8xm/tAmoKklu2aGUa1F
t5Iy7NOja6cnVBEOgXQtQTY7q8Jp7dntFo8VQuR+0zNPJp0W4dtExkUbpowOEwCXlmu/jYLAkcxI
w02FVBQmoFxrjII3Y0rfZGsQtlPTW6fD93ri1u5Jk+TARhcttH77Cvmds9HnJAdb+ruuk+aq4Obb
Y55/yQf/EYPnL1CKISDgWq3KINtllSHXHS+wjTYhLqjQGR0zHSEtV5rfiTuhOgWZ46axZvLOtcvq
M2PaGgWjcepM/y01/b2XBTB7DXrwaG5dx7ok01Y36DI8eCejfvVH2lfL+WX3XbcdpbEZLIB6Epjd
xvOHnRPyzipMA/k7RVnsGadZoEoW77JOorFJSLsPwzd8WQe9Ym+i8ejx26pYMzshJM/tj1KbaRlY
u8pwStcFvMYNce1rUOHuGWXLPSl6hnhunq9TF0UdCbAXqZhI4ZPJ9p0YCCbIboF3rMIQ4w95dU1C
uAB78z4Kpjk5yN4SzONb0tt4qn/JPP83U0JGVvVXUFicj4RsOtq8Yz2YaBp7S67TLD6rEnC4T4QE
dGT5xulRmH3HFxElP6Dj+eRrcI6hP9wCCnu61V3OpbMmTDmh+yZ8TdfrjUNybF3bxLtXP8LAuJMj
vw4bp9yEevQ1HhkoxP6jyb9cKRjIRFkaLx0msVVNRsQmq8IdOUlfnUZU21E3LRyGlXfwwgQDugbN
NbU5gs+Bi58eU/djKUkdj0WGtk1P942pyc34lUqC/DjDTQkJx4stk3sw6aTvhePX1qYSLHKqMmty
ta0J+yq8RhSmLNdlD4bLflWDnjPmiSM2RfWvlIAOuInxSq+b307X5YfB7S6aLy1soOo0OOpVz5xp
M2V8Kbdp173pJbtmNJ4AAt5cKyqOw6DWYLAwqFPPDyZ+S89OjjIiYFabynEbEjknbT6gwYD4pDTn
3Qjj7sSl8MNuy4sAJlMY8R54SbYnr2Mv/E4n2lGd9MYkaIQA7IBMU+5/c4MTs92DUkz0TewPR5MG
dhuYRL40Djkzk0MsqO8F7jnmWxXFtQHZTaSEXR9QbK6Yse0cDQpYoc8c7cH2VhlR0QO3FrF2zlnL
iefNiOMlrequDT2tT42nvazcDW46aoX6CBj11uk07BzMdeP2EcoQcXMC5NxpPp4dts6jf5zc+GcZ
mu9+arCYQ6lU1857YIS/crY1jsZUPgv8lzJVCKxE6q9BoOCaj6P0KS2902h03xIyBq+9EkSeFLFx
Uoq0DRe8hgF55NwKBWNTEdFHFmzkNPLRjJr+UWPnopjsAY40D01NMsukyUusJeE+TaHHwK1MVhyL
ftdlDUD2EpCCsi3ENkFq8PK2PsKhk8fSD6kQiviBPqs+1aYGzrLRX5TJ01Ox9b5MBJY6FuhHzSZT
BHOH9yDz/uegqexq6N9K6bw3Wplc6nFnsPk5uUaX7mRWlBufedYh5SifCzr/xJV3sifT49jaIRpC
ER56u8I4rHrkqSwXXMKv0KL30SbOhPsYekBIi0Fn0F3NHNYpRpmClBITso6Pz/Oelj+KgTxqAJ/6
zndz//P/GblN6okuTsv/qggZ3UTdNG4CsxAPyx8uPftDUxBo4nnS3fV+WZ5S4iHjWoUPjGNJtmUo
snEGNnu5bfcMjBqNLq5EZev2bPvGMWbkDV6mIBF8Z8Pt6V2F83QeFUSTZMBNn8xmo/sZ2m33wrbN
75Nngpi082I5S4yxJ53eR/kx3jEsHWf7LZEqjkcqrMIil/0OnJoBUsAzzR9BLDXmq6eGH1WFzaMI
CraSNGSj1fcXzbwbRpjv0dql62Xyv8hear3xDxYti8ZgNmmnlD4qeqsoqsnGNUvLO+SRKOB6ovT3
6uanEQGaqciP8KoixyDlDhebtzkzZoPxaU2MVbjN/Lz74o04JcmtUKQCPCHH+PwNjBrvfoFryhMa
Rh5HTCtRcxkDHtspslwK5eGkbKhszb6+mVX9sxVVd+rgc6SNibVSWFfS249ZwWjFFuplETwU0j+g
cmDLPH+Lodd+uR6p2HrnwwGRPD1C6b0sAgosF9YFAhOeOmYUZ9/Edl45PzKt05jqjyepm48ISsdz
0+cTwJY5VwOY/cXDRvVp7WCV0oSiuI8YO1f8pOhz3hdEqDXGZPies7Ha+Ix+TnnakIVVk54R+BZT
l9TrHhyfH5sw1l3XdKhkMk/DQWimAbK+vkPjURCRamKgDEvb0XCxlmdB1k7uWbQsqxj6gd2uGpWu
8UJhRbWt8tT7PZt8NR0Jhdpa82bbAYpb5tUbkjXmAUby2LrttHZKrBnkC3DdzF8ra0RxDFrDeRCe
f+19TDhguSt6U0Wd7hD0g1g9X1mdDtyKawLDG2ptDWAPVXW6W7Y1hZd8rXHUrCxhibumNN7h9Rlq
DHVnY+ukRFHBO4Un9u3InrwPsbFn464nJ/zG0OjkgP09p/B5iWemksn9z5lnMCClkynpokHmoZop
23GF+FvueuIILPg4R6zI7GOc/p55HRUXfB+sKfOgctZTEWnomfVZEop+dq2LB47FMtySsCiQLbTB
4Q4lBxwst3xBYcXgtg3vxpDvtN61H1xrvHFEQfu4frY2wslcD1byyw6batcEyvzUkwcuOV0gOcR+
INnu6fPohYl3y7P6UZ9oxcBHW69iSA79rGRGZnsNdxq7B140onwAmVN8Y/cenrXSPvaiLc7DkrBs
9/0+s4lFkw0CANsilzjPhm0kHfrn9HOiW5QIw3X5Wqb9l15rfXZ59MPztZNX6mYVw6+x0wciurF6
xvL78rSZptw7R2OJzlPCnJexYrDgwrtoyXbwZMekts52PjlR7Oazi14VVFdBQwZwgMOsCW/eAKFk
lvsmwyYf/ZUfZtN3T42vccJpy2cQSjEicF1GBSb1+FMzx5V9PvCCCQmSYpR1HW0aWm49huCRIvK5
Te1hiwYH45PuPskZYwDkdR/UGjDXh5Fxzm5ZhY2uss5GnL6RdB3tF5ldzSFaVWldrD09Yx85+9wi
EWFI0kmmmVdMRlyK80TgeSgRq5S1ueu9yCN8S5KqiPtnwPpyDxvEjHkP28adgjXIIk6scFAQZITD
pxhjtnXjetzMk7VfJvKMErIDE6/VspQqS/2NlUUNd44nQ09tsJoU4dbLPcawx9tIBi97jScz+7ch
3kf68B5r6ouTWV8do4q2Jey/k+YWJ5Mx72B4w+cm1FWK5YNEIgt539gGKV+eJnvF1bqlhph+WGmR
rhNkN75TkizkjtV++dZxVmMwm2/xNM/7gxvI75qGone+QFrDLiHK+8UDjWNGQPRQfHNT1B/B5O9b
Spb7KDA7je2zRbd5SGKwPkNYuVtIAD8bjuK5MCdO26DXDgPqrnsx6M0WM4sbGdWm1aubysk/XHYg
XKfkZ0YW/X/MjsaG0KAVai51nUe3qz6WgZY9Ae0KpBqgD6lpZRa6XMPyaOHXo8Uo8RODMc8suq1H
lznWWgZTuDObgL3A/B3H2JrHqC95XUFqr/C+rLyScz+VQOJnB0VojcR4g/nacShZanN5oJMJasx4
w3CG5B2vUGMWWKVSbDIGy16DWTTTwkFBVe3n9LzwLGrjgJ+mZ5OQMS0SRIK6LREC0vAZ5G74PtJD
j+UHvfmiZcWDFCgP548eRIyHVReOe8ACattlETqBCnaAKSKcCuUr7y/jTtJetAtFcBQMSimhoEB1
Wr8tZjN8MIHU6EzjEJuA3DTj0yyIHOHdqQYeowxWl6VOZJjfNcYLm9wpuRDBwx4jA0Z6OeaUeZF3
XX4tpOG3qTQpkBkbo9PKO1I8tQcTpcIaNzPmGYRhO4ba4ypnLX7MGTRifF+1eXFPAi9lU4sg0fbL
5lXWya1manT25+BpVyMUL9SHR9Skj54itNdTb20x/TasmvlG5vTvXT68N61IHlgRrZZbeKoyNDtJ
+T44CVGjrCEeiawRD6JgRUs+UGRIhI64rn0n+hGW6D60Iofh0dvsORLEx58briLm+RVc0HqtrKJy
8CvGkMjddjyVvefcohrY1XKxdLCCn2puDzAp5UvV4sRhc5HmZ8Zk9Q01W7Sr8F00zJXh4+kPKa9N
6cuSyL2s3VeidXZt0iB5LdhCOFpdk3Pacfp5K+5b/HfvnCM6M2+ShzTQEQCX352kRoBa13ugIEAs
rejs1dDLaMSupiRoUYUE60QjYbDSSfcq7SFfa/W0w7lZk4/E5rM0jXfUo/WGnxscU/Z+6yip3UMW
Mo7zRqIK/OxRr+Z8MtNhjRWNj31h/oT6Hz2YNcKSvJT6A+E3VBqLlEVl6TNCNbLoVSwQmfTWdJj8
Xr8a8x9W0zir8DnQGcV7SXjuY14YQYA8GcYZL0NZFt/GifWBWU3ey0Rna6B4fWOJYW3bAXGIwXW/
RY5U3sNqII/Ep+2ruXvj8KvZp+2mdjL65fn5PJRVuh4lUDJX4wCRu4G4h8RioELFQZVibxWtA+7G
qY/4drcuaQxHZCOHoeF3Zeh2Fl1EXL9nfasOZcuWJGVlcXTTU4lm7CCCWGwGrza2roVOJlANLhZC
ATYBLxYAjv4cfmGLvTmxcRGKPrVAqywHalGUgGfP7O5GCAzDMmNrrRceo88Jn5pmV1etq78sryJT
dul6ClKHRMvxkE+Dd0mKresP7Ev0L5FdsOaQ9bEv8OsEc01rNOKiYoME3a4jUVh1BRYn80fuUN5i
X1KnthrRBZMMr1IidudnHMIwlpxW9KFFnffk5O1EGoxWXx3p/RB9DmlTeCxxo7cxtIZHVKjn0bLP
sZKPfNEERZRcF21tXBku2iuXko9NO2somt1tTBteuOyKG77/ekoMSiXhHHMNnQNRZOanOLnmGrz6
ZYFmv6yTtRcwEAlAxoCCZtgqFKyMPDmy7kM2pbmvXKzJnoVksOrUTHNPKSFBP7AlzuphA6oSh19p
3RtL049mC//Tia9Zrml7p2FA0iVGuUdw8z6Vco6KPZWZW7DHKL8sO9jQItOqcO1452fwVwAwasch
4lVYIto8OZS7a6am9JWLvAK61rlEsFAO4d0OhQ+vZZ/XyqeHnU6e4b9ZeqeflxcYaWfU1qo6OqP3
+auWYtpX8QOioXJfEHWxqmaV8nxm2dmjrNGagzGRz6WZR0JW7TN+IxQ+YXt1vy8NnCo2Gsmre9Z2
8dy88ADLtXgu+4kWnyQWuoq2mae83ZlfOgXrB+M1zZiMsN65Y3ZIwXuu3FzNzclTOds2nUD7bviy
QxKVd6/CDEiUbm15KHuDbqPQnXWbcbOAVswYVdINZCoeHmiAPrXBEiPGfnCxqaSotw6acq19L2wX
rASKeQKhd06WVhtgRQ13JB1pKup27RjKv3H2NqPtcD/Maq/Y06IjDoFpVkkRJKd3b/XcfS1FculO
+sESFwvvN2KtxkTIYXWgg2CLxikTOYou33WjbSrKek3YylFZpUV50j1XpZkf45bw67xj36iYmPVf
MB8Qt+yF49bl8derpnnoWzo5cuomUkFltuuJv7lwCRFdtkI1Jh6AaB/ZkPUP04BUqfN4OPGAroMc
Im8j4Bq65GFofnwqfBMEDFWlbcAYLiRC6V6fuY6RHT9F0E15ADZ7Tu8eithJRGVwDuP4I4lroOd2
M9yQqAQJKyHlhO9BQVqKom0+hWQJu4mln+KyZshbVJdgMB+0bpwPg/wmDYPJyDBCDOjyH044fExm
R9qI35/S0eUWk8zo4dVKV69WtV7WsBaDb447JQ+1A1rWdzPSgriyW0cdbG615fVuBcis6c+YV5dI
B0utRzsVeCg9EJLqWFfgFVwZbKKKsB/zTHnPSx/n1xj2HXa4tpglNmHxJSBu6rwYHx2vZ8lmPEvY
R2ur6wXKNwKu8DsySaSAOEQm+xXUKQ+LAkIOWrZdnloGYrKD38sKg4YY+VSxQ1WMwtNSBgs5i1lO
gtnIads77xwkyrCnGEykJBDExziazZzye261uDVN2hWzIIXbqqf1BKc4UNw309DsHDONd5VZ3Ohd
faYdBs5EFe4H9Gpwhb7Lksytv4nK/+kdgD7lecIzLAFL7w9JedlQ2YyqMW6L4pDYaXnTDYKa7FOX
IjZtOho30jQOTomdOTeDABcUqgOjSoisShk89/CZ0USvRF6LMyd0ZbtB8YYP7q3tQu250SEPR5SA
pcXGLKZIT6y/OPD+BYSAPdDTAaHPlh/3T499O1RMesjevOkmqSzQOvMdcTbFJSjpfqZmxbw5YOWB
WlYWnbrUcdxuSSJTNCuDfbBkYO7AxQ/faqtfHQ8EebII0OTvFgCohKr5Q9OcYiW0IXwbO6WvzTj+
i7Tf+KdvCZwhkEVCYN1/8RBGld8DwdW8TwpCbgGslpWkNzVwisW5T67hbIDHszChEYBqJqvGXiU2
3PK/XA+zW/G/vSRwxg2gy3Pug266fyB6urru4oK869vSHWq5XX3JWQyNVo4fMM9LJBxjvtaHpiBx
giogMwYmKrSrZ88d2FoQ/xwZ8ys0QKpdVd/TmWubOMOsDCJse+YagPHyVqVrH/CM1ff//fmtf/38
gugVxzAM0zL/sI3SqzPnIZLoVljFduT5eZMFoaCeORC+PhcczHY2IfJhphA8PP1QI5N+diMYMFVW
DMJPmhAfQaFvh7y23/SKEsbchH5evOW4cXe5++ZXXbUbCZtf4YiOtnjuSRUoeErlMUFamUHgZY9y
9xioOEBD6nYbAM50Lbn3Fw7kP2l3FkZOnTbOczzwUNYfzjGZitzp3dK+sQGi50NlfO3j6TTNjfBS
6y0nUQKqZHBgHJPSq7d+VAw71EKL0i5nf7wlCPBoqTA+58QHGAnK0T4PfzniY+lH9MZTx7+cpPlz
/fdF5vGpddewMOzPyVz8/X/Y9JhkmimsZutWAd7alhGGeQWJCp3p3WJ3s5INamph+fvALNtdnMX1
ttfYmKUR0rHR+bIIP0b+6TE32VMKIuJWNkarI4ncczNXCRQ+9awtEVJff3pGlrayNsiUciOT7Y8h
Hyh44C3O/atwK21Lz/lXnNS/flMIaOQNeYjy/8SyKZvVO7xjcat5yK8FdOjtWEwfZkySt9dNFp0R
pBVCObaeX510ze53gTHANRYqW5kODlN96Bmz8NBDF+uW66UIWsSsTHntjZ8g2krZU7bsQP5ylv75
UOIsCYhjGFocvsEfV5dlGoWTayCKwCA96CpiyFhFKbFbkAXbdB7VtH32kFjU9E3UqG0AJtm3axp1
OqsgUO0m1qtoh3RGPMR1uvYy6lrJ3g1lYkrvklrPU2Z/K4ryN9Iqwa4Om3YO3WEHN8taLVdfaeMX
Uzhv6t4/LUXo//6Sf6RiYg/jFlrCQoSOIR90139fijM0rw+0yET+3TBtmcr2G5kgwRYHVcPS15Zn
u9uYARlNpvcYzAyr0F0r1nd7NUG2ztqkOlWNEJtej16DeEw2eYbCOW9xJ//lo/7b+SC2k4caN4/l
LhSM/7hrNL0z2ITg/opSbuGk5ZBhhuvQVng4XOOiOGk2bzuzHFuedyzDfZGnm6DX1V9eEv9ihyRC
BsOqD/SLFC5v/qT/8Ul6szQnrUvxoRmI58Ih+t34tXWxdkVt6RsBLBof2kTKYMQQe8aDJLyQy+y4
PP6d2tNWHDZ1+N/Hx/zno9/TMWdytZq679t/pm7hyMLhgcX01rkMfLNZZoxQ2Rii6YD03lktt5oB
3h3Nvk3l2ZdQ8mzuLsHOdwyrD9ViccTfl2yU1kIzK909cOQBTnhAgIDu/YYChV2EOuQvFcy/HVCo
JoKzatFyOPofby2KPCX0vnZus94f2e6p05Hf+wU+t+Vu8jo6gxKIEXtn/5diG2wUkf05Wk3r9q5m
/FSq/goN+JdLjse0iwNrLkysP18w4JE0OyMV5bbcjKZbYGdxjd/DhO3bavBt2DMpsNDIIMAmjw1i
nvEZOc3/X87tvzxHeZ8LnUKVuDfu2f++4rSKHLB59XJLCSfdWxpv3Ng6xhRlrNwhzNGhjbuC9fUw
Jeq4lKiKas5nc06Auu5uvcyElw+B6RIGWrePpSCPYywuy6RClD0vkTnqpYbM8JeP/k/vMFlpZD6R
koO723D+OLeQ53VqEce5EUVknt2yJ5pe+d5K6hUmIGoMmKesosLsPR/08Cw9zDl1bzJDgPGioWl4
yvvQ+H9HzWjbQKXTfo9o8v/YO5Plxpk0y75L7fEbHDMWtQEBztRASRGSNrCQFIF5HtyBp+9DZXZZ
ZVZXpfW+NrJ/VEgk4f4N955r7YvptTIaC1NWLKOhE08ga7Stlk/68eZt+xe/yP/jPbgdlhafT4Oz
8p9Lq9YyKy0xXe8+1X0NvpE2P0+Dc/2unrDL/5Reep9Kw7q3YOmzfnC3hX7j3lwaiaHku5P+G3q0
mfc1OXYTNlOnUHfy5GJukaqIr//zTyzcfzbMWvT6Luxpjk0qjf8CBnIZSrb2tEz337f890/aLvae
w2ejbDlHXrf4W8JcXqeRAfeGO9o7Jy1N+bezh4h3NoBu9jiRNi8eR2AZfub8SNPyb1XDSr13TP3k
/vs+1i2y48dx//2opDFDJdGBb4jzwQpl7SDxcG11HCE+hQgGq0vzS8ba6dt8MtspkwS3RxhCDDAx
96nCNYBixWZTdBzJ6gQhuJvo75/AFiHcziFQLiP0frSe7n3JJ8aqxz2rd+dulk4S1mvyKY1FPS2G
++PbIrro73Iezywu/U1lTwzkyubNMK1P00aYDLqwCfVijQxSfbbfKtXcHTm1TYW6bIZLVE12TZXW
hL7LI56a3nOfsF812XVuFm9hsOqZu6GWG789Cs3Y8OHVX75rzMrv6i3nxEvOTLKYfXHIMqtjWYfG
+LurcSyNGNbBvnx/4hfVsy6Y+rNLSVG0C7OR1H1kolHu+QWybTdldJbdRXeRuQz9YkZNmf3W3OfE
NI8DU29M4ab7+D3aagaSXywrqkdQrU7tFqHdFenWRb7LgJJAKfxGkWEqGRhpuyGayLwfhgQmmsNG
r5iLrXczo35/l85oR2ZefXf//UstZNtvklpqyKeaqKqZFM+j0T1lsGpucy3BEg32Emkahad+IcRs
o2Rk9G/0lR8AgyZmxckO3zNgy0tua57S0++aoQMRwqwPQQGTd7WUZ5LG/b2epU/KTcUBujWuXOPB
EJO1c/vxOk39/vuhSm3n2YAs/jxnvxkv61uvcqwDenakfzUYhmQ6a1YDM0/V9zWYZ9yY5blGmHuq
jX91m90O4/9c3lM0Wq6AFg7BR4j/Ut7bvqyXXPT6fTzJdD+4YE/XgtUrOV1kINsYIMx0uOsFjELd
mOTeKwfrb8Xr/wY//Ivghxul+L/PfQh+19k/5ETc/vO/BT6YfwHZAyPp3Yj4DMVvQ5a/BT7ot0BV
AIZo9g2bIYthcTH8PfFBGH9ZwjPhg9yIgsCeOYDJRhjTf/835y/DNImB0JkqQSJ1wJr8U8LD/5T4
wAVzuyf/06cKI9gNR2JSj3CXuvyc/1gC5FWc9g3MXNNOFrw5M/t4YICbKvVg4cTDW26S4jfohXmX
Awm6I/WEPGdvP1u5f7Bc47njcTzUghExvEhSZZoa8IutrBenS+D418nEPsAOXG2qLmyELWau0bom
/uX7yyA1IKYOz0ys+xdFSCOqN58gH5ncVfH6Gxtps2PY5B5thHTMBP6uuuJMfsUJJWhlEWJ9//Pi
RlQYPdy49tTD8KnsN+oGsS1veVQWZsGQ1+BVevKOOOGbGy8/+rVgbzfHgxGRQj1EuqFe0hXbgZez
WEsb7oTYVy7OqP6SgZ4Ivblfw7kc0QnG2RQ1M/EtfeY1J70o29M0+ochXZN9qvLs5M7JW9z7wy6u
jPyS6m1zTEWBxJa/Y7pXBEq/0ZqH1UJNjFLcboFWIYyDssC9senV+ri6VYyyeSqjSRdlOBa/ltbO
jiZ0kXbGPTofCARAFZOG2O7UOTcoUBZU1TXAmJHFR5Ta5x6C0daaiwd7UYAX2tQ/Eifys0Efy+IZ
hQIzufi5G5JtC3UxXOwemYKXp2G8aIHXb0VZxU9Nmf9G5N8dkZhmZe7uNHP+tOs0GrzYQoHiMBIY
kD3arf8x+oa5cTUytGYz3WVd/qddkn3jsYypnNQJF/8MyaAINWUTljkP97Mt5Nu65JEmkq+ic/4g
WnxcCFHHtP6Z2Tp3eGcgqax7gz07eKyJSzz0VEGEUXczATIe8pTlH/zRPTgr1byzeklQjBVqcrM6
dVMjWaIQMl2ZFRL9rtqkSzsdtTR9A2P03FdYpYg4YRdOM2V18Rdjp4ei7Af2QymaMhttoSouaZti
3/EeM5OzPdO0cEbD6y5Jt+0z57ikhLghF7sMznCxCbqqjJHlJZTJEtvs/Vy420nfO2siImSR47Zx
R+M0zOWps5W2N2abhfpsX76/aL7/RpnhbPoER/Zy2zmNJ4uohxvz4n5Kaovv7oHW8+ngWccZbvJq
oJs66bcvzaquQwMP30YEdmzjIQuVPQD3nuEirl39w7GyeFu2yZfdV2TAVdUHcnwxyBXdEm+iDpEE
GzEBGfCK06hFEJGP6XEuzD+GXnrHzEX6uYIz1wqElDocnio35cbl2mMOsWx0uYRrMkVmZ7/UeZ7A
f7W2ou5eSNuR4dDp3YF2dskT/QQxj+2cLfWwpyJKNKCnqrYD9DJMxZMkRwWA564gSJIpqVedTNTS
G5OkkDB1erkD9fK1xlhrMFgUmyyRVlDt0rXmYTLSadO31g9yEF/5qWMmp5J/oqznlkTaqEanXmcg
qGZBkhty4fgskCK12cAUdvaRdqwNcZZF+biq2okG31hJfSFK7cb875FGhRYrXSlndL9VRcGoZjJ8
lzo9r89TSxCOnieXTpume2vq0XBoJJffvEG2OwDWqZ9roz9OnWFsO/auhv2mZ/VxYu0oJhYwjr/s
daDQG91NbM4cdm4xCqYZ+US4kpMSpPgDkH8v/LmtemD+SiwoNrRdbNRv0hJX0+Y/Um7zjoeC5eKE
MT1nt2dUQxH02tht87xqNytGIB2rzIalOjiNG4Ejz/0tBPtyMwi32enpRAVckdIV6/V+HRgZDUxw
U2ZvCC2TFmGxMcGvSfxNjVpEL8t4T4TQH2WxZgFZ4m3mxn3t2treeUuK3QCTSJnwS5gWmoYJoKbm
EDwAnm9b28jYi4HnM58ceArw/kgysMKyMM68RcVeiY66Ln5MZX0RGTBMwoVeK485jY5aqZLiYW4c
0m9jNB8pe/WiM5kiEUxbVskHpEwEUhBOj9t6aWE/dKuMCrN6mpuef3EBRsE2LZufVuHz4+h3ZTLE
G0a2foTADR9Inm0ah8aBOpuHhBUvhomGFTITF1zlgT0VrwVUvLCEfbaxcZ5llbrvi9LaxplKQxfH
RaAERW83e/XWnbHjFcV70pt4TFeBa2PhLwQ7oXWsPgpUGlMs07CpvXZj9OV+ZLF7cDgVGVRk85+p
XE/QEsKskjEyDxXKUcdMV9grG1LzyVuQa6d4JoA9oJDHjmzHLHfr+IfVkyrpOetTE+RcR5hmt3mT
iqdBODvXs1aO0VHBdkQ9zmutbb3pw+tlHWh2dm2sdkDdmlwXomkCx7cxLGWBrrf3MjVIURXZtcq4
pAp3OhWIFjeAMND5rpu69oAflsldrjf7BPwSpDhEeBm+QYFMjQ/8i9kJAsRnT4YL7h+BGLaHixWa
Ve8gZVPymCENOpLDvpVWYYJKQ7tnqoYVedbx4j60cu02fEJOkxI1QJz5asK3j9IYp/ZkTfBmOxw6
rTXspGySw1DB/JHAsqqCHPem6O5zt/tqXEOEJrvQ0fqMxx5kuztg9Mzsswve8vaq8K4t6mIrSEZG
6Vxyszh3qr0Wad4BL1P1HnER3ibmJRFI+mfLEzMBjO4IIaoof9rJvCuH/DaS+NJHNUXLXFehjzKH
XfTsM1vssEnZeCG7jE8jNvRdfjMouHjMUksB0IBt37XmYdSFuxM3i1eeVD9m5u7M8u8xJicYDvW7
BM8JEaQIO1HzFfd5aSEmW2Fif1bNWG8rHbmMW3r1bpX4qoYhPyewavYIKZBOu58dlpOwkrhDYZ+f
Kj9ha+whcPKySEDHm9ivXyt5K8Y+K0XcXKZbnxlGu0MWt899QzOvub9cAw3PXDv1yWnv2hQFSptc
8taQEXFiOLkcuCm+muJAt1Iko9JCrEf15g6ZtVFG/sisBXkNyjeUVA/pCBHDyL3b4MN4aUnPieZC
/dQHrgYD8isfxqXlIZ26qMh/Q0J7wNNlwp6R7LK567Bf9b8Z+mW4ChBk+rNHR9ggooAZasVrHnHW
6YEhUBf6ZfLZLviSVqssd4iOyU9NMRoMyz3Vj322bP3BHPz8cc31mSWoM2+x7exyFvpBOrNrsUww
jmaW2hwn1au7OljLhjLKY+hAtlE/jwXcAxJDdh6S+0JfTuxzELpkHOVLv374a/+iKhHfHua3tGQH
b8lOhJbWPFqx6V3ymvTf1NYZPiBrjkHJVLH10VQi2dkSdtuYygjrHTiCBV+I0Rg4SopjT2LMjlUG
IcxtsVV0HlEGQIBPNAZnOGC91z12qXjsu+wnPkuibeP3duD+b9IFYoYdOZ0l9qpo3wvVh3KRt91e
gcUZyU7VmHe9QT2zFvrRGrMntuqEfDbJLo4nP5w7qW0kKY0MkGd6gzl9TkfvrvNsduG6U2zWNl8P
flPjOOvXs2HUijqUeGKtI+vV7OrD0E8fYu2pjcUYuXYSxH2ePIo84/+Qpby4GPCEpPLQ7TaUbdKT
GoouhEahWadsX5QUDcM2yfmhm7V0I5dAt8acL1LRtzjJ8pJx+D6SZfsQa+0DZ49Bfz3eMfotQaMi
rDU76zcCL//AAFlutNx6jHsPN5NlBi5U7qDNR1BIPJsgtm4jxtV5NLu5DDSPO2ScEjTkRUgsRHer
LkK78K7DlF4qnH1rkzoHG8eoZjzKpDuqCedLG8ecBayHzVI86lWIQnp89Kb4K8e6AMMYuMsyfaRm
j0QlBQPVmEd/aptTlaRqU3fdC+zqk1FUZ422KTJ7l7g6L7taBQAVb/Z6UsyzLLJYGKeOCewpherq
zfxLzNhcBwrnba+qO3yGu1jvqCnq+nOdJNTX2B43OEC7dYDGgAq0pqoMedB/I7VETdj3NCWg4fsW
Kik/zK60+o9KG0tWv3DVEVr65Lc2tEYbY/KX0BpxyevZChWlrwKVVgtiR5VH7uoeMvAvGxPSxzRW
PhKTT2+q00BmLU0cIkuqgp+Zt2JXEe5G62kOam18ZaRYoJXjF9bh8TWFsylwCG7EPLgId23CydLD
7Erg+qBrOPjKc7euD8tYNNu4vmaDLi7pQAR2xWkISLt/wobxMtra8pU4DxNXbWFo+WfuY8VMbsXC
0OhEz7HUMjTiOaZFH6I614i/ZejE+e2ojW+0lzyZ+pc4bW8Y3Xp47xJ8d20tLllawm3UtXXX07Te
4Q4dzxiowkSVf9qhmveUAM5dOrvOXf79BdN4UCLx31Tm8jZ5Znn3/WVJYQkZGrphmt3lLq1XY2tV
iRFYm1XXjH2vxVhxyzZ/LKpy783GlTc6CzEBChoYlzBr5oPAabszS++fSZWybRijZpAZo7eqvVf2
O4S/fEuHu+6rm2TDzeKHnjFpQCb8H6XZdGWO/JiAkmwT5O+9eM4z71wWYHdIIG5ujAWR2sjwu5FI
cWTvqU3yMbQcSQHpvjo6jmXdJkbSQhvXrs7JiweeZ9BNKTXCzTm+w7vRhXwM8jl7pcC4TGVabR0J
nbLA1WFIqPzLTaPpRmJs7UfURopTje2JXRgHfv8i9pF2CkIqWolztCd1IZSNoiTGs1qIPGRHekBf
EQh3Jk11uajFwVJqaAenJ4ZsgHm0J+UyQ++MTrMED0IoJc0YBW1RIWqyFhXywLRFj0ESVW6IqWZv
NAIBG470/TBZrzBVYW4jVrN0ebCN/kWOlE1KH0MztX4w8TGuej0R31MOR4+kHqNj38mMHWzJqJYN
g/QIv1BQc3791HRud8K22eIj7m1pfJm5j8Nny3V9Gtd4jTScr3by5tU8PrpdN5Rww6sZPzrZxRna
U1dP28oDWKfQuA6zbDYVsLg2tSt+19iMxlwEoxz4iOd6oMYkwzqIq7k2h/e+uC+wn09T1e2yhFJj
0Kx665lwwnEKnMAmsHMvgdkB6KY38HYJYBP6GhtMgWvBUaq1c15QD2O2T0KCDEGSJFwZudlrO5jl
w2YW+gc2ZnHucFSGokSNIzvZ78BTEhY8yfwwO/oX/IVqq5o+OcHPTKGHQeks5dcgbPfRx9zLzn9n
OXO7R8hxMBOFlXuggNUqZ7OAjiuYQPhd8UIdn/LkzIDPIMAgzHLvJuFXh7jH5TaUQpK8lKBxxr9S
Tu22d0l1X+frXEr5qFwG87qk14I2ITZyQeyHL0c/3U1dc/QoQ6uGqUSanisvf6k7LjmZFDKo1iWy
e16QaSwIxNLfyrYZDz6FR6QPtDZpTc7KrJPR5ie3dGnSVQfcXe7gvrdpt+yzhnI3Xp58c8DY9cvO
+E+7lgPXa8twmYeaJHFcNqUBSsmzjK0meH/t4j0XcmULAQA7vcnkeuNPLtL31ePObj4GMmvoQfC0
5x9o5fn3hsuRW8YvInbOwDCeS7G82eg7Jr+/GpU6puBjWaYSXJ57FkSDT2+cTmUxH5KCby8s5oDY
jXWcMrg9zTjXMAkghRli7yzj7kTsV7cHu4ayMxXnefZVWEwtdDK7uCzl5BwQk0CV1jWfFOlBnStr
fatVj+5MT2gascoHmT0T0LFmD+x9JhMW4gCEisXkLcGEeDsKw54qDeLigkAxmFTHEhhkgwZkB1Ez
87suIafGnI6yt9xgsxj5VZJfSWFaoWNSR5PqJEhmeegK/YVPiGb8ahZLD1GKv9S9Pm9Yjd3Nxb7M
CH4o1vyxXm4++ThtNrZePy0k6xBpChDcemKxziDwBhuHbJLrwMYt8KooeRBoMFZbrfPU54+q6c63
T2fcVD94mn7jsyHlYuEc4KNrE7yiTzw5Zn7zrI0v8zx+5m7Yt14bgBEGv6bJEX863oN1/eNa7X2e
eA+Zt1wXa9qWc/KzsxnHdJN9N9flJSmaP3ma3V6B/qNX3RPWdwSwy4Ov2ThizPbUoEBnvTaFmkSX
IrHCZPRxncemoc+70GPOhx41SrvfZsuy1Yx7YKyj/htLwqacXEJUakaokLGKTT3UexMfzpamQQS2
PlzGbjg6KVqAWe7z+nPp7R9cCTt2xfFemv0VzdtTpZT+E7YNpW0/3IOr6+9jDdMOAiAHFssjQ0W5
H1Nqa5E86ov7wJDiQrJhj5FI6w6WcrF/Z+IhaZoSdRbvNmHsSPt78zVOrfEO9TR7tlaYL46NGZ9V
TjBXfnO3ZNpPiy1a4OjYK51uhtApY4hHM28mHquVb0og8mwGVVrPF5LVLrM0XmKnTxkwajZs1AUM
B7NmfSyWfcmt4idvE/6MsupanN5/CoQIgsDA85J9lnpn3tusz5nHgmqDfeb2MQQn+mMDUlha3g2A
tUDb80yKU59T1Pi9M210c776XRx2Zt/sMmO+Ksa5WtFS4dxmQ750Dr6lPfel/FPE0163tFC14t1o
OVYTP3vWGqbL9fBzNqdDLG4tDNlXeKfEyaacjUdxFaPxnsETxghbXFzfpoVUR0O/c7LphCFhjaBa
A6YwvacJaTij8GVjN8xjVIoMDJr83u/Ht8o7dBYZE/U6XityfW4IgQ0BTvATfRXxcdizYli2SVJf
FhPIwpI8+vhvNgOG76AnM6BEFhMsJWOBdNoj7Jo4mMerS2gGjlgFBTmD81GLYFnptXPPfpoWi6NL
W99X9eBKPFgCfkw4n+CDMLT7TRziEcTknbDepqmowlTw/42NcQU5xbR2M7XjE8l+vPwE2ec9shu3
Krf20LXBorJ6R3/+pdvXFoU7TcZ6rxElwuSm6aD28Hu6gvyFxa83WZu/FKP56UDsWlV2t0rxB9/O
EZLfEwNZQIdaSIqpHnKJYwk2XiodlV6NkzpdWE4Mlh2awK4iZVxo2tlIKrkdG4JvDNl9eeKFvphS
1/mV98tugJKAnP8p1jWOQth/7tTYQaEZBj3A1oDN0baKzXcy7VyIxZpvvZI113my2uWu+WSt8sMT
QOjKD2yZXehU+smx1cU95t6rWfywOoCSvZMCuPJZsJTNZTE4WwtOyACTVRdq2fKhC8gcTrebUHqy
gREJzUpuEYXH23EeeiMaCOQJ9HK+cztUAaPFNNLoroMeP6wtWhfO+hDe0Aswmw/Zv0xCylNsMPVu
8iaSVgjIXtuMlv+FQfN1wU+W5fIF/mCgp6Qm49HzOm46AhROU95Dv665cZaRJ9KEdxkv7xooOz5V
ZpRO6lis0zVfXIMuqkbOxBjWZHYtSo+q3CmvNaa+ikwN+Ltthwduoe4dz+sgj0M74ItYsFGtenVy
8uanWFOKiT6+7zu2sYwrWDtzNCyAnWaj4mIYvnrdf5hz6JTK/KkNyTnX/MflJmZzbbRPo2U8l/k+
mRmLwK/D/ajUAyK+sLDdeh+v07xRCE88tDRcByYLF+N9mpanuSzSaPYazkqND1FxT6zMrS/D36Gc
+sPz5sPKXiNoV2AvjAMyvs34KG0cJJP/JGK2RLlzWhGWQJ5xD1XmZFsEoS8ZsSB6R0x2NgL7MGCu
YpKT6My0ozknB9k7dVQMsthWEw+shSUr5eSuGB4VloGLjkNfc5orfJvQ6noR1KP7VGrw+OBsPKEK
DvM+M4PJxCU3Aabtlb7PAe9Vtl0GhjulGz+um43syycGWqBiRTSlcMXN2+0/I2udZ/2p85KvLveA
UAyAB5HsAFcYA14wRJKqyDZAPvfWVGK8Y5l6UBVMx9qcQ5FOetA4wy7P63fHo8bL2Zc7ar2vCh6I
NknfsZHg+kgVMF6/PJJjsRfGr1GY/a7RYC51jvdprHysMgw93CLhasF/0Zdijubhp5xug/bUOUO6
240gMwZBvhjDQSOYjE0JwIyRBwsDW61fq1PvfTecWvDclRa6BeFx82y8MIccJaC8XHfGhxUjsjMs
pD6OTAd8KDbcISVUOmj2UaUmJEMkdUo4bIGWkGhU6+OjHsN8M4GcV+PBEaCQeQfpf0iypxEw5pqp
tBufjIknvjCyP4bM9K0Y4dv2SlwmUf9ax9LAh2ouUTnlB2vhJjRSq7+mIn6t67j7CW6OgpuBS84P
0CdCUhRX731pYsyo6xq0BjISvzZWntHyrfTluIUbrqME18ZTXbH369VxeBB+ZoXzQkCAVYLVL0VP
I8NiIDBMQonHYRy5gZkjTyb7E1nBXWlhxQaz9ignuLFWV7+krUcEYVJMOyh51KrWcFZrfjYR1Wza
tZJBrLGD07OYphbiCPuFccu3O/J264AN/fwubivAQFTfDNxNUkZZMVxxG+GM0unyk7H6Az356ixy
30Lofhg15muu32Jkjtnm4LsaaFTNcbcCDZgGW33YWcugtOhZmdsaD7F2+5FHb2fQsjDEQNiUI1TL
LWacVWW4UH/qS5fme/aUbUTEQ7EZ/PbENX8S82pgN+uYr3uCT+cMnVfPMYLefOTz4E2owxZozIqV
15CmLz1gaSSaZXyhNkCMngNRnxyVv65DcdG9kkpwndpHoXEgDhZu3gXJkHAYxuFi5QHDgh1a8kss
cX9nVKkRdJLvPEEJOA1jfCjnoTmPNZNg26A69DR+SlG+DkaVbwcYwxFLtq/U8C/zaI87fR3yXWN0
Dwsx0uxH+dJUOu11boOaLwmJT2f8jj6zf6P07KNbpiVCc/cyWF57TD0g9KBxIN1g4rkMLtKdJpv1
aPUa2ttyPnoGa7iM2mAzAFd03ZQG0MwFAaV5NLezxlvW1tvOx3mUan6w1IX51Laiw1q1DnBlXmpA
tcEqZGAz6E+9YiG+Pjt1oPs4Q1nGcOO/e21lh0S9+RstZjsZa9oa2TUmdbkqSfuiRQzhS2YXGRMA
9eBYfY85AevemJTPSkv9qFDjxfJr4kTL5Q5eGVYnDFJ8KqBnDEtXnVfd+5BAiAO/ujmZ7TVqZeZh
r+m5eHTI0bO6uaS7j6Xk46lmUDEwZAC8N3TAvd0jxCoKri5pStysHoNzKp52BdPQAnJmCIUhjql/
IPsOz5aCAVu08ldVbKy+hPBzO3mR87nMXe1L5tyz3Z6eQeM8LbPGotZ+FIq+O4uZh9rughHvBm4s
DQ2rvPNBmjRWO2l2oFObq7UufGSy7uDRg7CzYrLYF+yqe3eIKqQFnM99MR5bgfqhdl1K7JFhYLOM
uzE3z0g65dHvTaYiTmNHhl6cLIIXaZfadIPHpNs1jXVfLll+6hz3sXN0uV3Jir75u55s9BjHluCK
yLDoWmyIjjfJIBt51qcAhu1QvCxamh9J2oMvhoB7jFkpFbU6sqH9GcdpzGh4+ejXoT835fMwJSQ8
6SqaNGTgrFhPYjLf5rKkdGqrnb122pZkcHTppYr0KrlLCdAOVs1IIthxgdZk7F98k/Wk+wdL9K21
xq55U5X2pAMe89oBH1TAz6hV2EGMjCQjoJsXkwaucZojw9UZX3lTY/Au8zXUCt3cz5z7DtbLUIpV
sK3teAgYLYSkAkDeaewefvYoIzqnjyRjwff9BXOBsUctu+m9BnaFy44uM0R6qqTGXGgFyp4DtcJw
nSLVK+7GdPAIdOKLMc4szkr8nGJ4bWumnaPNtiWpq+2s9PxkqT4/uRA5aZpufw8VuzMm0qAq6BBK
CWs3Uo8EeWYRECgRaeQt+2fpKnNT6DUCGZNrg+gSvqWlqJ2zzgvJANjh0LL35qTBFWWl5VD2d0ZU
jZMWogUZcMSph3FVL6Utum2L3DKLL4Z2KQozY94EQmkRxYChHWU5j48aw4qU8WOnq33TJNYOKth8
NG9fGtI5/vbFgZSv1sOgz8s+NsUK4QeU9lwfdVjbx9IGG8YF75xqxu87pqe0t8Q1GUeN7cfR4hND
DIY30SeCGEJfsqttpksWmlYE1k/wFs+rvP15OXNGZ0Tk06qbpKAPbZPZaKumHGaLODuT70S+aHL6
qBjSl/7Q9gslIE0IgpbqnLKN0vvlobey7epxRo1oDtZEs25pIY8tw6IgK4dnONdDsHrOD6w5FfVO
xotP3A6DcZb5S3M0TGw9VYAGh5WKA0mqpxjXW5fe+Abf97uHyu4/1jFRgTTUlW3MXmjLkzC5hbR4
Oa0mU69czTXdTnaFQbdbVddxlDm/9JHrjfvHA0xdmj/KxnnpRrScSvvNSMVk5w8lorJ++xodPaus
NsgaMCuCzEiYnhtZrg96kz8ImwY6NRkfsXFYquZ+YrfDobCA+tE+hyw9lO7YkXzjv4EEydlVZ+OW
TOMLvpQvT2OhRGTPi5q8nz57f0/7gLhCNeUTpdZ4BEYpVh6IczVyPoEFFIrX083yPyZVb1UA/prK
Fx0WGOvVeAzL6XtEEx8at/0RZx1PAfupoKqywPfXB02096TOGIjgp2tZpzuMn+jf2JwwglIg5iKY
+PspMdkJF1S+ZRzvMynulb++Uu3qg/upCtQz0AuZJUJE2SBNDadlfTDNAvlM+VK1+7QqHk2qpMAc
nB+6pjDCYFlVNU/DmvdHT+ZpoFfzSdU1mSnydRTOD+nrT3aWsfnywzH909TtvufJYQQHrwNNje9f
xtr/BVxugU3hnbozSp4fg9cdb17wwKZkjQyf7iV1X6sO1F5mNs6evIKPu7VtT0WBVsu5hbw2XEoL
SCGfljxf7MhOYLIX/M7appyRkjRVNu+7LKpLOrTaxgS7mFUIAVhFi3criUtkWqrEzm3+cLN0xx4b
l9Jo2hGAkTlIL5knx038pM/Wn1wlB2h0/t5Dt4GOZ6XqYSPRWcw8GQG9x15CparF1i5eCDiMp43w
kud8RpeIGeRqZ5Ud9b52QiF8MNn88LK7+XbkzRGOeQus5REz9SUsOwYvjRzCruXR/9aG/q+G9l9p
aG9+xP9eRPuS/Kq/fqGbrXG1LYevf/835NT/IaO1/4LQrlseocjC0RHS/l8ZreH/Zd/Eszd3LbnJ
tonX5u8qWusvg7mO4eOowv7joG/9DxWtJv6yUIJiHcSTSzarb///qWiNf3T0eNhk+Ea2ySTHEGSV
in/y97qIQ5jnxleHORhwqbk/rKs49031W2t0ZJIW6eTAyvKwmvxPF7/6xiEpxfBm+wdnOyvq9knL
2z1lxZuRYPpdHAiZ3sfKpa8mCj6hsYB1fTMA7T8Fle8+m/MR+ftL15IDhB79lxyt/WK0YalVwJzL
Z/KsOKHdyeIMylq2Yb+I0isJ0uq2um78KVa4zX4/nbi9Xa37LKvsR3ubjaaQjTb2KC5yyWHQmu3X
PB9Kr/swy+qDfLIucHPisTGzwNBx5WfdaxnsehSn/IlX2aePzv9h70yWGwfSJP0q/QIowx6IKwnu
pKh9u8CUkhL7Gtifvj+wampm2qxtbO59oVGZKSVFYon43f1znRl7o8EfgdrIvy5RC6DvAl5el9xQ
itGGG0i9Z9f+KVUCpsDMLgy7YGrK8CHJa/vdKjQaOUg26s5GG61qC0NuVXbQ+qKYsW4gsBWNo7bN
nJehad6ZTW31TPut+d5VNRgQbUAF5F6W3FGxHcHR0Y8Z9/aVpKJ3k9jVDi8vWNVYHRx6HCjO8iDf
aZI5Nw11RMOiT7Obv416vh/6iaSG673lIxT9YGgfcKQ00LRxJmH5jtjXqR9zgRtGtfQBxMEqSPtn
LfkDyErQMh5S8TfpjNVJlURecS9ofY6qjOip/usU1nsGepJ/BpQmyJ4yJpw6wFyD1se+ABdcWE9T
fM2o2TFkRMtIdWSbxU22/x0MC3a5CdhZDvWVLpORX2QKLQrhsvkytvZS9KbKfTJWaM7yA3e5ufOm
HhAjdYkgiD7bCI3dCTFxFdMdVnMGhSXNfmjH20jEA35b7rFNZsa+9Ga5M3FAXPqppUAjAdvPQQkS
gKIWbOz3nsHNyzWmZ7EYhy2JuXfWn/tRRce2M75L8vCroAxo8UG7rUU7AE0Kn8wZnylbhn89eAEr
TMNO3FUzt/GGqluFFdXdoVO95UoeGnom1olW6Zwtnn4qJZCfwE73wbJQi/HcrGrHvFQR/g6vVs0x
Mbk1/u+H258Fy1/EIyZGy3KppkupUFMMzyFLb4qSirAxQCoLYQTPRf470kIQzwXJmwmcqDul+3KW
GjaaPiyP8GvL4+2ZOTlb06403F1ue8zjpKP7kWe3h4JCqfU8keYX0xidJhj3jJhF5jvs/Y61XfEA
ZPColaBFyWUbq8BbZvfzUjY2D4j12JQQ2JbHSqDtu9CpONgR77OZGMv0h2CqOo1XMQdwbwtebRqa
5VGDCuebAyOXkNmPL+YHJwNoibme9QLuHyzBrAK08sL6Pd4zILw0atKoTnYtYC153/pJZVSYhdTb
7ZXeHkaWXVSrLy/69jUpsdjHvW2hDYWjT5v2mUvyF8XB0P6yR1sUkR/ifTqyly+OcllM376k5wy6
AQuCdZLb5k6W4toQsmXEFbGHmjo0+Irrm1oegvCadA+Y+AOsQMmO7Y7YjUBnjv3ycHt2ewgNNmtw
m7DVzO53L6jvKaMIV0FZT7iZ5+mI2vq3ZGfDaDNsj01YtcfbM4aSVJxO9bZspmeVAiOqageAZxgO
2OnN7UxqAkZJ+BswJNkQsGqPt4ckMtujgZeqn7VDBMIMfz8PIFjafz67fcm+Tfk42mkz01G8Zi1S
R10PlA59hQ2b09U4BoCMyySZoHdZRN+Wh9uz26E9WhLL/w8BTMtnNx71prcacioE3TR4COYsR2xC
SaU849i201eSsvpBhvwkihlvJ61TRy0up4PhvniRCLadPbyXrdceZuWhsCdwprtF7Z/FfagZ3lrU
1ledTA0LKnBLPp11AwouCNZAH4VfevBXOYYpJutlenJKzVcyZqu9HMO3Y8LS8vGg7JxI3cjmSDjW
8fYs9DIC7Y7BMK9raKcwG29dgBybHaBprk3gXS3L6tsjo5oBmGLAHxgYwhqN5gY+uJHX1A/eMUTO
8GXMXYj3kTldDtfvGC3s35CaQacC1TZGzjE19m6nWevA5jAU2TmSibkCD0yRh0nnCNXAl76uUVAi
ohVoyuspNLLLsDwIoBQbLQohifbFXdti5zIF5ZUFEXK/ur+VddBGv0NOsQ6TMzEyqCedJaV+stvq
PgtS71C1esIyl+tnZM0tDbsBbZKAfQ1nZBlQdoIkBR+epwpvyxQL4Wt2koPL02vuuK9eqeE+Wb5K
09jbS1Nc3LLHeWhYf8MiS45z+wTuscZnFvgNPvqdEJRENnrQrEtB3NCpGBA7hrM3rUp+9Thb11N5
YjHNe9SOp2ieD30UsrleOp21Jeui7Cr+CKzcY+5mE+rpsDFparwghURiMH1a+nxVof5qi3975M7Y
Kn+MehyUUzHu8Iy/WnOKb9l2W3DVSGHVzEooDUd8da12YvzKsNPQHkqu4KT9NRzQebs2EBehI9J5
GsOicNOfJshe4PqgbNdMsmw8CZzTuuJmJIg6lhO5N12gBqcKgcszz23v+Fod0wMDVsmgzkOJsd7E
UF22RRSa+OuBzwa+SR3ThTyqt7Uzs1s5cECvQyH2w2wtjkXnR9eyndnQzdpCjo6goO8h7HpvrJCa
jBkHRPLnjl6A1RgQaqr8YHQjuG2oWIHBXdECzkWP10p1EnymLNl69Y9DxH21DgeC8+nermuGEGw2
sKxTiZsjPWZmw85NjfskEVcMHnS6ynda9th7gxfBhtVAe0BLIlC1ifW+9EUIqawb8T3DldS4X6Ii
9mqPXZhqdfQWgCQUPmrjpYXLWxAVwU690tmyIv3QxtTooMKKQFgnkeNM6JLeWY2Em9o6fzY1uU+s
9pD3RX3HpXckvA0gT8+6n6qHW8wG8DC2oJ3wOl/NQIdL0Ldc6B2R+O4grTUDBanpHCNFi9ra9ARa
W8JZCeXkXS1e9CHOtmocGfxybK7s0PwbA5LYWGEZg7j1Vr2HO4FcY0UkCxFID9A7rLI72w3+Tiqq
QOnXLmBeLU/WVhE4WyYm16B2abunkpP7NoOJXgd4HiyRhLFxDTaLVk6+lFx9FD3CoPw1Fk84Rqd+
rXnNdxqUv3jUf0Th0D8ZoE1gOsEFlhJXtQiBYTwXe66AoHOt+jAz8dw79UcjOccKu6KBniXOKsYd
rCvmIfrEnpeD0p4TrvZlCULdeqmQATdjKHD5jN4Lbe/VoznsZUgxS1F1ISGFTPqMuO1z7JKWhQFQ
7ccg/2tr8LqEwmUKNf5iN9MV6fmVSc9w4OWfU5DVHAKMAkxOQ9s8xFoTIGAUZ5wF+6C3Xt1hqY12
0++kEadKePl2ZlkPF7P3dr1t1/eMiYlRwILc8JOJYvfwrkM9/3BaWj9l9Isbe9GURnStOjo7rXXq
tQgZzTbsdeGB6PWohqQR+imV6VYF1bEzKUObUuen06PnOn7nLXCuI/nupvOG16aCrMhc5M2Gar0O
bXvJb7MJ6ZNMXW4PtF7+69ntyyCR/WEQFnGx//XnlihYFJokamDWkBRotT+hIwRSlfo7hVmHMz0e
jrODp7JDJs/UA0u3+MAN4z3pm+dYjtMlqKHoGonYuIa6HxmVMj2BjOc4j2a6HP1Zp1/S5cGsynHb
ARBckISeOOYS9z4rJTxpYZbVu2ZA8cAfD5nc1L49b55WnoPanbbfnTtYb32qfvtJVdfGtN6VVz7r
6QiNjorsleMWV8/2vhmyNHsrEf0GvxktqqV9l6O/g+0bzw4n4IDldC3sEMOHFqZnKPo2yaf8xDp2
Q5zkQMMM7Fku0sxvxZ/KSv4YRrkzsuxRH4O30U2uuGAhqsgHojpEroWx4rw2P2vBLgMvQ3/fhQCX
mbWy20oT8zPIO6KgSbwczEStdbTN4+1BEz3wZl3+5S7dAzh1h7OTPDPhowBdJRbN6IXrK2U+jzbi
Kwbon6H2HoKEVmV+Dkf7S6ir4iRdzMy1uEbp9DG0jbb3THpem6pxN7myu7Vm5ru0WnZi3swaKAkO
DOteS+hXE/6UWch73NR0ExA+Uh2kA7asl8hN+kueFO3Z4ExempJdSuqmfP6ayfDdpSJThy7MHqsw
iEGQBC3wQ/1dzimTS+7fMJ9pmypxK5qOvqP47KFP2QL10YtU9HhMQMT8osh+B8v40EwvoRSTKsx8
wqqB7AwPE2PoiixJoq4icRsf1xqEwBSJpwdRzMguOmJmt7F5WeOxVNZ3kkQbGxjAZpQZUOfa5nNm
rbU2l+amJNESlrbpkwib+WoKh2FwKTk8Mn0DyUQdYy9v1iCMQdxF8V2KGMdizd7XTXXi0P02y1Hs
CnaYqy5LgQ+P5YsxGPEaiyGeTa9fu3ZuHb2wkxuQ3lvDFI2v0hBQ7fwH7IMLE7491yo4A+VjW7Ms
JNyltkOnbrypNYupa+H5To7KEFvOvubXO9W6sUuBNB5utaQxRQFxDEujYMKtE6FDKsvOcxW6iyV+
2mujNE5UdJ0iqkFTxtPBOGxML9JAbevBIcUrvWb12RUzRSIqJYUI0J7OGu9im7OHjcElO0I3Tlwe
eRfhRNYYNDCt9kwAC8b0UGc6gWcudjrtjqEKaRC1QlGonGQxv+qHQzOA185G+wAIRh0ErRgbZaYc
G93EmGGyQ2pyvA3RJlos0R4xLslDLcLfQdf2YWM/dJbYNhVHlhk+DRXNK55eHDQm4rjLLFa2VrxX
FgJqyBU8DOxTqVWU4RQFEtuMhXfUzQfMlZ+zE8HttwkyZFOxXQKLEwvAqRIjWxWK5NPpMczB7y8w
ZY8r+zrNp/Cg9c5+9IgJMT5DA06mS9ZoXLNbnULF+8I21ZrKaqbjpWmSyWTTTTpsHyo6koIoq3ZW
1n4EbG75/S3frER0lvF+7hAy+kJi0kpRZ2FAfEsbhVYnrANputp4Aa5/3WAew7meKbIUAmy6nKwF
ijvp6xD2vzHH78Icpi++gWVb8Th2effa0S6s1/FvQer4XDMaW+jyd5n4rg5p7QZ0NpGrcWDNrtqe
UKYFsTfQxGsb4N+0EwKIEGUgw5l7ko/CDxvd1xzxacSFe6wD7TCVCLo614sA/YroIthvAgB1k8ut
rakXnW6BkkhxjPkMb0VQEU3gCpfWi38jBW0xRNqr0ac/Wje4r1kWvpTMRg4jS60VgRtt3Vhd/mJW
Iwvw4expkoZobgZ+MxCCm2r6Js16IG4B5yOimlWrqulvHBYPTmmmX/pASIjR5PDi0mdAFTmZJNd5
8Hi2GVslLxlJtn3huONxVlQwOpRZCi/yu4wIBXgdHDBxsDOC9EEgC28Y3ceb3BqZPHXdnZcMHd4W
MOtCwrC2B3VIoZWf0EnHvdXI7jS17/OU0s2hDc1K9qPn6xO89s6dPh2XnnRZAqYdpmjPeo+cYBga
fkc0Zc0FnKqSllUVKcejIQoNozdbtXAW+bocLBT5afwqxn7exPbQ7UbwqVTinW4PYQ2A+/bMqR18
8DRDMAcsETgGz1g7U3UusvxvMUedD4S11BtFA3z7jdk8PtGV3aIMHkuRbbxhpi15eaDbIN9UEZcP
HCeIPexN1gTqLtIV1clLCr8OaZ6vLT3HGM1m0EG+mVN5jBKGI0WM00J6g3aduMqdczlbMF3K6c/C
PKdRCYga86RMriJ7eJonkB5BiahZCfVQp86rU8/OO31EaqvietjVY0YBk+zOLG4x1/WVsVPNFG68
kpok3PnJtTN82Vvjta7i6VouD04RvHtGHGyowYHpZfud3n8QE3MOgnjZpin5wKeCtfhM2ygRXfE1
igAFsgMJgF56SzT0hxi0SDvUHLmDNDYN1uyFVRkRI+XmM2Ac2mBl6089mu1JufZysIx/pcAlcd+6
MZNeb8z9zuQCsDIqAEHoyk/zbPpFnYQvVRFrdxnQ9VXD2fpu9DYIAEYpu4oEs8/ewCRT2X0JbaJ4
OHYG+vsKnE999q67HcviIb8ZaXyM2ftmYmVB/y9CL2mCFTncb6GWtX3d6quk/RGNW12a/DuOXO0c
c7NizWk9uGJwMTh7Z9N9LDzYNL15B/OqucysdnZznX21nbskmcO/eRncmeZbmXqdX6R2sQ62FvXw
RxNFGVWIEHMesJ1LSqYK4sFBbB5pm16RJieNNTXNIcoeiLxX2y5ZUiNRdxhwEW9kEH9UnctZzN4V
7w6pNVl8sdGvjkP/5sK55EY/bINA2zfSU9s4Q2mMEwy1OAfxRyUXI2mSS63in3EM3IOXs9WlCNQ3
hPcscYFu4OTkb31SPwD109+HFFXYrc/46jCA4SuOsGTTXUzHJmtiounOF/3YD174awpPXgxrDz30
lTgVSW0as+ZGzpt5qB6LSp20wWVaB/Eg157GMr54yuDkTa6aQecvXECH4LldkbbspDade5RNq8mZ
4MTO/ST79j7tcFehOuLzwrXpvEO1ifze5eIsl1sjJYl+i4nOF8EYrqVsAIThnc+7CQf4N7Lzi1Pq
IQHAYDU5XvkQ0f5JPyylKUDuyOgGH1OaPNNm0u8MySqiYcJWVlAkR6q220FGO/oWli0zXociKuqj
bdHDhnw+v6AqdLEVvo6OaW0x4ZM+nAUbwLl9m6O4W7cJMeyscbgnhYwLXFqX8wEOlgleza9s0Ryc
STlvmqbdCZeep9jUnEcgJEfAzk+VYzqXMXGXiKPrYryyq2N1m20uz25fwnV5DCaMhIp4OviICAV8
vKqM++g4aBh3c+dQMtm6Lwcy09gKWR45tC4iV+EOpQ6snl+bGjw9EsUh0dXRmAs/6VEHevdNF2zN
ChI3zC2ObW/sOeOBegcvVrJ3zBJ0M0iT1ZS71MWqcicS8RrnHxWUlb3s5/DoRO0DTCbsQgI7LqVc
KBJjzqCe+nEbNjsYc+mPgQKrTnMYTap/XKbUcA3Na2J79yS7iSyG7BHntto15iWI8+GRCddTDuM1
nvKW9CwfIGlVrN8EIUzSzadhSLzHweJgAvcdbxT7HE+yxqw8AqKhOoB34LDoIpzetADaw/CkhpFb
TUCBSkRkYwziw2ipAWQD1h7Hq8jpe1MHyVLznt2lAl1AU00L/JDTrPj1KVp6gl3/ExrU+9I8y7ki
1oOBj5huWWZmIr3HvCgU09ecXrsUHuwKI+8cptqeM5ym1tndhwVAgnoMwUz4KRd+PwwMQVqNyIuD
x2yts9rdpAC2N5FE4Z9ZXjVOLE52SIiPHoiLRUPVtUo9ygOHpf7Yjji93fbFyEftwFTKdXhFqNja
ocju29AwLlxTXyEg1qsHveUu7QXkzcf2g7qnH6tiim5FOMGw8TNj7/xe2fOZm1a/6kOWPHHUv+pB
9aEZjfHA7gYQSQzwd5Kc24StmtA1z/novLk5IoZW0mJeLevwOPsiye2t55HmEhtn7ZoNOzGJQWd7
8OxYeX3XQuZykgip22O3WhnTseiN3ThZ3M7qdLjibdxw9PP+qPohN4qTLqFe6DOYBn6yuL89NBOL
mFlnfeLinGnHCnMGauGJcJVcWUeRGO+V4pafxXi5oonjrB106jITO8PRRb9z0hIn6WzzyZjN6j6C
PWNOJOdJLVi4nRQtn1lHynPct719TPL2UxMHK1FfvM5jMpu/+EHucyXQbgB+sCe+yoqkPu3W58aW
nzRrYIkzovxcstSkjFD1mBdC7Sznodu0pIL9qDCfC+DqlGWZ3J9yxm2il0ieWKPFFDxXbvygV7iG
jHov62HEDgzbfxqsI74PtKOoZZqcwr7vngNHM3azZlNFo9voR8RVWxGfaDz6iGLz2Ug5DjS3GTac
qTk71CG8uFl9r3oGFIqkd0BQiWiKDy4vWuF8InYZ4P6jTes4NPld5TVq7yKL5HXTb62+uZQpbOXC
bocdo07f6eIUzpwgU3JXuOlhqLUvGbBhAra2j4z8QdOTfak16li7KMZMo9aZu6yQx2wEv9EFRD/D
fM+5v2/J9FBsMp9yS5M0GIZir7Vp8r6U2ARJ0392MxVGPX0b+0prqrusN07JBMACvA5RFuLihOs2
XZV0V7LKWEpte3ovOpzE0rFAwFsEbpylE6mh5RCurpQT4CIZ9VtD1401nDcoG45rbRMRhfemxsIq
ndzsqVY44aAa6K+qZSKFOPNQ18X49iGItf64mHzXQh+7+0aznEPb2fQMRJ3z7FniJymT5seI+oPC
7Bs6yntILQPZIRAbEs1geuOnIo26Va3H1k/Ia451JNC+yVlHG/MyNIz4XC37zIWqPVsWCjTiWfnm
qeqpVZCCasM6xXYMzFTY3dIR9NV4yOaJm2ineZDmJmjltJi9V1pPKsyqqvxnXlegZn+qpaUgYlR+
D2KVyLPnyO0YVe0z4XJ7ucClSd89O0pKJr9uc85gcC24EdwE0pg3eZYXb0bjPGAFm36abLzXQ7df
A64wzk4EuwkTPAAngjSHyQqhscbKO6Q6MPTYk6A3MCpfuyLgno1PAO6++J2S6IP+ueA1Fo1Ygzo4
due6Sbzt4NovFVfHdWjMVywJzG4NLd8b06jRnu6+abah1oRRkM8rTtulXmmmry0JmvzRyu2zMt0l
deZ5+7Tkw5qwWnP2uxPGxxoSl2Zx51L1oRnDAb7EX6aI/lgzt3VdO9tZJsOAmqKpFZXz77aMWFsX
I+v12mQJp3HXIXCYRYq2TgZmTf0zMGZmMogZEGLghkbYws/a/pcLROvOZ3IA3PjKLSvulGOgov9d
68jG8CPTqq58Wxv+QMH5Km0y8ARBV6i457Ax7wXW3rU9gzu1kM2NkCKpxPzuYXf6zC1+GVs/6ka3
NyS/TRyRpIua6VWVn8rFl6gRagTQbgLsi9iBgzgq2+kcWt22/7IjkFZMZZdSsvmXXfl+yodX18sf
SJNxZ2M9KmL2pRPLI48PIVAQFKGzXNyIvr1udP0ioTkQMshPa4jzTHGPl1u/o7AultN/cmPajCW4
01QiKVeN8clr2ZbAMdZjqZ7snrJILeL2Xg/0B4sHRMCn1rOW2Me0KSwiniYFTT2LBit5bzTvowsJ
KGXhsMuYrxQC+3d87kkMarV80Lv2NDhqW0KbthQ3oTD9ZP7GYgMtSceg6wLsrIUXHrOJyGTT1u+z
myJMZlz84582KCbOPqZUjalew8K8z4ggFHryjRhDvSmbUyy5yrcD1qWhLU/EAKlnxhq/rZqfgGrT
+xAEwSz6ZOsk8g9X43NjtMFJ7+Zt1ZXqOqqZcpvs1CjH2yL3eomZw5khwGEF1pPWzHQhg2/Cuky4
SeofbSgZMibWpevT+XEIkve8j73fnr1+yq38yifD4A4usszpBenmsHnU6HLZN1Zl7xJDXqs6ni5F
Zll7HJUvelzvPBfAEMfOOai97kiD63QnUtb8FIyndP62zRq7ubOiL+sTLzl8XgJJlbPYrZPyOleQ
Kt04Opncf6CEQBvBGgJ8XbDUD0O1doq0ZNQYBEymr3FkhuumS5J1TH5mRxcqeuPUrExdL/1q8bln
7cCtxdAnihz+SDuHXgSJz08lmcyqJUNenaLGe+uaGPmtUzjFAZVQw3zKo/s54FeGPKDIIvd/BrD5
vopUul36SO00oYddTl8hxhmfKHVecPjSZtrt08B9kswGUPJQH20UYrpsq+CEtjD7AX0Xi3KT3JHs
/NeDB/KFQWbv7P75FyoL0SId1h9ORQVg/+9/ffvrEQzZxiQlso6xGO7FUL1MABcm8D8m6xSjcVlM
MULt8ujvjFY4lIQX6g6F15sofPGwCUFRY4XY5R9aRftTXgi0Q1gbMGl2mqnvhIy/PI85WIvxg7UA
/SpmYDEZpFpKuiz1Qn82UdpFEednEzQiZlb1ZDI48fOU9JLUZc2g48BAIqW1mdVTRP5EdhujTI+Y
d6kCXdh3tvGdzCr0BReQFc63jePJg8M4hkRywGWrrYEz2Siu8qHSU/rqlLyP2WPSDB/DwhWUvJn0
Whh28VMtxqjOLLZEIIo1WfKHMrZDBu3Ujk2G58HRYwMGccHdjxayrpdhFNMLOACy1WkwAgM46N29
R+rTnggrRdTNFG32pY9eQXsJCQDVYK4sngbMG5SYwbNDZz3Sho5DO6kQpENLHnKNOHQ8cJEdE0+i
fw7ZOXZG7zDWvR/quHWctCZ33tTlNq8l3BIkQsJOxjsYPfbkxgdRkZ95lJc8xo8QWaAo6dKSq1Sg
gTk4yDYKJz2+0PouyK5FZL6Cifm2nLS6TDqXyCKOnywqzlZuTUCyzorHoa1ohpnUJXBIsMwQkCgN
JbBQs5J0EGKj/MvypktVVc9Oj1Qbl3T84e0hyJZ8IaT81WdELcQM80pp7aMpw5+C8nmS0Bxrud6Q
75HruUYwS0uJLkmW/9QJAB84dcEt4EWKAunbDgXMoT5v+7lNT5kMmS9GhLAks3kGWFBsS0KCuSvT
I9UrVd7Kjd6LfEedW8OUkrudoqWcuCbt3+1jYsYvwpreDfaY4CeydEMHO0vLBGJIk3PneCqH+ZIM
5q9ezFuCS3hQSvOE3sOEKDJzgML6UTfNj96jYjfuYtqWyKurSpabuUWVwaZ5HPX4Y7ZhGTVdAK34
GT9/+5gKawXMJr4vSlBM5GasIaTlHn/JqhUcsv/jo715X/8fPtqlh+e/t9H62KmL+Pur+I/H36r7
k8Xf/6eldvnef4JpNdf7h2VatulAoZeuJ/4NptWE+Q9dt2zPdeHC6rpYegj+Zak15D8k3wWMxLB0
w4Ty9m9LrSH+4di2I1nLWzqGWOf/y1JruOL/ttSCbuTnezowKmnqoNfkf6mQ0CzlxH2N0CQMhox6
kb7KODiS2u/P/LR6HZtqiUyhXDPwpD1t2VkUhZ4eU8ZR3IDGjRNlHYKGsh9nWj9L817h08cAh4Mp
mN2tqdc460Fr1XDwVB8n2zG37tOqCthV4RhgYvyXWp541xgzy5ugq850XLHVBwTotpa2K3tuZ13m
PHTjjFIOmuRIl0R4mBNsqLlOQ20IoEpZCAcU+2wCYqtrQHg1XAqKs4aJQEM+cfkn5UOIvg20XTfz
s1G7cY7CvNp0ba+tHUpN9kYY/dGXQrcyJXCv6zr/H8HGdTV6kNsYebhmT/NWVxXHVp+JuDXeh6g0
ir2k9+aOWkeHkCU3bjnJTeUgS8QlqVRCkatkQo8OK8ict59ak0H2CyNk9Y3AyZ3Q5fpI9GvKqxdl
2H8irR/vrah5k62MSbJdHUXMOlLiHgytxgZjn5K90ESoPmkJXbriP6kqbzZaXM2b5UOcDT3epUZw
DeV8NLNFchrIro4N/XaZqHyvmj+Mifkr3OR1bxbuWiitwcqoXyqXArZWN99gbNkrGdMEttDuhUtT
cGo6AtFCg5GU4q62tTDZRuWktvWMmWee75pYWgfu/PRuLeMwfEIsxG3trECy7hj6Hwo7M9Z4xJDh
CJTsuu7RqTt0XS08ykrciwhVxBHokegtaJJvg5vSPtQBjVx6gcyiS/aLD2jKPeNZ3+Rl/Yw4bSJr
I1ChGZxmQSK56ErerZYfpTGVW2joC2KSsnXCOvTRFt4fKxzo0tLic2mV0IAGMCTGaJ7TJsLnlwwr
E6vKYaYClJksCAUWQ2RKG5b2NEji5KBVVSyNtmAg+N2n1zxqPTyY5lPgjBij3Om9yaqLYC156pSJ
W0mURD7tod01kP70MTzHQ2KsUzQAn7Y4VI0hgGxOYM+RlA54OHEMxQ1onlONMwR4TjdFLKUV/02a
IuBxDlH9acIHLNwGVzVH6u0NGomAnaQzw8TFmzwxbtl4ZvrXZI6/d6HVSGkVOM2q+64OzqXtJOdC
WgAL+ExXcHyQqydWsSH0HmCvvO9LvCneKXKonXSC6+2d7GIDV01rsPllareLRIFeTL57rW1npWhq
0rWfwjULEEMjLgFPbgbySWtJQcEeJoDNkFSP/c6Y5Ybi6MfRBBUsi/hv2mX2YXTFtZ6rX42Q2ap1
mvIU0SjJvh7efscM4Xb6hFyrQP6V32VWciDRaDW2HHcqDL51NpuHimWQmrHI6ViEJi/Mzj0AQkvR
8ukAFfGJcctN6DDtjcd6t/ydoYOm6fDfrZzOlJtsJiUXSFoRg8EkJoWfFHcRZvkk6B4E3uGNjYOf
Wgsag7w6AGWNerUPIlzV3gi+WCNl6IXlcH61l95H2p2e9LAEi7e8m9BBapjRybIcU8m6b8RTnHF8
NI7xnEfKXdfwdTZlWoC1NDb0+jb7cPbzqSUxuBzJroe2xCX4UQvhemscQq3g3MZTsfwx2eJxOVCL
fteLcUJTnvgTMCMMLQx/olYStyUi6e16ULAOplvANv3b6eHSQdJO3o8mQ6Jms/oc+L181H11TyAD
koiG/3QW82NTYDsk1cmuzZvumZlctQQTXB043ZYawI/b4VA1xWNrhvUJdyd7vSZlEjYybRr4FJfX
Klz5d54bDOC8XPpOX9rSYPHnyPERlUysRhMjjTnw6bh4nGCUJNxvLIpTltxj6LDx4Yow9cu5nSX3
1DLFRxJKHGiRiDaaygn02bncaNpfKmJJbko3PuXxVeb9XR9xcuHiZrvVUFh1O6wNItewrKZHqXUW
0HU+t5ohDkc6Umxi+PHExkRG4z4v3cduJh+HanbRl//fKiPW2GRC0yLI1tzzz3PGq/R68Xp7J4qa
SRi4nJhi9K0FzNuf3cUXyougeLFlq9GkftoKY9PS7sxmwqQLeIzh3kzd9nbt0IaJtw+vX0J8A1hp
tVcZBaFRSThtGCprK+j1KIHq+OlojhvVldEhHkDo5eN0pO1yCQWg61RW2W8a2W85KhqUC8Sw2tW+
kg6jyu3Y0pbW4JKQQ6sMQCWwDnz2JLRuE5fkir42p8pmSog9+faLeXkd79yS60FIiao/eSS+EmK/
o6Ufg9hWG9exNfbOrE2zcfl2bEOtx3At0pEHkjl0dnluJ4AZ+CRse6s7YBPoHq/3ZEfWUc63hLGe
btgeNKtKzxv0uSVsqNKcKyWLBi4TtNj+J3tnshu5smXZXynkuPjAzmjkICfeu8sluXqFJoSaEPvG
SBq7r89FfyjgZRYqCzWvSQBxryLCG5rZsXP2Xjv1984Au45m9/2kDGZXmpTEKhYNHjNCNkSge9qG
LQpkGXzkeV9ug3IcN07j3nR4K7kstrA1hXtbOj7oV9IGiMWNYO8VSu1lzb+4rKLOFRXQHSQ3RrH3
CBTctrPlHiI5beysVfdBS/piWoY35XIcFJb1AS76DQMGa3uOf4ewHXBuygMPCEMhyFzHsT1CATMR
/tAiYwtC9FZSfQg2wii1wgV/vdKLitVle5Nh9DMrOvhLOMrGtgAgW5MOUcjtcPw/RJnSh1mO85Z9
tNwhT8Phns3rXITf45JDOksyo1wwPnSQiaib9WaCwHvwAucyiyLdwOl6B5ymt1EF2riG4w9jJgE+
YEc7JwBwEg0Ryny/fPWBdSZWFmwiQWUQ1fBdIvFGjFN8O7iIWOMIAt8U5ns0lM3GK8906ypIRec0
LJudFM2+m5jiYSAKtksHmA70CTkap9MUX4C/6Y3vsVDqFr5xyFWKaSONIO7kHjvIo8fOGxrlQ2Eb
9cGzbZAq/rkcK/cltUlTItP4u3V6j3pifs2syH4oveCJtiRjcuRPsYApw3XuTBYNpcFMuiapi+nq
+lt08QdGAEc9Furm+l8gCxJxlzD61FVxTNE4rk0DOjoH8KvrpR7oF3bUOq7Z18KeIGRUgmaXPpbL
/EzGu7kZx71FZ5o/j7MUvYebRAYeXc5Ll/txI/u/0VTzOdSc4Zgy+Tfol4wu+nB7dGilsW+kTRPX
K5dO94YU1DXTKXLTm55hqePd0dZHlI/MdKOWys2M/xq9CWuHvAB4hMjIWph8+yHNv6KKU03US+sB
V41R+C/+TPximzy2dhuQWKwAWxnjn3pJt6EaAX8yWXC1kv77+p8qYxfMLkrvuktRsCX73neTc9LE
i+hp2jcNf8JaFmOEoxqPKwCcIKUvNX7EBNzeDMFwjBz3I02A0dhGfzBk/hCEfHzXQz3f5eCDiSoD
ejo6RB0qLblr1Fr+87vJjHzc2Xb27i2HqF+mvFf3gjAVGnzYHuoIYcesJebujGCtVGGgn+wEio/g
AiIdmmDe4N4AuTuhGhBr4QKF7AUgout7A4rOe7Yywp6paQp1rqK5ODZkiffLvxYZ715R9zuapSMn
/8oxOliunUD3yWmzMqwsfCVpfHxMO+vVD6JpMw0echyL14w4LVoNwdKb9TNyRTNjQqxX/wBfHA/T
yEhH2pA4o7gEvkufeFayONV2zyzQMY9TGowgDJeEp2vZwoBJr3IQN0vkkYtLZJPP9CTwJ0ZJam+Y
5bHC+2VTYykmN5SbQ3PnmKm7D8TwPPiBt64VZRUjCBxx3R+Mdu/Y7AnZ7LynKcSoa4HQNjTXIdOl
X5VkII0T31cHswYsnY/ManPKp5COiTn2IEH8gfDomJJSOuOjgauQ3twEvSQCAhkPSz3fDAOdtOXS
FTH3rfOlRKeiET6JBMtD46fNQwLYBaPSTHtkefHFAJgxjJuDXC5TkWFfog5ZFc60c95PE77G+qlH
1LV1LAFqtGZ7gii6HSj9b8y63vSQdjZJxGONMFaNlj5mOUUSbSrgudIc9pluD0XAwgOG3mwbxudc
HypACLSYVhdH2u2NN4w/dZBS2IIXZ9jBHjnS5jqF7vTB0wgtrUMB5YAmxkeJrEbPDlzaAHb6UCMU
KTpYTFLVMATyENYfl7q7YlJ3jh1BGfOS4Ax1oIGsCJB+hJVreXl36w1zu2ErQV3Jftmp8b2s9IWW
MhS4kbovLJF6Zj1LjkdO4ibXn1VrVju/zAeMqPKpg+q9qyDLUpUUb5EzsvB8rEgIUYj64qwgF5M3
PVqnJvSAukgfVdpyNjtiIn6thpjMcHxderWH/q59jphjHQcYLe3ojXvf9ogTAdcPp6v4hQPF4uXW
jbayaHY9GIQ9Kr7jrEN+Cjz4EanUw0Rk3DoqZLal4f913WqGZkSi3WHxall2XWFAdhsFjKOKHL4Z
iXzXh5809FpuY3I45BAlZNHHsIXny3W3nJyEp9zQzbnsFxkQ36Pt+7c9xTtHQn/OFfT6PuuMjTtf
5ayYVxrbjDeGgyYut8jtwKQBIWP4M6Vds+PKBmeyGnJSqsgJ8y2PGx7yj1XhxwxbbJEylUp/RZTM
JybDBFckGpNJIrduD98vkdarCVGeBIg5e4wDchImg1oWKyiaYMoWzZAwhInWhnJkS9K/vYVcwVPK
3dHwKxqe0+vDSh/X3wGNYKNcNKzawSq2XDSva0ujaqe9auMcZvc/wMZZXZ93UUTdI4PWlGVmL1Xs
BJ6uMpg/m/H0FSdLoRiIk8gJBEmt0d9LlLDKj5vV9ezoIbYxZtywLKO1Cqa/c4/LNrW7lfDT/Lbr
fJhvgYdNtU4pWCdrxyFAp1Tkv6XmXjbPbrHza72SYfzgkHdxdvwq2dg9gUXGe9hYvCAYYOvra42z
GQZhXu2gjHn4PTR0rd7cp+opNJJfp8yRAXXzezfXt1xO2m0omq0Khsc0tcd12oI+LhoqvTzztuik
3GNAOwHcxCVzTYO5GwdX0/vZOtPub50Pd6liJDiEvrGfa/ulDyjPs4ap70TTZ1/PepUsF9cUsXNf
j9yzKJcxEvEIUtX3sQRqgzcoBKrHZsvtrEeN1WQlsdZq5ryVzYMeBr6n0n1uXZooqaBb1jaCp99o
jXXIGFgO7dY5ZQWkretpfN3dtIMaBncEoX1cP+SYASTmDBCC+kXMnIi+rMSnd5VMdC2aq2WXTDRT
QuhSN6UhfmZuNCXgiltXOwcrMTnmlzM8BPAnckmyOeU0n5eN5MyJwo3VVrAf4mldhgThsaNavX3f
8wYg5lAGBTINznkbbnTA3PX6n2R7Z+DAX81UpTu8k4TLUdQ2M6sU/S0XBPoi9CLofi/D/hyYrzMA
w5b1l56pKnXL5pd1ngCmUnWUOsPn9SOpWrp8GaCTkJUeVYG7cd9jMi72Jp54D2Vg7T5Fpg+GkMfB
C7zvgS2JP64P6cROHMBScnyuhNedopH60552qJPHy7XPwjHA3kZH0a95V4j93iCmW7R9uq1mc6Lj
MY0XBHHVwUAnoIT3mXhM1qKhy5GGOF/XtcaVzN2w/llWv8FghEeTXppVO99BoH7nqX3hId25ihye
ZDS/dSmjbQpSMKrRUud2IVboVj9dG851jk1rjLI/I+0AAPhbXVS/jHWQ6xS4lVoD4iW0ZDFauGgS
ZFzzThbVQiFSeImnMVgLhagTsTiSvbIh+2F4z3bAXNJ1jc8TOy1gNsis7fjcBeXriJt6Lbv61/aa
fRSz/3D0kBF7MkbrYSz6cU8a0rEu6HaWqDVXuOUP0LjBI+VdfRej4+ZKdWsrBs4eEOO12QlyO5Y2
Zg62mPJzDncBwju6uCF6tswtSBMA/lFYc7GqVOHvc9bRnCcgd3LnTwftn6WbcuCXP8LCRjcpn74W
/SDDN45m0oarCvjbnV83W6QRB0tMzkE23Y9tES00j89tPPFAWMEjHT/avemLnA3YwtkBPd7O9fJb
IP7s0HN49gf92UzFk4c2Nk0Obs+bdyDDrB0AlBs6E4XFSpgEY0FZIdVDTr5VffCUTmQ51wk47KLs
MHihqQSStlxgQDQOz12MHYtYnu8BaBpQiB0P7Cbt4CJ0QSNXNahqnb2YzotivhM7zYNAsrYOZyiE
hBCYpv83LeJgzZ7+x1XJr8yb99DW9iYj1bcS9BEHBF/oC8kPugwJWlFrfsv6mYrb6AHRkrLAINNs
yFW0J+u76ZwzBu4JoUr64beJt4SHIDwLFtZ7csBRe3JixAIR78sF1FqiR4kq72THmB+ExhMwKPnF
RRb5HXu/ACQweIfQLx8jSNAr6uEjSb13LsUDZC+PqkXbK2Llw3TYVENy0rL/E8UQ+JT3wOp8tVT9
omI467odXu+4sWy9uPtb1MYDsXYVdjbUHotoUnlIlIs2ZpW8kEsPEEDzf9SoT50VHAAB/kXJThuv
UXQ3khiy9BuzsH5DdZ3i9RD0nRLvlw4Z43jn3Ur8/oiP8zAqHkrdVPcBgztU6/UDZeZDlOADiPA9
mJi9jeJENXxr8ZkN9YFoe8jMj47SuIDZ1sHhonTNO+R6gG1UXG0sDCM0TSm6ifHF+uFebDle0rb9
0ZG9TwCW1U7y2ZjDfVgJizqIp6Hs9dopOrWdcuBck7gggsMqXApFUdStiUltOFuqI0Ybjp0M//0I
tHnjONjcAtO99wR5an1akT+QdlhJGGtHKkBhhTOBztiqKQaQEnHxGlrQQYYWkA70Lhfe44RDlLUY
rRlVDed1wPlwb5fldCy7+ZvzrSflgokq4v8tM/7RILQJwdg+KxwcCWXGmBw6h5OOmy6OZqiDJIMw
096lrcaborA1iaY+GpRcmKNcSP8husFGvM8sdUCJCM29jsuAWzoodjgM1kNNyRIobxd5/qeLnihR
o3qAFXbPZR8tjgCR2/v1GY+dWg26s/bDCGAPi3u50SWx3wCa6B+vYGF9mKMlCNUjDyx3ykOUm922
vLNzXWwal38P+xs1WN3fBVF7GR1/3BSLP3VyLApk8UbTkSE8ILBQy31t+4L5bR/cmwUZVuGEJ/Qp
n3OaVjG2dtdZggEK/4b0j6e6cSP4jyn5GzC7N6qOP32TtG34X3vmAg8R39YLsCLjAg/nWI5K7mK/
iG9Mu/xIUPixZoLyphv5glrDW/m+8V7D1sWzT+hSmGRPDc+u9pvH62+sUUK1Axy9DSb9ZGU2AwqD
FxAnufHWQMFbIzZLtx0KUu5CdfjmG5+a0/W1QgLlzMyBC0WVHhreBc/6pigmd98GmBwsN8nv0zb5
k+IIlLJZlKbBGxoIahvMv2HbuKvub+b4MWdg2PLXEH48Fi7bjXNgk/YxQsqR0wdBnXa+Y+6/PABk
vZ4xGbyHzpUHm2NMkoAFw8La2jazAKqlKiD1qCN8SzmgAMf6YhQSHL8dOPsBX/p6trrP3IrFoep/
OSDLXe8yJxiKvFlVTAVWLcKso+fPuHuZZhWTgxJ5aWpQmW4MsxS7bGnMG1i393ZCxyM30TdNAsMu
Q5bh2n1s0t82jklRmvZpDOXxOrW5TrBYIMHWHefHOiuZmegMCyeDMZxoqw4r3T8LcCulYxL5kOOM
NjhEywxpCpCMA6Pr0WKvxEDnmmg0rtcQ2DbOcbC0ONfTXdPzjPqN4MSa0nINZNpxsEL41oYu0Vrb
FHCj2VroEcxjyHUrWKrX0Cp4sH39nuwAsE7Ps1V94lfgaiPm9LYMShqcIQBg/6OCB0fp21t31dIG
TaIcKKIXf6MLCbf/Msq+/DOV9H+UurhUSdm1//5vzv8+E3YYPDOvpqvI7Fr+l5kwkcdqiJJFPb60
6YvlxA5L4+884r9xPGMHafK5DPC8XhsShcAZmA/1QGeLR/JaPDYRLf1rc3BiSlq37lY6w86bPaaq
yVgeO+fgpaFztC1veVoH5r0qp/+Sc9MMPqA8cFswFzW0jl7MmI7Cf/8OLZJi/yWOdZl6C9v2cehI
S7jSE4TC1t+fj0kZ8XlY/7OdfLTCIzzN681XNfrYeZIbItQHcDB/9TJPcY2lh9I++ChShiUuiM5u
vo4UQ9t0yB6LXjy1NqlxLq18g+DA//4liv+cGLu8RB/c1cLOsjzoWv81MbYAPENCJIEz1/FIXDv2
vmou5kw8ul0ugEhO4oh7OREucHN6T3ILbZjKAHgLXq93gYrNg758dIoipM4y7zjKrIJPNjF/K+ZX
d/6zSVfqkPr1JQt/uKrzDRjqwzO9k5i8IzUPQxJbRfD6kDCZI6E+PlAtsMNgTaXAgghkCsJlGG8I
JBE30qOxL8Qx6CUaOoj7y2KdAtaYr3zsqqjZNzdiYIt3nREHDsMvboI2nRXurHzMazfO0n/mOf9/
Dtz/Rb/ikzD8f9av7OPP8vNfJSvLj/9TsmL9w+Z6hcJEokuhF+6xOwx/2+7f/81w/mEL4VpBgCJF
+CwdltX/kqxY/7CkY/OnwMPZ/D/+VAvtiixl9x/SRWVCBDO9addEDfP/RIFDIPOfFy9KPNMWxDlz
Z7DBNPpLgve/Ll6fHmdvYI1UzbNpRRhUA//c+1G5jxdbZFlMt5yx8Ag8Pe5jdkFjOtJYrxYESrhX
DvS25cG8DmAsu+Ti69d7o6E4GEU67mQekGLomIAA/O5+AClwh0V9RXk72NF0IWwecQOs2zNq3Z1E
xLPXWMe8eprugL9zhIcDHroBRth1XN+HZr23MroNWmzmrAROFmBsz3x1RsuQQ6e1jB5tYGwU2xyJ
98lWuKrb7+srsyM3ehhcDGH+ojL0oEjdJAX6UYxAskKjW8qyPA0zKm1EPNximt7mZAlp3SFOv52S
/NaZIgRt6EKPjuF9VZ4ud0bTMQ6D/PVTjc64S+lsrixFRn0VzEBP7YyGsyqznVzeziRr+BARWlmm
0WKf2UB+KULYx/kJbk5/2hn0AQEmbDZeiyBf+trgxyZMmzRGG9gnDwONFjT8ERxNs3/qANOcHCxx
qyarThnkqruY0eSYNk9FpCDcCWO4cyYnGxdij3WKqA9uriAkHC1/aAjiGhThnRcKcROl8WMWTNAN
zIlLPiCF6Nx0ZbrWaX3HcCd7L6OepDj8r1Vc3BuhBQtE+oSQSOAjOiUTMarQPjUHI+3bhzb10Cgb
brBzbBMdaNK8GjXpvaMqw5PbBPKeTwzHSXOHRQd5bO9g/0AKzI4c3BGQiLFmYHJt1lqv+OCT+9aw
4vvcgcrq0uxloG/OmyGxq9vB9m/ooHk7x7L31weFQWD92rR9vsmPBS69YxBtRwgmZ1+idiAbr4d5
MczPxCuuvTlchKylAE8ajygn8wiZiNnvPJlY3PeLF8NJA8bVADxbJhHn6y95bG65zcWMZsl5Cgna
0mHZP5kdghraVdD1KuPetGbjRDECU4SYq6Eo1TEaUN/OunzmNeA/oSlBYzq4m7MeE1pFuqjtWc5G
N1rukiREs235b9fSYcAc/pOGhG5Gmzqe7QfBDHLdGHCEkS8VltO+Yy+GUlKioh31LVrV+jhmkHWz
aOhvHbhqMSZoV9X61pOxQ6yE6R6C+2KsfozST/fXpV/a4PC6XhPGx+nE1Y50I0uJS9ZCwES/wYTH
S8pbk5TXqUt3btqP//xQHITyZ01rV/a0ZNc35tL0J/KnvUkYvm/mhIs8zcTpJqyhgMT+yPWF3w0Z
1MUead/G8oqDjuv6mNdBc47cGUIVoGCaCpZNXwJHcBGNBMo5yKp3dOlfXCeiWHLNU085h5AD2E7F
DPamNnbXLzI3BnFT84m6Vh4+iKJ59UFKLIkv6rkx1ZFZQbE3QjweYwXQnUVBE8qFhGR1Dmkz+EEQ
xE4NjLtmtO91PmCKJg6nlVl2w2WKG+ek01v6vd9yyJAzAPzfZn4YvYY9xCXKcFJyCyO7KUbux2IS
48aTUAVTJMIvN1EdvwtVgZF0s7NPkO09elRBF9RM92VYwxFHAv5UlM4xmtRDKPtpW4ngb1MRlJmF
TGPK6CdtpyPRpdNBhnjLDT/YlAHpAUNrKrgpi0Os7eItzyeK+3ZJeFNIqcusU3CvNG16s33NVfKc
99l34DnZTnl82xPpBl3/7Mz83YRZIpkhUNsthUsXtJu3HWAy1+68B0WX/8YAroaAwBxPBLkwuFRF
tFWYRQjFs81D3g5/yaK/ndKi/KKBwDet0GRc9CRPYYHjcfScCla1bjBOkj04NYy38C8iAHLHvcq6
v6YSoCyIIIhUU2+1pos3Sj9c+5VRroM++6qTbLEM5p+xoeJVGms452AWWiXdC0kTRzVXN0aeHX0A
7Ca+TVBL5aqePPKcUFZthQpWdYQDNc6IeMob0OJtgYk4K6BtxSaC7l5vIT3I1eB1mOdqtSFjhO2B
i8tWMfwYzQ4amBy7bfKCHcYn1HsLgq4s41+wmQIZG+tqJmvexh2/4/HEdggTTlVgQ8XBlzXL0Bno
3aX84sOjQVRNfk/4FJfk8iGhAgo6Y8bxCVEMAaPYSfAGgm3aYkGfaMitvYBHUsw627YY5uZGC0Ae
0YX4KkuCHmDWtfU6H9AIPSOuGBov8/RsgMoCB00KhNtkj1bcvnf9PGzqDAy8HRiAPcmhr95LmmG6
048gJNgQ56e8mB9d7O6MZvdmRUA5P/eiPLWnFaax9vm3os6/GNOEB2w7vklQVBncAOUhsaYAegDg
ODHrD8OuT/k8vLt5BBdWRdXajBe4KvMbXibcOWXTqpCp+6Fz768xTmeWHM7YpN+T4lttqknBdMG/
Bf2arOE+OpQW4srOC7q9ppk6SThiM9lqaxoI5r4JuHCmzYeb0y3Lo/LTATWxEzEM2BkF1KojXmXb
elmC3b1Nt+QWw5Ar/N2cc4+XWKsQ26PlHB8xPYfnMekwrPNgcCmKSbCim5C7mHBpJRYrCcGjMkYg
upyhyghPRQntqurqAoWJIhUhhVG3hF0ZwQg6yfeCnW5UB4QGX3Aj/P42C0gKyyABNgZezh6Xv7aA
xxG7I04+8ptN6kFDcyU+gjFr7cNQz5+l11U7ojd/fZD2a7MJUsCguA0YzAKhVi2+26nb+E1NN+ZG
DoSQYh35JjjDY1duuIqDJpsgcQndo5Dr9UbL6tzWjFBkZDJG5NFhxJ49qpinJknqT7SZr+wiYAqI
Mozi6gHtAYRX0kL+mqauOW/g4CRh9iEHwe96/5S4iseQkxc4DdVOyDkFjYVQ3Wih2PrfYz28ODQy
13yT/p3wPYZpOj71oD5WOGdpy7RzgxkIWg4Sze2YIy1GNxLht4w8Goe+srxVB4Fc1dPeQfa8VhrZ
QCTBSRa2d0on8CQ+yLS9nxUIXvvilIcjD7tXmryAhGqQOIKwDW9d2XM7K+fPyeqep7R6kcg6OAYy
JHYtX3tLrUAVwzGEtiyVBiKPfLxB1ZFtAcN9B0S5r+qkf44sarwKn4lw1Bc3T0GIbbRxI7UOaNau
yoFelCwCg2Gmfs9Z9ESD2CSyNZ/KAbpoDNZ2CImuMJOE1pqToQ9tLf8uw1t5OzWXjgHoLTvDRg0o
r5EwYY0pvM1o2eZZVOGJxvyjCJR7JC3+hcxnXJ/wS2nIHXrLs/ZFLRFKRNCCOI33+TD/itLsDyQA
EjXYOBftlXoddC5Tp2zvjrH9sKSddkb/NpaLbBztQ5W/DVaBLqd2w32WUmqEJRXbQkc2SjzxvfFg
OtGx6iL+JhGvDXIDyRKE4lh1VMMkIq+I+yV3akxuAj5ZurwFqyrFnj10vSJnFplDU6KobPJkG7Ok
5VOf4VvXmUAwxqZIm0kdJ9clCXn5zjqB7YdHFfYXkpIOELJHvG82vvsGA/6B74CZK0tZYV1dEfD4
7Fjx0Rbha2yM67Hub+bAx/jp1O8TUmy4N2zqyp3IUCRVi46qCuL6rNseVUFKtTulrwbdwUJGpJwG
6DmZEYWbGeZrVBtAlku6lD3zoCiQ+j6J0s+JrYmQhXTdDaTEuG6PzLBVpzav7tpMESn+6ACPoRUx
PyFtTGCtjpRJ9R8ZBg/hfVsz6msGBykNuXpe9koyBNCnwbsnvmkt5+wHNg4RtXn8OdYE3cJVxWJH
7iW5MEwwrSb5GLiu8HUx9e5mdDW0ZM4NecVTJf/MRfGJyxzYIh/IVhrdgcF9x+UHiFGSFWTmlTaa
j2De0HsghEUjj1CBuRFYizks1XvMccF46qsnQ2a9cXBdhVV7IuyGnwK8uByAzG5hgPAFJpXzDFN3
WxTMfvGiprGHc6GillODPGN85SscRy5RaslgtL4Mkxp26eA3c9pRKfQ33uST+PhAIcgDOslX5WRv
CU/+xIHKTosm1lhKfZqKNyyPGQCUfwbxfPTQm2OBmB6lq1Cw1eWTBFLJxRg7PDHk88RYpWRMEM7F
h9XYT8y5nvRJWMnLQqmeg/yVUhZzVJ6S6458gDF9YDX93hXzrVXcVnN7zry22w6T85MPMd7R+o8m
HPBilM0nIYuMfNFm09/j3Ko0b8+YkvGcApKZLSPelILgrGpy9ghLx10zJ5+9SuYz+0LY1/M+5aBI
OB5za4b//2qOgGfw36JgpKwzCPS8o4Rc54N4JcFRbQfDuvGQ47rJU8rw+6gXXFaNo0sZd9pyCZ+K
emRQ5KOfBQqE1jV3IM7kARIGB4PhoTeNJG+QdtwKKI8aWdmVupvqlnDiDm5XrIcnnZufTDYQcnoD
GLkpP4ykX6xCafJF1b+VY3OtR64g+Qw1RczKGgeYPQlbvTQFUz3mJF0/3NeLw1dl6R6UGqoE4kzX
qSLMLczea6RlGaOxvZfX5wAV9rpDILTiznlY6BWrqZY/mU+2RWdg0rbx5pqe+95r66lqstvSbvgR
Mn11AxOWtx8U6U3kGAOpj/a4aZz7KmvhvhxlxTcT+I25QiC5cdLw7IXZWouKit8Tb+CKmcViVp3B
mJns9kNpcG6SdWei2V8BLKP87U3qHoO1W4YeCi8r3NlGd+oTExd1zlBTlbgEC8g+FUNvCOUviTU8
2zqgFpMEUMiAFmO4nA5NRfguNYj0qN2hUfwwS4Q7Fvj4cvVFV84XIVYMFqGlq9Z8in3xxOd6wkuS
bDNNk7FVMyGgLM7Glt9B4bwL0/uabIMrSRddxg5meD47/JUlYE1yGKvGl5SmHlICjycsSS+gD0B7
CPdl6l9Q1Z4cErOwyhUfYdZ/mMK51JEzbAZDf8RJRQiOdQHjK4DCYumhFCjC/iEOw68eDNEqDzDe
uOqfrLtL1ERv3MEOphm99BBTUcZ0H1MWn2w9n1DSmftucF+assf22caXIst3loJviAyL2yfxzdEY
LkNu8yvIid7CEBNlcb7t6VBtLKFuAD0gtg6+E2w/VsIZFtviqUzUd1QU1FN2+FJ15R9ROPdz9kfO
/ntkTdFKR/1f9IZLAu969pt7WXEE1zHkIbcwP9zkpw6dXeVPT7E2um3dxa9WDHmfasvaRtNzZMQQ
MErn4FiKnNV+fk/t+A02A9BdvONeW6kjIvODHqYfq/YuaWc/uW70bJjjbuiL49TPZxMlc4PCh7E+
NVlMJpgD+3VlBS+OBSAnmnxjK2OeYcNhtTWBuLPKh0FGlwoF8GGo5vKo6+gMNyo9m8PX6FBrxSRB
Zbjfp3T+Us1SKjF3ITmqYZ5GAeOlu1yVtxUFzML9W6hlJGl60YIVysKdCbRTCIoPz0JAXY7sJ25I
+GBIKIl18KwRIktSHTIve9Oe+WSNBdd6F6278OydMOFfKlTcUay+bMO9mcAD5pPYMI6C94iVlWv/
DokE06KEMfJyXrtm+2O0bbWLgCZhgHVIOUpoL05RsUWG369oi95nHKjkEYKDlmvtElhVXpDSe8fK
0G85S4tkPl9uIzM5LwGOhM0jOU+Bu2gPlbbHvYWeArnGaKt7e6OyHpgZfRUjK60tfSFGRzYxVKhu
57x8QHm9j50REUKQfC/JA6FUeoMy56VcAo6rgRZYaz/mA0G1QcUMLkFC1Br9DkknrDku4dTY985A
RWMypsY+VY3rbrQ3iZOCDnwo39KYB5gODRyJRUZiES7dbOl+PJiFe1mWhqsQRIfsBobRAboC78K8
NvPF3h7I13UZxrvW9GHOpOXMjcL1yo0KUcKbH6t2xZ3t3uUhQ8DgM45P5zOpc2+d0xfnnoBZq9GA
gnv3XMop2fjExA8DAnSCBUulmMV3CjHbB+GDqMC6CdWZ+aLRlK/b2PkxCuPT6HIftHvMWjV+SSRb
Jn17KCv3tRvfiZT8yRhrn0twEf82BufQ/1NAljYs/2lO1RcQrvhgWSgg3Y7W1fhcoyzaoIFFflYW
301tHoi8ejergRZtUWKpFNvKuU3tnKUeB69pKd/nQSxA6HncIwbutqHGRgmMZ15l0Df75NiL+sut
2peEnWU3jmftDx47C/s1OXq0r7ECrby+vm/LcKl4UvVI1OcHDKfV1I/05OZUbGNYj9xRqXaXXbkE
5WoEAVa3JjX2RTweGfxC6o2wwePD3iIQhXKJ8N42xi9EpQm4C/uvMbGXzEb5bqUGkgUuqOReeMcy
k+4RuRy5P9ip1qqrXgIOTFfsGAM+kaxoIaYKgNWOT6YGQYB/raWgxo7ikqDJCWkDZgoHdGbjqRit
9zawXyaTyyZa7Xc6x2+lOf6tcFXg1CPhK6ZjPfOcpiM0lOxlbjGQ+9AJgOzyMRagnqvccHaZp+5j
zvkw6GnKqUeIiiVgn2/gEfuyD2/ysKy3JSUxqchQJWnnASBF5uQZfY58EUeJSVw9RzKXLBJYXv1Q
I9+X4VM0cURXly4IXrHrIqkq5dpDcdGXBJlR7ax9xHancPmlwfgIOyDdILVP14z3AIOjZKnMiTg4
jxxEM0SM0PpQ1KmLaFWOOH4GuQN2iyizmjbDCHW7deLXBvPhCZU3qm42Vlcqctrq9DEZOPlsz3F3
Iu/WTdb+lqa1Df30QRYElzNyv5ki+lKB4b2DiB1Xjtv8JAQ0dqkoTlbTPvkOQ9igBwHgaVcfDNOi
2Q2UZs31AlUI8jqufyu0rDkVFftuNlIlqYL72/RID590boHzz8tRDA0xyt86xhVcjzfTsKc1BhQH
aH3lf9Irf1qG87Xg+tS0P6KDBWpEvEVhcYGP4uZSgkrSMrAOTQZs0ZnvZEqvM5scb10sJHg5EDDe
OO+O3zwhLYwyu9tOELBWozSByw/HEresy4DdaMUlkN7ZBKaGUfOzrWZjH1k1Ima08IbrUjySmDYN
Kbc9yk9uudZr3Og/ZHwVK9WQjUGSdqzyO6vNwae2cfYf7J3HktzKlmV/5VnN8cwBuEMMahJaplbk
BJZMMuHQ0qG+vlawXolRt/W87yCNyUuRjEQAfvbZe+0rkBTgFGBn6WfMt7axHzNeqCHvgm3awBmN
wG841QdbXGsVtydgZDvJc43K0MIjW6y//KZd9oDAiMqy0Ik6jKVDVhW7GxR/kWGxoXSY3U9DwzvV
yMyU6odpbmULVCDT99FWMPfc2v5pa24eUqGYZtNDn4M4LJyAq7alIfvmDPNMpVBpq5/kcO29TuK3
xv+WeQ7v0s0qqmeQhFWvx7Nlgudoab5cMxdnh4Fx5cNqXheW2sfRDJ06OEDsB0kdbKu8PokJX0Qu
l7MMuBUH3XI0NvJ2qnn9O6KMi+6PrHAzAhBoaBD5R6RbZritY9qfWR68NBlM/nzmvtNNP51yxEbJ
LTkHolmNZxMQOnKpZtPOcB803Irrdy8kpdan8TZseheLIt3g+Uh+Qeuc0wsVP1NO7dMw8wLadXtP
10lq029L76K0CGJwTyWChIwD/Xlva0/uS9OR/zB0LrRTVu7JbUOATU9ONj5xMHNO5PMfq1b/4aBV
UkRCnV8UUmkfYkZfbNzZbn4P7EQccAp82SlVu65Db2RGVKBJPTCrpgD7OpA1qJBy8hGuVxI0cFbs
kTI/7wd9WGYPv/Xks+Q4m678Y0ZU/5nhgUdy1W6WbsSs1XL4gvv8za7vFHgC3hoTCHY0/IG5/wJV
Sh2NsI60QVwcVQzbxOesVJTRay3LflcnqTkZxlsqlLn5jHX6De5OQM1tL6Iq5r3qULCpW7dv+B9v
eUxIKIDrTQaYlwICS5kRBxjqoblYZO65HZU/SRXZ+xkLNaFBD9KKDX0iCvwv8EkK4A2O6sZX7+AB
SBtW6treaI7o8A1I2e6+nOe3OZ4/bcyXgiRT7IK90an51VXgM5qcDBPVBy8djU6zo/GRdpXY82s2
eAngYaoRX+us+ocU9520wb6bQWc7CiH2Pu99uKL1e8FVQg2R4pdTKg6Ytj9hymZHFiEBEW8at6bl
T1ZW8ZF3ZbxLTd6cAuBipyRm1SmUjYeopfwER17CFovGSapkM82djuUF9vPuRFlwcHIUNShuM14o
dng0OuVvyL1rlvbUk0dUgEunuJVZ0QMUX/7+7FS7d4M7d4ehb1IqfB/o4SNPSTHzlo3D3qHlbxtj
WU1N+D5ElWEb135SD7JL2Ntu3Cx/SciXjriZ1m0dAu3vR3GSY/QATHfZkQjgtOWH8L5bdrBe7WwD
eCKrRqasUtnCbmxfwDvX/pupmx/ZwLaA9bV9+vtB5fvOj4Zt3hYvtMhia7Xee5bsu5jQleq7uzLF
UaIjCrhsj5KflKT/qOOW8k/nNY3IR63sONB76nQeYmom98xP91VYrvsq3yFDx2QiJHStkrgyXTU7
trzsyQNkwpEC4PUim3ewMe6+LhN9isV5Xm4FRMXO1c0nHBqXWUH/0ZW4dJF47+mBWuk+fTYKU/o8
EWXjLMYwV+rXocD6LNPmR9EWP6RkgK5tjSlmoGOHxW9Ia9DGpdtrb9t4PG37hfUhUq+dPoXImTMS
AthKN90EYEwrA8ytqHg+Vo6LyZVEBVWXyS4dn3KT0WXdoh0ZVjN7Q23R2k2db5t4jUtb2r3fKsAP
RX5Kvaw4hnb2Kd2eSZI5pbYNDwFhXRhB3vuUYZviptfAvQlZOviCnQvGtMh/pOPMYiauPwLiC5zo
JLM+DbmjmK40JurHisgNWa+DBYw0D6A6xBPu2RZZFHepkCb7aGXG/J5FNjeMDs7fUnu7yWFAi6MX
1ifdaYb5X7fOj8K0IUNDjd/SKxZwdATCrQCkcx4QiKo53I/hN7zDeqejAfW4pQne6nBHU0PGct4a
HiaSEptkIJinRzEfpFv/6mec8dBLXxiy603oFBevdX5HRagOEjqHMiiw1cw8mFMxDjLwGHn2NfKc
X44HtaINxq2OUMpxdI8u0FHeYu+JnPXdqPFoFgOp0Lx8joz1XA79QQWz2A0xz7baO8C4AsAVuMEh
L2p7y0v8JzYJxw9szvsEKIPwSp8Mnua+TGuzDmCBLvRbCzBx4MvZjvjB08BVBXPzd1Pa13m4DZEl
QFko46vM849xNYX7tAbNHmAVbO1mX3Tjj8Tv0Wwr79ohEvTjNJ773L3rKPBeK1jRFExRSjvV1rli
uYnBIaL+NecsaDSBJTEk9msFp0hlbybz8iMLd4bIpVV3Cc22dkm14SLqK+ipgX3Tcu0508qEF8P2
hjvtub+SKH+D/vvpDr6zNUK/+yRnQSDSH+MHO83Bb1LTHnYRgeubRNCaXxn9MmsATvHKbmvo3bSb
42a015PSXFxPuRDz3VCfE7+KzhkMTUqqkl0ZJMTmEoNInUM1SF2FyGQnL9RNZJvIxyvj+VxBFRxL
g1RB0d8hb5vhjF/nMKU2PWxu+bsR4K+ckvaacdCY9+3ooRg4KVQhWOJYNpwU+45S6JG2p45VOCBA
/9i3KEXGPnktD/1wys4BrBRqweOQcx/HkyRgzJVuQedDlvwiIva7TYBNDTZDxTLJc+Al0XHph2st
vINviE1WI5nqxVBmqHELuSb7A8aAudl6awsVPQruk2CflnM64jBIm36P+Zn38JCvuVQpYaHrw6H9
42AKNe6jryJjmTu1yIs9D1zJW27lA/i+NXJz2/btV5t8PXBDsQmgjwKAWzKI75IgVwYRcLE+CJkg
LQOSLxM6JnLW1IndIM3Uu5C7+M0CDZTLwaSQvzVWyO4iFeOma+xpPwwwV5ZBbGKm9HUbskfxooT3
tWvuCsk1IxvmHIpQWD6gCM41HHp6Q65Bs6F1r6CobksqnU6Wxnm4qeYQYOhVYGBCVeHPGzsUkARt
osdR4Il8OITa+t069Cf42LkVBEQWACitUQnTblRPsvOZvnsCk/wirvNBn3JyVPuW24UfYk0cxG9q
HfttGPiYEJiXrYYxgDGdiIWFL8feqUb8nLQ+cQz9MTjyK73JJE0qybTLLNgJu/tI03jhIVKfHc//
6Q99ehYJFQOhQdog2Eqxg0syavLSo1VF7mlKsUIix/JQ0/TRO9FBLdkDFUN0wdEVFYw3pkM+vQJF
0sQ+xoABVhBgsa6RP0JjL4GPgAScYyqggiBDFabFaBbPo8s73kNBXnll9YUBt8VgHH+Rtb7vJ2J+
DSKTLKF6WDMIb3THst6NJW+eMj8n2oJoGRfhBjvbvuqU5mulPSWp293sIfaQVydSJduYAl/EoCxB
JLx9AFHhX6tOv5UMtDEnG2oozhTH4IN3QQh5TXoQjd9f2+VkM6BCYIM4bFsAHltDDpMD23WalnjX
j5W9MuyPLeFOq963IOk3zXap4uECScLsTJxuXK/+1g1Y/Bija5KK8MTzG3azxdqGHM2jBxsVHmfw
lPcxHWeLebBCZwAV0Z0jhZrEY2o92+VT60ORYZJyQJqU1VtW3VcXL8RLhkCXbC3V38u6pwgTVswt
dgkscCWcfk18aV7Xps9PcT1+ATJZUUfzx5NjTxUDSaA0/Y0In64Gj/VE2Zcrqharh4wG9FvoSk48
4IIMgRgSAzUVCUALzOhQ33fgMSdrenX6/Aa4Y5VnpdYfFfXpQ5pzOlzqZoc5ydos33PnwBjpxruY
/rYU6O/G3PbBidDLQcnGPM03ibkLW8T8JWrOiRHjoTUD4Q/H2zqt+MkGp1z7mowmcFkc2l2zG5NY
MJiR6+pEyP0LuAQxtepSdVO1LXljr8KWgim4IIcBX8ombes/KtEvZcINnBKs7OqTOmUsB9tUsXWH
9cp7I6MO+kZBBI/ZskVb6puJMeHCG2bzHnaZemxMe+LfX2CaB+lp1dMj8W6efBgf0eJ8LICUyzA7
wI3sibztFJ0KL1MWkS1o+oMv1ecQ5Na5qwbr/PdHSg4s54SkoZYCoCNWrpqaC1a5z5nMw73ffmPn
J29EZoR7dc9y1tzwHBS+bR1BV1+Q1B+qG8i04Kvfx0XaXBZb1ZdsgmeSjsudIK4hJ7J4QJ/YBmm+
JWyK7ipvpP0p880x7tjUkEX4M5Gq+LRgOeehaz+hDJBnGmPFcd6Tz4A+HrjFJKclm/oTZ71tuvCi
6axhq86BfCK2vRNON93TcINCOe3z3mef0OvTDEh47Ua1eVeDaG+FfTFGy0wfREm1F96+naq+I5jy
SwXbSabuA4YNCkctj8hanRBPstt5y+PJHOJJOB/an/e0Aw0vKusUDjH/K9csX+siOzL41MdoZh3S
eFinqufCKPGc3bZj8vZ1PWhBtChNqjdrQkFoZHWg7PbNr2ChJgv1uy4SFUQGAHOE2Un7OHnkn4Pn
SSLc+lNymHximn7fWDspgClB/VjWET61JtO/LKd6GEVx7SrvMWRrtI2piNpAnb9nlI6hJ07xOS0G
Z5VhwN0S8IOo2hrwnklU3GtZFfdJvxT3ToCUhdnpObt99venYO8TI+2paKKCeGUNHtq/Aurb1e6p
ZALsBqiyM10wrKNR2+abOUsYTii43U9acB5yAwFZrqV0gqHuhJ8IhwjedA4t3sz4hLPJLR20Xedx
BFb7mvaMcUAawl2UUEHBQZxa9iq+z+ukPjEeGIR7rKcj2sDVY428CidTbJUPCxZDL4MZliRFNe01
jrL+AKmKfUpHnzC+nYdI8Di0JXhOOHK7Tpl5Szq92qvIoeqg/p4lUR8skuk1DfrPMhuqF5ebQNLX
/i6zGlpGu++idWCJpFeqBhHZwpAMulNNtNl0mICIu3XLhI58A3MWSjxZDl9OFbhvbnMAMD6vG+k0
616RgQkQaytnbrc0Q3t0dNrxUWZtfp1I/l07kjcdlm7ufiTMLBd1xx+HHTbeZ2iXqkfRdTW3JjpJ
nsa0c9c+tzrwHMPWy9wfuYoPFvBVPNWrbMT+kLEOOpX1tauDdztM3tOUEbbieppK0oEc7sUmIuy7
JRIynXxXJsQQoBDVQw8KXrCNm36gBUOaIA/ZzbxPNY8CtJiAqlOmbxuS1Mobm1MZNtiOgnob59Zn
Vh3JkdFwCJ9i24qpO8whFTij+YXjsWY80JfWiT8Au5ZHbOoEW/PbbK7MNfYHc6VOqt1xMMzXPJG2
cYdpMNYT3iyfhG4Sw3ZF2AR3/DFBk927c0K6IQ6+WwwuMz7YlQhSHDmjC255xDmDhTcasquDaMOs
KzCJ/rSijuquBiOuX/PvzJnXdLSA/vQZjinD4luyHCecOZh9pqXgYp+T11BA6WLteY5oCBZTycne
8P0yDQdhJbMdRP1t0hfYlv2NN9A3COTq7EXIf+PkPEQx1wMFhYQIEyphNDdns/GwHNIU2e3TOLrS
Ozttotl5qKzsPo6pYHCZvDMFgqEI4PwAoeoNXIOht7ZZuwVfzFr6KrV5DOvsPcCvuWm5uMKnRKEv
CAuutzbtOW6HMzBfyqSYK3HOPcP6OLpCP6Wje5Ul3SWxRD5zMax45SGYS1pZwETH43zxdRviR2tZ
a/Y27kNnY9OTtbYb/dRULJYFPl9Ez01SBdfKCT5nFDngVgzOpXmb4vQDaHrnv4YFaLsYN/ep8/Jf
9PhsOdqvq4bDmsnh1ZUpyhWAPw6mvJcEWwveHgjQ9Z8+jBCrUAagtRKAz/M3lhLxvsE5kZrBQuRa
LoS5aXZl1jNRf/abiKJFyPTcaq3d4ODUVbfFePVexWzT0x5ul2ktd5th/Niy2qcQFr2fA4rngTav
M+h26WGJx4+hAS0BwGlYlaRenVSaMxlymgNtDNNLv2/MfsxUeI9TlZtSY/MMT/WC+qUCTLTjJS0n
HtjF1N/9/eCrSB8r131TPFD/86foDrRWIGIDXJ6Vf03DeTqHsUONKJ91ZPKuf3+kk/BfP5IhHjvM
yGg6FIvzmKr6vUot6d8SoCTTAv+S+ZF7l8sYJ/nA9ek5y12hvWk3u5pV+O3T//mQNP2dTBx4jVlD
gVZs5p2edXUng45dIYz37WiUe/37YcD97pOCx+mI9KVa5T9G9pI+KO7pXrI8WdwUH3m60TtGneq6
t3eaRw+3JLjPHPSbdZGqfsNcKK8pwAZ/TN+pCGkfuzlm1NfFcQhEcwr1V7To8gHb8DbJ9FYlcXBd
bnQ4bbKXZpn7u/pvRsTyIJL45V3ijN2958jD3wzN/88a/V+yRtL9P2WN/ouQ+4/q+x+9/vOPdVXG
1f/OHt1++7+yR8E/yRwGbijB3krFKPpf2SPb/idsWpC4trJD31cueaV/RY/cf/rCFT7kyoD/FL//
v6NHlvqncAIX+qpDqMnht/4/4XIlWSayRf+ZmDz+/vd/C6iSDH2bvZ2rpOsJ14HM+7+zR7buuzRh
UrecZKSoQViP0UBkxKY08mvCACP79o/n1sh7tdu+AAQiw4LlfifG6MO1lLiv3bxCo6SKggCOBYTA
Jal8SZuwvuNon/Hi3NG1YN2N6RjcCcBomXWHFcWBJVK4hzDed+aBpMhpRk3EpTA3D6Fc1DHQjLdC
TN/wVdA3E/kd3XqT84DgHhohgMq8P4Tw6AdHe3wl8rUzySEtZUaPgoW8kJY73ch2F2bEldoshN0V
o4l0YZBBN4iPRTsFPxoPJYIY2L4O2DwtPl3ytzMv2U5Mg4WcdkFLCNiFP3cKfVpSiGnUU2yOxip/
dIgXhyIQu1G1xAeI3NzjT0dMxPOxtqkfcsqHfmrzY+fHL8xV+Z0e5TWzOwZEMZ6HsGHHv3AyNCV7
osaBpuZUDfQ7iNm7orRyHjLde889dEVfaL1fHCRGaXK9bZHe3SmdTjpBHLQ9w32XLfsm6dJfsGfe
YXndYGPBsFFTdAhnPPBR5m28RDrPS/BTzzjVFTs6+OovqWNVx4IHDsykBcALcZudHSBddVqsKzfM
d8reeXHRnUNHdFudW2+9TvtvJ3zh0fJ8wysdE69ddlVCPdWsSUk3hDZbCmVOhkdLZY+PjYfSbdWG
HtfbBwYxWhQx2twlprxYue/+KgpqZuORk4ZMfclqaQ1mw+UQMC6PVoz/ALRGW3bLiz8I5LpW0E5W
4kIK8AwJMElz5k2vFfx6Isim1LTcebo4xSXEv75alr1VxB8dJvkwzn+35fwMbI+VnLdNqvZnU8Y/
px6Ij2dYQDskA25COLSK+hDXxTEYbAx4mUG/Q/ylsCZa+cD2LI1EA5eOZshKdA+2wQ0uJmam225A
2x3Tf09Swkopg/IzrBXgkj2wNsDCRmRtMVO/18VrN/ntuPyV0QCuQ3a8AO6in6vxq4mtr55R3Ic4
EDkuhFHYAF45n/Em3nZz1ftMAbTren+kNT8QvvmIC/viG4yptsjv/WY+Vb3GFDHSmoAFlgDGY9yV
tP7V+HPHnO72onvM5uEDIzY80R+6y+/jXL5FKnkq2/R1VMtFdd5bQjFZ1n8Kkf6aCbnaQ7CQUqdA
VXPYyZzpYfaiL6zEn6HuHkPq/1Z0zOfeW6XQ8OvQrTaF5K91Fu+R20aLsYo6q6EQl0LJfaWQ2wgY
HTz2CywagHBqhFiMHgtXpd/usewhEnjZvT+oe4+qpSF5U9p9zT3U2N579GjHpdP1B4/qZ8LhZp+6
ziXwgDKKSvdPubrLo47Sdjbahr8zFWW3GfvqT43PDgrM1J06ZbGE995kDk3bAaxADpgWVCJA0c2R
YRbv2BCeyCDr7sUiHtpFvMGM20kd8bYLvTvPQjLqGMY4LbczYMkcuIHjHGjTXXjwaxz/3HhWs6Uq
ZvMRiA5mlSUGgcOho8YQ0L8mKZ22hQMYUbh0MOoq3+phD5zS3zpROK2pWSqPSVe1x1GCUUzL7r1j
cb1SgmPHCCuIHSY3YWt6j1siOAE4asJHieH6CD7HFHhizZabKoQD5RFg5baDSb7rm9ALIQ6DrxyP
9rw8TiRQLil25O5Wv5uTYoYn3n9N8w7RyL0aNX7cei5XcdKwfq35363/nTfqu8pTZ9va/oF4xkvq
zVC2h/pkIGECNaWtYlxOC0Ynyx1+Fc304CGNYG9qSMrXzu/YSbmJVfpXexkDbzqVdEiup7x7l93X
ZJL51famK0WfIwysm4mzzDeIcEQmnIZVQICwHZsDCZRoi7182ErZPPM2ULvayemqpFgimOqHqBv3
0ow/Acc9DLJ49SmG2uuYkrI+7g6jyDjQCgoKB47FAZQhaPfJofSosIpTTvogNTZJw4jEC1efOyve
suIAPxTPQFkU1HE2gSTfguZJ+fOw8WTyM6+k2fkVC6kstB9oW6NPCRwZh1v8HZlgVWDsaZvU+PBM
gbV9XIZvNoXJrmlgrEf9pcyU/Z0rIkAykACCEaSWOjJgNdof4IFYU6oJanMS8tiuP2ca6FbQsV7d
4q9ZdtnBsbD2XcLda6CCm2Ebt5b8g+uMYiBZfC7pRK/0ovTTAB4fCELeFK/DUK+h4wCe9eVjEqqf
eL/Zuar+N9Bg2HoRnVZV2LqrySoe4XAU9NbL58VYbHTntlvZA2t7H5xQWlrJKRhoQJFQLANMkFbQ
P6vRcBfs4RG1Hms9Kh9Gn/pj3/AUtWzzOLGU2haxIioFPGcduTdta7IOfFvkZvK56UBJP/lFP165
ApmFoQHgvxJNyx+bAPcoa7XFJQKfhoBJMm6nKYnhJctfacGoLIAUb7qEgrtC+w+04L2T8saVV+g7
SyFN2U105zDc/wIa4K/ssuUooSzSMXH4TUvcdEe52ccU4GkBP51fzS8wf+MT1Vr7aKbhr8fd44PV
GDvARMEf03yI4gdoa+IQuVrWdLqf1c2sQzTw6BsMMEBWH+beRlqELL+wxhjz4FA7bPY4Ov7sJkK+
2cBnbPO3XE1nEYutP3jROrqn0iRfdZr1LiTLTwxScjPPvdhC+0UIGPS+9yi56ufiuMhoN3e5vamW
wF5FoqO9rqjeQrbchAjjgYLk5E9O2hFlbgiPMiQhMGQOm5L5V0f3S1zi4r2ZB1qiFObDwW9Efye2
46Unj1vaaovV24cR53kPDGwo0At5Pjji22lf3uoFF7du0TntzcSbch5MDQkShH9SgsBLnzkf4ny2
IZGjDvIN88MPrFr+wR+dE4sW7+QNPKuHaTgUUX+aWCztm9k+Qis7Cwt/RWGi5hIfgpbmZQeC786b
og/f0CiXYSte9bn86c6Q49GC7xvSKrilwbY4kb1nx7Fnbq7PjS94myc57G877laa78a10t5psnnU
NWNYHJqiwmbGCFgD3dJyIcap/U05oMc3VpmdgWtYrQq300wBzIKvxpvuF0w+G6+NkL+DIt9yIOm4
THS8afJTsLSoodbJl469s0QImNBbqIEuNMahrqHVLSTpl/5Mc4EuiI2cttsUIQvhiuI/3GZBxnuw
KXjp8GlBacFAx/9F4LFJkZ2c2bykSfCpMRygt0PA/hvfYLtM5+TIV4CNEiev5JIUZyBr5gCRZKsz
6ieyJT/MqRttK6exoE9iQU6vQ+r5nPbybcrSHVuD9bNV9O2FVnwfsP/alB1oOBKUFrsmdRwDaEO3
Kqde/yjnEv5flzI4zO2uIf+KOMkpk1XMQbXJuDIkqmBn89wsyddwJOAKpbUnDmf+zT4bE0/I/tx4
LenlyRx6EGzYl+2WJZ2Xn92Meb+21SHuuPtVHcb3pihhopWqvKr0tlFJ1Ss47epkDDbdCv6XJMu9
DKRZxh5jWxZUkLsK4a/4U1dN3IKAi2ZSphMpUckXGDndSNe2SamiSIcjS8KXxb0wZURsQ8nIFW39
1DqedSg8+UnTKMBpInZLzFOvmq0/ScINqNflcqZkeG2Z9GanAaTgGSJWkB59rpsrUVBompRLbqcI
Q4vQrd4keZSfIXD9CjM4o4a720Zr93FJPA8iaSeIFDn7gb3GdQT8u66PMxLefumqaAepqTjntkRx
5J/ZxMjrDfuNre9b3Dec3zb3gE1e2peBFPieImpCDKF9DIwjzg58mtZmb3Dr3Uinbh8PufNc2+Vy
5O9ZBa2FshNmeyvHYceynLVnC1dqLNNgHQfLXaZt98pab3wyrXspOqEOvRqeIARHBz3pT4CVB4d3
AUWx9HHnaQ9LNvGHvTOMlw4R5Jj2cXnxm1DtRIh0TjuyYY50dhYk1BOIPOhFAVNH38LtNuOurRwi
pEn8BSyAVzQNiAzLFiuGX37TmlbxTq9flItU6xHF3Uw5g+wUmfPUWs/TMtn3S8qqJuArdG6xdPr8
nrku3ySuQMi502M+pSwasPicLBG3x6rJsjUWnUPqL+mLY2U+pAf7umB8pkDPf/77IQ2+XNUclfSC
J4sMKe1sAu/BsLzPNA4ep/DGViyi5TKXDvb/W5di0kAa0zyQEQSea86899yUWEImeD57wMF+6ZAD
8MUDSTa5Dco+2+jb9AJ6SdNlA8UmrO4iRUi/EaikUD1fx9Q85b6fbZRHFnEYGIUHrx53eV1eB1eN
+MD75xmQwZVuxcbu59MQ+fdU5ib3XP+9bdPxUgevVVeNj2MQ3yk2PLLCNUF6zT1kaYV9l2UUCU6K
yAar2eueQJHsLbq3KMelc1D2+6q2p/u5tV4IbQx7Hlc8MqLmigMLXTPF0qYBIh2klPm9TmBIZdxN
V4XlvQ0u/WfxEtKgi1vZpgKW22gyb/Gy5BuXXD5AEkJf3Zw+o0/Op78f3JzKimqgpjlJ7sZaM6Xh
DeGATF90QrBgaGGwl4CAbAhlXUU0W7O3Y9zF9IGsXgyhok5u3PakMgHn999LZ/WPnkcc2AR617N6
X7NS3sKlq48xsbtNT6CZqxg5ghZ3AH+dNA9/P2B7fs5F8DpW1Z887Kr1woRLIyCYFi/3lru/H8ai
WPYhxD/2P/xj4lurALSm8UJR9bhRKQ6RPLCGU3r74Ho8vlNFamGWaXKxDVa92lghgr0ITiZZ2l2e
pUAdOW/4kRnumcnrBQMSvrp0RQ1ADZdSJO+3s5hMUxfjKmsuUhboMe1suichrX6DbS9cCcMZg3Rr
8pZU6iRUeLBF3X+OJknWwgcWz3OA2h1FTUjrADmxor64UR1Z/mrqyPKhiHBDeNHPG876xv93syj7
riu171Or+AzbDEorOfi9C6N8XXFzOLrt7GAccLIzugDrwCG/a6xOPvaKB0iZdP7aoRXuZNq3KPfZ
mHS7lqbvjxxw2nFu35IRd8jgR9Gr1XfePvCZkv5+KhW9roVYpu3fT9seZxyG1/VgczaVOuhenYI8
Iv/sYqvroXvtZlUc6haQ4t9PU2KULEBYNGIUY5oe5ntsEBUrR/da0++QNXw1MuLEy7TXr/ERFnAL
2/A18niML1hrCaMRHaD0soYTYUmO7cGwg03arEqkBdqzWW+VuVUeDK8DwsDNeeuSew4Cam4dH2BI
E5pn6u4Cnofkha35kSaY5GC5f4qO4HBlgYnxO5Hvh8h7KEwmL9mc09OoEY4EBYZaoVzhRLNPkYvb
bhx1tZ8Zq7qBodMeUaFwm3DREzYBb4AXFjBlenQwo6yB7FpH4zlvk6YoQlgwXCpVsNrIF3NOIvk5
wcxI1ASyaDuUhqRn7l7KdgEU2C483FQk153ym20pfYaDmZKrLkqeK2xEP93eup8BkFGyhJsnlNbV
nm/O+w59DLstD67W3qdCDK8JkJQVOBD/J2Wxj3UI56uHOjMXfGtFRBsunaDBi24AttEecozyiJtC
WI/MycWvpuWogeMM2eGWZw53AYtrciSLf++q9glD7qmn2JCaP0TF7I+sH8axGb79pf/wvi13tu/E
RKFU0yaXzMIPPoSGLHKK7Y/+WXIVpX5RMii/WditkKy6feA1hAD98bftqfplpmAXXBN494k4SJV3
894xQuxznT7iFodSEQcgQ2MA9R4r/7ZMhjszZ29RajkXXDtinaDl0Z5YMthyl4woxA5iHZ2cyaqv
mbeYU9T1h6iIxWbQFqzWKDxmEBiu5NnZco1y2wWUX1AWm+JpwY4wB+GFRB3P7BBTDW6YwPYdhBqV
H6NekKByUm4sdLJfG0mwShaAD0tW9X0BMd9pnnLb1hdXRt1xUgTNQFARRBGnIiIZKseSIBpwGyo2
WdC3WCYuPCQ9NMpIbSgAIqjMZXnxODa+xHkaPCtlYTYKPZBVnPA6iXkwCvJdzD56q+OSnmtJXKiJ
g235W1SiehzYRG1pOTNbmE36MFNWsana3/Dwhyftltu5KdTB7+Y7ISBXQ7KYvmqS73IhWEDDxdyS
cbRDSTrZ0p+Cc9qv3OH87Zbd5xCZ8SpkPW/CPMecb/Por5fuljYIrpTElmfv1iyZlUqR4JNfkLLi
NYKItYfO+9tEw7nLB1S8BeFLAqs8j0mUnI2XPbSRzRsW4nSEXIH88D3him86Kg4oXregdlJ2GiQ3
yGMnLw4Pwl86lW/1ckn86RZ6qtXjIKs13iLw3o7/MAHDjWgxOlJxtkOUEiepU3Fabo6dcTkyubIp
9Df4g+7qFu+KS1UO7/IaRb2h4KOrqhMzCUDDYniuGRgqr/oKSpuFk/ayVWkjAVE7JkCzSDh7YjpM
E5JsJKK1jASyZ9acI4gcVIKX+uAiPlLxMMJuWPx395adtKice+w7x1wc0x3bjPXz7ALC0r4T4cTk
XmJbMDkrW4k15nP67PR/sHRey5UiWRT9IiIg8a/XeyNzZV4ISSXhbQIJfP0sOuahFV09PV0lXcg8
Zu+1K0wa7bDsOssC+0OCTp+H2zx1IH3OmgKs4kNKHr1TBR8Jb0tbsjRFsnZvWaOdjCaathLW7hpJ
mYk4c8pObtGfwr5ctlV0rHrPfOGn6UXvcTGpLQOGoRqJCovlzgxnzb7RoS+QXFWClql1yXNIMBSV
yqo33Yim2QOie9MFxqpKuHgG5Qv5wPy5RVyt/cnfhG4z3YM23AAWH668xVuzJeKTrcobS0I2iF9B
DJrLr5VJx873P/r9mhXoHfc4auKaRWXvoe5uIkDQUxizOI63sddGNxRmGWI2AXidAjZAaxAb0Wfq
JcXWHwh3c9P86CfjKtdata/KcdlPE5HCCSWiOxW3TIoI9zfgGYOEW0bQ9HZOqP8LJs5Zs0P36nfF
PcrnmI4ozDeG6yarLKNFCeMcv5qtX0xzXBSAihYlLKxdZOs/rURCimjvqEPGWjJW7pYC8Z3VtNYG
iD0pTqI7pgbxMrDAuiLErJllyKdlhxKqJwLAd/p80wd2BVsDEWU+Srki0WtrmPZlQPR4GPri7Ebd
3zDIP7uqg2UhkJj7kdNvyD5dJA3ixpLKYFL6CwbMYGITwLQfT4xGqFuBqisVxMP6ffhPaNUy9XHD
aQIbJG+gtoKZsal0o9uQTH/qGWtvhyE6ljIuDv99qcuEV9g32DL12V3nFt8CsS/2PsftmOMM6CJa
o8gS23QAjmYY5S4RMFKjhjK+i4dbpoFgaNmTbfnDpwuzCn+iojv3JUHOIm6oFjyGWeehqeKdEdMr
GkTELcTghMtOEerMvJquJzuJwzDRG7sZfS4eEvJx8uyNiVK9o/WESnKNolTdPXY/pd42K2k0qFAC
lyiIGJ5OjhIvVqa2akl6tPKBM59aVrSVhp/pbYYmruCLvebE565rv363S4otnIL2EgcAUYZFMayL
dLrpPYqOsHMfKZYKXl0mjE6ZETY5Bd429VDMacACIP4jBUqifBMrlA/OWJMlo2jJhxG4T24RnWnH
aXAB1cgUYyLRW0ubn3Dke44s85cxxmgoseyqoNk0TUmOHxK0WRSK8Id3XMIu1anyusxFBJuFD5Zv
Dtm9tedXS3JvTfxns7dBK8iRyauzLZ4aDcVq6GK6RvjjeYVCKW9gAvHcP/Rt7R5u9WdZBBCxuLyd
gMyOMTRuI/WKl5OcPQwBGp28vZvkuTF3SfSbEoLL0Dzmpv8zJfl3lBrjEUjRB8ne/loU5Grr4ixJ
Z9soFw925qAO5w0lAs8fqZEzEAlZxyTHzpvXOMIkxN64Zlv4FZjVl0R1sPR1QuCtMek5eFtzQ54p
0cup9Qa1B0WQG/5Dj1xDkSj/5r+moNL2hvfTsGTkB+AWwMYBvIKrQK3vLTI+q3XReHi9IRHySz9B
tkzOaT695m5iQ4/PkKGXGPZLYWyRYl9alpMvLVkzRYs92ECwN9Wr2I4x1Ieg7YmJW4qIkohql67f
2juMTMiWtwlhJDXMDYFa8fxMJhdlBW0Fsf0drxM6HAXDLO9IhKyaknMsnquF7uhJq98TzxUso8E9
+wxoIgXsuoRDufb76fW/PxeaGAjp9IDRpJ1w7rA8bhIUvV4NymkIyvWAJ3CsfHlNAHpMRitZsUIx
pIx4oXy7tVPzXGv9I4N+UAm8NV44xzz05F2n9t6wuzXfKKHGCfgwOxFHrWXwjIGc5y8Wu0Z0D1N4
+qIcIeDYJgPtCjkXenBMaVwSnbFK7OSRjmQLxeWLE2Xw/LSz3ZPaBDTqLbJJRomRGDEzbvzqZscO
6UgJfu0CL8FicrtlJplgJw2zeneb6hYQOXHoTcffDn78r8ymd813tjCskDVbPkgu/JWaj7M8qvPP
LAn/SotiWVbBS4odl8sSc7VEksT9CbvBqrHI8HAPmv0rwu5Z+ZhtjEY86aX9cDSL76mlWg6wKmSx
cSrd+pblHW7yhB3VaHHh61375vnNJdBsdzPI/qnTrWDht2O2UZg0l1YVfJooI7lHXaSxorlocuay
jN6LVJ088oFXBnJeq6WobSexprUr2PXlexezGEsMpPU0BZjO3XEzlKHCmcVNY2oPG4wK6yNQHpkz
PvQmfkUWNma8SvWQbjAybQ0r3LhW7R7KUbEQpeuNEmLIffT9UerZK1cTf2PB/gF2JB8eQsEUj5aT
EmShE+yQudq0j0YQYqax7foJVXbEqNXtJ0KiQgf2uYDR4MZqk7NMVHH/3hl+s9Y1ZsORLtbZ1Wvi
j9Kc8s1UtkeDv9zEOIV2iL8biGVKcOhJ1emtrBAX6oz/h67ZSiOlXOoVFg5SUzHrMbShy2vjqViJ
PM92pnQ/Q1H1rODL/aCsreV5/yJbvcedgYQVsWGtOd/UuMVWNzV8aXp3SvGQodROGGgyZ2UGc7SC
dlgN/Sx5Ynp5zHrW+VYN4sCfom1YO6/1iBAXHIaLG81L1oB5okQ755T9NImowrMN9nLUpAWwb+U9
PCPtjvTBvhu91FjBTgxGKdjHYdOm0Oel4sESjh5hb9cOQsZ/FvqJZZbq0aGZUvf0QXjv1XF6Y2VZ
nHLKYM+ewuVaeZCWd71XVEe+iU+W4S+g0q+tln/2eQnQLWvYHvdUkXR5y0ZOMTv4AMkyL8w4jCUx
BIk8WG4iNmbHk04QAkYWlJoecw47sf7FGVwsJpI3ZvaLwNZfiGiPSAuLg7WMPNIR9HHv9P5Dawpn
DxEbTb4VXKocbHo1qoOeUcPH3XVokbhhcYhXYNTRyYUuCneLjUvzHbv5Lu1lCYrXh575MFulMZmY
2Reot9mEGDprQTqKJKVz0osELsYb3cs99XkJMyKwVA4QIIyf7MpC5k/7pNXDu99jFxkDXCRxsLBY
PScOwV8Bgmbh/46ax6taDxcpmyO1ZFgARpIOHmk8HKATgfcgg6vYzLJid9Bwrz3jefJZ4CDuYyG1
WOe9e0XBya1JYIQxBmfRRBgXB4eFA8aDahDlvg6GiLxgfFQxm4QsshGxj/w3aiablugwqJaBgvGD
87cAow3fcgaP6bhYPCdbh3GB4UTjI0Ydv0xKNBTKJLwmZ4Lgdc2TVproZavhPwyiQQ+bAagb4+di
EqQ3/3DKsd9rmZsUllNfQsvh6ppMbFJ86Fn8pQf1h0LEs+cuxRxmGp9YL3E2sQpDm2sebUH0DZkQ
CleQSWQZisZVqsfdmvyifIEjzdibCTRlj2IxG1AjlGnoLUi1g+2HxWTV1/ZIRm5troUF9d4U3C+p
iwA/I3mRQyrGU0aKHOLiPTIAFi1pNqIVmJrDCNaFx6o7aA5zFthK7inHHkl3JZ6YxsykpilauLik
2M4Q+Ctw3+DreeINXOfuAUrb9LCc/MkwBArvLL8m84cBPateVFlKRGzNGKFjD3YwZHeFwoOqpMiN
hYsFDW6Vio//fQGSPh30YOMw4UX5gCCGLdIyKJlVDglzr3weMqEZ0JLkkLskhhQsw+yhgl+Ys9uz
89hYMkAIXmWMV4u41a1UdJeug7XFs/xXlF/ZrZP2XrA9ZHcS/qN74Vhj8bWv/PhKGFO/uJS5l7y1
YW5fIP/0dfU64rO4Rq19L9Efwc5shqUEiEf15BWoeynOQhwYyOT5JQEzw7bVVb7+75feHKsOofRf
kbXGmnxE2rRwuDie+p6XAFz/qTkj6bTXATbI0sFsgZFHvVsUcaZw3X3k+j+D3r2NYv4P4VHcaxFH
ha4/dENN2wAeC9tqKoBAOe5ZaEX/6Dpws4Y+3ovE6B9yQplPhjOFPwm5A3aeqErjWzHmazyEO8nL
17vhNvIRFLmsE1BtNw/FGqSu1EslrZ8KM0ykGeHGGdV3a+Y4DhZWXb7IV/YCgHMrnyXc9GsYxs1r
vAVgzGNfJrw56Tw29FOsq81z0GfrwaSqVAXb5dqW17YpNkNkWXtN75aygS4R5OxCUtmnyzAEuAGv
VYxfQY0HPCP2fDDYZvL5TvQ9Gol0RsHN5zCzDYdBbMTYoyJr3wtjAqaJ8d23DdT7oF0A/uzTnFUr
61mqtkUWeOlONhzm9EbFTvhqGVReuFFcU+yuKVMg/6zqiRMyT98n8oyyAQyeA73N7EC1tZW+orsH
BNwn+NbS+oP55KeW5gd/IvBy0lnEq9KlGUvSHXytF9xOBf0Mi3McCP7YPIWVtfeAFDikfo2ll+PD
DD/idOMbXb0WZmYumRZWl9Rk50Ti2LIJnwfHJ17TIpi9j+p3rTdJBZcN/FHy5bMmeZaJQQ8o5+1M
yPXM/HRZ1BGIU/DrywzlXGVavylWkYUVZCjm43zRimRPkUySd+jkKwodoIAAFkRdHkXofYvW+Mb3
ESFuAQ9SmWuwk5vQa144bbo1kYtaTS4FnsaFtKjT8wEfU5JVm6Rwzsmg6iVA6qP05G81+hiwa/c3
THwTvXOcrITHj9nvpntSwcfVohAhoEQZUjzqwr4yZsfCYGYdU3qXkayGcqL26OUAy+1t2/rgB0Of
IgGd+QjI0WRMZxo3X+E+LOO8XJuQQ7CzmdlZGuqqJg3469C9M5D7olhAmwAlJm2PsVesYS6AuUi7
kbcK8MvCcOtdiO6t6ekYbPBZGz+srSMD1niRMPKgnr6Y9kCMIxbtBf4sNCuO2uiWsHg5wWakJkvb
PDY3ele1W1MSSuZm1pofPSpBkbJqmEX5kOxBSTFLBy2JitNGwDF5EGlCp/qcquJzECAx2D13Kzu6
ghy9tAOxiJFm5pvWroO7AxxXmQS6p3Z/G5U773ujt3AoX0ozVCRUpJfObuRWCFLxBo0zVJi+iTBQ
/23aXCz1snt3YcKutY58td65CMLo0IkgvZum8l9PpZFo7RPVxLOvBedJy9j8B/740uTmpoumPalr
SMSRrq3QkNSHZgiekpIqLGLMVylLLhIJ+6wS/YVxA4Bdk0e/DXhyYyqFLjLgusjs4bsVQ3/NAW01
827nRe19zNFMWlX/2dAOLipdfoW71GJggkbTWZHRI3QQfmniXCayemDKfEcompAKY8kITQz1mv1i
e/8I8tbwQQWEDdvus91ap8ytkxk0hUImudDDvwrTflI66aYNKkm2bWQmZu2XRr/D5hUCgffPCOxL
pYO0j3OylzR4H6JyD9GIOoz+1lpsJxC53JaFvvY0yhAm+5hPnGzp5CHi+jmQjrQ3VrHORRkR76fO
Utpsnw1/Hhgz1sWnzE5V8+gAKT2V7hyVwScWOdk7Z7IPsFp90og2gJLw4imXIt7PVn6pvwcBfgvR
YXKw0/CbrowX1S4OhRWDcd/FMREEhvnoS7Xtc5G9himdaPUcCwwhWfhUloSoKMA1nW2tQ7Wrs7JY
JDMXATBefFAkndcQO1aV6cqT38a7MQXQmiTdT4/naoPmhVl3Ybylma44vaDaVcXDZn6Rp+zIK10h
NHWnmzs+AWV+cTuVnschn8Ex1W5guhu7U7hFy8YhbwGsxlqFyqH847ug2k/K6lCXfL6mflKBIPC4
xqXGefTejZAxRhsZ6zQwJADfRISbwwY3fcUTW+/g8xD0R9dm59e+0fy1HOJ9CYyWHDAq+BJENpgH
+DJp887kwmdPn1xnqprtmeEqz2JmAVbOwhUVoy0ZgteIckLZPSPDQkiIdliQR94O1rb3xnfHQRFS
xEhiDaA//Q/H/9kqSUWHWgCyFEIMjbQFHs6X+ygsnwK8Tnw3hRn/6V53nHh2V62pvWu5n59aYDOZ
6eCb6I+JxRwdhR3IdnEyBKpeyiUzRBhJs82qz2D2hoKSomsTeUA4S0RVgiNl0dROeHJoADP/w3Nj
pg2K6nbALMQ9/gi06Zb2zZFJGdhc9iOM08q7b5IEoDiO1eQyBDnxDGdL4IkQTtQTvsJ5MBsdgOYI
IEnZFd/mpqpY6/Nyv5EDCD4Gyg4eWw6J9UmQTQsxO6/2rYyXrGzMW+CVYO3KMFqkDUrt0Ay1pypw
LZow+Zxo9btZ5HunEz9eSISur6OMxN+DGE2ue8Oyd1EQvWAamicc904k6cYgi2kxjHq4kr17NBvb
WnV6g89sGsQuiqhXhv9y52YK0bKAdoVeJH9HnZWsSd4ky9m/SN+8pj4fjSFmO+wM0PnvC1rAcMlW
uFoq6DbEFAWHppPd3mv8hRNa9iFCCLHKBVB2u7eqw39f+AEMCN7gSyA4pHRJ7HBlquoYmckV0AMk
fQ0MFv1reQhI0zo4xoTHyyor9o7RQCFPJEjLg7VxRHAcZVseyCSTE/x0/jaxyejoCh1TG0qcldQ1
cWjTlNKzK9qV7qI0pJJ/ZpPzpOKunr1t//8yzr+E9xwvKg8EQJtow9YNs0uKsAZwhMqWJpAicDya
WxBNGq0YSq9xXaV7g+DRgw+ZkZ0v/Vjijf8GfxTrIJoX2QX9uerGU8w0szXpb4tuAzjs6EzkGP4i
NqjX7WyV86MDSOVFlTMxHWJ5mxz9mjBmmaxyP0fiIpM52qhGmtTuIDCAt/jRCvvsRfUZXfZlkmBe
HWavcNn2hLg9Qjx4KnGxu2GjrFBQAEx2Tq76iBznHA7+wmub7y6I/zSH1XfJhaHBnnRhTYopKtca
rJr2HdkSz7PJQZp6GZ0m6J+MlZnAYrHMBv+O9Ywznba3DPY5uZzbnI7W5yHF1PfOI43mhj+xk+6K
KjkNbFN58AicsOLXuk4Jy0vAf+X61hKgkJtK47cNbY6kpNxTjmBFb6OVb6IVCxw6tuls6niFQY48
TJL/sJryXMwdYkOQPcNhg/TJBDn4wAfPwA+Qa1GsE2X/eDTSwLiWln5xw7jkd9Jvsm6PrYbzRVE6
LkLP2pm9j6aKA2fmkCHcZG+vnrNMv5ktjIOwNPZZQB2Fm+LTLNXOrFhtUHXt0bLQziBaG8yXYkAh
31GuMkp7s7gz8cLs2wL74xd6pkeI5XcBbiRcCsv70Xt921hbJtJHaBDoSKvoqkVccHnDC2AIsH9g
yW/J9NLmw01W/OCZmiNP1SrcI42zdXxaduDVe+FHqNujbM8e5sdPsRvzHvMfjLX5fi0u6ELf0wTD
TsJARNA1Wbs0y/jkXBhd2yjHsdHk7q4eUZcEav7NI2bdlsp+fS/EK5s2z2CXvnk0rzDId0ET3BGw
sb80aUgZejE0e2kr55dsz4ceugcCHsHdsDeZ/Oodk8y8hnstySMXKQBSM3jBs/s8/8u5PV5zE4xQ
HB7yysG3Mk9KJTECBJqYQp1cW3KRe2io9qlZvmbkv4jO/dXt4TEBjAf+j8y8oUAVHW2AIdPbNPqn
xC7ZlOQF+kZ/lQb9s+SIIzCDvWN1GnuckBzWgmP/pqXtZuq8n4msU99lJBD17CWkrFDO5XuJpLsq
kXGlZkcSXv3sS+RYSXtIS1y4umV9mY33UyiKgTldA6EItx87gVwMJ9hWL/RBq27AU4vEiqtPLi05
7BjmwkMDeT9q82S6JcI7jJZOxdihtvfjLLzvkO9VrfULhOITz/p9pkfkcfbdMasxfRjJecDfj7cO
yaxJna/Yfo6AEzXNYf1HfCoRNYckydCyHyvYOBAE3RVM+YaUEkSDQk63qNUezlufFf8GzANwzu4j
WfUE0QGRUieaZzSiSw7CCzTM8FTpACsLzgJPGmQUBgbnu9M+e1kD/6r/dgU5TxwntcgQLGCM0V2a
UvZ/Vszr3pnds88TmOfVc514bK1E/MqsbzsO1oPZURxT3FHiNjmK+QHR/tiMz2FH7Ig75ui7tHvS
J4fM5DBs+RwHZ/Jp8WYUVZw85dJ8rRv7WyO2fRkJoqkrNO2B3rAEjmc3kacbIGndYCP1AAp48OlW
LCuj3uBtpBTyS8WzhkwdytoPgU17z+IVy8aUen8VUwlWKIaimFLadXyGxt7SZF+x8FSTrPEgHNBl
oj4cq1dD0iun2TvQNK5l7gi357uIUAvYA6EIGhaYusI5W07txQjLe+ahPK6ds7JEyiCq4aq3GF+F
mX6qjebYBi5FUTKSb1rsy47tVuj1BDuQKkMv9lbmw8XOiCpv8vJgQ4ji2/6VjfHXE1DCm4tsUjPv
TNWfmWXsBd4sKaDVq/4RZ+m1GKbTJPWHNvYnlrxQ2kIWghRtC0S68cKBTUR7+0I4PNYefcm8F1FC
GGAaERsQ2QeWv5/j+OWI9lY3zN0LK9nM8cw8cowW85XLmHlIk51wi13+l/KhSUsxpHQ0e23ZCryR
xWGEpgyxmiVvfY2otG/mqEiac8paRCmtpZEqLkOSKMicaLhE7dr7DZrqze3Ngzfwqsa60a9V3X0F
afFOqhD0k/opjVifNe7X6PDbaKN5YAXHpTsa7K5pGYRFPyDm33iIvLvW9Nyz9V51/AOEXHO80fTb
8sZqCPdbR7V7wzo1EjWCqdpnHzQYnMcvW+NP3xHWWfCRLQiv7ia8apIHqQru/ZzeUbA+DZBZzYYA
zcTn7pZsaCKQ01jCOZVRndYcK9wQ/ATy8LMwsMAxAke/6hFz60/WWedEklryGvv63lJfsK2wjfC/
eS6XfPnfkePGf27KmTMkPCJl/TWmMHtz9s2xpdCKuefC4WRqpb4M5wCGFLVZbwMDbp6cmqXVlA0I
qo0dKXSbwNaOdYHUGJj+I8nQZ1ulf0jKbFsjwQUbTiSz4xw7AhBxj4gPFQZ3yO2CYj14aOnQXbQ8
Odc+ksei7HB+w5+YVMD2vjkT6PFkafykNLsGc1Pf01A/hSZDQexGz63n/KQdaQAjyVbS+2hz2pVQ
WR+B/l2CDSXHlbl65WeIebkkk3BEh4p+Hx8Sx5neo9rOQ9inxWHI/Xf2lS6QK5It5PgdEK6ytz3r
lVXElVBX4KoBgCS8Xr/AWmCYQeogk3oN+/jPHQ2daHCs53ASdkWQ30cjDFeU1e8yQFw26v7H2GWM
N0LUpYLkCr87e7kyaMbkO8A4HAO/SfUJL9VakHPx1cT8iwEjc2+0zDXLdn+Zkp5npfg5217T2HdD
twujdtoSgEILj+iV3Q3Kd4pa9M9GCbeBSXAQudd4GO+unj/3hoTaQPos2SSUALK6lT0fd2Yxv0tj
8V6lGiZI4+gaxkfmc6skZg+Dsja3NpULFoIPqEvtAR7GhtG3tm6KoGMSBY/ebNEWKHCMflLsFF7/
P0U6L6GttSPkJ4n185H2Gk/1r67ku9cWr3jdYKyZ+pvDI7sau/HmNsZxGB39yerlhocDQulwdwIi
b9ok/TNJbQYRYfm7ZthrdYaVp0SbbhmQ45fKr7HXmBQdKiJ5YHDieG0TGg/tWGMur1HoDwRT652L
GiSxCQWJsn8uGtpt24BtwtunpeIalQC6FEVfHgKghm6xUjXG+Q51ojaUwZrUmKOVa1yfFkIoLSZ7
IYXOPkDc65we+6u/BiOWMkjnDu96rnor1RD3jqDrau2OcGrlD80zogv04nZwmvr+OFjcquFMJgAn
CSQ4116ZDd19pI/K9rVDCy5h6SAr9rJXaT8ldveFiMK4Jj1pKoXfbgLDio/BxKcd+e60j/Unp3S3
RWgYb216KBNN3wnD/OywLu/SOReuDsBTEmmMSA0gIMT4c9YG/6IJ1MsMI61R/jBh19dVNdw6Z3p1
U5oCvFknlXW0ySQfAIPq/5r0L4hL7dS45lrKzoar493S0fGWSQNdO9Z+AzsteHBxCZIRVpErqY+g
XWj+No60ztlsPOTSP8coflQ8xocGlEk0+xwk+lsWh9kEmb109gkUuI5is0v/6qH902a5c9f5h9Qy
ko2M8KU1Rr0qlNwxjL+UHPW1g+9NtsOzTm1cKX6C+Gvb7C2e9O7IbcOLPxucG1n2m8lJ3yCrkVmz
1SKdhSn5FKtCTzfwQZlb+w7sq9a+ToNNTpQbe/thdmLCpD9BN+xXoggLikdmLL1AuVVoz6YJYB0j
+ztQrpoxOlSw9tt0458yqtBb8qeCSISQgbV9FEjWKtG0KgMUdE2Q06zO2D4gEvlVCXgfKLoANOXO
FgzVxdCJFve0FToRcstR3JgNZhu/grNjOOdIj9nECfT6RnbkvYakyAFhd1a+E2XCPVFTM7Iny48m
Z4XQqQll73+gLPshDg8NivHkCSN7VuHJxwOEIswYVrJC9ebYAfOpNNpE0tnDyCu2Y6B+o8A6Ep4H
9asxCFGaEsRd4tVHRb7gEqHe8YjBUsGOBvQpzAqC0OqsX6Xy3msUiAYEpw694K4jdXciuXNfC/qm
ZMyqVRSU1TFgiKZvvKCmbyrMB8pF5277JtIt5L28pjDYCZvw9Co76UVdYW+Pv/Js/LVTPl4KiEOp
VyMLT0rqcoLcOzjlzPeDJlvx/nchpCKn8Z+MQc4K4a9eBOYqk+wxEZjQHffUD+C9to7mxZyhobPU
mVpgCuLWSSZ/beEEfDJvSSfCOT1hWmCJIDEknl5Tg/7A6KVLApuWIxhw2l2eRKTIDFZL0WL2ywYb
AhV/0SN18OKrh/iDEcEsso5oiTdez5918JnfWX1irNryXqoccGNw83yjPfz3ZUrcF7sx9J3xG9uc
ahIZAFKdCF1S3qAR762tiR5pnXqDwShXEmXNemiZmt7fDKmebEsenCnH2uKl84a94VG+eGwwD2VX
vQCKzFdY6Ln0vXtCtPwhHXBA9RmEnRDmAtVh0KyYHVzg6lO3sYQhFJorSo7Dp2kU4yuNLzw+bO8M
2E5DVpOQBHBnN7m8ayy7Xsx6fCMoVJyy6JkgJ5ODq0UaZRYMQ1G4dewlkX0wEzDufpMDo7LCeB0z
MovYtB0heCdcqV2/rXoAf6VuVGdMkzo9/LDqLSSFTqILpG+pOIIa/FY1K1uddghjdu8vbaQi2ywg
5jM0eXMrEZNAk0/BBoXj5MvzSCybDtn3OM5fnCoLQSSgb1VzwJfqCQPVx2jvDbIlvYh/5LfeZDJY
iNE4YRNY9e3IfA4TDMPE4dKYx2CWvFpB9QF5bjMmYbflwtIXMSC2dTrv0kcDN1nvT1QUNpKuyue8
rfKy+2/E0ZKQtHE7onUcwM6hux41pnYjPIFQpCzwx/EcwzEANzvIs5WohW21JauOpFviyDr6Wf/l
IoaivfHlwSvlVRqMDSGHqmUDb31lZvGmSc23CDvqBaWgzhilfPR9mzMZT1/QpfUr2RVfuCRBzt0c
BhIrxbwX0qRizE0wjtvJYY85droQsf42jPY1Bc1zsXLGGpXXo9sTTLE1VDOKWIKVWSL0CvPoYfsO
uZjlBjnKh/KkzoK5BzuvFk6Doqo24mzrFfpbUOgMqppkK0rHXtJnVpIfTVOiQJx6PBU8Y4cgYKeh
q7ZYZ6Yi27gWzq7uo2ul2vrY1MzZBovkRz1e5WbHUqmqHq0RCHzfCBGRna5qBEvwl7SbX4WvdtVj
mwOTtkgLa74+kglbvEsaTd5+VI5W3SOXuc3QlB9IHG2KuC2RyKyNqG9VDFc3HrQr+l7zxzEhRDJP
8yFt7iMIbCV5EIix401cJ+5ySsw5tKMhMxA9H3aPcaeNqB+9CM1xTo4zLzWuJ78qE/x/1ZvTKNhZ
MmE2Bw66cb/jELhKNxZ7Q0zj2YyntVXOtETDxFoV1Ju+YDlQOvElJJF167dk5KQMs3XOhXdujJGL
NZu2utTGd3dAQd4upQF1v6n5vzW1/ixqg7Rn96eqtRYsJyIG9A9XVDY029aynsP+UgLjdlXWWGec
07R/oDYf6HqzYzRgxE7tqYI/l9lIeOqMkaqLFyLkbTfbbukoT9+bHvBi0+Z90YFnlTWdIj+CV1om
lp3ESo1hYO6yNr9a08RU/CZx3q+awPauGnxjbohkVcQWSaAE1XmN+vYt1d2igR297u4aMuxYmsU/
kvKDqxxbfRK5zL5UenTnpWISjUgsaYMrTT2nBhIO2hdcUv5wVkH7yg2HISgR1iYewnWWRr9cevqb
DJ6Njne2wLi9KXyWKq4AFVcMeCb8HKieQLLrN/oPUqbmTiOEFWv0j3IpkB4fLPab59YrNqSf1q+T
3z38PKifbSgQ2FZhZwpxNGhUX3uEE/PsdNqhxdb7vL5phDavnU6hDSVkINQgrYJEI6YyCHYyIf/Y
hH9ckqpHgh+ygzRWrzGIBM8htHAw+vgird8mZGxfemInCZ/QvLJAcTGeSC+gEmNPiI80CjZqNWtA
N2PTHGpwU9D5dWrS9j8dut2DI8cmMAUDRl/WcaGcGGM0AHhTHFYa4uMNy8Bw3UedOHe95+3IBJ+J
qQI2gmw/7ZiBmA/mD3T4WUkSjQGhIKVpORS9KTymDVmBuuyYZyjaVexMk23cq6gvab+MT+ltM9H6
91Qml64X88fA8AGuykXGg4cvg1mPN9qK6m56KYMEqgSXHtaTvVYIbJsR1sTsyRhbcQKXJU6yRTjn
ib7YusmLIcrlwHhjpblNvuFud9kWbgsrynF9hciEFTqvvovnKSAjAatZJcS6gCliXm0kOKT7YSsm
l4a9Y2KU1uY/ZbvDwiTHnO5YHZrac1a+LZp1Jt0nMTDdQud8jEfQAUVgjGsBaNmrh3If6OrhOu1J
kv8DdKKaS9HGAPuWnjWyBBdCIMkA3GEs8xZDT9FJsQ/b6iAygquhh2kIIYlEqWcU2khWlA6l4H/s
ncly5EiWZX8lJfcIUUAxllTWwuaBZjQzGkknNxDSncQ8KWZ8fR94ZldG1qKre9G7igVFXCLcg24E
VN9w77mTNy1wycFg1C2agWrYxugbH3VXnHuNu6OwW/8CxyLZSbeBcdOrrc24ZOVptrng1obJq6Hh
dbU6W0ZVEW1hWsJI7mefosDIAk8DMX385hG/RsrpwNY00yuuL5oHHju5hfZIRLBZHLKUSO6o04+V
BU2mx7uvdVNMe4eGpCtBHhOa+9Z3qf4EgODK/7V/8vGyr1BvMBTjzl7NtkXpMyfDsj1TBbAU4y4z
QGwvcwrIpFvrMmZZ3fWol83qiNfyLerDGjNZ8p0rsBYmVCcgj023Ztm/saUSyGMmTl5kx03VPtSa
ua/78RvvDnk9I8BeR7cPjckJHVXW1pxBqHpcMzpiDoTq2d7XyWhiLwES6DXT0UxYf/boibYOPIaV
D3Syx0u8cj3xYiold2MwtNe2LhPETQLIbE+F2iTkxhSFRpkLkNoOVLhuEzVg6iGoVStmMyDY/ClI
vmlguBss23roa1AUTRA9jX5mvWXNk28ZKCAkVH/PL79sFqI7ZefykSjRnw5uHqSGyHWnHhZR62q/
HHZLK9+n8IThzu61iQ5Vi2zfpKg5Mv/vDlNjfYQSaCA8USYhQzdPomrU9qyi7GIvs9zaNIBqV3UT
3ZkXcC4Rq0YlBz+859PzDD60NoIJZHnFrzaZ3olAgHDvQTNC9iLGMtx3VXPlDUWAD0esequ1OZkD
ffYqbnWm/FWtDtr8xQwmZvy/f60qog7xMOVP9eS6a3wnlFCE//z+EjgNO1BLoC42xurMECl87IXa
6d3UHVzKi0MDipJagMPO50/R0v0wPkwFh26Rez7rINr5sQk07CFEDXgIoBnXJpJpDfIJsQZ9rVZZ
BLDeteJ3ZAsI8fHpJKg42fdnSyKYWhRNR5uNeCrNqwSBzF4j2tkZ+3ExJOaBOvCociojY0p/TS72
kWmoXjuF4o+RCURkS6Nbdb8K1OxdriOOnVDJSnNYST8MN4F2GFDRL2PNUqc+mM043pCvMC2nOMHz
j0Lz46spqhOz4AfMHfOTmhEblnHThC1Dtq4eQT4ICopIrxlxeOZLohlEW5HwC433bulLNkfMGUrF
N9ClL6UXitUEGMhws+xYhRC8jDbcMTPot+h4gVKz7ibP8Qsk0SFhWWEUpjwGLgN8NyIEu2VUGSFj
X04qZoGcOm+d02IuE9m3Kv0vzK9kIufs4ajlnptcObyJJXER3E7ryvC3pmiCk7LAftRAI4qYhR34
1oNCabKgFmVdHiYUYeHknbqREL4S22LRNCcHofi6T8R0aAySzROCqiaIARuyIViBG9OLpulwuQYU
iVWG1bDrYK5NhgftnfID+0CLGOraSCSfIz5AVF4t6zZyQkpuzG4MxV7oXKJTj2JFlc+k3WsHt0YC
bbaHCBUKO8zo1zj+SpMAL44HdipPCD5KM3LENGufk2qS58BX87kE1kxkBU0NbNKyA1QOr23fEtR9
w5AiLr7S3UsVi59ppkKMveZaAiM5xiRyoTSP7qDcbByZMGtIbgjvQ0gfUI/1GRcaNNLhIelyb0fG
Y3FPHIUMy+qQm4cWK33OtadKRuFTZCK2Hg2sIHFgL4LSCR/tgjCeenC38Acj7P1rDpD3SmSXJCWi
E3Xqkm0QoUXGUfRyfBoo3kI8nU8Gpvs7EsiV3dfRQ2Xka88sFLISYhCmGJtgiJXJkxD5TM5gVLfc
3Ga0Yz3K3eWRkTu5bbhlV3sQqL6LXumH2lBfAUflKjHJ3xoQek4D5Cnm7PpGugxiGwQcmMSi7UDi
Nq7+wsP6FZS7BqXaosuibO1ZZfbcdPGLEYTAxQRxEmMFbxrg3LJJzA9mAwrLK9qITqzpLx0oGUwE
mrJ8tb4jUOkslCjJm0phOA0rQY7xvq+86dM03OGnr2b4dIgv0WVeuNEllhD4BpTLHg8xU+INWKhx
o2dIO1vuu5Vwd0lIkKHDoKHJtYnkqfgVJRwbdRSntBcUIbL0z3ZiiWM8hj/NMfio2jgl7KCmQuxL
fNcM2RXnQZ3dvTAwb9hstGNoI70fRJDcx7ovkG3iWkq4uepUOs8GyVpkL0YbgPM/ajvgxStLgpqI
I3Aao7/ZjdzlAjBqq0v6JpXLu18G7MxMoCuz8r+FlgORiqkFKkpIMMmWAzc+K0YebCkIWw4tDhyb
C5+U0XUc8CGZ1qsMzBdbH6zdMEaXKizvduslr4GRjbthLr99iTlZJPmOg5Ylv1k/hVZ2G+CSKNRy
29G0vaWULbWbl+3TsHvM+tjep3aolpNwtTNwSPgAIBvM4lvSHdDH0EKZJvSlaADTrFKaXvO3ZVc6
mCKS8RnC7/DoR2AGQiN7lHoF3r9mUQLgxlll3rCJkbSi3utPpaYdOH3zJZF17gr1+3DKaUfkiI3B
ogNZW0H7qy+HaRcPoYMpmFwAZLcDwt3K2kAXCdGwdvIHrMpD3HnX3kydUydY0GVx8kN4n8SqaLtB
st7x2rJbl5JeWZkWhIlS6kd9fEMlbzCzgoOWEi+OKX/v93HxRMjzbLRe6DZSdtNEVeeUjPGSgsKE
hHr6yzR+xJHWgtKjb0dMgXAnORK3UzbduQv0JQ0Jt4soT6TnovN0oNwYZa9/ylhcKean53rwZ0RH
uDaqFoqz540/Qru+FS0Lfb1tSIgpAHBovQiObIKLjSLg/tn1LdCPWrVujXxak0cRsOfpfkkuUZRb
oI8D0ll0L1W3eNwC18CYzeLwNkrJjwvm2sHXO3vtK2XwyjXykvkmUwi3mU5BDGhKK5+TOOq/3Ar5
n8xS/aVXNVglYygfsd2NO0gBjKNrC0Oz3ziPcYBBjDFA8RFDlMrQeX75/fBeMBh9SQuyRjxmx4M+
5I9FY3bbsQvA1RdTdugMopfbougeyKpOKY4OfWZ4q3jqx3ecKwc9idRzg6R44Za9daylY28tp8A+
0fYVwR9w69uQgJXEqoc7WgGSeVitE8aFD45RG0MXE52JNscnWb1h70v7qbezOaanj7alIkKg0VqA
Tz3Y4wQ4GrI9UNZp293rzAU7yX305iT1WzWlL46QwXNllm811faTHuIrnN83Y8KyYqig/UiIJSlC
80MNBdsJbo2Db5vDk+9pP7A4hPffBNz/IQX/N6RgS9q/P6ifw78FX8Xqo/n4y1fewGQ4f2Rff/vr
IlJ/uX/0UfpnPPDv3/N3PrA0/wD0q5uwsV3XdnQX1G//VTd/+6uUf+iWa7sO6CXLMhwJuPcffGDD
+EPwj+HaOmIjz/SM/+QDG/ofDgtqzGBAglm3mvpf/+Pf//69Xf5O/a3/y6//krfZpQCNWf/trzrc
4j/BgR2p265lC1NKE9iwiX30X+HAcG2w7XInsxV2SvdTUXXPTXg/mW8YgppZNVqEb9KrZov80PIH
ovPLBPfNoi0i1m4CMKgDxw/C3Ro58Oje/r88dq9REpVfv6KPf58f6J8FTIOIvel//Osv+Wj+8bzP
P8d/+QUJQfxMr+2XGm9fuNT5rf/8if/f/st/PBn/zROlO/9H+PQ5Cr7Un5+m3//9P2jT1h8eraD0
UKwIw5Ke/r+fJvGHboP/9jxPmDbKbdv90+Mk/7AMS9C6k4IoIEX9EzcNpNr2bM9hVGE4wqJE+n95
nCypzzTpf9KmHcM1AWE7PNYMiW1PmkCv/0ybniziRwiwWc+E5lIDBllAW9+7wn01oQ+sJpWlF9t4
y1HlAtF1ynOTG8BLh+zLyopb4dKAYtLS9mmgPWY7r55uE7D6GbmhIKIT5TPMWb7RIexJ1sCpcQWk
4PUWogp4ayIiUEn50+438KmSSOWR/xP9KsZoSRZlH8EUqWLM6f2qQWGrMHlT45Ml4x9qcBGEC4Xf
ED2Da293QI28CNWiApCQ1M84aQohgGBZaUzBpalLXJPwEIZOh2E8AzlQCAtdekHCXlFVLEhirAb9
8Kiy+EdFvNKeHAH/lPva0gjkcxg4+dFy+LvbkcUd5r4yfgPgA1XnkPTpseLa3FmZiHeBrp39SYQ7
2rQNkQ0Viq5mogLtMCYXL0UxoOZKgFphUCTJk2NlFQU5Whk7RZxKJlczkkpVKsIeSG0aLE37MlsK
Kgi/yaXJ1KXNwhbOgv9W6N7epxsjzGhCk0tV3DJjkjphlp2wn0oMJViemJSjNQAh4YztCRMYod1p
eO+8RH4N6YwSDdUj7Ikej+os5ip/JYPV7JGG1Bf07Ota0aQnxluqU/tbyqB7buUa75f7w4EatImD
iOmrxdLBqsrF4GYwVgOsVuDNbp7R35kSNBSdTcvo2lqXrlev+VmZG+SE4RtG/cdwyHYgZN0129Ec
JI0J6zRvP02Bn1OrjV+sI7G5xY55LsovMUlCbjvQeSn0VXx8RJUwZlmouIetq7r2jtz9DpXO3iD0
CFFwd/h2dBAmRTWoc1whTA1HZ9ur9HVkXEHyFpQGRNzjOicAD0MPnnfW24lJQUeAgSASipAqBy0e
2El711r1yRtLf5Ombn7wHVlsOKhvvUkm30K4Kl3xWsMmpvypqR9mw924jFIFVmMyh4PmzOTXjqF2
Th4mDDBQa0nPxpOxWW/qu87ZEsbUH/qEXdcIjdDOkVCUQNQ3Y36u0g9UMt0pjxMSXpJ2RdnQ/RJh
+l112hcyMOfsJTMhgdsNYYUr15VTHwajTvex+wlRzjjx6Qfk+TUxc3OETsZLbpTIoQbwhgxXP6Wl
YbHww28/lffABsVqlnq3IZuCRBw/Y8gd6uEhn4avQIhghxS+3aH0xi7YgLNRMfOVDsKN5a5rLxMb
6BnjQtQqQVzk/xiJXN5hkGLjELBGUwFGFtXuEtyfGz/AVWeriPC3rtpaYXyfhZ0JHHdGLu2wjBHd
kyRETndMqPlCjHF5EIHFHKZKz9KedskCAVe8tYfwnFX2Dd20sTdEQavJnw6/HcdTGp69oguZxgIR
JvmBsTZ2nJrkqq0+YlrseEYNNe1c6TQ//ZZkVRIvoL6sJfS51dA76kidjF7KPOqK2TW3c7sKeaem
FOdYGKuFT+uEgKQCYV2CzUQIYbwXvYNbL7awvwaoFI2QN5zGe1wPeY4gW3NxPVPQL+wKxVJpBTaw
jp9xWJJmGZgTusvgJWWjhV5koxPT6gTTeMAy9qBFY7lFUFqypZBvJAExmnaGfjtmwCTM1n/IBKbQ
MiqIo4PHoQHpwnvHMk2UMRob7HdOcynL9JBBPll4CPOxgZQwW0fDcDdw4Fb64IYHf5wxrlvReD9r
2VzpXgjwxSy7wz2GeJ6/QgEfZV0hhF6atq6tHM+s1iN2Aatu+oubB2K2V22VFTlIQat4p8XeKU4T
8zQpAXpIYCwN0B1poe0+kX3mPoXe/N7W3gUKv3Nxw3JNCCh5pGNC4LuvLhOggZvnNz4O8Jcoueqa
SdKU15TXK0Lc7NoTlsttt+/D7FSp/JDgFb3ive4Zt0mxdQMLLaNqrr+/5G6AU25kHczNwOhA0tg2
BM1KUhMGAYgIoa9zsLEF0sHve8kyrsOV++gGOUFRU/Wct+T2xP4ApcEJlkxVw5XrMuGxe+e9nTyi
Kq17zunaj6RTld4Hh5c6B9YmxFLBjgy5QGmyfA3QayNs5u6LUms/K6iU0b4D0l5aduOvCnRPcTXI
nZ1HfFY+waPmdMev/KR493cl4EyCtwpOYokLM7IT96XWOY/NchhO6OuauwzgpzrhW2K/M/pG6tpD
6QmNRGxYWghUsPG0GacZ36C1HkYyp97ZFYr6WiKtiJKCWJPWdEkTI3jAMEnD6TIyhppez5jVFRiN
p+qAfrQARAPzxEWeui68LrnWo11jjdZwR7g9KPXkzD7PuGgGxAxnsG7VHIZQkD+zkRGDIpVGT15X
uGse+HebufFVqOFHF+ztSmuRXXvwohPvuxBdtO0Rt7Cn0n6ZcWIQf4dBIsd2BgrMStZJ2V7SWOr3
xhjXrEdvVTxB0I5seUF10xjqJA1GKhXgKGggr33Pdz1WOfNUYzN0VnxvbC4LK9TtT4P0vUD13jcX
26FQkXhIfb57z/QPfodyOGZZuLQBCG6bqtt1KFA2/hjpKzL6sEAQIEaqrzpYRmNvgRKpAwBoXsEh
BRiUn2VtantzJDfcNo1Fb2I3RD6+ZZhbot4ZQFQQDEpzzFI3MuQqqLMHy3XglpSsDCJ6D2zr6S87
Ro1okXWhWfGPxMMBVUVGsWZIwQmniCvWQ/FI4t9jOuFmVTWKbaeuPX72w6GxUI3ikcOKa+g448NJ
vCE3rHAIvvV9SUKIZX8Ju8HO1V5rYlIfDAi1G1zWJOi2VrXhjWIxENVql5rG3kfWj8cb71IW7c0C
sar0kqcOVcuFFO3CMvIdpoVoTURgFuZPcEG+EKeXqLIxwMgOJBNwdWMAhWR75ygEseXoCOYnyfsy
smNrUTyhw8RfbhrqMcdNtahGDLG+5V1NHCPcEje67xzJlrZPHGgFHuwwhKPbxjM4Vcto403DwQNY
X4OmXozfPgyBtechMR+nU1oOBz2otm1QbnPiqFe4mt5L0Ii1J7QffRyaG8w2PNyW2Fv0XEvAQB0L
ZI0XAj97pbgjgEOtSsIBhyC/eJZ3BxKfPWisEQgqXpoOzwilx63WtWfJiHupNRWsHjzqesZywQTW
r+cPUjGNLi156fL6GR5fv2UsPi7caACaoPTPgkTe1BRwe2NGDuU2dbJfjVD6ZkryepN1BcL3om5P
SaMjtoiT2XC6xR7nQTgQs9u53lFln0sAboxCegpc+ZRr+0B0pwGi5I6cyIVCNSGHmNINcdnCK1j0
BZlmbnKBlJEL+pEg5wuUN+xbJQLOAlxlQLRGM5l4PBOYZ8jxtoS98V0jLjdVuPE9OwZWwdvjuzma
wXCrjcE2QOO3BSQeL8rSGx8H3KK7gvOEE5zwCnwpbesSiM4FikWtYV5UKebUQmLxyQSBMtElJCFH
lMR35BRMYNF91I9T64MZI+4pip/JZ99GXrkx0J1DD26LM6aYU1nbL6yA2fKpgoDQYtZQOh+Da0p8
OM2RgF2sS1WT3bQ3jLHoOUW+Z5//gt6ZusomjLdyjGrlGOM1Nj2KH9BKwpPBpqZywUXiQ8Qj7WdF
m/eW60zcTQddeYxZJy28ZlW481aHJRx0DgLgsmZckh54nERyQyaTb8NRxRtn7Hm5PF1f5/EQLQOc
CYsQs8GUhfOh2zk0E86PUg8uiXAjAPL2D840LLAaGbUltlC/K6lrxltAEgUPeHmNwYQQ+YbG0Ble
JAryBabQjdvoxjnU9Xbvz5reytwqNX6U8QS4EM3jotKKRTTMD9RgIlEyeuLChx/w9nfA6aONDbR1
WQyoK/T5yVPEjbpOrC1kRBaHiUHnQFCysbZaZt1w95YAL8O1l4UFzimMNz1mfXLoDOoywljGCiu6
2RgvginuKnWLXU820xLFq7bMo7Nhlc+ER1ebrE+1A5xF1oMMVFfhbw1sojhzoXkYk7kbU+fWJNOP
ZMopw0tT7vx82tpBsrfs6oosplgZIb4hu3+s7YOw4TeSm7RMVfcc2uyQ3F6XSBKKb1ZDR4Fred7D
r0pv4rMoX0tcRIxLI7C+jWEuAifDuZ2GaGXkGv0q6xALxANQTaJqPc1aBi2tXx+ANmdx+90b9aUf
ZbZT7hY3SLZsOCfXbSXIypk/vmBsdq3safxU2qyhyNSnJLK4J8pgq7ryfRBphfyTlyj2NjiZrwhO
26WDoJGNxPiA0TZZh4QcobI72k1gLkVto6rxqmbNMx0s6qCtjqMqT7yz5IVyDy2nwto34zjce+X/
Qmqz1XX8Q6Zddzs8w/wcUVpwluUsKNHv25wvT62sESV6OZmATBJWjas/2DGhepgC2dbJ+iS04ZZD
LQqRHNuIUcCf+yGnVb5veopcU5C0UJmJtcyEUWxqgoSQTAPKLuWXZkbFE/PnJ4eGo/TMbYV+/VwV
E3K0+pF1iwM30ok2WVw+C1m+xsrSX6oUfYbOehR3c0qlNcPDejWGi5VT+99mxidmugNQNp0ip8Er
1qAjMpwEO4VYdAX3NJK9UzZkjxhMoOPCjmg8e6k76AdRlkN4NhE2EBRrRv2Wi6S7mPCT9i45jGz1
aqTYKHio0CaCEsM7dk//4CZ2syjlmK49Al8H6cD/MyPnyW5RuYjRYjOJDLvqYJPWoxTLvDe5ntNi
r0dkP0DaD0D8L/SpArWL0rEX09kk+BxHscZ8gGUs+n7cN2OYHUPdVGuoRtkCgmPKmiXvQOVCA60R
p8ZdfaP1IC4RFClA9xDjD20rx7HY91HJUhGtodHb5roTaXMLZCqWKH+JfcXAZOifyOb4K5Bauki5
saixp10FFMHSEPiJTmpLzTYuonNf4ahqR88P/XNmjKso6zJ4cMwhJjl1ON8StjNVxfLIx6ZlKFo9
UpMnq6a+Iqiq9VgHZrEcjmR0btsmn3amlRr45/xqaXiT2Cg3e02n8EMVVThbxE6aEu6WbSiwLHQk
UYIuzbODndMF4y4JJoKki2ngKW3ZlhhngfbhoFdts8FubVr2cyeMS5YFIWlC3XfcI6a2LO2CSvX+
uxn//SWZHIZRvU5fN5UPU6RZW8vOyYjmR5URsACljo1BWmJnxrsWVd/82ZlTj+vf/7ffX8L5nZAx
NtzQR3s8/ybREs+ViaBYVhig4Z4k8iDHllRHp4CIhOx3XbHlW4xhU55A6WQY7yZzqeSwE27NzAB9
k2aHj4PxOtLCzXEGP8IeLpkXo/IlRiYw+muoboLuA6KB+0iJ6J5CyZ0fji54XF0ghk1N0uShVXBc
O63/nE3ztUSSfNeyyG1r3DlaxRmb+Yieao9vGw8CpAt51d38nIpxAp7MQR7bbsgSzQ/YjXmvdakR
gSO/ZcNef9K1C9If/CJ1yvI+fgkTHI6opOM532PIRtQAY5WtfDbzIFIasoz69vz7C42tuyQb2Bvw
RA31h+do+0mxGCNqE5oEtysj+YH9KXs/TX1bcV9eEPEiiyi6nwoFxmKQLHpiBW+gHQn7JSRjHzvt
t+y4QAOewQVVf7pm5bfJgrbd8zr54gku5sWBmvmAixnqc7jRh1BtI60wHyrhvpDTscsAN4AI9J4d
Q3vyoulH3t59N5xXta+Q4t8xvuC1zXleFXTgSPUbd4S3+A4GH7b1WD1yNoYs3gq+xyay1oZdqkU4
BDdDO7LO+3BrNLUGaBl+/GO3GYJ2x2Tu0KXTO5tTydGZXmGlUR1BmNBgSVbup6nJk62GM1uuD1AE
EPRFsvVJexrcNqKFPuOR30laXWKs5EvujF8+OIcltmEPYsTKg1zYBvYsv9AuwIWemESfsy5YE/m7
CO3uw0KLntkPY2gcSwfMW95U2D0rzvEhYJoz8WwgGlLttVP6c+E71A31TPJG8UXLfUhcfYe59bML
1HfiRecQHPg0He3MOgqGVFBnlnrSP0Ymn1yYR2+Jbx0Hnao9ZFK4SAdjndXjXhTTcxdJlEARfwq3
JAi4xpvLEwUpyY+I/pteUT48qg58KpPBHS7fDby0N40HNhEWWFHpAmXTIdHb4p17m/Byo6KR0CpE
tQmUrSr86Xjq9SRJmly0TD2D3j8nY/Po/lZRftpi2DsRyVc2rjw9q/CgWs96MCD4YxKTJfWhDxhN
ECtYu3PMRcXGfEYnueCkVPpBrKJJ1FzPiK60Dh2grjRA+SWHnLoxJQ9O5DDkjeyj0Kv7OFWfPeKf
jneZTqieqrW0Sm2Z5WsClNAtx9ax8lFtRJ1DXezSRNMUQTvnaCpR6cVZeIxtBEYVOn+KPYZEFvw2
isqb4fPkN4hjC/nZdUCqPCbFCYKIrDE/xih/MHNs/iO9tJ5GUF7abcQSexz48HrfRCLmzeMrFwTy
7DicAw+nz7iEscKa/agyVAzJcOnTMmRQRg6VyxSjGaHqMAaFl4Mrz9ewX+uX1rLvo3qm4b1h7lnZ
SHw6CWIkYSSy5MQ9FQwyFpbktJjIXlw7zGqACE2bKROPdmu/G53cB6V8x6aYTqghDUNBnhkgnyQn
CxdlYidXZt+PTYEFDi/fi0ZpXMTesRxnq0BNn6Oj6EPMX82cAg5MlCP99ClHcKG1s/Kr7KEoAvSX
esZdHIM5LdrXAnwCVnyXw/OT4cpyyKIGZ0RjLIZBZzQ2q8qNMDp3rgMbhKxA3az20eg/ELFGs1NU
+taomLtYA98tPnsO1pnGSsaQb8fM0+B7uMalAM+NATpjzCqOdWU/1AQP4PenZLbFxvSeECeRU1HD
H6n9alw7qn+swuS1xwXuacnexQeGlP9mvQhNHvFZnWNUPTp1T12Xzz2wSqIFA2wUBYgfYpAan0S7
CPAKjXMxMReYkKwk5ntOlcFMwTZIbh53eljvai3CnmZMv3qZXEuVECzmxT9lu5YFvhviq7Z0IPAL
EL8zVGJWtOmc5jthYLIcGPzFpdqhOkM5j/g2YtQhgUPE5Woc7PeJQ7vUmIaO+vswdQAwLTJCJKaq
isJWjIR3ttopqspvyJjXQJmXOCz2TeA9kIhJxTCPeFHHtRT+aW+8VaV7513YuYIfn+kPw5py/pQW
gFDjStuNNB8rasVbO2L269GPuHheEDVDVQW3Niz01FEIM2PcmOrgUB746T2qxguOCiyb3gLkC72A
XZLEYb15/Oy7LjmFlbFt18y+rrCaF5Gny6eCATW69kEU5TYqOuhCJVk8/qEnMqTErr/QCAiw0LPR
KD0acoCEOdN/Go/gozJiP2ETusj6IEUoCeuWpcoSziuKZ39ZdiC1RYqyWljdQhcS3TvDQoJP7rGn
PcjQQ8NR+Q+6Vrw7HR4CwAJwIDJOfa7PyDi0NewuUy+vgcnmjrDGNun2jt1uOQ3NJeKdJUqtC4Cn
VyUn+vXoZ4gUV2OpuOwIBBp956FvOgo+MFyOGfwgfZbZLc9rGbEunDXZ9Pwuj2yVb12UcklhXuBt
f4Or6HhFfd07mVpxRgycbnvdPyWcrFFxbpvS3SlgSkmfPxiJBzVV4y/PvBnV2XwkN7lDdQEhnfHV
sTLhrtnVl1173W6+uioHYU3ItCcPuJ46oTgwK+duOTbTaX1LphDiw9x5mM9qJ9Ueksh7tmOfijb9
1mLrG6rcM9r+AMlGv9VrceiS/jY7/JPZZBOPFPOpJLhGcACnIjvx5N9Lqgfq32vPw9xNJnlDV8Is
Gb2MgiQ9nXBqvKNmjYFp5MWThnfXUZGGjYAQtJuSB6EXKLfShwa2wioqh2SbvVrCfkM0UlCvT7th
EicKuE2fMReCJL1wwhaLR0bskuq+nG6bDk/DUO09tGsrFYsbbJHVCKdoMbbs1orx2UkBjCqIrH1K
EZK6DqPKuEA8XTOnH42HNqshtMCSqsb7IG/I3NFaJwjQUE8u4J2/elGhFuxT9IWiXS7bvFollMaO
kTwFMHhynF4tYnrKFJsIy+K9DSv8NzPrJwqM4qBN8BqdAMOun3qPWTqtvAe7Nx7rciLsiAq08KZX
pamPibgTuBvqPa7Dn+mUs92z3vsUZV/cLMMalk/TUSVU2TVucTNmFmOUzn33Pkfi4jY+7fHCya4G
xrFD6ju7yNKd8+8v+QwEacz4CFSSXFiHGbKuYdQuyyTdDjnECIgq3ZogUXMZjcy02o7zmLwM3ZtT
tbyzL+WuYMu/NZR7QVQ/rltC/pbKSczFvSf8ZYOaI19NLWL9tmkhEUi7zjYMMfSmpkVh5Ybbdkx2
RvTNPMM5+Tiwz27KmjJwz112T8fKPVVO5Z4Dz0QMaKJi7cN9WWbtAQj4cyupojNtZH+WN9uyViai
P1FhI3Z+NF32qge5y1smybHrNMCG0efYucYxLikPMkTtmOfjDt/PuLELCWc6EQ/FOGdtMqpbjFbX
L92UMSCRcdWeqiSaLePeZkznH+1gskwHdrAQAWm5QCu5sbFhMtmapVTtoxm7DDJG4LHwhD9dkZS7
PCp3hlFlVJIo9SZUWkNUAwxhL03oVeARo2e5GBYr5TebsmD5Ulf+vPnUbi7i03D6ir1m3EUCTCtr
3pXD8oKg+/Rg0X2Cm5EVHRTDfuA/KEfxeCvbB7M2xBWELU07ZijsMW06jIVKbqa4vvkFdQsed4ba
X51bgTGpIUTk83S8z18xh6xdpVtbCCOh+u6dqtlWtTGP7pkTx5Hc9pTAFoFmC6OpNYZ346/EqNHg
ZowG44CZEMLjZcjKbYM7HlJF8KiJzKX4Z6dO0Ba1j9VsU8v5mcX+T4+cTSp5tJlN3xAsg7qTWu1N
lQlzHh12fcQG9+hL8yfAjFvcwkmffscDkLLhSnOFoju6ae4NACxYsujDSTRnCXneoWevtV0aZ5TO
PIwngyEFkQPrpg03rR1HF1Gek2p8jsgwFUUPUjFpul1hRccyeYbYb9zLuEsXiMw3Yx/or9LVTMaV
BiENLnAk3FjbYeT64202VnrykNGMHfLKJvzS22MReTe78itKQfaastpRbq5sfdxWTduD0KWKISrY
/cCWiDMl07st4swIpO+PApwYHMCGFFWS6XQnwTBgqCevJKq8q/nwxsE9xtoISXLRIY7/AMebbrq4
K/dWT+JvKcQtDfx75bD3gCGXLDnSBYrlurqgWw2PPU+Nq/FYp0JrtxSY1qaiGwjyqxOGb0TJ/S+m
zmy5UWXbol9EBD3JqzrUWLJly7ZcL0SVG/o+IYGvvwOfG/fcF4XKu7ZLNpCZa605x7QvDgwD5q4d
4YiRVe/Q6hwcPwsc2X7J2G1WErzwraMbxiM27tEqEkiGiOxU6STdxSVeQBpBpuH7axcWFnc4fDcv
3aE31zmvGOBv3BD0Tzin17HEiIq04F11LRGTCzGofmIyqd14lI01QONzTEf64nF3bEbTfTFwQYLy
0U5ZPhNenRb+M305+kPLu45AxQ0ihsdIhNOh0Igf0Dnzj8a4SFzJlF+ew1pFn02B5X6uOqaGXeRu
PSssnybitpB3s1dZurQP0YAFfNbghE7zcEji+VSKLGj9BSvFGb3LIVZqYaXTh+JcWpIXtBuLot9P
jeYfw1Qw94wtdK2KLh+n5/E4TDI7aWVf7W0cY+dp5neokWLWubP1VOF+3Pimpb2kHQFYTLjTDVzA
ZC8bGFwTqpByav9V0mquXjYgTqKhHcdfxqxDXgB8xKfgNo4NEs6pqsLKeSWPAnoQ27DJofMzcQZk
/taQvYLVaMDdbGqzKSFAO2Q8u/z0YYNJsMPxmpFUfbQEZ3zQzuZDOg3G3h3N7NTUZBaRDGweCsmp
gSHXHymmZtNObnJuJg1Jtqusi+b2ZNkNon+ye3TrndKb57xCDDyE2QPC9/IWKsgPiSKNipZfutNy
C4CpkULK/a3rHAzEU+E8EYheHinng8ZqJElYzr6UqfsNp4NPMVog2on8BS2BQvstNpoRcas/76Tt
0WYKC/MJT+5TF/fzv3mMvqwxER9Rxqln9I36HR8HeV3IITYitBHDx5AUGcjrz7Newh7tSYfOPLGy
rAoXvBWVp9KpQRMZGW9IrnXIBd4gMtvIokkPFN1bhMnq0DrE4sGmZ7TkYk2zqvmoCJM/onz/gQVA
MCtxlqffFxeaTVcsXObiJiv2+maoYYnj3aWmqWLATow7V/Q7udFTSz8Z5nr09Tio9fKSznN+oqvz
/1/++7XGdf7qtSKsZ/kbchrnwKzqs4+mgUF5DvkQymJGR2rdRTSfRJSpU11IdSqXlypy2wOAs41M
dSbgFnhSQUzrydNkdTLQbaC1LDhRlm4O5L47J9y3W2tiNODWUXjoAVGMyDPR8jifWotUxGy8/e8v
rwQyEQHg3tfLrxLKRQcYxNHXKosce685TrdPQhkkVjWeouUliQpohfrLbBU+hartH3/fcZj0jx3r
4c7V9b+GaRWn3yv0++73e5OAM038pf/+t3C5hKnm08DT7XSd6yUYMCOMT/0CKNeprWieDw4FNj5A
RSA8wQTfndsSALJEB6emQSzP8g4n+AzNv0WoIG8IpaIHpWEkZdfDRPQJGJoxHMYZzmO6v0b2BGzd
5pQteqcPTMN9DXXjlMdjSCyt9Yok10LG2qRU9RaKvDIl/ajJKIWiWqQPvy/F0lhMR6wiJusmwTVM
L3R67iIDzMgoHTfYWbds8hY1z9qVS+GvK2Mbdi3ODmvXIY5fV5UJS6gFGuW1keR8y/HXFRXkEwZo
geEmPwlukIe+5sz6+y4BdD0MJg3puIN0Gmn3sESvZZRiaUp5I5HIzICYGMKW1GEZWrqXXEou5GoG
oLNzR3mlFcdESeDVpZdBughtfuRKKjwbBQkxoUlcGuFEnyKbLw7mmIC0j62G7nKd5nDOwkE+WEDD
VsJeon0QZTKG0dxnT0LUUA1Dlc4dTnFMOHeZSY73zvxvioycpkebn20V7XCoRkcaEP2DZFIdjF34
PguwmdSEZAGIn6gyrUMXAcyURDDPLp8prnOmXXob2Ab+CY99+KN0G/Kjsug26NZ4HiE6kFLRoSuq
SGGDUoQherTobgPGmVDQ36f+n69S5w0YYHX2PJBydEG7xXvunMjjI3hG1cy358XkIwt1l9FAfac1
t3Rw3Utfm0gfTXu4Vz4UgDkpsr1HsMvyN7su2s3OEMEA4cCmk6X6nfbxu+8a/YfMEXtaokfDUI2P
doyHe45yCBQjrACtMR+zgaGwR09pkcM+WOaoPaHApEE5V3/b1KUJNbUn+s4m+rTxI2E4vmSGdMcW
Nc7WTzxG+IP5bodvTjGY/5KGU3miVLKgzp/xkjpH4eL0y8yyXoH8sB+An2V7kdpkuKXQ5wrSjR+7
HLedjtP1057vZuu+xcKz39KCsXBb3C0371i1wHvNdrY3up4emmix6NJQ2MCI5TAmBX4I3NFE5XVd
nNH0KHlaFIVOZRjWoXxKch3yhMbyn4iebU8SvokQ9dz2+vgcZyynkDa8t5Ht0+BcPunVdpr1n6hP
hifMu8apyl3c/jmypEglf/JHwxPqX4YZZhNlecS4do6f5GgyCGoN/4roCaO38E6tOxFnMYzYzhbN
xchvHhBA5aYt8yVx8iL804mocb+03ZXBAII3CxNVX2VqVRtS7DCPmOc0Lp21XxXyX+4nhK7O1Ydq
nHLHE2AcECdVnP4kJXCbf3si7f+5I8iTaMRpOLV+DwiEqzdNUOx708Rf6wgVRKE5Baog9LGy1Hqm
U3JVmAfZQqrXVI+Sk6orufEamGZ9b2Cfaa8gsvND1GsBJhVuuK78q2KiWok8D4cZ2B7dUzbE5c8E
vtG3ItOT19+vslc0VLrR3bbDP2HHBkQkiDr+vhRNQhCkXwQQDUx6+QL58P+9+/1a3w73IZ4JzpLj
K5MU/6yNtAS4jdejWYbnYXn5/frvu8EudQp/1e1ItmYIYDdR8Psf/NQoz3ZyzCYrfaD4XMNnDzds
S1iUF0NQaIOQjKCdTPG4A11GvzaPt4R/dZepFz4+Mr9F3JcTUtnYx9hmLmti62RQiOjKcmwCr9EH
X9CSFZdcyS0X63kYUhn8fjlf/ptTwYdZAJDnRo7UrdRtv19PPI//Z/kbkHqLS1m3oLH7p8ypu61d
d8nl9wVbJQosXYD6qiqOdLjKmdptmsVjXbXvmIWHi0MC40X11f++E5F0N7Xh92sR3zPIPjpuKM5I
zrDvhHmBbkAbhyPzLo55JPCkBlk9Ej4g8yiYk0Z7KU2HkwLzylmatEd+GJ/Yh8bon+ChB4gmjE1F
ZAbNUAAiXo7J0ByunLXCJ6lPQV+EtGUtZZ0SGzGRBCRBq1Ancs6oB7yRnNkXrs9lcbrOof0kaQra
Q+vvUp+JtDnZ6iYJpZE4Sa565Y8vtfZUV8afkKk0gBTj0DNLRlX8gu5WbPGf2Vs3H/eumkeCoNSJ
biYRRV25rQbKMs4Fxi1XrX11JnNjaTXm8DiNDlUcisfSJFKtTZ+01n0u3K4+lkoLcYcgYh1bJk4G
zj7AG9a4a1We3hyiGU6GS15TTLc38DSoZZEY0xt5zcMA2R1Fzqqsi/oUpeEP5UJ7iGYeHz/+clVt
H3NVJTAM4Dmx/QpCM4uw92iGM0vsiYsFdUjlpNnvNXr5jdul8yUJdfdgt7pNnZ7u6Cqjs20I5QRu
PF0SC01RRnCGIw3jqseNtSoMrIkOz680tL9+OV743pj8dYu+SGFeOXuIbYaODF0hTXzo58h9NbER
bdO+9YmLBixqNg5S5Z014F8YV7qT1j+NwCiGslS8Zh1gNYU/71yW+OMqj2mgrSAkZM1LKpM/iZbk
az8C08Sp2MCwtxbtNHwPDQ2lzBmzE3SraYVbJ8MF0ayZrVvHoWtK2JNY6SvO9UcIM9amo+VDhKnv
kJ7lNHcfdWpW2xLqbiP3Or6GbNYDw6lPNVyMAOEE2EFiiV4c61D3o9r6RJZhILYgbrSyPyQWBymD
KVAQx92P1vQfk4g5s05WtY3ybGdjb19ZePCCCraE6MYa63iRXQyLGebk9wclve4RZ1G3LZgvrouC
7PNec8dtpHnXzlEAwhU40WbumUI66csorDQoerAaBh4HGkZVtxFNbTN1D+1FqW1fGINNl/xdzzyc
iWZ8QvFQk4a1bfWaMr9+6UBvn5XZ6gQKDO4+NOc/v39KsxpPeKj/LVxzvvTLXxgcsnE8o2iZ4/E1
1BPmw9LAwuMo92oqUcmtZU80BJk7/XpCcDz0b/Yisp4y1nCGYj4jXFFbl9TyII2O2gdYJNh7AjZX
2Kf6WhQTsx8+kJ1YX1ZcMYOefGwqxb4iA52lvAcCmMAVkSpHd1y257wY5YUzkLy4oyd5MKndXYeY
5To8JGY5PSYhx1yKJ3KdLeDk1RwZ3NF9dBhH925wLnXpfuNNqU+cDTl3J3pz8ay6uRSiMHdu7L9m
rdq6IaOAqHJvxDMHiJCLzcjwsjK68qnqmNZzOIJgR37GxZtrSdVELxTbyckq1MmEyrKffO0jGcZv
AXX23Gfuu68ArWNgRl7mpA8hgYirXKG/muko9pWDYzufU4rljNyXhYZEGl24HXK0hyP6zZVdtPnF
CZet0CmMC2oegKTE6TxM3Tach+b9ox3d+JL3ZoOouvSfQqlu5H2JnTk27WJih2ajOTx5i3dzlISO
9+QXHIxQcQAE/yPqW5HUYI7Q07XZY1rq30rLx3eioqBVa8RbC0/bTbUa3l3oPfhbQ/tIcd2gjJ1J
Yg2n41R687NWFtYzNw22GWd86HW8DbHqi2NdMqjtEoY9dcfqN0uXqMWKld4OMfhYgGmf5t57c7jT
tbksXyPbnh5lX33h5RrfeAb55nrgDq2HaykT77UQJjGtIj7TbKrYL7BwW0SENFK+AxC0zvqIpsrv
9fim3HmnWwR1QtXqAi1q07uW0vEWiG8Mon7XBkrVF71Jgh7PyRZqv0PTmeamTBBdpSo1joZekK5B
KNm6T4oZpn+c32m9r4mRYuarbHGqGBxcBnIvFm5yfs8UPiExMyvwY6p/NmGB+lP/SG2rfSpBPb2o
0US3D6rCjZrXuGG/6+P4JHDbb3ADUdYnHWDDqD51Cejd1k7TMyapGFLDG+GHv9emcEhdGPjHCzs3
OO1VzokIPyipITQlDntk9dAK24wJw9RibB9Sjb4+c3myE8d2uDZN/TKNTnKbHBpOQvR7rzQXmziX
JmyL/gG1wI8IsceUy9Xyk7B4xgP8EPmwDxO2g4du6Nw9JIS3wtRQMrpzdo8mwleHZWY/CZTPTZK/
D+Ztxip0j03lIFQcTn3TEVbZ+ta767GV8+s/cGJA/t5N6l7MzdrGav/aRaUZWHH6hddvqX3L+M5Y
xdhS7oTBPHvW0YbRuk4T/cWZqmLTgVol8c0tKYsIvbNfZ2FpfPSU/N02BNJQZW8QG4n8NvT4vlQM
6wGv2sPvd47No1kIlIstijvfZ8TCtUS7C6xoa/b04jxP1Lu+7NoAqlJDUs6pKdo3rSCT2ep08hoL
lId+754NyVMNGTU/mCwoeOHMXU1gzTYd+uoOJMbBLd+tRw19gTFD4EXI+pHVlXoync8IT/NjY6d3
g+nyGRogOpSu9t5jaAWrWmMd0FQdBhPBC/c6q5/0xhZobeVumJlkW532R2Gpv0OLUhvLcXaYk2QQ
JUN+dxiedp48IeiarlREgK09VewLT/yJun2JI+M6m/03QU+YrDKMTI7hf2bY4BJi7fb4TX9GTT15
DBqecYzzYQfzr9220Zm+iE8sEIGRXp+XwXLovVM7veYtz6BEje0l0XA1aAi2k0fAn8M1mfv8RlQX
iiqwjPfJtB67tLGfPWc4t6UtyaBMv38/dTv87dm3twSRmkEn9FsE7/RaTeM581h0wFwCuaqa+mmc
5adb19MdNfKgJ2rr2K0fJEmp3RM5EvQKq2tGbBcUNhQ/ZSypcqnV3eN6mLEbKo3uII7zZnb45TF9
72aCkHwKPzvhaGqw/zK24+OnjvMtSLIhPheJig5ubUVKhrpk3LQmRNzBG8zHMvRtKObEOVSg4QLl
ZqReUAhvbM6wB3ZRY2c7VRXQk6DTPr0nIvYJ++AU3s02q4CKXoEv1Os4Ssn07sMi8ENN5zSKnNdV
2nsbwVZQMSLMWee+15g6M5WpHzovJcJo+XRYfrTHKjYFERP5E2bH53SsjXuEej/ghIIe2fb0O/LY
VxZ7lC3UyPs5narF6fmmpdF4bytL7NI2fqKhDsrMncx7GOcvYTWG198tBLoQVfBQfRkFZkVGcfii
UFKt2RzYrQb0zPSzmf2UFvdSm+x1hdqfg0IE/oh8ecC01NOEQtvLVXNmxvCALtrDpGOEJNUWbNFo
b+iYNa8OjNJzREW5oOlI4ODp3GIoYUc35+SQm3YOr28J6kimNwjV6WloofKVwAddeisvY/ltt5Qh
Rhz/6RwPScfyw6zKqBlWXQ8kjOqzPTgVBRIeiN+Pk+kj+/G004kqeWgSmtxW949VjLaGfa80Lz0g
viYxGBkjR7aPKdbXNIDPaWZH1yJtn5zMJ8EiFR+z/5LX+D2dhIKopnmxxWDr7FPdefRIj3xyDfki
bbN7mCVRVGWbvdGgUa/aQN88GrTH0UGnyhV1r/4M6z7165tGCvwbPYWNWVXTHwtQC2rCMnyYdj6s
4ofawT1hlkTopjPzmzFdckbn+EB09dPUR+NRL9rPpAfxm2NrHTvtW2aYPh0y2dgnzGMFxiSQJJ8u
phCs7egevOEgwmgRv4ErMfLmHmrhCz2x9gdhIqMkFJ2C5KeXGffNKhu94jX3uSaTq+KLC2T/0Fo8
nHNdb0g44RipQO/pBLRpstWecgweBMTFgUxs/9Z6wwtcP+9HZH9az+QBmqX/0uf5S2Il1S6zWYuA
qqBzcnM0BQY5oiJnvMvgeiX8RCAiGuZ1NoBESby4CfK+rq/Ur4DE8EhehfDf4ob8Rl0UP85MX6bx
yn+eRvyI7huo6UDuHqyaQY3LqPRcxcLfe5SR2FLsgCQj71FFBCk3TXtsvCm9mV77bNoWMhAnf+EM
jFCurz4rHiBCVIyzYDR5JTix31RmOj32CCuY/wwYwTwwYlObnZVDqdlJshQmoPw7AI8pQooh+4Nz
8QmvxYLlg/M8QZBctUbH4f7KCjB+GBahzModoxe7JeECiVh/rhUXqtfQ+NJDh4OdRfZZ1LaHG0EO
z9AkuZY+m0cTCkyGC4mytruSoQUiPqpooIl4a+b6i0778O20+rcpmuK9EbLYYF54nZtCHSeZhAG6
uuIo7aI4F4sL1sMq8cLswEI618XH3AeeCHPqGEvCVVf833PULT9H3zzmoxb/bQxmchkYWvYjG8RU
Th6uApGF5NzzA2c0jGPjcKyMl3TwpqjsXTvlI7tTguTGYivz5uyv5Rj5WpkkLBQsS/rKoKm0bYku
Rsi8/LlsVBYMI+F+xH+GZ9LqohN94IDlnj9NngtZC+vK2ooyiMJWmlwyI3xqNulQtIdymKP9aCdf
POX++feF+yg8K6y1W4HDnXJ1ZiIuAQ828aSdS6/EgTMkFV0JcKVGglvCk945txWe1clMPY5u6UGN
qX3sWIT5ay3neq0qLrZhg/5v8Yc3GfmQPt4vft1ysVXzuf/zxdS4ZfRtHwzTTnEeCIavOXRsn+1q
E0N3p8BjZYm1uFuDQqv/8/Mw5U8uPYlk56F/BaCAM1CLtW1q0qkYdLpMRMO4OERjhFjoCPKLUaSU
NC5K0KEl8ioC+bZDI4lCiFTAy+87SHsRelD5YzO03Rbo7RFnadnlP99+eRd2uJxCXz+jQjF2U+Xj
UAYTRW+o+t+XMuE3XrRswFI3P5CeRdt5xrzdQK/quGq7Pomb44ySjMgbh5CWOWeE1UNhz7oSAVXt
cIRvU5IYJJITaTxWs0GUOVXRsewI9vx9wfM54X+c3PUM8qessdkZKUco6kDKyAQdOW0sYDxKQ6RM
W+b4+2Io6w1ijbZNli/ZE7YG7hv8tgJ+UW2F66rWopOZhoHltGDbehLQxnzYprnV6FsxaE+EQTAZ
jF11dJ1y3dRecRgvVhNhVgEpsHJE+mWXBN72zb5YLO6J1uBzDxGC/YrlhSAdK7lA1QbqbxT9Jifa
nOd0+blaC6y4XxFzp2nT0Rncboc49ta5za5koM6QGftLJySBKaUJulk5r4Ucvxwx9YTOLLn2BWVC
xMVWjbYmAbo9jnX9lbs0F1GjtxhjA+RGW7PGYY31zdynNI9Zmpqj30VvYRRHnAeaiOOGTsolPscs
jpsDGap4tWst2xQQM4/8prxNzVUxyxGSXyN3MS0+EqLWoRni1jEzUuCjAvBBh0pGN0gk+n1Hrlq2
Rfe4XHmGzHac+TD7x51WinkXqfSK8hJSdIWtAPTqtVMtDnUU73jZ3T3PL/wVcrpRtssF/WDDxqZh
Gq1nwxBrDeEfvP0Uo+hy+btEg5g2RvOmhWRLMhMdLY3hIiv6dBzjhEBJgJ1rOg6nnGTsnenNr7/X
SXXerhvCEKRT9kTACxAEpsKBx+HfssANZmbylzB3ZlDXydPSoxy3tddTcdsGokgrOkUyVEewBxri
JMzEKeG3exaPxajoocGQrkH7itTA2xgRBOp5qt13kiOVoxkmARy6vY86VnHu3xQXtEPc1UAsio/G
bdbTozLtcat824TewEAzBTrHBZlwM/Ag5eJ5oosBPN2H9tBMRzArFG4hCr267I/O0mn/fddoBgPd
IQxST8otZu1vuvRAtJqJmkqsmsijsuA7Y+EjRNOp0EH+/n8AOppVOBbGZnR5NoiL3s0GEWujV9MM
TMJDu7CYrRpHBvrbITKxiltLCmj/n+s7RujX0kS+5gY0YdMZ75Vt5kC85bom3XArRX9TYf2SZQyu
7VrpGyeS9K+LMdt6hDL48lUDZX9q9PbNHTtU+bDhuEtwg1kM2CGoxmsWQ31F3Uiy2oBjsbe0K83Z
6qHPLPT5JhMz5oHt2ktaYNjYhbKx0nGFQa+A6zqusqiiRPGLTe6iheLh5vCyIDx9VPtLSIZJni6Z
li4gj0a7Wenwgptb3+qZ9UgEMIcYLDpEqCA3zWCP4JMnUtI7R1r0aPYTG0scRmurBd4AHqnY5piK
1hQRAMYVqEVNYzfUObKy5HknuLdgWvro0cnrc4mH48jtvU19HtaK9AL0WWF+rgvadwaZ7Su8nEci
eDbUMd05grN2QYK0zgEj7xeFhEVNSv01oON0xlPbUpwBMJvyP7YaAyvCsi0K+5nNy1jF4AvAf+kl
khTCgR0YhYUqHNK/DX+ldBieMArt01ic+sGQe9ewX5EDX+BKZ1usNFhg3H6LKmVYFx4JqQTzIrIv
LHrDgK0tz/80oNJk2dB8q1ndJn/oN57dZMcsRzjRgVpF2IRe22lRZSkLTVNIwvB++Scc6nzs6m50
cGwiVZsUrQnX6aNVf0cUB2x3aACIL3zOEEDhYTibFHVB57y2wFjDrAlCy/skS8cLXFmhyOjNNKB3
1yKs4SLK+SOFexr0+kzVWg0ESP/fyyzYpsCfM9GIscYkVnnNOzvQRkftQ2bLttv+NSNShVE1YOWu
YMqsLZqeazmwHGGKI1/F9X934WknveIFcRHPl3NlyDxtfhMiw5Q9Uea+t4I5hb6MMIM15SlUYatS
CHNWjrS0I4fieC+XkLeOP5XLS2OIQxq1TSDaR9/1sFkKfjgvteRGpPXAjdRzCO1IRu/8Q9EnWhAm
MFD7CS97ZpforNGjTujl8Gl7AbOsiKa2+TlOSm3JS40X0bbOsIScnqr3hhNSc9eZIG0Oyl0L1ySi
afl+aIMJ8lGQPFS6mO5KWCbUPvKUzxCTWVhDjPjcN4Xfos6SLP7Ep5iI7u0vv4IvGOfmqzFNn7Kn
gUX3+GPm2LtjdnntG8sIRIpOyxtZ1grceL/fyUTMiBqReCW05bcpjTEYxkn3kPvABydfktZNTnjQ
+O41dJFveql89dMRizN2DEq10d2ZvvrbdfQAUkeqbVrP7r7L1IEUELw+A9rjeeIcsKLgDcHhjijD
zASDjPapwoqeQTvdZIlSLsP5sar8+JU2F1OZ5SUqSahPM++mW126DZ2ZrBX9JoqkO8bVZ4iud4ew
B8fl4sROzGk6/b6QsctdIjmESiK7UoD7mKr/qCI0d13pfFRyeGXgVQYkIG1YWHUIrPj8Cl+OJ0Nv
/aNCz5II5DXI4k9ehXg7BQbg6TAVSxoIh2mJS7ay8VTWI6LOqTuaHVYkOwOjgWstXilLe+hK/Kah
F0FaX01Djp04jp7y7Khp45uAyePqjdhrOnSWXNTmTo0aaTINR+3W8BxEgf6GrZdMZe6Q40jdERt4
NfjJ31Elow1iXkrA3ciMYdAfIVA0B/Jwl5BGZjmlKrbcucg4e+rjoqK57bu4SPXq0VTFyLXlaEl/
7KcwM5ozHTEHWkVxWxudeDDpAZxmb4o3rq+d51nlN9+8ZR5yriwVxPYyLnisyyANo2uaNsZ9HqiH
0tqO30QkMo6sLFODTi6ejwYPazwhrSHUiw3qJpMWMAkOsxHM6K1ityAsCarhypXij9u32cmIXX5b
GWZUhrxr0l+KfdLgF6jzT51f6G4axxcIDXCHQnF1c/VlamwjreasCNPJHsqq/jsp0z9G4/DxCfcj
XfdRTYIGh2zMASX/XDIUAP5Pc+5ogVFkX5SmbLsGLc4MwDtMgid6Mh+F2bX7KPoWjWRYrKUxaXlA
T1nwuOW5DVJw+hslYrHSXPICfWNsHrPYIS3X/bAJV0FQrTt75enlLhpoNOeheesLLzkk8KNRrzaP
c/5jQQ/Zow/9mrGtk4vDUbxGt7ud/B/NnqqAAGgiKjWowywDLOPo1XyCYAkaq6j/0WUyqchyBiqZ
eEQCUB1pZoGrXsixdXJmA6bfgIRlm2npcMpqE4EO29mpHf6Q0MCqOkHBFG6F4p90LIRVmKnzNvP3
oW+qXd08KfttBkV+qUsUY6Nr7wquvHK8dGMPzMyJWOZmwOqQTn8Ziv2zEzzfXZULwKyIKAvxBXTT
3+H+QCDj5o3aDiUmUlY3nAUYjAoMBduIcpUOzuJuA3C7anVsE1oNcsMKAYmNNaXakBzzBKf1NAF1
cIfiHBU9boVYwMmanBfLchpKd66tjAnbdiw/vCBA0Vd5bt5cb5A3VaBNqDNaU0YsA0Q76C+69iBz
d0kkh2I8wFOWVb8vl2U7Slite/lN6Bu9Iydv9w7hnxlLWeb52MUKtpXQ+ipjv2eWbLxRIJx7sKUX
Cpe1LnCeR377CggAHLVEP5R3ofniqYQIhMHdODhHtmRrH8ORwwSmwmjXOe1X49jE4SLE0sbUWlUj
MRyxqwdRI3NOwyaRZEX5GSUmMGxMmESHDA7ZEMRozWV1xkqQnYF40a7hwxELZ8H/RqbjzD6wj1hM
sBny78QO85MWWZ92OJfQWroHrLv0YCx/22nzqd87xEPQkk9XZk9fnhFRNdOgJ3Gv3XYJW7vgVwzG
jY5qkftrZ3Fx6N1tVLVJi83APDMNQdegi4HQ5GAJgWVhz7h2E/txiL7HESorv1v+aZwA0kjbQLKg
ab3xzMNE08gudphqWzY0uZkKM15BiLI2Yy2uKtE+8yVIbkgxi9sk6qzjtLtoLSHisjNeJwkH2aRx
j+aCvMWYw2usVS9yGH7soT8icVqRfFau3QFCRRMZm4GDbhv7CDgmq7lqRXg2Y8PmfA4VDG7GmrZc
uJtz69+UioYDjL3KEtemjp2CbEwGkoNtazPn8DlicFCbaHGTSGZmO13FV0vDGmyXl9KUp4Hp6Gqw
em/r+O11EgV3ZYptQUQx8/AoKtd+WJHbI1Fp87CvvVAHyQayAQuJc+3woO+l6/x4trbpigSNo/KB
dod4JYePurS8DRKbAKO0CHqGLuCHNnxOwBwl5hPBcCyYCkUQ7xCeLd95jRpL20dleZdVdqknCbTB
wlY1YBZMuS03vRfS4yeZl0G5tS4I4UV2Mm8oDRGwtPUB+dV6bI1mbVVlhQVWzbuEsq2V7k/m2A/p
kKD6dn8GTIWPiQFXI7ayfT/XFyVdfS86zorz9MGhBFRee0VvhJnbQixQknNJo3IMN6xLBApx7CP0
E+UXtXVRQHPuChSWU0wuR8VobStqGongomG0j66xwRZB0C57JBbMDCRV72jFmTyEDWswsT7eSDaU
O3c8wwuWHHMz1uH3JOn+1rUkVs/g2ASMm4zqsrhB6oCsGCFsVepQ6OWMFg5RWezj2ydYjx0w3XC3
3acUIqCfPjNGJlsw8mAeFljORm9cW25qrSsBkxCMcyXIM+nenDbaFzSfNuHiv870ttkwQ3sUlA3C
U4eBVu1KlEyeBqUt0+orUal/yOf845k6ItG5MpGqkNBBShR3ykZFNWW43QOeaVzAM82LBolhR4u4
WodTv1GNfJybscITgSSg4emFrTdo6F85Zml+YqxNWA9HZvDLghShxcexVDmhuy81ozq2mkdjEOfU
JjerCQmPkweFjJ3gv80jTF33GEILjg+OySFlPDYDpR/b0vmO6cDgzceOYes9nQJzvmLHI5Akjh7L
uebRw1pHBwbMiRcTY+jP2sApsHkpqnlDQm99kq2AtBnqYOLMnv2lT769XiCBw/tr2ybx2qNxFEX+
bVj13qowy+Q4ozak1ByyCTy11XYoO4X4QdUUXlBRsIAnQ/KntjQ2PBjy/vzm59G9d/K/rvQOanCm
a5hdWUx50P7pY2OcU3tVFbWzR/aCF25ZEKaYnGg7Tto1vSYOQ35TP0fkyXvIdv0PH83zW80yg+eX
zPpe2c//w9x5LDeOrVv6hRq34TbMlAa0EinKUZogZDLh3caGffr+UN1945w7u4OO6EGdOFWZqZRI
Ypv1r/Utcg8/XN7CFb8Wn+pWN1A32f87QkmXwsu/DKd6sdoGDk7fe6TfZUzHbxfofUMMwteMy1TZ
L4wcv2vp36kJote2J5sFsd/PT6MK013Wabd5UCRvYi7Lk4i2E8lmSliWbrupPmT/ZNx85rw6cu/G
SaNsz8uJIYdeSVoa6cuzh4sx48glrP3g1jLapcQo6B1jMS0+jCy9jkWJgEKnm4u9PPXo/ZG5Fe8a
UxR3L8LMyjE/s0jRJLpDLsy/xpX2l1n33s9sf1U7PM59l179brk9K9tdlRW/MTKIdCWmb9BCdJi9
GfwN6WMx8EK7xGKgMWDxIVG1XIJ8og+yO5G4UTs4D2xMcjfVM0AnPlKKurx1NFivijOCSsNh5elA
UIwke8eEMd6gISK1UCU0Uqm8pweGAsZEom+0WrPRx4WzQ+ajcuHZY3zHdDP4xqH1wV8x7iq4xeXN
hivVtqVZj1MpnXdlT4Ck5+ytc+1Y01Z6SCpL7v26Czqw+IyQzlGTFUdM6e0cXsDp10xH9DGol0qY
ktT2o5WPH5yT7RWVtdy2Z/1pjJjdx0W6azMD1uNASGn5JFMnIvykZp+XGxd/OxdZkCiIWnyfrJ95
5ttb1L59bxlYiJqZD++p0W5FPmSHyOieIo7kqy719hPmcKJx7qcZ/tDMmmx7FwiXRYg/Vi6z9WVx
NAgnjcyXtiAfL0Y2/456PW4aInKxPvOYF9XfFpackS+wDDzt0YRhTyToQoysQpIyJfc7iISVNQdm
7F4NWY90OPRHC3M4rUV/LYdBrnhKJvsm0D82Xg/ebS6/dUUy3j3L+I9KsPwWWFh2sovig/KqWxe5
/Nhl6+BHoBngH66ED9zA0DFWafUB1MKmi6kOdFK3PuAF+K0jYnC8l4947gROvyh9oW8cX3KvxZum
auNHC391G/nmu45XO5gSvNVd5otrtfQv438l2Te0FAlRQE7642ZNwv6mYABrOen7S15P2QnPmg8u
ZKi3pmVwSMwJ6UhKL8OEwxul8EFR8lf6VtlcSmaPRqfr+yryNxj37IChMpQb66bDKKpU9YxtnGmk
zJ+Iep9HdD2Ld7i3CQ9VKYopRuWKbjHiBt4OItuzICK4dBjqvqRkA8GrmCjNS5f41mKrTlv0FMxk
jr2IyMMrMVX8nJr5pW8TZb7a/sg62ZOZ7MnDMDanxgI7vJ3fgqr0uI0hlUQ2fp1s7jggj2THSW0j
BTdvs+OhuLSCx4K4Atc2tOmQlli1fIM9sfjALR7oJrimonf5YWZEOgCpQTVKxgv2/EF7z3j2dc3H
DG2g8+Wdc/BE9pAxlF3XDjWK4GYMKuybNYzxZh9N7Uk3wjOFBtQ1OBBf+r6CwUyfK2p6PK2qmuYz
MSE3QAZE+Ug8e+8RfF5F2oANwEbqiOA4URwzZsZHWzdQoxh/eu4rflnudjXZyeQ7MiS5GhcHTJ7I
78l7Hugpp7juLyoqx1wxHRPo5kEuss/QIGJom0FmGuzn1uK4WS67QzjnNM5goUh0f1W133HdHQvt
ueGIiWI9TnundT/x5p8iP6cMFJMm8BvWOFzz+LoBuca13W1Ju6pDYpsfZk3pnSRBT6pui1AxrIqG
a0zupa9eHJ8htx08d7wVbn387LSlGDMdRj66LKitgYeNhqSl49EdsFrcrMhnTjg3AUUF/I1W+CA5
HW7DjLBZaOflIZb+Y6uEQ14I6y+KX7wVU0Eghj0jMk8OH7q1X9cgoyOIh4194Imu96E97DwoDYRT
3ads+K18Tiu46xBAKhmdxnIqgs7Rf9kNU9Q1X26BQMmdntfmegF4bagiMs6doX/PjtOir0pth94L
6wpfEcuNFW0S+g5oHtbOumtnG73jBWEA6+/qydtFBjcu18c/qmcpbCp/PLlWihpgl0EchdlGdRB7
UpqAmuxSWO0niEnIZxwNiQ0BG22H9rllKiOxC24pDy44FvWB7InStERKIb5hWkkUXIzylIizGT6F
or3PoqQhoyz8kx19oIUyzeXYXBV+dHJV++NRKIa3uKZNqumCdaizlxeurt7DHtgZ1LNKjcvdG6Cv
0YB1cDNsdawdcwl2VPd182bG9tugKy7ZiKC2KV/zoR0O5ZDsm2q4yM6+e0VT7Y3KEOtmDvepYdib
0i9Kqut2rj3RgAEbJ48g3mUSXyhKYFGE7QETANEOuhb3Qvb2WoBLHyamZqqcHmI1HpmA0QzhHvQM
OKLUgiFBwrZ8e9ooS6Jj6wrGaEhoCa4Cj6x5IKCIzs01Qle1eDIAZ9hiBx0Y4FvWM/OgxN0kGhyk
bvfA8es+jD+yZ9Otc2ono2GA8qICHRTKGguGgw/bPs04DLAx1nuH7LiTkjyKhEkqPilBCTbqcYx9
jfNDprhLgFUkfJVgZpiz+cXudyGTrAA73jefL3Pl0xzeoMiCsg2vueaQkyOhymsYpkxBPztV1BeI
uJS4le32/0n7wEPyI6u2+qv+vW7gnwqBn//sItj9qZbOiPa//qZ/ayz4/6OiYMH2/89/bUD4t86L
NT+FJIf1ryUFy5/4Px0Fzn8YvmkYgEg9a+m8oLzifzdeeP9h+7qD8maajqf/013xfxsvDIuaDE+n
CsN3bNekluI/Gy9oKBCmoNnAM0lX+Kbp/3cqCpjCLJ0W/1JRYBmG6ZKQtggZ0GduWEsnxs/XLSmj
pSHjfwDVzBHOzaCPvAeNJvOiYfFs7YR5lkWHW1iOxElxsuIwGBIQXNkQlK29zWl3zuwxphPK/gbk
+m00BAVNteFcGjLfcwqsVPDTYpxcDeoFD3zGTGuCB2bZf4oqeqExg1Qc7BNGtaDYlUmvmKS2mKsQ
XtY+f65cOmhUK7ecgsERx81dtzN3PZGWIFL6XJhwgamgW8+FXT9aWP7XIV01lHghUEUfTY8Mkbjh
2R8iJp32oR7qm4EIsa4g8YO0/NNp1Yvfp9l+hD+v62QRQ1S7VZQXR7gRn4ABPpg8M/7I9GJHaBH7
HrEnF5dGMXZAmKn0yubi3mAOTXikNykq56pvOFDSQouoOK6ZnJZ7D9YwWfAs3/vACVzlHPPCD3r7
IKE3rUNhwK+sVLeqjJlU5OIQXXZ/duLEZ+npaUmdabcq5+pInGntQl9e2w33ecb05K6+uDhHCwez
7TPslNDbvdpT25QF0lCROMSMQROAEZHj49kWWLiQynn31PPsFle77anbrNJoLZ3s5EKJ1w3jOqbz
n6Gs/T2eyEC+Wk31UnK7qKqjU8zffu1FQV6lL3ni/mAAfxm88RZJ9Ya4m+z8elaYsaOdYl6ACnKS
nlHdqfI+TBj+V3KmNDPMqQawI0ZkKQ0Ssfnu5mO9xQgTonW2ekDV1M41+xc868kZ32SAkkY9mFWT
eRYQ0soRi4ofXXFWb60kIX5itk8RnB08N1SG2/1vNNO6pRXxRmjaF1sYKDyQZmdeqU1OFIP9YG06
yYfClsc7on13tvueFE60xnJVradWfxTlJy5bSgQmgh31hogN4Vn8NtaIK2K0JnOdZDhp5o03VeZx
HMv3uMyp4B748VNm5XUMvGMo1bGwwTF1Xf1oJPG2H0PvZMDADChMiDmZ5YdqpPiZPqp8S/cpeGfb
23bke4ncUdEB5mqTypcRivwGGO3DPGW/zCbIXxUD3xMov5xSV7+4eXUUoKWi/ZSHIdJOjoub0Nti
Hj7YMTtSJV/niIy+02KFc+R3zeyt6CA6WTBHLetmSw2zC35+Pu+9W1WbOF+8pBYD+OmZ9jiHMzo+
3BD4EcVVgRORBIbKvK0TRfIWkPbGDXoh0sMYahc834B1xxTQWDnC1DbsXSuhQ9atuQc4pQ445J7Y
ojkGyHLfEvYJUpXRyuj2+bqgUB11Svuu7PTVIZW8zAnRasJHcvpcVELWCdJd5hzdWo4juQtP0zdI
8gu9phk2NFYuBJpJPY8uoN1Wy46KmgHAV+TAeb9437Ozm9a7npATjjx914EkCsK4wE3OvzF69Xcj
2Coq/kpPPblA7W7CpRG+sJyAO68gJ5jx+cvaDU8QNQiYZzQMN2PFUbvMXirCsKkD0E9r4mNsmae4
UWmgAKhlcCoS1/xTWzNIp3TmzEZwcVX7PgsoP6OdpFxSSrhKfDq5DaxlCKR2KKxvb/jw2upqDO6D
Sjv91poaHYBD9tNAiDZrKDiFbnnH3sntra0SMnleywXvvTNYp0Cwnsi1nTT6iB9yTh111VPkPXV/
janfODzFxN/4FeFCAWWQkUtGETIxsfNS8opho9r2CW/mUDBW1IyFPA8VASTSxC6AOeDZQAhG/NLU
l7LJYVI2fAazQhXGqhmzF6NxxV21vG547ViCuhgOGmnWNsMYggr1pGeafGwznVP8eKwaybCYU9OI
4oEHnW4bx29vuhVPQcXJkNHCEiKrm+pQ9BmVfHnJOicZUOmGdsBF4++HzO4eqqJlRJVP5AfbZ05X
CfI8TzAeUXEQOlOPwh1IZc2Eb4H7AC/mHkd5svXJQPot600DYdI8C9vSH7XpJ0x/aODMPiyJGzkG
QToMOrWgabULMZA8GjPHMVk333aew8HLOucC9alYZZQUQsn338D+cwwPcL46e2PwXgvXARZXfzrs
ZVtHlycL/ZAKmTwOUlsVV5ICvHh9GO+xPyEn0Cd30Y3yV9O6t6lFSdA9iEQWWhEiKnBsG914joGB
LZ8cEHZrhrB3a47XnYEFu490G1n7ZngXZtVwEyjUYqDFGlMO1BeYHQ6vmimtaxNuwDWfd/7LknnW
WvuWjZbBU+qmrIzOexM/FJzbO1bQzmvf+sWrGLl/UFy4T4WBlcP70VBRsCmBflk2ubTdtqPlbFxz
2AvTgVBOZDVKE/awIrpBBg1EalAg6ix/4K9dGzcBEmFXob0D3L2lMs+2TjG+ln188Kfkr/K4qAO2
wG4AeGDgkQvbcI3n4QA8zaLBkHFmkWAizlkTmxaqtSr3lmNe7DIj66P9VIA6cOtyB5Tpr/I/QT6+
JvNSrumMZy9G8semDt1WlzT1eB9SS+6aWqnwEBbNrdX0PfaGrR6O06qg8fiAD8jHwzFWO1FsEwx7
wj1XINFXzHwgjZbVGnVPh6ekfWfY4gINes8KlvsT9Fx4ZTmzCgyRa38uL0pSBA0rfsXh6JZbCXSd
/Ce26e1lvm+HkjyscB/GInp03CthFCcgLI6gmhqH5pZF9TGMh2+F+SeP7P6IGeobGZoi1uFZIBcB
FhzvOl7rJO2vJePDtV76Dy09z+jMwN+7+wCscsraH8fr2VlJUcqhd1YqA9QF7gl1DM0oHlS9LsOF
Rhti6fWiv5ainphfZ7PQl6sLV74+LXl7bN4jGJTPMU6XFYzCSxdWa2jLl34qLxiuqN6O1anxO/aP
6suohLWZJLcZpCeMMmgQIqx/GohKSBAj0xpdHU2VwyKq6BOVnCNNlba8MSYykj08RBP/lrcoXLU/
zNAJ5zKoemapwsi+0yBkzojP/dkukm8r5clTQM4pjNowreK4atzKzPmBGqjtmqeh1LXdhI955esF
n1qThGzdHulYf+3xa+CISgExtm8MHOJ1EhN5T+IjUZk/nk0FRzq190KLQ3hS054GoQfHq/HneKQy
lItToEP+nGbx2YvoB96QEF8VexkwoRABDuEm4/vxJa7vsQkh9OHKTFtETDlNd+Vh72pZFQRdw6U2
AKLt2oDUxyZOa4sDVvUOJuMuG/b2iBilIKYGs4uQR4/vyjMPhud8mZM8gHXAvtvz6dEFWdIuendG
ewXumP8xnM+p5GcyKxgI9nwdrWozWU+iGu88mjS559SQko0TAzNPQwkKJVt0zklACo+KS1ayccWp
9zk4j0Z/R5M51z5n2IHXEpNN+Zpp/rdOuKVKXIYoDON8vF+C+zArqhEZ36rRfmyQ97nDei0Lx9vq
tTuvGxjd0VaUw5c+qHI9d6CMR+/FEPm7ljpfXSqhitX6dxsT5NAl9+SB7l4IThNlodEymdFxpsqC
EoOoHG+Zk4e7cumfT2ByyhS4YtIzZpfO/NHZ1GVMDISVO10l2yx54mrlWTkWAxxnbQ0qJvdRh6x6
1bnNxdEKqCwRH2oaJMoam2uNZQ3HZzKcDOxzK4NSWoBu9YZIQ4il3bv2OERqvzxYsWCaRgfsykiY
Dkb2j+I1WvsD7WFCp/HFAsfsLYt6/V0babFTo/U0dMa9q3nz6GZlDzfOVLjN4Is6S9whv1PGBdBp
JZs983PtDIjwkPcFlLoRd0tiZukOgdmniricvWLH2e0VP99TpebkiGfuMzVQZycoqmuSwpdopI/W
wKU3mEzMEighWsxBatDLcesMww60VUcEows0br8bSZwdr4Ve7zSCG+tEVePWH3h+NN/9k6U6CU0E
UNNK3L20PT5DWVzheNN/ejdUFzqCG1+OwZB7LznudcS4LqgyYvGpm3cEuJtrHlmXqRyHjT8PgPSW
ceFYOFtVQNtLo6FZRYN7Wf5JBKOGRI0ey1xIJWwUnSY3tlZmwtpc5NGNqmPmrKhhZqUuEItgQTPu
W5Uaj5bBN4mdGv2VWRzzlHOM1ZKS+DFdpaEOwG30cgY995CD5Ybq52RbdpPJ1Yc/QjHkVPrJacZB
nEx4LxDt2UDrx/GllxFhsBZbMpQY5B5MdFsmVAH9EPk6HQWX0phsQU7jbkVHndlqaqP06tPUWEDw
PrG3XpQatfe4Tx9qv3tyfO95ktPbbPIGuVFSBBphcpcNXPSnJusUUXfn3Aj24NR0b6JWQPtqauQy
dQ/z9lNA1tlM7bkXWXdtdS5aJSrApibONDHp3UegOVSrDg2jqJsZGWC8oIztBPebdezDCDF8fMaU
grFoL4El2pY9Cp5XqqrLK18jdGKS+wXtYE4mg7KRV0tVlwy2ETf1Jl77bnVfIMMqSTgg1/uOzYbw
LxW0YxkTmcXuz2cxpQNEpgWvuKrx90Gvy/U2frPqkkIiSDUMHawn3TtRr9CfwoJb/1Qx7B+NssOw
nj/npc+HrCwdlIG82uIa07YzMu1z2Hf+0aeqG2DgucqH4tWN50VXgPvfpcVrl+9lbyymdcfBRtRm
6yyWHXj0PkNw1s9kj1u658211Fo+fnTMbIzWPPgGoAkr0rnaJ8/oRv4mwvBAXeK012h0JwGWfwo7
ovsEc4nOK05VO9tWUcRXlutYtTAthYRZppFD8myIG66C7sHEZyDGkzS3Zo4VQvdwm1oCb+M/YCC+
XJ2XTxQEvoEjc3BbEMBLrarBnkM0ESKBgpFOFFer88VL1G7rAfBHB9BmmrG8N9O0l3F+yEcMSSKN
TrXKSN478RnFW1DKZ3I9ra6+1bzWis2pwAS5mtPooczwyhOq+egkEbs+fMvjHHNfl2+d2LhWEfkz
va7WpUcHWCjyT9BDl1g5QHy8XVhpjwoJbN9i7Rl1mz3fC3Ggjv10sd0ypm4GJ0r7jJQS7ssIr11R
Z+B6XXhUnAWILGU7myY89rhN6PJCd05+GeqMh5vPjePwSXAxAbfo+9S/QGKwrUs7zefUniAD5Q+h
bB+o9qCpTlgnA9vlKRpoU0xV4C0WrgXIaC/BhrgZNrjA906eX/2WRNVSj3gAe5YdB4rM1PLQNPJn
bJT2mGbRr2/B9Jo2Q45a7rbME8aGXSwCSBN1J3i+LfYCl2L5++BrACYkvAklsnNWu8CbIxg7ovP5
jtk1R8KEWQHAu8M+Rf5BpcwgOBdultOrRmcFUtBbxftRp/IpcpZv1gYzy3yXODcAarxxE4yAuLdi
XrZJ4QZchsMfg91caM4jyoaZzrTGiz70J2cQw0qDZIuG1QfYCzjQkB2YBnGXU/vl5pFg360+c4QS
rlN+SR/bEIhs7HbVwKlApfhMy8JG/7K/e8ZE7SyDrEl/ay29wd4aV2WsH3H30kPSckIkbsn+UX6Z
ayX0+NSK7NqNPRwc1uGQq4jhZWbAk8qv6wTUDZ8QP46J0Wh3wv+UuA1XHQRz7sryLkPk8pSjaDTX
r0zA4aX7TLPFyHFBvyqXSycOcoPBFgQj+imokwObMiQXUB3O1qqtZSHHJIdYyGiSLZFc/Db1NOLy
TgeLzCMePkQ76Y3jwXTQ2yu/ttbAJ+IpYvyZua/5rDkrw3XQX7T8jPmoeMhEYuJatQzK8F6XmSFX
YwVAoPnMbQ43SsptIazqsdDKP3VjApbSFueXFBAOfizbYfhjstyFdQaY3Is2Rkk5+FzpTL9H54hb
C7F0ctxVL7DTycYlsgP7inxQvppn/xTKpH/Nk7Tb4ylhUSG9GoxSA/g1YCseU5afyKi+6qLC2KHH
NLvlHIgRjA95RdWrTbTf7HH+pHUHstMSR1w74aMDDPvRaOYL/S4YgzRap3qq48zCOIyt/Go6o1lp
BpxZUlbsoObiL52Z8BXzLh7s/DoR/tEZkD2ye4Fc1GDscojjuBItnWJiCdQNGyPVQQfYzionyLcu
huTbEfN9dLlER1l/qjunWI/0E3jSf1ims3oTU4jTJHe/mIstNFpQuEUICsh1dzO9tYgxHCTLXKh1
GP6pe7vaGgIzBefnLZYmfeuGuOHSkaxXS6ylSwAnZwUMk96qD1aUqC1L0C2moY4ETEx8yjO/iwUG
MqakLZEJqxC/Q0SD4MhEh+gczKiJG3WKO1TOJ+AunDr0ESNl3XxWzjWv2yA1NTeIwpYAGx0cg4IQ
Y6FprELTPQ5xTBojmpeqR5CNHdzGuJ2AAFUF61+/mE0mvsVIeM/cDh8iUhPrrOCl1HCKrdSQPDoh
jFscF9FcADlPm0M71BfIm77Jvaakxk9Y9a/Uy72BeoTBYl1gdohLYjdDdWggxa5s+LVhQ5dY43Kp
ocKIEWUUwsMJD440sZm2+HChLG+T2nj3p2YbNvkvJRXz0aIVITLwvoqc27guCNAqdz8AHQr00HgW
nKPMCG6Y4TdLcVWBdoALMhyYSWqhM/GttE+UJZooEqP9pIgLt4S3bKvsLoXGhTAPObfzt81nNeB8
cHJt509nbOwlBjteqbh5mmq0PC+uHvSkoPMFi4uTDXgTRc0zUMWvbRWGH6WQVCnaXNcKavbCLt77
NkLEjKUq1WQVpNbwYEtsWBhXUWEQb3RvhF40nqu4eB7aLNm0OnPrMtK2Ja3gT6RqT6xxKw6I/T7B
DZ0VDLibRr3opQbTahl3M5t8mwRs9RCbFBLAtHLc+LlV7bfoir9Wo1pGymfXKO+8SV1rYzXn2rGr
kujgWxTHOYLY0YQnpnJ2kD+5pHUMxOmvyDiaHgpaITc+8PxQkwEs+ZzvZZN6bfMkYq5rUXbTGOWs
G12QRJAXJ56JHME3aOw9JXbRJtO0Q+pTsFkCuTsVKfYzLv6bKq/PSjCL1A3MqZgqZPmLNMUdwXaB
/RQ2oqKfwNnMFDsh9bgk7jehDzQ9L8rPpOEb113OG4pHCtOh2tIZb296zf0c/TbcODEPluXjaHSV
SWrOMnjL6TVa+XGB46UvAl7ZR+oH801X9w8iaj66KcGk7tffoCg5GCv3sxZIEhJT9tbGWtDEJpxm
HhTO//D/U9axDo23NjX545vzloHtrYrTaFct1jXdx/Q6julJCu2Xu5FYeTNsmJ49VHAeDeL+mpqc
/LU+s57dOKKLwMkQASSLeNW9dHa7IVr0mw5FGvCaofSZUKyKfdpzkBdwZsi4RM6zU+RPtsofnDjP
DwJGOD5ZylEIW9K+AW0K+hE+ZUdA4bU9hm+69u4ShuCA35xSEf1G/Tevvzx15DdMbnKbVk6wxikP
2wmM5W9Fnz9qGPJOGNmo2xqRDBxy/LVwWzpXJ0zUbf/UJWV58Cbjycszj0sghwjAbttaEgvVqvad
jw4ausSLQxzPCoqKVD9sNnLkNdsqZqk1tOua9MMwc8mRDI44rnNpVdn4p8c7tR5j/VWNQQv0Z4Iv
ClqXEFSD95vU6fBouK8TS2OGg8Mr8coRT8S32RRsUBlibouBZGuPi3oxm0FUNtPOYajnA9I4SkIy
A57vdSIzjgh+8YyRKSJh6m45KljAm7ByN1Xt0qBjbXSNzzjmuEc1yUcwHslZiPCN6ySp76bC9w49
n59tMUGX1MQOT8jTkMTpr6Yh2xtPdM0deHv6g92xofo87at2WrY0hVbaN8sdSf9deAhBDwCsGgnb
OYmEg5VqZ86pv3h04h1T/j94C0+QcTBrS+RAjFbMvuZ81drRBKgXpJVqu63bmRNcRSavvYufkQd3
8OWhEyD5zJQHHFckk9PE2JUjh0OnSUsW6C4MsMzRhmFsCuz2MAhhGk6sDiMEiZWXtj1loH3LZRtW
R/aWmykOHZ6/Veja747HfCRJh3jlmla++2sOuonzHzem4y8Bkz0oKuRwg0a+2blaUl+T/dCITjYo
L7P9SZ8sdTixPeDpZCHDdQQhCkKN7vKPNbcnx58+3IoJV2vHR4/VbKxs/b1hCaAhE/Q1TjDk873U
fjSBH5L2g3if00i21UgT8qMbDoJRFsxAKQOwccOKXLO7ATVHH5pIrA3mSmiW2o68zcfY5psZyNCG
yBXrEAV8k+D3Me79sLAIczBraMnTiBfUqJS44/on10RthMvkcOUW5IWF5JiQVu9jWFebami2veFV
h86/jppn7p0pOYXu/AiKn20kc4sg5zgC/n8o4YBwoTGpm1kz2MCU7xCiiV3tHAkWrLLzqbcOlHC7
Z5ekB/7Adysc860teUUEtsIBf5RqOZznxKFPHozHvgpRIZIUgoTfoC6qYgtlQ9vYNqqGZ47vJSHI
g7EYa9uK2l2Pdmpou2RbczReJklxpAEL0cKgKBS8W5Dm1ij/Vkn/GacZr8bg1puyMZKHyG3EhnaR
2KUKsS1AN2myJozgjb+Jnl2VoiJUqy3kupDY2sgWmafdrhEa2VZ/2PTL1F3ySd5zG9rlthG0Tqlv
Qg2pG3IdU8zO1zc55ebgsDkMeFp1nOfRO4tHNIqn3J0pSu+1swMaZec6vYFfaW+2OmjoLo6W6zeU
w/7MSandc9sbGYlp9962KR5kUDnDf9lOCxpwnlEmbZdbdob1DKQXqdnCeSF+9xzP3KM0Du+8xuty
jAHGgiVFzM0pWUM/arD6e/0h0S3JZI8apDkr3thlXP6ujiLWDnFTH8vfyhNDEIf1iUEDrX4jcOMa
vMwhjI5FJrARgsnypIq3BnrWTDH3ioFas2+cmVPsUCg0Iq/Ye7InX/qRDkZQmGH/oBVURVMFWQNE
xezMnSNTp0yz6NlrY6IGbeysQiu79u08IIR2DAKM+NAMxv6fcgAO03IXGtNbqifTelbEGqpK1Ru3
ZWzE+PzY0DkPB5Be56HriePeW3eM9j35H2rETr1IMfe1Ywaurrv3fqCwNR/6BGMq/NlV3EmxI1Dy
1gODdYoSVr9duzQulEcdNRMzl87KXREFYKtGO7yn3WJ2F/t6apjCwpjhfUGTa+pDXBfMdxn35/pV
uOhdFsmYNUC6ikMv8mFeJwRlMcrsdJQ53tkY+J3JoIGx18dQG8UeuRTDr4ZlJB6uGhUEbPGSa8Vn
aLs0m8d7W+D/7i8VqRuw20FNjNOY5LFrzSNK+kbzjrnLTK7ky5MQ4zPBUZEOACdxP23JhdYPnOLI
bM2thmnVIRMk5uLbYPKJ7LOJLe2ehRRBATm7m5SsVVZ1wOt/Y+6MqzYZXmlEvRNuUpAz6g01b6Dq
BXtK91NQdFVxXkPJsl+6RkZbKyr+jgXAN5s6IVTWtnOBsv5CZkm4Gw1H32fqgtTzjrpJ7Khnfu+w
aJv5Y+gSNDCm+cTsheedk0be33taQOHEPC1vTMvag/b/xanmCd/IoQPVuIwtodbxWBfTscPJjhhP
Rkj0m5TM9ELSkXQtWYXqNmE6HXki3gzjJnExOG84MxoG3WSb6LUL9PFBxP3NiapXEn/nMhlulnfA
9wHtqWpvHPa2cdy10HTqG9vW32QABp0r8zlU35iE17H+J5peUCJMOgRm/IiJTTfGSfjiETYPrUoY
QHZMtbJ1yQyUi0D8gj7Trc2Ieok5pAuIhs4+D5/TiP/T1HAI4pDJSqF331yE+jMZ6S0Dgiu1God2
TL9FYWXcuOFPACiqJrUzcoRld9TS9RByAsmep4Z1TBMhfLuBMw/41rMmG5iMo+Mvc8hPz0rQpd2j
bJigLBTByHMOlk9pbAy+SoVtsoHOo7niZ5jETeK6B+LgsNxw5Qxkte8TwYJvmSvT4WOWOsXVIuNK
ARdWI+Xf42J+S4S2j83xM9ENcBiI7A2iEFk15mjTkLPdZHRnAJvGSt1sdUmfaOrybnb5J1/4s5rs
O96LpfPk0XLVlZgAa7mdP9Iss9LNhHjgabK6S28R5TFdMChGt7Oj4S/a2gsPH4O3zl73/nDo+vCu
Fdp15DOmxxMrMmpj+LeNNQBXS+v55F1iJ7mZNi+LLCZOgzwRuCKx+sccvbzsbwLSR+a32ObcGXUA
Y7GO5H380Xj5RUYWkQknMLQYcIyO8VgjigeYC3MkFDF0YwpQWVdLtEkGIvxX/AyKEJVeS0GdHJMv
oJJn0yPO0NoDFCHqWP2SUz+viO3eRzP/aosFolPMW+kA0I5686HrsSIoaC9c4B4a3SgYURdPdNS4
TOV0dgLz1+HMUfD1IirhQnjE2M84h3d5yHiV+xhnrK2JkrfWJV5fzWcjMXoN22s3vbZ5/GJQO8bh
hOxqAm3Vk+ytsyI9i+pBDP1qWDBicMaeVUWm+39xdSbLcStZEv2iMENgCADbnOfkTIobGCmKmOch
AHx9H7y23vSiZCqrV3xSIgHE9et+XDVENVEk8pkuOAJ+eAPJPEYkAPuORxMwwKidX8GRL3vXhkdV
9Qs/CyezcY4jbMIa6E4VBNDKaANJHE4jWcjr0C348eJvfS3dctd0eY3+QmUeO750ZdadxqBR3MuJ
ouu2JyJpV5+m0xHWn4mzhsRPiCVbGcnb2W0AOS3aHbGWtix//ca/h3Z6lHV/78VIDfcs36ZisNFG
QA1b9JqwiIsx09bwM9Lg5pf5S6kKuLagv6KWt90sOZp6zQOXhNVHXnNoWUQIB1gAZ6Vr1EJEYtt5
VjVQTn7OgTIJGEmF/8ZLVyGgPIc9JvCitMZtfytUbF6Y5dmK+Mz+A+v/dh6vAW+RMAg+ChdilKeN
L19PtySuY+AOMAwEoNdDNYoDp0Fj5Y99h38qPDct7mA387KtlHPD4nKXewEYpIgLmQXFverxB7bX
vCbhIj0sHJl38BZtfax/UFeHTbuUFNVN/G2OISvtDAq9bh8y/ryUsSC6j7L7cKz43e0xR2VmhBvp
a56ny2iIfh2Hsbd2rfQUUjinOt4dykJVKaHVTQYH6G769oPYWfmm8Tf0l/4/NYWE79VL3pABjHqJ
Lcz/pC+UWEHftasXQoouDKFjbcNWQbHB0PxczHF0FHUFThdRwzIjJF+P8A9ToI/nm/L5bOEH3N3c
mZn0lveE6r6slmNOBEpmtfwsvGtNvXjwKbil2Kvdo+kuLHA682is59iscGXE3la2JbPedHUQitd5
N5vHAB8bwk7g8aQQaf4YajxhbUR8LBbm3yoqf1L2OInHH8QYuJ1KB1yR+VVLKRlz0pfYKJ+GVG0z
mTYvDpC0vIcNFxfLHeR/edzXMuqtHfmb3yyjKEHV70ZpvKowOMFcgm2IEeGCn4ATmghBPJTPdiEW
CxH3v20nBBQJxOowfOAd92oxyvCyjTpOBwOVLVz12HL7nQ+Qiyf7YjoK2VRYZ9rWT3XjPNjrlruR
R6Up2o0/CQxeZEfiBBdoWjIsdiLaDw55DpxJSwSSpSWAosgJHjUEoJRXSxj09D936F85F7jPu1Vf
5QnkIED/eP2FZcClo4gF7A9ZNcP4ZoP4TU0x06I0wrMTR290pMgj7QDFzmGhsOr8Wl5b2R6MsPuW
dG7tZ093pPzngzTm5M1F42Zdvs7w1I1e4GOg7eH0lxFvmiEWR26NqeGfMZr6TzVFyKR9aZ1Kg7c5
I1KVkYxQDuVPBfQ/HMo/ReGap5xWu1MlAEgBTfxJREKscfT3Xh/+q3LKwoy8/zVidbPm2N3ZPmgf
t2DNu+T4FEYavEPJmeQ/l1lvIs/waHMaIe0YNp3gPtxfS4B6QzhCWW42IvYeQtPjqLX8Urokufp2
whSjXjr0oRIFZZfZE29Aao+PSW8/NCyY13ENXcSo1SnKwyOEpvdZelgPUyhxZDv3yUDkOxhMYJat
PLASCskBXWdvsq6yohjbcYMUT4W8582TSzX3QRAeAaqnqc/G3DNtAM3/ZbNCUS2HMK/axJHwrkVe
+depmf2r0eSP/8GnJEFjotzGIfLg5InOOPYVx/tsiOmFa4nVxCDP+EJDeM7a38abH8zgDEzryW2q
1xrNep2ba1U0r4OXProtFB/bnj5L2eWrxh2Q0C1KPEb9bXbUHtYzSZMgI/MQux39gbc0dD+cGEB0
0pOSRR0lGZ633TUurE2OLRSv0mq0oLjH6d85Uh98CpQyq2/MhCeLuZvh8NtrKcjNzG6nZiPa+Fr8
Tp6CnrdwEEYshqGe/W0rs2Ftduw0K+pPFewam18i4fz6hvwR8UABrV0GfNmqP5SWMkJ46rvy0Vp0
xXakDF69PjhYvjiGigWHR8Et93zabwfKTdOpeg858xQmY9KQYXhq9x6Ejwi/wyYqQZyWwVa54i3o
lXV9JMNFm7P9HfYUKEdetMMvx5Gisn/qbLFCYNTeDap9aYL5USY9y1mNnlIJTiXZ8FKHw88sSt4i
QRivfRMFzjHXdZY89y5WIYXM3CdHgTi6Svjrxb6+Oh79jW7hPka+fwpr9yYJ+sptQ5jHdjnMS2EC
0FmqNRqcr0E04Gvwbg0Nwn0xZNuMBnsM5czuVkB0rOcV8JJyPFslkjh573/gpsfieJxVCnUgglbh
sCF8q4v5NVKLyNqyPq2k/1S57VOCOay3YrDzvMJnAuu1FVArYn7QQQVBYh4kARiIzgEb2CyYKOxt
3kMPoqHfvQYZmhoDKTCEJHg0Vf8aeX2/LciYKdquF3/YSYvvgF47zJLl2sMBdmh9de6y5jMexoV0
u5lwUIdE+NEk9JGyVW4fBgiga5ROB8+Oaj+CODu4HCCAunwAFdk2ldiA/boEKRN5QkZhXWGmiEGW
ZplLSJC9je0y2PcY9Lax021MKiRXFmZkV3Knu5n8qMczRD5m2OQjXuzZdO2G/SNQH2OjDHb8NWvB
vDrmCQlfemPC0Xx0QvGKLqVONA3fUg2Oq6PscLY9c+tUa5pOcSvzghBt/NfTLDpdwRfa5iCf2aJY
0xcV0Brt/9oJFWiV/4Pxn9KkgbQVIdxBsEoBgp6v1fQDz4hHYkQTVdOcrBPpNCaIlodJVuVszmBi
G71+VSnVwIiLn4ZgNW6dLDP4iIvul3pj8CM0RakBshlLp7ZSwzoYmlMbLf0vU4nbKYQ/3770vfnQ
+d7iR6e2h+89yhG6q0FUK2Z+49iRO/l3x7sKipp1JLehtgKdkLBx8wD4R7LaTc/DlF2Bc0V7PMC3
jjqFNQ+WoufyzJzhzDaMt3bEaBJCfhts2o2CMmMfRWQzgqALh6UkLK4s6J62WqAV+ApLVuIxZvtT
Ae/WxHp76HP2QkFxtD3/ncbl3zT4nAxz2hTKJuPgGL9O9GvCUEs6Ul5GgvcucNtPI8I3E1QEubhW
99krNnGStQ/lT8IC6jI0tzrsYXs504dvJDUHP/vbMBHHS1US31jyutUTiff3Ik/sMyQzIF4D2ceK
rdUaAd0nLlaTGQfGd0QLYxoHIL2xTFS/gMZRblUiWxCCsSUiA/CS0STVzWLjxY4JgK/75ciHMS2F
chdUGa0HqfsQW84hy2r32BLUX2u6c8eQr1kI9XPvBu9GjmXAanuy5LQT5YB76YvPMDD7ISkZZBmi
ZeDkgpPp9UylrZfydU+qtZ3Px74s3J3X08YZLVD8rugukaTtFtKgs7Ga6IXWb77VdQKyGwfZvidu
i3IJ38yhyLLrq2nDXfnphc5eOQFCKWNrSN/FNjaTAlJh+t4k/KuGGC78IINVLxVUDU7AdocqTMkW
2VpqstIa7+Poh28zCDoCDDB3cgoZ5g4HWlSUoOkXSmIPliynQqdA9h8YL9ZxSw9zlyZHwyPcqfEB
+uz4ba9ZJNaI5N20hWRDrhB5LEr68k5dILvIDKhCLiiQ0vUhCx+JP+QwZ7qfQQPep5/iM7T1N6k/
WummDgsLfYodooslum/c9PeuCi8qs77S3hm3IxagtYHLb4wNdUpybwe99SMcmp9cWR+eC11vIpaI
5RyzufNA+9uGeYhyDrkAEgqSU/P7kFb5bsES9Y33AdWM4HLEXK3TN8d28AVWzWvhQOfwicK0KHzk
q4tniKgRO6B5m/bRHz5fyAYetK///sFE4SQNac31lphQQwdehYs/YGwGioeUdcilS3P7NJ8Mb35i
RjcHum89DmmX3qNOwDPkDSsy9GZWCrrxq5OovXPuAhYP1fSZpAP2PhqysWiuqCGxtxU+vFVTwI82
23HvvGKShm3c/HFTFONqrHd6aT5vL6lb4YurGrnWJjOcjHyq6jOxjVr7r+8Pe9q26FgL+FrUoudP
GPnvYxFsu5SC1i5QV1d33b4h1Tulzqvdd+HBiWS6Jvm2wVsbXkwlOEcLZtzYgQ+R1D4zJM7DOA/Y
cTjiU1ZOtbHQ5te9VZ+DMXkiCRxfyjD6h3Hkqyytj95XaHwrkhjhtQuylzEtuh2yt+LtXF9Gv+CZ
zRdkpXim8iJq6BLfU61HTojAvhi+NRXqOEund1JoBECcoNxWBgKAjIj1xJK1VUwqK6PcqfRwdxmD
w1Rt0+uAbbLa1t3wMAfZUyNntPps6d3zfbFuYcavdU0RI3GTCu5NdVLFHF7KgsrNGP2h4YdmmMjA
mDMPhvV0wVW51oJyu4ZPUIZUxHcQz3l8II0Ns3ap80ie+goJ64+ChXqxc3b4teCvbjug+s3pQ8aI
2l4nN4U5MWm6rJXQ/lhN+YsTjAcBFiVUsAR8crawE9xwgRy5S9Fi563DtOVB2W1EmuizNUHedvt0
i+nuX0IDntm46VEVfyLSazdHAg0ukpvZaGfv58ybHALkUf6GpbziaOf7a2j5CEu0QW+r+I8b7ZyW
F7vV8/rTkkx8QysXEwicjg6UHcdISu+rR6+nN3osu6e5LK+90hBhDTj62u+OBTv97uqHoAwH8Wa1
1ls8191ahN5WRMO2oiJwq5SGcj7H7Z65AKhX1MBEp4xcDB6tlGLcRjgBMzgUQL7znVeIHLevZIZH
mGmIUsW4EFXyMsQt78YJjtv4WtpWt+O98T6dHTf/cVsxrdiUg4MyFB2ggR2Tz4s3qs8jHHTMlaGK
sfcEJOsdgFxBYD8pdW3K6lJBol3x6K6Q5/iyOKPlrGTZEBvkp+WWR7KNPTumrQCkoM2XTBEhiIx6
QiisQfMgSlY8HDFHIHBzx+LFvzeBOx0LP3siq7zlZfpp9HI1DAO7vJiVW9MH15kyh3wavi1Hvamk
/3RQ6Vma9w+Dt52h7PY2+uroEryUkK7cXm7D0J1XlQgygBbRtwvNAHOku7YMhbl58D4gCHKoLJ6l
XY9kLrznushIaep009aw0GQRfVZ+Ge7yzH7SUXYSlAgU2ntu/DLAsnUSIqbRO+PWnbCgJSGau+jO
mobTjS+QNEoENr/gOU1KlcuSfA+hs7gGjWWCqnaQpzMCF1wG3R6nkDdI4hXJadA9NI88OFOvJI+K
rf4qsu2HhHQnLyYXEiAGIRiBqxKY0Fig/RtkwnUBnbxICJIgzGD4KkYbZ9mX4lhKKCDNN3WWbaKU
F43biH+1dNTedBXfKhcam4X9OIvFDeQ2aiIup3XImm4byfI4h97zkAQcKrPuR40IaU5ibqhDClC+
QRLlU/7SQqMJ6/qVteYA1gTmRSfnDeGkZF1Db4S2m8BxqdQfoeeYLfiv1NWva9rQsJ97mKT7KZjz
Vd55BzngBR6AEK7dMrl38553N9srcFZaz+TLx6u27G1aT4hekaamjlNE2mF1yVzzgh3eATrnH3Xd
fKnc+6qiAH90kLya3Bs532X0WQ7eXU7VKyQUw9I0rlYmrgoePoHPS5GhMY1NvTUx9DbBP7vPb26y
9Pn1XMFW3DW2A98C+0N57A01kOwmnmOgvukOQ/aRnGPKBomdvj95EP3YHM95ABPXqZ6U65bbZW21
qUr72R0ITIrZ/ra50ykrym99g2dJzsbnhNd8Q9kHO6/yzNz7CbNpN0DWXzk0Q2yHkTajXn55KFHX
EpektsKRVaGgrxPFB/+L38c2titj3FAhcMUYBx6khzeYTlRZRItzOaEaU5gjHA12PF5gfsiqe/Vk
gxLO+nsVzu8Enm7VMPF7FeHObnkBUB8FjzgN5vV/+CQ5+FxnWp9gRlcODQghmJeVaotsX9BCzpSD
4ISuTihkRY8GwUZJ0syapFprz904HL2wULO9djDH234BEN8azQcRzn/hKdKARmv2Hqbx1m71t42z
ja0vkkPUlvC+xTK5U8kVaUNTO2W9xMLgFEMrl66jWwqYHeMDfV9OaD7Jx6TmOYJ1/LsI+m3fDZfI
xVyOGwPTTXQZPKaQQocc2Ptuv6YgDf/HPH7ZpfehZUDDnnhk3KWFvtQe286u2PSmvW0z1nzZRLLb
pclDs7mhOMeviR8hxtMSd0MP/Jj0YDDEdtfKI801cyhed92SyG1OE45IglhUW5OpfU7jyxy4bICk
aDGxuSgOmOLWgRf+U2l5GWmRW9kcSXYMG6xnHyvaUmyvJdyhLAhw7a3Fu4sZgDmL0o/Ip7uv1gY4
B613uoRum4/BtLWcSRBTjSjQ5YbzYz9lUMq2Tl9P92oNKOoQhJDE6nh01hUQkhte+6tTG1B9KCG6
epDFdmVv/pvrSZ3CgU1KYEi1mWv3wDYdSoph7Os8ZBFJtJtUyodVOd7Zw+MD2DPw4WLA/JMhBFo0
L7w/FkcDop0dmQxie8WBc3e873oTd3HyPhhJuzbdkc8NhTaIP5SGkjbznkE1e+oIWecj4jV8gAFz
EFF8i00fc7rnHaXT/RlcXksJzd25736B03pjFvfRpYvfmpAEmWt7ndt2g9fCvgZ996uKOjn3Ot4X
yjiWhEtQXinTkE2zaUe+JVOqrzUt9pspHR4GMTtQG4U85FQU7GXf3wtFt6a9zMe8TcSG2GyAM0Zu
ug5OkJD1tuETwCd7S6jAW82aOyc1ZzqWWu84OOi/HRb+DWIguZ+JazkbGBY7PXCn0IqdYRQoBniN
cS15OqgOdSM82RPUP3Z1VG3jXEd020ZZnSMt8Yujx2MgnYgGGOffEEG4nTFXZQJLsI7m6Mxwy/sk
pwuKcqe3Ml1K3KhQXVGCwR08q0ubOHpDQP45sItfhZSMmTJ/qaw/tub0NdaGtQttCibzuh1OteRk
OOXJ2vbdHHRh9hNO9a6RS6aia/2dnHFQzS64cLu23T0eM/6uM4shA1wTKDcvIcgWdCs2L+0mncad
Eeq33o7405lZeixBYRNyaXECdM6DGtS0GxL/ryAVvhUSY8QUJQ5u2Oy7aki0CbdEaArkLqJk8Txp
bHK2Zxt7ej9WgaLCN6wTsSF3PlAPU51+86HgHc4/5ZZYjbBofdd2tfXqF9Pt/ZVhM0Ay23+mevrF
9o4Al5GzEsy4N0VlOgMQ9PYsppnVls6fsM9+5ojwfVHITxDaGy9NRgRi3rqgK1OIWscqma9Sy7th
PxWYPDdll86bsDR3Uxg7W+eEwCX3dM1TrmBHX55Vf6fCo0uowZU+q1OvrfsYkkvB4OVs8YyHK9NZ
0lyW+iwy98CX/FyOFDY49nSQ1LORtDSHbapnWszh8Gx7D8NL57z5sDC2qqRIgnq8BV9FY32pK0zC
wd2PBSUDgdq6c//hJexgUoGFucL98d45gOuFI8jtz9xtrXvxOxzRcsaYqOL8h/LYJ9Rg/Cgp143G
u8/QqLBYXdIQEELqmmd6GF5wvX4MlAStdBOS4y8RCEumlbXgKdnHRrVpxTXRRIb5tBm8IVgoq6bB
0mJB47jWbTT5d9JD+2HQ5rwas2q3fFDQmdcM36/OOJwpcKjX/J/A1hrSXc8O7MwqkkQTHP3S9Evt
HDWpPGAx/IxkOGQbN5swWHHAI6zZk7cuPVOviXgAgDWqfj92/t/Sr39ciSevtvKAh86wKZzgiYJ7
nxE/eKFiJb/o+UwfkFpZoK9qmb3hLEAvlc6xMMfulOAocVMJCdyMnyl2W9NIyZM/H5iRvTPcAdhA
zFn1gjbt7YJUmboG/lH2DK3hFAJyLs+1x3kxKLDRg/H8NEL/p01wvObdQOltj5dqCufneYTZVAa5
B9Fg11RhQWnFEp1MP8MKo2XGWzBtklffzs9UtMSs13H6zh7rWDwVHLzGjvAglZImQ8lmbvKrwegD
JnQELHemGCdiA4I9HiQ80Gk0Yw9IP07yvRbVvkzIDAO+p7upye+1W/9QWAxPlmgTT7J0P7mOQeVa
2a7rKGjXyVIwAkSyOGURBSb1TBsIihYkbLbvHd5Fb4Hahfo6eJlm91kdbCroKBMpn81sOACzWlZe
KBM6/FWKSG9rckHzXr0VCx1sGilxMwK6/xANIfxT7LaTEQ0SOhFUbPcftpgeFCGcVCDZj+qNgyux
MorLfdpICUoEXBtAzbhV2Kh6tJXL2r71Nfl7NVmHECglYre5ywvY+yGll6uCUOGqD9BdfQlRy9RH
r1JvSZQ9OieQbwELAeOSuSeeIIR7K4pdeBqFXUPeMiWM0QO0dmXK8yq/8JntmhqXgBEn6IDDlvkY
s72A8yWXTV04QZQe5oMBSoyPCMORmb5auKRxme31oMkHx/ROAdTlMZUb976D9dc5/it3bvxsd0rg
gJjJnxFGCqeIsmxfvuRs59aBH323EidP/hqmBE0MCqF1SAp0yNzr4DvffoQCkm5cd3yg2hHwExKz
rH/DPMLZocZnWUFzb+Hf4JnkGA7lgfJ2QFkpD9vcIlIdxESS4hh3NG4wDTId8J51yIkw4lTXBzN2
ETpxo2OuZy9GNURiQmMG0frWBfGvU9hvcGguVlJ67L7nahUHajdbnAztcDiLLoX6Tox46r6QM/S9
rWZ5KDjQG/wFHiIOnVAAaMxrQg9SjLXpXN84WJDNzQQ1KjV+x9E9NLOAzx40PBcS/VG3fnUwuuYR
vcDDABlf1WRkh9jyN1RQMZUZ06ULymMZGDD6G/bmLdWqzKRyT16REYD3BlW8mX/jdelvgB+P6zK3
71Ti8X9G8F+P5bkyItoOh12qxuYoonmTRDIGrWVZG1vOd6/B0dm2TDsQM1cxVgwAgSuQGbwI+hzq
Jb2DOPcIchOyWtuo1oewRpw0F0p+6XwXNv4XyA87F1fCqa3tbRQ4zSkOAU9m5n4a0/sioeZO6+zT
qbHP2LY0pMUETaJVZ9YwLm/sla1xN4RVGD4TMcY2RHfTnwiVqDLk1U8SxEOMlbZtIuvq6oGy6rdM
Dhzoo+M462dEvJZOjpbi8zdXWK91RpGS+Ut1BhYeDuxFVh9B7m1kqe5B6S4c261ozQcu9deUdujx
wFTqAXpN7WeY/Gsf1Ifd7ws/+Z5CKkoK7AycOZj1/JaAotTeTlQjNuraTc74fvgfe5aQMhq+fES7
TnALxPwAf6ZbVLU+uM4xA7syatAhYw7wF9EdT2VyrE2PHGXXcaIX+EKpAf9R6WfdVc8jmf4n0EAW
cjykiJzCtARsFiGQqd1pTUWjYxgfTpM9ZA2jIG0GHHUE1dlzkMe0FzKI0oYotkvb6VYSNplzTNos
8Ne5j7TkmmOAUw47SjO+JBEb99nZLzdfN8YbN4WnQkQIIwHA3KW+0N6lw3QC47ncx5RDaWKvbKgk
ICDdzg8pxWX4QpBNSEjrlZm3PPhFf8768HXOOVX4xkTSfOGTFt7ASsFY1lbGEO22z9oasQ1zY3RW
BL+4BfhpTHzj3YoTpWG3n1UYf1hILkUqd51xWJ4OxRw99TZXBrLku+9zIoRZ80PsE3REQgoncSx6
+Qw1skMisSkwSIctAiuHbq7UoQxSVrhyCs5O3u9yjiYGpx7O/tFTbk3Y5Pn6S62fOcYWqzonHNmv
G6kwPdbAxzMTMFY0/W2DeO8CfV7P5hKLn9OXsI8qnK/NhycBesv5ZsK/GbP0NWYWhmvKaaOZZj5W
zLSATMhY78G0v7gj/5qBJD0tWLs+IFBT5XtexAJ6uiKN0heHSLP+dyzNF5OOtqF8TWz124ziX7LI
6iMH4HNpUFEz1kl7KWc6OvOhw6VUerhzDUy16XT1e+ZYnmh4foA21IW4YxNot9p5I0BxbOiJiXqD
y+BZP27gMwoqEvmo1aGLiCJ7+FWR8xb+KdxpF9fVx+yXe77by47DEvBf2+ohkZ3amoB5V1RR7cpG
to9WNe9lZSZb1+Gx2wiAuqK9z9Syb62ZDWzPsL/CfouEOW8ds95iVkIx1iHIciY/h5l95aizbX+Z
bvUHhjx+VoF4kw4UmUTveYK1yTLSLevvt4E+rNjgnDj6mLrdM6uUzySU2yKy3hKuwhjbDHjIkWtG
P+7w+i1hcYgIQYI/53ynQ8Zy3TtkIGT0Qmx3K/vB5ig91HvXwisHCJIkdiU3aQ3S3Tj1glKTwUN/
sETU3X0sn1EgeeJhG9JogkflsBjoM24g4WLDMKIrFMV4Nbi9zbGK4VFSx7mXFsJirHRySrOGGw+h
vuPxmlkFd07aIrq7tlyDk4ofvCbGIsAJZEANWRPg8jFGONnGqz2Pmm7LRMgir+EytbtVzczoNCVw
KmNd2u6XRbTtH/bFHZe4xvfKd39Kxy+vs8q9GUNzs6x6bw8JQfxly+Gy/9nrOrVPZq6fRimIWZXt
tCp7orXBMF2ypEHfICPEhKhgHVF4EixVgd/mFD/ZU4083YO66xAWebDu6pa1YsKO10/vy7kaU+s/
ysd4ZvAalQkRszoXnESLhpAdtnysit1rHNqfjoihG2SnXKdUtMTk4jqXZYtFGJeXLCi7PwbrcPbz
LCvs7DjpAPOAJHTSM79wTMDLX7OoQgAOniuTU3kuQv9YcV1a20BzMgh0UVJ5ShXuisCGRm0sv6Hj
erNsBAAVjK9j4yVEGZlXSf8+GstCiIt4cGf0qCqL+lMVj1vTz/gcKo5JkOfrU8uhz1Xxvpk4Ht8y
w30rRFyewYwV61PXc6BNU2FvjcS6d0U8Q+uNSTfb37Ur/qqg5ueVzhtcL2zqCa4ywlK5VN5NTmyn
KMJqo4lStqqmyzrmmab4a/oeKGaVgBMvp+mRSllGYGXFfMUBi4clMG41nxsTW3JDJxPAa3YuwnF/
K5vxz6vI18/FuxrMYxNHSBwQUPfxkDyEASs1nZOGtB3rxiALiwcvGJZSjMo4zj8qr2KG9EXO7n4s
sLdgveEdjx0qOeYTe7Ki/DVdjqqT5fHxD97VmDO+/cTk4SuYK2i7D73914gY7Fxt79m4sjuioI1y
wYs1GAgBdQnUhF05MiZNRHdRIQja84UerOe0Y6sy5smlsylhLeVDNRMar32eqoZjvAnPiHcjzTbx
qF/9kC4SEd3GUV1myyl2rILwoiXP3hRhsCTDslU19oa4pEqn7XmZoamna2aIJMaoJhqEuYJGttWr
IXGSkC0x1pVnfYVQDPh4EpJl/mBvRo0TDvoAr6K88Xk2Q1SpQCYUZMsor6d4dQK/HU4Y8uO5SjeI
MTg7WLLNgd4bxqhXMmRJaI9TsrKcgNxQYR8c0ir72XRvg2YscEsZH4mzanoS7UdPYPvqA+vqY6F9
dhrbod0A5HcVNzj19FDt2m5Z7bsVW2MVoPGm7OyFHd871TrnGptkbGLSsQMocFaWt4+zVW6TOUyI
UtFBIUcImEgsaGxu8d22sw1vqfKoiki8x6jU4ChG8dA248fgEcKTAlxbz5MSB4F5DrxcXqY5wp4f
YNaIZmRt0C4obgJ4o9IDas8QsBCI22Lv0hILtseu/gRuia2hKVuMTaE6RK6v2DHN5CJaWhhBF+Ub
t49+Kail/AlExKqwgVVNFdDpOLFeqWoCoEZAHlHLOs6U5FymuHCo54IHQtfczSpH77GurKdIT/2b
NMaVCRD53bLUSYUqv4rE/xIJiQ/OcrApG4/SVRVggtNJty7KgXyvzH9jQx9ESTC2n3p2f4RqVrM9
MmC3Y5zsM7TD0XUpr4oM89WZ5JuuMzmuC0UdEYwC5zmBOHBEZkap7A6+NYzbUCBtq6CLrvSYceYM
QTi7ovoTBVyx2Qqv7B7sgz0MD43uU34T/RGQQjDHYnMWTXChHq+jsbWtv0uO3RxuJRUMdxsqxOOo
FHQO3ephxXGcZYOdDruadAb0EcElkSVnJVcgQfPIiFZkcxgNkeToDI2Kh0KbPNDzojgPs3U2p1Qd
ki7w1jK1Hypq1p4MO2hvcWLTx0xPk5/EaOxW0Z6qCKuwJkpzsrLyq8Nu9VjghSDhWd8xwP6VGYdk
zofM4Z5Z32PeP2ssVMMG8BoxKWveoqGGR4J4/qbDQHAESv7dCzd8iAAKUppdGLsWR+IFGNA2DuGO
/wcfX5y9U5NQlBala+Z4/5b+99eiNoveCjK4W3iD5lUNlrf1c+qr8pGo4Ige8Jy2tE8H42IqBjVm
T8/K1H8xZeMzreO3oOnFraIs4MmeAdFQoXPTPkE4tbTHmgZv0al88hQco446+CiOD4QuSBaV3aGw
G/tmLWAgO67eDavL91nQ2zdhFnhgu+pdNs5zV3JsskT7NIcRtD0TfdOLZbbP8D69m631OE7dRdRJ
QxuryB/mJoZPUtzMaKTJZrlSlSZwMCeeu1cekRwn+Ify8K+bUvE62gYsFJyyWwDfxJWDen7Cu/fE
eW16tQEngW+KZHiyPN8557PB08HAJtGxIj45sHFRhRBw7NZr7rk7s8B1YrDrTXOPCsqc8GC80ymI
g25K5jcn5vYJojZ5jgOgQSgm/r3oDWc32M3NozXs7HoFp1K3aT4NvzsM/tz/m5xm7zouX8siu3X5
MLxgk3XWSgh9sJk62nD074HW7iMNqlTD1o///ZfewocHj/he+vlL1KbDMw/84bm1CKfB26KLmEBE
mU7YKv/vF5lwLkmyE/WLGuRXlNJr1PoHUmkjmyRAReYQXh3+1MfI4L777+Zz7HhnFbZ9xhVs3YQP
O/h/75XWrY8FzwBCjQqOz5S4Lv3JrNLyeHoww3K8VNFMk4oTh7TC4+6fB7oF5LYiXgfgbskRFE51
EQDqshGWDy/L3IfB9v9+i4Z8Tko6FCarQlrwVtRmpDx3qF4XzKSJRfkGRex0o6msf/of9s5rt5Fl
27K/0rjvcRDpIxvoF3pPSZR/SZRceu/z63uk9jm99wUa/QX9UIRYolRFMhmxYq05x2yrIl7kt64T
MC3taZ8QW7622+zqKwS1KUJZFZLDIqL+LqrB8qWzp92ZPl3qUh1ppcaBYuFYdok+k/lwikJeTHT8
TLX3JgYGZPs+IqC/JPS64cqujEzdCyTWMEfYxCSNL4qPVNvKkLqt6/k7UEZzI6Ze88yIK8rKZldM
cwMqho7qmx4CUOejRwnJlQl1xfCxUTUgAgMJII5Mh4Z5AWttspsy+BGWiWodHU1AduF8NsCJm0T2
I0NTFpA4nHVdfwLrQeckfgw78dQqzOzP2Dg2HYc8KZoXx6foB2rrFhdJHOJCZZ7J6ein90L/Jcto
bObGmksj3Xl1gBy6mfuLlRc+mcOst0W3qzt6fWRTBVvnpzv6qXxOwIqotmdy247b359QPm7O2WSX
HX7vJybI39yKd5DW5gOEWeULA+T6iqaYdcD5gGrKAXRDgHU/xTkiFPDs4ZxP1dVNzjJKlnJi2uwb
ljas/v7G71d/3fzq2xPv3YYMsZ9S6Gpmnrd7+JmS/oNVEy9cB055+P1KGwVLR9FxbeKyPbQlbRyB
SiJZ/H7JYkT38B3Lf3ipUh/IJBMeEkPU1h6rLZVzse+69melLJMjYaAMQp7nuFCd4ck2KvVtPzjt
boJ4V1jMTsKqfB8E9n5SfpYjJy0EJ7vWaG+JTZU40CLkxYiXXlwcc0LiUL2X20r0YpXEmCQY7S6E
xQgM237ZYuGBf+lt0ENtjRmgQF6K391iE0DP/HN0p7fpDF0kz/JN03vwt0yYhhqpjy85PwXJM6Qv
JgwInJ2ExIGyG4GkjTrBfCmaA0NHS5oXO6d26dHmEV2x9Ctr/VunqW8TZUNMegKjRSZYPul+kLvi
MwMkomci+72y2/ukrugMciFnHHRpfwFkwcYpWnxbnFT/kIF0wMuNDf7msSEi522OpuwQ1E7NTzpM
5550WybZsE80khAmoiuHYlxwraEZ8Zq7GHi/Jkhdz/3pedSp8oLJ3OgtJWseP+ijSUFim+iDXjPk
xr0kRGAobYovjndOar3/enZsSI9ZyLqstnFQcIScgqtGN3Hbx/qcCX5BqdoObbWKdSLhZDhtKv2F
9m+/ACJ9VnP4g5LPgdF8Y7y/9km9wR6BQDDQ3sHKsjQx3bWcjkSh8qbZs5GTINgocT5hZBIehTtA
I4jNS3DtMnddTGjuDaCDuXUyXiu4Fl09rpGzkJaSo3qupu6tFMMD481XK6hw9kYZ3WtsF1ToPuH0
AKA1RerfQKk5BWkAyxn5kYr2entnadCxFDLyRYryBaMGJ8GDUskDc/N7js90q2Lr3bTx4fgbGbQb
Z2bjWLKCQzW98KqfnRSiFnzG0F3Kh5wNF2VNW9SvjllsOYtQNwig06RobQWo1tClAZAz7/aTuxie
toZwOh05QnhRcXydYhrcfYS/r4dioAzRLTE6nTDAYf+KiL427G9kB3ei42wfpvvZbb5E3WVpczmR
v7o+IqBxC6KtW5gj+hbDWdeMdogV9VmEmYLBdGaBk2iXetS8vdXfmWX3CF4VeoFXfAy20WwTsjeJ
qD3WI+Do0K2IJw7F1fNOMvG9FaYOwneBHjFkRSYpBZO9jpMMoin2A1m6P31R0LmJnsqenntYAW3O
mYfB8v4ikOyQ99Bha0rHPEfGqfvyhFtxUEzToXg4irwHiedGTO6BHZshiV4z3P/qmN5eOdV/jFPe
bZH+56C+cNSz6nDC1GkbFOUls1Dh2hnpQ7XoARI21QMWdWj649ByoDLw/UQtvaiw4MilKYoVyzhb
wr20+A2YFNOtL8v8AEqQgIrcbpd+285RsjOxucWcQHCISTMWTffSIlJjoVXJnsDSztGeoxADdUAX
gGxOcqTYrFBum8Ou6tpu1efo9oPpTnXJbhwrfMBesEG1KVZxBFSGecLVycMn6FW4u76mCaUXQVso
DAft2c8/y0S9WN0wkP5D49JMlEkOOxuW8JMTVMReumdpx0/FHGzigdZbBAOEQRumTOKob09z4Sg0
m7IV5E2VqG0sC6Y+fp2wd7euD0ndcUP6zXNBBQqLrkE2+1mv/KaPRKk/BOIQJWbc2337Ve1Bq5wI
Rrg2Y4lesd+hvasZSFl/KNJYzr1yb8Xjq8mCqqZ2NZHBxHgLlXA8vjXjJijltIZA6OI94Sq3DaYT
mgA4Ucq3ouI32nVlbEvrWOgBl+dgfRa1OnczhsnCC5PZFWRd/33sSAJKGxJ0SS6n9/Belmo1jjMC
YrR3xOE9e116nZdAMeEhzfWHgemkE0ksvb+y9eI1NYoDLuo7u0e0WlP69JP4I+Kja9mP0lUvWl0g
tVM0fajCtPE9SAheBwV2a1NkxTGOBDrSEwxmR0N/1KizEXIIspvvuLHPDVZ7uEUT2oAqau60nOF3
lnUn3+7OdouLIbU+G3xsdaVdMnSoMs2JXcrdTRHZW6eMAb4b/gP+l+3Uhk9zWoFsDRA8+xTGTB+e
eM3vrLTY8ak4lXX92s+smUiehsxnvGl+tlR9syYts5hWUoWSyyMRzmP9kGHOcdWBJjKO9c1Q4tvo
Kdhb/dmb3qSf7b0mA5Uv13FDkkvTQDRIbAwlzGkWHIruxGNvdTqfXa4YpC/4PJCD512xrQvnU7fc
xynkAowVmDwCkrPavc7R3czfv2xj8peTDwdAdM29G0gmFzNXMZu0r8hkvqOYhrCcGNrBlGm8H5Em
hEGwklGc76tIVRRBRAEuCeRD42anlzoSwzanL7XWeyJwQkMvDwPSp79u/PkuoaoPzDFuGPjnZn/W
rIhjZpDQYugrFVqfJoOM+1sgDXMhhQyItfr3SwvP2cBcexOjzHCCoVv5UQN4ETYM8ySy2w7mfBN6
mM1JacPMbiAtLMtjz5CIzzW2BFPjv5XJluMDgtXD702iI0dpeK8Y61EaxqFH0VIDkBuVd8ApierJ
RDMFiHPJF+Xh90bq6MTi2u0QGlnXtBCXHkcJH6VoXcX5a1V3xmK2UpSlQcp3fnB1+7OYBn3XyAo+
YGWZq6qjBQ5zeSVzA62iDlimEffNPOfyveCx1UxO2ylHwaB8VRLNIMUdEGTL+JwwylJlvhppcyM8
l4wwvRYPTGbiRRjTWiOZMlgHnWsAg4tmPRyeIh3H1qtIWE5rH3EvHH3d2cAkeMEKT2+R1cgZkmtN
64oeZHCImolaxu4fChBcFLPgYIuT6icHETmzQGU86W2Y30uFNTpjb4/w4rtiosdNlPFEdzAa+mDp
kMNsJ+4bAnShR8HJy2JcOixgPiKdDWoZxLjwNqjuJtOtVuw8/Azkc6mne9s1TsNEu9rkzMxSexx6
dbZq99GbXVgkyaO5i6geVHska/279nXCAr40lMXg+fcBgWzEIQZY9jIXTnNuhdugMc92P35qhvZM
Q/fLojpy2h5pSmluMSxvhdhVYYspuGpvU2ZwdDOi3aAHIx0moMNQcZcm1zq+M2BvNDmDoXI3Ymhe
Rw5XvNWshGxCazPBDFkN4R4rmLuudFwhPJcWX05KQP0uCLInN2BemNYD479qC1eZ+dTARekJWnOs
rKvO49mMhjwVuX2B6o9IpMUMm+nJT61lL07OiYstBc63W/tcYCwuZL4MA6W43fbxGVzToz0+WA7v
iKQaaBVwYq0uGdA9m1NZY8AwoRhKg19FQe9kYuDI33/aCWKjwYzQTzv1qVCWWpECtyeWOzxgccjo
pVMKim5ntRaNnL5HigxBCnox8+xVO1S3vjlFbpg+VcOwLTXjGWIrtnamguG5tzJmufwDZux/tGT0
LoBZtQAZkaVqYbrqMMSwtSMY67O15ZPJStsJSTviIQ1dTl4o5oHY1uhDLY0SVUxTdYsiTAzUCt0t
T0xKTKY3k1/Zl5gQVq+nWreA+o+4ldD2KFpKTGhRn8m1qBi/HfGEz6IKtDMara9S4MMoQ8DUufRP
RWRerPpLC9uHyZBI2pPmT1txfhAEWy066a41w3rwTePJivjn6OLFTonHuDFPruXcGtwk2ybDNNg0
X8ygH22kVCtd57/kV2TrRWQemz6tCfviTRQ/CK8JkGQAYzJwMyEwl39KWkcLXOHvQ8q5zEvugfZu
bSKlYwKyoUYBZOmt5HkCjYhlX2d4yZVoUakFIwJfU/P7Szea0Kyx4iRDSXcuz7eZxsEI2/1hEiIj
vpwI+baXe6M2N57njo+jSLSNEt45H/sbzvCHKAUlWFZfjdBi3NgUBFPH/7mFuQjeCLtF+wo8AzGD
q3+3XUAbUTDHJBgPKL5V1VstI7Db8PuD6PNHLwxeht6J1qQW3tE2qHYWmLXaKnF/CgOYwUDQC+2Z
ixlcqyamTtNLtssie0dZ/T4qpjCGxX+hKMEAtnOxPreyiPrRVkqnAImmscZCQn+z5oWe2oJMijQE
GRfz+hiagXOSMrdimIciggi8lJwO3Rp6lPHiEqqKVFzcLSiuzKM5KrHpQmIJRMAm7ZQ7MBR0YIsG
iIRldbzMKlvLmHGw2dLVQIYg8z+w0F67iaN6pfX4Z43kzMJLQEGYUrH2nnEAqp4NHBoDChCjxBQV
GZxOTct8U6Leg/JEftwx7FZSB2EInncVSXKSaLBdRfrcd7VLv46jKolsK6sZ7kETkzmgh+CEQkZu
fel85yMsCyRa303VHqnYy+X/D13DtNRwcRff/+u/PnOqjmp8+PbD/x6hhlXi/5W6dv6T/OnDf2au
/f7AX6FrhvUvl+GfLi3d1nTax4Se/RW6Zuj/sh1CwaXmWkTHWv/1n8g14f7LsB3I17Qcla7PX/2f
zDVCbf41P/Y/EXB3f+WnEU73OfxP/zv/9/3/geP1jhFKQ3Da/NP/iFmbc9VszbAVaWuu0mw5J7r9
M2bNHx2mpzHkwGDkAG6QRvMoFAo7I6MRO/Yqeywhol3z3jr+fhMtO2jEauSUF4rz3zeZh3wztCDW
xBap8n9/I54fF6jEPhjQeenPyMsY+cYusmNxoL+Aqm7aNrnVv8rKtHd1ST7q792kFGSYxloJ1be2
H20YKK1Ih9cgJmvXaScBISy+/OO9+r+8HCB5eDf/+wsC18aWFjQ0w9TYDuYX7B+5c7nQS8MQE9D7
UjwFQxQeo44JIWRovHdQYw7RfJPUgbEJx/i+NOkSseKRAm6Q49o30XWikb8i1wsaUveSs3QvSDr9
Zl9Ba5qka9c0gfrjsaoaN9zHffJu0u+PbDpTdA1uY4M2xHEXuEt/qNIinCkc/trRvW/Jtk/InNcL
C2/9NO2xxLW04bB5jpp1jzCASJgyOfXIAqoYU2ASY3dOh3VZRXiagULpcsKqpNGHhh09dANjgcJl
usLJoPVR/Ng2WkxoJcdBTMnOspiFugXFZ4RudhU27Z4yaDtNjNjSGNsDiZuPFUiFVR2egQ+s4QWj
y0mM+FS0u6rHLxBDFeVYCYKCHqQKzH3n8cQbE+tLLj6cRtK2bo/VHM2kkhE9CF6mMVD9Om2BSIfa
zG/LCQ4osgjpAKOfWZZkDRUhyortmt5kW5k8mtCO9ViQyWa+msClior1u4oIeDEFuAMr9K5MUz/Z
1Jf2lP+J4quM0kMUJSDPLMKfqHmBooD+g8zjzSHL6RqH6d3YZMMmxEezyrVVa4hNFifPhg11M52h
vFh00Hy7jPLRCsowO/gWRzuhZSFHOzq4kL2KhF2XhtxOtSo+SSjKYEqI/yvQnhD4zNTRhh7fKXJ8
I+dT4+QtJvDadlcSK+CpCUGT9QQ5nkF5hW2lmyxvnfVZvOo9cZQ6BxqF+zJh9FwQ2rjGVLsojFkP
UHhnv8ZZGAl8O7jaZuOSj2IXhT3rAeTFcNhrBAEwjY3pSTT6gzOKqyXp+WlhguXZK8Yd9LqLkY6A
lM0lXcQHDc4W4yrt2WEQ2XrJKeoNY6lzJQxt4SC0jGmPVA+u7xl7F0wS26F11h0p1y1erq2ZFyFt
ZEr9AHEDC8ixoJylm4tfsO00Wmpl9RYGzj4mhds0xk1jGVd0AbBE+vKM+6pY4QQa156LoKHoUYwS
uPxWMuuaUSLs1OkqiluUkIzj2zgikQ+jj0b2uaUhzAF9dQqnqzdhoFfFRClXG1dz0oZ1l8OHNmqC
ISM6MRCY77DOklbnPpgG9UMIunxU1Y6ymwN0hho8JY2x7MNpj0LnsRuh6Jju0c3cEz3LElkMbFTZ
cBlNfNANHWKXqmlgDu65DIL7ftYlQNoC8OUclcvF1KGETyyXuF2cpHaPCECtgrB5dRjGaEFyHCWT
5qGzdgMr8RJO/RODYDK0dMlYgV9sWXAOcjLOII3LQ14U3tqkfb/Ut6Y/yIMuxKU14g9cElTDAQGM
WMlOZkX7LkYZsxOtfNao2JhohGdFvYcY9+ojHtlYdoNV1NXBsgoSqsfHWOgVcgTGsn2BGiomHGMx
Mhe0qpOH12qImUAOpf6ZtnCAPflDNgg92VaeOVDdMCtB+V74DMsscwcXkokOnrRQ82Dsx/4frTTc
Q8X8titSdwuM4B6XFgtvn4VLLMzQ56LCQJaZ4tE3rMI71q3vHSEkwwrvsnMSGUg4YCDNL8h/vmtn
AEKocSn65we7HFJ5I0J6Cyn+Ulp2Fs6/zgdMmZT5ieNxfrLmr2yT6bhv4WWTRv2WW2O2r3oE1n4Y
kclXMEN2zI+qHKYNrqpNJx4Lv2Gf8osKcP9UXX+/8oE41axzFOG6hjWab/5943DcUIiDt1Ad0THG
/kWRfXxGWbL0bV1/lDXLPXnKw+H3LoOOfA3KVm5+75aV/5QnKPqoPg3YvaX+SHxkxUSDPJ75XhWR
82UiTtF1xN0NmE4mkB5R0xEy4C6UH3Y3AXfP3Gw9zhMgzWEW9PvV33c1sK+HkI4w9G0EBtQPKOjs
6lgkerLNRXmrai5BaXjWgbiEpZ/X1rcK/Pc47cxnRyEnBKrWAOhQNpTzFmZm4lY7ziCQUxBrrPAl
XTDyADsmOotApeLFa9xXhT/jpwYBlNyPLeYSPSRWM8g7dRuklW/0sLSPY2ZnJ5mDEA16rd8afFJW
pcPAwCRV/stiDtKg+Wh6+UnsUv+c5hgpUafQWERPm9SE9nh8TLatN8YPWeCuzIJ2Sl05J2XDr4oV
0fFmCnUEhit2Fp981tD/9mNPnCi2mUSUT8zc9MfAc6Ml84H8JirLIOHQnM4+0sUNlhfyCBDiqkSE
DIxhf9NR4zjo1i67Wqi/B/yrA2RlVQxPrIbM2T44LzJeoc88OtFLlk8Pg1/Ee5lAzw8i8UnR/1kB
q73PwtHZNL0jjkkzIvtzfHtrJ4GLm4Z+zuDU6OWTlFfKg9OfhfZd3JAoX0f5n25sDXzYk7YZZrfA
4OvewTZsfS1ABr+KEg1H6NefvJkQnjS9vi/ClkkXKoqV26h6E0L9HBrfvCjzkltFsjWyfUQHkref
F4rpFib2yhIH06itQzL14pcqTVMDgXjK0W3TpL6662lDrCKoYoxcY85aBaocXBrTA6JHtfLfkQNO
d1M6Yr3XA/2CMY7JSFj8BJiiVgA8SVZ/SfyiX+lDHy2TYdQh7tapdhC4M1vCCvdTZBsHLIQmyrSq
WMZt/5LW4q02SOtZGHPLL7CArMREThWJdkJ2YD8EcJNKw8Zimz/1hMw+wpMguWwFIL+6FEVzQcHC
yXL4sVTyJAxKoBxP/LJlBsycCBumbvfH4NOvG3HN7TDYGj0uMdfxzJ3dFc8FIQKnvFqyiPgHUZkV
ujUvvpDNOiyDlJ7tAEPoOLj5RPBqRafpoEs92toVE0UtB7/RlybK3Km/9pIjK6HxiddN5ykMw0tm
5rfQYkiNE02BUQJ1U78mNh4HBx0NVhR9ummq2nawhRmtJIhwZrPnmMYvqqMLZFvlNSvx2Hm6zZTL
uUz9aFyrRP1pCrva5TG5EkQErBPXJq+2qYZ15oc6uV2C1fh+0Lk8NLNoH/1+NOEQxQ/45e9cD4Yt
En/WhtS/aYn0r8h2xg3mcXdB9hlSnDOcmPQ4QU310eSx21jzktjfafjHD7kyX7FDdESGBuF9k3kv
NLHnMBT2VB/o9/X3pktMgGyFv0/Mj0Kb5jnQqD82koEDYY54+RStYN64F8JEUswiM7qgVNWpnfRk
jxnoFDe8X4UiVyaoUf8akP3AL2A8NCa9u3VWoq3qXr3hbsSLOocz/d6EDuMkFR77rnHPdCzMS4Jp
wOjsl0gXBhrwVDHUTJutCQi6iIfmLgVHcEsCy1nLIcEcaiLWnUAzjKK5D0bs6l0enfx0pCBjsb7Y
UfFhBmLpJvysJwm3DdLWpXvdU7YKcl5To3Tu8/kGvfC0iVxEGPbITsIxLNpxQfdnTyCtq1UBK6KN
YCAl3RHN1SUxneZJGVRbURi8YkMKj5adzyEh0n8NtK5amfDUaezzXdFOu1B3xxsEs+FOQzf4+yi7
YOTcCmpurE/w5umrbsBB5RdPxPklpDXvZ7hs5zumR4YJrJlDR8gSoRd9Alo6Tc7puiXl4Iyg+d9/
WxG10QNe51EltsqNpoDM/v14W8PQ8df9vx6TjwY8Nk1f/z7mr2///ua/fyb0YGMGhTz+/pXjjfpR
Ka6eiMKrwhN1LOab37smKFS8CBnuX1WTHvD7nd/HBNHE0ObfD4rUXw+vWj62omwgIc5PUk4KAZs/
ntw4CTTmyvxdOhElo5hp/H6juVma59+VRpfdJczIjoGenSI9zpgdcSMa9D8EGgYgBcZt5KvmKc0s
5FhhTnwc9zpiBB7VuC3thvhuNz2DK+weSxDET45mEnoGDDFwHGK4bHXz8WVAmTfvf+/hyR2XgmbS
7veuyfoNEMV0F4DPYD103XjLsOSGHJ8G/ikq0QTmnmeEq0x56kP3D6qcmNZMdOWxhfqahHRCJO/A
1UAuJf4aIJQLzU3fK2T6hGzc0JPfBwErT+SbNQUwmQKF1m4GX350egTflLmxJS+OVr9Lyz9z4N8V
gf46oH9gFh5cop5+HBTbrl01yv4ezR5eV5mAsqgzVlxiMxq6YnlObLdV0eVXnkOzVM7kN5poIIbS
Qxswnmj4X0oUW9sJD09HAAk0GUJ0UNTsSzFDouD5r7Um3ePTN9aN5tKhQ624GZi5MBu9eIYYkfkG
1yx87HLfWGMvt5ZlgfA4muSrG9U/LXnjix7mldOWp9jqmJ+gFF04tX90qBkWUe/eEpUjek1ZEmh1
7r2+hNRab/sKf5PTYMWofO0ObTjq4V7eGhDmTf3ArkPQQP/ipPKLjsSHGZIf36JkGHVUyc3g74dc
rYsWb4Ahmf+XhI41yAtjm4iRYIwJeNZSTuzhidSHDv5seyytFMAVLhFv6gOkZIzRkC+QCaTgFsno
z2/po03k0BMo8hQnybua551dNItHRMuvFt2cq4xIgHEbgKOXKaeIEFS1wNwScFsQEEEqXZzhKxmg
4Xucd0ZaRN707sFAkVawhl2RLF3tzcjk1wQJJbwbtQJ5GUJ1phfvmjPW24petB5P33qUf8Ni/LLB
Umk1OqYwv1pa+607YtNU1O2Nmz95wJ/8IiBjD2PVqJPrYpWMEOz2wfKZ6buU3wsoBhcbBDnaSz6w
5hjvUwUY2yOQYQEzal5V133NVW20w7sXh1++3wsuW2dHMOQ2brUDwxhmg8EYbbqq/KbiX2jSOfEH
4SedFcty961sX6epfo0D7Vj6Ei0U7MMmBp9KLx5REPEoe4uKXvasApl554qQOAVJmK5O9pP0dATQ
TXadohyEjPzwm/x9skMUeSVNAs2zSWS0/ZfILQg8d3BihG23SR87k6NmATRrY03k7Yju2HOsObZ0
GxAsNOArQohWGmCSteYEP6mgJZxnEBVbPoZFi89zKL/pdkn0FzmVaZOV6yLCqWGHOJDpDhCjg6p8
tNkZY2iz7YMj8B5ASs40A8uE5n35SfxKnuQdKZjDipV9n6T4iS3/MaBrBQcd8shQJTzV0ttYFbjY
VtTHGCrnbBG96q2Dy03iPVCKT1Jayw+9obwtwJfWIwjS3L6T47QrTcIXY6mh5Y/1M1fpj1aifCuy
DjV4Xq0Ti/lVWNOFy/FXN4b+LXuUSAKYQyi2RRV/FlKUNKw2dudMmxg6FsXIOsFU1E3ymsR3Evv9
JkjfqHN/EAHTVs/dh8QDhaqb92iP1k0UEVYcUBqPVSZA9ydPQTndTAWfJ5xzsTkOzjMtJnYEna1V
3FZg7CpOYoAHhQEDkDkrHQBBrgomHOHp5QukLwxW0ZORjx6cmHGu3AP7Yu4ILBro69hfIx8/m1Vw
icOnWaH32ulZ6R+TqcMqaMAmzK5jzelnRItNuKl9snIklCV4UDmPQ0J87nTY5J3WuA4RLcWP8sG0
Bi71VlLrFO4MVhzfeCZbeKFh01iniQ6CEvEAu6uLJbnGoGxVPDM0ogUqsm3hOM9xXgU3NED4L95d
S9cOfaaC+zjE1trUXFUhfklXh0tumvl9lXL0m1BJxxlTKxs12ILEkFTM2PIY5FaTIcLpDwXJUEtI
6ScOauRKZ8SpZ1EFELV/AwX5kGhZ/uJ29akd2DZUbz/LxLoBh2cClKILB+lMwBaxZ8xDq20wBB31
PH4O09D3ObAllKd3zGuunYOFeSbYU0omMc3V4qeMwFkmE/OhSle3mJGgrlmPViE4IEf5w9jrZFa0
NDLTPntpEJ9CGOBjmjsexqr24Nh68awzFY1DpAKFXBskMYhIQO5CiKosLEJgvdFsZOGF1sM7c64B
j2I3wxgJl2DgY26Z0ayNHpFIUSdsng6dtXoOYe2bTd10zgLXJvrb2N25qASWTHvp6xJCgB4hwSjz
HDmdfyAhmfGP6K/SKh/jALdt7MOnbr3pua9v8YCh3HHcbIPRb1FJhZOpZvsotX3mK+ts2pwZYBGt
Wz/voHyPGjg8yg+bCn8KzJUgL3zfphHesFJfaR37ldRobVH506IW9cErOrprhXyIbPupBt6fcilv
hgxq2yjpkZjwEXSzQFIm7fNgOcFFFvWsSnmhg4uzsOVMAzRrru5xGdAlZHdvG2MxaQ1H4/I6ufVT
7ibVivQbOJuoNTyUSJAHd8Ith12QIbAUjtyPZaQvmrh6F/H0YUwpJtjA2ovWSLejq/KNFpIu3dOz
85WSLGuBWPz6h7TkrrbHGwoMfx3b+n2EPWVJGKE8Ov3KbmtjQ7YR4/MydQEsO49puhmjprtvcv04
tPIme+UTQgN/JermYWG8ybV6E9i8S61p0j6pgkvaz7BtpJrSKIL1pIb81Ez+i5uK54awZFSrQJbl
8MKsFoHdVL5kwn2nyUa4SBw+DiCEN2Frm3tZvZgCA1MWEh8Wm5QFsf1Bx5WZvCiPps2Lb0Txwesg
2jL52wWutWBYX1WXZP7FdA8X9D90tHZUNSKi/QU5ZmM0KDgSPjQ2J6EOP+IWenC+9DL1pEVAZ9PR
fLMkBwE+eN7s8YgAGyxdMAhJ2UFpkvdYJIx1aoAzAjH70eoWvUSoYElH9E9c8djEfrVL/avzIB34
0JJlagZbez7l52Vwbqv6oezkmh6oQGN27DLfPQVp9NVLVlRwjvf2KJ9cHca6yBPG56zJSxIyHJIb
eg2YDNMDW+1hGdv3A6kUoz93VcAiJO5zGnLQd1jj0Xrfhe67IJB46RmwiToTWFVHWA/AbbagaVNC
TVyxh991yMwkAi8Gt1FKrx9VpeDS2UGMfWoC0txn69qctTE0X+6sg/Jc8CF+MLzFWS3PU+z8se3g
04CrFWtQcad3kWn35CUi6g+jF4dR/BJCwTZvg6ucqP4BBhuQtqtr1szivcAGeUPP3D7mgRmuhStG
1EkAIgfjqxCCePW8TpYDINacq59FBEmwZ8o32I20WrR3gIPDysjRElexs48q2R7M1sad3sfmDrzQ
2RgdufF845GWNn1olvok0Nepcj9ju/iDrPKeTHmaGGoZFyMBbenOTARBRbNEMCmfsoGqiuBPGw0z
vcV6cH/oHaebUNMpfpZstQIvSh4fzOwdxCc46RIFa+0X0RXH/rbo2CskJ9QVWJmGZxXki74x6VnG
8VWJVSusCuq0vI7pnPXCUynx1TBiZJok5nKZsXhuO0xjNnrdMG2wxc/kk5RT0yKM6QEhC2KN1nQp
Id0axnpGLHSFR6KAhn4WxdhGZwOrK6KuBWSVllHe0hTRWdOG7Fh04c6kJlsToNFuEE0swi/brsZz
2QXfvcqbeyj3RW+qdV0TxuwT5LYWgBg5F55KEzgbwSg8s4/Bfa7CuXWk1xULx3qokENUsQbGS28/
ghzeSgG+HLsseeHzeSqYBwR5pl8cQadA5bA5UczJGDLnEIdr8vSiVdsVGfjy4Slr3D+0KyxkZrTw
TflQRybXa4KXDt8e3gmKo5jzALMz8GrlyOhhbHCXJvEZsRZQjhKcZRwSqZni+s79MVvaRRCvDPgF
s0VpFeoQEXvQAUu3sghToH9DBV/jbZ41UsoYRk6Fp9GLgi1FRUmzLXz3tJbARyM85ElwyFjNhdeQ
k16EwcJQKQLNicXDgZkdCiJ6YQMf2HM6Uj7hRVUYjdwqwarSnX+vX0cHYMxAmKoEO7qfsMEU2o8s
3kAZP42ASRdiRIJBHgEhTlbz1NDygWTg73XX+dB777FwQDr7WJrzic+qytJ6hWPsIfRxiWmzoxz5
ppHjOK0mBjFFggt0DOTDZMX3iTl5OCv9BqKk8+GP7lMSCVrTFtkuRDyHaLKzWJxGfLIswavQjB/H
2CGNwqudlTdFr1HPDI/XKFymChxeWEC/IvIBPkpo/Um96jsNLZIRm4/ayo07HXsw5+pSroacTNaE
Lip2DXs12CBawsdQ9dDpIhigle3uIAIY0kguYU9D1Ch//jd7Z9ZbOXJl679i+J1uBocgA7i+QJ95
kI5mpVIvhJRScp7J4PDr70eV+3ZltVHufm/AlbAyJZ2JjIi991rfUgX7ThJYm0iDzwUdQy4IO24c
zgSy1XeeeVWTTHqo/Dreueb8SPond0Ma7vok/DDwDl0i6Hyjsn9UDUEyVHLVUbwPSfJWdfM7ah9n
rWaCFhudfKeoBDepyfaWsgeP1fAG2aRG2pTANwW9jBnLDjX2u12LLYPtaSPR1xCzaNrI4fUbYgEa
mhLhaC3jC23rleuY9tFCALbpMNyhlsbE78Q0dBsqmvWIggbvdYC+H/zdaGp1+vqDYAQAXz4e5XA6
oGg72crvdkRJsOUbG2NY6JW5eBhwdAPoGY+e38v9gOyRyzS8gc/yMkuPYXwDCMuZ38FK1TK5nkIz
PcVZR8JSeK4H3zzlw96hVbdrq/B7Qso6Ps9g06a8AMauP4qpvSZW1zg2s0UVmdg7oMJ3YTFlu8hF
mFSybqoRVG2MRfIYM76bHQazBDWUmIL6ZuK2CLhEklDRWVDhy4RBcG8SZXDwwoPKPfLAoijeWz1/
DLpE7QlMOxDpHjfHB22Cg0PLB1lg9xSKkd3YZCzswfQzu+Vj6owNy+6NT3XHzk77wBXztSkAxxuG
vPLbBjGcg/5aUDz6/kERVMxJtD5iIPiWMo5SDq8BqvyrLRDQgQZ7AvP67DB3QEuZO8egkd/tsm3I
HNc7CY4Uj/rS+nail2Z8Mmjr3LRFEt3GEdM8lWWHnvKPCpEw0cEe7rXDdBbUIXjrYy71PSr7nwVD
t56afAvs4YPoiEscJwSfVxCmFeVJUTI+Tz1n2JcNdV8el8O2t+RtITlreKwUQ44B0ZTJBNQHlDH1
+65HasU4QjFv5MoKgvIcamgRnss2buTe0bcCersiYXHTh1FUPwh2Ng+pVkRi2cOGcGUqA+sTZ3m4
YVCwoVhzD7kwBYafJt6Mbf3a26FcuV+RvLzmWWQ3ABUwhiEz2iiPUYzX7GgsWni1gmMyGjzPXtFY
USwpqX/Bf4m9YASq2yhxPSc5hb+e020h6KHKAMUd6/fKCubibSAFJb4ZhrJ5sRcdCpuppKHAQdbX
W9PoDxWAlY1NvPU2q4cHQa8Uql5tdum5wce4Fot4ziDaRumG7HEaZahuFZ0sIDxr7d+kGg9StbaH
3tq6RfIWp2wqDyJsn2Mq00VGPG16k2YCEmXzqhA/NXvF1i3lCxnsIJj0E7pjY4VTghjW8b4GAbGq
0wLPr0/DqGf/IzUbcYCz7iKRnDqGC0BcqIVc62yK/scScrEJrXdocMMhq8mgwv8Y7vMerFU5tG9A
KuJD1oozi8krxvunuQKrgkoE1Dale1bLHttAyc5GOOCJLfHJ92Geda/DLGh8DhQZMh/XtKfAaRAX
Vrs+smsnuEojFPbGgNE7l3QPFYV6FYFYU6PnE57KGH5ElGSmVQBtl3BVdO/wsAAPSp1tsOHJXWVO
Pf58+6IsFR1nUGBRVt5bBZaQtuy+qxGGNI5ReULTz3Q5bLajZUXbLCebm2TyHh7bQZNWdDZSMEH0
uPKVrMLoBXCaE6dXjl8hGsgirLcJ+U66OvDZhKcioXvigm0idifatpw31l7Rn6hskzVNGB/6yuKR
xOKaNdgUsCodKC2cFbb4/mCnnPmTyfbWlqMfWw+t95wZ+AVBJG09n5q6HgoUjHgToiR5mFrREYfm
biXztMPUxM9pm+R7IGzvwBeStUYTMk4T0/U+vqYWvgvj2diy6VF62owLzL5mwrYjr7vYaFcYzFXS
61R5V84SbeC232pKEULsZenRprEkvLx2PoAtfLLVtiRYEokLbUybQRxyoNw+JeX4BNiAF685/E2+
mjhUGDtb+5puE0fViYSIxkh+Joa6N4x0erCrdJdHHSJKb0ngZoxPEnqM8FoRXFh15RaYBFIze9E7
cSal47fWOUrbCF4PoPniFdAcURiK+niWNW5ZR4dEDmEesrqzHwbwt7R53U/6W1/ge65VsDfMst22
3Wc2iIorpV3JkeGnMu5l6nP9MpgcKeLgmYgFSFmc3QEuYGmlBDlBPlKGXa/dxPHWnqaznQn/pozl
u84iGlVLGkDPpJGzTWvdZdSNzCtCgkh842zZM3J2rz5nlbHNzBqcAz4ae8zIIhtTBgMStK7HbyHV
1+Bgk+wGSRE4Z2eZiKM7zmBLZUWzFYsa4QQMA2YOBwYDn9jIgMWF/dVUNauW2viCsuYcKeTzYeJR
OiPFmVJOROXooBFhUL+xBsnQPU3OTuLd25LMWNNMHpKKJbENa3JA3HYnXM/BSSFfvbiCN2tbfNxh
0cKDpMsHAGpTkZu1fyYMLcNe0jGqoVo985fz2ZmZwvb+IfVwRVe0+10v54NTvtyrwsEUVX6vShfD
Z8EULrN+DgbEHY6hG9onBEb3bk0J4ahd6jv5NS0W+5AC7dRxkUHggQAa9XUCigGeTs6IDkn5xziD
055T/zBgaFzVI7rw1Ai/RcJ5TSk0tjDezE1sMEi2rE1e4Rn3iHTZGZ3zs5iKYTdPjlxFXHFrU0zn
1NI5kUGkCkjb/cizbDfGdJEYKJoEyh7y9A45r32FEHLrAJ5A00xmINMqQYiASi/cZR+9PZ+SmURo
AqYpAyqsX0HaU/+RPrMHu+gw6+UYJtNzEKY3wBCZ5eTurrBdhOyDQV/OEJ82HVE6iNDfPL/ZitEB
C81UFhfzQBTgzo9TslUcIv9GWCumD30P/QTAAXC+594Exs+e5jhY25v2VGl2maZipI3m6naUJenl
EbSnAGQkNsRVISHa5XHDToDaaxWF9EDR6xirBo4lPBmJS9swbjN7N4EKzyKg6N0UyFvtmAdvRBDf
1/Q1E9PYcNwnz3iYRoLj029lvakd3DezyUPbLmJC+g/tYWibu0Gv4X6i78T4hVUDAk7BOk6sH+1g
Wte2Tp7Lwbwu/K0wZuCL2ezv+aDiO9eoDvCVmGEHdbN2ISc+BMawY162hzpOmysAl25q6yUIy/sR
7ZANJQqagvcIdiznCP/aQttliVZ0UPr5RAepdOojAveRiOKCe1t6zjp0w7dkNFmbradUwgH24NfT
72iPxhjvyBtPT7NuM97igJLI4vTv9IBTpdJAuGGslBi3y1EAF2xTUJo9hibYwZRG6mUej9mY/Kzr
+VmqYth3KAmq3EjZl6mMcJbCU0rVNoqTkoooeYCnXhIPPBrHHNB9myN0bbXA0o/riUnOvZGA2iz6
oN3bnSRaOnK+h7bP4dOy0Nq/20BNNhwMb20sX6se1zbbkKLchV4sAFYQZ/o49BgEi/bNnazvTv+C
cZuLu0MQaDOzpn7HKk6Ndg8B3sImzpwA/AmrpK6v1fzacrzaQGRWewjzO0Hv6xCM3kdljXeTBe+E
xIpdaWcP2iZ3FsUcWYNHlh8AQaaAVuz11OACTgHAjds+8pg+Io7Yerqg/aEgqHLuS3U2bpLOQ2Oo
y+Fo2cXO9giiDjPxjNneq+JhH0saJL7b/RQcPVVtJcd2xPaLKGSCDLlyKzoPjfgRzKYmQmkXLUNo
v422XH/JAWSZvRbafMvH7KEYVHqwwFZZJr24fMiIOqho3zCuPXIrD7UAfBRxATfmPlF5+xDVBkqQ
EVBYXvCRh1YZnHKzP3AOrNkETz59dK4PzRAFDUkf4+I1zds2y5E1BDRUfKIRDDqPWGc+AM3krEM1
Cm4AjFm8L+dxnwJ0GjpajVF6ya252lis0WU5v44Y4NeN8wBdf5Uhp4CKyzHDQ0S+MQrotyqHPg+J
ilCrbeS131CycJZyi3jfFmxlfpbueobCGQefVR7W8yqb51c8KPlm4hVuLPSqRKXPa8yB/i7Mi2mF
VAUwu7ueM+TGpKNi9my2jd2XOCzRCvhF7XIHC3fdLfmQjDAHsAh1qu+FWzzBDIJQ6g8nrwNVhaIl
hrt18u0Ok16cXWpPPiRWs4sEB7pwUOXOiRhY/CDdut15FPGrMh+GA2XplcgIKRLXJPN2eAKZwyQt
a7vp2YdA5vfmGHHDAmN0s3alFbrhwLNe66LeRVUy7dwRKFEVRdcYV3JabVbN0aZi+1m1J8O1udkx
0dCnro6TCkJSodx8Mb4y2lDuVWuYxklVhJZSCG2MTm2mQnwW/cbHBClJeN9XRnEXI/3cG9XsHi30
UnmAwDXKqvsorqlmaHDZGvWijIoj/Egk6t2MV0phXSnEdMI9uggM3UNn0TcT+UPic+ZD7HBCR/HT
Tnx7zaxO7jxkOmBDOW/O6VDcy8K46jUNduEb32qfAU/EnH899tQgMSR7Ix26LXO2NVOUGZI+UjJZ
keWFRTxtQUR0aOQZwPCfQrwEefVUd2yeTVgelcEBrGhKxM4WUQnIwCfHSNfpiLhsUMNDVLW3xlw/
WAvnS9jOj5ZZA2RLYqmq6UwA7n3ukt5mx8z2IeJgcOhf+4kiM7C31OWIwzr3RxO0j57tPE+KhDsG
c1vX0gy8KLmo4ZECVlhUMVTpnDhTwajBMOtj2bAL+l24KmV3N0fzVSimEkla1m1zE98CYxQs2f57
QNsTGjX+ssql70TrQQbxtTOy40Ujt1Dse6skjDx8fsTWT+oxFY3Ypka9J2D4iPWdXPMenLiL0pCm
ilPU7HvIpoxKmJDdCWoQjUk8LxE48BiUBSDAWo7m1VFWqKBgO+lNrH1SRgewLqGdLvzUpGH6Ozwm
/YtdWuE6BaC/h3DyOdp+uzX6+Bji6JzTxro48ImahkzpcshJRyVbZqKVxEeV+yg4bcKRfFA6Y3xI
nJqUx4R6tg9vGWZolhIO+F43I6t123OeZB+GwkFqh0ttKaDkT4zHwrDZoSp+b/UxJF5yBbuADTkd
rHGfj+5mqpv3yRq+IeDsMfD2m5gxdhC4/anT3Q9AvBwUoPlvnQQq2tTFULon68WWGgZTOGzTkhpH
djQxTCGa3bLWjF9TQUKi1ioi4DYzrSsdeBt/HpKNhfd8Dfhh5rzIKMBqxr0RuR+Nq+7oid5lScIk
zgXVXiQ73+oZJeH9QJ9sbP7XWvXfsVa55u/cOpu37u0vn18/dnnLcWSBRV4wcr+3Vi0/8JuzynH+
RovQtbhNbQ/31G+uKsf+m2X5SiKdtZXnSBMzT1E2XfT3vxpCYKxysT1hTvctF9/V73xV1t8cy5TS
NIVPhrGv/P+Jx8pabF2/eoqk7bsOmx1WWVvZ0vnVU6RzpjvSkJjBo4B1hGzIdZ58I4ny1A7Eds0K
eFiBW7AnLjG1mIEy6z0TofFdRfp2GlBR0T4kp0ym7y5p95kJuVtnePp9drXZDXdhBeBdTD96xWjP
qJCDRcgDaPrAyjLhcc7DmWWfxnfLXCmM+CObnmPbiTB6cDOrYrqrZ9yOpv8unYiCv3fbVRGS7eOl
PDGrTN9ThoHEbvHd1Wh+Q4V+FaU8jkGO5ars5gf0ItcdovZokjAWl79l4nxcflLHu1Sx2Ul0wdjM
+OfOOJcqOucF2uYy51eOFo7GDjD4akzHnZWAIiHDktYAq2Of2luryk8q8dqVsMbFv0A0ZNFcYHnd
jEG7pGQUu3GcLlYgcZp7l+Ub5owVMeIvfdF1KFZ5LaPEWeHM6XU7Ujl9vSDLdsAkTd+ZxfLvPv6K
2AVCOfrex/JLvn57nulPC/xWQeQTqzf9Q0ND6Ug5bq8Tp7ou8/Z2DLN3WsmQFSAuM+0zAbkbjNWw
v8Y9uWWYVsmGjN7VXH0omTzUEZAJOVGKtB1aUSbd215E74k2AF0yrOOocoPWfOuM4TtTJ5J2rMbf
MBpgt4izQ2M14L2M6h4hMs3Fylz2K5Mnhyl6WF5l76p1wkCLGpgnVQ7jSzUwcmob9dgnWjM7Ih9B
w7+yAz4U44u3SQZgmsyA5IQ/gVXk57KKjRtez8mzY8QGO+bxmGTbjTEyTXOWa5mQ3/evhwAGfDM0
5mOyXCZO11/5ZsTUl1QHHpItZWcJudU+l/IwUuGKVH76SFJySRcmykB48+agRU6AKpcK9XYSPBph
iC9qAq8rMI0Vy3XSQklYroxLjf4MZimSXt7Y3HcvkRG/k1j9dd1cVEy4fIj+pQr5od9+krIIXRe9
JMYTX29Yr6rrMOTT4iajBmnwEek2RVN1AVHIUFc7BnshpoI81e9sInRy++Ha8f0TmaLcynq5HGnC
uUmH2nrmGlP1phonThrmRNnU7b5+8dfb7TT2z2y4RjB0hYCd1Kmcu+DredFh52A6FYSD3Hw9W6Pk
Vp5pT66U2H19SwAZxGnidttxTnH12K1+t4z+E9Pjf3E8ShdnseWYlid90/OsX1cnT1Z1AP+DiarL
IhPk8mi5GPMGw3/8evw/f7T/YjhdHk3arKxSCIAtf1gLmcayBgnyUsXEnTtw3yBnSgnB7KphZ8L1
N7T3uFw0f/6wrOZ/WIJ/fdjl339n66TX1bbANXiRvocIM3mPA7gxHXf7v3g3hf3PHsmjppUu/5l/
fIFDXqQ1sxZ3ZdmsRDp4TN2YGzt4nEoPJ1NUddts5u5nigps07nkoQYslz4idjj++WsWi3n3Nw/w
8ePvf8Xcy3stUaviHObtZjj264seqhZxqUNMWkyeiJbdkQntSWmW7eX5iIiPO6mLKyHCn8wHNLY7
JLvflmeHe+LAnFkS0wwUanzOzab+V28Um/WfPrs/XAljmhjIyZdkiJSUEkjntNWXgAGu/zpxjz0b
XLjsYoTQ7B3iy/7V49v/7Al4DhZgIRTWSPcPb4+avco2o8mlGpfHtmkhjKRomcd2YqdcbtNkWV34
MD/iBRem1VWr/A8QVixZBGQhckHaCSLkp01kvMtJvavU90R0LFHJA1Xbo+j8R5yUNiNqJgZmEpOd
yY6dCjaSEUPKjKx3ybMwW0Cj7JTFsk0suzxu4DUgtZvFImXkvb0KGYmhAuPZ5XV/KGR5TmN5KTyC
zWMPhYCpt30k+KDp1H1tKUIt4pXlFlu2Gpw1ET/+vaz43gkiKk8b3VZLkmbYOzdOgb9XkRK9rKLD
8h4s/6dP3zqHsOzlpSbLZkclehHRtPMz8VaBR122jqb6zIS8z7N+T7gPEJFls0pH/Ti72Q3ow8d6
/LQCGzRCz8bQq2A74U2iIDyajtyClbhAVXs3w2yrLPEMVJQ3a9l6Zo/u1TTzZfr1lrlngit/RIBQ
SAPnDV4eZrmIv05URsiZJSwpLGosscuZw1suXDI8bfCH/qNUu95hG1atPnQsLb8db1zNHmp9GxpX
rGJe79de8rW2x4pPqWiXn4bmxdFx/dtPsYfIGkgqn9Kf36mWWBbZP9yq3KSsUb6n8NHIP6xPPnzX
GVUcyurlJNhrmIatHd7N+PtIiIEzkTABqEKeUmX6R+kn7x5o1SgoX8iGYK/nrYjn+TNoDdjMXDDL
m0BC7K1TxA8TU5iDjjlcNpKP/uvevwlb86Ul9UeDZ4XFrjF5KrpLoLWnKX7vjGVt6HinOzO/OPyo
sbzty48uB88hn84m7dAyRkwQi0uYcgIpF0UIzGOZUycti57Os/duRoVi5fGZnh2/rObact3xVZlQ
bxilLt+SLe/28ptBehGrTESByQloZPv5OjE2NXtlHCyXfstFGGr/Li+yl1xzKTcD56ASTUhWtmeW
QPzFy8U9jRJgUvQyjDsbS8vXZe0vy54R1q/L8KIR5BA1zePXte5Wn4Mj55WbEiRu+vdfZxJwrTZq
APTZS2xpzEmtVOpxMt1Hc/lIljNIY3N1ZiSgN7vSci9fD6/YvBjN8Uo1qZ5ef+WEyy5H9M3+62a0
AEwuq8VQcmyjczDwTFaLgSid+GiN4Udl0/f5uuWrhrelH/zXtp7WX19UCUtLrsfHoolOX3/j45/k
2tz7tTgjE8TC4lnvy6oD6xkBGSfKVDGmKACYm8abPb/EvnooCm44vseYhmLvGgi1pvZY0McznAEX
oaL5URBTyX2IdyiveMxGExc7K5wQSCqQgM1gAfg0lZV4a3d86VxWxK/btLRA9XucviphQHYJHSRf
yTvjUMSoy9qWOssfmEnzAc/81400xhrNU3fTNQDMDUg86qtGWcoEBqaMFRqNzUh8Stvgk2G7roBB
fN3ZMZkkuOI/keLRY8AzQjH53jF1Q2eYPDc4URoveod+z+m5xMVS5hyJ+SIfnr26fBsEBdHX+4DW
ppjS668DrU5YUpemjSFpYTXC2wVcF+DF+DC+7vl/+4W98RuL40dZMQcNo+4PX/7fxzLnf/9n+Zn/
/z1f9I7//Oo6/kHVW/7s/vS79p/lUiW3f/ymX34zj/6PZ7cU1798sf0qtO/6zwV5QthF9x8MkeU7
/7v/+I9y/V8AVFyWtn/7/a//tcqn5G/esr/8+88m/vFW/OX+s+rfs/jHL2U/v+G3st/y/oaa1aFK
B9nhCWr9/yj9hbOU8CbqU5xONAFcFtx/lP5U/qbpueC2BAgW/uRA3JbQh//+V4t+gekKE0edIkDG
8rz/SeFPI2E5Qvznsu7ZcFUsngJyGokWRNpLZ+B3x04iN7S0cecU0jok8Bi6Use3qZpxXFkewbPp
MsmhoZrHwzPE3vmuj3J6ZUI/WyL1rz0vT8jMgunZBva8bw3r2aNoH9IhOMYDbsYuHL9lY/jRpKl/
JFKGbsD0Iidj2CgCGNa1nYXPYOftozQc6sNhfifPbrzkI2LwchZbx54/oNRxBLKr8jnqLYx5FqyG
ry9JCQQeAfsK0AH/SkFHoFhKCGcpYTGI3rurSziy89Q8Wc3zCAfsEgKr+PY64rhbdS4wSjOfsFHn
87o2kw9en2KbkcexUlBWY55a00zrVvXwChkI+unM6qDG4KmT0Kzm1qOjX2mA66wbq5xiMkyTk+1R
DbZ6QVC0Y4LpARgdAT6d6e2ZScB1wGhCPXaySdwgEJw/DDm3O3SmAEfTGK1ONdzk5RyeKtMzgZHW
ahsXaEIIHy6PEFpu2L0FeTb5fZ6M83PhnSpGrqk7p/d2sw+xSO58+uEk3AKu11EybGbHuQ/MeWKI
kfhXTWKj62W8dJJBylHHb8AalBN6T8AUYYBEPdbDNoIQwxzEQLFkM/Oy0GDYtDHXRjziNEPEQFuV
7M82BM5CljpgDxC96y4jInSe5qOrPHFMK0TH/lT2246YvI1Lawz6d4mbIYerONiZw7YrtnmdQeVH
6krmKE65WA1Hs+sIEUvfXM5MgY6d99Lztl6cNRczTV2G4Xpc9z8b12s22kofmqYi2MMlKmLy7HY3
02FdmWN3nzd+T8JYvzVKRRhUjgB0NNyNgU0GSRMjesJ3TPQaRbTOixxwuTUdyzIYrm0L8nFlVBw2
mPaki1wvpjAHn9pwoEXxKZYPozcYfUYjwYpNZG+rNrwECbktJokkAQTL6x5IVzIz0OZ3eOLBdeBD
FD1cPlvCrVQFyWVQPugd8MvWNMvXHJmatjmn3AKcL+rbzlKf/sBlwmyvDKxnEiTZlqbgh6/bF8Jd
uJUsmhhM6eMxjO+x33JtZYj03Oepju5nKv94TEiL7fCKs8smqWdulJ4htA0xwArlGMfKesa/f0x0
S+qllx9m+U50474PE+MwEhLI4HXAYFJJJHyGvpkxI0FdO5W5jzcQ27TDTBTchKa1JY1nmauJxEJ1
LHFZb32Ft3ARcBMMReiYe5tkHE7g/n2ohHharrB4SQwnrp6XMdfWTroM5ScbW5wh0L3D+/nBCIq2
W1RX6w6+vk1Q2V2fgzxtjfzV0mAtreqxLfNXLxiqc9vG8YG0B+AqyodTPTMhronxRIgtbvilde9d
jdivT44Y0Ndn2c85p9GHJ2yXusw9CU+jdRmQ+Jq7ZPLwKV+RP/nY50fSD/uz9p8dAu/XFXzwNZJx
Unmjcr9Q1XgLr6M9yPxk2w0T8rUJMZxRySd/xmtfowVCq5cxS4hJZwZmicEBxbgPRB9xyAbNBNCJ
L31yMzBIi+sVmooCjp56T7lniQKCTOIOL7bvfwyDQ6Y1vEPBWMpqvVcm0NmhJVNxk6n+QWH6Wc0D
wRl6WAA9C/URrxfR1POqqLytrtPbhPX+KuZ5G05Y7JDSQKvozhP/FVhSdl4Tf2dxHMV2NojaxHra
bIHMvVghsTHluIuQRzCjIxDcHjB7G2WOSDV0CZcDDJx3CD6y0jxmkuGuF1TVBmRr18HrSuqIVnGB
tcewfrJmuJtcLV7aBK1MM++KaYBW5NTeyXTCXddCsa1HbFYTh1hxi5LkaUwBG4+5d3DQCpIRH39D
oXYYyhBG5kCkWIEnFwM/HdC0CBHKFceZ4zD8oNna2p11VQofXQc+06Fvz/7kPwZt1a+E1VwsASbQ
MjT3chW86nISeHdQyHaEkayGVt8rgzAJTzWXue++kX6BbCRJODbmAGtCSYdVNuDL01Nn9/hxFpx6
O3vPkXbuy5y4nz4bHjrHR1/FpW4BY++TLL41O5FtarJgWbDl2h/CJ8RoJDP68c9OYrEse5rRGRDj
zlGvRVf1u0BJWPTzi5qzDy+LiQswTmZBmDWwVYc7Jur7bAU0jaUMU6hKIjqvsURCqKpbu+iy6+g6
dMGCdP74zcF/wV0ZXeKASNSyfjRTTuhu8lz1LKQIY4o0aiiMtyJISB2aogXXAlmitvrnOrYOjaFj
vMQcATLHPuNZIpSsEfNu9PTWn+UxRXjKtiQx2NTmKSJTbKqm58jpcHs5t4YTPJom+lcSZttl3r1m
221vQGmAsQjKbYSv+6iaBEdua6OumI0rMmEyEJP1MSgtsff1/FSQkEmcI/45v+cOGb3rIkgRF7aO
PmJY689KxHAt2IN7hmvz4ERb2LPcjJHEQYUlO54h8GTuWnihZmaBbjQ7FxboTE1dWFSdeQiCIDqg
doR/6DFYnYv0BqrGY2eW6cbV1m1QcQ+j2+QUn8/pzpezvtKMQFYDjdw4h5IpHBbdiezItoc3lHVm
cFTzBwbPYatwnDN/ba297pstQtLBPI0yYGEF4cQWvaIsRMAQdD8RUdDaNqZza8mWyxWPTu+4CPVZ
odsAaQmzlhsgEQqhnl1v6wDkTecZ1iorsysjnjmnlUV5qBeBjOVAEBXyAAbMR3DRPcdN931wW7Uv
mvmOeAgfyISmj6NfBBwkouyYaYc5hsMYphIT/yeEqtOWpRMnnEFYCeOWhLj38VlZqD2np7Txx9sI
D3s1faZBiB4zHrMttMllLULWoua7mq1gk/bdzVjU7X21tKfsHhNIN2AVbhJA3wMJ1E3ZX8WUm3gx
Mcta3WLVzNArafGEbPHN9jxW6qm9ozaiM0ckWuk1xRVfmHlbrRFnukfTopFj1MNxWErtZInfY/e9
Dad5LRP2/MKu8WNoQmcJFITzOtzYSdZtupaPIPeao515H6FTkpnNnKE1x1MXxVeOmsK9lcCA8qph
r2REHGo6XZQyH9EiSXRb2FIwEN2gPMl6V+Lmcz58Dho34Yz+QzifzJAwByQMlnXyhuQcjnBDsB5U
PH8iHKCODvhC8rWT4KSBnIwXfEC1boADX7lh/9ImlsZFP+BOl+VNEUH+DKqLzanhxuCMvnL9+M6O
BbMk6Aaalkx2q0VjbXum8Wsv7M/Y4J6xAWI+Q0xqc62RMcoEsAjbt/At6pLh4Ok4WKduBJoJZnPh
doLAkNhbZ5LoUuG2/SUSlcA5iSiNEnszDEGzQ/1kc+zggIaFPewxkUd71+mds9lOQH05lmvQ86xY
VMEwWLfeiNie0CKxMyvzAa9ps9O8pVtZOgg/ZqKOko9+5pwfoZnfRDnG3xRHAi42be2xCB+zuHjy
AElj9N7KdijWViOvGSd0FzNMQYCx1MbuyF7f7cRAgB0ue3Ldw+Sp8ZqQpVTvEvvKjwj9bHKd7GPD
vlR16NwOxqWOAU1ELdqiwTzELc2fSg7rgGhArMa0TaYgw5B1hyIATmLDecI0r0sfaqHhaq4bHJX0
KOhcVqZ9Mkmn2SVTtQ2Vqh87VNpZND0QgoVJt/by69DXq6aiqyy5fu22xFjs3tNXY4WIEF8kUHjr
nOilfgEHmi6dCnE3Z28Fg7+910YfjE+AIVS8wOhY40Y4Rq54r2I9cxPM7jbN8FEpZ9ywAhM1he4K
JvHFLSboXCh9V7yToIeIiCbXmOw4jBYrxKU7wkw97oR0XDGwIwcObTUMRKe/wjgT7Z00pru30G51
Xx96YfsHARcbMesi9Yc1jK4Q+6RIMJUGOj00u07Z4972s4dcZHKjIcCs0F5e+pmWzODk6X0eNY/j
gFVcjQfW7xGd08SMDgvLyaqgMiU/BcFNDBKHjpIt5e1sQeCBSMNmQXmyb2mPUAjcuAYD3TBQak9/
ZWsgfVyT6ICAFncV01ikKSr+mAFRTwNA3xrND4k/jsNg2U53SKKQiZwnAhuOEti64RR4/StxZrxY
7Hs+nR1Cw8dOjOVBLbhEE5aYmQZ3rVkVm4juGh/cfSXnZuMazY01GS9xhZXekuT4uAudLxPlfQsa
H8305B6qUQD8kus0NsWrbYzvZaJ/hIKU2NEH/lCioEXHF+7tUMldUzVHD9rSxc7sd6YmZeafirhk
mVn3dTWiXY7vTfbbLeO5iHSRtUoduso13SJwwJ+RRZZBjHdWhtAlJ7t4hQ/G6a3tzI0h+mANDg2c
+QSAJ6Rheuhk/9MrpEL4m82kpQ76gCSBliGArx281psWrv0GViSrrek/sSrQRB0XMVIfEe9A2zKp
FwAj+Vekr1UXmff5ApE0YNvDbkIVgf3dxBxUEvrARktqOWwFqmBCo2cUQyK5itzbMQscssOGZzs2
6zVQppie8kDq1w320bvpkPsp9aTkosBKP/NuJViC64fBM988Jx8PnTOFd6rlXE6k5gbCGQg9Pi9m
XTAzXXvdu0RP1gvNMzX5UPzE37Y1Byud/kwTGqzhoF8wz+ZXEcMownxRu3VioiXrU7D6rJZraKzr
wgjOvWFhT/CizyaW7WHy6z1yK04m7FQrOw6Jf0FRUSYtR2tIhEx2aJQrYzjFNikjIxHyFqGjq7Hk
KOeFIylBmswLv0TiXWcT7uH0FnfWrXAcDmlgMUx24EbxluZOzZViBe9JQa0x2jgpk//H0Xk1R4qk
UfQXEQEk9rW8lauWVNIL0TKNJ4HEJb9+DvOyszG7My1VQeZn7j03rXhweuBdwNqTzTQkP60hntOy
LTFQEIhYRfE15iE/+YU8BkFer82Rn9WFQt9Z4omIJ7vB/B/NzUuDlaU9Z60ad6p03iLmw2uulXrl
8AiwFe3B0pOmjsCkAZjpXUiz4bWMHe4Zq7k48wyvXXZ7KZXGmDa/dJnqoEy9B9L4BibzY4+X2Cwj
vJoi3GurOWXae9M5zYFH5jje5o6IEmlxyBC3B40x34o0/8SWYO9G2m0yLl8NuIIrwyMTxF0xl3Lo
AJG4uUa8TlvrFpT90zQ38ZZpRsMOi78t1CeIctR3Dj4gj1ENZzQv81LTZvl8iBq6CgXxY5xy86R9
RAtILi4ZGsAojpOLGZl/A3IKrVdicR7HSn7lNTSKzp4f85h8A8VYg/vHpD8ih2sYiSjzxGMZW6Bt
rQXnIgW5XX43sSbjoTLZvaxbMq6mmXa+7Ep3D+uqjGMSz0TwOyZRdugFIKuG6FT02t3JAMZWDn95
fckLrcLxMkBGGLLyi+B58v8Ejixv+hrig9D2xaZQ3MPvvQezQUgTGLHUS8WGAOfPkUEIzwIeqCy2
j/DBxYYQAn8TMqwKhdOvpZs+zHXzSbhlxhEwIMoe5oNB9E28yEizXsm9WYCcwD3tzLjJetiu+yIk
NkmOuEgkKXFlIA4BebLcNDAc3LuEUhN35KtJVkJXe/TuMkiXHGT1Szpme8q88XW2UBd56Q/0kYWD
EgbbIihjcqjh+zKgIeFD3ftKwaAqcYamgzz1HdsJe8CxZ1Ed8671uyD4CNCJUEB2YrNcRS2RWfh2
kM5neqpPBqdTk4ZsAgBjyPKViRM3frwetDevo7AYd57yGWe1H4OBrHZavsaWo6l3S7r80oq3rA/I
xRkUyVyju8/z8FyUgcEVKVqkQMaikf5MhJjPhRGeLdWmBwFPP6m5k2qTGiGwvWSnJKuLwoI1JTR5
MHzQkz/dtW2QqNKD1xvGYueF+q1r+ccmP4kAbDiHgsg6M+F4jf5mJp241abhJkiRppssS9b1xR8m
ta27pbdop0MVSf715muVlLtAD/6165qNhaUd+tGz6x8UJIRt4DHeIg4n2kQjyzKuiKMauXOC4hAn
cELi6RlOITCriWUH6YBvrNW+8W/8q0iWglCV0C/ynyjOm4hlyTPRvqeFKYYIEkT8BC1yRM1fJgzK
8nkkwaD0tnNuL44rgMUlyyT5glIy4E6orO2Yn0uHcwbSywwBAbnPEveatLPcMx79DbtVOuIlDuh0
V9M8wTst7U0sij+pMH57Vfo0sujhfTuJtqPSCJ/pi+ScfbkGIjV+GnxugCbgZfVF9NcuhzOSmtuQ
zdTwNX8SH4xvlSymHZdzHyXmVMP7bPriLRgnOKAOSVaKPxuNfr+G7rrpcszDciZcpIpdwDd9PK+H
EVO0IaYrLNt+lyeciDqm8VcNB0C7G/FqrIOmSLbaoof2faT+fXkoaeXXRkmCu4WKfQOk5SEVskSE
MnQHBifM+eAXZ3n12pIStqlobw6BxwB6AJlcJP7Ahc4LaXkvFvF+gJFDeRjm8rVkPGn7ak0iGWxn
0CkOvNnebfEy43ab7Mg6Nt2ZpKI7jRcFnlzTyGPcwA+5ihaSKnJopFZYViz9I6KZEFR02EfrO28y
TE3e4oCr9K3QrMC7FqxLJ/4OJo7JosClJdP2Hypnc1u7wJw9a2+VqF78GmQaPO17x/858sxbpSbm
UJP1oBW1ezuZVyvuWpac6hTkh5FToUhJuCjlcfKXfNgaTGZHxCJi2BdGMJuwtNQ27DHUDgiBqUWU
nLDSpzHpxNMiA0y8P30V/6uBmSobX23ligg+K1Y6OFXjMSF5JWaeUfbtjifI3TfvcQxDnIEu6gMO
ZyPqNWEgvX0A79avpP2MnCXHrxkDUqvgWRk+RtyOUHlIxUlGBZW6yAyiOQrO6BE3pYFli174bsa1
eyjC6QdNe8YvXRduc7b7jOMr5xwz6Pq8HAPBAAmWZ43DbriaUf6ReKRhiCj9TWu1OKCwxpKAs9Vd
fR1mT+4djOQM2htsQpAadexg51HeC7bjdpdOuiUlJoNGU/mgpBBCO85yIQ+MoQVPhP9U0oau+fn/
cR8QUpFwK9SZAahAf5goArOJabnUfCDBRNkfqwuE8GkFBQmvplnOx2F6zyboHFR37tZQlFVcDesh
ycWplUySEikfg5aO0UvWzHf6BxxxSMSRjZA+5pAywzmp8uLfMExi09aDsXcUrWggwEgY3COGCSis
UghfPGeosG5kciucl4m8w71pkRD3f9zQYKPhK1q1TUOI076bE0w4v6OmMJ+s4FWMkv616W8pb4zf
+uOen4j8TzJ70CQauLf64iX2LWqEnBd6SoP4aJgqP9ozT3+8hPYS8xx4Mr70HgMPt7/Vln1pLY9E
HjYkvtZPWZ9cnIkNMMlXa8dsGeilZX+wOja+9oxCz4loOD5C/DVHV4hiNyisqS+k3bGfmbH45VsX
RD/hMNbGA5G6AVZxGnrYpr6RXqekPY9F8dedi5talnWVInI8MyEO4hpjsl7UOLSXTFQx3khyHDeg
88n0yN19GaThg9dRDcRRTYsEYVZbfxBrrUXB4DYv8gT5LyoDoGHvxDaxcsJ2wwQIc7vnd1jaqfBs
PFl6TsWlwz2iFWS1SPgb4sUYO7bNS+gwt3ZCHs1E2VtZ0Pk69bZKhPHYNFa681l+pGTJvOYR8Ws6
sD50fDWTIML7jLw2xRHLPsi+xAp9EG/NHzW9OB4j39AJ3xpT7/BwXKWAK9oynANyEjwBAXtmiQBR
vsCeQ/wpCuTGeI5cHqCmcZ7mvjlH7JAONcHPKzODatL2/G4cJztFknl4C3r5xjhIWDzPkWO8JT6p
qv2cPKi43Vt9nR58nEi9a1ZHz1dcQAVIH3YhUwXJDRdohsGw7zlK2wyU0pTZvBbtLvb77hxRVreg
RCwa45VU4d86jjXTsOA+ztFdEDxBEKK3b4PiS07FkyvI/AyNwcQ85lJGoqSQEO4r5klmO9wcP//F
GhhsiF16TfBOvDLHqPZxwoc1ep8TrtO1N3tUGLzqKPvkGttAdOYkgFDOK8gPKQ6opJgfYnV3MlFs
ugLuTc0JPvXFHpaduc469TWXtv1kNj5j/Kygmem4ickMSjBr1ETSrpyq3g4i/fVaz3gOL2LKnGsK
V4dEDfhYMW+UN1HuyW87f9ZReWTJzA6sgTqOcf8FJmn40IXB99SMT+SwPc2N3x7cdklDzKwViZDV
tu5Dso3GS2QHD0sSmw9uHaAoQE8bG262YIhDRp57c3LfLN2xBeMU6KrPYbK/bWHDyyyGVQNjlv2E
8XhOOec5sg2behVUbuH8UQq8BBrCOaTYyAyaJqVGoj192AR1jjg7TNQfXaJF9iIMX1kLM1G+0jAc
RLrodsQFqxFpq406idb5JYnQxLm4sgWAFd0wYksNVgL2elSOsQzjWQgm6b+w6O8TtucNicUY6jhC
z/qlD5pPXQBlimYA+1Ha7OvOfXNycXGHngx4g/ZaDThpvMleg7h4tSRrldQ+tYJRe8f6Zcx9snkA
ia+wHMQrTao3saPxarRSH/7lTrA+3eWWdyd/cCFjqp3hjiS2EwexxiD8jy7qk/6KvQd3tYpYzMv5
EHITA/KW0WEec4LkrHUpSLm0AxbArmORF2/cvJhZYpL1Rx35b2br/TLgxOc7YjPusWs75LgUYQRD
gAjGJE0+dARDsjWZfoPcWXc2FYFZ1Mcxnq/ShseVzRcdJ//SknE6vW++mYSXY0f80zbtVbcTQ/Yu
eSmMjq2XfYsJtMU0ca8H4H/z7zQG4S4dP+NY/jhJb1wkZbsv6CBmXUQrrxfYQFMfv055o5mTR1Xl
f/ltU3BdUOuXLz0JdYlH3VjV9PgrJ+6bDSLlo695A1Ub+DunpSji5Xytp5LVk8lmnSpnWFnmeO6m
fjdLS24jYqTYpL9UZvdAoQttq7HVzunYjVqFBgvSUuwvaUo+u5J5YJ9iyOEZJEhKgqUf7pySQWRo
d7hocWZkbEc3cRy/FelMB8Zudp6sS9KQxRbE5q2ZLDYRYcHzB3oWGTu14+NQGd+djC4WwehlpC9d
OPFEdOOdpeRjxZA8NcwnVmqkWrG/b5rmsXGpcwYUeojRDcgj7NOx0RvGH9tYjH8UJ1mBtM30xzVu
0u9yaLhixYGD99FYUjpanYZXhnkx4SqM4oPTUlrz1y3w3IVrWr5iqKasH2BT1e60ki1FNJXcqmal
zPzny0xKhuv2Q0fFtHWkupeo5yInt66Tb15r5ctdqdrPjGwhcs1Og5fUe1fZd7+uwY82b/UQvqJB
uOWW/4JoCs0BLUWapZ9GP+Rbq4Yyns8fAd0Eg6TSWQ0wdhs/femmed7n5is6810zDKAsCbEpC6tf
NYRIdk25s3q+QtDhByKsOD/CPy6+/5UdkEgujdxkic6iODejnWPrU8tjvhKvzO+wmPvB2+AhbHaL
rySmKQwYWM2p2ifOhTK9o6UiFd6p/rAVyLd5zKPhiFss7Qdl4RjEHrA3qj8JbxwahPlWWMyH4jn6
ysHKLCdWKWsSVZr8j83VHHXFLgjFKwQaeoNlJQ1XZxWMxQkf50tWTIxnaQKsDLBH5ExP/UAbHlNW
pLvIkUTK5z+pgkJoKghJut86Br/I5I0/FMt7QqTMtXH7v4R3s+ZoKf8aytJmYzivl+e+SNReTvX7
ENcAHDsqLDFyK84YF2gVIUdQiZRFdNKN9460r2D2CfqO5gj64pPjbfBNFscEvRLY/uU6hPvZHNOS
2QzB3m0McajbplT8IP4BNSbduQ3RCuu1nZBkEbEz7JlRdgOMGk7AbN0G9cEIvOtcpl8wudjAKh6w
7gkip7+Suf7jqNew0DfFTXeqWb1Z8y0rKALaYP53i9sF9Nak/8Y5e5izijH28BzZVEZm7y+CoV80
IG8lq+4Vpc2W4Q6/ZZux/bL5b/14qeKcsg5qXzK7byalKILC8ewhhF7HRv7iu8Zzw6Ch9Xndmga5
b2GzfjaZ9oDQftUtO1do+SzEIH5E/jPTqae4J7kyiIdzV8UPYZ/Oh9LNsIsW7zUyq/UYMEzrHAAE
WWj+Qxr5E7R4G9lUpg64i8jdBRn7n1GtA/z1BXmbsK44gm03/xlZxfl2DLnrp7S9X8eTr4NuPUTv
f6yMSD6Pos0uspsMhntesHdqwjfKvhuOZWguVfS5zG0Yg/74A+dE8iT9qedHbQgD1k9JzLdfEyWY
DfXd1czN43tZLY8W7+gmxwVcyCAhmzo6qCa8Ik47CKgcZWfzj0nwNdUbGwoGC731hhv4NmO6hfzR
XFNOMtokymu2/lQBSMavac4N4UPiFX1/G3qFsVteJ+I8yGTVTxHRG+NY1vv/vyarzN5YLS+jgKci
v8w7l60PYDdOY90QBzlO1cYp4TK0tfrwywoG7hoRAIMhAaABfy0mUqT2jZvDjUZCvYLS8x6Z+SuB
hc+y59nQiBD8tiQMPXyzJnVonXBBSDAT5lJ4xwK8Ccbm5LvDBSsA526DzYEbc2tmxt+u0HQRTLnG
mlkQiEUSW2HitgTzuXdGw7/airZ1SiNqUgkVwXcqeIlA4K8NS356Swzo8g1xfZgmXOYqe4MbMPh4
YqU3IInlQVreIuLMvSYM8XrHBysPr4QovaLfJ/8Ql1Pt1Y+Cd3WTy+E8lzwyOCS+85JTPCXwOwQR
7QTEX5WEK3VHv/rAh3sOWiAbfvzj6JquRR7LENuyS/6hLBgPiCTHNcRxYVR37TnnKioZTun7NOTj
episd2bVwFkiJnt5irE/9n/rgB8C6lbB1JPxL8b89jMmHBquVYLFFk67R8lDACV7l+zRccxlCd1w
lnDBArl5bOPwtemjnWE1e3SI/srU8uCTpZq2vBCNtUu97MmLzIvo6nqt27PwugROO/+eyYDxoQ21
sx31uczDw5oNaeOFxBJVG4MIUsrrb5n0p9xgHwEoYSP/6FZ/yjszl5Pd4qPHfsMjn7w6ATiYPLO2
ogLIVAmQImGHUi9mnAJM42QbpKRNMEbMvmGnybFGpMu5GVomJHC9fEQD9lUM51bFL3Lnhuo7dLtF
WKMTBCWctRgjNyid/s4ItpeY3QcVwakHE3Cfu4qhrd1eu4pVhGfdwPispWgvRMx8Vm7+ooBmWayG
04LSbgA0EKXGrx+CFBp8Rnd9y1sWSVhwrs2mgqQs/7GtwUlQoX3VJNgai8wPTlhmygPI28vA1ZJ0
wVE44bIT4mMyOOgIWN8GjG44t9YFCiGxMEpSiheUoU+Mu6/UF0XVNSuPnnpxFSLBs+atrCh/jJgq
3Sz6g8dcQVvGMz6dvVNNl7BkGBgZ5W6IHOpuC5aEQU3pm1u3L34R4L4N7B/Q/IDN46u3mciY7nxD
6wkTdmk49ZOoix9Ehvjf8mJamQJVVRX/pHby0rkLXDmFVW/QWke2PADVvWZ+f9d1+O1N25h6a4fu
/1FO8WtTczmYET0OekOXiDyXBhWVaVNyy3mafb77IlvzHYHHh7LltKqOiWgrJFmTwHy2d5trLPWH
q8gzU+7V6Znz9gSP5k5/iEbxPLrkY3fqLKN2z3nk4d/pH8to3HZN9BuSh8BHraFSrNPpWzUYygfq
vcgoqAjQLQ1Ml31P/kU+exEGzIBk2yqc4uy1v+zEeCHx+HE0MfenJrqN/m6xQN50g7lGlncbFSzf
sXf2gyX/kPv6FBjy6KCtQ8kIhSt2PppWL+7D9jRM6Wuqipcxn/gb07kQIlvDE7+x1Cfwj4X9iiH3
2dRrELIYzoL5FpbVQyhHVikpMrM6DIE6x1/poikG+MRbU/JJDAMYKM1sXKIFaLjRjX66JgmAxsnp
PjXYQ2+y/vH8sDxCf9wYUbZtBn0QsXGY3dzCUGkT9GLar/Gk3Su6Q/SIMKSC8ORKZV1iR+wB2Q/n
sZyvQw/Q2ggVOlgzc44pwO2ImvEsYzIUSqMPmQb+o89XF5vl8rrOnsQA7sEI4se55tvUIzF8dqe7
Q0e05Jpnctn8FPMWEJXHQkIjVdtDCSwf2QQaKupPhll+t6r/F428dVFnfhcZfbbPIAdiAtVnrytm
nvO9VoyPslm99NZiWNBLv5yBpLA6Iz0aqaHXQgzYdMuQDRZOicCk3m3b6XHoeIRD675cC/ArEHDT
QPHCfChX0M+69jsLk7XyUSoyqAkYA4zsLmaStZv5MR7NZzMbgz2dzwwHNF580/l3UpgwAyf7HRFE
vMsGwLUwAz+y3orefP+KllBc2fasat97rHJMQED9h0evVwfS05KXuBp7ekVjF5tw+nw+x7CNttzC
+1rS+rHVorarTzpirTkbxNWNPq0/CvJtv0wFw+IPrp1+51KLjrmXLOLKW6aYNJgehBCPjSDjpnDf
dLOEiO8QoKYZYuC8/msCnHCsPWvF9Ji5wfURNlF2qt1kD2vZQTfsbAlDJEgFhVOe2O5Oy70F++JB
PbQWLuhxeQAlZ38poOFQUge7LOl2guEMMYleso0dzMsEB2xwnlW7gc59ZRiPiRjEJuxB8s9wAVcz
PgtkNiDNHtsk+ojYmyMo/FqypFgejE8Fy6RtHr7C/PYh3U13FQuuBcTpQ217a9YGahMrFgh1a6A1
CGHEWbR9cfnXsn2Xibj3M9sIFJoR3YOP3s5EWoL+u/hkE/kySl/uW8ozgMQxnysXpCJ/KLDMdRSE
IGuS/lJ7YthT5hGQNDDqW+A7mY81ODYvc9qHjIu7lYxuTJsC1Gu0G33lHawMaySemx/+updJCXaH
+ZIXoVlWZbUGzpdsIplcR+/BEFQlsY3wSkRTBA8HcG7CDs9H7LPWBLmXo8HYw3D2KcYXQir7bZzW
j1PBpgm54AuKm2Mo88+8ZSPHEpIsop6nQwFzJClI1jlnCgApv2A3WDFOXmkdjJvWd79tuPb7OHW3
JTodeMBWSzpJuGuCRj/JwUfD17LXdhnUS7QeqEd/0lydGko0mEYVKNv2tZIO3NwErlNDxArCNj11
EYcv+TfdbB5B/j1bU7dPMNAd2u7B53Td2pqX7MXuPwKU2RytgdwMbLWiIvxKakxBbp/87eJiYgcv
GUmDs0LP6nLUqg/bg083teV5RFgO+X9FBPkBvSiPlx7LtQjSrWKgSg7AOy7MAo0jXfqMNrIweac1
erhYmx+CuT+FneGupQVopS7di1EFnBOo5xJXsz2BNbMNHARxlu3+MsipVkEH96Zkr9PKzth1bkeI
C+iaTPm/80zdQz4Szk315CUeyzG2XWviDNZJBIKuz6qvriAPgg7qr4uDaYNq+A+KGRDxJlokzcpF
NMMPAoBUdz2xHz5/M+QP7ZB2NnEMRaInKjoewitt45d2Nw7fw+JA8/KkurClI1D9zC8c4Del6UsL
Nm8NEkR6hAGPbDPfc3cZGKJEjNKT20G5q0RCGdxqVKEjYd1Fgczcrs5a0/XKkMmHYxIwQBJ3tHb0
o58g+WiBZYEb7t290PTPxEmhBm8eSvapj3VDU9UjpsDg48B2dB7txYXIQACaHFQ/YeBkBkA4OMvG
Jreet8ImxzRhwB4rOayqwkajAdPWdZGFJIkgmWHYWxxLcT63h8Gu1KZs6lOntbElCzSMUA5lTByM
pf1jv8UsB25PilLEcV9Lz5CH3J3krhG3EHk8/IXgZwbb9TTOqIMMbzJh+kf90bPqgOZm3rHyRLlo
buYSmM8U1ICXUXugFkCqWIL5J4lnlakPDxUS8wSwDm2UPnvtHDA0hoBGNfmKNx/K6DAmJ2O6RJD5
1KA3uoOUXFNPOG1NtdPuvZKNVunlmPtid9XXwQshL8nOHQr4b8hTCyqpMkheGs0fovkdC0uoE7Jk
h0OE5+lVoaJoGdp6mf2hi/h1jggC4neDL5iPGmexCRE1T//pKaRaRXtbFSDyfAsm5HD3LaCqkRV8
wPwFFCXZMuThh2z9zzarH7U0fouCMSHjl0fCBo7kVHhrJ462Mu69c+NAJOL+2WZmtJcZkzOQQRxd
0S+kgp+2YmCQVui27c5jRiP6c7ztQvIHIx+5FuEb3ykuz2Kww90IlpKcqBG9QLWE7BSvGAO8DQhK
UNYUqho0v9tYDFr7AaplIm5DyvCudvBPzyUQ+SrquYWMdxuFRg9yr/fnpeN6RYNirL2OBVnTk9ki
w7sZklmg42AVzD2iPQv1d85QTBi15FyT6mJq597So4GY22lNZaUXzzbBQitsx7thIMw3yitWI9xI
0jD9Y+eMCOvIekZ4x888ot+feUHh9hrW2ZrZG5asjIrKdDez1O5O2bCg+MafbIKgQR24v1LTYMdL
jjR1+JMP0Gw3DzFi4mzYutZ0TB1jB86QpggjxbqZu53jY2wBAoZloK65RnnTVVJD5JD1ioXtNJ3F
lLoXn6wKv65+XSixiDnCbus2LeLR3AN17KMpGvyMdLYxvuEbOTAjfh764Q9XDvPyxMJo0mYHjXeh
rujFXRJJcYeJjS4JQREzaeGuCrYJXylpBd7vCPTaVPdMxfnBLNRPYkmbrh7hATR8ds85W3NDxWhH
US+RUlhVGdKCoLVX0FxxKzTNS8Y/R4zYNpIo2lndfUbj3VvkxmQ6sYOsQATjXBLy3TFY1wcFOgJP
n73I/XVi6a7iNtZbO7z7HfMM2efrxFyJkGklUzkHEmZMI7uwA23MCQSgrWP1yKrg7ARnbCQohYpw
U+iy3gwFjTMrDSbTv4EJF0VmTFucScPOJsDaRbg88Pg5Da6VOgs+qiB4ciwiYDqHa6VlK6AkMZlN
UqFbgmK+mhXhAJ2zi5FervuYmUIJqquyx2vuKXdLHz+tCC9N05/cbj9r7zgMyT/Y5clGGGR8ZQiT
jf6r4QQGtIWYfWAIW+knpzA9ahcg4TnyyJkOCwZz+1ZAYPYizoXeyTZhisTDLsx5HxjJj2shYgYD
4Ceoyoza+HU0kODUhsRp44Bjhx5V5VcvGePmDk9EPz7TByOKfosGxL5MLm2B3KRJZ0RH+TPhInJV
WtXrNFHfmBzxsqGzDekzXFDDQck2qG/BwZOiw5JTznf4uAfQeR4L1ei3YdhJmIeh8YKN+9mxHxO4
ri8Tri33ZAxMPSan+AwRzoEAwV+geGAp7VoQQnSRNeM6wys31JusJkWzZ7p+lyxywMNVn15wF2Rp
Mm8WiLJSdA/4kTlJyHdEOCWPcaT2jsW0AMESdkVjNcTXlBN6lajoJW2LrW9V2NDlJgiyn8htqx3w
vopBh8uQ9x0kFDZOp4d4ylpr6fHB4WI80UDsoVJ8driqVlAmX5zQ36Rx9RM146ZYPChqmm6oXvn0
pfrkRcr3QWpvGu08Tir+13bZVzubF1nG91nroyenNz/176BlnI2jI7ChPKjaNdNT3Fy6XLQ34fuH
2aCSXCIUiPmbMKL41zIOGcQ2/QOq+W2Z2y8DKY6beLLRj6lii1bZXpkWryVvFcmg7luQLe9oVCHH
NhAkg7ffioL5h8eSMOAoW+cDzCXVdQXip2w/isqnf1HvVZ/uBxcTYYNhEFDi2OC6JFoF/SW+i1aZ
5Zq2mWA3GsTMis4dNlVsUx7w+YbFgqeOUcJYFegeZyKHwzSrjYjne5agYVKUVHVZVrtWD9hHIuca
JOUGPPYj3iaUS15arcv0NNjcf1xaH45og3WvzKNPpvy6dLwXxrBfXpgcbL6P5P9XwYk+6paFWFv8
IIR56XPSGKYHUrlTzlte816lTBSNqDgUOaeUVeP6yKtvcLP+hQqZbwDCs9T4ihhU1nAphW6ZMJtd
v+dRv1mKuVMUWO1qZjvKcDsItYC2/5omckkGYi+Wwtrj3yCSTatZyMfYOGXNfE059d7py2FFXemu
y4oxU5s9zstX6knUpFwnaOY1M5m1dkizKP3aO4tGEcZhDsemzurnorL+CukMTLZdRObO3s5pvSX2
uYcS8VYYxOnetblfShUe0EVAoZXFBt62s6gU/2QDycCi9q+KdiEZiVToEliCRnASbuUhVespsdsU
OyEPS26I6FKUPe7AQX+Z+GRKjEgb0pJDJsLMU5yxe0fHTsWInXXXxIyK63BldM0JYANeqqw+43Dw
UeYq57FC4Ee65nhyarYquXlB7MH/XnDq1OHiOCjZm7JA4bf2uPF0VW9IfWYK4NAWG1G6zW2yE2rW
/hszZnjadGINz/p3AlEOFoH9x8i4eQALvPCEkc6EnkKF5vxWaW3sjDTIEct4KZ4g+2agAQjykvkH
RFUOdyir5XOYc+TruhRbP2MpmTsuzQg3DV4m2gBZNWxLi/QrcaxzEYlv0s0IBuENKKb8OanImmGT
vQHffEzMLts5RvLrlYhtYp+rSRjRFQ/aj12jw07M9pbG8YPVhtnNDPQ/kYpy3aJP3mQDlukpSvkQ
w3GrOcNWjUF/YZLDOygI3XWJwwi72uy4Dxp10tS444NLfumaNt84sMs+K2wB4JelTco0L5icjpXL
Rc3E97nKo3Lr5R6ldUpeUTnD3xyDaePxvZPLaaS7TkoPqQYJUKPYhXkPsJrvYK5aAg46TKy19eAr
6Ty68Tnz4ZQilHnPZoimk+Mhp6n1obbn9tTNrF+PYx32P5xmXXUTClURYN3XnplnnDcn5se1pF62
MkJ20P1bW7eYnyvqjCODdmDPpQ2Zmymi0ONxcPXRRhJa5ggzIsjmSDKXzRAXzhrz5B+nDNAugBZx
IK6QFTQfewBdFXP1daP0a6EWiJvdxY8YcfrVZ5UGf+tR9/vU5v627M8Y5vpakD1KOyLoAhJeX6Gm
LSlqjCTxxnugeuv5WMGDZaHA/69YPlK+zCsBDummTNFcqxDsdh++w5pGuxclLJ7gHzNazNez2f6T
+WQ8FPB0ZCqy3eybt1DCKU0NH/Zu/tVIv3kKy6PqE3dfRMFeg/lYF7WZbKx624lmep7U/BaLxauX
4qTgIzFJ5aCbtMqt0U0FULOUbaf3rDW+akSRbWZ8lslyCvmpt3WS9MsXHQJq0OFb26y6TdNtehsn
pY+mihSPYiuC6DpEOCVUrl0U5SlJEGr88sfZJO2aqb+BBZH11Sktw0tr/o0q3Z1RtpP90hrRTnQ5
R0ziMUceMBfaeGDDoEJSxrG6rsLYRJJCx2eVfGJoQfaGs0SIONWe36MDbNRgg22QbzadTRyTpfY6
My2Mub29o7FxduZgnTORznvNjiE1vBfRUtxF6HeioX7uR/vUFfYXK01SNJ3cxnzhbKaxDFd1Zt/4
sHNWIAKFe209h6WMztr3rn1q7dp4uAB0frJjme37Xnzwdr6Z8JKOfTsvwxdqVY+eU828j3kSFpt2
Co5NUIM/J8iscUpnPfSuu0/EsVKiWoWitAm8B3uYB6zSEye7kpbE91g3/rTvmwad69DAc1LH0c7e
66ljRhDjwZ384jUcrQ66JDJBu3qcQgdFdE0RtCw22F7JJW2LaQ1L33EwKZyCGQF/b8tdIZlXl/5/
HJ1Xc6vIGkV/EVXQpOZVOUuWk+wX6jgBTc7h189iHubWTWfGlqD7C3uvzWpAx8+25ruipCXwh055
XzJQORbxuIJm/VYxydt2gFiY4XnnBl1CZbFlkMAAjLwfV9gyiZBydUEsGyW9hYrLy7wNKX7OLu8b
0q3QTtsG2YBIv8iUJTvNSFE45bxbqJuQXUWVfw0n9UkiIrotw78zXMetqHPo1AkFHn5mY6W5u0Yf
IZCn+lug5Kbu+HAHFhqT9iiE/tGYSHSqavP/H7MdMIHxcDcB+jT1euxyJsYkpKwbUd4sJs+7qvpo
O6EdcuYMVlPuhO3GS1u0xT6u63OCw7tuga+l7fhax9X8HBtyKQXFTJelf0wseTiYnHsY1lFAUWQl
+jOHzL4rD02c+Ddz+tXz6OhWjXboDUDxVgwnu+DnqFIaZx3aRxUPcDPFIZiyrwSZx7Jo+VnJzdWR
jKz0Svob5A3tisjWYIlQgesms7mF0p3QyaVSY8S6tJOLxh+de1CNr8UL3aj9yvKUt8FaCBVxdMve
O7UIsE///7uoG2hQE2J75v9el6nZAXh3vJM9/ws3PDc4dVowhmgPUdV84BBumsh6owqCNWAnMBP6
FutcIj64jJ/wyxd3AHUx2ZiXCMHj3Mm2Tyqs3nnZW6S/JDsLrHOPDp1eJeOHNrjxEcg6mj23tIif
GiVeGPuO/GgTd9OzwEm5qzzpEsDSP7U0Zh+ugyIxs/1hhxhM7FrhcpgmGmF94qaMunwJgXYf0P37
KK/YH4cB8QnSqL/KYvzpOuulGITxFCFuukVG/q9yaNWjiNQBV7JW9xpt6YZMzO1iiHe18imLEUvU
CKxPSPqVE48XFdpA0MjrM9n6XlVa8b6ofmH4DD7bkE67ETHUzFqtXI8QzjnBpvXBwQoMf7nFHipP
ihVYB0WRMhqncqxPWIYeeEi9BVtN/eqEPvy6/B6PQXHqgh615fhToBHHb8ZLG8tDi3bzJLHqcjUT
XzJkjdwM8cSENIT3LXFkMM80h4F2hIozgMe/V0LVNKSTdm9gq0ibHQEiv5NMJ2NleSW56Vq+YdYQ
HA3yXQQhEJuxsR6tNnDR0l0C5vKia0bu9qEgTGEzelV7ItYcRuvIeiOooi9v1lW6JtrgwaHywIqG
4t/1nlnyRwugpsnKYao21sl0Zuh5aFzu8ARFKM0ydp/WsxDke3IlE+9BDZMQsse6XE9KiVAjU5dS
lAu/zpkRlSMD85GOLTSDEwn1kofFvpu1U69DopkYnTuzVoywD2Z5LPDZkTYBbYBlbNzMXA91W/PL
EbkVJGW493XSbUqI/4zTCAEigVzH8m+Uzqo3KkBcY3DoG3lHCUtDKMYNLolTlJXnAelb63kr29cu
TTXnJvUMlKYq9QCZADUNPLEs/A7XKzDEKmCkN1BibksPuR5IlKQiOjkNU3Sa7caKBjYhlbrJVIBa
IW40NrE/C2ZQi05jMaoYSGXoX2kZRL2V6jNHqsWCIL7RiEHATTjAgRjN5rQEU+Wkr0TI7eWMSbPL
oZcE5VnLBXNpVdzYsxskSo4fMbU/iSZoNUOcJKKQ5p6lJXnhE2g2pQO2SjjE0Tu8dWtn9MBq15hw
QPKEy3hADh3l7hMpNAyYbGPVOlN80A3nVuuOWOVRpmBvPDoM5I3k4jTqO9RVZ6cy7V8+kqg0k/at
Kf8b8oOeY66l+hZbIhEHVEH8pypjdtlhHK6CcxHPILIMpBBb2z28zY2u2IUHVqTPNLOnGZ1s5Luh
tr41/PXzB3WXDQdq2pcXJknWwm0c9uc1Nxo5syxwinvbpBX0GXPf6dkm9j0S8Kx663otOj1BNY00
o7fzv/l5c9oeFhtGAeBn2dbKG0bIoo+XoitBiIuDKLOXuk/SnV+RveD0R9/TzllrT7t/ZEUwhSRL
dkhnuSBm9TVhCdoykG/5vNrEspev3FjDgtvjim2RV8B8ySS9Z0c+QJ3CSGgSdv6Npz/iiu1j/lmC
sCCByCG2hcxBVPZQB/qETIM8fx3SBOGlhuoi8HaYs4hXLa33zpTPYPk3eIDOZkt7LcrxD/lMTnTQ
r2XaYKi6vFrqvfudd8gqYjJ/EZx/g96k2+kJDQRG+Qa+zZM/uiX7LbfQ2TTDS2YZ2s5v/becU32T
W19KYqN2Wr0g2rT5aQeHty2MSQK2V8Ix6DZrktvRX3cLDu6V27Vf8PWcbVsEl6TJxc4Q6p/rkuhi
6d4zCvA8uDpY/XYFY8KVXbofQ3LxM/FNCNS2RRK+7E3zKdW9lT5/Hgp3M979LF5XvrsZIrVvXWXh
wyzNA/qKg++Nyc4y8JEMpXnmG8M/OM12sbrfwVKFHZ26Gy01LzpvwLZKxk1IMkhk0UWPTC6Rnk4/
ck5VTxLa/eDcTnSgwh7/VNN0O/Tf32P9CAyehvndR+vLIMAp3sYp/MeI5RlN4tEvoRpXyriN4o0j
4Z/HZGvZjtRRpfqJp/CduKBVYwVnrJQtaizcPJjV5v9xqPxH56l95zlioym7x3U07XU35Vvw2R3X
gF75lkYN317Wgduexm3BImClOHjx0pG3zHvbC4bukW+/BT3mRqsRpFek2AWZPtm9vMQdd7HXDZ+W
QTLBaI94Ggn1DLLoEBZID1IwQuVvrNdXsljQgmkMWZgSeDhjok1RNrcewQdZUHg6J3z6Bkp/RgJP
bdvdw5ERThG6O3fKcSC7kFd5aXntXSRptvUdFXW3cBPvjNPgaCcXLhPGuEHXrSGDkWwmMJZXiMR+
pNm9liagbNtlZBB7B+Vqh6ppxaIz7H9DQGEcuyWxLf5+/sxi7HdrpzyT/8IMYGhuk9ljTnGrtdnZ
RweKQhig90eYKFa+nqLIJq0q7oEwDHaBFrS542i75ow22W6kPyXJ1rwgyQlfyk+vSdrXnrrJ7ZJX
sLP8TAn86Nr7Ksvi2rjGOqQoHFTACZ5ZSFODf5YkG2EkG5FE+98GRCjt4lcWdK+df/StWxGUN7Mh
15hlAVstXgpqOgVBpEq/ggmVa9ed9Nn7WqOH9YzmJGLfh0AZvHu1rJcFP6/Af7koG/utmhwIlIn8
l/YRVU786WM6Nrv0s6pgoEUUj0NLoT08dagIsxZFfW5q5FQQfNf4BMtPkX6BpI4Lvv9CdUE6SsGF
oYmPBHfEtfBR8hnT9FPRlM+HL47i1D3qFrGa7CGocwpiSB3SzCoE4n4WkXciXbUP8o9xYujgwAsz
Pe1ijN1ejfFTwwfLV3qojMLatnX7UNq8wpnuo5fqq77NcNxH060d1SUZx7fEnZhQhsbFJ9YvBJx/
gpu6T7LkKTBR+TJdZA1DHz7434SvSpwbFc96eR9cy9xbo5hgrvwVWLvQyw7BzqrHJzMnraxT/SNs
rXEbTaSK9tDSiUHa1GV3qz3xKUT8pVy4IwDAj5IU2MUU/FmxZJkGKhv49pxK822N+bUbtUuK+buI
vJ2Ef7YUef03htMnbbgXO59OVGKrmnjxYfKM8g1P9IuETe9V7qtBIR2E4kFxSamY+nsORwBoROUY
Sl1V3L70BWshGU3t1lMPZwh+qym5s0A8lG1vrYCFFlvwPcDitPLMNICGbQgxyyXs3fwk+6hN75cA
xKvtRKjtTfud0cuJvd20soR3GYboo7ZKOOk4gKIeA1yZXNp09vtSgy6iqr2Us11E5v02ndyrEWmM
5Zjk6/fein/aeo4qTE56eebvhn2n6fOZXZAvGIy8lk72l3S8MpzNzCX8fWBW7/xl8yrX4Aai9p6j
x12ERShWrenvGoOhjW2BFhSaI5eO7TS7qTEAhAQZtiDjq0lJ3OVhmXtQv6OgQSPBVrHNBVHFbN4X
XsXaPH6ZsvRzaHloUUq9VJnx7EbahgTSpYkQeFmL7m4HxAkq9iX6IP+FI0wRlQ6n0QqhRsybZ9v1
1tlIxjN8kL+pwgLUu0SdkzrJtBR2IN37yEjdl79t3mBXZrk+iwCXrkWimf/a+/17opEt5mWvOLcu
aVJ/thGKTERRVDzpq5t0/kGL7UfKkIXliSjwU86hoZgIIgYI0UA6rpG8pmmz6Zwa5oZ/ZvqPJkCx
SrOAqcnhMSFW3ZVp9BfMBzvPLjm5yO/L8iOoWeTGYpqISu7JDZbbgVUYM2N8I5X2qZVYADOygYHN
Fg8+LSplvjlyqFfEIDJLModdFPkfpMiMRM2+CC81V/PoC20ClWfZRRS8QeVvUUaNlIE68BeJsXrQ
ulWOjl0rmw8Nutq6BURmk4nddcEqzyp3FzDdNuV4MARxxA52yjFmpp8BXDogiPmdnJWoiV9MeUU0
a9505ag5aAeyoaw3kb8LqyE9VOM+DS3smOmwMhWiD7dkJxfS3yQoxjALmQzs0L0YAntrb7GFNo2M
+OEyOjnq1NcQ7oyYgbcp8DtTW7C6MG4VKnZ+nuLPNUh9xi9AzvkkrqWDwlzXuP0lchj2HVwDRvkb
bgo8o50dJmtfMjJRU7TG+svzRI5snGE3q9rJQJhTbAZUp0U4vU1wVjT5XNmt2niu9z1guCEnVbLP
Z5GvaW8ADo6sum6lv9FzdkMe8u6F63cHYfTOwbezFOlRMx7AS3OPtUtR8OkMlQy3cSM/oYWSLV4a
u9BvvjwQmLTzyXOtBdmiJBIVuvLDIyHu0uP1sZ2u2BA/Z3Dx85dAx6l3cDHpCFRKk2A4M8OECyLB
akxoFY612h7WOjewl6GUIUk2aXhIpX3mW2OzGvbXqcRV13Usiqws+faYMAI+opxEh6dE9JykeH8D
bGqysl88K7+EglkCzxRCC6z3WTjtogGPI97v5x5/CWiW8Q4hAUCxqJhAK7JQWyF2pmxeogi4csZK
gzPammVTHFluulGOT35iMFLte0NApFBONGafHz2my4jpYE0Yv3dm4y9Zn/+M2ZymDCDJCcgHjUAc
2pNZr2ufe96EkBlEzESt1vyn6/Gdsxgokv8UILCIgdbEofHOKv7QK0LvzAAz7+i+WcGwi+djSwuZ
kPMleTZLgBqnFRHZD2lOHRtgB7RaI4CUZBGpGtanbuk7o72o/rWeCM6zoKwpb7zDuj/YM1K9r7DE
2eLappDbnJ5OJjHQtfvJncBOIjpnlNyv7fbPzPqsva66jTEN7QEYg4v3rVswWjxLJyQpkhTDklEA
hr7NkNOdNJH+PtVE7eL4dvvqOg2I8owsurBQ/+MboADrFZlS2SXRFFBa50NjDMbLs2beMG4SMqbX
ImovSJkpk7xwDdj5xW21YNUj4VsaHiQfZPVwfQ7KwMEW2fHJs4uTxVmATlWnd+puRM3dTfzAdDkv
umvv64ExE3CuhfCYJSJS34Fc+g2C4WUyCsgbDvm944GCDCu6S++fuzusL8GywqK7DZzxz0V0MaP1
P/zCQMWkc3f2Iy9P6a14Tx+B4uAapn/KQS6vAlSTWjd3Y+GxlW26clv6obYSX8xKeC06Kmm3/+q1
8I0kiLjnLOoV+/H0pa/Mn7bw7oweDqbGb5c3wBVZHvwg2zMFAJWxm1YQs0pWwgDby+rodmxUhXzj
8/qZyG8YOO3ZaJxA6b7mLb0w3fVYI+gDOAQQlU6wdsUNFv7BTdsfqLcveti9qWrkt7WCPchJvn1w
bmG3I5jA4OqLL2wh8vqiKp3w05CHYPa/6ew89Uy+j8Rk8l0/hVNJAKbXvXhhhZnasPHAOLhzC8u5
sEp6rg0JMnHA8a1770gXDeb4KRTaeF0mwM58dQyb+GwDepG2N+1GBxObG8NZF+xXG9gGRD+rfdz9
mm7Vb4xyOBDNi2mIIxZAwktO6cVNGbqnuaolIZSotTFDADRP8Bx7m0nVrmntsbCrr4C9GHCGKdvh
Brj4RnBCbP+ArHVTc8KuV1g+nzyyZ+YEaDYWTTtcXYTgtu59E5l0xtPIsRAmf4mBBNj/HsobxNc7
7iJUnA3lTtHH70rwtKr+L6/gLrFU37Vj8zcZ6Sl3GFzbbI8MHC0LN8Mfbus+axSiZGKFXSqx+PsY
5oii2cqY1RoFlBPkrS2d4+Tj7En0+Hfs620ZBXS+4z/i/Y7sLFDzec5OSr41meeHEHhy5LuntPrf
GjN9hFOVwFIYnwgwPkK9oORI7ResCqNZsQNK0KpZDUY6lkaOVv7Y4kmgTj45rvwcK+s+xpxmcL6w
C7DN8wIo1tVOy4vvnKIaqtsR/+1Xm9BmWdH7FIojjygJ4v0qZBgbtXDhc0QX9YB30ZyTfwdsyBZH
g/4b6h96RvgulEYyxkODhiW0Fm3IJJOEVpN+evT5R1XlwR5xqOvZU2AjXhrKXcjwc5nkxT6DaQ9a
b7gFvfNuRf9GejBMg/uM26NM41PJCjbkZzXZ/G7sorn0nG1jiVYovQdU7wA4iIkG8OJLxCYwTk6c
fGi789l7W493h9D2EABeW+N0b4TGge1Xy5EVHgq2Pkbf+P8X0La8abIRa6I+6ZxorDRRcLimABI6
/31MgDf0BqvxSrT6UoavnpeIXZrchZkwrLZXDJc0gNe0/YigmxQQHq5gwK01C1oUx3QJRH6gb9Ge
9CCC4cNsv6UVBbpA5m6ZmRQK0Af4WO6t771woDnbgasLzVS6nPri1yGl1P9fMoZSQiPNFKM5/BRQ
v2jgQm2HdugjBo3IVGyfdHToSGZnJwaSdSrvfHjmuEO4mFnfo8bUscdPX/Gp96FXrBzLB1oEh8ON
ymhrqORlqHFqejPQg2kZK77+09KmcA1w6hcvHUNLQVoxDUUxngSoamZ8UNU8TJOliK+qA0IBDtwt
kF34gDPaUacWd+Pq2dGgc5Kl+ILyAsCR2WKV1hK+6KIHoQWLxAndb6HNiN7JetdspIB+4JrrTrNY
3olxPGbk6/qebkGTzXPEQ9yAWqC+zDaKj6Kp7kYumaQ1wELH1NYPrVVXMyQf8WUMMTYF+7eCAkRr
LZ4mfdx1bmwApeIn57MkzfJhlexSCksDBl6msAwm3Kp5+OpaLj6ueTMjR1AVICQcDSu9+FSu53Ot
9ktTAbygMoQhWmCqwkRqBiBTWJXT8EhYnx7+R286Nbq1ajL/bFTBe9tZZ69HAlwP0clvM1S79F1V
Z742PfIR5q3XtLdB08At14KPbkyZAGSvaYjey7bhLyJLblZsmF51nfH/YENacwUAevzDXdiip5J7
BlLREinrnHepYb0KuUjkr7TkTnAB9V5obQHrxVtneCbm7Fh1rE9Yrk12z3CUu6CeTqVPjVPo0PP6
/hUx8g0xzdsE2JJACO3dCymtqRIxAdrVaeRbydBve8LZ+UG0Ntz2zWUoVTfavpo846KP2T5hTOSE
yDYM+IGnwWVxMNbmc6wQVupkvrZG+VSAcOkqBQqbd9SU2oszYDTvAxQ+PLxs/WJy7CK6IP3cruBw
X7llU6CtfcaXmfE8CYM3vODu8SbtN7KHUxEVgOOnR6qpO/7LEhUesEdBNrCLoRl+R2GFq86sPnU3
+iRo/UxJsXC9o1PBEurAmaXVUnMxDyemdasy5BMW3sPCgFpq+96XrK4MApnN2kh0IlXWW1WBzEHH
bVyQt9xhu+wjgw6IjWed2x94kJAOYAWAAP5aoVjARx795cy7uFvmUg81bml8j5KLTPHAyHnp38Um
FtmvyNePU5HuGWDdLbAmiQi9ddJrL6B6fjJtXA0NdIG+4vUs669iqgcSmblR/PylrkYUIIb2IufV
a4lIV4IH67z6MukYJmLBMd+ImlpKda/CzK9O2TBDtizky+Ot18WvYqh1aPz3ps7LLYwDDoko3cG5
ddaDE+7iIERWWPhvePl/K3B+YgpZTKxHMBQ7TWgvSX5AlgyQJdZnPupAJLknzu0MkbaLrzJ1uUe0
5mnUxH4a2YeG4T6IjfMMuNXSq9uWD5GnIVRZ7mx2Kw48dmAbJhsAoruGEOmrMURXZcz6BRwkXeuc
Oz28+746Y0Ix2PKEd1rNEQ6Lxs2UE4VeNBiYPDBHneet08jew+Yg5wxNRjX08W5wN2nnfBRdl299
Ge6TvLyiuYKk4mpHcKKAsrFBQDKWq/kfbaFJLWpuvboLLlSDVzIsjk3j/aub9JZb1kDKbvUZOinM
jRzBtLGiZr1oGM3cIj9qnYbgMhye8ZbfRBJeE/OQG7j5Ml399vx2blQhsmtwKBbuM57ms1Z9WdXs
jtT6AJxcfDUj97X0z2xcYIFOEwYX/1+C+HzITJNnZTx4GnK2smOyGRWQdlr312mnYon4EFjCyZuV
p0LIq2Aja8ig2YzFdLEHhwEPOuYm1Jpty+CO6S2RwmmkvVUdQLAuZgTBlWwq98Eii4QFr/jqo/Jz
1Jm1ZQnY6NpUf+DnXhsJRi4McHgJBXocc3EQYbBEh06JHKJl1T14vERhMERvQkZXRbSRNTM6Kjwo
lLZ+LIdiz7CIMPBO2+s26li7LzlpumswymrH8LJhVpPamz4Z9hoy44XezGz/4OL0drdKvfDVNOnw
HR1eaEYjl9Ym5ugY4lrHjt2OzeWg7IurwxxSGTVlBG/9f296BI+0d+LX2i9+FZ5h9Nf9O1UqdCA3
ercd/W00hjdkGo84yFZkE4CvMCsiGFNkvkLpx7pMDtngE15OiGY0s77QktBeNWhFYzOCR9IiFrAV
lmj1pRhh4RyqrpFgqzkAzQoLVhVFXy7iYnpyeAdXngsAYpLarxwRrcEhdcboTxaUGow/lsIJyiPX
wjFXhIFr2r+EfRvZnM5KqmbrRRPWKhP9iYEP2XMoVztu9giW0wse93VpS2o/prtxFR4DckGB2aTT
mC37TNyCPDZXAjqAXqhP38r2acn9he25twd+ISMO1kOgrwfyNwSDu0UWiav0W1wZmdaySQy+QaQ/
AcZEqPKVkOKgScZ4VR4RCRx9JWXxg32ID2Tsf7y4P05NvtVmg0hrhz99mu4AhcilC+g9+ZOxZu9l
Ku0tmSUtXTHxF3jbFz7Pi4nkh1uSgAgfHi6zI/tRMJ5e2z2A9344xEbbbeBQuNuaVWccsMiv+3bn
Zu4d81Y8dxyoigdnHRUJy/OJvAdYBOOGxqhgldeh6F7LsE7XHHB9xJikLixvaRf9rkt765CSjhx4
WbRLLHkroxh5Zks3UZNoWP3fHaB38ZRWsYByEFGTNo264trE9vc0b1iH5lECg4X4yrzNzJmAZDo7
OMiZHMQAadkU7HIbyL2EygNL4dxA9ONCxt4Tw+WGqwdW7B21m3eaPUp1b8jtSTCvxsdFrENhG1cX
6ZgfxdUFlVKa6XIL6vJMPQK6dzj2yvyt7P4GNOZNtN5LB3E4FDjJw4hxgaelKwzkEVlWA0YMFzXK
DOwB/LvB+DItBAEuOKmQNfxv0fz2FTleiMBaciTTEEsrNKO9TpgzQQ7Ruo/wXgL+HZZdyQaTMYTv
1DPw0Z8OzVzUDe30z2NEsxKle0AH/aK5WDBlgzS9Uzv8OR5V9UGCMj+Ojq52iLoP0YTmsZM+wGfb
vflY5p7DilPGjIvfShjdZmrBEfeYn6RsjsLBeGmwgZw/wEDmDEI+2ph80BaLu9fPJnLZnvTZ6ywl
8wJt3QonI0rFgRETFU8B2diW9+pW+ItrA3t/7MaMzHjLeaxaCMgIL25eXNxmftFCydKjsXeYqrXW
H9iok5X3BfZZB1zWm54b2cZ1mEO5UJgkvb8/jwVYdRQ7tNb7GBlmkf+imfhOrAgst/xCFuuuCAuk
bo7ATJlS7otkZJOTqRvqg50w4Ys4sIJQnSYbYnigDMBZjOsdfZB+7BJxpMClZ5nKsz+pc1f2j2qc
TpVrXI2hAAdWFyRVuNnNdphw5HOecREjLUmu9OKYXCQLqwjnEyyU0kiT7cBeurV8Ai0IfJm1Kf6O
9hlB+cJ0CZdprXi8gjbUts04MbXvxRqxrLNLG++ihNwGrJM8O70KTphcckPrA6pTRL67ke41rfNk
Pdhqa8fyzWe3RCLIh8txzyYOrZMPE7ypUJ1Ls3w1RH4reoKTIIOfE6MPTzlJGfzh4Djo5dWc1L7k
A4oaDWhuRPCSAW/Zs/nwKwcMC4Chd5WisOP5Kedhebly5yQIJ6dd98b4zYuTJyVpulgom8uSWCgY
iPdRN+vzqGV3S92pG1eGk4TcV6Sw2Bh1NJzamwZ70wp0bZpr10ognDOyDhqvQdlucTGNtfqcmg5/
fz7s8txOMCSGjK+M4JnfemLJ3b4Mnr43KctYn7PrTGFaxkJWqMdGMtJzoowcoqCCiSZ2gKS0MbUe
7TSJJKZIXsEWzcyz4LlvVfraMxum0D75Y+IdkGW1z4EutHVXgNvgqiKdz0Q2qKXqGapECy6RSzQN
WIuxPQNjNB27Cfw6a/0NK3I8a4YWvLXZbJyuwVxEIWN20qCQGpBNSQOO0NOfBDVFExM+YENFYPvL
H93YbfpA4IbeJAZjwpT/OlXFzcr9clNWWrYb7Tr8pFODi3HjNYHfwOCgRD666jz6SM/VjQNvK/PC
BtW8KOKtDwPo7thDescgt88jbT37C3ZNBhVwfmlqr9E3rmE3t0idaGrAf7KlSczyQaQMMqKSOXJc
upSO1drJ7NNoFs0yLPiti97ZKhT/brLRDJxvZdi/lZbzTPL3U2OGYJmU9q4uqoWHJuYGJozTTz/m
pe/BlmNnwJCqaGICgVJIwlKSst2kAyEYRu3gGyfEAsW43W6bO6yVS1rQ/tRUh7u5ks+86DgES1kw
/kCnKKjIc9j4dtauNP1hDGgA6Bbqbd8O2Mlm3xFTxZOVAkZB5k9VxO2r6RY4NUBIAxNa5CQ4dGW0
EjlWLPr0uxGhD4Wsy2Q0CI44tpIjKjZkyjbjIKvxrvNfXc6+l7YDTrRVU0VBNSxqmvUhG6DXBOYV
pustwmB8yJg/LeZ9D6LYiPAm+4UZ1rDxp1Pr+s21dvVv5KPYMplgHAxqWeaI2KmVbjEjBnMS9wou
fcSGV3IkIzcptllZoa8tqb91qlXTZbfVyG5rTRhWXAM0aAQJu9eB6g9wudgeJHt9qq9RNvuQDc4w
MoVJkZkijmj9SZXDazrJlC4G7F32FYpYbX3EANu4S/kQajA6keufSnbnwSxrnX04bWE+NF1ts79Q
clxarPgL5L8WrhUcB0+JLpNtaqdfnBmkwGF19TLciJb+O+gaLBM6vaGK+Ejx4lYYTmdE056hzqJI
5Y0GHWYRUH90fJS/rVdSE9nEjZhZvKhsGnGZRBCpEMWXzDZ8P7+WBnMi3mGYHuMzEqOIhzc+BglJ
TyPHYyFJm40gjImMzbHDjLFjz1wqxo6UiLfUJXpYOSAPtXS4lykGvQlqq0ZUGpekXy7FGV5WtlE6
s/kqzG/o+76QhFJvKeefbifvvXwZ29RmdoUBw8r6fxov/biYChf1fepI5FKYBsw4YsEO6DwwvjQL
JpO0ax2RMpquLHLHw6RDXi/dL1rf16Br0w0Ta9R8TGfC6NExoFbyU2VMDZIgvY5GuBkDNPx6Y/Pd
I1hetezFMRAh4PAmUGnDI6qfDIeq3EJOEJRbGiL8mrH12beAzuwBlH7wPtmQOigUsb467B6hNO91
6fwDXCH2QErbEEJbCfdIWIxZANkeRz16DG3+HqjC3FeImFJkhqnWDxeLF4ubKNzVsuQ07R9aRf0W
SnPbl75ahsQrMMjADMOpb4KjuWJDCJgg/BvKixv7X8NkfzZtvR5Yei6MgP+X480rDNWeo2LYpaHv
gbaoH67V22s1+b9heMAXzfMQARR2vfpNEFjcmtRQ6PZe3aI+JCWvT1gmuzFwKJoyXdsWT7odats0
dr5b464H/Dy8QeyXEgDKU/ppwgZT5jjjR76jjWXE8LzxTtTEIm5yj/CsuOYn0wY126D6c40eFswG
/4lZQwqZxVkaaOyRcoNnxcq1YgiDB9ovvnFEoYbmnBtQ4y703DZXCvCKh6FIhA2yfShZLQnrZWFf
hWCHGtrXoGxZi3v9M0tViDsK/i+8vQNHOdkjsgdy3iBNamXwFznIIBh5LIK+4TFKcKsGJSVbHZeL
ckZFyTBnHyW72xDX352PScZqH5ZDQ9ArRqXeGbvv7BcfbpJfV+T6w0oFiSFa/+yE3gYO3hf6xO4Q
BshdjPFL0TlwxunTXs1uc0eyn6Li9Gr/rNvu2fRJRct8seHPcCIm3zR7COChFJnhwKrWXUnYTEUW
QYrkH7pw6FUS3Ld+io5RFY2x8TvtK4/EDFDJ2Jy6gBNbjubY5q1tV2CdJxuPq5cfCoDHlATAM0YG
heO60lhjxPk9FHsfo6YWPerQ+ajlNzQrRfvhhs5f7wwnumG82mb4Wnuf/xevyUydQoGqD9o3h81G
OOJaNdmuNuBA6iq+J1H3XE5oPVUv4Lek2Z5fd9nRuxOYdPICwmnruU62be037cK9nQ6v2aSBnGEK
lzXOH29muDUL4+5qf1iQYRgr4yeF6Y6y6a5h1sejY6P2FM7GET3zGPBdWFgpiTVvo1UoPMnLdTNU
W04CdSdKV2Rj/4K4wK1VvzH0TVnrvhIiNGnme5DD2EEgjC+2EPecQS6s+hfN2Jp6Us1FJA7MMC0P
k9mdySxgLGnxCEYTpAZ7uLbBnUrdWtNbTajGg+WY5RQpCVb6CEllMwVrGHIBfu0nwcQEmGfWbIfa
kSvc92+Tkf24cEmuqZyiVdHNkR5tjszGYioUu0m4Ef+xd2a7cSNpm76VQh8PG2RwjR/ok9xTUqZS
i2XLJ4RSsrjvO69+nkgXMLZcsNFzOtNAF6psKckkI774lneZS29l6/W1PdGMn7Xya+o6TygpfaoH
kPioU6CBvU1i+RTj4HMCfJItoFs5t2aaJndVWZ31GTIuHLby6DIP7AciqhXGxgoq5KcgKZJnGb/6
06tlmfqRevsm7oUBgY9KY2rNr2FZEzz9vF3mMxbgLvoyxGTUTyUdMSZTSrlNQsNpHkBh9nd5piQ1
Eqs7OLkld4Nu0IlpoRCHWorMOrY2dMKLPVhqKDoFdPnZxIIcQa57y3AjhuUoMmmT51xzel/H41Wd
6NVmTrT6GJfWXZ2A8XM9YGVdWKwFCg9LdGdtdRxQvsPfejdDWL0Jaf1NYw1Xlaa1L7rZYWAd1IIN
OlnrXB+xBDbcYI0rNxNMHB9XRWgzS2QisdVg9a2TOjukGAezh1AJheQICBGXvalf+WLq3ouiv02E
RF4zcA9uWSNQjnypAfNt+iy9psMZKBquOie11qlueldGaeNq5EMLGpLXWmhoacadTuOc326Kkzs8
k0GcK0CZO6NX51axtPMepVyQTmBuGIHSFOmrcSCyzc0iZf0hVGx/05ls2r5FTQK4PTAFcNLwCgoA
2PAxIHJjS82WU8qLRpIwC88ENKSkWQ1MxhrBY4sy00EgIN05TPvusXq6i4qe30IXZ5Bbs9XwUw0z
WCuQMtue/+oIpU6MvuDASG2FTcUgARlmyC57tPMHF76hI3pwBrc1SKbFaOuwuiVMh9Iy1/Tb9ogc
oHJ9Er7ALjJH3Mk2gtuI8xKTb22XW/GnKtPOKfwPxvZw16MWUfcaDvoGra/d6CCmk2vMpyej3ReN
gKvTofRcG9bWNnPohxMvM/LjjRH4t/Co4j2XteDES1ni8IKpweSjjdulG4Hp5Rp2HJVlg1IF3koP
ownrnhFY58LlDhVsI0ecGD20wjTvGxOWL4J8BSoAdlaeoxnYUzBb1D/lpwEnEcun01V7axvLyEC7
pq7Yg/R+STJUR2R2z5wtGdhEbpgNq6gyltOUvE29ewDO6q5M/6FDW2EVuPVNhnDWQnSTt87KaO/i
nYCrA6Kqrpvu8wpFc85lselGhPH1CESFnh+Fr7lgeWFLhh4qgSAPy5hDCvHhcJtm6efE1jAjW4ZJ
SXWFvclSjPBcJtRbwCsAOy9XmMK9O4o3ZdjP0zgh2zmT+aUCIRjL/Yzs+bmJMg/MT/SMHUJSEECx
Dlrh/mLepDIwSL+0Fx8TX21CKWmw+jenpT2lefEqtURzh6bLnYftbofw6IlIgFJcgjwD5dIKG4NX
Q9c3iciBXon+sRjRxwgbfQPuBd3hdMT7VZ8/uwguFSYDaWO2UbfqTPRTYn0xDBYEOoOYOw7XF6vq
v02zT9+NnT94eH/4z/83Lb2xtf6NpfdL+e2vp2/127efTLz5ne8m3poQ/3Ycx7WlJXXJv0j+avjW
tP/5lybsf5u2BPNhOY5tC9e0/o+Nt/tvoTuG1A1dCltIrLeZgCgXb7y/PV1aUFls3fBoONn/jYu3
MPR//fWDibft6jZKDhCdybMNyzE89fevL/dRHjRc7H/lltaWMb5oCgEG/KJflFo6bxCpQo1zDWNr
1zmAr1LRffFsHC/SRA15q30+FoROA4FzTbsTPmM8r9f7Ze608AEqxF3aEb4NhN/eM7+6CsEq2tG/
Ksx2OySQSsfkyZKAAVq9MFUWQNNPc446EkMTw0nDzelUU6KaUePRhmPW19ioKrY3yLa+oBQ2b7QJ
Hm+Tx2/A1djsGy9yoHhVdg82JyAuu5D+a+SV1XQdN9ydVULorEu88bwCSIf7HPng3EwdmFIlp7XH
pNugj0Su5FwNVo6zX+8/TpX/ptmNhYY5WbPHCIIgV+9rW+BKqaNBCuuM5BKNBmSqvEcTmZIFcGIl
LVDk0bkYmk+FN+PUNZmMYxGG0Mad1vF7pZPva0AgSC08lhgsYr34GE4ObUMcOATS40VWcuJO/KNk
9BsbL3qJ0XqJCp/Reo+xrr30Ez8JICyWFfNqweRXTrCd4BQvMbo6uzxOEIw9nixkfywm9BERgJoT
9Frmrl1bdv8p7cx1i6SNaPjiJUQKinwSJspKVJ15vJ3n7ofaIA5avAEYLmuzFYiKtl/VFS4XVj/C
PdOw6RFBNtagTrkbHvzlskbi7rENfkJ1ed1MSG7F4dlELQD4u72/XLWruPHL3TEvOF6ueizeqsCE
7sLPjUM4w5DnXoKJh9z1tF3hBi909aqsMTi7jbNXN6M+Hd9y3p961L3Nv/mVd8ht7ZNruI92lJzL
srlGqeVGqjZ7p9ObyJaxHZ0Hyzpa4JNzjsnFPCLkyOJMQahljYfkrR98ChugzS3jlhHnOFqEtMFp
L4Y6777Au4mRUXSmfOMmaS0mGajSpLSeMim36kmYnkTUFknL2qSNnCMwxcaPloHF664N+Cqut5tw
eIIUAvjfexyMrln9EJP+Dt1/5aiVQx1r1b61f9nmnucSNQwgVaba5sbP29xOR5oDkfkelK9OZYPs
9HmAuoiQEuMN2q/SIwvyWByWWjMC6cAxm1a22d9NCMZ934LUMzPAOdao1wBd4gMcSvEkRpmSp++l
7hH0CxJgLZ8wFS5q82yhLM5Wdpk9I4uDZqP6g4LHZqThs9Q6tHWc4+VWIp+/VnvIiOQdJqF3l+WY
wiTAh9j7BFgQSD1LJQh5vQXIKJDMe81SvSZe4SWKWDhKCF3No1l9l68nXZyy2G3B6AIxR53kslWa
1ltd3ksKBm9gXif95pRSo+vYsyyqMDrPo7+eneSc+OXXHu2mTW/bO7BnO3WDxWAfPcqisraZA/AQ
NGdomT44+8syVp9cqjuNAweNFXOHicL58gdqR15+Yc5ZnVOEzcllt1y+F/CBYxBqjxZ9xfD71sDN
Bp9Gf507YOnUPksMe19NuAcCfGk1PkNtGXVLl+Ve9RoFnwPdksaya+6Z1McTI192kfqUdI7O6kNw
unvp8XNEOuyblgCacY6d/l3MFnoBjRPTpx9Ysd3VTgaf/RDZ/q0Wf7UqzEBi9RbVIo1Y8pefBx/2
PXbLkl8ywDtYkXUTuv5jkUUnl564tJ0jWLo/rWnb+XhywQ90PdSwLaQ+HNP6sKSDyhRZNJXvIhX1
HvXcXTC47qIeePbq7uZXZyyDJdzeDQi8F9QniXGE2lndvRKBAGi5go4HWzziDMIq6dFxwzN04ceZ
A+wSsnVWUC+m9ntY24eO9jKyYIIkuMqwwk06HthljdIDJx7V1nUDfROuyBGtNdaSKR+zXkkujv0S
Pfpb9gfE3MG/0bIQZQyfnymz+ynyjlmMaWZUScaF4PHyiCqzxhw88glBl+fsq2NDLa4/RYZfn6I0
wGZJk/gAnZH05Mfzv8ViCX+y4N2HCEhNQPMbMyEAL/wX4t0cueD0wZUVG2EGZy3mjy//sOrspNnK
XFw9bxCbcvmHG1MX/p6E7t/+8y8SEw+ZPmEI3TUcx6C2/HBjczA0CnZRM+bKhX2c1V5LY/9x7L3L
qg9yHt8cEWfAquPoOXJQXe5NLXNmw0cvSN7c3NyVbOk/3Jy0f707ci9PeqaHzCV3+vPdaQGN/aws
v8EHo8U6XMGlQYqg4qh1vPjcakRIOO2HKMSTGbFNYIYkMypkVmMDkhE/OkTBWZ0ExMvK9Cukk9VR
3yHZtTBK5eBc3xERUMuGkwXwA06PZx+7lF+382RnopjlOqyJNvL2l8wlr7IzG5fO0nSDqt1JloMN
UJWUQce+YmV02rtRV9uq614q5JfSCFYDy7F0mWrUDtGot/iH69+3nXJgssjp/DTexbW9qWvIo3rs
HX0KG7W5mhL8F97Cbuky97ecPaIBvB0NvrLZ7L9ngRQtjNKja7XpatoFS2dy9peVkmk3dcrIv5/V
e1PZnSficxIynNBKjsaLNF7Vp5RrxP+GXamiMrNupDwTtNqI25cnPMRwyZENM3H9mqIV4CcaXyQD
hU+IV4HRnsZ2bY7uEfr7Z9OLkfYK+MQYJXrGf1B7UzwL1Q9qTveGnY0imwHLVGlXqCF56ncPl89q
6MaJJH+rJrgHaGpdTirg8lhel5+HOHmMVFxUlw4GnxhKDtFoSG1e4ns6vILmo3utEho5xGcGI48p
yAi/TY6JSiLUt1PRPla7vQVF2DN8FJn2dPlul9wuZBh4ucAlB1RxqdRGho54qsqgu9dK+8rzCWp9
jXtZifJbS6PmcnkjYVG2LXPYpNWvyxg77Ety6Wv5FfDil9LDdrg2MMnU1MmfmaBacQsSuOyaQ7vx
PdDHPfoLqykfj2Uwk3V3MGIrDQRA0oMSNzpvpdZEHxefzRkOs0/3dpk4M36LGU6tGpBQSVZ6yXom
4xz0xcMQmfZ6CsUJh2VyR36bIzWG9oGyEJbD4NQpJv6wZ3X5cc9K3ZYuj1l6nrDcy9//UOoY4MPD
cG5emUA/JkYAeDsHdsjmHE3Wy1BYjzLIXzvpIxFmSkbWMWp2jvg6lGZx7Vnap0yVSPgziHUe2Utp
zcPOdt1tIdzNpRCoVWrhooSOShlQYU6uxZgM0TYxBhQ8GYrGRA16n4LZsfMU5c1VhpfjMnIDkM49
sDo7fUei7r11IXcWepuhG06zTm+gEJZI/HgZ3mGRVpCd0pggLBSokdCYLW403cQrYriVaLSj6BFi
BWz3m5D4rAb2TG6aZV3U3AmacXMkmQrHEcjpEnnTGgZblkDtM1GsHVEYVPYJiMK0xynRN2ATeAge
0Euz7OqdkcL0Qp7j3VUgm7z5ZLqI9oMzfs3SnKwkTN6HMIejLq5xmL0Rhb2TZfw6txnRSn0Kk7V3
8OWMzoaHwX32fEQOsYZb9XmNuojZyrUp0SivY/E08qM5DuZrsxq21tjfQ9HJlgIOT9tUMJPRy/AH
aBg44ui7FHljhFT6g8Ng6Q8LR9XhPx9F0hBSd3XHRs/HMM0PR5GXhmhq6d05cuYbpaK1sNS3rj3E
CmY5ls92UiEMM8UHr+on2q/hPTPleZOhjAjWmsOqN4Es689ahM9UOrqEpHxfTKO3yjlg9paxzepX
eDPkpfkIX7yOW7ruy9Km2A4sGOFMTwXQKXvZOb23wuCFEU3VX1V58Y0+5imzjB4+0M1sOWu9B/ZE
YiKx+5DXSEJ+ahzxGTdRb8VbRlwzyp8hMZUg6pdlAn2tSLx0WcfxXe8hgD9nNNiHvCswnNX6ZaEH
x3JgNSrtOAmNSkz+VWik2hI/RZP+nQYsXAuNPS6zeWivx3eJBtqWzIDvYiQNdMYTTjVQlWNU4CIz
ONgNwodNggS/y7Td7V1cJ5VgcTCgIR1M2ScNjCbAV2za1Hq5rIuQr7K2p+421Dnm04ewS9/V6gDB
e9b1+wYFICULif+o+qR0rHHGKfzNZQExxYudcWVPOjpD8zt4DTBuRf1UgidbykBAs8YBUofuRIXq
HTiV8ZctwnfPKbUlpsirkZxjkVXAWAhuAIbDDMMkcaymukM/kB1mSXlC/dTD0i56Nu2QhVhTMFr6
CCyAxx5MvrMYRXAYv/ka9jipeg2tSwP7D+v0l5xEGp4LspPWkG2bjuP9nJP0I4Y6TMJeQ1Uq5wCd
zJ7+i00qonLey2FwKdUBdMklVdqhUs5c8LeJKgPg/djWTn+4JfpUH3eO5xLYHcvWTTqUamf9EHKd
HDrFEI+vhuoweCMpuMHrn0xoBYHYRnX5rlJam5RJCHpAKglX9Sgc7Zff34n1D3tYUhYLIW3Loeum
Docf7oTHLbEGb18vuRA1+Ozoj74VYijgjRFJUfvcOlit6MVzMen1GglnZMdrbHogozCOh2NCJH1q
3PE1Sadt3TkmhD30wwjZmuwAQGbQVtBDiDK5nkT+uTWZ219WPqSYpa9F7yk6yLtZpWKUVtiFCFpb
s/p0NKKWTEJJWVgyuYFb0iQ4glS0i9VasWsGB0E6f2r+kMZ6v64YYbhENd0Gz2bp5ocstnYc3BZH
efYjlNbwjtulYU9Zg5L/useReWtogLkWltHRNUvZg6FMtpHWWevGhSNngAffm2WPB0jaf39iNVJG
11MWbTSTU9C1BBwPZU9gzzHYnDGnbFbMDNpfSNRMzYmJG8dHGyLMMjfPXt8ffdRhSegRGSsYfarn
hvtsgqquOA5SAicRFsKNngHKNFBtGRrxK4Z4fEqIQhj6sWujOF4CmFsh1x+V5UOt1cmyK2seN42X
RVo9+YiIUu7zW1XBxi8kfgHhKk0qe+PGGBTHGsZlVUogkwCSGrwY/bL57I8WwcFr9cPICG6VlWio
D9B5lnRGo23mMNwQYDatmKkRpmiXLZ51fbS9vFPaN5DQiAcj4pJosjIvzQILGQ4CyqBWze8XvOH+
mu6YwuPFCsKCQZP5Q2c3sm2OqQmBi5nOp6eCaT2jj6ab/vKSbbQBV1bpRkequbzcBy5dadm34O10
Ho3P7w0ltJmkQZXfQ55RFMYdHAeGYyyGHjDc0gT2hqci/7h8AAGTbq4WrcxRnSMqcYIU/RkDXPBf
6IUN5a6w5H0yj/iYBt1NgmbC1purB6zaXZZXx8HXcaZX4KKtKUwQoDJfMftDfb910yX0zFthQC2H
iAK2q9UXqOtxjqWDfSNB5HcBdJ7QQvc27CqQMANUI1jUtY96aaK20sggk65Lwhlm5tvJ4eizUYhH
ORZWcB49evh4IuIBtn5ixAOkzD3EeIqtInnTZox8cPXhgGHGt6PH+xI6AireOGHN5TI1U89j7DHK
yCSthik6XX5QxpVxBJH1IlIXIQC6kqtmAmhtV0EHBhKESWxl39dxCJh2UQzXg/kSedg5xOiuLCsd
oz9LY/VWiMegCIkP+VBI6hG4Z2Vv3mroWKAeDwLv8lO9yl+NJH+op2kX4yJAWVdctx35ntcVqPT3
NyWQfSpSvuXljMUPmO8TjJ8NGx3+cuL3ewv7PqRa8TpS67MEeB7UB7R6ry6/MaoHl2olSq8+skNI
XBjWZ9PJp+2s9SgG8KRieM2byMAZiYM6qWqGYZF+p8XTG+B9bXWJbpfPUoe55pJWMteEZkuNFlRE
PimKksFXd8J+EOBfcoRawiOI1TQyfrU7HF7jCtJViKoMZKb6QD8eV5CY7caE9DyYFrkiWmPIrYTv
qjNO9tHcXbaB4Stg+Wg8OxqLO44LOGED79VLrWIdC6Rpf78VL83Vn1oZ0rR1G/62Q5/K1NU058ez
J8wYdTiG/jJ+yVpmCMgaCJiwEYb3GoTpBnwHeEfLXWda9CB8/RQW2BY1kvyQFXQWCajfTI8EI+RO
AfHo2SwvpQarco4Z61bQ0RA4sD5ftnSVclgx8iTM6rzYArpKOHfPg4fIhSUBx80cbWD1IJIgbpGl
4zK1/de5ytGAsXD01JC7usRdmKrw0CSQ+TB1F76K6Cqhvxxxl1d3OcJqK74quuEV+w7+vkY6SUV5
tYiiy5OVktGHTRGZzCz9y6f0cLBnwHim8dpe6p6QDDGF37bUNSoVg0TmOrwCTQn4BvbXZQlagXPG
RrFeVjXRCtM83KrReb/UE3rVkRmXGy2yvhCiD0nAj1ze4f+ffj5O5bf//Ou16PK2nu7Ryi/yHyeZ
5Es/LPbVS/vy1zdGHe10fMn4vUcFkfjrJX/7a/kSvRbNX/sm5b+aXz7i72moa/ybs9mz2A0UUgzh
+PS/p6Gu+DfyTo5NR80R5IoOf4Wnmpp5CuPfUiWR9Cht9olpU4D9PQ7lrwyP0Sk5r+sZ4r8ahhof
0iGb7oBtSXqgukVdb35sOY60INK+mQJYdoBCEG/eBmzTpTCrhw5pTaQ/kq/uPD451gizCp+a4Npk
hUIE829H37xLSnf/w9P8h8HNhx735Y5IWi0LTqMpaTj+HDlcxpKtQO51A75o67REQE/rn+jYIVFi
DoffX8ziMf6Yrf99NZuuuildesIf0sFKan3dUodt3MBo16gDISJFhaTnSNA3dLMamlztiHgP+N17
MNSrMLDuIrxomBOMT9YAOQe1sk9VGD5OmtxHjb+aa1RnEm2kU0ULDFnIdzRUVnjubCoqyS5cl2DO
GjveVaBuFq5eN/ReHBsRFwhDef2qoZ472KbCQHrjNkUaQ/TDK/Q0fDpug7AWWBoXf6ha/vmhS9Ow
TMDs3qWU+KFUEH3aR301BwxhK5ziAkwOTD1+r1v4G+33uPI6/k/wrfiHF/yhy/39kRvCJe2ybIt2
988vuEJ6pupHlpyfr1tkjmg+IgiGY2a5pMsBoGN8/f1LZkv88pIdHWUQE0ClK8XHJVWDnuG04op6
VB5kg31fnJ+afko2SAE9Kj5B4QWruKRspAe6gzs7XUNKuC0zpaWU9IdQNIdMr07MTq+7ZLiv6kMY
FJsRMRe8dptdpEEcVnvj9zdufKjg1KP66caJDz+eoowY0KeOeC12Z6OANzxxXL7FM1MS36cMJ2pd
+4HYF4O5i9HvYSLNiMzL6AD35PUGWiT/NzekghI+ZvQUxYfN6VdZofd1yngwKB4JFMMCwZqo0q7a
PHvLc/y+0M1d1NP4JJTeZjfdaJ3cppV2X3fa4+9vxvmn10pq4TEeogdgex9uhm5SFFgdJGKnKj+5
QrtFjeBG5sYBg1e8W6z+8xghW1j5jaAGi+S2azdJImEBxO2XwhkOMAvu/RYv6U3bVejz4JAFbORL
S0ualAiQYIoqdDoMe1NmD4U7oc3pxFCUKIPj97ianswAhXPPZwrT0QBZzmnjgft/A915jIrwbIB3
17X2C2hE5F2y5Ktnpuug846dm7yn+FACCLsvOvFVy50nIbWFBgCzNXJYOExgbdKQePLI8IGtmTGD
kmrKP5eO7i6COHzv3P4JEjq2C/YXr3PWtiBuG34arn7/mNVT/CGTu6xBkw4gOlcUt0wuf16DFXSp
GZi0to6mDMOkBqGCeH4SArHvHv4V3GrrrtVxTvz9ZY0P4/vv1xWqRjfoW4MM+vm6bqcA6kSGNULF
+AJ86joP0Jhh3inuBxSZK5L8JfZ46OzGf1jmlybAh+/sEgcpB2wXBIH+4dp9NJdVbkUwB0Y7vW4S
1O2VmeBU9XQmYLTgxggktEv3hg0jtHl0Ha+48ccXulCAvsHCb0jlYYnExU3Z1HikIK+7MK2SmadY
gYkmlN+iAYQ7J13SmDMEr0JAxk1WLRHkuI2iBg6mwYy9m6+RNUjWU4uyk+ynJ9tgfENi86evbJi/
7iZP14XqXIHZIu6ov//hCAgbPN4QEQ+A8psY0qBfpFuHDuH7TSYN9FDcPeZYuIBxFpoKBN3p/rnX
thWAc/icTHyVCY5DGy6q6weE1XCbOaPTKkEq0nOzkuxUW/YW0a6vU+LzZSNng8hQSm+C3rlb70yG
rVXiHrOhHfem527bdty1oYy3FKq0GIZoFxbOUbbJuHILsaGLfwU75ElrciroaeW43UFXSsVOlNxp
enVVDdFb7UoEyRFuqdsaiFW38l8RVGzXSUsnykQ/EPkbBK1k9GwjPxTSmt3auUvfCod6LFh1zHXR
xxqcEDoXL7QH4aDIQtNiTM37vjWPacB3iYAyUCJbj808rX3LHkHk2pDscywkRg9RFHp75ogSQiU2
vZz85eziHB3izEkVbiK5MXubvAuvdKMG9BUSwfuT26Rfu8y/0gP/JAaykgS9iU5coWziY+xtovPf
9nJe5vdhYyLYV6ZyM44cCsB0Ii9HMW1kv9SO+1iXPZUGQwcDDiLPPVvHPUdaxRTZ1qyda2H6bfXM
WmwTkgoxvIujZOVEAPAdh2oFSXY74JRL9HPi+KiLIIwe6Nl91iZn4sbOTqzrJEOXtadCjh3z7veB
QJ1xP+9FklzhkJx58O5JiX9elzRYMUgygGjkDs6X6O46CwfjIEjPyZkQ8SX13/0Y/TSVr/y3Vybs
gBFgHE+yQmvv5yt7DNZGGPv+2m6gEtb5ndl1CMCwDuiJrmxL33eutTVo+fwh/ohfY58EtERaThVt
0+H+gFDgT4dWE/T6tMGG9aLp+qrv/PckBsJfF9bGhsczDPghNnp3sOzqroO0jZQATKAQ3IU1Q8/X
mk+isNZlS9lZVqchCd6EmJ9+/4guHbWf3440QXQaqJnaJsmKymB+iBrMsoyebeOusWIEIJgAuy9V
M8ZBX507CRAkJEij++yWqyBkwukGmPP4HQYmtv1ItgYwziO193Vn5/bOPm3yB3XGugarkloevhFt
qhYZAzFU8CZ9vL3Hgy6LB/puB3IRBZXGiROWKOKzS69J/JXGV2+GEVwcY3JMOzAQBNszc0cyS7/+
/gH8mszy/R0BFsciCZEf66eGFYBaCphv2yofZviETcw5AduOrEGz0pvfX+3XvcC6cFStZljkO+LD
08aw3itkPzMvG8WZQHbtFujURzS+NESubQvlh+U84kz1+8v+ejT8fNkPR4M+pzkPmvluyLB1kQI8
hBucnjwDbbg/XEn/hwdqGBS3AIHV4v+YbhhGOzZ1bch1AEtzqJEIte9tkIRoAm3qzttH8CI72oBj
CF8n6uNnuC7w9MfNLLxkHRqEOL9C37UCnTRi9rQMcuM5SnE4R+8gROdomOqHOaUfBJlPMpnm9HVq
Voud3vSCiAwklc56YDwFHWPF0LSfEdNGkLEcS1TU0aacYz1by3q+FXjbIZneH2IHw8++Nh4Q/R3J
GIGzjIG1S7bFgGtcJUIwiBbIlu4wB97G7dAUCYt037X5KYA27kzVnUhpkxcaNsEycrdu954gGXY9
59yQtLYxI0SSIPmsV9hm5Y4BvjbdcLiSMiYnf0qUwyhgOIn0tWYPKA0qI8reyt4wiYvqwFlSUiP5
bADmhAYOEAGL1m0ZyE3vITyD0hgDn47U0R6wJ56wWEC5IuHhMKH258ZZ5VG1T/XhOmpTNO2R7oL+
RK/ToqHWPzLjiBd1nX/NLPLcCVapH+Sf02R6+g72C0o0QoPprmOLJLCOsUOLz32YvDG71VrHWHcX
ANshtWS5DQWllBqIJBqnn6TaLeKpRFZwKvFQqMhManrHnhzu+9A/TTgP82pKdCBtVbg2AD/kXF7X
BZ3xIT85A2p5XhZDbt+V8zgyvArOTcBgIMHwMKy0635KeTBd9I6Egh6lX6LOgQiYxyk8l+LUSg2J
TdIEf7AOIQMu+uOcBc047fxUT1cQs69kY57SJL/xyuEwiOxrJjvUxJoHbERpsKMOW8JfKO41/ylq
7HoR2P4pRpTZK+VjmPHkShRJybdwBdAKEE5IT3Rw0BfugJpinFanHAXDvZWdEd+doON0vD/vq9AM
UMsjL6IR5SmyMtol41a2SJpKWzwkhXYflOXJ42Phk3fnzkE8IEkYSM3MvcK2WbrZfkoJlHryNVPI
dgUtbsxj0krn2EiNySTKYQthddnCZQilaQCacwMybz9nt23IKSgHF3EJsVPpRBsT9WsGGYso128R
oFvlhntlGcGwLNkUcGq6Tw5eOF1NXI/U9CsMiR5eleFhVyb7MgkP5Wjc4QaC+56RfY016ym15ZWf
kHL1TvWF5s0jefFBTA6FlnbVa5KUBuhioDB5cHZtsPHJW+BE76Uby22ZTVfg6YD4WncSE2JyaHBQ
cATB8PbfcmN8DcJ2ReK9g+tdIvlAE6IO22+VYA7fAPp2ldO2VYHaRqmBhrCzYWC5ngYP/wKcAHPU
jJb1rNG6CNCtSofqxWkP4VB9iVX63s3kxbB9QRtM2r1oZ+T7LR4EMgNI1XcAKJg0fSfaMWubYlzd
4uHga/FbYz4irwlPGwW7Ig+48tRsuiGd1lmqX7tJdTvSJo8D+61t/HansKZ9qgEcZ47FFbn20GGY
7g9vcQrs2yp1WnnT1nGxlTT7p9IqcUJ3rylyslU7+Cv2xaJp0mFhYRGqKyA/YIwvSPMcOnkCAfCQ
dQPkUvvkwj1dovGaLa3bOKfdwARcSVvWNA5FjXKvG5wg2JGA43lUP6Jn8cVIeTdu2F5Bpd8DkXjQ
GvcxKOwn8D4HdCbotGF0X9y0jY4Xp8MLCiog4hreKrE07+h5A+CZ7WtgzzRp8ASiXASNVQ8HRH3Q
iw+HNTAYiK3xgBZLfsq0atoilmpuMd4qFt5ti2Yn1Q74wkg8tcJ/8d38xkwZoEQvdEy4aVS21nRo
T2Y6XfEcd1XiPRcGRrW68clhSLkZglZfaW30YFfF2unYOox2j24JrsmqZHXVVTZ7DEVsvZRPJQiY
3h0+Z5hfOoxmUaGhCZhlHJmNTTAnyJ4xZFwbM/5vgR+Q0QJtwGOB6bN1N83g0eAN4p/oAh8Ka9zx
goVblwHq1ysXfT4oGQQKpJweRunvsAZCSRcTjKngFqb0eizcF0S7eF1ReO3hk7toi/SuCRFcQXNX
aymi6KigfWE7mwnTzkWmZS8NFBgDASVHMHHraralZbALMTmnuJvA8AeAurqVnjzAR0020np1NHPe
uaHPdLA1tg34u6rEML4oHgCcwFRXVVJES4DN/jVEJ62U2VWZlUe9BE1m47eJ3USyCezqy2jkD43i
nOtp9ywm+dAN1rvEbTZKG/ZTjBac3WBNWVyhDesrDbdzXg/noBPLZu52/Ti/oRfxxliYUg6OCp9e
75NBfTN4c+gNUnL7jyBUSuIQoceRwy5uP1XQLFHuHp9kHN/LULwA8mey2qZnm/niAlHShCQbsC1K
s+81KIqFj5bZ73Mdx/ylsgFkRe/f1QUza/73c+6c+yaiAkYt10MwroMSz6Zcv08T/alIKMLm9KVl
cvWaCnCwUehuHeMFJM+4z1z3My3nTKBv5fKQ6V2C7UBV7JJ0Y++B0nzoobfgPoUVk8zLtrpAhYfe
QzmlhxbThOc0c/edjiuZd5p7NmZhbguNGsGuv3R682WunG+p4fLUSKJ7VGPpiRPmUIE9OBZ/ZJs8
sNScbyAOPWO7Di1XLXdMGB9yCUFFr5ZTr6G+3x7HqYZePX61cwCQMy7avmeRGhUPoYfsiebfY970
h7RcqKrwQ13C9MB0gCuD9DAUBe3HusQqEIzucmbG2USC17wXIzVUbrJAUox09IGzQwCSzcgdcH9h
OBjUJ8xhYEbHBLu+9FeW7n6JA04V3RyeRhQjowZpxsGwjvVsnlA5uEP0D14jNHxoJi4KGvr69wvE
/IcyUHAZyzRdXTHpPhSgMbpFCH4g4ljpzh4tjps6I6hlSP32c3xq4voLlJFT2rr4WRrNtahPInC2
aUAOTNVEOpTEuxGVDR/69gIS+Em1ZZJh3osw2KohglvxyjrN3Qu9eLCL6qFBETrKKlTStKusJO39
/TdSs66Pr4V1jmW87jgm///QWKtCaUYISbvreYKBBiTmoTKbY2EjfJvQJdl1xjZpwi8z1JxqHsVa
re2VLsKnya4E8lEEliQrTATcH2OMGbaOGeF5Wut/6Hn+4216JuwVAQTyF4agO3ARCcZ1HQXlCa1E
fTHT0XPQIRXZ/2bvPHYkh7Jr+0UU6M00gia8yUg/IdJU0Xvy0ny9Flt6QEtPkKC5Bo3uQXVlZQR5
7zF7r/3FsWVt59aZWba37//9B/Rf/WC+cU1mSUFB85+tCQTwQC52FosmAi6KUxK2qxfpayqygz7Z
L+j/kSuWpHmN6AX++x/9XzRemsGm0Vb46cY/TJv//MYsRiqluGRwL0+IZWmo7+1g7peBmeOE94iM
6//h8VbWL/s/vaPstZju2IrFlvMfU5B/mh1UcdroudZZ2BE5r0uH/wX2fZfklcS4L/5YdIlcZGqC
fxw/Q+48I7P4t8XX/y25/4clN8qMf3o8/r8l961ad9r/vNL+x//h31baqv4vjB8syzYNtlMGbt7/
t9HGqcusbt3IGKz2mJtzLP/7QtvAxKuZDjJEzbbZgq/bmn9faOvOvzB5ZswPsNA2eAjN/42/lzn9
f7xYGY/Y+vpMIUDRbVPHbPgfD39LkZBOYKPCS9RfpakHU1n7qS0fadFFjQdSlzRW3DOEYMsPVfA3
MDeVDNKqFgfKysZpaZwHV9OyfaamW8koNnO1hoNMO3PQfZF/pKSITndIVYnd03bSk6nVVia9OCt2
JfzLefm0lC9duoQmaQs5dn80ZrpJcABg9nQAEdR/1VC+08GBsal+Fe9rwPzcEUXFDmnUfxqe+7QI
PaExe5hfEfEzAu5Qj+07foKWUMxBSx0aNyXFhgDrQQM9WT/VzVs5pE+fRfRcrxkXE4bZBzF1Wn/U
YLOuoqNkvdXte9kxaqdmYoDWBVIHdhmSKrxe12nPUn2HumY5lIzEshkG1c9nmZ8dFQULvKm4X0f2
EOCt95q/VB2uwoTqQD3uJvUXIDraLD+EohYSlG50B3ZragkFygGSLlewks7tujgArmDDGNh38kdm
HdOMfOL2qV7wxzDfEVpB83kQyl+rA8cG0aCe/gjWCZqkPQ2ZQRrROW5RrUIALrvTgOKSXJjMQD+9
lF5pw5LThyAK5Q1BsIbCl8bgQ+7JE9D5HdMmCwrtrWzxAakfKqie1T4Y+TP9kGb7PRBL1ToLFYi3
/pYUP7imN504ILxCF0e7Uy07UE7XRtonKKSZjG5iFXMpVUU/ORB2LMTiLBFpzyNCL0pSlXKcMIR3
eOB+zqp6L/SJL4FNRkdILi40hsmJ5vDp0knGjVvBTRBYZB8j0UdmjpsI5xTMwrNO90v++UFjVSSD
fzYfsxVu82JxhSHOzrCi7FeLJ2K3kAxpYo8UwNINg6zsVLK6kzZNul8loan97DjupL2wpL+BBb8v
2tXRath1SMPJhpKH69QSKipuS8RmBKodik1vaa41+TeGnp3QWDKLkTa4vfd1W/2K2Lcsn8RWS39N
w3ucuEmEi2oPFph5hZ5uCjs5CMAPbTlv8KG6I4mVtnDITem9idTFGbAj9Civzl/sjIcGT0Y6kSeD
ghPYxTYc223lSIREA2stWboA1MYi5JUaDWsT7SUgo3V809CoK/Hi0QK7MolHMji8LPqytMAc3C6Y
Q2YVstvYr6uvT6/hZg1TvDPIMKleF4zhzamszY36YUfhJZ6mrZqQclPyvmLNn5zimCcKyaBfLbp6
9aXJ+RvhX7ejF3aZ3zTYGkiRs9siMOhVSetM1nCaWOt8xs9be/FKZ5do9rGrm10/js9j/6t15iYq
p51I3my7YQxDqk3M6NBq3+h6N4WgHJUPca140gSb7kt3SqK0noc19pNsTrpggiC2uKI+0+zQ1z/x
8m3J1VZFt0swLTFr37l2X+b8SWA6m/UV8Qh1lM/brF5COFHkGpJ8rh/HZPYz2Tpk0cOwl3Wh7WP3
8mJD3eUlQ5NUR1ovwVM722lm8xW0eKmSICn+Ck4iS+ZZag8yLOKyUH0Ns3tWf3cW0BGR++RjuZNO
yIPiHCLxAh7koDJ8kdV7KjNH0q6FGfvTonjLAJHNyA86xwURrYFYtHPYWT7GQVaI7T5JKcWkY0ud
S6YYi98p6cjZXL7TYnAH632JTarkbrRxbMdfQvOoGBr2XQRPUFGpXm855bZUCDYTfTbAViIpm5Wo
vuk0ErNGVrcYTvGtOVmE2Lk7LArsH2csLrphPo9TXQdKqJkbo5pvbZth9IfHqa/YM3LvaOvVDdMp
xnA0oefqICEOJAVNfZeb5Eck1DiGZPuRM1kH1UheVUtFZBRJP05sHi1WbIdJUo+dGb4URtYG7ERL
12xzY0c41kYG/DdLjzlLEc93jAtsjZkARl9V4JfMa1ty9U6jpCbZT5nSxpft4Y/SLcaGVBBmcEY2
7TPHTjzTSR4ZV1eTCN4PrYflL8z3ivmEg24YSUn8YTUKsheZGtyoiA1LZWfH0V6Q25DhLiba46aT
DBGDu4owkmzycBr2zSZJ8tSFXQWklz3URJQeJzEIZalmGKUz4JZaLwaHXpBlghzZtfp5a7SFwhQ2
+ds1WwJ/V84LEaMTpO99Y6Z/SOfu+QSbOtmBpR9osUgtaGYIuX0fdMZbjxJX0ZiFA9tnQHbTQ0Zp
lZ6FO2dqf2fPAt7jLXF6W+YJ+jPBgftejKTiyNvYbpofOuv7OOvfsR4xIzS4wVuyVwPQmwnukGk4
DDUkRoVbr2k4GMP5EsqJ3/cUqhYdlN4S9mDVl6Eho8vmX2Uqrb0nhY/zLR6BoDXW09DmF0fhsE9W
LXneD1c8eSIA/8r4mFBBdVE4vW3hVXNIgsYysNpxXrKpbA4YPD+RtH6rczF59WLzxQIfrgW69L4g
YRZdwfpkwFqEGrap++IVxt4LzCHFNRr7KW7f+ynlDUCSoCYa8CSZM7m34nk3c5IYo87LocdvDWER
hVoRcrAsfSBSYb9IAsMXQWO+6rTj3lKIS4X8cEyZyfijjS7asuJziqdzF4qUA7D/aYpoOKx67I4P
Z1MoZXoYRrCbRDUoWftqVFXOxll5G9lqkepM/tygFCz72mYHGZU0VVYG8bKNVQH+1NRJXWGoxWUI
HiOKryCHjUuqXNreVnD3USA5U/FlNKbYohn/NZpB9kaMF5uBZ3TSJAbRDsPquDppGplyZj6jNMu0
8SoX+mNmk74zS3BQCZHYXpKCEOOZ2ju5+dDjMCOgAdY1vubLCFtQlRkhh2ktu4woYVDasXEwZk3f
DsBptzo0b7gL0X6YuI/5YzN03UScwjR6NS3WR/3JbhmdtNiD/WWVJ9tpf2n5w9yoNqaLXms8fjtq
wKY68Nulfmr9Oov60EfZ3Opp0W9N0Z8MSev9zhlPTsrWU1TNXlZ7GPvzM9y3L9ZiF1UXAa5ihgGd
q5E95LMiSlViLPHICkaD6JNZiYxcRirGdu4oI8fmfCq1va1GwZTa6JhRRQNgp7SE/YdoajtEJC6h
PCiWvdJ/LbU3KkdzuHYNDhfMLAUnpkE8Ehqoq54f8vgzVn7M6qgpfzTn6sRBS9GQ8xvE3cMuHlJi
+XQU17ZT+SWvRbSPypMDaFLCHpmyd0AdQzBlQr3E6imsVXcwb0I59HPk1vUar3CoI9By9iNE1zaW
5Q4j0aZX9K+ZrQpSvIPQ8IBqcGXLcDcDOSicY96TINAXX5K2Qv14eDOfc2YTSb2vMAwLR2Dtylub
fMx55kP/kAUJtcuxk5qtxfcrKsi2zRMltDW2bxW1a+/A4TE/62byQvPSKN0B13t76+rs2eyBmPL0
ywXhe6Y3iI9OtE9xep1IJu0Y1rKEpM7Z2AB0tVhCRuVsBCWVIEVjiG/DIPumPrkdDGprJMyuOyjL
UwXLdbRUT5fkoy4fTaV61qFobozVgUf+VayTzaxcDJazXfPh1MCyFQ3GS+g6Bs4E5yC380aI+ZJK
RJ4pRMuTRcOLTe1TBTXJhrLxLqDZT5QTBSYShXLCUY6iPOyptScbiBDo46naKrxDpbMQcMcejFXc
cg3VeieMxYsYH8XfjHl5XvFtEn1AX4HjZyPzUIl0b8t3ILXeAIA5FKrbmj8MkbVh8ia+q3zq6WDO
tjO7y/Sb4VLoMhouhmrx8GfABDZDBU3blec9btcVBgZjPE5pe4yiL1Jrp/Am1wYhgycrPwtcAICO
z5YdZOZbF7QK2vnpvsRPwyhthuEFPhXMG9Jy09fQJHabit/Bs51z1YXF+sIo+zxJXZtI6CW5NmG/
rfBndYSmzaSoFpaXWfauM2b6KlKfZCu6xgUfLwG1oW6RiIgwbhDOhnvZTfU1hl0mpQEQJHsjqwJk
Et+SkVVtxL9izRMDnN1PCZNqGGh7wXjJ1i6RcVNAkuvcdtJNjp5s/SbGNcNO3scOmiblhFhJnYAD
J60vawGhm1vZTA/jpLuCZV+X2W47/ppEB2HQKdo7wdG0LvzU8DOLMxDuK/9g9JOmo+qFowmuVdPB
70mEhMv1k4AMbNYXoU8HTaE3jK0dImgvBSwv27EnERpTk1Hd20SvDG+2VAXadNSkoxXDX44j6q53
bi8ArQC0zVtW0qH1SFf3ehKBqjAPABEPsnrmZUwJkM1E6zbFsi0w4iXF+1xeFGXZ0+9U1j0ZJrep
YDxFn2ZEQQDaoQ6/htTZ0m0K+JYt3AFVjnzFemmieNuTv57QfbFvh87JUwtTucvfjVa8oOhlA6n5
1YyXanTnGXmzGl/LetjXtBeZdmhL3R/kc9SsOBXq3CUYzII0wF0ixLNqPa9clXXb5BhoH8ydNqTr
RpSmAasHALqhP8x1+UxwBRtFAK063Wg5bTsrgWJbP3pJfw5DhQzhb5xwF5UOfvKdnKkC8Z/ldLT4
p2rKa8gpocc9p1rHQ4RMDeR9xkhiqiUsdMdCJjdIEOtLiIr0s3TsvnrqmlVzvsJmR7a0wFYwDhE9
n+xqhczf1PLh1JN+TWJMpOG+sYvbBIyU0MFNXF3L4mO07cCM6r3EO9BE6rVgN18lHO2EQ3pzZJ2a
sjgiyOPwwokWqY/GXlc/Q2B1p2UJXYNVbi2/1NO8Z0O8nw3jpO5bsw1gBRwsknAWk9QzzCk5PXwh
BlrI6sGx4EtN94AoClpUAR5a+LQor3Ic7XWzvddczJrdnAijdKOM6BQKyupIPrjboBJHEALequu3
NZaFOSHEGpbiuwOyP2djNmQ+89VtZ9ZBmA2eE3PrVurdkk9E0xK5GG5lJYPvYumfhc1Hr1/bWDpb
nI1KpPslWU70jPNZJFAwJ/gFuhM0DrErMuGUxstkJDysPdUkMyGSBzdmof1OLEasga8YsnLORUO0
ShxKvzOSUbJ9gdDbd8Le7zYtZFFUnmR/pPI9csjCrX4nE9Xge5tqhxT9iiO/mOHfPCExWdc57bGr
VQA2U+FruNi38JfvItGPyvy3EYavRgwt6BIiY/qpU50Usmpf963CddL6pkUhm3uqPfWboiUucUa0
nnPlEIISZ53fGdMbBoONPLHh7K6oiBA3tEwkxDvhUtfFCJyRRw+jFlGNW1FeVSPCao8M1DFdTX8i
3UkeQVysj/tykWiYemoOgcI51A85M+pXRZ/vQB19pfxIHWkbUyobCcm+3Z/JITxPPkYy6Bb9b8/k
qKzJVB/9Av51N+2hLUcjLZuuHpCR8FER7KSdGKe4jXwO5yCzKVdz20uKb7kE9NTGJ0k3PkhAuIQo
DjIrusfrTTZ1XqI9yU0ER0i/LAbsCq7OibpFLbb4eX07Iku+HPZGeZb/tpTYiTqwjit9EMU7ZmZN
9WIDp2eRviUvUzHwlmEUljNUmHDPNJO3WG0OFnEywppOlQV429a3xGZJ9t3kANS3eJHyUnuvkp2S
OoescgKyek5ypbsp3VgdHjt8uWUd38P5psUtByyHq3atjeJYleqjGukVb9pSPWrp2GM7KzqXt4JX
7ilBdDqRwyjab1Qhz7rabLVxdhGuUyr+HeJdBO2ziudvgXx2iMnQLIjLA/iWyIUPxPGRNC/co236
Rk7ZYH3H/cUC3qSOLGdYKJXKoRj2TlEEjNdM8p4ldoLxW8LUpl2gV8iLqzXTLtIqf15AqRSdz3ai
UQ5jCT4ap5/zsE2f1THReyafP/QnJzzpN7O7VsvaaAIUjhiPIlZSxaGdH3nGuKMbS9cezWDmd1yT
tgjg4XcYd4VxUWjurGHc6TBxBHkq0K3OSWF4ZqUeNH/FrqskXNjwcjg81GaV/L8KhlVJeCsGdXNf
qhatXM8g8bnP7XNaN25LOMgYPWSV7PbBj9J3J9EJJlL33TD6NVgfKxnOvA0bbf6NHEo2uBUExjFx
4T+cgyzjyeXYV0jUCwDXaHXBSK6VF2EV90nVGShTEyIoEtk9CydfpVQpZecnGzTX6FA0ACufjcxf
5DeCX8hqm3+a+G+e4arW0BWwBoKBjLxi6ISfV0cQXscJaYQ6PXfJH1kmrxKpdji1dOumaxCxO4mQ
iF0V6P9tIv2mgswglwtXhM4a+MNCJg2rGb8EqnkmjD26l2Ym6bAlOcPmN8FXzExintP700IiCbgW
LyI+Wq/pgeaU1h+NjxgOGCj5lK9sEGFck4g2xNuU162KqztC9SfipwC5r6qH8BJhrv8BXglPQraO
AIJ8Z/QZg9CbI3HiOMrsZlv9QSjtcC11M8o0zWc2RM3a7QV/fFBgUpDH6SR+RK+85haSv7tPjPbQ
5UEyZp4hArOmxoko4sor4WObxTpqyT4q4nOpllt7uI4Yr7rsooPUEI6rY1/BBTI1jFX03msZ/xAu
w1DzPGdw0DOxS/mFu/HojJnrVO1OIM4f50u9IlhippD2r40NdwYiJ8qRCTQAuAJAwlpF1X/z6Q1Q
yA6umCsJOL1MeFPovdjqMSO7NRi9kLd0kFSv7QfKxY+FZ7mdfzKEAGbd7YT6FSmEFUYLk6kCJtZO
NRG8X0u0NkUAT3PbN2+SEWhAjFOWBDUfw1SfR3BDFkv3cvRH6B5p0p+n9JrMX1Yitg0sz3Xo62BO
Fva6ayOYLSyovjO69kOpL76d7xTjPLaA8efD2ANGR7tivRtTtknN0a2inZNfe3MvscsY4Zoj7YN/
ItzhNR3nLQp4huunghKjqY61eVbzmY+OK9he9YScnIeVdFD3IYbb17K7hka/UxGD9OVzbXzW0Dly
/m1yQo40I6aIHDp8BkpxNperLAwvIiyL1mnIf/TkdRnnvaWNmOHDbYxZTnTDh+bcI9a0WpSSUh9Q
zAS5aQFfbDeqdUqTfSZfmqr2WOgsYE+nHMozI0UkAiQQSvviPAMl0qzFnc2HMA4149loyrltjo30
qbTVVuf0J6rJXBMQf1pisrI0+tX6PywlO9qooXiqxznIla+4eSztN5K7YMwohBTN0xmr2QIq4vRu
Itjv+2TXJEdI3XJk+klX7TMt2iqk3KWSdJpD1eu6mC7d3hq1i21+A0fZM+1HPzaoqmLoLSLhuSvc
aDG2zMVj46whSUwr85gvf5SZWwBjzKx8We0eLqYfIbhA3D8ajduoIkim8KWvhF9atSeU/rOiFl3H
vRI+D6afy/LASOQNBMSU1g+oia3WE2ILnyCSsbpn5RkE9/rlIwjLHollkNvd7AVrM3MVy+LJNpMg
BOMkoHTFX8VYnc2ZAY5nFphilJo1BSptCNjsgNDKDiQi1LgbigXrQfprpLPn2OWxl8518zxRyWg4
4SeAIUryKRmQ0YejhmiLwdBMiSog7WhjEMptsPTOOlLhzmjehLF27p0rlOnYifo81+22cNjekAZi
zy9W3/hhA5tuQVoVoZDYNLhW0J4ejKzeOLaE/vAjjifqtEecnW0gPUuRvPY8S1YYunl5r5VbWT/r
07eAZN/ZeBGS2W1g+ChsZ9roSN7SVur/ovucG4DpDHlO7D7xetzDcQ0eSD0zIiQMfb8yvy/ijUx1
w9op7+HwYwHvF5NnGmUgopeq0h/5+9JeO86sSVY3iy5eMnrqTJZvdb0CHXvGvcth1GF0W16LFnoZ
7Kdo+RoLXq7KPlZth64ZsoFEFg4WV8a4M1mXlOJwdovnJa7RopGEa8/txyQvrzkgLdPkTicveSw7
IAngfByHwfbHUuGfIQxg5qqtVWlnEy9STd8L7aKevs6guFR3VlaUS3FolMoLc8j1zZuWsoUy84+R
wZwVg+HRxMlG3dCL7pEbypEq/WA36HixtvlqP5IdeLGtlNhcyy+zZN8bJ6k/Onb0Kqj5Dc5FPXxr
aQmGiaRkyPFMG/n0Wy5tkgXBKGcOkae03ql0mFMByNJx6SoRbKYvOpu4CtMasn0Y+eO2V8egLG/g
7Oy68jqED3R/fkTEbUaC9BTCs2/t55gIUdKFg1gujgpjb8XJdr35rk8wYqJ4RzrWeVSyk2HeF3SD
U8X4kuZPbkM/jiQX1p7phOQSfeTN25CaL3M7/QzFsgHyqOhbbcBPQvpfpXoMWF0hDnV/XBBnYVIl
lvPFSmrsSi/Osa/j6xDXvtrcVHnazuaRGLYN+sVjFj4q9ZooMcovoGhLSSAbqRoipqBjGCz+ZlZ3
7bIyiEnVQK37BjKJyDbzPraFb7EHg2+8nxXNFTE5LM0v5CKvtUEH0/ssbXrsTTe2k5NVEuuus05e
j/9ryn3SkMm3ulGd+dSLcG8YPSk08VbVmWVDxWPQzXBzz/ewzL4ABgdP+qAzzY+UDy7CnfjhJDA7
6KEneQkScQVjm+iP2Fe4cBXxy00sxdcsebVa3W1t/GJvaX6309s8F9v+VlTqsSF+4qnud1G87x2/
e1F0UuXParjLpCCdN52TbSEZEfrJLfbV5MtPVij+JFHZxbrfEU6i9N0KT6YnMhN3HpiFl0UAW5D7
/U+h6AczaXZK1ZHPm76l8FYqaic2d4x0rfto33oGHIX5WIrhKI1FEDX+yPnek5FXrjqCen4iopOx
YPrl4ApBQer37GT0QnUtRSHBWmX+eFmI1FwXH9WS+dNYAuRYc1jrfUaxwd7wILNwaLhhVVxpoEr5
bh4lDwZaMFWPDgkymfWCL1vc4oCLzanbdVO+18IPaflrIsDNUfhqNM6dGr8XIiOGizTAhqWowjEA
Oi00T5gEmLjhuKhYOU4DQ73bZEtfkfWQHGLq1LuOTxaOU8aKu8OG15gq09w3u2NykKPrXnxTU58s
MCfZPAeG9a0qu4FpfV9ifQ//yPM71TwZKdabRrxOpHyST73phi91FGfOAp1lMrRy1ImXPr2WNAIq
Z5TFg7cQ1WOVCmrsmp6dNrYeP+vsyyRcK86HQKk5653ejfI+sL4JuaQJxqAYfQjdYtqx6jFUvpV7
AlBZge+OPMATCyLUCrrnzLurHpNPi2ispKJgkbdp3l+q4pskZgCrm76I/0gNl2UR3pwINu34bUgH
ZzDcWH2NLfncV2HQ82xL6p/RuWBJeaP6Rl7SbTuc2hYSVLCyu5QlrZQy0pzYfsfc6nrvQu4+9FIg
c6GzT92msflaWi9R8bdcZeXhtWAclmkzicUKSnA2aJnwRoTBcdHRmz9V5uyG8rBZun07xVuFVPI2
lzzy4jFP/Nh1d4FXFJhh/FwZ88HW4XFr1k4eTrZ4mdOI0QGzFGq70Xkzi79GyWdwsBPbT5kBd1hL
yL8zuF0bxmp6zkITB6WGuoNaG7WKp8fSM0oMTgCOSL4W2rmR2GpzOFcDTa2luENu7sYclXSF+8xM
dzHmEnWY9mRSHaJc7AYpfnSkFeXjTfTSjwoFsbEGor0Wppl90Nf5YXVTKTLTPhatfdF6kU2sHCm3
Zf6MG+mPBSZ9pLFH4Okby59cBHHzkWLMS21xlUHGdvUfte02Nr2Bzcqo16crAceUUq+GzZY720Zr
FDiii7JpzpoTvs3qXbJ0CD4VUsqVF5izkuG3eBuW57VhYCUPMY3PLpt3lgoBrbQFQ6+axoeu/i9l
1I5MQZCZmk8eWfg0DIzyQr3eG86vspATCgeu7TuUSIdu0nZj3b1k6IwtxAfpgF9GDrBt/LEkrdva
zgNE8XaAuGwr+pWsvms17irKDT2ElMiQgGjiJugn4cnkvzN4PyqG9JSq875rq30U59uIDIOemUBV
K7DbArkbL5U17Mf4qv1WDH1HOf+yWHnwsZjVRQZ9C2TxoUXDEUXAqRnav1PpY2/FAGQGta3vyUnx
a2MMIjs+VibTngQ0eX2OxVHlOIsIcq4Vi8E/e0ljNPfaECJnOVYYApSW5NHKPjgTodYWJ43hCDch
lEfp2MYWC/BQTiml7R/2NPxoYe8eM7PdjxnfT/q0tFww2I7Idb5bXGuzxkh+/A51gGWsKkYGhOwW
nvCBrVjkcGO3+PwQWhXDE3oRr1WLQKaU0LTelQwT/yCDaFV575fxAIt4r0jLM+gIoJCodQihZSHg
FqHlUn3ua7RDbCe3eXjHbgmouL71SnuyLHRZsrIfREdH8WGPHUN8M3LtFtGtpE5ePle7eqaaNkMv
IsHWzCuPFOm7GAbfUqebhHIjvDUSbikKZiRK4pHFzkdrR9S946YZX5ScbN8SfdYwIkL9jQeqEx5+
Ir+9hNax0Y8Fe8VS0k+K2n9Oa8hMRyAU045U25NEzBEw7CSDLXPomWznlvkPUvlBkvZUTO6chz5I
dvatkOUyUf7R43Xu3R9Ktdt3lGRSfKQsGdvutVzfPBCqczfsF+uvjXyprKaA9Fe3QnlUZiX2uYVU
iMLLLWu7CPUVkR+BNpDHStBNhWPdFCHccqYGDUZaE4gin31WAeFQXLNn1ZoGdbeq8nO2eh92z93U
MoyOImkn4C8NcDaYWRRUAixKRh6OckTH1ARzd+/7+JzNkxvyues6e1+aa/wvAqlFSHhnEhVeDcwh
VPAvrUu4CL4wQ/Qqu5nKuncefeKNDX05GqjOUF4c+UAuSsjDPbtZhtUxGa5RuOvwZIWjdVQTrCJq
tENuvu06sYkY0TMPIaYcxVtf+zqerEId4M6ah1otr2ERue23zQM5oAxcV0VM2pEFVe9l9SqN6jXv
18udsUIC/T8h5wf9lmPZT+SXuiEZWwWdYWm2bnVvWoC5JgTRdsFHAw0qqx/pQAh3Bds0/ND1j2Sh
ELVoRWTXQsI+LVDU1SNLhleL4rcVFrO5c2YZm3wQz3VfHloQWKrOWwwCd5fo4knKtA+1o1TSSjPo
mMEUsuy1c3/Q+ixosOxOM1VRCRwrW3ZyIm9UaqXNSJZ3B9ZAxyQhVLpw5hf43K16YazRjJfEBn0w
aXspYphDjGtGF0loeQ/AtMqYIYS/SUiwKU1ZnkUvUo6XxFpQv9TurXHKoI41PDR46JffDAHb1Ilt
X2nvYboX7Ldm/Y1MzZpBCjlZW6d8t5U5iFI23c3vrAWr3l+Jrz33Zzh3bu0golOfpUnZwbtmnp/c
a3yaFjxma9snZApX4X5l1KWsvVV0dH1xVoS2NeN0D8DAbdHG6dFDMz4Xsp5k4TcD/10IlHnftfNQ
U0yGmHlAs7DZvywyFrwndfoaS4ZCupeCyBtwHc58sqOC4Evr7sNi/7EKBincDJSy/cRLUn5VMcEQ
wngQFXUESLOhfDyv0bSjVgcz4b6CpbpmpKdZdN+JPH4ohbJRxjWDqWIBY+4kFiUKlaDlBJJ0niqs
/QKhCIdZvfT3aaB2MTn1Ld1g0qOcxkTg5Yt6pHzOn9GKP1pG65WRrfy44dxy+EFHp0+YPpeQY6H7
rsj2Xc12ZxbUmdZeOFAN4yFLxUC4tYoDuUejIsL3XFdIYsXgd0EcytMQEbWTz7cB+GFTxWdjIhuQ
MCqo6cdVzmhjrwBrIOQfwby2rQ8LHphuIqekDvV+S8AI8+6Wm8YneIi8YyLIMrXwpMXQ3xju3kxj
SI5ZLEfBApN4NCf5dXT03yiTT30cf4guqt5srDbVYr2WTjNva8loCNCLmd6Ch9BTXHJhOzMbLVeK
BEjoJwMaNTE4FL68xNQIm6qV6oc8shmtY0/DU1siBxVab3wOoy5j8SvEWeHLLpaudXNzIMmTXTFT
hfyjxLJrVenNwS4CvSJhTc8xt9SEgJdYDLYTa6kAoUaecxqEMEfga1m0WP2vPUghRaPtPIUJ0iTH
QcSaktfTFPp3lcnxIR2GkKxwpcN4av3lGjZ35Kqh3IAloevK0YIF2AEzX7G4bRRkef0W8/5mHXNA
MMGeihTBSTXCTbr9EmeerJCsHr5KJyVm/Kf/Ouqlx++gxO9Rfp+q6Ujl463yCzWr92Y4e3nHJJnd
abFW6Gh4+AtRQuoA9K8296UT7VRr5UrJ8EBTDz4f2rN034VvPZggM673MvVsbe5LmSeGyR+bfLbx
2lGJ5kcoxvBYRGP+rNuIUtRRfi0SmsXidda5bOA4X5qpr1fnThz01o/oOcLMSR/fcrMrPRZbG0YQ
DoEuJbKW+DaqNb3hsBfTeiJUeBOHfJc5vRYIkZYsNKfBl+I0QzjMsrcaWXJVWeuKtINfn7HembSC
EHgiNFBNMH5Eg6pRXrJTN/OWGD6Mv0CHFAxzqA2UCeWjiipJucVy2h6UZvpXrs5rKXKlzaJPpIhM
ed2Wd1CFp7lR0HQjk/IuJT39LHH+mTMzNwRNOyiTZn97r/2bPHNz0CVUS5ig4xrDmvEs4UDS6065
Q+Uxx1CCy15hbR332kq8C1VcPI84X6aImg2aaMgNdsPXjOaWp4J5P25nuuUk+1+AvhaCIfHJv4vx
bjlYIRaubYqvlz4CMMDNwFRQJ5uQg5DHumBRLlzaAJMcdrIIVQgHg2Vu5PBNywj3XBx99osVdQfd
sTOTdpofW7QuOl5qfA4klKAofxo5QSLGPFmJP0JsfHujYp9TwR/PYtTrcjaMnPXU87cjMFWY2UuV
YaEeD21yGp2PvOh2ZdkfQ+drwJNtOPhygheZ4rAnSuh4jO+CVRmx8Vfo7AeTFT4Fr6p3SJ/kt/ZZ
Me8IN+10Um0yjU7GnM9AMPftd4pQUpvZU3fPBttUz3n15iMaDaI9Lj7WuTyVIZFo76GMx1VgMOsB
Y1IGHGJxuyQDF8lwndcHEoarUrSXxLuwblcM7XJwKUp8aDGhNL6ViLaWEoiQ2FdouBANE5v3oUDa
ZXNsqRemSJrTMRs68DigmOB/w01SnM3qmyuEweEgmVjd6Wvk2ty4V4/twvIUnVlM9OfVIj1Dz6+w
4UzUnzpar7MnFKeJO3B3EckZCYPWGhetXqhpF3fhfrT3mpu+53wM8rEiAzumzoqyTZfRdjlvY8uC
jUUGOz0GRrjlEL8OfKodCQAb7I420nP8B1l0nXcX/A4s+MT4irNK/sQpnVTMNAaiAKTHCcs55TWs
75cBksGAA/txXX+WOcEDphc5IzeRba0ezKUBQIkDmpPUhB2jtdlTC7Cp3X5teO8BEm6fvFc8NKPD
n+FZAUGP4LIDKLxZynYXJ6Y3cYp4mxGlHRizbXouqbR2hwTbNgpi9Z62x5ri2S48pQQ9EKEqeY6G
v2Z4q24hc1s4d9jj70bBOZIR0jSuDSIVzlmTFOi4o1fzo9Hh3V466ZsztRWkv6GR0JWl8Mllz9S8
nhRX9Lh6oqLYbqCIYqM3b3X8p05OLSYnfEZK303B33BAW42qVW4XTJO2PjuspR361MTOwWU7HVzM
kwVG479B2ywz4GPGm7jhZm443c4Nvt2M1WVG5BydteP+FXTL+XrbzfwUXOHr4pSCO5D2ixj3IdtZ
H7enMN3G4TlJX4oOpAXXUGXukuobJyhRVq5NsIgx1kBRwCEI4D4EhZqzdMtTieQWh/vZwaFsG8eR
pYTSc6OmYAk3jbwCIFu1Phzzbdm8k8M76+wr4jTbU1MVlq90L5Ie96e9SNrt8tKZmbKnXIFELSDp
f44kQejwHBc57hSgbEaRXOHvm4pdbr43CqI46x4FDhGrpZWUXE94NaR0y9Uc7eS6yo+Wep7dv+1w
iLIPB8Nn/aeEU1QGa/ynbm7TQ/4CmAoxoG4ELJmlb2YGGoJc0CYjKITy0ZtEe5Att5KmHr4mTay6
NKV7lJOTHT3asTcls9raK7hscRPaOdDUiMakxqZZ3HNGVz4oBn2ILH8tYf9yZ9K3zpT0jCWc8Clw
rppLkicT+9VIgk2l0dpNIMNrXU9/Yif3X1soApswqt8b+q9JMFDjrHuBVMPUvPRRkL18T7j/ntG2
80LnnFmk3ragmG2jR6Qp33io3SJ6tLOvIBwyBmgsVYbdkVRyoRaoYviG0P3mQsNllLY8gw8lXbJW
4j61YePv45665Kj9JRms/s7rmCwpNwV6jRQXywrNrWfBN2IhtxDLox2E3V7jmrlGsr5O/YvgbW/z
jVgezRbhg0x4M2CfCPh/GFcg3JpMpH0iUeL3qMShKB4LdemDCbsnAyb/20/3nrgRVX+eCBEByj81
5nfYoWnqcj9rOkAOjX6ujYuf/bEpeV0S5HiiPQ7zr0pjdXUJPvXbfqmNwkqj3WHj9d3KtR9bjCQR
MaUYJJJUlMC8BoN9HwQfBrkdY/gZLC6bo5VpdGR7q2J9aWx+Gspt1Yj9BB+3voE2LDYmF9kuEb+y
xryfc+bnXcOdeQ4Bpzg1DCNw1ZZq8b+17tp1JQVAvvyD3Lq3nV5dhmGdhvF8q5P2GBsceXIvZX90
83gH9cA5Z2Na7dn53zpj01K6fnV6C2LjzJMTte4hVUaw56RM2bq4JBCgk4H1Dh8Rm5+kj2RW7lPW
cfTy4KmXhiDEXFXjMaBOFv839xWzppBipqhcp8K7ZUZ6CRlzgiau73kvgG1Fa9zV1rTOdDvusil6
9auhvDPhnm4H5VMwPGcX3+qRLhiNP9LQxgDrMSFiTC6u1TQM4diaczylpTapd+3ca5Ojlee1LulE
d/EVnmRhjhutY3O92I5BpVR3GW2UI/boQ1yr34GJQYEDsdxzpjvCZph5pjZ9aTzHeIV9dW2inAJk
bmXb1OiYMOUfchpoU0x/T44YkV/VxmgdOmJVzThbZX+RcBY/DrZM3rYMVPiGeDQI+cjXMnE0r6Eb
Pxz12pBIEPwT6Ojs702DeQZgXcs7uzzljD1B9RAHz63J4cQo92FMCzF0OYSE+FAFYOaSOvbXcJeK
9dwawTpKI0SOgc74Bjl5SX7RLLrcTjgpRmJsd9yoqSRXMQ6MOHsiiAFJGqNFifFzrrEmlDlbfyPL
XwD9jiQDT5HNzhfFw20aXeviuRkPZLU1ojQ49EWOj15RfoWyUXh4pOeIyTR7n0ywO4zUdVAfnpx/
fm3XwkaOUE/TqJgOLh9UZlDa+/Ppzxd/PmSON51SU3eMJZdPf77Y1ZSot9ZwDeogOHH50AAqlk8n
7DYFkVwijG6ZNtR6UJ3Wlcw0ASaIE8Vy4jR64fzPh5+v/fvLn9/9f1/7+d2u0//7r1XFHJ/8ht5U
XoJrl4f/NA0hZhbZpilsL3QNz+pugYxIKyQc+FbVaJVnoxbpfz4VuYe3OxBNd/RryP9zVJ1xHsLl
//kN2mkGQVrBB/hhVJpsnCP66fTPh4Hmk1QPeIPBA+BKcr3Tz2fV/3z2zy8TpzpaOPLITOfnWP33
B7Lvam36kcHd0lZnB8sVwqxzZqI277FGhxT2nE0AZf98cFJmfdby4f99LayN7GgA1QNl47HVdt75
5zPu8chQAHOBRoHs4V6zmjqwBjuOCOW+SWGeh5bsVkXcdZc+80FPlmGxK80qBbDY3eLesc/+qJKG
42viMHvV9hk82v/5dTxG8zl++/cP/Pytnz/a00VBd7pbbGcxGhc03P986OeqOf/tPQZNoUjPPx90
YHET+vfXFo8B89Ee4cAmv7AfQ/HZmY15dmCl7zrfqzG0Zs7TPPhvVdfhZ+BeYtoPRpHL+zBG/zDS
5n6woAfItH2wrS45MbaFhTSRdyxxqGNs8fe64wLigB65izSh1d4MTnMncSiT0dnqEUeWLdMYZL/5
iUHH2bW2AItodQitKJjnnw8EPFtUIAPrQ1/VZ/jvPp8aLKB9EdDvtQ69xjpHc/tbqQhutIVZBq9E
G5bGtoqilyi0a4Zwajh7DLgQrDjHFz58n6YxgJSF7grG4r4U1XBueowxtSEe58EVh9ybj3mhsRW0
Y3l0Pc5oAUbTyp1IIivkOBm3u7Kw9o47YxgTdbMdo8xjdNxf09Auj4l+dmPfeI3wexcDtwrYnPHe
NLmx4TUPj16QYPRNjf3AfHlrzcFOGuOmtHBY20XC3czibgV88PrTUyKEAPEbG/HJ5Na7mhXDBX/6
T1tG0yWPRYBs1sKWuJRRzWksb2/l3ex1Bod2HW8TB5U+kXgawZKsm7pprzEleMt/7bQh4YdQOOei
Iougk/m5mIgNTlRjIXoMz65BnAVrys8fnGpkdMll81iYuF0smlL2DhXNDP9QdCZCST73GbDHCVBE
XXY7ikswuzRBuq7Qmh40xi1O8/mvhtrCrezzehfnHEFTIKCHHBDFrTA4nHr1nO/J/8y3wOsiUraU
Nk3d/EsEs35wSUJ6eNqU2U4HE29aPKffZQaJoZBS3cpK3A1zZb3xXECuyCtvHc+MJm1ZRXuOtP3G
dDssY5l6VuXYYuVcvKZh9F2IyTmbWIXD/Ig4hP5Pv/pdatG1wuTv1ckbtYPRM30k5GO8qmhuUace
Jz/3HyUKUUW1M7OE3nvsTGvYmwhHFQ92PJrugx3U7oOH85a7oZXv/v1anS6qtOngpOrH/tq31ExF
orsBFgG5Y6lynyKN0LTMhzaPaywI6tG0BB0Ejhdf3ZlCN3NJjZbcWNuCh6mVkdjnVdBcxgS4j+wa
ZG27i865NKIzEnm+L612ZBiPYuOxEXbxJavc6MIJW1h3g3JtBtNJsNxSkdTMKdrDW6zucM5Ud3XE
KaKsqmDbZw2qCgftXduN5soz8/K+7vyCBJTT7N1FUmuburyj/wQ3LxThzewQX4kQyyFE9eOFA39y
tNLsrltejWrG+zwPmD/o9MOr2FkdQL4++m0pdLMo6OWZ2CRB1NFkPlsYd0Mn24tBMHy0KVTuO5sP
Zi8YE/ZIM/6dy5ZyzmTi3WLJ1JSGuunQYlEHljY+qIw6r6qR5HKXf6vOTX/j2PYNIDqSUWE3D6bR
ebcCdvdgiI3ubXHsJm9897g7MUn1eLu8OK2PKbUNifBwAHTT3oPM5bSPygvfqCjymEwx7uH/EH6X
rB0jNs4JJSLbuPdNlNQ5giObSGzFjHnr9H7sY3Ee2kc4xehENF7fRyRfz6Lz2rMaJ3o63DLcTkIM
91lZD/ejjB7ciDw3T7W9yac4vLdU7W9NToQbXw5yY+DcOfgmiNImcx8iCypWNwXsfVzrzME1X1qt
hy21NWJgbcaLro/MSB6tnqApRNa7MujMw6h1s5rqNMNfND0PWPEvmYP4kVLgHc/5/FlRaahNQuBh
KuozWNv0OWgI2CCZ8LSrF85K+TbkFAHchq4/aeFEqY38rmKAeltgy1707C+1JC0GWiKpubPva9xz
P4tU6CCa51WKlSE2H926tQ+dr7kCY/vryRKSNfSaSZ/rnGe7Hz19pndFgUj0tqHEOeQ0BAkpoYnl
amh5cfmxmpGDmYENUWefFIYEmSb/vL48UjyGqfsTyiMOTD3Gd51xaZ0IlBaNpT4mv7r6pcFOXi2g
jmExPImQGbCgnmft1t61jifj7ucFFSjkMFGm0GmTKDlwPD/qIVBntq92W1ee+57gpV+MU9WhZeG6
NlIa+8IvcQ5rmV1VHEdX9ykqpXGNWKx2MtHFWlY1v1y+5nO2OID+xqQWIhdTZuvg67G8+275EDsZ
Bllo4f+8o6fBvvNLcz52PSb6sbz/ecPNmjFmmvPP+kNHEMRoL5XBwS4aghgLQYDUY4Pbv0qdy0PD
i3PFIIw8kBhew1SZVy4w5hVAAaeBIkeyqN29C4j+vgu7BH9pkv7zWds5KLk9Zkhk/200hkxLHT5s
AkO9WVMrcYqZ1sYHS3NUoAJ+ehXGDrZaPhBSH8fhfeyj8k4nmNl8VDRlgQQhPZMsExZ1P3YDDUSV
v7dS2rBC1phbN/nfbeyle9fPwjMoi0Gk4W6qpr8LfnAjW2sXhsJbu1aSb5I5Q/jxlL0VRrKr8SIf
GIHdLMacuAgF6fYwx0UdhQxANRH7sSQsBezqXFMYSgKpf0+r3eAV8bcwaxw+VWK9DLnPhoKiO5GD
c7owPZDXTk+Zg1m5VQ5hLbb+oMWQEGLP3QPI3025vo6mvQmK9oh5l4PO5NyIRD3W/Xxo43CtpSl3
JgRYAsbB45xEzxlMh3GvsUoD9fuwnTx4ciSkS7PJUhB92yDBp9lbDZ7GPA5Pbtiv44kMGjx1waoy
X+em2Q3KUohllVplg/OQl9Vh9gtufni3tH0onALGejyVu5wRVm4tuYDReKPX4I77J5jvxUxS+wR1
DM78MD6vBY+0B9mOSrcLJZPmJkkh/6e+f7Ur7uTCT7qTHiYCdNfJUuxwtTjmo2Idbm6IwYBNOnLo
wAVcfH7rysuu/VBwzFBf4GeiczWXdOT2BaOy/BXoBSJctq24Gbt+IfAGt0uDXPRppkvVFo254LfC
czCY5sHwl21n/j1E6VEIFElhzPWlt/SbpL9qXVGYLGv94XvctrqWZqTQxr/uU5xmiapapZ1dH2vB
aNDGcqtGwm+p4zwWiRswYtLGGhjcHRWww1YmrnmaSttbJkqIDeoSBP6TYUabYJz/mgnSO1oDZi/6
rtepUdJXl71NLqQSzAoNnX+tfY4m60xzyRaEc/pglfq+tduWwit5HxVB86oh5pKi5UefqofAn70V
651zjTrkvLmgBj3DOXYCrUv/Y9XhTctpPUiAA7j0LrdQAdAZY7rKmn7HmGNx09Jm1DvBr9gE2zKp
5hI4cX0foqBjzKBxVvYILqGBybJ5oKfG+CVA85p+95TF5rVqmnqT5e3JIPRHEtucN5AN+XZ1euW4
1hxIlxtw6PSpkALyCbWFJ+3Mz2OmiyePLOOFU9trb8UPP8e/n0NfKDt1Mnzzt29V2E+0ywG2LPYM
IEZcQta+X4IGwguz/SSnBLcAnnQn6XGklmx7fsoAKy/vRmyDjKm6dSqmrekO/Y5x69IO8Vt09asb
Ax4IvZAgSNNtx+EhTNvh5gfWNjGr8tBn48TzExCq4RY6CBfeyzR9ijiEryLG31gEyP27QbcGUtds
dFwvYjXptArAkOb7xlfbc4InYrMguw/t9CUnkKN9kz/ygPfo+kyrKMXyt1Tc3Td2ii+cGOHebr3f
Xmk7ZzH+mX16Jarp1FlmtSe4/UuKyNyosnLuRO8QR5/Ofap/dQVQSVGnGMwmcz+NJY+3aROM1c1f
AxbDZkrhkvotpsf4YXbwcyU4UcmL0KOQIVqB4RmeRk/Ne6NHWk77G0FhesJk/h5P5re0PWqu08ra
5CbiVi4w3qdYwsMCZ/7MbK7HXeyz4m6CTuIj5+V3hgICyPPWWelbyyVi26V1vSlQ3v8E061os6/S
zA69R54LPu3I2MVJ17kjm22TMujKcoDHWMh3woQpN/uQ3Q3ExBgekTvSHuu56sP0pmxnw51mqLrX
fYsloK/vglxizOlKPAg9l//WeKb/jiFdmr33Tv8al3QvT6i1NnDedpbMl9staqkos+5dNOZfmevs
0hH2Dky2QcHBE65Ixp5V0UhQW/15ApzQS9AgdriNVdZsOxpenCFNthbulM4rHihv+hU7DNEHB0Oh
jhhc+2jy5ChZAKFvrBOVnKYufTQ5ljbld+QZ4b6AwQbpFMxAEP21VP6eTIAo/JhwFCr+Ie7taEtv
7MwVK/q2tTmuB0UM3jbkX3h4yMx6/JSe8VJo4I5lwbxm4iTjmvHFAm08BNq+h7LAsaAs/9jtu+1C
6p6c+ncdcHgPJ3ZwCJgfU8hRR7bu1u1LXGH4iiqLE/EwCNwZiGBh1kIn9S8dI+JyikFQB5A9jJnC
WzncFznIpXpVUmnODb0XzF+K9p0LD1Gdif3Tsx5BbISbB6dIP5usJum79BkULPChq9+pV2G41Xt/
o3K0qL9CaUpJnwlukfBA5KNMvmAQP3eeu7eH+XVSDJWox7BQFhgSygVJDZ8ZuPKmcwfjpNL4xVAe
Y8su5QRTfjp9jDO/xPY2+s51iRbJkB56exSrImweUtNBqkvrPa0fLC4+KmuwoCPaYmKCIsWuqQjS
6375vhL76FXEbfwM98EYW6/2jDDmOuNGuV+Nyr1TsIx954q5LNd9H5hBRrOr3davKafRLTSMPUjh
cwgJu4GUrxNWBkoC6z3AmcSquN0xAHYqK9txpmLO7CLnehMxPJOMvlTEG1tdbzCPPqWjd44wDg7+
DBUh7NDehuCC6kywdxI7ZUwvVU1Ivokz9hvNf+hTJR2IKcWWwr2F+psve3Fzmp+dHGj7q70PZWHq
8ZAGRgiLskPMqPjW8jB5H4fueWLrBPziHvxY1NToePuSZcvNuReRyAdekwCJz2/K9e5KLLEFl36R
3nof4o9f8lynBbe2vIr+ZA1vkt6riG6IS00KADxHdkoK3Jp16B1C+QiXRqyHkB2txUVlIxhUxZNu
cGwYxbqXnjjI+A+A+q8c1WllJ1jbuX2uiwLLOcscHlZZfwYtljNZZQ8zJOpCiH1aULeZ4BnVXMJ4
JOt1UuiMttic3YVdCVTP8NqByTvGqEu8jRnOiqXUAbZYvJ0mcCfgU85oX9Za0ZpCZ+CLvVQYquxD
iEfdVU9VUYBJsBp77ffWGl/58sDgTKQY8zSUrD9haB9EHcMYD6mV1GnzYKfxL18FQK3ZpABBF+es
0fk2Tz6nQrlbywLO4kzjg0hILJgh7RIGoDXOo83eS7MDpyp0YPbvphX1rht5kGpaMQQdVELAWTIC
0n2eeioSurQwLu1FPyhurkF2zAOaLAz3sapwj/hp+zcJp1W/pAmJjOFRrNAKU+KmjiVdbHIPmrdA
WDRkM1T9laWTu2vsHjpE+MSUhWzYeKfQxTd9zySl1vUdktNDSuTh0CyP3+DBuJEjF1E6ZU4iIM4q
3efYdy6qM/A5jP13nTfhxpUDzJTii+5UjCO2V69HAsQrYdlvptlZVK4XMUQH80/fZTescx3CImy7
KY7ulYWwV87p1apEvo4jZ2dE7hvf5MyEMH3PJmi8ZGng/NnzHWA/9DJfohryBtjPldx4DQFWUr9n
L2AOCptLNwnuzzTGEeq4G27R62o54QHxqXGwwJ5K5CTXPdiIyYXsZdmcHUoPH05ZCrQRLAmVkeGM
0Xg9FdlTKCJvQ1CNW0YHvJCb2juyqR+zymrOhmJ2BfdgLrJLxcvJt1x9UGN/CVikTAxxduG9y7A/
szSf+yj4nugHPIBExOUGPWoy7SeUNkCHscXOrT7muW/2Ud7dZ433prwSdEuxT8vfkVHd8V79qH8Q
PWiTBSkbAk05L7NKnP3IvMvS/jJF+laEZr2NOe8x2Vz68Qjz8JOTPfYYojg4qEjL9CB/amhgrQIL
72nQQBW7KwCFD2JwyCODLK6G5X7ptvocJp8ygGraWQUG6tK+emmkT3l+LB2fEEzzNjFe5Ql0P1OP
p9yc7XYz9mI9GZyvKVQpCs4EmXWvocnMGlQt0gSXwDZa85MjiLgjSSd7eJ7b6gWPDwz8luN/LGt6
hGa/O7Xs6hzMPvCeAe2IgPbPyEZnHyj/igfgGZd6kKfBLbfiTalJsWm/gmloeo8YhjGS4LSgv2d6
C4g6Oyz0WXfVpvXqRvz8kqNxaDCYm2kYLBTvcO4pEy5mA7sVFgzGaY/UjZKaMAzQLJX4412cuWEF
zvpikyqPNxAcnc2c2fWZQ9JbMzKMhwezLb3qpeCuWKVxdaBvPYBb3+y8LEHItQidqfY8G+bvmcBY
Z0ctk2dFoibm8D/bEQv1cup9zI2GtcDLmJiYNWZsOizW6QJedv2UTrQFhM5yw+0IGOJkww4DG3aY
dfAoYxIFruHNa906Mf8Zim7ZtTDMapyiLca4BtVaoZ2uTZe/3A7BobZCgC0GV7o+pZCg899y+aA9
ahaQGtyVCOh0ipo3f6H4mEP42rb9R19jMXA71Nes3CmrO8jMemqtcX7oM0XeSfK3py7HHG+P+7Ht
wPmv0sw175tEncNwxGXcTfGGOcy1imS4HrXATNJkX1JbrKZ+tNV+9saewQs5CiTGzJEXY+OekSjr
rR241In0d1b76ihLQtYbNkGq8cX7+S4akg+iXhz7ZfkYIjhsw9S76xe3b5mMzQ7a6VNXgkkKMgur
Z4gqPrXi0gJQDDHB7IPIxJuWyw+g1Y+F5ZnHHPj/qq/kkTchy0pqrsPY/VPFJR3NsFY4hbBYd220
jxKQlRWKVeYTXg7dhoRZaPAIOwMJB6eBqm6xV/tz9sjcjhhQQDTKyMrnvgy5EVjokXMF7cqKvnJk
Qc6UkE6YfzzXo3ktLeRqQVDZnpXczejoqHzV3jfRiEXaTSSahmbPCrsLjCDYGTgQRU+In0pxSepd
q7u2yO/agMmn2+bVNR05W9HVlK/8pHIOKQpVFrGzx01PuABolExI/tCDvrNUIQ7UxBCiZqI62/1n
WipgVQ816TiaRzg1dhYJxshMz3ky7rj7wdePPgsRYnoFHV+ayK/lDMYOjnlyCEJzk3kMJAuFOiNz
xh9jDqMinHcgu18z3Apqma6HRf+Qs0lH2abK8cDBG2PAfs7DQG3bYakoi7PnwufWhiEVmxKxbkCN
3jycY0kAJaSSYiXc4tYp44/IaSBH/B3XkV89zAYlClp+9Mho6zJMplUayNvPryAFlpsig0caMVPY
eIxSVm2is0PEkhlaoltRwFTgxCXsGGURS7rLAx3qnelC5qkyRuJLt1bXahC0cO1aHPV1En+DnsTq
ZvrzQn484LcZXnqzOnG4Kw5ugOEndYi3mRWepjix+51wcc6K4tYn2JkigV9tStPdTBxzbXpQAQfp
H6Nlu0oEz1wfkZEqbL2jV+peJsMJT+RxMNR4S6bxu+ZmyrnAWnumx57Zkh0IQ9zZlTeeqZcrV06n
g40FnRZTJJaghI1peXnAbqnA2iycnZLjnpV1H0nfjTsDOkBjj3LdqeE7mYs3Gt3yLeWDHTcE3qZ6
3vTE4SqTc722AVXaGWaPFDNPEN4xKmL84CeLR5sEBMvi0P0VInrNIT5d2rn4yCo1cW7qHvzRVWe3
KS6hX2O1gziYqCa/Y0r2VosS3D8NRZvMoHkaKZXzCw6dxpr3tsujkebGG0fN6VL4iqHGzC3Uj+ks
SXnLldZ0zrQLFJ7jSoY6PI2h5DRWjPtqyA8co89GB/HBmIVYz24Xb/jHLMx9pEOdQyfjQ4kc1MKI
4b0PkmmmTCZN+IfB/G9SyyN3W/SbIcFmSSmqWlsBL7O4y6MtGgsvkfw0CA9pJnY2bg+nw5n4WVwA
CU0PdDAkjZV72sbLN2GNB/mOz0R8VbwvY2HELLv8HKJonmiGZYcrSq5IGPziao5vgh7uZl4K8DA6
scsnrKpEB3Ld+Gxz1D4ZkT5OCZyhefyemHiuxr71dy7zh7OQxi1LnegOny2QnPRNB4m1Uwk1PsIm
P15H0ILId9TttNGNzRm7hhbIcA3nGKXqPXEPgPjYP2w86EEcj5dK8uLn9x5jjfMIFoeCdcu3rrFN
FhyrLEwfTbUsGLh1VJXz91PChnV040qYHGy3fnZLaTETi/f2yNLcT959lke3PMPQYjPuA+PBVbUG
s9VHaYZCUh6b+qNKP0TdOXA8x00wBz72AvP3VDq/7ZCfoy0guuh4ISY6amvZ8mN01GNbOOQ7i/6l
cUmUzwWU2AqIBf4hVm4UEZVhnwuCT98PcRma965SX/jvX43Q3Q1l+jFxt1iPpn/VYQlRZCQZOhUF
bzmBe6Gt9WkyYSfKAUNW0T9nfbVOy45BIWb13UQ5x8tot+Ccy+lIZuYOyz6G/r6ke7GY6aMqsPei
PK+UDNlJwA3uzBB2Ca/7NSWLawfTvPbQ2JOIWH1bpiAHuVwNhBa22RzhWO+HfcZocE1LaM4VuFnM
Scuf8MlYquhRDnTl9DhBvUWy9Zsz46pxRXCQVV1hmzQ7aE+d/K6aBJ9rFn7kSXyZazIGADi/iCtg
LIXfKvpfzCA22BSgHYtebrVyf0/Z+IShh2xkvatbLK3m9JQxx994xgOFUa2FRJqFiL0FxWlYZapy
7SYS9F0GK68dhmMehs454pxehIl9illQcGZ1pAawYs8592XZFOspgvvgtLAhmcwESfErF4imw9QZ
LEHDadY+h33D0Vtzn+gqXoc01xxqDPkiLdJ9INIP9OIKEgQc284Z/ngVWA2XUJ/Qbb6HAh6uBgga
Yw6HLS8w29dEirCT8yOh5ON/r5Py28vCAIZ3OO8pRXitMSHrnMrmqACchB9nmyyNZR1QIe0HCL3d
TZVEBmeHyaBbIrIYSNduRbLR5Ik3AnnQ0ofhhiWOJ8wUPCXKVcRYFRcM3IefCXER7qC3LPbQnBr7
SuvI29Bg5qxrk4fCC5oVVusIBXneNq10yUsVJRZXQgcTzkrOXbLkBKnWCbr0yg0djnoVQcLBQR8K
SQvHMa4xM8IkY/hLLD6Wf7KsfKlhiRWmkZ57E7QASR+ehbzFITKeXdyMK9sef2WFIgdjq3fXrpuj
3UafIiFZaXAT7tttKWDhNF01HOiVuA8n71A2zbM0kaQZHQJQiO56rruEjIo/VRONALH8X1YefFL3
Atq2ugo/fe5jXNDKqAsQStmaM+S+tUBvaWgdjJWYyjtsq7z/eWvQlC0JVzLw1LvBbUgP+YpUTJVi
YEANEthhKmUQ3AXY63sgEUEhH+2O/PKgDU59XLEDpsQE1WhlnBsLbsJ4nd2SxpNYPhiKJJbCKSxt
+7XpqISbHVqT4uy3Ef7NlIvbyJMECFApgQSS/m2EB8JxILES48mKhvLcTdZ34g5f3YDhMK7Gfu2V
1Y6JIq7oYN9C3HQN+4MJ4GckhpCXHaRzYMa5hy02Ih5ThBxF2/q/2DuzHrmV9Nr+FcPvtElGcLq4
NuAcK6tKqkk16YWoSZznmb/eizLgLrHFTNx6vg00oNbpw0iSwWDw+/Ze+1UJmnNFZM4BPc+V6ZX5
xVCzbUtFe6O02PhqhTKt94EI5CLsocw5XvCKhelh1AMFH5KCnN16Rk3Gl+ZQHBJWDmqrEmkuXZYS
V8i67WPIWO2D89x28sM0dd5Lrc3uioJI3JsvLlv4dYu+JxpB8eKuEOgX3X2kjv46T2kNdcimsX31
O1nx4OZlS43Kkqva73+vW/dJMhHYDzEPgdtiNB+F9w1Nz44bYewRH2C5UwcWMBwPv6BmwC1senqM
ibgLXRpJCaV9wp9ymCs2XtLyZx/jl+/ILN1okFlMTqHSMryPITA3R4I5M36lziA2tautjaq5IB4L
U9Tg/mhsW7uom7Me3uF5pec7UFD+wagJQyvNkKaaY1F4SdeO5bd3qOpRiXXRJQG6YHLCcl902lXU
OFjwctSZJdrctRl15wrosrq+a0qysXo8j1IaJCviRaTkECIgQslyTS3pQCgEIL0C8nejkr9LqI5E
c9XdOyXewVrpHmKqP/DYnCtpqjeRhLtTuvYrqzK1YDEijBl4eVVKg2DJ65WNm2/qimkzulAGcspI
bB0x0F0BSB1eBFz9TdgUrAQVXPtUadw1ffv6jG0HdQFd+hvhpK9pzgH8+KGgX0pDE4lWEJRk4tQg
c9ziDHoi4boyOg9aTJ4RtTARFAgn2uKjpkjcddpHp8BVS1lFOQX61hXvk2pAcaOXzPF+hDaBxcQk
/20wAiKAS0ryRJG2HV30qbinFcD4eipWWT/s7BhMZtWypYCtvqVLd5nbrLCN+U3hHFeidLDMef3e
SLJs2yW9sdHZaQUtwvk0qMHvderPxOyB9YPAkIjGUio7HfUUAHAFoXG9vS9HcDoZHxjbNFQeuoFF
azThYGC/gfxAzc1GapHVIL66MXkcx30YZR91Z53rHqPFhtgPoKwYiPKrJ2n8EcuVKiOdsto9pIpz
oQWYv2LE2Y5HbJFK8GPawxvREO2sLMClmZo+svdQiUbGgYSiI0FqX7ejT2/epqVo0H2v7uuguCuR
EwGvAORUD1TIGnHH99W+ERoQ+IJ8tKpJL/jcoKhCoqXC1w9lDZxQPaIrGCuX7jj+YKWpVtFAdkDI
il4FpkqTZ/owjnAi6Ga8GxRWAaM0Di2b8LV0bfi1cHBWUs9u4u7CGsBqm8GVGmLmaMenzH/uFf0g
W1RyuspXcpo2PH1SfAuomrLBAuGfYmcxiF5QBC2YPqD7Tp9+59Dr4bkhZnKaHDleGTpZCUqKvv/m
Z88qb8i1pOPEe7940qnu5CY+QcIvH4K4qdd9w8rSyQxO/zrwQemH/Tu/4jIOrKvJBNz11SUQ7vui
9mA7ldsocNqzMVVwglLTjiXA5tHrni1yi1ZI3obUwpdFsTZ3rQysrXpdOlet7wANCqoH34Yr6tyl
fvcaQdff5U9jyG4lrwHyWrn5XY/9Jzad+TrTS+I75RMrqIYmsrsea+VaAR2K2IWyc/Gdh/DC6o0z
JOwNQkATk41DZ75Lw/dcw+2MzsKbyghK0e98jU/tUSA50hzqSLoOPdUC5Kep4oWW2UbxAzqiQXom
JjZr9NpTc91XacY+q8MB1/pUTFNnKjF1Z0FTCOBaez6aoGTppr0vDCK5sxpE8ain48acOo218kD2
o4N7hkqQV2X+Qcnv47gHTQ61V2fLxCYKyoigKUMXZ6+WMJ7DkZVEtSQ1QK2+0OgvDi3eKdF58Xoo
+kvHi2+9xPiVjBc5nhSHSR5QmVyXvmMDA4KsbnZUaH3KO+yw8fYVZnUWJ85lpdXNBdbS6UMd4CJV
/Avblo/qyCMepUW7Dc03RYLyc4zie6dpODS85ocvqBfkbfqAAB5rk8saM1JtXZWJu1FNaiYW5Uga
AB09KIsuTQebGj7ai4zoL6E/eLU9tk2G3f+IKR1t/K4NYRdQkTc0qvpss6JNY8G15WaXxTVNCYQE
tnxPTO3SJilqR40Hj0WJ47kCuuCPcjMWxovp4U3EgqtjYOVjiSbUEFGUEFihghQ4Ul9EIP/tmLV3
5O8VluxVd6Yow4cvysfQN/Z82Nz2JIfkuos3Vl7zZLdoq6iQ+jbwNt+gDI590HabDQ2dFuEqT56m
n3mkAK4tiiUpUHMvSMxVnLrKnrgSG/ap2PSEq4tIL66VBp+j9MtDQo/TTKqG5LT2u1bUwbbI+BDu
OvdgG/lbT4uAcDcch76FKLjB9Bi3VxnGLD7ee/ABqbJh/8KZapF2UCX1Hsg0B3aPG92h4mxV+htq
OpOLxHpAhMG2GummA1NUNlkavvm9QtBlfBfK9nF0kQ1QE37LHD3b1mzM8to4Q3fxFpZOdEDKvo3x
2umirDeYiaozUuO2eg/EK/dfSAWy4M2klwYYVTx0ro0UEue6hs0Rav6wSmrcK1UBaNpByk8j65un
jsp5I5V7RDmvPrTKrde1T0PQ0wPw71XAt+smwZ2h3Y0DhQIi4nDvJyCga0oCHeW2sbco8cUxsD/k
s1EePboRW/QScS3pS9qzXg5UhNKfvN8t6z3ty3tRslVXyJ3DUHudK815HfEBkvXpz9CGt5hoz3Yf
RjySNPij0hfbwghuW/GYqfHZWATRJaL8deNuNSzQ6whDV12Bzle6l1Zoz2lZX8lIPlQaG8k2EOdI
rSGFZpseCyrf7S9Ypu+0ErVP1epgRI1wKzI0sxq9BMts+JDU1O+0CdqNTs1lG3Bh1UZmCCvSq5JX
rtKnD0Nt5OdWxx+oDZ1rZncVFOi/Gw8u/jiF+xrYxz2ASlj5IGRqfXTXqDa9VEqbfX3vOpROTQvt
sRNHT0VGdkWYF2zEdg6+Px//d75rStg42Ftwlg0TUwIycBsHl2aAgh0PEAtk2UOFgEOyM67stKXT
Ppky9EIHNimzJ0dS+BiGR88Axaln/gVAGIKkKe1v9ebatEg4amgiGNisN6ELKMbWNL7kBw9bbjO9
QSl+dT7O9krfOoP5QGoK3NyAolHyhOSx2LUqI1EVQb2OcpTnR5r8YwJ+f6VD9N1JnGKlJ8P3FgnY
JihDirjaK4LG5EJ3MLqUlN2ZnrA6hLHzI2zvbmpekb78YN1RE3TOwJpCQA4RLxIdZWfdVd7X12Ns
5jubLbngfcf2csT6rxgHkdDWLcKrrpw2N4P3oxXEHLet+G7AaTJ1TNh2wzteJQyTcygPWhH+0rLo
rKoe4ij/STqtD2Wruc5cflLSbaRjPeeC5aZAqrmJ/XoqHOfcYOGcubr2y+1oAelFudG6kNpWAgXJ
QyuOsG5nNsYdAPqHvIHDBCaaqG4+rtJC2bZB89OMEgoqXX9Zk6K9S5ta34w1gmRrq4UgMGzbsDeO
Jp5yTdk0bNU2iAzvQ5UqrU7800YhXG/VtAMEuA71FvJPbDdWirs6eQ/p0m8C29J3EgVTNEnxtGR4
JwqFjUfd/2iCkWtHEWGFhPMi1o1xArriWJ7QYBZIsUHNtRW0eVO7D2x0cJS21Y2wqD4TyjquwCZM
2UHKoYaDjgxhi7Hu1SNKKnCtZ0NCU2xtagmt/aBSqt/nJq3HDHrWOb7nNDPzNYqGEi5K9ZBnToKi
FWSE1wQba6I7xCicccWiTh4cCK1KcW8UUEuwcjYSBkoTuueJz3tbDRXeSqZhERttUSJFteoGdH7r
qjkLhf7qdQOVLQF3sMB0C4jDAntO3aC/CYLurAuJ5M0nitcQyAKHeP6zyC1uSFoQihEZH15n/hxt
snIykzzVjs9nX0t4RRjR5beMhvw6rnkJZMJ4G5znEOyFjplmA1ZrMpDpP8D1husehdBGoOHf9IqK
OsaaDFs65LiExKOajmAPHm1DoAOmPx87lu37j420zA2vywNvvWEjPOUwls6tQtKjEexVp5R7OBMk
IYbRZT7lmtHbwEof2/fU9NE41iNTU1OogncFASXsFaomBoQI0JSGHdvJwvroQcKT10NWj4a1jpY4
far7Pk7ZwoRw/wngDagE1sZNLd6NrPllcCN2bWLaGy16y20K+qQWrWOUFIGL1pEPw4bIYphdBG7J
1oxZlFLsZ5lKBrRw2deiqbS1no8ladq43GgoVCnRTx5qCXTYYlejA1srXqqQQkzzUujqXs0qDcqE
RRptoe81D7pCNop13fRrKZJrw3uyuuobaJQLE6BeWNwr7i8Ki9dCT+74gA1gTlBbNmNjGxrhfWPQ
4yvz4ANPyZNObBK8xIa4BU0zQKoAQHDacTf49IOCINfPVEXcE02WmcmFleFjyf2c9VXPyWxgOkf1
xDstfqYNq/aAPqs1Uc9ZGnArFOmj91J4SCirwUxpuPn3aVOdNdOCYicXStm8e/oA/5qLnoXwaNDu
rIx3O1detFxYuzYIfxmhnu9bXUU4JiPwGCPf3Lw6viUkcH6nyHkw8AWeIxzFhOyq7P8lxefCxNBK
ieQbjTMWaQfJeOwCz/afpaE89XxB7Mw2e0DueVc5ao1D7NbRqnI36s0vvccLWkSkcsgUKUrOZIsn
MAd6EOQ/5sG2rPpAA2XkPjF4f9uj/Ek08gTgNdK48kR/oAbzjrRpm3qvLF9gxCcMzuSefBmnrL/O
ml7Mt5PbxQ+Hx1GLEfI817KjKQopS80PAeQkmZh730PUlTsXCCMQL3r5Oft8fg6Jz5gt8bWAIQVK
LNdkCIxNdO2wkDToGBOY0mJa4LF9ju5Z2URnrZM8F+wKgt67GMbomZDtdav0u8x+LnU+yzsXCobw
XyOF99BbkZoXeXBTPBu5d61pj574yRN33vEWjGEAwWekM+icI6n5zsZoE+blqwlMoiLZsXvEMEuA
X9PeO23/jTb9JrcnQQU/EW5y06VPRcFVaPgcMKryApRDJON1guqAlwy7U3Xf16iHta1InZ1zRW9k
axggJWLtho3Hz7KVW9u9dillOp68IYCV7GI2DJMqwexpQTTuhRuDMw6SOxzcvdX88gRt0NYRw6oj
wadztIMZhmeN7j8aORgHNqoNV4Yv0ucM1TXb+JVo9L1v9T+8KjpPI3ScxXWjt++6dq8Rd8RqskqD
aBtGPJ5QR6V5O6ge3yjDylfs7036fRj4BPodMvr/01hPpLEaKkGp//6f//et/z/eR/ZPaaz/ldYv
5VsdvL18TmT9/S99vFT1f/zr74Ti7mP6o/L7z2lW1j7/w1T/jc80Q3egbxqmLaao1iprfv8z2/k3
h/+oqq1ZtgVJUf4/xa6SqfqPMF+AeZLwVk2zJX//KcSX2C2z6ELRsH49ZA4NQ3mPJQ7PCD224fLT
WV//z9H+JW2S6wyxXfUf//pnOvI/xpgFpfeGwQlkjKH1QPrfRHFDQwfw41023NqEfMYnUpi1P4O3
/zGQ/ufJyLBKCRwgN1RgBLKIL29ZxjAZbdIJ5H6I2DZ14lZQzTp+YtNF+tvFm8VhlzkMf5pgzZ4g
7LACnkjH9PiR/0x1/seZTGf46baEmU6bXyXMzqUjmuLaaj48rl+zFRGxv/87Ff9yU4y//3ZrFrLr
D63ZhrXX7jUL6SoYQahUurs7fvCFC2MRFvz553dlXVpqzsGnyh0zd4LonMi7Xjr0LBke6DpVQJ0r
0zUAypECyceKzt6Jo08/8C931Jpd97bABcsnfoW5ObWwA7iNjumGF/2Q44G1iConGqqlI/ZjoMYz
kvZlem50fvyq6X8ma//vXbdYVT5fNiO2CTygirFv/CdfvwCx7KcvTgv/8+Dm1yXNo2kTSK8XSG0S
vtrlmQj3UEUqXOjmcynvYBOulHB//OcszEFrmjmf5mBljqjTTH4N1sKV0Kj3WA+BugsmR5i7+doY
013+NIbTyFHgIyp4gtire0GdwP8vp/RDU3mqFEniY9WQfnV8tKW5M1uIWmA2cRd3xd5qhyehdSPm
W6SIxw++9EDpf55KyCe5dJu62KvDCMQJV64hleaiyvhYPD7C0s+fLTe24raGcEWxp2lSbmRj/HRH
aZ2IdZ/m2F9mvjlbD2SCs2hks7PPhiK/UV0diCNGUBqgZSrO+ITJ3O9fOg1ztjgEdkGn34USzOYa
cRFdulru0K+Apzk+wMLENWdLRJTWONY7WrtQ1N19Y6mgiSpo/h5KvHUnem2rpohovzbY/JltEdqL
IifwlTATviTD5jsqDJUiCnL4yAM12wSDfeKRXFiezNkj6dGO10RKw5q63WvXDxLzMp9TuujdraiF
vcZmZj1kiRQnzm5pwNnz2Q6Rn6PNK/YC1TkhbZFleQDfzY4kEL2KEOHHraRnS1HG0e4FlJGBTdCx
99PCZDdms2T0vbbW21bSWMOGe+hGL/bvNE+zEQIeH2G6aH+b8bPVwElrNXUSIqCTiQzRtQhm+3J8
88YxO3G7Fs7BnC0JAusUWFhzOFNawAtFnrrng22Ku+O/f+nezJaDeDBLXYe/cZb7/fAQUgnQlYMx
msQJkgaAGwXkNjrPe/RiJRm+Zp3CwTs+9NJiMXtN1n4tOtvIhjPhOUV/pdnINs60RNrxA6ygzkOb
72n69fHBFq7itAf+/I5ACOIbFGHMM091hbvxpI1V3zCg/Hzt+LPlQgvqzIsq1TzDgaq+BeRcpNsk
yqn9fu34sxWiYmYFhM+Ch8qDaLJfG+d6KKqL40dfmMXGbEkgA5jqrktLMEOCj3oA9HMxAGyuest5
PT7EdCH+8qAYs0XAsEZciqiKDmplgIfVam09eln86Cvs7rqiffUpVvsn7oa2NNrssRwr2Uc1WX8H
Lhqu1FUvajKn6qwezRvPBAYCwQYQxAhjF+lkg+Ckj8rw51T+lVMjbGiyS6qZDb3ZpPLthFZbL/3q
AFFaRlO5QqNHHOLOj160rrfLr73V5Ow+aE5XouJshwNNYGKTUX4VkDdHhe/w43dh6Ubrfz4Go9Jj
VSi96hApoNSClSL9Lv6AHjegEzTL2kWV8LWRZgsLnRkVG2PTH0CDAfBKMH/hf663Uvqn9tlLz/Rs
AZEd8JfBrnrQjc7U2VHbNeW2+MQTt3Cp5GzFGOuYhLes7JFPjGBvJVXcIqUgnvvoa790jeTs9ZTV
VuObuUciQpf+NJLWw6tIeybzyI44PsLCJZKzZUktKoek6qA/ZDYcBNt19F3ptPmJFXzpEs0WpQAe
KjqrsTkkAc6JF0WOWeKuaDXG1jrq2XnffO0sZmsH336GCGzRTg7LwDsbA9MS7F29QhPZ9vgQS6cy
WzBsEkcpuYZcKHfMIIV5+as/tvFtAuD+9vgQS/di9uxhuGPfwyvhYOa1rW8Vy3b6cxvKbHjiZmtL
JzF75sa0VZQMasPBtZCME1+WW4H3ATGi9QpaMf2khiqBetevhBKM5UtcFCZqjoIWwfjoAdqrzqzR
LYKfveEnefLNodhTYuqoo/yqD3pl3B2/Egu/U8zuJ0TbEEeXSWvd8vMYE0VlmBh5olCgLy6szJMn
3voLWwx9+gGfvwwjxU7cLI4OiRbbeYcrcUQssBpQLJJmyEejgyYoMfW4PnELFgaUsyXJGiAaObkj
DwrRChnW0Zau3QomjVfc4oJwRLoq8tgrTrwvFoYTszVKOk3i63WgY6N043ZLuEjUn5VQ2wEe0K9Q
7yE/Gl/cJIjZaoV+qY/8zFYOfoPXKVy7ECoRxZIIhR5zI4PAdn8enx8LT8rv0san25bYoUYysMXS
iyDrRnpRd+tFvfK1SSFma6KvNE3cjAISkK4JGNj8N7GvE3BtbTXpcQdxT8E90obN8bNZmu3Tzft0
NmWLHS0ghhe67DC9P5qo1DctjJH6gqcUsvjXhpnNdVGVVSVN0l2QUVsQjWyVfZbVESe/9aSrDNvj
w2hLc262UmoEw7Ki5M4ZUnSwpj4NN0I8gIPAIGp2eeEgxAC7JzGVNRHx9XTHyto5G5P62SPGoh+S
m4ZM3xO/ZmGjJ2aLqmxoRJBl55ypVfYuiFpprGBnGhD41OYGGMQZloVfjUrIQ0rLhFAO2GJ1f+gj
IKCTj9nz1smgPDlB/XL8Fy3MXTFbg3s6kH2kIxOgl3dPNy7fJgM44+MHX1rhxWx94SvDqNGYxwfo
YlQIMNPIeCSTtlLBdK0gbRSk6tSjroXfodU1ww+sdQjqQmw+4U3OK87ZhTJxjSdVLakMn1t+YKFi
KCrVHTC18TF4olyvTTfgL/t9fbY09aljGQkP1RlkxhEDAsXIEEIJUbK3g98SQzTSH0WqoMWvnpZh
zwUfh/+hPXGlFm6DPlusUjSqlls6CVGfZfeu5jAGNoWhVvLEQ73wFOizRYTqLT66oYgPPmTXs8Jz
oGX6HQHP5tQpaGiLH7/jS+cxXzxQFEQxCGiE+aJ+UXTM8CsZ0yX/2uGnYT+tTZEmGlC9MSlHro6G
BVWqVu8LV03KE9dpYfHTZ6uFVIgaGkeRkDmVkOvAZLPHHb1RqU6OHyXTvh0/kaVxZuuAoYS+DjG7
OJiZKUeaqJ5vbPOgp41sRBrag+PDLN2O2fOHxSI2KXGWhxKoAFxln0Z+hSE+XX3p+NrsqfEyHWcj
ZhIAm2lKnqoNBAspuFJ/8fizxyLImzoqi7iEiTR07ndSdzTzto+HWDmxIC9coN8f5J8mVCcKFC5W
XR6ckqzNlV+CYdmlNVbFr02o36+lTwPwhZqFJo/2AV+2v6aMUK8AKhKGAGb5ixdpmmOfhhABuG+4
Le4BR5X2ozBArY9Em+2+dounK/fp6IUfenEQ+vWBrojxEDp5/s66p94eP/pS+1KbPXCGo9duFeHD
wp1Xro0CP2jCrhApOYmmr6nGCht3GblSDjAuDwt1S5Zz0391Aut/nl2u+L0aOrgAXNNoPuwU6dq1
YnhB9aXnfOpX/3n1YJ54RUpgCPgzW2JySWV0SWhKhSUxT56PX8SlSTx7h0PT8wbfaK1DEUzJySpG
CXIyjfDEDFh4d/y+dZ9mAM4uuzQaMLZtQxgHastm15NhcpWb0b0NX+vENJ7WjL+8gdXZWhKVfUUD
iUfRrRJJdpIL17Z5t1UJhaFCZwhZpgFdtFW7BDpXnk2SxrQKW7ZExy/j0g+YLTYYHbW4a0ixzUxz
UmfDnkqiPXlNKsbmJpBYQkARKkp+FSOmGsmkDBX1roYXkh2O/4KFG6nO3tLQ9ru4Ir/pgNbIqg5p
16rpLQbf+tQn998HQEr/53QULhxb2ZvZud2yowLm2CTelWMQaXniDBb2t5NG5PNqUSVRjwXbJ6LQ
9cutVWk+5uAQC4RoMEFapFElk+jna5drtvDlsLMg7jTuQc2wR2c4UFdGpG+OH3y663+bjtMl/DTr
UeNmqt9V7kEmKmkzQYnLNhPWahjgC9ZOCaLGk29xjNL0+IALWwJ1thIOAzCksQ/98yJGSPtGfRd2
C53UMLoeugzm+fFh/j4FNHW24pk9W6jClP45MEKLYO1cwTEWd8RcHj/+0mnMFqM0sfNKCKLiNaRm
O36/vZcxcC+ppeX++BBLpzDb1VDqtCNdht65Bo20PsRsa8p9zheqemKAv5+D6sweEySWqdTqeEK0
6aQUQ7nUb3ojxzMnYfY/fuUsVGe23IR2WxPz0fYHFwfdecNNvzXgFn9pp6w60wP6afrisEFs6PbF
wQX/+2MspfGhEwv24/hvX7pAs8fcAFLvGAkxHrHuCx0pbd+d5aRDoC90w/L1+CB/f+8AwvzzFHS3
yvlqDILz0UHtRxaXHsf4n+zstVCcE8WVpROZPXQOH9dqHHUJWRppW67CTPZ37P7wAjgYLZ6Pn8jf
5yt9hD9PRKn7uopBoh9iH9T2g67kTvyYpkYBa+T4CEunMXvoGEFGjQb2N8tclTxXJStfDV8O7yK2
xYmz0KfH659XRHWuYYiiOsz4JK/Oab0puMNRTKvxE7InMBOXpu3ExTcsz0XebeICKiXs16Ly9KsQ
mkV+ZYnIVbe0q/rxroSDpe1MYgvlr3KMSAt00p5jrzxSM82PWsvr2D9vIhaPB0cWYanttUDR/BN7
/r+u7Ko9VxwVLmHOISy4bzFS9vgXE6/HlRyOwiyvgCsXMaE8dmQifnLHQA+/xeB6lBPvx79OBcae
z+nebCpoA8Ot6rT2T10NhhdVZMrTF6YBR59G/fTQj6VbwpvPxtumj/PzOI4sIFqWlh1iOuP+ibn2
18eSQWaPDK0TYoxrX71NZCFv3DTL7kx/yImIaHwgGoN54tFcuk2zpya13IoO60imuhDBkL7J0bbi
Oxu8m/Ec2PVQf9eT1sbxr4Uq+mMp80GcmCF/n+qc4+x50moK8QO36JsFUyl+UloIrTdQaQSm+7TA
YP6z7QZ43ZNFGcfG2m1JNqBi04ZkLJ3zf3YsAu5DZzBwcWdQ6AgwCiIYN00SK2JXhXbQNWstrpjb
qzipzfAVlis5qaDzAm0Ujw45kEGxOT4t/v6RBQhrdjqVV6LCLnNsUl1gvOB/6rE6ND/wK180sjxv
CuUmlEjczaK9LV3l7viwf12UGHX2mlYEEUiFORKfIjtftmt4g2F61Ymusw95KojmPj7O0jM1G4ei
e2maRNphVCyrKDuHwxsoP/A0QU8+PsLClJ9vm6mZtVaRxtFjbnjKawF17kZpqgp6plQAW6gGEKXt
8aEWTma+yKphYeJSGcWtX3c2fW/fNX4ZvoBFdfz4CzdlrhPja74kmsdP7wa1ce/tMYx+Ycro7nzW
Z2/1tTGmy/hpGZrQYNice3mbB/jAUQjL4hb4gX6jRZY8cUuWzmP6+09jxL6GFMcMwHM5xaht2qbE
YJfHvuzOpwSUL9VNVducrahDkwPF8DNxiwR8PFCJqh6VErefZucaNPUm/Np7wZwtqrK0jLESDTQb
qUgHD6M7WXZcMz6x6xdL12u2mvq+ik5clwlA0KhwLzx8GqAyOqVQfPLn2O56m9bokxw362Cr6gWs
CnJ89LFMNULIyMXF0qUGpBChMWcjgMkJGKD/7HSVj9mvLfVCeR7DihCKNbBUPN5BM5WJoE4oivXO
Qx8DfvDRjuvyG/Y8v4bzO7UfSXRpM6UxVoSSOeLDHTpF/251dm98z3VYP3jXZedivB5KobaY0VWv
9fyfee/qWPAxdWGRX3FYo8CPqpgYHU9M4mmj/E+7HdWe9yr1KiaTUxHytQhyNfqO/w0P2roqYqAb
QPK8Er9YkPQVhLIkT+VonFisF8Y1Z2t1lrDxwqkjblWtq5+7ohigm/juJU5j88oGVbSFwJCdeIqW
VpvZ0tkMQtUDzXVu/aDrbyunB9ucEHDjbY+vBAsL51zGFnZliVU1cm7rMcS1qdiqdq1DnmCpzgA8
+pWTvh8faeFM5tJJ+H+ZhhAzeu4yxG2brrDb/pcRqOr4xQFmH1RFBYi+CEf3VvQNotcCFqqL9NUZ
fh4/gaWXtDFbNelNO2Rqd8a9E2SYR/auarIhWOVWAgAuVBrEN2eOJiPgclGE0E3cyCHmcdn3TdDA
G9CVQu+Us+O/ZmG5mCvs6tyAG1kqyi2RCjp5xHgbD0J0fU6MUp9dHR9EX7pp099/WsSbTIOYEBfi
IZVmoavXI7RSkGLOyCtdXOdxV+r1eVEPhTi3mjrDM14ABGvAF+tp/RyajZ33OMghYGabYewHKz6H
WkhC3SVdvCDN76w4UX28dy68ANJDhEpeoGF7CVwSx7TG7rtq1pJtkWbpZveoygqLuNuKYmhAIDSd
wsf/8VN1/r6azJVyQeSpOuq4+Ck1+Q3ruC3bHhZDpfjxrXSSPtMOUk0ySBReRSjLHUusJA+is9k+
3Rz/CUsTTM6utk9wgBEZWf5SK0r9NjpkT6W+IuNNZdnKT6CG6S+HNS5bRXheLzwl8oxVVTvwEY//
gIW7LWfvOLMWVhlVClB5zU/N7AmwmB+dWY2Dqe9LIxizEYZUZD2yWes2rqa8bovXB0RfgMsnlsul
5Wz2EnVsz6r6wjHvS7euyTuflEbZeWnFFInxhXd1dq7pTnRKLbDwKjBmr4LGrnQYNY15W/q2dZH5
KbCYshT2Vcr39bcoNgFGiCGXJx7HhftjzF4GQxYqYQ+n+pbqe6jtbMhdcpWEbmKtv3R75hJFMtXU
TMY+cBUL/uamR/IBLSQpqx9fO/70JflpORHCj0Nr6IzbEuTmu8hscNSa1zXtiYd44fbP1YnQuUat
GdzyGby+l5NhosPPJX2rN/rcXuWNCbBAG7wqeT1+PotP7OyVUKZl2COx9J5BxMG/WVkjMdT3lCak
BSmOD97zNha5Hd7oXtLlNbWxTjo7cihr67IxckvLb4//koWpMddSRUVrhqSNu6C/HKtNL8xIT5yH
QVNFeaK6tDDX5yong1BBp9ey/I2018B81FtSXs6VZlCcYmNHsYefTgXSJ85jK1LV4MQDvfCaE7ML
rCZjRgaf0b056uhk3wbQQd1HNHjBxndBVJ+StS5MnN+b8k8TE+uIQ09OHd6ILm2jbZRzmz4acrxV
mHPEsWYXhL5RUNgcv1tLw0138dNwneGR4SgH880DShHuYTR4mD1UmEHWFQzLyLqM016Ob18bbbbo
VhTmKq0f67feGNTiR9COEWIqRado4wNy6cn8WdkdfJVTjcKlqTJbhRHeJ1njl+V7ZQmk/2s/CRIc
7G1HVmi4BdbR4a+vxiSKXnRXU+SpIuvSuLPleDI3aUYwOG+pcKMW+x4APXa2OdWc/iyJIC2Q5eVx
9gCJ+74HKnH8Ai+NO1uXYbSP/jiW7Zs5ho4DrDfN8MPZgWw1Y9tqzCIA8OhWovde5e/2Xxr1nwRR
ZgBTuim997waHMCFY9AE1nepEN8A3kDYWMz2XHCIJ0QXGuGXBDiqPRdC6SnqF2I7xFuIGq4/tODm
vWgVBaC6Jz5JZH1J8M9A09X+9JAMEghKA6jmTam8LIRmH0i5K4Oe2lhaGkNx4jIuVDH12QrTl+6o
hGMQv49mpUcE2iapBcZUd/qCpdpTha3Vl4UbRPE3oVsQ/CbcihyU++N3cWEpmCuKASdD50rU8oP0
IdO5c6yuCcj+Vm1DvSeQq+W1FSZOeMoPuvCe+L3R/3RRrcqGsmX3wXvYe3W6klav+rsAI4VyYgux
sGDP9Vm2nyiSeJfxzQqG0tsZjgBPQshCTZx0TVjgiUdu6bLNlpioSuJeSwrtDe1okEGx0Mh3OMA3
sc2nKNGJmg2sGkbdieGWLttsZeHt7hlqnkYfZMyBViRSTutJbbFiCffi+ERYunCzRQQSKpJCpDwf
pmeTGhJ1Ckk/keM3zTczByS6PT7Mwlo1F4RFYVW0bR7G7wnacRvMh2u7U3AISHQ4LENqxz9lFqvg
PkrZ9WL3tVFnGz81lglE0v/m7MqWHEex6BcpQitIr7Kdi52V6arKWrpfFLW1hABtSID09XPcT9lM
yorw08RURJtEwOVy71mo/l1ruAZxWBniVs9OOpi92rtjFnc51EvRtSi9O2i2B8H36+OurJuLHhtM
MKAZQsQfJGnGfARct1WnJuvAKrk+wFoG6MLHtJ3DBVZYxS9YQg2VuG9hPDO8LHAHhGhT1pSxSj6U
QGZRjky9reg3UAb88Qlv98RP9nHlFfQmiCoEOC47683ZLmeI3BZM8d+XTFCeY5/LCyiyJmN5vj7b
tc95+fc3I8BVDa7oQONBw5LO0z0kGEMYh4lIDBBVvj7EWsnBxZuh2lDT1lwsS2nFL+5cU8nBKvkw
VnPJv1t5oSp+YFmU1fZ5AUGBPgPNSOtjTCHg4x2GnkzTfDf3XT0OTz29ZBuHyuJRU8El2++irxGc
Q+MRcuczp+Ue1cmpJ9BFHWHfOkC2Ego7S4dUBVLaZoZfy85rxwmmDBlHIfa+zRAxNwpK735NZJLO
iQ9Rp+4BjaiPLRcNg3JVhHjFslpu5M4rv59eSh1vVktOeGlDFKI84pEiin2XdAkM60fQO/bX1+rd
kBX4qXOqUZNBp80n6M33QBHDdw9OhZx+MUG0lQOsTcHJARo4XMFbGG1zSNwOGpaNeMMf4s4vboNm
on/w329ke9Dk1VTDoNNP/WfTZKA46ERsBNt3byl8IOdEQoOubqNL179Jl0+hhstRtIDniYD74sfR
xir8mxD9XyEco1w+3pt1rnkABxRjzWOWQhP2PDVJLcxdyau5+VC0vo3g78rnXn4uAWlQZC99T+pH
SEaCaAP168rAnsWTcfgBPM5RPNaDTsivNCUV1PEAFabeHWrrZPoUQDqa/PD6zvdeAWcgA4GNt539
l6YEHfabLpmNX7q64PA7SuMslk80rZePkCCjkH8ioJ5uYDbXdoXzoEFsKPtRMf3YVhPE8310MSOo
jy/zFlVzhWyA5PO/nxSeDx3XNU5iZnpU3+H3QKUHJ/I+rMPX0Moq+uMtRqfRvod5sP5He4Gvz4tC
V1nuCgvvk8e60GaCFXE69uHGE3ztvDlZCNy/mqycdX1MA5VCKEzBlYcP2YOZu2ljx659WicmdT3L
QF6a62NZw6itgvpwMELX5Xq8WPlxV90H+tVTLaqeH3HFm0eCoip8LKp+43Ja+TquvA+0kwX85Duo
0oBO1KR3SRhCaozatujjh6qlY3cbJtl3e4HSIksnJMkeB4knQox2/l0/Q8X0+ldam4cT85YgLBIZ
kvgRdNhQfJrhkeR9JxSv2DPypBHZ0/Vx1lbDCX3ZpZEN3zxxpDyKd82E7nKFisfGRlqbxeXf3wQl
3LsmmTvBj4s/la84/Cl7SI0XJM+TSfTX26ZwmdqbQQKbqEjA+OoYZh3MD+WS/Q3dDzh9Xf/5tTk4
cQaOK41M+oofLWojPVTItP7HE0n3d6FhSH3joXBCjQ7DOu4k4ceMVRJKjmkfiFwIY16vT2JtmZ2g
AfWfIUbTtzsCHAZZIQFjkNeQ6S0ZtbVv5ASMqFWgNhPTHG2B/7kfItuo/WAgC/SEkW18uGkWLioi
XLIgqLu5O8IeY4T9bq1lfxwF9bfulJV5EOc0WA+F42CB87dSROlj1TQERo1ihl68gUhsC3Tgxq5a
WRBXLkfVJbrqpC0ewROuf45dnX2aY3/e6BGszcM5Egr8/NGDo9dRxqx5FTEdLvwMys8BXLeC2/as
KyEzVMVU9F2YPvrhIn5AA7WE5O3SJMuNv+/s2awgHhTuYTGUEr996FiMilYMh4jbJLd84mzauDUQ
w5zj7BFVWHil4g3Aq/uMlTBUvGm7um11D05S41C1+ijGEvR/m3UhDNsh7bzVrlzZRG43PYqgEZbJ
Ajgtr69PtI+rvykJxLfb/nznCtJV3dcxiQlyQRiD4E1SMp0TNox6f9sAzmnzOik1VOLxfeZ+UZAz
N903H2i02yjSvtsdL2AkkFjamCOjTfBT8FJ/xYvQ/A69hP65PoWVg+bqzzDoF6QNvDGPDZxkXhkS
7a+BP7GXIB63tJTWFtm5f2oSJbY21XyEcrnfA+w6wBg+zDL98foU1n7fuXqgyG6UAaThOIQBBJ+b
aR6Pc+WXW1WztU/kHOMSDTAbLIo+NigPx0+wKI2qBnr0xagf4HBkkxsTMrcxiqy4RuOvtse4Z80L
xBgu3sqqLLYmsvKh3L7oxWUlHSEafbSCzs8UDdcXr6KZvO1GcGVbKvQtGro09ghjTst2MUcpP8+8
snq8aZ3/ry2q2jHxB5jCjTwIP7ISqvWg+khoEd32+85pZhk0TZYsi44Zufi3RAxgNngil3Douj7A
Je6888J1wRk+oITaM0p+NFY3w/PAReK1dwOZLWyzYRvL+4/+AN6SueewAJm35rU27GU7vEkvwWcP
4i6TUMaC5OYBqvvmgFZauIuVQtWrjoZX4Qt5d32OK4fFBV8kSwSBjVrFx2BEbSBPat7/gRK9ODdw
ldwg0a+N4Rx4ZDN9zZo6OVJWyOCOMg/C36GqR/ulLipUtK9PZe24OOeejfPUz3G1HJUnUEiWEVBY
8CZOmts0J0EbchYmbDpfFIN/BAaXQ8Uens+onAkNy5CbZuBiCwtQsmvfH6Mjjwbk/2DmSwwDR4/2
4bYBnNJZBKBTh4q7f2whodXl8F0IvgzAsm/pxlx+550T43brs5F1FACY8JwpwPEJLCggym7uMrR6
4DNO2pBAoh/v8aprH7StWfUyp169qZe2stHctn0qjR1bAlQYXNK8P1XK4LGTAmP+HEWjRze22dog
l39/czwJZQyAsYAcBVxAXoBdgkqJ30Td3Qh1lF/X12ltDCcEyNF6SQrN+Zc0min5HMG4OU53qZJV
+zibioobK52Rc9cHmTBjTBdwE9IODrgZvBu8PSsg4Xl9Iitn0tU1CWDrErYwNTwvVvTtSzXbujt2
IVg9G/Hr/U4IgCXOqR9mmbJoEdkRMnfTAEs0quEH3MakA0hvkPAJP8wdaeFjC7F5+wTzLggAga3J
YZgClxcdb4HA1tbMiQ4QJRPa+gm8CElXlbu08mHVFMEVNb3zWcT5bUfY7b/zlsLJSIQUcPZC6dyS
nnyCVE7z9aYFc/vsZdfVvCIiOpolgrVXYGQ7oCvdt3+u//7KV3Lb64g6YTYGuAtgtKAOEL4DhV+K
yN4vahZblNmVXec216dODJCUitPjsiSjOLZ2qr9rmHRW5+uTWPv9y+TehICKT2lP+gGZjbL15zYd
YWg+N0F64zPLbZcXEg8f2Rb0CKq5gF9CC2/lAyjFJdnfNgHn2Bs7QUyh9+m59Fof+ph1WopDNSm6
cezXVtm58Ttr4GIPPsQZSrXtaxj7lb8LQi+td34J7vdGJF5JlFx9LQNEfG/CIDvzqSHwh47mcbfw
dC72Rdkk051pogPMN4qft30054CHlR9VC8+gsTVAsQ8C3RU80qxCs+VwfYCVr+Y2yZUxZTHyJj16
luGJLafgHzVGgCGPAqWbjY92yY7fuaIDJwVoVDJ50A3NzpEvsBIZKmYwhlHIKQcY1yx8vq1b8n89
8M7TC0Di6VlDW9jPi1YmHiyAZsY29vDK6rst8NIrKgYt+gomOy2cGuq48JdxB/uaxXyHNFo5RIcM
Qv4KPgfdUvIb69duuxvdkA75ZQVPbVlVfM8hsfGsFYHv4PVNsBJbgsu/v4ktKfc0el9tfWqWthzv
FV0S/TcyT7S0rg+wtgGcs68DFTF4bEzfIdnS7U0TvvK6pr+Xoo4eq7Jttk7n2m52YkBEUEsLJn85
QqwC1m22mO19kC0UAuQ+DV9vm4xz+xemmZOly9gJfjjlIPaijIf+OUX+j4YnbP7a9CAqaMlstMLW
FscJARAYHoDuaZNPfrvQk193QJMLCYf5jcO58s1crRMpZ0m8Ni6OLfUhe8OB7v1RjTODdaGI4XF2
00fznRBQNkMGaXbDTzSCs/ME8GkN3x/rD0cGOlb7UGhIT10fauWDucolgYAesZ2C+lQ3OJwxRFxP
XsiG77f9+mWLvzkrsUTt1589fiqmrOD5lILevItIDduj6wOsnBX/sk5vBkh7oKXFSOJPTM5dsutt
SyCqmkD3JczQj821gWfu/raxLp/wzVgX9SpZg9t+lq2lnwsBn5iHliTB+Fok8QBLdw+Qe7jn3jaa
EwVCnhUBCMXJp95E1Rf4xbGHJIrHR1axal/JKbvt7e/KivAM/Vb0lpLfZkCD92tbR4A0514B/OZ3
YJ5jGAden9Da0XEiAWxbRp4uxj8OBhotOQ9ZMkMjkUpQCWJFtk7oBcXyzvXpOxHA9EMAKdaZ/kZL
PIMTa1cc6hFU7tyaePyTeZzmPiTu/hph+HZorRo3imnvTg/KI5e/583u0LB79Zpx4s8Ee12/pjNI
UH+1vkf0aYGu/laF/N9Sw//ND+M4sUEooO+qpqy/hAxYhyAftZ9kL3AezuaXJEqm4hfkKRr2UGee
IPuhqgJ4HZYpT6I9Q2VXHAo48AWwBrehvzPFIOZ9hghQ3pNsSNR9aHpOyH2iAuWRvAlMA5+9pAOf
rZY2mA+xrwM0IrNsqiALGapqMMd2AAsVLkzoXj1cPPv8R+bhj9u3RPvjsasZ+icGplDz51gm+uIP
1HnTZ5m1umE5LGk0AyBrpqw+IJkKIaVYVaw9TABpiwnm1TWb/lzfgpdv9M63S50tCJ/sGekbDNah
qmK+Ktn+6S1QxDkXo/pZLPRXKGZ1rua+uHFTXFKjN5vC5yDetdmgnmEc7UE4E1gfw+zO7zvCXlXA
bfjr+szejYPYFU6gteD2llKr5UFC+3nJWdAW0UtlNbS57mW8xHGcLyMow1st8HevDYznxN0qmS3Y
4bU4dYEJXgX2x9dxbvg/12ez9utOpO2GXrcAQvJTgsqx2me0mOBsOkzRBql67Ws5sRWqshJCxpz9
KRS6Do8j+EbwwYV2qfplJ6CWXoF7ovrbbZMJ/7sHFmYJIaYQJ9Vw+asTdqHwyVTdz+s//359BUvh
bGpINLBZ+qY9QT5BIXkDLjKIIG8d93htySWI6D0F98fbl1lR78pFeM2Pponi4KUrInuLahH+CCfq
lo2NwEIb+hPvq1gdlGK0PIG9Mmw9iNeOrhNeCRxfw2VIe6A6oxBvbY188pVF0xzD1dujaiR3GdiR
0ZnThrfjg/DJtGx84pXt6OIZYeNewtM+8h6Hfi6zD95UL2j0QF15q0+1NjknTPCZzRxs9ewhSuAJ
G83FydYl1zvdwTrRjAK3JaH8dVgydtt6ufjGcITLCnqs9CEG0vRnaDSc3IcAThQP13fl2idz4gPu
evCHdFIeccMkZt+AC4zWW2/g23bbAE6IgFWGbMJq7E99oW36kqQLtS8gvnTNRuhem4ETI2BACJOB
IBlOU5JAjxyEKFo8p4VXhz+uz+B9MCFkxJzA4MlgycIk4kd0jHrYHls9QZcEaNBHmIwtn7wqsw8Q
81dJ3oQRPxRZXwqYcU/FSwaxgX4X9T1Mmq//MWuzdc6vKlFXLFQBR3twaoD6iou+3bcoc9/d9Psu
xA+ESCwQjE1OclJD9xVl54afgkKZLXGjlQm4KL8gNr6hch5PWbigcdJqYu6iEMrPt30g6hxRlSIt
BiHOPogRYjWwmB5Qyq5VVW0cyJUrydW28iXzIBWvxxOJoS0HJhPp78MuiWHVONg7GkHb6raVcE6m
5tMCxzEICMEPIogU3I35BC/hFMS86XzbEM7ZHGukiDNiyklAg2A/Iefbt8q/pWwFeTz3XHocVjJ1
Z049pFAghJLV5hc8i9KN1GBtHzmH0npRNaEeoU+BEU2Sa+yjXaoDvXXQLvfVOymoK1AlamgOjawM
//R8lB+XBWJVH0PgXNpdMOG4/eBSwF0Zt52VL+jQyfjZ4mVhvl9fmctufW9055jHPVzlyozZB3hi
ibC+K+Ig/ZqGIkKjgg4TdkWHZ9nIYP2cQc3m+qCXnfXOoK4IU1LA2AjHpzj63dgMf8GyCiJA4HnW
mf/gzchJ/9w2zuV2fZNs10lYLN0Ay3mYTEWf2nrxv/hUjJ9q2AB8vT7Eyu5w4YZMQNxMLhImy2jG
dz/TBZzxJ1HCT2l/fYC1b3UJD2/m0CbFJCBzYU8R/GHB/YDS4ENVR0GwA2+o3ricw8tmfm9FnBiA
ilw712pcTsUc8FblCRhzBibdOqqXv1RT+eGXCkoi4weWkr7/pjvo5ICqmuK13N9LMN7IKVONP5S7
So2B/YLIG4gLeXY04MygBifib57B1R89aOjmdc0demLhmOx42Zo22TdUM7/JJQ+m5FGUptTp4fr3
W8uGXd0nkKS7rmViPIWpWP4pqy5o7SEJ6nk6woZtMHkQR00CH9kiHh7LELIld/IiJC538QRa1hYb
dm2jOFEKsCwYJLCoP8keYrToqHPQ4eUobxOd9TMXaplaKOpXvp5PgRwRBtuyn375VmQtpKHCYYsG
s7Yd3bcFpXwhVi+nZBg0rOSF0d+bIoFxK0couakGibk4UUkMDYOVbVedtFKaIVksFkgi6BZCjtd3
xcpquLBLeA9JCs+x/lSgGFk8kLpPlr8HxSa1caJWvpMLu7SB31Vs9NWpg7gHio8VF2z+sPiElAct
glDfQt2CvqWThcwN8yHpgN2dlcUgc0i9hHC6Hfvh920fygk/MfU6uH3wAOvdzt/tksgqrxq75eyz
tg5O3Cn9MhOp9MdTsaTl+ChbbboTmNY+2VjotXW4DPwmfFa08FUfo07Q0yB7JSgKt/m4eNNHM0Rs
4w64fIt3gqerVQNKXgHqt65+NkKG7OJdP8YvvI+65L6e6rbZQftCbr2r1ybkpCMtp+mEisF8goPV
RUUJ5pVdPhohP6HyzKeNG3ptXZxjroK+ixfVtE8mLavgHncyJpPFAf9y27ZyDjgBcaxISu2DYtvj
WTtkYO/LEJ3/jWVfWRIXh2lYT6SkpX6x0JcI/hKiZmJv8Q/pn5SxWH6e4Doyfrs+mZUMzkVlCi6g
nsDC8N6jMBtGDzusvnAvG54kvbiABKDNfFpkJV7mKo0Rnityd33glb3gwjVTyPMNS2rsaalocEYl
IlmgrzDpe6YhzrOxFdYGuXziNydogC9bnJLSR+vJ87/6kCCRkMsJ1BFIN35jPHZxm8WoIM5o/Pi0
tEPHYNUdDRnErDi7sTrgKmaZpAKdYimTk+4CKL8K2NrWO0/KYEsdYiWRdlGZ1CTwvK8Y1tfX7SFS
9RTt4FmWHcICjaCyCMePy9CGG2F5bVGcKGAIjo1ifgDCAI/+ABVctjmZOvqpmGxqNlZ+JQi4WrMy
6NhYwHX3KTDR8Jn0fEjyeKHTlojU2iScIADH35HLzFNPnUyFyNXUTLuu88oflFbj4foRuaT678Rm
F58pDVySoR84PkGY0nRP3ZzKke/IFJH0Qzq3lX2miS3qajdHvfC/Lzr12/L++tj/4hreG9x5f6Qz
vOSWi7oK0syvqujon07EVT6JBo5HYdD6P5kI0O5uDXmq7QDlKTPw+pu1RUByK1j06Nc0QQLnp/K+
C+XC9mSM5JbWwkrccqGflUz9bGqAWaJFNrQfY38p4DkyEmXSIC+jDiJ38NgLIBqzG0BbFf0eVA8W
T7soqlWztctWdoGLAC075GKygyraouu4ySsUsZ7TJMP70w5e/Pn6UqwNcvn3N0EsBYUf3QlI1vYp
CMlxTkEAraMcZPHQ2Lz2G51uXZ1rVTzXYzImibXjEqdPOoQFuNpTE+ia7mHONsdsX1jYxYR5UJYm
vk+YwmPnOYtYg2eS6MYQihBkXkSaDyAZaf8OQIWCbdmhr32F6L9foR4NBH5UpZ9ICSPFeofGqJ89
ktibWpJ7k+yLjZLM2kBOeEqWDLpwiFFPNIx1mWOTtT9BIWE/OEw3b7yYXBgpbdJJNXM/PFGi0l8K
Xt7srooC+ddAh+I2HcLMtb3jdGon6PYtT20MHFEeWVyEPG02AXErMdbFhi4d7byoTpY/dSckMsW6
G9Qdz2jaHK7v/LUBnBhEJMSloFtkniaI6qXPflmUcZhXWcJjur8+xMpquwBRWM8UqF8R88S6i92T
EbH6nRRFYvNCN7dxR+C84OQhFK90EUZp9U801cX0MjDWsJ9DEOktDYa1aVz+/U2MIECcQYYA+p45
83v0yyBZt+gHKNTZx3Gximy0EdaGuSzUm2GA3g5rAXUF0MGGMcXLEPyjbMirADZZkASATJEpNxZm
7QJyNZYqyDFD5TLiHwokIb742gWBnvoHD7Kh2Z5MKUCrhz4yVYbSy6ihKLIreVr8IXac/a/QTPHN
c9E1evyniEHJuhODBjs7bxUPYrZL05Sq50iW5SZUY+3bOHEDHm6ZgvIKPZbJPJFqB0XXKICjcw1l
P42KtO3jm5ij2E7OC2eBQncfckue0hoE9N2kIJXwrGdSbq3z2sFzshuZCeElce+dPTXFD0M3yAqm
GVzKw02nzoWepmoaAZ+bC6Bn+rI+a9lV1XmAxdGY5abEhzIbb6mVRXHhp6VSEljjYXgiTQGIXmDH
5AzrMAbxYluZjVOx8rVc7KkJy04AxIBBaFkybMOhTPeVYsNmR3Ul23HBp2ZOyqbI5PDRzj0cDr7p
qANwrlzqrpCHoCl7/VCUYdP+aEyd9vdgW0OrfN9CL6DWuYrVUnYHn5dFn0OEjYSQ7fPniXVP+DQz
q/IOLyNIEXkM1u3fvJj7BDpOzQzM1tNMTJimSJ68qGRPgWB+2+2Huc7M40S5Byk5byrTqdmVQbcg
KSkGskw5ivAh/LWarktJCFtJqYtol0LozXK0mdD0OIQwmqIt/B+CUsd5iAZBcoxsn9QfyNgR/KEe
44P5m2VwFTyGRd/TA3DDlYdmWAGUVbUzomTNEx+TGXKgpoRocpvLS6p0rMlgvZ1KGWIicn4Ws9dS
wBhmuu/iUMTTfSra1p/uZwALhoc4VL53zGzmzX9Bj6CZnzKm1LlNDV6nO3oxiv492WGGwiqER7Pk
d6V1b59JBATKsPPbEfDFPFIWBczcQq1EfJmaoEixweKmUU8tYUn10GoZVg+aDgH6EKwgaWB3ReFH
5DjAmrSBFL1G5ipysAYSskA/Zyi6X/C1qYjagbs6zWiiEZVkXbMDIKmXf3mSADm3m+LW1tOewCOs
VDnW0pOQTQG+5BdRgCurnM1aVcmjr2ovY58h7iSKLUA0pIMR9d95IrjAzoxlCZgPbfAkiJHRz4sU
DKCqsUzxlA8KUWovBxVZ0jlfKt1FqF7EqXdAftzMf4OnleI5MVQo1Vdw84v76YCO4QIfP0hXMeis
Wuwh+ncUQZrgawgLtPjbmIo0zQvotUTYVNj7cIPskBkwALhAMICFCWfa/uiHrotg8mvGIPwKWsBi
j1OX1PLH7BOQvPdzlFRdcQ/dhsSyHKx7QOv3YxDDZDfvOkpnubfwVemBOumXknl5rXwN/3nwyOT3
kSHbVnlWJNHAD4MnDJkPUQF3+OJBykWxKLeBghrpPp0KkFt3s4VqLdwIogWWdGDXRY35B6e4tp+H
eJK+ADhxVr15CNXABpjM1IWtnoXyGxjXcTwiYn8/y3+fl15YBvXHYY50/Lv2oNBX5TM6YER+MKII
L9KjKHYkYV73EDyJdx7WHhUcwwmfQOvLApid7zJT4T/Yt1VSzz/KKFuW9tFIwey8K2ofKAd80bA1
r3U5kl7u4N8FJ599amVLxaNSIDsUj5ZU4OPvAYGEW9XBTA222F2xtKy6mI6XRXOUNizrT6S3fvYk
A5R66LPoofUa7SIzoIu6CxMPx+6yOyX50vYF4eZOcijQPhWV309foOY04DiWwZIkuzJUcGYGP7/3
Q5lLgoiOhhtmUwZ3QQVXHnhZTXSAGedgGVqchzrly/JVpnj/2x2pBA3MYUCHZDJ3I57n5R9o/o3G
36eDUd3T4i+0DXedjCNwOMKl8f8UMOBsPoddldBzn2UWgarjBNIJD7yf4ljnQ5/Z8BuJ/YCfIdXZ
8ARb0APFcAdvvir1D5WacPPswzEAA7UYKxgP5OVA/Liq8h5e6qo4BB409dBmgs1jloAKl9isOoBJ
LpjBH4Maf/T9lss2ddFteO5OUeNP+txYoqZdCGupKRd1pn7bSZuNjv/7d2DqOoxmaGOjhLsE50J0
xu6nftCIVXzsH26ZRBZcLvg3mWcmoYdWguN5RnmUYmkG/0tYlt7TXM5bwKiVKphLhQB/IPSh+U/O
nozIWSAC7okvpy+9aOK7Ik3k78wvwo3vtZaYOM9ZWAw08I3J+AmMvXi4kxBN9IBvm9PgJ8uwNW6r
sv77zn/z2UJrotok3AdnqWxeAzIo++AJGgcmp0m8iF/XV+fyIHvnJgichFQvgFCClEI/xiOfxtcu
ginCYU5rjVsPd28NPdlFZnF6N3RE8OHQlcBsDDcmk06y2k9whYD5VvkxiyF9z56XyAtnmTOiL9u7
HgnEX69P8/1Nnrl8CRvNgz83y/xxzGgdPkYC8h4LFD15oLYQFSv7wmUwZGi1BaEyyRnoAl/l7Sj8
Q9yG6usA87TbzpLrjmpi00qqdHLWRcbS31EcE0CvUYD3+MFyYKe2OAZrk7n8+5vdNwdTkVoai4+4
yr34jvEoFEB0gkr6KGFXu9FGXDm3/mW13ozCLXyBup6GaCKIArVSSn8DgRJ/IVUf3y1IVfEZQ8s3
pIfWSmSuQSqUoSfU+Sv/JUupd0xD6A0hMPlg4C7JX0XW1nqHIqRs94NKOr4b26CDNmUrX+Dk2X2f
FMLvRgxZm7jz4tRA//tl20fnuemDvxmMke4AWpAHCBiK89zq8Jh0uJpv2/vOEZ9wVQvkDvO3UgQ2
zUPIeHJc5yX55/rvr+0V5xSLrLfwOSqajxei/quHgjMQqmVjyG4KQ7+/hR/ipy6voYC9elQLMp2J
xKtlDxxA8HP2Jl0d2ACVp43mA3k3HEKI7787Ehe6TiA9oc8kjEGkN3OjH6t5Tr7YtENDpabVTYR3
zOeyNd7sfSqJLakN7TffevEEYK2AqvelOHCTuTEGuEzxzQC6sNEAGYXl3NKKVvsGnmqgVYR4mWx8
q/djapo5F2HNqVBNpqNzPyzU7Gt8vPF+Cnmy5Xrw/sZKXdtT1BoSL4KP0DkGFukrrA67KldFPH0B
1TXcELl9//5LXdQ6lWEnpoDPZ5ER9g/yU5iaVVQDgAb4x1MF+cpvgLhkz1PUhxtBfCUOpS5IHUrP
uocQfX1mLCH2R0T5PJZ51HgwXsgBIQSg6ZAlfjE/RkajQJvDAbWevszUr9UJphIsFruq8IrkM1K3
4cv1U7yymq4aL/w5oCKu2+DsDXh2B4BIRLsslKg+X//9lZPlgtcJK6IOKd98LiAN9rHUPc925TzB
d1v22nuBVj8qSNeHWpuKc7RQR/GYmWt57lFYhUByjPI/yiFzsoXuWtmYLmpdNcXAFq7ic1InNENX
haFq0Pj11BziisTi/rZ5XIZ/c4IhQWaFWhL/PNWTegWFivwFmuxtBbbUleUlBWTGswZhuwV+RF8q
F9kIdYUsmswHKGPSTdumf3PJ/88xgbH87zz8katlhlzeeSlAacoOAMdVIYSRLjnuHzCzJTB/IopF
IPZd1KMf+AAtXsvqOz2X3viDEiAnUTGJAjTTN7bIv6+P9/6m8L9/E0KiD+whq58nVNor/tQ1M+rg
tk643msNzhk9DDDopCZnDPq7j6VCZ2k+IV01MFECA7PTL71pRRcemOZI+/N44lM17dCH40TuWMtZ
u7Wh1/abc4PHtZ/qxLb9NxW1UZmToey+RR5Jfs1e2W2kJGtjOLd4VpNOpUSVH7oO0itl3gXREP1I
vHFZvqStDcKNLGzlcLoIfLNQGSfhwp5tAs37XZfMZXifTCUo8tdPzUqg+T8EfhoNMpym4pPfog/6
CPqln9AcVU1Pif3U2BH4viZDB2cDqb02nhNtwskr2h5FyA865D2MQMLBJIbuYBFXGbErk2Ee/g4r
frGovD7BlZWKna2rapQsYckhf84Z54BAgj6l5p+8xTk6q4STZmOl/u1xvXNG3CdoAFxin3AFSVxe
xoL/mumCivRJJ6rLXgJIW0TeIRpTgNKPIYWQymPUlcQbYbNOaKv3tIRTdZlL27TJSwu1qnp4gi4n
oIMPAvTxpf6nhiOnHvcLZ7xROUx5vOWTacehgyao3w4DvQf4Y7EfiUibqT13ZVba+T6bvFJMu4Hj
/3/jEFvvyfckUTTpD9c/8MqKum9iE3sJRPybDiXG4iIdjqI43F2g3DKjsdwd4r7LeLCrq7Rduo1Q
v5KG/AsjfhPqFZS7xiqaUMpHDaHxxX3cj4bCZNBiZ8kDRL4gMQoG0Eyeofuhxhdh6zDbEpL7t6ny
zkq7z2NAQxo4Dqn5A1izE/uuxks34q/Fh8zp8NkLJY/v+gS9K/qxj2uShSxXrO36ewo3d4r6WKib
2H4wsGctqiOq8tBt3KGgYBXb26QqCNW5pMBwTzvh+QNtn3DNJAM/U282tdyiXK+5brtlbT3FWXv5
bmWegkRgzFcGY6mq2KdLNLO/ZAxdljRHf/V/hJ3JbqXKtq6fCIkiqLrArFzbmc5MZwdltaghgCAg
4unP59u80tHpbGlLa3nZc0LEGH8583vBgQ+9fZqMC7x6Ix9iGavzOo12HK9y12tj3wJ0Ql7zUMUy
dddiZTBr6uuyEob2m8nNF14xipAq+ycQSIH+LsMIXR3jtxXWJtT/x8Poi/+tcuL/RxYoJp0cyjs2
mVWwH37XUXCft1QJ9/7+JQCol/xZxpVzFxc+nbiNL7PWWtp0L8Ib8W1cSHrXk5vJcBfHJW5CvTiF
SGUcyjYjKyw07YltIdi92ydFove8QXErlkK7m6e9bJraqp7yspmW/oR6pdnv+zQY0EU3cxIe17au
QAzyVaTUL+U0221mOZtdHdtvkXh2hncqp7Jxs3hLwnLJFHr/jcLR3iRrnNOJ6Anv1qswdbGCO59d
8FvTbeurR4p57N3Vi1frINuHUIV7zpeQqDpTI+VDFz2Ea/kh4sivRL6n3u5/HDiI4PLCcNPlqQKO
PUwBhExTpBy6hLCMyE79wrsNHTU012Dk2RiyldBJQxBM6poDFsE52qS9Vrvtq5xu3zb976jX3bXn
4Fji7jzEe7ucJgc7iczXIQri4RTwpBv2+K0JS3QtaV236znEW3c8z7WH6P9xoCPCnR/VARNk7qKw
nwTCp4kd+R6JwTj91Ae49TPEMMLwbICyArkXfrW99G6bjHeBc8QJzSATxJB38zGvO69HpEnlK/gP
jJ6XGS/WvXntd6ukdyO5wyR/jFtytuSNdlT1TdD8yFzv9Br/+4SHn1DFcmoq890falK+iwlXjPyS
zk5S3YIwxvpzXVtEKGV22NqEcIaq3X+VBhywzYIpom6ET5eOB5F3h5fUj07lm7oCoY9i8wLx0WH5
rgb2Ki/fqeGLH6Agtv5+SxHCf0NIMzR9Hvauaq6idlv4gUSUJhSZOsYtwfg/zvF7HyGjephWtcno
TGy3N58UHV/TkAfoRI9iV6lXdTnFCys/Z/LYWspCmxKJF7REt6t8SjsZOVnaBzAKFs1dN1CUum++
vkEudBaWofbHNgPycZNTN4nN/y3WvuyvTiyb6mcLH5p+Lef2c30WHcGUz5hN6FRw0iCOvSxqp4Rq
22SdujcxpIN+Lj2+2bcklEf8i0NhJ8WgwtJS/tF4a8vlbJVmH0JEjdQdpnUTXKhdFqg6CV+P2TSu
uXBHNoLGzsMsY3tZh5UGT+6iNbLJrXW3NBb3aVk77a9tMGY8rkc6dcN8o3U2dQtNfUsvIGNDByNn
vWBPq2y4VuufoQln1NtJPTf6TPEMu0wxxL11spoSSCuzYSPLlCAeucoELtp3mubxUL5001Pg/T8W
aPBi6UbFvNlkvt+YdPvl3BNC2r7ueMjcoOgD7STYbTBEe0umFUFx31JCNqiEiAZee3UOsfpQFdt/
ar7x8tDOslG//lkvmzXYzojooXEskWfjM1WM+R6XzX7muIDkzttPgYmTRbYbDeWOHFnxad1b6kOy
ZrepfVT95E5Pa+ePPKVJWu7L1070oiTmgWau6kUMBwGtsqHucincVogmySIDsf0k24qe5myAuPNb
MqVdYd6dtdRMb2W1buYijyrovqhFUaZHrEuIiLNzzDa+C0Se5hwFx76d2o3T08+1szWVyuMDR/NX
z6w9AZYjwU0qaxUvsTz7G/Ewf+N676qaXyCINw5H+dnwMudDJI/gv0q526zzqp/9OFOKOsQtIyk6
hASXdJavhfRrgfaa6lUojruKjynJrZfANCqDYeojCiuiBLIx2Ld5ztvg6O0LrjsZR7mByKDdyY9b
b7nrSoESJxsqn2ra3JvXwL3icHcA52tfzM8hQR09WpLer8a/8sBTf0lJuEQ2PUdya5esdHGkvvGG
lovNxtpEir72nUyD77D/ffy0Q0vKW4vfTsO3x17o/ljp125e/XZw4pAxdhRjUY2xs7ymDfQ08RTT
xkNmmlDyuFozd396iUrqHX9DN5Xg3mTC/o2IjCVPYkpmf/zVYqiq5zPnK2b1qJfBeEV07XuF2/RD
/D4vZWjOoUsky3lR9TTSwVrSlkE3aLMsTXqijl3VVy46Tzx18RQ3ycUJ3DL5aamKHKCrKfFwfikf
INy9RPuUtONni1ZclxlSMdet+eq5QM8prSren9UmKy6cSjOyZxxYpHGWGN02S8UOPbzXIdGEMdyH
qo66x47c6eC7NiEFzyfQd74qBCBihqGklHGvkAHGUMf3kbME5l5uzNDf+VK36d/kNoZ7OTHD/BhI
uTdwmWyt36RT69KcJpD8/WanKJV9gdWsU5fPMBDPzdzY4WZj167CH00kq/1BI0QTr207ifQLY24g
+yxA1lhTHSuiAASUUx2MNDv0rPc5k8HW1ffONIXj1Z14mb7Q0NGYd6XWbiUqA9V2txT00NMOkoWR
qts2b2gvDf0i9JOF9KhhJzf/5CWf1T88323cV5mjfRsjx8cHeLPb4ASnmETj9b2qjhaL8I5J/JPX
DZWo3rlD/eWJHmgOnowvFxPfXTnacPfOooz86DLj0Q3v7DRNTlyAnvSvFu1vn40YaNbMrzfNIFJC
M3wbYba7lYEAEyHFc9aMYXBS4eA0MuOKYK8vtDBLHZ+nDSN8eu+En675UfUbD+vQ9baJoQ5ib/zb
+OWmvnGzqKY/eZ8//X6y3tD+dqq2L9usDYZh7s9j56utudhODrybfjB5cXpurBvEb7ZbAj6KvQn7
7r9qgg24M2KjhdUhiURB0PYp2rpiGLbO//B4rHnexbIu273y5oVMw6Pndj7FM/f936OxjniVOvlU
eLd9GoY3b9Zk+hTRQOf1aaRFMr1H19qIr/0cOvM/E4dbe1UtLb3ReVBOK97TcN3my36k1ET5fWeq
h42vZTxHnNPrxyzDuXrRdsOCksVVi7AdRCwShnaKoJ6WR+oGkvWet+2/fV2c8KX00DrNZyvCrv09
rp55wMRq9mu0L151mpSs/McVTbo5eSHN4vcN8Ylyzk0ZDJMqzGbW7TwgC/Lka8lbxAOx8R3Lp1Qg
ErdXVYarGbOAwF0PlVJsnB62p0Re8gbbIhBasqKK9WPwqnb+sWzo8PQpqT3TlxnNC+PU50E9lN5f
Xx+DF50w0hBSns2jwZCau7vRVUSCmIO64ETfaDDRu+mtKfKdw4+nf7LjGIoubdtRbXWP7dJqmfud
QyDRaRAaqvCRmMPeVJcxPUT12Nd1yLAhucO0zchBbO188by1Pvzr4i3amZ/FlphoLtB3TDQFtfJw
zLfOQNb/oq8WDWmxQUHHe74vxonkaVjLFlR58w53r3nNOJ7ZLisRjq3MhUs6LNcp/xv8gzkX7Xa3
p4mwD4d1YverFWqhfIvB11/fWuKR1P7WetzLdR4mQ5KuV6cuPfdbfdh5I+CQYaM/bXO3B96tXLvU
m05NMvmEeSAVGxx73g3NK393F6R7yvGoHb36QjesV6mr4N5tS1RoZnLti2I3o1soUT1FNm/pLIik
OIOCD3phfg88925z2tlHvNYP7ppcCZya0KsDXfK4Nq05Cr0GDeYuW7njxqym61CUp4G/uv9eW38J
fnrHpFSQiXmaPIqXIt/dsw2WczenclCLF2epbebjfWrHwXfvyDwYh+asRDQGAVlS7D+wKbLWqs/2
1oRBlW+bFml0SiJCkWWuYpOEpEhLrVCgFCIZAkI522R3Exz1uyV8KgvXkRbiYneHUaOMScc1MOeh
FY4zZrZcfFXdNvCPMYsHuQ9E2LRBG6yFMqapbL5Lrt+CoL9jlJe+ZGjzs45WJhyNTGv9Wj3QJGlA
CVBnbcuHaS2IJqd132E/DTLwyg5PkmF33a8ldZrRzyrACPmU+GDxIfott0/SjO0Xd+cP1sgtrL9y
vPnMhu6yxfqVBHVStoppioXqnxve24glq/d7J75NK8WF0YkARzfcPtpU6/LsLPQxfjuQxYm7uh3T
/TWKe/c4JXPF5J/VQngxWFJlpZwZ/yJcC5eQG6f8KSPP0k15lLUkAYwEAgT46MyoSrZf0mWTOipK
5HV9d53WbfBQl3lMGw2YfOv4v2fVR9Ufhwk6+kW/cue4OWMJIfazJWGywSJ+6PoF2VsdXgkc7tN3
tmaelKwtw31+mtdwFl+ZZIb0wl/PEZRPgkeYs7qqj5DilLZy9rvIqby92HBGtYWSqTLBv5XMXIb7
pqtrdQ7sNPsv4VZPVfIEEMnXfC+1L9fljQYib/KzOeoR++TVqmd/eMQ+uiKUdr1kbnJ3k6PXFDKl
NnJ6tNTjOv/JzTXmFDr74hYisv46ZwuyPOtedl3q6XXgJNp4y2VE1E1BENMSRDkmIBGvOdiM6Nk3
N4GxhrXJPgfLqrfvcxh3fPjbuoZ7kG9MY/F3pqBu416JbC/Cc+n483g3+bLZHhLoaopfR6vrh9VP
6IXINh6J2L2O9GV7vE9yQKlinSDASb3HjZz/TmF6LI9SHJ8pEyk1Q2amBeNQ5b9+Sw8yZTBdU4wh
TB9E3iN4zGL+8IiicEW0l3BzRaYcCW9Eizr3J39OkEblwFVTYgrpUoB0F3OEaXWqOpcRlq73+iBN
aIjGqUaXFdMLfZWeTWybozax8nclTbye/dHO+gnoYae6LFgTpm8WIcajPHIXbz0elr1uTZNzd1RD
+Ny6wT7OX3dso6GXm5WM3+6Ze76iqoDpe4rG0+Z5YezeEYg9OtvZoyVNhFmXaEI7nUxPxoIc9Wmt
6zQzoU76NT+iYTNsn/T9BM1F7UkdpCfHgmJ3xebDPTJRL6TIBNdtIXOzzfmbwGuQlE6h+Zt6qky7
d0oHHElOZ9eXIvCfOZSqsn1M/foQU1a17D331KkJv8ya+hjQuE3KSM8vrD8c8ZfJbWkRbXDuO3/p
REs4yDYfauik2yGwXyfEjhEggL/zlmbh5oqjz49l0ukTEL5TUuk9zGK/35EM7h/O4tlv4SiALp2K
qxNBMVPkdmlWZwreDOKADVRgTVJcD6OXuh+zj0jmI3RN9Ll3Os24552KApyelVF2nB/mqWzlG42r
obppFUfLNz92CHR9WZkY1YfX+rpn7SzH1coiiTmCTiM+o6G/NL6yQNObI5Hz2g0Wx6IqiWAFi0WG
pIXlk6dYY3d2GvcoCDW3Y3BHIDHxk3qNsU3kTRNt/nXc/FLcDsKO5rtqX3yflW1RreouypTx3N/1
K9H180tkHB1/adoEBdpCmS7Ds97icv4It+kQJqM+2ItFHnJork9JNxx6K5KAV/HsuHNofgfjzFWa
T8pTFWtrKzdRHIIwuqNYF848cLzWPUomTwrr9DnGTgHeJX3HmH9JzFPn53ah3Y5OKp9uYebplC7q
+Gqlh+A7s5Ya8d81+3tkeBo9N/aKwHMSy4KxlHBstzCtxFietN77aWQZ4KVRAPJjyXvro9Oq3JOJ
xB7dyjhW6IKkXYhLzHzbxuNwJR8kqMNsP9pafri1jDmJeNuW8PeO7KY3n0nSwIVHBrfuDw/UN7ZO
9XPz0mlsb9XQzb39tbclZWff0imCAL26jawCnafcB5x0UTzMgTpj3A3S+kKzb0ImFTquilQP3e5+
xjbuPCNIX3vvMlehXr81FZHfaz71fR9PRWriUdyZZN8NdfSRH/5y/K7UzEaBlveDbEb9I+E9sZeD
tqFpyDDL9b7l3/OoH+yqvl7Wgo1lO76kAcm7H+CweiAbzRPJQn7t3uvt5ND2Jx4j+r6n6ewnMWa8
rBwxreQsBXM752j5EvUjOIZIIRvfp3l6a2il6/+t5WDWjwQhbfcVA7nfkDg4teuaJZFu7dca/DnF
slUdg/wGrTRtQyb3mZnEIHe1jKhO+Jk3PS7VsNxU6otuvNMON/V6MszJaXh2vERZda5Cfrp3mWqL
XYqI2qMSXv8+S8oDifZ1XL8NLkSytt5xWnW7TeIr4tnEqtNypOn624SSA/nscqzH7z5zbtDl1qqg
u5/dsE2aM9ec1/w39UdQvZaMkke+hEFPyks6pcNr1Ve+UPnYxJ7/yxzuorN0bqq2zPAkNCWLedet
AZHzbMr8MD3D0PIdmVoK/RhoPCE/abYEvmI/8JPgYdT88/Vlpt01vFRiO2Scgcy1mAfiVDb7CtBt
0vZzg9Uc9FrwJYDWcv9oc/p83NKn2S2b/k40ngKLmkZE3fLkoxUb3rdVsxgU9CxGpUUTz1IAwOcl
w1fiJz3nkQoJrxpOVoWyeqymrXFCmA72rfRsQ2/kS090J7fLXjGqxKcdVJAr0LP1XOVMffUWgDh5
iZvcKVVu8tyy6S3fwwrj4kNJt9PWn4KIepzgU5ec+vEXnoix/L2jmR5t3rlYHYcsKSNw+rMRCVH9
GfOvEVG2+4FT5T1x13Wx9axVGyB81KcXvGYpz2Q9bnSDcV83PR0raZAoN5tEZdOcKMBP3ibqPI0v
Zd+m5GYVl+WPiRI/VP5DPRrzmLZjxH7hdEcXPsOuliM1v0FqSHmVfDTEBoY0+X5wZcbI/EPjLaE4
rcli1Z6lekrHO2FaoPxsw55i/npzvVJRa2t0jfZqLXCWOi9lObt7To1fXx45TEs4RGewyn1R18ay
YejcyGGbh0sSBV6C7B/S4Viycd6XUV+CI/VJXQ+61YgyjxB92/a2JHr27EvI5z2NxaLmUXgfemnI
6QnhOyRJKtfms3MRKMBIparuVxeE4q2e8U0eF4U2tZO3tLXRMtyIZVyV89LEqae7t4bHbhH3lT7K
Lbnx+PsHAGsYhakm7MwzsW7zgGkj8KfMRMtiq4eQqK+9FdnSp3FqBz5bEm9UMczOYqd8OsgQcjjX
qqj3c6N9v/JPREynqjsjZPdk9KPljHSA71Q3WYs1ph50au/K3fqOurjwq11y8Y0fxv2DnlfcPSe3
2Yfaz3ZykABggUpIhH2oysTG9aNZd1F7BbJ4vARPpb+7qvyxjIlZG7IuE4nbgWShMmiLLdJzqKhC
twwUJ7cG4v2vx6dQiqwuK6//y/bMY5yNjB/YDRe9Ts6eR9pp+Rldhenq2Sudyd8KAsdigpjdg/Ss
e012/lBdKr1E62O8JJso741zLM568ptPZOPOhMr1L7ENGKMymO/yc6DYk75i54/FVEUgwRWmmbxM
CA7Cx3JgV8J7bFvR+8WcxrDMRdIao8IbTXz91uc0jpUzfgPYTt5lOLxF64eu9PzR5BqfE29GtXsa
+GapFpqo8bMA05GLHhIn8LVcVOi/BSkOZ4P4t66cGzhSSzWKL4ZqTh5pbNIlCeSzSlcyupvhWLpc
jqMc/sC/bNF3JVbUAuc2mqfoWcEqcd7Fat9Xla0m8tR6nqM12ueis8ACB9A5oMZnacEYjjdp+jVe
uIO6OeSf4JDAWEh0Bl9nFqlg7b6HoJaTvHBHWFbWRsxpdBTh5KXdm6x7io8AyajW/medHr1H4Rl7
MNWLTzuQvOtaZ7Vf3WlUa3Cpk7ZdHxwtJnZWu5Eqne2GoPjkqgOabaaTbby9+ZKu07b9osht6UtW
ZMwm1UloZ4yw/qt6Lc0fghi4L36421Dv/t1a4/73HhUy1aV8G3bIIGt4chrf7X4ubimX6cV3IqX3
R78yDD8vKmV+7Z6jSgcrAPqB4ywukhqqdLqBrZS01k/scFrka90yqnHwjp1rH3ocHkv5spR7vG7/
WpojN31OKgFqc2ITRQGM5n6M6CKqWvloAtGF1dvk+yHOkzSpm/ad49DbHtgYQM7y7RidSXJ67qGo
v7gLwJN4n4ge7ac8EHKb1GmX/kg/xzH7IlxOXMOHm2SDro7ybm6XRQ2WYE/fdeb3xBWTP94vUD9p
kNXUjFbRw/hpvqmLIFqd4Am8jaWhgL/EmXTfRHVif6zjsDTvFVwBFEM1RzbtryRQdG59t6tV+uKN
auNYEkSSLFOwOqchLOeRZEQnBEKXerbznTdH/ImPWxw10xc7z0czAJKvQXDFDqAGwaJQRc1LsM1N
O2Vewu8ZXGu/67kll9GAz+LiAVxyay+U+5fZsbP/EW1663/jZ2+2JgNqb5b3fQ+4W09T2gpMP3mc
iu5AJ6KYY339GQ7OmP2mA0W98U+eQnM0/8aOunYHb3C67bB5PSRKMnOhwUMe3YxhL9pGe4udcLWq
aFa0/uUrGPLiMZ06oeERtEi923Uy1yTGsLF/Ld09WZ0bGo4ohQNJKSD4FHYxNu8yPe1qqJRTrH07
dhVMrZQCQiyeOsLmnkkA/txW5bbY43Y4Q01r6prosY/5xRZcYud9I5s3ffEqj7fHPTE1VU3/ke4N
dZYeHN8WUaTBvDkLydHyaZZWbi54SQPcD3VtwQwvjVWwUnlK+WKX5ORFdL1PRFxHpNC/BsfRZmRR
EZHfzg8T0VVHTjJTbadLPZH/0Z3pIy4dUfjY/Mt6ZyVF/RC90NjJivpmU+mo+Aq570flu5w6u7+C
mgqpX+ot3nt1FkpTnXw9eNskOznVaDGUCqMbWvXprrIRg15eD/PmA+Ej0t3OLdWDYnvTGoAmfoy1
tu18DSLsVuObBwxDtYMHdrgnfxaXW858rR3Ag+CpZoIWacfSTgR6co21vzrtuVeOO5hTPZCmCD62
j7UzFK7r0zuCdV278T+NNmdtMk3ZZQDrEje14yNU4maBioG4P36VUHn87ozyTGg7D07acaMiQLqt
iiKWvFmZuaJsHugfdp9ozjEqzqOmaWxwDdFnV8t7zFW3BEVKnQ8XS7mHU3CD3safwJPpBHbOV5hS
FusmArEdcxDFGBygHqGRfxGdGDn1TbMjETJYoXGopqtPsZXs7up9nsR8ZpUfpf1TeYpCP5RS1mte
7BYwQWXJuuhFwXZHYw9mp6JDdvuXMAbBRQfCW2+f99ZT3TfXQCX3d5J3Az4XM7FIgnyqvc7ZT7Me
52n/We+mDsYPf8HoUBVLaKbuAHBlT+OI+fx/u/3eVBOw8ZAFvlVkjYaD17jkdoPgD+WJCRyZ1yWo
cB9Wp2gJo8n5WckSivJdrntFnT0S1WiL56wHvBjMrXFpvSkLtUsul2LR1eh+Q48OH1bsGqYlfTbV
Z0RalXm4bvvjD46TaI2Ta+I7y+g/BMCM0A6n9XOD2QDXddk4cZdjjF4W/28fQx917wIPIfqKDpS0
uh9DlZJajbAGq15jgiQhX7HUeFZRNWjXN19nb0vX+U77O3hStoRNWmbWaFRLUEcxl9ejC5HvB29L
3Ccivq60k38Khhx3SzEaD8SgfWsD03ZVHve0ApR5TUfAobCkN0ynF2goCJPbGiWd7+fYNyv9FYpQ
mbgIqtWfzuOIiqcD/On29IENy/R9DmKCk4wrsR2D8eRy7Jo7xfUE0SuMF/GM7fPATRzQ9Jl8D8fE
T+lLrL3Ue2K2mZuh8Kwe1i8uG5ZsvrWH26b3dRnMEHxNABvxCI3vOmExMUyxBDJNEujs+FsiK0RN
K4mHwAuJro+zhsHXb76eqjjJwnZEGJSR2OH4FJb1lt6kG1oRxtYLimEn2DKHSE39JxaMdcGpi716
vh3McbUELSB26sr9RNupPa2kic7zeoJrs4PMD6Df5LUrFxQWWaVq5xjuZ7iIfrnuVdr57hMJXGGp
v5SszYwD+Up0q6Nfg8CXyfbEk6HpbOp8gG553e0E5XatwZT8JJepg6mexxbw+VkrYFzsPVu/LoAb
Yoq8r0OzuOiMbc8XNd2hBxFxX4xlBDsHmj8EOnly1klWT5wGg+cEeauaIahx5EOkjT/RRBCd+1AG
XsAFjrGUsIoYxB4CxH9FO9wlD6BOsX62NPkF5idkxqewoaYHcvbyhaXGrT6az9ahJNcgUd2XHllO
MvHbSdwsRWQjz0szjnnfvLdol+aeUj2M0D76D4b7u7ZNkvWXP4o2+L31BMH/nQme6W/RIcquvydj
Y3FE1uBZqMS57xzBqVS72BXHzANear64TM4sw2SEVf23OCKy/gEezllvvJXV+rNudNh9W455iyj1
YzxULa+I0wSPO+iHvEx+6TLPh80+EyskuS7WkxynVj7VdvGcDldskLY/hEeKF6hj0E/twzSnOMzz
fo628io6Jc0DrZ+0COm5d9jIG4/AjY+O51M4p3jb3SPN2q6RwrnQUsHnu7f8Pkc+IjNE7+oAPwQn
R7Xt9k83RzX/a4eDB/PSCR92GrVJOfRnVFI42HPM4UP7jh+gY5bs5SSj5zn0Zrbm1kjf3YqjWdrh
3qNpcryzo66TH55Me/EFJxhk76UCD7X+qbNDELyxRjd7cvrss9DI4Vbm9ff+iLrg7Wh6613hgEXy
nIbCOVYohDWWvzTtsMzqdYrAmY9toyR7yoXF/ZPJOj6qF+JZcWDnM370vYANcghtmlHmh58Itnar
E0SEEySXwWFGu1hv9JsftgFR+gO8DDqZp3jNO5WhO9vEfQcrlm6nqsXifZfE5ZKeJ1Zi8wDdqtJX
ZgkxeDCtHuoHdgCZeCfyI4Tb3iT8R/3f4YBvJSj5rKz/1U5pm8sEPzceucPWGGisKLEJv2A3b4mR
CB03lDmHuRzv2j7oXCzsla5XLxME7a4PkZlTJhJCDytWU1bBXueC9IoyLmTDa1WIblUbYXUo9syN
UYdAhXXQh/3a91uwXVbGnkPd0BiuhnCWNiLVso2lamye6iNKf8R9MFdvBxU6vrobCIvX+tJx+BIk
5lWrekL6YpqTA1fDpPo57NBbXZlePXSxb4PcNZ7i65DDojTSDG2N+FPVcN9xESZJ1P3ee7vLF6YX
h+dq7+upe6Wss4wOjIIMsfdr3U07NRPHnuJz36Tox3/k8+/6Z+8zVBdsY3EynEWQAnxzCy7+ANTt
zxRc09UExwyNP4RoB6OqVu8qaJCOOJzZasg6e7jHeSXZgxwDEBWU0hlhUxWRdaBfgB8ZYXKreI5h
/oelaLDPIDLpN1d29zolVRkTheruPNz9ZCbHXRtGTIpl67gvqTNDcg6z60cMmGC/+3vaWZG+rxjv
yzrni17BiWBzsepn9G9u5lV/qpsQb80BSFzG61JtaQaRARSqOCqnXJsYkdxtqomraGGWgXa2THnU
p+78p5xQP4+IHz8vkmShiKeQHvPKzScXKjjOdXuogzIgVBwjHn1qisgGshhnvfOoqJ5mfzfB3j/X
3GQrG4gO49/7NHKZZ5TXLPoFZHR2/xKEufIx0fYoGKinaJeDf+I82dPzDAGPvzNhOu3e+Tf0em+C
iDE4cyxoyZllCnAh4GJrEOo5g4rCok8c56hP2vwPdee1XLeSpelX6Tj3OA0kkAlgoqsuNrAtvZWo
G4REkfDe4+nnA+vMlERppD7RVxNVUVEUDTZc5lq/W71RUHZiXNAurQiQLPJa8MLiwtX0iOIzzYHs
7V1f9/P0wVAAPvYm6ghACrzCzUrgb0JM8Oki/ij7T6CcTjTRKlhxctAtCekoyGXojmXKJN9qq+lO
vxypgqYy8qs0zWZ5KE0punshIJu2moZT0KHwxaRyy6YXz7hnEFEYjEHSJmu5mFyGadwHOUEyDx1d
bXucO976jpkNBDYcunWrZ85i0yMo3IW2nnWhT+RCi1wWjyAvUrn2YP0mCOw82c52bRQfGBsho7uo
jsps5wot5OWZAbioz2Q/IkyeHUQAB3cElPKiaLVKSqY7NXd2ROgJe6+eFWl9rN2+sT6EVaScbcFo
luxIrarHR3T/YWZvnLRM9fDAQomNH1ahze2LJi41iBYxJCKEZ0mL6IthrmITry5ss90mhRT9rphF
rxMmA7VZRV6WpilPp7MEcOMb0D7Yhw2ThCUdTAUKNl+gOgr7nUmQUXYlBi7rGYxbW3+QTsuURgd7
z3yQqGe1yzBmnNClyFslPpRxUJif12pruU5Sx+7OrAAF9UVGJpL5JavsUT8Mahj0+0GrymjtiqX1
Yeyxwn4h7bHkpOCLA7UrRkfN9iZIageiR1dtMpF6zvB49SqMWcqdqQrXvSZ5JEo/aUHCsrFRVPCh
CVOQ5ShYBzcfzQ123mg4gSBK915Gyk5cRjKnc+6BtcxLgrygrOL7cSGV5WbE35Xcz7aZVNp2Me3E
1pnnkTXjyzR2ffrkTmba3wU5E1IOcU3fVfi1iemIjK4e4GDA77CM+rpNaObsLUVSlkcRm1H9HC/N
muSjVCxyiUAwTZFUjUueSrUzy0lrrpF2uE7hKWsaDZgPFNSMGJk1TUyX2ZBMCCFKiqsWNLJpUiLA
Mq03rrpaii3th/ggET2UD6qKaQfRZYmSNLBOExIOqTKdHEBugAfIiXMP6o+pHcx4pMqMPI4X0nuK
5VlFtoKfnGf47anINX0XU0Iqv0AnPH2u+mD0y7jr93pXdXcJEnnxsdHmqbvqR3Wtj+TNnwiWmPKC
iLZAe1lbm3G3mM1s+AqyyM09utZhVP4oEigpGRC+sk8qqzSoLuxWIpRyGaBCvD1tx9e6XBw33QQZ
UleaIUXDbEEkLnNwZJEvC7mdHFOJU9WZsr0jSiCcDxq49sJ83yUEUYZMdNSVu5I4T/ZIUKblI6IQ
Ycncb8OcOq/nkhTXjUlCT+ZhXu6WcIPCENUNksg6/xCyyD5WvWN+aaJcRhcDSOTYHMKh05fLNusB
aX2KPa0VPkOUkui+iee4Cf2EdzqABTGJs7xu9AnodacPNNPyLOkbQBK/k6Gd31oFRVu/geHBHuB3
S4xHgjAk1J6NhzR9GZ/LFpLUE3hHrlHCxhTGxd52nKwh0mCVd+UyoXsnxAZMZhVdhbqC+Q7JvdiT
FBTkX5050vSHLmkj9REzV5ajuGcSsuXC0qYGeuEM/+4RPL4vn6iYs3b2gfCRp+3MCPD2ujVCTQ8e
HQjucbptUeH25Tn6RKOpdpWO6I44xJjI3mrbFVNpPg56DCOzDcx5TF/sMaYL3URxDKNCXQOO0nlp
ZgRsOgUq6BAlo8iVcejCjk7mZAgnU9WNlS2Ab56B1iO7MHD56FecpbsYHEMO+vVQxu18RvRqHi+H
MdPYeDe4EVzkyGFalLXlBV1dttkV6lglXjWLuCUefUY/I4/F028n0UVKPWzCDoo8GJKrQKGyb5i4
lrnFtdskcNWeQH0TXWJWIDKis9AtVFsn1ZGUbibwp6zaQOfYyV5Wi1SXOq+LDnmPlEx7FC6Q3ZnU
2k7/7BC52MZPoVokNmWheM+027m3EKjZYVZNF6pHGd0+kBKEtPBxEJACmAIy6Cg4ZB2NnweDTvnq
904a9AwgCfKkB7MfzYqAolnrguWIkqmO2zNMQl364o5ECU672oirbpuTABYshwpNuFXBYdHNkaVQ
y7HzO0tnMK7vSlzdfCs1l+qRzrjTho3eNZE6OUuNCMu3tNnNv1ZQh62fN9Ok1xucNY39MbbjYrmz
LUuGwpNdOg7157gMMmg56SRavmBmIabpcgRnyC4JsTJjH/VOtwb0VEX+oY0cUz7NsR1U55lWudML
rUTXHqHgy7D0bVT/0XleI518jh12N3szSBWO1waUHq+CQmbcBJuwD8NCI+YgC3MO5YhI/zpTOZs6
9XQwFQ3Puy45j9Wxwi7G/Ew3g1Mh8tmcrL1etyki25ABvkt+F6CgoMZxAvT3HzNDI/prs0iBOul8
SZN2fCBq28pTX3dczAKpClJV+grTQlqfd8BWSfdcoP0xws3cJyHxcNMcl+arYDqQbvtuUkkzOteI
Txoe27lru5n0NRwH6CQLqNT4WQOJHVy/6pr4qxlXBSnh+BGsCREoANUN8qheL079kBhq9mRbOCy1
Zp62Y7unjKyzp6waokwioUZ7U53XYkHWifoE1eMns6TJrS+TxiT9ej9GDD93yJhKQnBr6Pls1h4m
Y0ofnCTKolti3GyTmSAdHRgFezIOo7WxIvD7+iYh4hM3C3oXuHfPQVMwYAQw67wLaYichiXNqpik
8OpSwGA/GOkqrfAcEouE0K2Ogtm8sIhfbPszVt5BMCV5UjawuKlPyw3AFQM5d8LNtC+6W8v4i9NE
RAxM0pidT2kDwKF7g8UVfdLgIcXWYC4jphErovtrN1MkRKdtDNVr0ycpK1P6OcOmlOMHfbm+8o0y
5uqsc1pmqmyslqGWZ1OBZCv14w44S3oLVk4lQDb7vP+QkNKlY73no5VIroYcfmQzmarTD200yoXt
HIFBeYULsrSxgy+ZcW8YU1zfpAlSF8ODcKCHpjOCCfPI6O5HrDIM4wxTn0AfTZgkWiRj7sl6mi7r
cK0MyNVq0hwOROuMp3yUTXdRNmEJyhsNYnpgnSjRu4kQmu9hzFeDR9mjqFodQfEUnxCvdczunTXe
jys+iz7CO7B8qk+TRZVQ45FgUFhyrguI5NHX0TbFaHsa0NMSwo+Ev9orUkZAv2CRrVhUo2q2FkAc
Ou7ySAK3OZGarHrG21g2qxzXQzKlcN7hKorRDPEION1+WGQst7U90QVb8Dayps2ucI9d9F0bxtR8
ynJRlHelw8sMmAWdu5/R3lrdPsnwryReNsztOsltVqCro98aQdCs4pCh5VxVZSfJvUZeXngSuK8S
/YoJij3hpH2Y52GqPFIXExF9dHnNlmK3xJgHEJDpkBFQ6gWkbLV4oGwRKAwBiqVwz0jPk6tvd84c
5DcUTk40HuJcW9u/vp+Eo3wEE4UKthjSFuRo2sK45BeQ0SRN97NCg/lFT9u8yj1NA2h/1MsIXpml
B/MVhVwDPHlYQFz7OxTmJOMOUZm3L5VA75ex0JApd69bjYbdJ9E6GCrohdiOdE9PsmVSGz1r5bK6
7qfxsNhSacQpGhM154btlvmAEPla0h2dsQntrZ5ZJvuAE4ZOOO5g00oqP9FMwXgfB2QC3wdWnVn3
eoBuEI6F65kfYzhZI/JCVVbw8mOp9MmTYmx5A6J8QnRHZmZuJ+0WJ3IMb1sEc8buMosAxBnMv8mv
MHDV1blsGEtQr5RVXKI8KwvcTwn2jxmXiSuNL2mLdHanNHeOP6TgT6i9zTJDl3PHtmVGh67ui/JD
mEM4v+amlNZ8x2ioyYVVsKIYZjwKkxDgVy8Rc1MjajKbIW+ajLiPbdOYIvftYhB2sGkjyNXsFhES
8M/XyajHNDnS0Dg6+32FCjjfdDkYW7IxCkNO475xVKbBgkGph187lHnTiQvVL8WHOJ/NctmnnQu4
c8sVDRZ9m7ikBGOErKximS7w1Lr9KQzR1giK0XpR5Y0G2CJOvaXb+ucOB6hungMAF+a5OzYa4Vqx
kEC3BAGxplglSQn7gHlP4iGdoSOGjZCN1nxyM9SmEIO5q6PdXSHXqNqgMWxtyIuS5YlE0r5s9SPe
IaNgZLLmMi55chasA5iwy24f97NYaKxmR4jPQZXmzsJULGwgBGJR9njO0JPhhEClCU1n18c4iLCA
rsOFJ0IdCHgcNzPrODd6YnAGgHSJeSrNnrMMwB6BKkEYburFmTZpTw1sWnZZLUaV0VyFhoY4xCjj
vL4zZdk25abEF1qAVyVLU/OFQ8ZBtHEcvXKHE+5Y05A7F6J+cQ9joUVophXezOIMWqAMpCcXXCa7
KiEX7YinssPfqHUTgzv8CANQ06MF7pL5qWGGSPkxzl3hkj0y8ybaUPw49Msrwkcc+xzXJlMzNiM6
Q8RhaQ1SBcltmf2EoBE3YwcSNTNRAxJYTl3rIYLu2dTjtm5Ke4+JlZjWI153J9i7RPyEHYnx+Cz3
iZ7MmouYSEUd85uZJdt255JaThLOD13DZZ7SjtcbYDMP3bMMqJDyXTWoAw5JmxV66UV90U3dc9n1
TTHdR43NkKgtm5A2WwgfRYHHoh+5pvKyizJ8AX5VDvhyLpnUg5gFc5wTBN4I5DAbCNihKAZPRijk
K8/oxnyZLnv0bmJ8tUBH8vKiGnIkFNu6q2JNmzeIwyj1d2rVzgRowIJWnJOzo1u9P49DOITaNRW5
2fQtpj6AfPMxrbTMHS9MO7Pr6Qxjp2QQhdXS7rk+dDBt49nognjHHg/eYt5Mphbwmca5SovsxPwC
0i13OcC0Fu+HpulN4eWNrJd8U7L05RVLnFOhEGUnpH2/Rgs519ZDuOiOMxaeRiVGTv42woa4Jqh2
fZg41S1DbicTPh19LBzh6uAFtseca4rIDiUmSE0nr3c7jjgPXpMR/gjV8wEXo95IVOnpqCfxk42S
3e48AJzC+uRSTIY2JiWEDelmIT4HyCGctKw4M5IqCgffkCP0YqI5VqptO1MXWrFDlOo0lfIScM6o
sLfQulCIBbbJImjplpce9nifomOlJtggaNfmBiE1DeR8D2gdnQJ0y2N0EqwVwbU2G/ayTuJOIBJf
Grd22pe+LjIanLu3YIf/fJ7+V/hSXv8r0aD953/x9TObPUMLou7dl/+8iJ+bsi1fu/9af+3//tj3
v/TP+zLnv+9/5Lvf4A//dWD/c/f5uy+2RQdrfNO/NPPtS9tn3dtf5yOuP/nf/eZ/vLz9lfu5evnH
H88l78f618K4LP7461vHr//4Yx289p/f/vm/vnf5OefX/CT+UvZd/P43Xj633T/+sMw/LcSFinGE
gl7UXWMFx5e37xh/2rZpmTbZIwWKlegffxjiT1tXAM5SGRYpaDoHRsjz9i39T5IViaO1Tccm+tQ0
/vg/n+i7e/Lve/QfRZ9flzGqoX/8seam/DuLwjZNQ5HCYppMrjAsab6fb2TkTaDZmik2jqYuqUdK
P5z4P6UykZuNl6KUv8njegtf/+GItiVtR+hkwqg1cOWbEA7TVCpxJGZs10zmLWINHLx9wtyhPnkt
zCz2NZe5fTZatUawE4EmLvj2NoOWI4Aqw1uYUeR5lbps16rGNOb9Es672Z0DTzfCV3xL5t+KgFmv
ka2zbbiouSQUwPtprdC6dQ0DwadxbTLxrcvQZVAnn+Cbh+WvW/PtrXCt9dS/vTQQ6YZuSu6rgFjm
kN9fGixdcURpywpaTPidjHjcqj0xyQ+dxZheXcNClYcE2g909F15nkN9Yf0i48FNylOv1eTCMfmI
YZ9fiS3yZzJBTlSPNCUA7EhVC/Zx0mw8Vy+v6MuJlaaCPAT53irYHrqxOafQbklD2TE8qd7YCOSP
RX8jG1eih8zxWsEW1ZbmUJp1LslSKOe0MvF6rKn+nDwxoTnxCnPZiVJ1e0SsxDqVycYtQLvRk8Kr
UeWAGabJRVhDYkawifU4Cmx/aQv9nDxjYEP77RpnRVQlfqvqT+giqLFSTSMPIGp3SaBrntmUH2LM
NoDX5Q7yKD6oquPPOWs/pB+TZXZOuq6OS0O+Mfu4s10TjzdM9gie2a/8OkhvkMT1e3eYPymjdK9k
GeZXjTh3S9OjChyvwZo0j2iLcMPcUjSPJMhv0MoQwsKg6JPQ3G0bEQyDtmrFd40EVLQemXKKIGrI
Hvuu+NTNSUZANvZ23WlHP0pUtI/yL7TM10XbhGDy8iwW1gFRJZhfTp3u1M+koCc7FY8J2RiaT3lf
emmdCuLo8+CiGAfwiAwdAX4J/MYdIu9iWXy6OAuiq7q0gsovoTgxCdEkk8VxjUNW27az+RgG8jMA
3le9iBPPyq87DZORm2ryQGnp0c1aF1HVFkcV2xdaJG8dkey1XNeeopqiAgHoPokYf0dpYuxx1js8
jMUhoKmVWqWhatLsqzCy2Cu7NHzKtDEl89vNjy1108fQ6Ok0nOAxk5k6U8h8VsAnfJJryAD4gzwv
CIp9iOZoyzYDcY8q7NCZjskn59dx0n4imDy80aUpr/GXfXn756zvdVaPZjq8HZNG2m/0pb9orJzO
PCV4v8P6piZmTs8zJaaRJtumroF3nAnb3Fx4VYdQSMnLMq/MjeuwxtTLdN/J+oMZhFtTm0sfd9u0
XdSVHHJra+HX3NSyvK/m5THDFKyF+yalBBWI9VifkMjlsXPW9jD3b8taxOVFVvAapiZi5/yuQXuy
UW3vJ3UhvMZmSBE+MnOzlPqjWFc1ruCOgJzz3OT1CzSSEid5SY+GWy/i59B1EZtfDJ7BVIOEw7F5
92iIwlfZhbk3pKbvGGmBf6Xjz6Om4mlpxxVxfA3zooY+4kSV32OuRvBvmCe4g9zr9E4gDmhJHWfI
9VwoNFvNIA/YYB0fcpQMPlwkbPIsKLXw3q5WV1l3EikBOiA+duDEn9Gs7iKyDzai6FYIbyx9rbYO
PfU2ZSqgfPhaSobTgM89vl3rNFYIyUxsNiNZxFP8up6vaxxlxCsjicJdNSvn4CA3ZjlwbJbbt0OP
JVcCurMFQjL2ZKEYm65xrzTbBYVvqMpahLIm+CaK4TUJgL/a5Fwdt+Mjvf170n2pOu3l7dP+6x+q
XnhFq82eltDb1z7Th14hvi61UV0mBhfNarjNkz4/WmnwaBn9JVgMrcci3zbItprEged683bdmumc
y46lwlw/aKQ/kq9+ZanhoZr0o8OUQP/tZpT1A9KuT5zNl1D2jm8uhe0rtyCRI9COCxKBA0vf8zSV
zvoqnwtzDn0UztO2ouGlzKsIq28cv7J4Tp18EJ4VTCNfap9ZfniWIZE3cC/mJrOqaucmPBPkW/ON
qDtzZqPYOusjDzvLehHthGF/SsPmM1YXx8cfqwh0NL1ORYTsWQ1XYIyRZmr5tZ7lPLYRBxW9fcGQ
hYR2uryB/sXqtmfamTgjqN4XwdDt0wz9Nk68x6lQ90wPWvfPjCsinemDSsUNbAXucv565iMdtg6q
JoLfVrcolZVnIG/2IN1v7Ek7D6v4amkJxi6R1jeu6WvZeUm6xQH40kaaRW5DkJtPI1kPKHJhPWK1
Yk7GCV3a+RDixIhiElP7IfOU0XI6U/ZaVSL03AKSdoREAIPaxsxkgKRy7/Boyl1YyROLQLWbIHC8
t0sM5/oVBcnRasZdixtpHzo8dkUzPIW05Am93UbnNdxEzVLTRoAQMRKdUQjDfpr2yFUx2o0MIgge
rKDEp9E6XyC6ay8rMQWQIEzJFecYt7Wa3rnawdAd3xaSQK0zAZzhI/5AFq/o9u2vvB0O5vc2Vt2t
ta4AXSovLYNHYW7P45ipZ4WKrZOJOnDHAAZmhkjM5KSfktKj/MWa4j1pil+K9AGB2S6NZsdfphTT
SjnujarFglMk3oCu6Bzs92g0EYOsqszLjfyqnCfHBzs/YV19doAAkRBGt2//2vcxqmkd99pCaJkJ
xLbT7Y8ZfIAvZq9EnO1byD03YTX5KtEMb10my1DX4bXmm7Gp3b0rWX/GDIlvBb46GQgTdQYnpd34
KWn0p6F1Q2KtuPJaMhzykGmMNQbeXV7o8mAls+VVhFcQwTBvC0b1XLdh/0z0S78D9dK3uv5JpVp4
p40LnoS2PJEoSmdYGOYOoVDdXNIy77AF1ntdGA1REx3DaipK1XAcmY8kxHkXkteeFMIB73B3qDMF
BtlQ34wwyZuiH+J9YM+PAlUZa5Az+qK0F89RzhWyNve8/zQG5QedEK6u1uO9yMPtSMCSZ6z9MesE
i+Vc63sUwpuSGJcrI3X9wcHSnUcvlip5KuphT4ElPN2m79cooMCUEZYzSdwb2uFWmV1zPuaMvrOz
kUUknkl9SbkV61V/W7js9T0rjewZEcP1uhCLhB0yXZdB7IuEhzwEtfs5wKwKtSPN4wyBvUnXnxGG
AaO4LvEGOUot/fmhj7s9orJ4O0Axs9Bz+iLS7vtBkJnugM1VVStOdRQeG6v0JkPUF2QKoGHqu97P
sdq8/TkGSnw0Fivd2b1w/Xp6AkjxGY83b+eRj6UZK6Qawtmv2/IsWq9GKrhxe4GlJQYUT8Uto0gC
FKMxfsS+HQFJremcuNHP9mKNdxbBcjvTCGY/pBi1DI/8sqelxYevDREO4ziLqSmxsGQmc6Nis7PO
c9GuUaDnqJbksWuHYxG2O0jE5sKMMBVNWriyI+WFu3RPMKB7Fd6OCCm9sEHhFSAphO96qCNb7lU3
HsusKD3UBCgD73Oa9A103kMo0ZfXo/JkFXztRRt4U/21c0R6lkXzFU2j5rnLvkbjdmpykz0fT11d
hwels0qbPbyEaTRnfSvvzLrQvbCDsTL66N7pUtzaFjWs21BR9pppeEoh7ksN303tCPuLudcDoziv
7yXF784eQlD5UttpJO5udN2xz5r4onPGfMtUucuoqZ7IKjP3wmZnsF1atmDMtpEwwR96nmaXUKG8
nFzCOurqmNJ82BguS1RttwFJlBECjDFPWtKd4m3N6IiTiSeMZAMk9BDc92i3Yy99IVAmP8sHHt2I
RBdqr4ImUacdssMLnFCNX2RLdoei6SNnOvih3pHsxTISjHhy7PFMD5YHEbT9Nh3x1HWgJAfYM+ac
sZVs8SA4t4bjKSIvMESurLqIlj2uiz1mUk/J0m/xgJ5Uu643YYyQVLejyxFM6mJZdJtAKB2SxKkv
llQBbrmf+s4YjwxrL46YKZHfeCljXfZ9QwqPGjKuEwwaGU3TeIuFhWyDJk59TVRIlMwMA59L4TPY
U3EygAk5Y5zHQ8SilHXEABhI5DGoNU+tbsZPbmx9cPr4FUjKvrKWS7omw1+BJuwNtFSQTTYQ+GR7
homOLey71yGObguVHvCyERnYmi/Ix/trIxrvIGIOVTTDcjWyO5sXGOO6NbFGMjwXWVxqH8JirE+a
/dFdy3qBHB3jheHcseCdpbbleiSImKcMe9+CkOmS5RkbRX9JkaL8QQXMc+n3E6ZMTFgDDifRVVsG
BZms6pVF1Nx8sPJ8Oo/DVuGiLHkB8+wCX+t8n9TPCaMFN53l3gxl7164+6CJOi8ap2xDwbVzsVVc
W2Ec7mKcwCyOgc9ztA8MszvYRvoYLqO2x2ngqzylbqjRYedBKf04dLUDUTtMLIq7o15r0Ynglkc1
p85Rz+viGr4TqZgNqxXg1nbSxB+M5EkLNDSrgYvrI3DKrRjHK6saW2wTOFJIR7sa1v8xEfmeFPwb
SiaSROpW0CsF6iwrCc0guPOczMjhZLkdZdXQn/Am9SdSShpv0mzllT2Q+CLSY2tm88lgemi8uJhh
HDKojEyjDwjtoTyQL3mS41yeDdAYnks6g1folXHmtrp+GklWnLLAoPeWH/M6vGgkOsmxQr6Gtmoc
4Zrq8dEMeQkNB2BlSWvi+yZyNYdz7AM73nLnkIThbeWW83GxF4PgUzcmmOO1bVrn1LavWjmuMstg
h9H4ol1qtemXKadbwNrQDew7bvHw99HDn+OC3wGJ/z2Acf9SrhBd+/8DxAhC9/+GGLchNtjv8EV+
/F/4oqn+JLyfMkK3jBWqWrPf/4UvCutPcELLdlDArgiT/DfOaBp/KtuwTZ1fkjrgFqDkXzijMP5E
4S1dxzVJ9HCE87dwxu9noNlC4egT0EuWshWL5HsMTWZBpTelyLx6m113Z8sG+6Q3f+j+VrIvh7FN
oXSlCxy8NlqmNQ/7G3ARWb1DPShSr63mL8T5wJal0UOsTzdVmD00ruXetjli+G/uwU+Qu+/zhH88
6jtIU1f5yMLNUTFWOExKrfGmDv0NY0U7XOObqrC+wqdr3q+P+g4t/OFc12Dlb86VZkmNDqFUXlPn
DprHyNwGGhKsXlAQ//pQ38eI/3WCNos8ebvoat6P0ZhiugFdZ/1I6VIxEeYB88hKJ7j99WF+dkY0
ba6ju0qX6g0f/eaMJKFNTHsaYYMhb79QXQz7Cm3UYcmxuP76UD+7ZbYQnJBLsDwP/vcXz4EQlUyG
5pYtDTaCAB8BiUxF9KHo+3FbBdN0rpTKLij8598MwfjZxbQtXUegbNuWeAPIvznLJU47qTEdj0A8
IvmnyLFPZTO7f2vaz9st4/kn1gG/n+Wit/n+BBm1aWX8c+It852W3mvqY+aJm9l8+PV1/Mkts+Ey
pLSldFhh3oXmh7hcTNyIiRdEF5ZxttSPor77nx0CKuTb5zzXcNm0ocOZyJh4Q8xzJbnCeI3+Z4d5
d8EqfAVxz9wqUKTLGRd9jv4VPctvjvL+5sMmmIZJRpnULap8+91zlyDjEIhECfEoxUdFQGY9t7+5
Xt8HqttiPQSvqTLIVHMQSbxbF6YMcIdJhEREk9RBGI22w/mXAX8TP5Jgx/r1ZXu/sL8dTbLzWJix
TF2uL9o3TzNqPrQ8hc47K0m2jIpi3GITDF7HPMUCA/6xTYbMOg6LCXEdMUvy5u8fXzIQVBk27fsP
FzSnuWRWa5t6K7I/6+VngzmqR6Tnn5FPEdIVZu0BzXbr//qw79eP9bTlulbxCkPkvH/uO4ovcshR
elYNM21Wt7HRbHCwWJ+J2MFnTWqcPOI89gD8yt+NFH3/0q0HZ4F0CWfjnWOr//6aE+oGywwdjMgp
29YGecUxiAFKgt9MgfrZk+SyQrJEwg2a74cWEt42uCmKdU/YKyxA5FBVnrSyHZ4xA8LOhUkaxbu/
fWElyWMskCS7WEKtz9s3zxNUD9FGNekkJBs2th+Chuo+CFxX7BtL04mXxNfjohqz4srDMNz/LgL+
HSO6vj6SvQfWlctLFfHu4krbJKbZYpIsWGw7IwFanee4N+CSqm4obwnAi2ltyXwrvF+f+k/WBuZq
c/ImRkUqpXennhiaQErCCgQLol0BCJZbV1Tt8e8fBWuzIArFWl/ad+enElzmFbyUJ3okUPHnKHr9
9QF+8nSSz6CUKyRLkPxhzIHuxJnem6zXuHd368wFXgwmydoCZO7Xh/rJA7rysbqwuWy6bq/38puH
RRuNvmKyF0kvIKIXHeai9DBGfft5weSV7XAZt78pUX5+RBZVkyLFQZ78/REXEpHNvIiohEgb9CMz
JI6gXNSZGEwq27zpf/M6/OSZ4O1T62LDfwyK8O/OMBV2YyLsT7xEVPsig5/Mm7zd/voy/vjIIzAw
FIk5kM4Ot+z7gxhBSigp0Xjo1pj4gdxR6zfCvQ3MdQCA/M3Bfjwjiyx/+hQePosC7N1TbmtE6MsK
2piYpjt0CbfBoH5z0X68SRzCkij7eJlc+X7dIpcN52sNeN05wSYXTG3EKlXq5H3kvyv9fzwbtgCh
BDsf0kPu0feXrjYcciDmMPF0a8E3KRKjfKZRxhb861v0w35DtWCiH6EAl9Th70fm6dNQ2zjGIkLe
wsRAdSa+oOhvt8GUHsd09E0Xit3Wnn99VGO9898oEgTpn6yCptApKVz1ww6Qpmzo5A6GnlZg9L6J
1sw+I700ButAVsC5yCRpUNgwl9/s6m/TX344sOSVllTJVEzvHkkCWbD5FRzYrp6i9ioLIFVUdRaE
D3V4GVqNl7Y3GTyJC2vym3NeH8D3h8beb2DMpKj94elRRDMw+NMJvcoH4mKYivDVa3CKD/Hmatq8
WBvCCtRzsznBwP1mbf7hReRyr0szr8cqOLHfve1DgD6MrT8kqrLzCKc7EHtxqmqceWCWxMHtf32q
Pzy87w4nvn94qzwixmexkZpU4gzedU/79ZsV2nDMdydlilXaxL7mUK2sm8K7DQdDrzUxPEVj8Hce
bBS+AsNnPhF6ncTSB/tq0rniqCsS3d11E1DrNqsUFKchRqhcRzfYaGFh8GltFoNx0z6h0AgzJqXS
5VbW2pe+Jmo26+utsLvwa2mmxFKFdn9oGKBwoQLTZsKKLX2rSOqt5Y4KgFGlZ6bTEzXVmF/z1XZM
ku/nwqoe+mm6S0sSiHTjSTH6pLK+Bst9jkmOuQXb2Sou8DpAibIOE8qvVeImHc81bd+4X1RbbzHs
km4ankHfbpEjkn2bwnA3e7wEPsYZT5T91m7Aghl7Yj7UEGIyT/cDQ5Uiuzxrh/ZQoMvPrTssGwcG
WJysCDbcQFhnb0V2RIoJT1SciNu+iZrG7y1t53QwnUq/SEllapEuKxUx2KXcIV60gBcxDUfReGbV
8OcOofv2IyE+57MsyVVqPWLsLzFJonoh1xgcGcRdysAviXryWG7uGd5ywDS4kTiVkTNuWoUuU1j7
EGfW3A6Xxf+m7jyWJGfW5PpEGIMWWyREalFZegMr0QWtVQBPz5MzY7TZ0Ixccnn7/i0qE4j4hPvx
HoVDujei58H8SaUkmCs4AAw2ARSLH0cYP/+ZIS/SW2mLkAwdN9VxR2BE5aPvjlaSh1pqhZmZ3fFw
Yes1MCvD1EVsr04fGlKAKk19C8iBDuTZmttAEiz1Zy005YmJcupZWb4x5WhPRror9PmoNX+ZJPmp
01AQV0WgQ0GcteHB0oSZNNA4Vug8XqJkYBQ7blARe5GynJQREsAMNIPxO3stt7GRHaU+io/VeQG0
uaZP8BxKkC3tyTH3o7bV+BkyrGFK5apUopELpT9csnMZbdT2K8kM1579ZDkmqKAWHDZu37uFtFUe
6xjgfICB0SW4XR1GaDkn0/CH+K1Kf0VxlbJw5V+gewo7wFHBT1rKex2kh8yy2rbyMEG0v6ZvUj69
WaWyadoOLDvGrzLZ2M6xQwiXE2Aewl1hdm9BU433a//cdexEocvKwq2q46o/x1JxaMwEufJ7Ld+w
yHh8ror+N0cTECmQA/1e51mwvUI+FmO007LkpRzYURmnVbriAhyapyhJPNW8GVPtGt3VGp+K9TKS
q8N8PChSbMpxsnjp1GxmcdJMY6+a0k5TXzLxt2IOyVBoKMr32uyKaPXQFqnJ4LWAGsr5tTHu+fQ+
ESQBYN+pfJG+ZJMV6PlJV19W0F/zDnI9jtyLWHdRGpjgXyx/RfPaoAWTc89UT2W8m+l6ne6tH2vE
NuTyRuMeRt1FsUj8HMx+ZwNNyJCTT2UwZ9CBll2RfoAsc+V1RyytnO3t4YoF0e2iFyEfEvvbUu+z
9iUpbs1/b+ePzlo/cFbTf/bOWz0G/P1AUoR9gf3jjt0ROpeXcE8Z/C+ZZB4jGPlm7A0/jpsbO6ME
6xOWGSjPZ6V1jWd2okXyNRme4ZzK4SzUPcMprWX1h2mBN1wYR/D7WNP+yTPKozayig3xWj94/cFu
LP/w3Wws2X59mNUHuTaDQp/XAMfphlGNj/t6ugLkw+oAWCaMZLG4hBshmmpXH3/wVnTjecmGsEdh
16q9V6z5Lyg0hDy8udAsiKVYBGsWM5ytZDvmxuu46hs9jvYGzDrXFtHNkepLWbQXskwGCi/ztqpd
0CbOeYpwCKopaL7HP9hMSI4YrP1cLXtt1Y9QgV/MkV2YTDjloiobFce2I2I8wzyRbCdhO3zpjYg4
rvYcKLtUat1M+RxVgwwqsesrBwX8uY7kSzHuCnvda1mA5xSlzj4dL0QNS4Kd/TMDgkfwqsQ7oTxZ
dmADmUu2FmsUPaKX6HyZyB7npUlDeT5ESQDoxPjKjaC7CZH6ovarZFsh9Ss5pnN0Sj9K/xApkmZ7
qnIW1j7Zq3ZHMgXOgm3+VWfBUr700kZhdsqkYjFzdoP7Ffc/OzO3KDeZ2Opig/ayis/rfOBRs+ut
1HsSa9g6GBP2O0jHevbxaM6ycglj2Ly2/WGmxXccD3djns7x9A+cIYmSqjvFi6v27U1ZgPih75yd
5aIRaACYEcXezIK9FwBqa2thPJG+N2UfTIV8H/TFW8yUYULjGi3Ppuwm08uI9mhYfB2phY2Snmit
en7X8tc8/4iUWw9+V/w2dZibyCm3A/r7x2FHRoWfcjhK02WaX8TCQ44vTIchzJ042289gVex6xS/
2OxLJ9lI+e/o3PTpJ0rIcMmIYd0Lx0/jQ55+psqhqBYWpMQRYIa131H3Y1LAI4nGvuPx/ENRuNh/
Zh6uus+N5rbTELSRW8VvdAFosJ6IFNM1kEP3Bi63QQyCEZCAFNkYpf+otEC6wm1qr078hkgrSFjb
9uvrrJx1pyPLBaJ3mXp5Zh+rWvEdnUtS6qfnipTLTYNblS1u/l0oY9DPQE5Tw4XpyxBMbbyRfqNt
tdOcpb4yvcZp6o0QuFEKQPhiT2udLLuAbpeGdvuhZ6SYzNC88puaLVuL7S7PbT23IZ4Trd7l2T52
HrqBZdMPqN7qu4EgVWZczdrnJWrwDhvxeRbKk6kcZOdLVi6afgK35g3C2ALsd+vmpcXfMFaNJ5nL
BYvyvm+zF5Tx1wwHW+ZgSFluw8A5jpUKOVz+4ljD+eFXwQlyx4SEqk75nMsGu+PqLx2gl87cidXi
pDURsH6V6lazGWpH52q5C3bFlnZpFcwvKYhzSFAWFwGtH1RigF828o9fIle9lcwMGbmaXJ165KPy
1pJcowiaKGil1itHqqLyDiDLlec0sNrPfj0rzcusgcb/isoJsdfqpaoZNGjQZIlzJKvPnYIsmFS9
xfi25NWfCUwxotSnFBrK92j87ozpSPUbFu1xhasm3efow2FxA4bHHUWHNmElgJYQWlm/lCuEQ8jN
29VWdkte30ix2kNsDiSL6qoEbNBzCLHinvGGI8KVJ9Pttf7CsnTLhIq1bkN638x5/gD+5mGq10iS
jfvYE9oALM6lJ/bkgRSXuIs+uwd9lM2vZwMxm0sS5ggBmx+1Cp8YwORfkhUGdbcoe/grXj5/abNw
7TQ9LJERJi1u0IYDYlF8RW/3yZLftZVqlzlZVxY7ckI/zNVqiLyYjqphPCX6q93epVVBOJIHCtJj
GEfH1IqfOnsOZ1P/N+Jm5jlsDmuBrkNyjlAqgyVVT1I0h2Mi75BX1am5M6KThAJxAKgi+v4zq2/x
bL0VyWFc2ztg88MjrxD1oY+Ob4TTRTnhzsa7Bj42YQsOaAcprNncSIfyFSvlXHlJpjWopf5libUA
N8FXNf9bC7RU8K2H0ZfVL1XDBtU+JXaMFng6o3I7MIjZF/JZb54LCyXomOxygSJXdlZ8xpyiWKy9
yDEyVy+mT8ymK8lRytMyf03duCMAT458jdsOqxTJkw+YggwkiJqGhmKV+JepjRM0j8SnAU/oM149
4H7mGgVdj1E012uHrxnZIwZb+85UagrqtKtORo5ADHxh62Loci4T+NO9kkdLWA7Wocq0g1zjRl4R
hWCPNMjNwW9ptB1HE2WF06l3eZVPQO5MxHMp1n3dh3lWhnQNgdrFr4BpN5lNXkNZveZ8GPg+L7WF
ZAlyUJlLV0C6Zw0pBjxQ0361U2fe5gwT1BGxTz3D/DoKhQfEki48hryIg7q3hH2aGsQMAq6FJK6t
Hm86Ozt2dr+Jq+d4/HUa4gjhKad5MKSvc7+vxAmmDU1OkMpgKtZdyfXY6KQj0CMpjGEqdlBZfdCF
jdpMf4sUpEoL5AOqtU67ijE6rKq5GZKX9aELWUaP3AKMlhb9XP2kFNW9678M41/dbKNiOsYixhC+
xePPGMDyEuByI/36ZL2IkZDrvNlEZU8UCTZlZNCSfbUljNw8ZZD9mRiSIbPQfjiLW/I8Lc5WMyeu
HLrFRn2P6ywUsdiUi/rMK/tWkr2H1hILiuPcHKe6FLJO7QJOPa4BfEw+1CzOL/wGUTii/K8jm08t
9ju7voyyhFWBt9z8rAyEo9lpUSbk2tEGmhOHrO11I5E1nyXj5lpQrUhXzeo8gOqnzHjNOEWnSXcL
hCxmxAVMZxLRHyBTreV91AzH0jS3DZC1sjX3SLqWnGvvItBxie6qlTgnsvxCA+5KSQcW5qebO3Qj
4y5N2X4OsY8rEm0gjgSdGOE0DwF60s6w0DHNuzSlCOWzFoFYsScutPsiuugb88pVIk3FpfPelHob
1vzpwqgCDnO/JE6CqK+AXMVrZPKdmOX6DLn2L5axHrw4jVvnB9W+4t51Ze5IA/0/FJK2/22oY1VK
MZ4IwmkuSmwgiAUJ2fg1RwXYiKDBJY9j20zDxzW/xPeqeKp1ecv3MCO7hY/i6hWeb9ub6V8xiBRg
i9919X0l8iq+TvFNZbSZpVO4jvFPRGpDSvlXxolfxB2C9U3SnYRBrUwz3BYhoZReVe3iNcw0DC7F
llXySadFqex2I0bmi9KjnjoJTOhlfM67nTADub3Ri+nlNh1IYaxdnPvInQt0Sm1ytJ1N3sG1goDq
Vv3RIGC0eCbHenJ2CgWqRvQWRZ4x7kiY8Qdlm0WwWCzxVa6J4q+lhL2X6W8uqbgz3ukaaskzhv2k
h71ddq7coPSpTov1K3iyXEisUXebkshXbT6mvwY+rwLNFc03H7fuI3DGObxg+Jk8M9kn4zWT/Eza
TSZdGW0roiNaPzNwus1oHSLWIJx16FnXeBMtL2sE1S75hZ7bKiwrzlH0vkq/ynRRF1IvQ2vBmnPu
SofE6S+LA7gXmyz9leqNlZ5BnkEEe+tAs9F/WpS24oDNc+cke7u7ytF5AFPSIyfVp6dhfJMoglnG
H9CeH9gEPmXNhOtmU9GxVkx4BvR87etsynsJozxRS56U/pPK+8wwpnCWfT5su/FrYRCzwNvCP6Q+
d3hHQFNEyL366HMxpW3bMURFn8L+x036x/1oMAeAsLUEMCjjgnCb+qEpXDcpUe1knADvhxWLC3RB
iGueKtIdB2lP/KC7ts99zLk1bx6LwOQ+khWZfxk073EJsTAnRQrDUNQHErmjGR2SQ2eukx8MISAO
jPmWLdeZ92S2D8LskEz7w0g9RPXjLQm1u7EXpcqAnno+wxFWamekNYdqohqtnyChEqvXyxSFTAUQ
AJYvsyPzt3bPq9wiRifSKOVw1SW31Z4beW/UGIAWSKTV4Fv6AEO18lIb30YL2pL0wSI9ihi1mhLG
mGEynups5DbuaXQ0xWdwqNeXztlDFT8RxphHJw0GqdlQGE0NIVhQSMxphGil+3kV/cCC+xPYPOq1
3ElyxRGCZ6NZP8jchceZHiAk+GyVOLlN3EbpWWKCL5NARPIBqY4LAwwTWTqtPug6B0qT/JWTxBj1
5xEU49S+DerNgbLTxvGuqImoTP+R+9Z3/ZVyjR9x8cVqeFoe38l2wNnTHgjsYbxVNIH2eFuMTW8T
HSEy0L1Y5+nkIiw2o0L97zhdGqSJ2QajbWbHASMfP3S6+mXaj5Zbyoi/9XJgNjZHbGSFFhnfo0Pt
5asLMWFuT6N2K8xF+0AHyXygB4Fs44Ofome88BYCPOgaIHPbz1llkCbxi0Syfc1qonwPXbmSULIK
sAgLaV5PTSUZBD8tNR6DHsAnB/YqfXbVUHYEAD/uJX7m6rpA0uT2Fujzsd/zNJIYKyM1TPJDin0e
zEUltXRBrd4FiIxrJnSD5lmiZtyBrh05Y6cU9bZPVSaRZpd9GlBSD3ZuWQd0ZmIA1RXDnwa2BPxT
mBURuHpzL4VZX5nO1rU7wyC/9GS9bicWzU9EgjZ7cm/XGpUluY9w4+dQiuHttVgXX3U1X5hmqdpL
X47q82wr408JxuHf6ETKeE9njpMNgQcLeaFrlX8D/G725IckT2z7YGbFBOR9KbBwiu0KnX7etAZG
DXmUegACpRISXYeXaSmpVj2s24qvtXyLHkIyNsokJ7QfppX24dozd8RNXyIgGKp3c5rkcw+M+RpX
9bSNQB7fyYei7jEYtXYABZkBILlkvGdACEeEOdxqI1XdSpIwhFhaan7A7ayOiQmrjqliWZ0Nh5Ah
Jn6Qs+UFfBKloWzO7lRlc8IElqNJrqTJ03R9/iGhi6Z4HjW4LOVAtiEgtrl+TSd9AoizwLjG/9mN
e9mOUiq2QrsVS0us2lKKa4lB69MGpd57doqHEUaV9q/E5coQdZid8TT1q5EFzTpnPPpV3veeULlG
kfOI0S+lmspIjRWknhA4pvNS2xxs1jAoT22uaKdRsVCsSrrdeKqg5W+6Jb+Z1E770cSyqSAnvshS
bvHqQ8pz6xm40dTP2sa0uEVXkAOf8aDId1md2y+7j5IjQCOLOT9gS+YFhTy/9u3aPcw7dbyZhC2H
KzMsxqw6R3M5y+NzZInCR07bfVozmqoMkBxxKLktnvAz/uclmHRnAiT1X2GkWObqFs5AVWGDlcya
aJxm3D4yYIHwuivcHMKVSONKFlnRMMoRYX3Gq9emYdbie2VtgaYsBElFo4/6Wx8CJOhrtSNHUUm8
KM0gQUxGDOOxyCdcJRNWu2bXYvf1ltLqoBGv3ePvBEKQ7SnmyuajVKa6vxvYm6t9Xs45nTMFu3rv
ckJQOK5LlSRUVBjNAzBd5n9Vm03tc01KeHaE7tP3J5GstnhHj4AWtx1JM/NNdpL2wZwLvX5WzFLr
MAzk5Lngxcpy8wiKcAWkCfhBfKSa2s+7HHVk48Psp1UfkBSJMCHG7gkitrocwb1QSbRrxS0kpzJm
3jinej8Ca19N6AQk52yJ4WqKs5KRtROQw82ZGalcER59h1mHGkQwZiqyEHp5WCEJgO8FJjj7qFLB
9mIXlR1uadIwr8SJAI+iAtItJPUOywyVkSjZ19vcSGTnADT4KZsf1Y0eow/B9VVDXvBt6hT10Eq6
6LZTGzsgdBl6vMdGWuSukxJ/5BJ4qFjeOAoNFyeago6bDtA6FmWzxAFj5EV70EAts9/DB6K4vTGC
HUrB/TPHGjotPffIR+truQBAzNwcrkX7lTWVVfnDhCSVkR7sHw+kdGacsV3A8ca8bHQXRe+baGdA
1yNkhvSy4pRnpmDmJaZyeC8fiCXGukaRR58qv5lQFw6llfoR3DlzSGlouPcXQZtMG1APgglQXTHI
BClbzVTTldlPr8lQO03DYEuzVKbvxtiwOFK6RtQspJCkDT9mZQtzp9RRA7UEwnGc/cx5yp1Wq/kM
6HYwO/Ii1jWZX4rUrE6rGQmcPzZ5J8xRbNKqR2vBgNwvYjl0Eqwzxa0mY7KIMCMqGdures+qpYHp
iYdE843H4XEnSnisX5QIW3LMrNiSjjpwmXcdyiT9YYwIprvFqjzGu0fkofiZR4KuT48U2sgzZsd6
2PN6q/wam3ml+AS7xv7PsXsEZ1iYCZ3DPsCHif5V683p3wynlmz6sqTRhllrWGDPRFGFqjFpBrgz
so6sY7Pao/FViMXpPxtVlPl1bB+RxwUDCvkQ1+Xo7KLKGJ2DoCMu3xNnVMxXEsQmbPQSSXhio6W9
qPdDm/TTSW2Xxtm3YFfTH2sRfeqVjjWpIrCKaGlfasyPXRjZBf7xQK4aG4dXynNfergcsVys3MQJ
dHCbadoEpEqeNuNQDsZPRARIx8WOR+9DWR7ZduCrDKfiNU70jDElh7n09sD600zFnWycl2jCgDIX
5qDsNbnSy5B4LIT8SKL1MSRNSYq6Bxx1eqsRkTRBR2pQdXDS6BGZyBo3aWgdqxrDle3Hq1DNlgUi
/O7hwwYSZpQ/A5v+BGM6afF/rUS+FP2eSdS0yVkPBr00LCglMXgVnELUD1opB4rVGf8lOfx/Aov8
X1gD/j8S/Ss6+ob/s+r/+DVM6df/lP3/52/4L92/av+HyirZkBHw2Lppsl7/b9k/oBAI/CoyQbgV
Dw3H/8aLGPZ/PFTP+G1V9M/o/hEa/Lfs3zD+gz/DfsiNHho4m//r/wEvommPn+R/yilkXVeRyCBp
UBCQ8E95iHX+h0ZLzrOBgAWHiguuKEFoDYcHc9VeLYQvaUN8kJmNHWA8U5g1+9VBo1x4pO1sCjtU
ugUc547BHBk0T0NEgkQH/BbKcYDEVdpQmrl2/TATgjN0e7A2uUNSVbyOpq+MkrohEWFkNyaZezl5
Bq12JZxQeS1N9aLT+K5K/r72FYbUSYuDfJy5DcbjIvkJpIJNNMrgq0ftrSAsnJF1su0bqE4MENrF
cMKiqq4JBw9BqsOhzbSTlUt3RZhvvCPgADqbHUxuKKdFJvA97ytyYKMDN7MHQ/lUkbBig/EkJVmn
v9beyQjoA2NRSeSTR3+gVOi1h6XO+a7S+mstv9ZM+40pOHSYENqjX9RIS5amF7NrdoQqg/RLNGMz
S3kgx8UNgcLZNCuvIeqwVD4I80JViJzTBeG7WeqJz7+IvuKkOZjNdwINfJSi86wWt5qyTUtW/I54
sps3C6+gKvesnTBaMippdS2sOgFnYMHVyDm4SqeaaXac2pULCOnYUyuS3GX4FaMJEsK2aD5Cx3yR
Wkv4DLDNR+qCV/akdhtmzEr2u49JUCg3s9kFcgogi+VN6Mjla1sNr9mRbvZfatXXx4fcJToO+eV7
cAxvSJb9GDVBpYjDVBEdADtQsTieNfN7kpNtaxXbbD5Yk37SU8mbrXigD2IcDXrTAO85pGI7aTjc
dXXXWdptIipISlYICqTX1aUVSjx1OpkT9pbBB5pzc1X3Bf+RPQ65b1fDZlCmY4uqwLVW4yl/wwDV
Krm3jvw92bVAVBPb5SFODW9S+YOQBu/SHNcf6+ikEmGtv8fkIrsK3GjY59CdrEdcWfVVWGtgJSxF
ssV5NotOPXBfB1SBNjsXOuq6Uw40Hy/TlO4RHeTNmYGbO/bDD3pFWhk2GLj4ZZmp9/TbvcR1fBh6
QaOfwQaxs/2SMB6hfXQnTe4DE4OxIY/AF2ofwAowSGIKqS8YOfTqQFJeGmqJfYsGxg96/AjdiVdS
LxPnEVWavydCYD9R9M/eUAyfu4ZOaJWPk2iTEO2kvEkNVLol7MZgqKtDT7NQzeGEuFZUlVeXe5nY
0rmbvAlxzzh9acZnFXlT9I3tPazLIttNCeMi2SiPJRX5bga4CSl7Wm5V63Q7wKeN349YbWGQM0Gr
uGCFepJ7Npfg0xiVKGN3xhL8Iuul/gxXRL+P9XmwxuFAMvBtkBgudN1mQmc0y5tGeXL8QuRe0vL7
889VOfZmfUik/CCguhlJ/jyOTIem5AcdcCKfBhJGK0DghpMfSMeCaLmhCQPbvRIRJ15iMuX4Te7C
znMZ/lqLEpgJspnhbx0X35xeuM1JgFmR8xXHnizgblbPA989EmGmHJtYfZ8Vx1/UvWLRLLIssOT7
hKmyoBYwjK9I7ijjGbfmP1VV72wCjPFwM1Wt/Qjlhs2kmPgbl1RAFivRdepPZkP0HtgduyV5wJyY
EIO5YY3dEsNa9eHE2Lmw4M2rN0HjS3XZFbBftyqpfNbK9Gh6HtYDAW7kbrLCks9RLF/X6tbf+gi/
fJHsDdRIuvJCEgGyENris2YowQTVIFKkkK1ESNzLgUZ+U2uXB+IfIwyCqY9EMC+Llhtf0wZVvdfy
70tZcoeVtl1JI0mbWyLb11puKF03UBJcKmR2wgzUOAqqt6oVzwAnmd6JQOQ5iWogImIGxtjVQfC6
2MZBJjn6K1NcijB7L5jRVxlJzJFPTu5rqdA2sIg0/3p92kOWdNeeWWrW7MRA7pUQXC7vdcfMq3tL
zRNKGxqMxBdBRYxWR6ATBvKzbSMOsNMQ7P1rPKfXXDi7ovdHbZ/mP63tD1bsr5kRAgRkryDBzCdT
AD5Nj05m6voN9+ImtZkYMJtNBfJ61iUDGXvDPo9y0BcMycu32U7vsIVcUyVfR40/yvGrxAmflOqO
VRFBXMrqylPD6OAYO+9tXIcTRDmmKL6sfMbJX7tYWIL++iH7aYECLAIZR3pLFYsZPcchFe7kqLeO
zSlkWhcT/4Yvng4Mw/v022NZxgKMjCVjwv23ais3gBFK1dJuFGQjKu1okhG0TNRJi/simyVPJF68
mDxWoTEw2V9V5y8zio///DVn3eDrXoIxI9B5UgL9TCIfojmZxAgEgoypI5z2pY75p9VaNcgJ8yCt
hE8qecVRsu+cbrt0BWdQbm8JyNiQmnPHa8h0PH8YXxEJfkYKOoWLKGfQNN/DAPeaO3hFvwaxltSi
7z59rQAarQzKDJWTlLkaZ4erkgiPXovU+GFwmdDX2X2qRtzzxrFTn0qTGJni1czeeYN8E2lXPqwn
uQlSsVOiZBfPC5vy+jtPmpDBalA6pA4x4pzSVyR1xzoV/syESMxVuGDbmIwPC39BCWpqTJnjIxgi
u2FyeIGqS8omZ1USN0JDT7PDPVfk28Uq953Q9jBMoFNxkebbVevDETJDaQ4XUmk9ehHfNg+99Otw
uiYtV5bxr+LIg/sY2D24i26glFjey6FyO/WxOmGSxDutzIHdgLoqha+zFsHqsOV6Z61Vh4totgXG
bZz7lGwGJo1mV6rTSYn42uQu/460cGqnD2Nw4Ohb9A+i38aT81QL5dia3EElF+M6sTOYjmRFYCV0
/mJ92UYRzSMBUIQ/mqX6dJLmkrRt3bz3kfOVLPOzWWXf88gDnihsowTKFRTLpzJ3UCGxuNGrO3of
CEx1LDg6S8hSpfxJHUMhCeQ+2Yh+4BiYxqsGxdF/bPfzWR831iO+CMPO3mqZKFW/ayZ+8c0xhp8M
pMb6NXJaj0HnbMvLliGs5kqRsS8mcQTlizpRmeBOPNYqED0drsj4WFhdioLVfpcaBJME3Gw7e4Wq
F3vpLPFQpOwD4POgi/stJvK0SeugmrMN1yGiJEMztbY48JcnS06OeuHchaIw+Zo3nTNDy88O42MW
MxGjfBg09Q/c6i8sBN/qie7tln03S79dzCnZYE1CUDQA7ZCn8VA37FxT+10n/8imriEDeT0bjemb
CYvLKarDPvvBMOvhegmsBVCT3cLo+R0nlI4tO1kmm2ovsVpDSMs2ch2FPxoxA42Dzp5GHvsNPGJ+
vJmj6CKWbyklryRhFMnKqmoOo14cm0mgfWwu2BJBCpRc5ai6sU1NCvAXuzQ+Iuevdupj84goy1N/
kM+GjJdr6b0MmSG8H47E7iCtr2DyDjO/tJocWYgrOKR5C9Bn2g1br9W1IjQ32gxd7BfyPcbOJmwz
xnf1XXW0bS2JV4v6MLKiIK0wjdmETiobMWenRCNF+rVNHrlhv2lRh3A9WURBTG7lfSx/MidAQtzw
2Dyrdr4F8bJjKwEuBjYxX2Np44mfJm7i4tnk3Fh45lIDOJZ+T+odxJ3EVSKTxEvESQWkJ5JFS+vO
hN2yn1fCwxabmZdKlhhhqgY7/mmWSG2on1M92/MbA5gCN2YGrEIY2M/It5pR3zQymkm9eZ8NyYvi
H17TvVRJQN0g85GVIlHGJ9pwI8sSfbe+IzURZ1rZXJi6PGwl+b981ryMgSmsZLJ3uUxSXHUMoFeW
X8LTCI6HSD1h+e+t/DamyxSkZg4KZ+W4zAxd38M8fp8a/cO2ktLngr+2i8bkp/GgOZBfp+CcaosX
Gy5GBPp3/Rn0wi3XS4x2khx0F2bUg1WNwF1yE+RKafSqjZSi1NZ18msK3FZ0cRQ5jmg5sYl/4LPj
6Nws2o18J5hKoNOkXzhGg0X+Dtk0a5sFa57sZHuH8HmTc3upho7IKP4a4PiCl+ZOQloIH6R9ysV+
eEzSbaIfkFnn+nIy9GM2IrViOFLbZ7O9tnK+kxZy+tDhp2v9hIiDSVC0yQdKl3xHMhVquRFtOLtq
RAC062w2ibjOVALt5w1hy2jo6NkmfxTRS0sA1erMSMqsjU2LqyqkcKzVxSLdIJ3kB278VJ7s4cJl
ycXCPRSlW9lEVi6/Deaj+N3O6/CVw8Yk9G+XLuIpNpSj0fzFGbK2iEWY7ddcakTOeFP1V3ytvJsp
P+CaPYso3moGMEJwGE1deiROnxlQnmLHyyVaTnXaFsqwVWxep8w49CSeKKYEMcXZlOvemrVDob6m
ZrrNrTeFZqmIvksngj01bUn1fpFRzNLUAD36y4o8SOvinFQIUqonxf7qyU6w2Vc02g+xaq7qfFUA
hiNy19y0oO4P1iDXnm3ZuGalgsJvJ6NHqLrrOL021GBIBcAhglkb/Mh4n1jbr3BERzaq68CnGrGl
0G3Wgsh4UaMxIhXDM1rIUIY8E3NU9NKddCLAxvTBjRoQm7UhKdktegcC9dvaAvNNbU9BFhCLDwmQ
YjRdFr6fzIoDCDChTtL8gLi27me6pThA9xE2chl2Nkgj53taKV0Ky1uqlYXHNqO8UpdTQ46lqTwb
qO11NibVt5kDD1d+NYJ7pArdU0+8ehdaabpbSLVdrcI3HBge6ryxoQ7n9VM6j4fC9I163JNBxBB0
8EgjDXkxNub6ZVHCq4+sAFGGJgWWhWE+SQWVJAKXga6n74+mQ2HIsbMc7erJSKVtjqbfbNhOO9cO
lyUrt7PCfsCQirOTOB+jjOI0yrmSbbeg7FgkEkuEelZRcBGigNp8xBlDzEvxqup/XbGellIHlNyF
TUImvQ7uW02P0zhDkX4EMw91tlOd7pLVSRV0LdiWSQLPkGLhISs74pScic4krG1gECFFflra9wXI
KSCpULTTG85fnalLv3lIuhpSyDZzM986KwaulTmqNw/SZWFYDqPgp7Re0sqSSOBy/Fopb3kcHTBp
UR/KL1EBDNwgsJTuRYzlPtL+uhnl+rAEvTXewLFfOwpOJ7MD4oFDqVu2sGdW9oAXqFBDxe7ZHtB3
4z+3+zBO6e9meGkZ8gGyjxgb3BZun27WwyGn/l6qG/Myd/nph93K3EWju+rJ3XmQ0nVO51r5saF6
E2i4B1DN9q/ZxXxCSJ4/Zs5WNUbv97+4O5PlOrUti34RL2CzYUP31KV0VEvuEJIlU9c1X58D52tc
y045Xka20o0Tce1rowPsaq05x+SM4FpHg+7ZNH2HpraerBRZPhog83Xg3dC5b0V2bDjW+96wKsgw
rUwUARoJRBbxq+TGBM5HntfbHsuB5VK9irqNUaSrCbNfUadHonoYKGiVC7JqaP4txHQYk+DKG2l9
wm8ljAEVzLOOqC0CuFSgpSIcgUwzRNdQe6bU2QdopqWXrBzE6067BRC16PsXV36MyTuClq03xrva
sm5qemIkp26slpglIFI+gVcCRUhfXhTVID+LVwa8w1BrX5VrrwVFrkU3Eux9m+jqGhG+6FGwOTg1
XntOr6i3HUPBKmoAARao8RtK7H0PGA6tBhT+DCBG/yPLlb8izY0oKt0GZG60B7R9+vFMMkf0o2vW
hBTt7+3yIVLv+liu855tZyW4KxphDUnOwTUQyBUC10BEBN8ch9EpcMoPU36YkUGoaHwif5B7CDfO
hCLoe5weOPfb8PmhbV3ssVoiSOBq/bcw1x6tiL7/rF5meA+sDpVucuLftjMkrD4AyFvH0P/sfl90
V+ww1vpQsCket1qrHyYQlaHd/Qhwn+iV3LcCeIS+8k32YBRD+/QSlvKOVDxu3t2U5TvDfo9ia1tZ
O8u1t8gpVhRm1k73YkuAgDHJlu5NUoe3NuNgkCzy8LR8X3YEZ+RXbZbxc5BIbev3nig2CZGXNMqd
b4gQVq530GfspKIREk3vHNeJDctWeu/eY0Ep67kjtrLbk1Y+Ab5DePPDRvKUes8/5Q3u+HOl1Mvo
SSNSho4Ib0ayszIyZyU7COtNhG20IBlE9R/hgACsVrMtK1+G9bRp5Y+hO5OrSkoiKKzQNLbs7a/w
iVOQ5YimpmeP03PHNn/utGR1vuc4BFDvViSjXIh1xz/E23BpkAmyyxhe3Rggp9bRXcNlCQ1bPcB2
JdOofq3i/qOsmoVZcTKbEsxyRzNzllb6Tcy64i3lQXCXxOHKYgMABy77rmSseDWlDC2dQ00PvTUe
AQPiPpEryrCoxqunrHDPkjAZ/vpRj+LHniOjLnZicGGJnjBgnNRIibo5D6m1HQ3BhjZclURbDVN4
I7271AqPFnvgoHmK1+4CaQJtTYuGaHKu+kfZL2X9Xlb1VVfdpx5rJ2fadEZ6ghqMB3mXYg3gsGUG
3lHMyoA4K4ulLbolKuKKAOhgJ/wu2AGUfah1srFS6xJU6VGg7pNJinrNenNH9wi3f+WW+X03JO8F
FR9N5HeZi80q9Nf1uYy+t70PhGJYuIHaGDllJCoA2T5AoAQ2ZOsi0ORGwKwZjxhf2eRVbLdbHhob
WNvkLFsso+hGxo81CVlJh9mofCRafudl5f2Q00EevqfWt1rkV0Xywu04NvZ2zB4t+RATq5xHksLD
a5qX65EsmDayFyIoMVLopKF2Z5+WYO8Oe07JXt/e9THzRC4RDyKJiWFcJcLdRJN7RaQTM+e3yL5J
aWM71feIokc0JUzhzVYZ5YeVGiuZHEZv2PW0X+3a3dSVg7wvXBo8IrzUddWuiR55MLutRjddT/xV
w+YkRvzk2+tEcbIKCzSG3/z4ceLMEVjfcLehkjFusMws6+gDrCm7C7SJ6Cxbn46IE9y5hf4e9uHe
Juhh37rVsCaGpFrFRM6MWA+qWm1r/GlOGz8GyXAgi/fMHv1SiwqDmK/6JSmqpCIX9qHOWHt7MeHa
SjRgqia3yqgTkkFjRxxGmvCdYZ4jRyNmyLkPJroQHMQZfam8rhL2alp2zrt6dj+SjdFqfrGPbPfJ
IF/jKsQGNYTZc6rCRyLY+xkcegH1SL5VQCFjfO2DkBzS7MCiOd7UAxO8E4VPCoHFGoYo21GiW9IE
YV6F8QhToIKM1xDoxgVg2M7byZKyEFqyHF0qYFVE35tw3PdBfUgq5MVVuM3Cdv7ba5Ry64x4qcXg
d1v6VhBcx4PMZ/2Wf0ipOM1S/FqZHEDVE9XWuiL2JG36DeJkAuEv5L89j0Lby0YUyPYTyhXV9FSk
2nIg4vf484Nqqof/Tj9FnnsTEr25kIJQmyrG89mtXNSrJA0ufZVsDG/CoNPuYmiEpfm9Z8WnTRNg
CyxQ1kfgLnVx7drFvc2sUh0KVZIpnTlvdgVJrxjqWUy+BAz8I+oY+RiQ0uyZJNvv5IOsC5+9DxVc
QUnU12hhpAH2nSIaHobBeXLQR2GxZAs4igwWa7HKXIpOTb1rHWujr2tMx0O2t8qWHSkLK+Hc9XCo
Wpa5KjoGNlNQMcBs70/ceCTH5ToMnzM6bi5CoiAvlzAy1yFiPnB8C8HbAqF1GzMPdR1a73YzwAFe
WZrF4SfJ2ayODAhKPOdKhdFeoz+PTn8lCw7LZhz7O+QPR8vO/LmRf2OU2rtHVhHFbtYvjaS2E2DA
dak37smTenKEnXrdaNW08wyco0Z8JsnOuB/nUYxIbUe531oV1pkY6eo+RikckGDG1N3ReIuxiRC8
uu87bVZeQr53bI+RkfT2jnjK28gnzlWk9i4fKRhOJP4uw0APNj4RY7B5rbgdthbwoGi0b8mR3JSx
+k40NHpAOkxX8b4pPXkgAPg0DhvLwB46QBIvS+86n7yXAdHepsRyZJaKs3sljz8/9JzhTgbBrteT
5hYJjnskb+5BxhCkVXKnqz1plwipfevGRBmwNdwVWpez2XfdjrS4Hw0RVIsGUXFqJOYKsaJ1dkq5
KPq23zVzrELpUjGyrYSF0u0qvKKktzQhrQrSAo5dGR/6bvTWtYM0U5+8Q5wX3VKptAE4ao4Id9pV
5/TM9iLwt5nHKqBmIZyU3MKYt31QxYOFTWPvduUpNn24AaZg9Cq5xc1rbfnRQOa3Yq1H1roA/I4K
yzi5RLIueKEZ1gmn2tZeWA4b8N6eECfEFfbZEa1tH4JEHUs0FVMXR0e0G3v00sTnmj+cfBBrYo0I
Piqw1PsDOmS6m1GK/amberVxzP7aShvn4CVauG/IH3BdXsi25kbk6AMp35jB0Snkcwrf9OTORaiE
DV/TY2TjeDZRxDz7NnslMi+XEN+my5Rr+Z4cIbxlg1qrHvp3brqryhBAbBSt6UzyXneB2OUq4MkJ
YMcFXT3VJ8Xenkdpte5tCJEFkbuoNVVOxdl1t00bwuV3FxHA/+PFnLzgKkqRpc/trtAP32ywkBuv
NN878cqjcDGBDHNTWiwdH7Ov9N8TX3PvsBr1Tcr2O602mZc8d6Y4K5RvZlw8Op0mt24QvYSdATK0
teuVkPxA0Lwbbic/aBmal7BiniWNIt7FDp1LDOMkwp8Djp4pRQw3Uo+gObWFhg9H0eeyTQObdp08
osZkS6QTvlU7Qbiu4+pIVvC0k56xIm74Pa/TO3b67pJ5eYB56V18N8BkS0sSCBfhDRqFuZK3sJTe
yEE6uE4yGmduIC5uitLaGhAHkOX80OF0IksEi3JE2k3jYrKsojbZ4c7GWEqeNIXClJw5lV08Hw2M
6xI8qZz2W402s7AKutTKL3YNyQOmatC6YGql2RKfhqh9ylS8EW3H1r0OGHWTfRc71iUBD73sswl+
tGj3UdbXC+XTfK/SwCN/3k7XVquog0G9o+8z/vAM7Ii8+fukmFYIOO1d0Jo/JC1ydqL9xTe1fFPg
zSWbq+E4Qzni54cZKJ0bXlLDlZfeGOSxmWudbZh91/z6BxLRwLwba1pTIcEfEOvZlu45OwQ7Mxg4
unuHlnWb6gToaLvD9zRB5l/VuXnTExdCVC7l26FszmT2tm3kwIcHX1Wn2YVo13oZkt93grqaGp5a
Mh1yjG3HZaoBPI5yX9sT/UWGiFRrz860td5X62S2kA5ReDRT7QD32yPTLP8gtUVRlMvKW6edsTal
dph0n3eN8LWNbs/e7bh5NCuvpGYUHyodbXPZlkdyXZakQXMos2CRYtockM2tphHfSyYt1ltiI4D5
+mxU2gR2U7jiW0UYJKaHnFh0M/dc1pNSLEgmPnbVMdFi/CplDH17GNdUvJCPt+UuqvIXKBw9PiH/
jc4Se46JlyFNIXNKtUEn8poWcFDRaV88HEdrvQ1oqE3VrL3L5yB1KpUmNfQkhr9u06MyEemshglS
OGsIsNq6rmBH4P5OW250AVi2qnuLSAMcX6YfPqP3my1b1b6qnKeBUtMiFriBATksUq/1rrHocUJ3
GnDoCoNZfetLVNFp0e/9NF1Oysw4P8RIMnob60Zu6nRCcF8nVcRpkUTEZUUrfafEhvscXjkxQNxg
LI9hWFtru3LmsWsa97bprSuvF3vpd0AXpLojFOBD6+L2NlfWSHMp5pbkvuC+KHeTOlp2J0LPuLU4
wCzLhvYAlkV7V+Zi62aWdSxKd88d1LYgudHOuN1V4NQPWoR4NKtSrI8Ee+4SV6S7gdkWuU5qHdRk
A5bPUD6mmXJvos5fl9YcZZM6xn2FKopzYHxdCl2uNXTMz5kF8skbXoSLvzg1Uep0Rf7dI8blZYrS
b1r+Dks3OI8TyVhJmRAnjLJ/HYfWY9NV6t4cmbO9DqTZz/8sRnfg/Nk2a02Gd2FqMsOkEVujsC52
nWFplMRozxV18MxoqrbVWGAk1e3sPiy9LZtiWmhGXRzsOOarxz2ed70sL2R7k+oCTWjjm0Z5YYe8
ChXrbC5keEaqH51JsB5Xnhb0S3vMSKMg3n7pagFhBvOHmj8w/2mESVwB71YHHd1/tjA6yoKEYm9I
VHtLRR6YqO/pudS0AEanvQIUDcJNegcWlfCiIrEbqDsffHSYi9lesA5Lg4jpwO8IcADO2vYKEajj
l2fI8jDb6xF+QKSHOy9itW0JqbuyIeDd9xCEA+mO971EXmPZr6YWBeRDShrbnqbWRDLm6zSrrBXk
IMrzdm4cUCQg4B2tYYuEeToSu3zpDE1dWbRNhmbjJYJkbjjaWyzGA0TkJL4xAoHfLnvX3LI6x3ih
Cyj8d4rkVWSN0SkkHBHJTILTp+uuJKe7rVnGLxPlNY+UtUtqYIdgo5ZdpmL4QXBnsfITCPVemGWP
k0+AUez3imFhyb0fOGjfxcbsSKpkKpdrUQzVfVbKl97E2wUTC8k3y8gjQv1gaUeNsbex8eh6mt9W
WhQRjUh1yLGzWyfusluashjN3WhZSb3aRdag7uEpUj1trW6NfpjiIzT1/exKKCrhkDkUlCsUWy0E
jQquBFVY7OpFvTZt2ziUZvJjklFAGvgu1GV2XYtyWqXddA6HcdzYriwPbNduUoIBNkPN6lPo+KW8
vAuunPnD7sxviDtJhKUtVVeadz0VpXZtzB/xgPEyNiSojQIKEVuoSx3oA4l5uKsmOknSdPvLz993
FFl4RYdbLhtbbV3UsVpUlqLmpcfw9cOY3KWus9IzqrUjz2K4se1uuLEIFD0KTT5OdeSuTZ1FhLjY
5iyzoT0DL0ATlabo7SHAQO0ed0CaqIYUuXvS45bEI/Yua6hitTnbkHBls9HeoEM1r1ysNdSIPYIH
M52+fTOKR9hpLvWxdJcVkbqYo/ahaJiyaiXi2iLzG5kergSzy79hRuzLtuJsGIFsIa30ZJQZ5wGq
njTZ0nyHCzhZ23rdXhkhf9Al/hMdhnrTi1F7aTjNRlN9VUi2sn1fo2LDfnONxey59Px2XSAjPgx1
5N+3lYWIaMRexe71jCrfxSfmU1RDz7/STFQ5Ti32BjHGB7vFAI+q87kZWrzkDnUuPyWadoDPfsos
ehqF6afBCgEkstugBAtvtrsW4T4hOFF/TQilWKJ7C6/N1lvFhapXwZROr8GUr5m4vafJ19HjxGgO
Gb9vPnrix7bPr2O4wo9kBO5sViDMEfjImIzVZXQbdXE9CtV+RNJCGUHzIYU3vffNwbrDOpfHeGA8
Q05HjO7OfRbJXSxWqN70s1VDLLcRiC0Rq3P2JdL9RJD8SEFvwIirOaWDFq2L8dhi/opEU17Gri/3
mtehaQoMmkMUgIgyqYrnOY7McWl3DwgppzQcLyqmisE/2cOdH81zGg7buq79Q6hXxrYyq2+BZ5pn
jQ7dOlbIrAllSh+8UMGI74J7ciOKY4NuDeDAjEjPqmQ7oCFbeC1l69HzrkMM9n5CzWQos3Btm1G6
6zM4UcK78Z2KGPfWoc8rY/kchhimAUOAHaiMBd4ISj3Cq2iIdu8kOqtn3+3P+KGuHXuwFsEc5OYP
YbxrhhGyZWyFm6SMODiuoZCNZ6eTq3gARhI0zkeF8yG1mmhTwlVEj9itUpZ0DMPWpXenp7Tg6Gr7
cyJc55ELoaVklwz0bRoUFAtSQ5ml+/FZH/rwgb8IeEi/LsJQXktDPeHXfc08/YWY10duULjEA4xb
kUwbAl8JGchpjeVJfwVz3n2w02YVuL38NnbGvOSwaA4Z1XIf3fyNrcPgMUFRtXmB87gGhiCMYi+c
6cR+JNh0Tkhru+teIGFNh8ojEqpKrPtAdQQipz3GWMM+R/yMWjSRoRlkFhp2n8arcXLimI1UqaMl
q7FKuphW0ALOOzAPYxPWomWRSdKyKx1dm9DTo2UlyTablV8xLg7CQiTmazNPT7Jzm23BfpYgZvxk
Gv0VK1hxdq+wdJoAduKi3woS5Ma0v6qdrue3nXgfe0+u21g3gf+KlPaxVqO3K1oHwH/e3bktAVsB
K2fl66hbdLJBALlEUX2IiIVgZz0El0HcEU6f7mSP8EA1CmLlHIw75c2+cFIUum1orgdyJKCoLUz2
42jxFlVFqdx3qRLGzQm6OZoS70lxPF3qKjY3o4BPUtOPXyc6Fe4UM8YpLjg8dg4oXj+vTNzY1Hyt
EntLHk2rAgOZnnl7B4nZGdHwbVDWBtVMDuttlvRrAp2ztQ9LHimIWTGx0DJwAuhRXn4ekAvQPyJm
XOg9irKg1dG8oOEslIlVNuF1Ho3wOgWIeN06V03JA5CUhhdDC1Ws1wp3kbv4pUL6lVZCuYZsZpJ+
HQdbpjrSp9hY/MCn0HgdczO7igvCrHSb1JVRYZ/vVbU2CffbJEH4NiSNfkgbcE3usC0SCsBNdlI9
zh/fx5k+6n6xBfmY7l2/O5jdTTekIw1uaa+Mcp8PxSv8qeboDN/yWTYTl8aHiISF7ogaZhShgWzC
RvA/XutxUhw1jy6CY4LqEfTETqrEwJxETbTWkqE6kMB90jv3Os31j0bXirU30shvKFjiMblKJFo+
K2BhRB5nAYihxRRQ+7Ap5ICiw7MOh+8hcpgHPRu5VUdJJG4aQpWbwVw7ocFNM0btjtIT/OYRc1Qm
Z9sISLGYwHCCJtAnMb33qL+NiXeP7TeVEalCOmuToUG9aKNdnbEf5cx+VddTSbeHcArdNUgTyqKd
Npj2prTrh2oYf2AhG04uzL6TNn+4QtsUhe3tStI1wFXha4GJDjVAwgXGjL0LkxBGi23ed2Z+Yrtc
beXIeQZIDMtnW4qryRDTuY6fIbGtQwBLm0GPb+kZDEhlxvG66rE02VEtt3ntNuvIhEaXU6QjYOns
GzPy0YNJJVufF6+u5ryzHzLRMPZYpXOj5T1ZKf2AXkcbrto6BPhFdvqCHpdcG4nubClk7NO4N/aq
0PHsO9bBvPeBaZyspF3nsn0RHYWnzDEWUfHBRJ5tSMRFyWMNr5FDaz0qzHfLfgjcgWaU007Xk7OP
muegb226FU66Cms2JFVorJOxmYNfwhh5pBuxuwNbGHM8HshKXKnMpSLOEl4W9RXT+QLpL/Yqeuix
zf5k8r47SZ7vC4NwegOy85QaJLeLsqasz3m78IJHUz7pFqIJ0dFJa+2NaLAbSEp4IZF9UVtepTYK
iAlgM3MGgiiNMkdlSU5WvRbtI5JSl9QgqW9U4MRSMrCHHL1hGDEFamV67GVdoiMC0wEo0aO+yQHH
SEoKu3VCaI/IJVKB6Iq5q1+FKe1uTzu5TmkcjNS+E9ngbJui4dkmzgawEN4Ms0hPZVrf0f70ICdG
MH18jn9mSKSS490Xtl4iheeLOGiwbPaRWkAKphFa0aX53soN9XRxxjB9Q9F26SgFP1Cbhn1p548O
JaVtL1BomqVJPwpdhmjmRZqNezahpMy9kLGVWMMpE+lD18hbgXP9Wvbd0Rz8M3P/N1FPb6E+hXuP
fd2QRCdM8HPPg2JuPPe441wzGDBL7uom8p1wI7N3plltXfq4LZLOLnYc6k85RYVDx4YF2TNNN2FO
lJOwgmKZ90WHIBFFNFqc6IhYO92N1JfqykB9oMfdagxtcB7Ze4W8bwI1Zc7RFDJkeTc6CHRNu20L
u9tbiX+b9HPknAE/IK/rcO2yU/Q46iyMMaeDH+YQGU/DFAw/VPeStQYn4yhtzq7/4WP4W6hqZKcX
6AuXlIpNn2BCCCmALF32n/Mhc+SRoetXtBBG1ypXtXMTpAlMvSx4qFqPs23BcJ3/GlOkXuf1ye1m
cpnpfYQihUtCVBtnE5Q5eIl7212TEDSsGq9+7/0AxYYAA6KgdwMgC7Vtne5xym6dJkSpZEzVivw4
gAgNcK1e0WsM6DstRzmNbPrKc8We6hhh1JwaufbwMixldF+GJdAX5bsLk7MzSbE8fJgXIJuIN9r0
dXdvED5PHXEMttZUfKsaHA8oUayV7g63Dj2zVV9UMZ6Wlii3yf/ocDokFEQOUjfWwgaF4rtFBTng
rnd44Slqg4FrrWsdDsW619EG2ZwHl4GN/sJpHjwPVSqbr26hd7DQcCbiTmbZcN47U9VMR0HIbPe9
iLV6HZUIL+h0cPYOXeOkTz4ZnUY4i0qfyrR1fk4CThbpnADm8yzF4iBaF06Qb3RwYGhqQiiHYQ6A
gr0JRU2TdLYUy3oao4uvi2ZZMhUDIKDYl5bj2jSmJxjLPGOqBJzfXrTALLaN/1HbfgW7FE+2lYD1
kHq3F2H31hg2jL8q0nfjLfGe06q1sdIHDeVeJ6G7aHEA9+k9qR6iV9t3NEvxya8YvN90kTZrJwce
6nk3ZVPiRBV+SyGCx+3C/qOv16ZXntPA24vrnWOVr7qosRUVJN6LdmLkj/m91JgrKBtwg7rauFKI
9aT1HR3CY+gm1UtuhmeZKutDEZTpmneEH9eXofbUPYW7t56J6uTjGhj65EZpvtwlfnoQwJLpQfbx
XVD2F1DXyUq10AeHelA7qmI+Lp3sLYnFfTuEINAs9kDZg1PF473t0XVw6d1C27BuVVjlJzJCVpRT
8jeZZUsVXYbImHaWz9Ov5w660/RIHzkKLicJooRNZsAjoWznppghTFuDBDXYxk5UySO4MOdo2Jq1
la4CyFRNKC8NbslPv+D/tWXy/12akjCgO//Pxsq79v31l4D3n///v/OUnH9hpySC3dWlcvAvYVz8
t7HS+JcjBNEayjVmb6PNn/w7t12If+n8MqDSk6VumwI35r+Nlc6/+E/TdukhGYYiaMv6T4yVn9DN
/EvKMC2hCwnhnCPaJ6iyTLVUH7WWI1/ZoTSEYZl6f2Fwz8bMf3Cwf15CugRcAIWX5NV8ugSZH5op
IG7gsEzhHRiA2DQa09Be4UwaYtlL9HJ/wUX/zopWggvqIM6xuAJ6+dUs2iaBWyW1g50b00o46Pu5
darl4TobLEpyl3887Mt/f5d/Jq7/4RvimzNMx1VkPoj5Of7TmiqnIpVu6Dr4MPKVFyDLLJ4wm5+j
0vrL9/rzlSRsfaW7pm3Oj/MfJtiyZ8rGZ+0sJuIDm2MNMs1vqgVZcH+50B9uoOmQhyIJ/LJni92v
F5psqjtADLAilNldZqq3ROIPczm8VvouK7vz13dwfgd+eUckfHReQIWJWJeUND9drvJl2RLPgHTk
xpCz5T1Yd+wp9JRD8GxtDY9fX/BTuATBNnDwcRL/hO2TdfbpBcFmNTVZxIxMXA8C/ifiNFfhX1/D
37+Wrc9DH823LnAuf7qLRc753SgStXDVQ0t8ORwvZMd2xbanuSTNA/uqr7/Wb49NAn5n4mDWkCAa
Pr/3lBWReOOKxXaBCsO8qUr/GIXoc0BAGrQ+v77ab5OHBAjOzYPkofOWfH7vcXbWZT8iFmMXym4q
XFIj+g8p+vODotZjMG8Cf5fO5zfeISI1nLscC5vk3iDOT6XhAkcJtadkKm7TvqXqjyStkyBdqFbE
NIt14z5AIZJN5TXkkpt27FaqQs9XT6s4ef76Fvw2IOcfD/MN1CHJBK4+DUht0JI6QMKKwwrFN3IT
dl5YF9DfAbX6+lJ/eLa2QTCSYt63WUg+zaNNXLlhrry53KetigCyOUawuEK7i/uHHeH268v96eEa
TDIGHzxk59MIMUFSMFzxE/kgiuqEiZstydeX+P3mIbjGgwrs32JBE58uUWhtLLQpgL4iQL8pQfJ1
e58l4544yr98m59D7dcZZr6WVJY0TZgF7qdrlUnlIXYPOffiv9hoFn52leEbDc0ClnKf02MYHjoq
vYtAZB92Zumbr7+sMYcufP4JoCFYJOYIYAbm/Of/mLtzAPeJKAxqrkFF10J890vA4HQ0CKtPow9D
QFf3qzsWxW+F3bjrLMqT269/ht/nI4U6l8Xe0edR+zmzJ+doGdcDNzyuAa3bpThWg/OAiPIqTghp
SSYP2nn7+PVFf59qFfoTBOqWK5jhPz9lQMaizwwkwUWoPyhf+2E43lVXIin7+jq/jw9y8Kg1MUJs
kwbbp8lWBq7ltQ1DUebvSOtwX6IUwZVIyHafF38ZjH96mmzbLJMtGKIVsBi/Pk0D1GxS6JwNEUeP
iJ7k28Rheyl/Kt2RWdae2GKWf+4MSQCueXYcY/eff1/uqM6kMAd2fl7CbA2NWDWkNJ/QdltB+SZE
0KLRpBziSfspq5t89fUV/zBeeWkEJwgdwY2hPt1hFKpCsw0WTaydxqKAXkqe16ve9t+jwqv/8jj/
dIcdk2M3+wJlOb/lp2RTRPRgQ/0CscxoHqWDgpI+5p3wcGGCOZcGdAGEuW3sPCSBuP/6u/7hrXUk
v2bSCMPl893NShhyTH+8tcFbAT3RzO6YVf4yAf7xIpaBw9SgI6k+j0fT16nRsYwvakPiVX/12YVA
uvtfXIVBz7Lh2gYj8dNj07BRNb3u8djcy+gcrfSDJs7Xd+sP06sDGYvYWG6YMk3j0zrIwbWau6U8
LAPOewuDzk6CbWe/ataZrgJFrXaAzVuRvfy3wMXfJzUuDeDJmHOFDEIkfx2JOdy+tslCpImj2Fb4
KorpvW1cnMrvBRjfdvjx9Xf9lOvD+8/1bEg0gsOTgIbx6/WcsZO43m0mUTZWvUZ1yfS2nfFWa9nB
IWi+tI1NCUz666v+YTgwZXMQNADq6POa/Otlc8ME6lYS9TDq5dqI+kdwkOcWXPqkORuVjgRL5G8i
DQ8emO7Jj/8y4f3+qnJ55lXTtea93ufx4LWJP2ocSxZD9NBglqz9tyCM/jLm/3RrmcOpTEuLBfLz
eLCLDCl9wVtkVQdEzCsHsd8YvYsB1Asq+QQ+rqBc9fWd/cP7w/Xmww531rQ/76sSBCoU/pFuF5lz
Nk1ou9gTZxZANCe+I28L1V+u+IfRAnGOqY2Djqnb7Ad+fZaw2/q4nje1je8sSlrEsWoeqt49xhSR
kXhcS6YaxImHkb3r1992Hoi/7kKANTkMUfKTLYcv/uuly0Z4NChhGoc4MdKwhGKdqvovX/CPF3El
g8OG5OR8XoptH4VZNZ+uwpT8hBDsEGW6q6+/yO8vJKdt0uZcJQXDXv80HlLfHVicWYBDGdqHoYjA
tRp4l9dea4b/8RZmvhavCBnWZKeZ88L4z62bRsW8nG9a1xfNIrPL+kZrVXmDKALk9Nff6/dtDN+I
gymgLeLZOOf/ei03ol1u+BUyZSu8sSYJ7NTFSu1OSKJbGjbT8JdB9/MF//xK/POKnzamzeAVY5cX
NpSLJF7HzHtYWwrl7ZEmAXvIw4b9MqqVrPVoroA2fdWKEWdvovCXCLKPlTWY+2w0mvMEhYM9tUMX
T9PC+77sjO9f354/jR1lcxy02Oqxpn3eTsJYsCrcGnMt1X93Gn8zBCJYEArzPSRByohjEsFTxKu2
X1xItHn6+vKI/z4NoLmeJdkUkGnO+yB/ztP/eBcaPUIaOer3+PNpaC29RDlwr1L2owjj6ev4P0a0
vpSJ/Ypi8YvOdtslzKS35NHOndS4Ngw/d7CmULySF9bGjAXTMYP2x1SaIkTeWesW8BCjVZr7MBpm
WxWrILRzjAoKrCTm9oFfDlANl/ZruLQ81xd4bC1iv7D+4w8L8CxGXWY33yC8JCP1duhC+otKoCeQ
fpWUZv5oGNUwXXXE61blPstiKy2fRVCXuJ3VNIwy3yYN7b8GwE7gOzb5tIaLg94vkskAXpEliAPW
HA3T3NwgWYmsj1I1sLFNqMxJiaW5GDGpYPgt5bTvRDhhXOygd+D6Nwo/BhrYNe0I7qAPjJBaRSpc
OCFpYyTGKQjL3jRWVd66EykNOZtRtBR50b644KHl9ybsI3Uj9SDGj+xGoQHstqzEOF3HEfEZb43I
kmyjdXkORmL0Ndlf8Kt0pGaYQWrTv64CpGVvXa93MMgRLQvyo5qShth7R8VpuGpw/oijAkrMH5Qm
iKBVxNGJvYU3TKXYI91GQ4kHRflQL3LTG9o7VTeFRV5GMvNmgnSi+bkczBr/rTZpsjE2Uafs6drL
KU3amNVGbzwJ8P7Gnkp+mDz2EI5CKl9maOKDimBHoDvVaCFaTyKhktQu9bacijv66rE7XSHgD4x4
oQqp1DfTjl2yD6ZWoB6jCeTVWMgtDrwlshjDaoY3PTWHdCOFrdn0mUj2IFAh91RLO6T0qvu2qwq8
tE3j8kLgek+t5CpTgZ3IhTXGOAurUNXmMU9S67+oO68eS5F1Tf8itoDAzuXyPn2WuUFl8QQQ+F9/
HqieUVdWn06d0dyMtlRS7q7KxYIg4jPv97zy2ngxNHMkvLDqHWIGxTQ69/goez03Kmh4XhoX3Cng
u69VWQfTvde12PQFYaWZd52R0E6vMDZG562SJt/bCV6olypED3XWcYfX7sMwgJmLmIXRvC8jF6Ku
zhR2ISPWVIMOY44IItOFm1YrXQuk/QNFip8qmLl1M/3M7LGEblmErb9riYehejW+/EEdPg4+diZz
GV+BUuT8FbixjHQg+XKd4YfWQsfHIjjWUQHYCAy2Iyu0PLtVmDS3sZWWeJylP66QBeMcEitpQDpN
M5QARemfTusposG0EULW8aaZkd4MldF+93VjppiUvRYx9lrqdp1/0mRlz/AuC2/bkCGsvKH2sWKK
hqksTVlFhQChwOMxngeCqTx1zKr7la/U+ORUTUS2dNaV6JmM7bDJriLayxXvP1jVXrIdomdCZFlV
aRw/tH5ee59hxNR0oTWPeRmGyMfauQROy4iPsORonGE25x2gtsTxqhO7dugzUde3tG6j3g539NVc
+7WsveEpiL0INQEWKfG9FWgm/AujUz0QnyhK63kGBeyRTQWSEQWy8AjrjekDVFHd+0lsOyKQqD3T
rVEdOsowfmqdWQ3siRTx7LWrDSlZu10PsbUrpHSpbdu5gLlo4pexRhJr9o9RCw0YTUGJ9eV309fa
jjk+eDL9A81XU36gUMjU9iZkrC9+BjveOPIqA/SAwYFIz8t/OEnamNEWTl3cHXtAff1jFwq7viUK
1dFDhOB2PPG1M4kMcYD9dkG1CoqU1w8fKgYI8+Ck6qon0Y5EVVDvTzS/6X5VrP5ft9r+P6KTugQW
/30PbVvHTf3jy9/ppPM/+NVEs8R/DDFjRKGQEhXRIfjfTTTh/IefSBqoLZH8UfX+P000AzqpQTfG
c4hD8RKZzdX/aqIZ5n8E8TU0dIOMisRb/E+aaOYfsajvWGBTTcMSJhmSN+c1f4sJEuZudC3qEMtF
SbHt0tDEGRPXM9ev9pUr3IfUspneGSnCF913phYi9pYwW+OSVu16SvUYHsFw83zGpkEpn+wJyMfk
71vHQbxf+oroSr1kWCrgzMMUv8jlvV28Z99scqt+zw3ISgySaIL2Ben6JvSs9TDvK4dA0A7SEV7Y
sKqQB02mPFoqyLdVqTOUpgp017a+T5U0bklVMqGQAq7ya7EBCNauev/Fsnt5bBnwRY7suke/+s5I
dLG1HBefG5kIbNdgB/5tsdz/Clf/3oMz/uniuZVEpxRZ8b59k1P5jTf4HG80I0adZn9pWjvo6Li+
KSbN0zOjZuWqECD8R9dwd1avvnBz433HDCaOscU7/aWl/vdbUI0Bku7qc62A/+lvU4ZIaM4URRE0
k6oywVSWB/S046nQjG9u0hw9oxqOYmj3lZooxLruQ5ZgrpY7/FHRH200ZLyuehpHbDZtV7v1dpdv
Gq3F0oKm3YG7S+d0xI2ri/mC5RCHh0EvemiFuY4Kcj8BqIxnw8/QLODCaT4T7e9ZcBtz3vP2S/Lm
UbunFjqnLb+v+6YIVSJm6yY3n6ozfp+fSyDX69jVfk56b2/arCXQ86dzHEmBvV3zaA+o/8qhw8Nh
jDY19Ouj1odqjdnE13cWxLxa316cT8GZkrtD621uof/9pXTrumAGEO0I8mncyDQbPie3alkQaSzQ
Onrl3lHRERn3XdvFzXsr8m2mgNM1PX8yR8phIN0N9/cLqKQeBabV2yvddi6RhMIimNdCgFPga4K/
lawYV0oUbgFe12W/Hm43ExYFk2fv3Iw/MvJfrU6qgDZpE9vV79ci87JsehnZq5EO4tnMU3QpiNTR
hRUXWx4cD0AkhpDuuvKzbRUwx60niURQwys/eCLY9Sig3rmmP99YtAe09HwuhxBef7N6yprVLKrY
WsGSyGCGgiqMjFvkaF9yHRZzWAr77MUBpDr8bXoiLQB6mKOQShxq+AS7dy5n+bzfFwzJPf08Ogg0
8dFs/H6PYBAyCtTndLzcpt+6erOt6UqvWmvob/WdUs1OWlxgGVGhbYI6XFPXLc9kU+WO15mx0XmT
qwVTJx3DF2utw1sK34AI/WW/j4PA3Y1VhuWdUXyuwqs9wJmkoYmPLdTLXlT1SU24eqbpJI95wQ46
5+GOrdurfDglXeI9DGMNf2QCXpmgQGOumVEwDBzOAxXkyupzrhfXwEDQCyQVo6fdAaTrkPYL68wE
GfizoXlZll41JcZBZWkM+7Pga83kCkM9Wpn8ImBKNn2MVWKin8v5+fc6eInGGnDzkJTjfVdrdmal
YWWTgpmeN9ERbwzd/jkR1J7L2PH3tndzxfgNMyP73BbVNlVluXdlwhxs6sw2F+HWSI3ZJjL+ILDH
2ley3sZRVjwuHQ3NbisGrUEY4Zb5DTlqvF9eW2FNwQGhmONHHjr7ToOF5Jlrgn5QIGXpPYieuZ3e
2jkY420RjnEMKZOXDGfdNMqrg2+Wn13JjHNjoyIDvb0pcuedYtE/nET0hOjyEQwQ1VLI+X0dxUAt
zFynGb2cRH2tLsi+O7IQLCxaQK6R4WEN0rsnGzVlGOT1vUpLgH+D89CJ8u6dZf3nHs3V4JmOlMhF
M2S/2YXciuTL7kIa6AOSP9Fj4ZU6P9HeQ2uaANpR54Coy/vG6PT8JCuIKUWwbp9b5IayOJYtg314
AfwlJfs2/K/wh/ynA/vP/ZnqOe1Iwjqh21TXfr9NfsDAFNky9lipixY68Ck1QOBD3UDzIPA/G8H4
WPjMnekUoOwRMPG/35l5e3nzutM9szy49j4h5PIY/xa0NRpS+yVgSOa4KgjNs42vwy4NkyewVune
NhJj7XW1uV5W6L9/+D8tEmqwcyvYBEtpmm82v4gBjFGheSVb1wFA1Bi52U7w0wKVwPwJdQstDK6t
5VHNcnN3V1buK0bXetJ9BQaYvBOtGItO4c3NgN5PpXau8s99jTcPQ6pBG/E9+RWuxALcgqxx4U3r
4GsD82VnUrZY9aKDncms/p3Mv04O6t85uuosBhPxvj2p+TjXs/QGqhF9s80hswTETBdfaH8DSJV+
c1OhfUxTbTqU8weIQUfXGWjWYfldbVcEZ0PA62qt0r+kMrDPmcvErCk5FGPYBdtSE+NmKpgCaMdo
XLsj/lNESOUnL0rjvdunrzGbHuWX/N4H5HVqc38ExY2KnrB3i1erTpgeebuoANJJctBvR6KpS2yH
m9wbn3NcMj91RbpHqzSdl43YaZOffgBVWeKNubEc5LGOYr4ybCX0eKg0nURkmrogKLowxnvWB52E
2KxxYxT12hlTm+hhuWKq/gREVXjQAs7iIajKT8DzmaPRP5iEUg8BKXzE8c1EudgDC283JfW33RI+
T4FDMQpFIfjJ6XVgyAGK+kGYHBdpNvQUenT9EuPquxzmmnmq/QQEbL7L6864xSCThmTEHhWaa2c8
E3tG0L0nj3nz+DR2uM86DMpvvUBk+2Xbj2sgvkNmGSbmc1HzMjAHYhsNv6KpmZiaf6nnEcF4ZW+f
m0B7MnTAvzEWt4lsmhfJx8gcz0AxRNRo4bNXtdjD73sMExWveze5yBZZbsC4IBxj0GSDdZsEu3Wa
T5gBIJTWCoqdIYfOBkvygb4MmT4Qj3anDSCUk6r1NqWZfMao/Wzq+OPaHN+rqPRNsBMFJLm0YoyL
qtO2TtQLBbn2KvvvSzwuHdPeTtqP0izGPfCbYpt1gX5K8SUtGZQ5la3mrnDxId9q2lfdrWeGGWFH
ZRrvtDGMP6PEuZ9HRdkWdJ+ol/3+5mVD0GuVMi14BdhDMJZaApLjPbJhTzIYx8xO7WwSJ2o3fcg0
xpICpEkuVkWACvidXYmM+O2eaAnKSoaJflJQOvz9YvzWbINoihz4IhMcnahg/GrUD2HTxAg3cwyz
l/duPlNpGLgbs22/1KZpv7cf/dNNQU2JfRKJO1qON9sRkgKvTRoS6uVp1WbD+e5PhFnJJoEvWWIN
t5lKkJykb+D3yYomCY0C5MD2nTvyD8cnRyfxKQf6nNq/CQqrqRnqCrM/yFR8SulDocz9iSGG+dCg
KHAUaubRDrQlu9ybDmFgHyn0jaepRn7SUFXyXLK8YsT2vdi8c3F/3iaPoofNLcJ9Za5n/P64LHx3
+hZx+K/Qs8imGBEcG2OYRgmW7JBKmJUjkqp5A00c8+bnRtX8ODI9987SmVfG7wcIVRndtuiJINPz
xJuVI6KkCUYIGis5Dt5mQA6LgaH093WXCSYmOEWXx/TODfgzraEa5FLgQWAz13HmFONvZ7jbiEb4
EfzDpmLGVvPtDMqAVX5KrFzsAME9Mun0PclVvCdV+2aaqdjQFuFEr4IbiFVMxHvr/p1r+nPFILGw
qSzpZDZY4L15KJU9JLhU+jhE958HAX4ittrtmHFKgcBhbA8IGR7N8T5MMAFlvBgP2u+MCMudFUBf
CqseTBRd6GVb/fdL+4eiBApsj5jDnWs8pvmmwMPQq1/30Pvo0kBzTYbiUSGNNoyc4oBr426Ckige
Z4LS4F8pQuGVNy8ZizGURse3QcSM14Z58tWFFrOVjCduGB27ZI6giG4BKHML8qAp7stdglZoX2RP
XuPHH11g6knSMFCXzIX5NGOCSYM96mY27HxZvJft/plZ8j1RyPto2z2HVt3vyyJiqZEueoJNqvxA
n/K7m2PNQZHCPusz2bQMmJVRbQ7t1sZFME/t17rqor0KBhx64LP8X9x3oioqkXOZkELl79eTtl1r
daLnvnfepYvASyy7ieww0JniQNvXufE6kYRNWMltp3I66j5jHzLm7DWiyVxnUYNHi4ef+BxLhfAx
D7UR7ftJik1ml0f6SPo5NZvzWLt3IqAyBzN/cHXtIMP0Y5a1XxtI+DCreBPawKYMZxfyna3yz3ia
yqFDnWMptoi3iYZjoFz0NRcT3sm2z47rPlvFzCNGe8f4Ig475IL5lHTHUbef//0Gz5vw75sPOm6P
7B19E0qnt89bIioKkjilDjVnoxioFdsljVg+001ja6M7zMg1RK77f//kP5rnqFTmZj3CANfTBaWw
3x9t0EKU8aMZMW42VA4GSMVBPmPo4x8BLbDjkm7rKYmNO6cSEEtw4qiMhxLi+cqca4NjhGNA6E7+
Vum4V3YuvpPl5L5zoUtf/O/3iCIUagkGMAgf2TSdN2vQKItWBcjG2Sp10mnGyfb1bMTX94O9n/Cb
uzbK0FcFbKxflzX2vCNxFp0DdVea1V71gOLrbLgLqD7c1Xb6VLojbtSeHm9pGO1TOl/Ge+GRydDG
m4crDBuhDGPy7PMcdW/LRGrUCo8JKgxzTDPfFuqaapl3roNCEaV02g5XyA3U8HA3vqbgIy8isfcD
KMid7myqmqMaypGBB0SR7AxmXdacD+Nm0JNnaVaMavi1zi5nP1lGjWuwg/eRLr3NHKOnKV1SlQsA
RspFVrXvLLzCymC6sz28fHz7ezDwvJso+lHVnCW+gLiUjC9tB4QWZcdzR5CWEROP3nCsI9IDNQwv
hkatL6qjn2E/hOtRPdpmCUS9/0Rx5zpqoVi7BSg1O0vUNQ/VTqnuiDWvfaznuWhTfYAmZ12G1nUu
jgdK3qmpoYAlYtRRdfa67ZtPITuGZeBom04bKaEJdXY6PI19+UUf4/HiTFaP/U+JE3OQYAwgrUdF
jfQwe/aGdXMH/aq8QG5mYqcmMpaO2o9VzOwuW0YaluFdYkXDt7IQm5p3i0l217pvCY/XWe0+gqOs
10t9EcRIPAl5M6Akhn1ImhVhWYDfEgP62jdpjiWGGRXTonOtpkyLel0I4E465BKQxiW4JMgs90X1
0vmlfV7iGgmza8sM/9OvalCKpdRek22+Npr2h+aOr8tbb0LO2GpUdjH4Ga7LP0SgDLW30l9MUN4U
on2xl5J1MpnOHTi077IS3ilnla2SOv/ZJN1L7FQjJDTaOdQPAGtUwcWyOyYsdVxcAQd0YNDJdHLt
oo1aesDx1OQc6U+FKEBdMkF4dlor3lDT0g+md7HdSG5tUWYf58vsXVlssRiBoOC0BGnzj1aMLCBJ
++0SxikVNAxv2x0DlkS2fp/gEg1v3qnEk+VXzQsqGGsr1WRuQhuXhXAIWXNx156avrnyHqvM6j5k
JUNJskx3XT0Ft9Ayh1M3fWMInHnNsMY8xAA+GkT6ky9Vfex8zOvmTHKAar9GzX0Qaigelh1sueGO
CcvRwkBiOybg+LRiOC+lkbIRN3vsZsk6Zy7WmQ2gLQqYqU6PChon/hKup44gPs4mbhBa1FzwMuk2
kSFeJveBXVpnMt9hvtlkEfWM6OMkme9ItqYVYL/hbAzTrkoiqgjzH5UB0NlLdW2fzSFKrVq4RgZK
NitqALaGkXEZY8DSXpmHO4WVHQbE5i1hmwYgjxvKEFIzRHe/JlDDp8GfoAEaxbABbUCEMirRHgfz
qw6ncKUhAX8N6dSFUEon+uE/os4/h4BErEGoB6+I80tWpd8w7L6zqN3c8rr45Lipu0YG8gDlg51W
vx9EKDaDczbgSx/ipAMjW484C07ibolG47Gq1xkVshVCVqzg57+RCO9TnAmLPYt62KizihC/vJg6
1TjaGBnnjTMeQ7tzdiGUtxv+LLKiiA/FCfSknX3HHYdYLSTyko6kfoYJxeQjtig3KD2Mmyg6qHxI
DbYlyOrZ1OEOBUW+y4IaClYCagtnWJdbZk29z7Bp8RFDz3jfTNWXLChyCGDDYXnNJ3c8UsoNd/ya
bwwnNad26jDKcp2NC9PjomcF1tNBs50Y+P71bRwt8s6RT3l6glyy0pt02uuUgvfLqmlB2NRFb+xN
+FhMLTHgKxkXlzNGWg2w+3WgFxw/n/IAY6/R06kSl76/Y8p5j/D9HqDxMY715BGX21cF1Q7Lq+qn
GaXYO8zJ0WCBAoR3tjXM6qIloth7BKXLf/JDGpuJr0frnpdhk3bJq4sS5SgQhWxcrcc2BLNcbptE
cJFP6U66mdxRRTGJPE59UwPCG/fhUBbXMIquPVKvrRmYmJ5z3Wikg+MQN9MhunPc2rqTyH7WQk6I
pSILezlm3t0xPzvDkWRBW89syIs3WmcGR7p7zb5rMy+9SB3WjNTVtJVjlt+GgD7S/FNS6Oo+suJ2
M+BH1dtF/JSUBz3FecWaWohGZsC75Hh7p6xZT/R5aQk8IbKNmVnIW5KQrN+FTtqvC3tieGIYp60R
aiyhAVS38yOu/PSCTxabhh3jETdT8ms73wH9nnZBX09Hq7KyfS2TbB+3iGFgALWbCsuUe4t+K3M2
4b6TNjTAJMxxqBrUxYKWSd0GSkcZP/XMZAMExbetNoOtp1e0wu1GXsRE3S0fMx+n+dfJjkmi7OwU
pURcWCuodZk48hiHp5kUaA4Wo4JJZdymKjolo+Hdl1kOiSzKc20bRjqwuKAf8e3+iIE2+OSRrTXs
adNMVX4vVVCcl31u7jwcZUiiIKP2OCaGDXhxbLcKjmcsEDyOJTgU5Mu7pJSHrpI2/FuqAxXa99BK
sFnWgMvWos/X2lhOFxHo94bBS42x+73lZ7Pzuirn9xzwQgmpLLPYcJdgtYrlVe/i/uTlPCZtaK51
3WFyIFFmAm19ADSRbhguohzXpE9h0BpHEFz9ClbYbrQi9SQ0BsRjsgz0AV8n8dJNw1YkZfs8oddd
t6FfHFt3dngWgBrisMQKs+b81PCAYfCMvb8pDThRGuQHRuOXvT+sY3BW9WQ8hah3iuQTHbqyaa3T
NJ8TMsZKpTPSn8sbhPf6BlDerAzgl/UJvqB0Oi2OoV6fvmZ21m3toPGeSObPTHl905VWPmswWi6R
Yef3LfKqORyoK8PghdOjE45BHH+gleyAWQ/Hi7b13NaJiVzTKVR3BgfwAB5/ab4tDZflOnqXZGrI
KYKGV8BmgNQclR6lbnwIVEOTai49d513sjNLW3eZ1Hhrcw/PcY5Le0u2YFOsHowVwiD2epWgiG3B
QgKbXqqrRqfxlKtcQ8WEswAClENcau7anQuiuCtFWyoz1KS+O7XuPqBpwcRqrBkRMtNtFPgtVoCU
03NHFbtgii+0FNODkXhwfecsCRG8pP1pwMVbavDco4NdNsAgk/a+ySE9gkunFjzATjRFfbMncIEI
NJZ7bVrkeEVmYBynhgQKbedvmr4/LJX4JZgYMRSEtSC69RyLcFbQ2PMQac7BzpTg/xcQi6VYZ/MJ
9vTrt4Zl8jpgpv7reUZoTLENw2Yv6oYDc8rhHKLuZwknNh+NcVviMEoytI+sCXuXgqkMhhYdbG/n
27+caWVq4RbeTcdJzsaCTP3yeAAiTh6WFxbe4K5IDh7VkOXRqkQddSdxNhYLfwO3VDvZathUnpFt
ldP0e1BxDlbY1pchgxCOTc4tVemzX6gK47A4pNEgxJoEID8lmnaTLd1cOUo0zuO0iWxUbJP1Vx19
vpVBOhwTi0aLT0dVIS9aWwgygZqhn5XV98y2jE2DaymcaSNDbDG9jjKqzuHIaYy2JYo5tJeqfUfw
v9ZK+6NlDPUx7NAKVz5ZX1tbBEie9TlR7qOacGuKneHL8k9S0z7g/9JgTzI3o3226EzEiIvsSB2E
1uWgN2mZkjFOq6Z03R0R8FcPPNy6KUNjH5tpcd+lE6kkCefyG7Fdz8+FGx65/uaKi4pGGVCmmGun
ZEZRgkVTLuo9IoF4vzwW7HKzY3KcesIevRiHoxHR5hhDVTw0SbAZtFffjKObFQn807r2GgvoFT4F
/Nq4I3FJr0kJWdHtAkhjFF2WfsLQY9eFONjF2gMU67IUYdCFa1MbCLITnMg8LVp7RXpVPZ5oQGVu
EexkWg3VvivN/qRjeEPEEMB4iT9bg5+fXOT3XkdjLBnwxXIrfF3gaXSEmX4LO6/y194Yfuir5Iny
i3204sH9K8zT2rA/pFHAUnIviwAnanEE9Sd1h78PCVwgMxDmdtXtiW5ahtAyQkVop1UQWAQcwP1q
iUa1UN1jV3by1lnqo1MF+pwiPebVED01ZYKrrm/vgxkuzJEAyIzUewrA9Lgxbex6HsnuLZWvi849
ht7Qn2wg9MsZRFKhb4os3/ez1r00aJFqES7AS5e2ZNzqrEWYVhbdx7LxPJjd8PXcQFd74CS0gCSY
z2U76JohxnAKv8oBjyvwfdVOjXPfu3PsTTXghOGnzY4GCeaS5rMcqBLJBCdczVXdvdsQ7NrDN16S
brdcvNbb0ZE+1LJU0sE6kUMD0KeneFg+jhYqlc0RF1JaXdBexuJcdoZcJ8q87xpam3PsWcq2X4nA
krvBodqB7OHrYNvdc1j6EGH8bZQl8FUjOwVq6G8HFbpXpKyc75q5NTzT2S1xouGJcj0MsQPRPz1V
tmmcO+TzqGpgpDcGNAY2YyzTevhh8333olY7Rn3DYm9wB24SDaMq0Wuvec9XMJN601Z5uktb/Z7w
PDv1rmYzgONfAy2VtzQVt853yxMxQGdU5am26zsJ/ffUAwtr4eWhUc2Ldad/G/XPvhqq3bKhLkd7
SUy6biak2bM2zUNoG094GxnqYWmydrJ9KFlf4ei5+2VjgAEN5soErbTk2opa8TXO/OOSkMM0/QgG
FimFgQ/cvI8sZ1JYE3/lfQbcLgBHXWssXTqyj0vZk8rKXxuSmvI7pta+kVwVBIOczvicebw6ewjE
YDWJY7SsTdeVmV2W+0bYuu9azd4tH8XbpUjZVbozukTbSQ9ls8JW0Myci45Vx7mXQXTIvehbys63
6VXk0Rsu1c5UwoHLRKYrOy40Eu0nBh0eKc4Zt+UuiNj80eoENB5NMpB0ATqPnORC502gjWl+kk31
kdJifNTc4YK1oHuNJ6NaYT3voIqBxu/nzikGWLxux9C7FhFN5yJ8DElb176Z0+kkzpwYzLqvU7Zq
O86P1MPEOrZIEef98KqqjKhhOhSOshE+WFAv55UzznLF2JwR9S9WrV5GMCBnW0bQm8w8/Gx70odm
zFgBcwdYRlXhnhSdqieWT8jkMafqK1Od3bSzt4nBgEWUjPcJRY1VPLTxoUzbeAXzazzHDfu93iV0
RnubyRIneU7G+m6C+nQuOuPLVI/pHbxC3Ka98YvoGoMsKnRuRV2tm8SeYJKzN/VdzLgc4NjnoPyS
gRrjy3vGBVkKTQUjF6cJ9LUVu+bZIJTCB6YCxQ2y3Cuzblf1syddoe0dZgioSbTup3TUVzWjm9DN
EBZhzlAecgM6kYNDH2YHBhDq6aMZkzV7WugdNJ0noQtCWzNM+hP526eqxBQtHGA42uaHeFYyRZOL
7bhdg3auk0OcD5i0zqEOoWSTWztS1+pXDCE10V8S5VGKNAiKfoV6zkDLvLK+EIDJIw9jOrV9e9MG
uOUUEdUzIZnuN/kG4+zwIfbdfDcVrnPVdYDbvpWHZ5c6xUn3Z8wz1rfwuDbNaOyrLryyxtMbUkvj
ypzTB4F+8Tm3ovI5gYAqsmp4xGpJ3OtGtWEQKbmY0A+Ls3Q7nQpYPL6kSDXqmllMlUaPSrlfO5eG
SFTGVO+rZ4bgmlsvUeEPA0bdvMVMrW2J9M1tFAXHvvbiaxZlpGHJs6NLXv4oBudqmqgaXBqwXqzW
ujH+TGBjalXWY4GEBKo1P6TuZUK3cJVCnHKnRjEWQua0G/ySGamkams1GxwUxr0fhutWyzG3mx3+
EHbR/d/2zLLw3mBZ6MZYC2Cu5m2tmlEF3C1mD9f4YvRfHcFVas0gyd3GbN+O/Q+bb8lj8W/6lH8z
48JZh5aAmTdYHNOFi3i+kNG5KDUYJJWy96U+vU5xN78OwUsO2cyso2OWuS8lSeRK4hexrmfTmozX
fpXVbKRWeWi98JAw7qFspqUmB45HXgv9uSmiB8dQw6o9Yp+dslNzMK0SPd9aFgWQrIwA/zGFuDXN
4D6p6STD1bL2ZQutPXL8YZvER7PGrjNJarJd6RRo6gQ9w6jD0RCWAF6Zdbv2O6wuwrY+VgoLD/3o
qbm6WekuPdVcXlAmfZQ8sTWTKKCTNLLMRFYfvaDSKUXEz37STDuTySOeVHbtrXVlhfXRjWByImGm
fRM81ZqClOivVOjBbC2t75hWPzOz5J4SH3/xaP5j+bE3vX4tNReHoJH1ONXmmcEk/RFdzFb3OnG3
/JS0FCvT5gCGP7jWojuP3tX2uKl63ZkbQQJKStN97BmiWIduITGEU8661ko2zXnyFZsju3EwKcux
9KQFb2HhZGIYFXPe9cGqTdVzngS4dZZnT/Tpuhg4cpuKf26nX7ERF7XCT7E8hXOqGDWy3TcZTWAL
zmPf+yAmBN6lqY67QZJOp7xS+YbRoyMEp1dis++a/nnIs3rHvJS7s8ELt7XG/tUQTMZOn+/0KdlZ
CngsiMGXPm7btZfhZRg0w9mzwR0XFJnWRkrF3E4e3R57IxrH9J99fc4GHzs9JMCFIIjXQ3nLBFPT
KbNvd3q/1uOg2EMHTTh0ujVekuajYcQSjy9lHRI5ki70lo7f4hBdWlZhasPJ10Nx7zP3tc1TtCVj
gxWHQxOuHW6CScAzQP3n2IWqmjhZtkvG732XxFtGjFdVGuAOUOvfuyT8UFrig2CjSbNJ48DEzEJM
cs1wK9t0O8P2+2MhxmKtW5hpVc5I8a3TT7DtN5XbpjtUxPXRylPItoPunScvefH1vLzGxH3YuWzc
iiYF8d0KNLUFdZpqZkzCkCUon6YvPXPlq9RCJu2WbPQuABrAwNFwsbAR8Jx9r/eMWqL5WjM3SOA7
PWH8ej8FKtpRC9zn1akNnPGK/vsV8neAvt/DHoktsAoLY6ssWjaa9zHmOzJJ6hF6lC6NMRjT8PGe
m2pmY+bmU+8b33wGh3a9wNPY9+QPU6vwrGk8DLg885gL/1xXyWuiSoX3pXzFUuZ7kDBuEBo0OdAZ
jnfI/3FYLLRbA7BnX0+8yEZF2Z8rOg8Dk4yJJfmrtrjrYTZtsiCoV0V0COkVX2WEhWb0FUlpehmn
sxOl0T3tVPdQAvqAm0CNINTb08kZkxrTpP6MZX19h5/Bp9Zq3aMNgpy6Ny4tvXdnATijwFh2B4Zm
N54xw7el9tXHdONa1d0H7dmqvXDdp0aPaTf9Ujx2ICxmPCrad/LO19U1nCDgeGO1M92CNpL/BSjl
Vkj5g8lQ7dDGVLx1CmFw5281RdpN3zYCuZW91jnfAIKM4WrEEk+bjmNmN5/1AI1hHVXPWU4KWSVQ
boQuqdOVrIWywKYK2MwuH+bZXSYKnEg7wu+8yTJwz8T31YNjDdRcGV+DLzpT6yHqb5LCEPdtbDtn
venvovmnOKzEPdAOPMVtQkJy3b7GgrQ9ucS9eKsHilyd4x2OAKhfCOo4FwcbPa+MnefvMcYsXzpd
Czd9k9LXS7pmrUb+W9ACW9QpoO30KvipNA445qNjP2pfKFEfGw0lcWqrYpN1pvVa66mPe8yg7cas
0h7Kqt7zWosTh+2D26vs0OeRQJhdRc+dUmqDDunaOj9Ki6SvTDrn3pgy994z+/rah95++b9SHZG3
a8IBYegWJDd7/sbT6q054p4IqB79/r2WD8b9wI3E6mV2Bc7jDeTjZl06aJsZKA0JICz8qDDqeyrD
nYZB3gFcMea5qBRXMsSzk4Hr9invnGztBJ5/SPtaAvNXassgxQzKFWrv4kEfmxuNjPFqSVCsVIE+
Y1iR7svggwIfunVa7NAbbWSx6q/OZH4RCMWuSc1dwcEOzjMUPohxrjyKUsW3Vm/0gyytF87p7uQa
/SZrnOkytarH8mjicVH7/BpWTsJZHWzyXOH4IcUH/Pymc7XzrMY8LX9k2hAd0RxukPfVO1u52C/G
lbq6bv9f3J3JbuNMtq1f5b4AC8GeBA7uQCLVy5Yl22l7QthpJ/su2PPpz0dnAf/JH3WrJnd0Jka6
SUmWyYgde6/1LWvrlv2LsAYmVWku8dX9/neC/NfPJxLPI6SdJ9jnME7nufUtyuSjVZfxqplcxWsr
OgeZNh4HxJshgATqRlibgEFtLx0I8WmsvSs71n8rIfwoDZuzvjx13xdwlWk+hUFr0bWt91pI4IkB
uR2ZM0b/ijFXZu1JXAbJ5ji3/D6eaSbGujDWrpGeBbn3vj7GGnjqa6EIotatLcasXsmfFHwtRRI/
6HlHOrdV79tBXtX7SLMA6RZ0C5iMc4YrHiYCeHo5pqSqRy91BwMR9DlRDVgdPUyrBpz81KXOxLVI
ZEf6aLvEi/XB25QEIM+WNMtBS/zuiNtZeFEGqWLu0nsnNdEOhHT+tTZaG7kzbHoayh7I3LvaQD1i
WDlHvjkdjm0OtXYYWY2mPCLVnMhPn/gYQAZLlZ5rVyuvXl3a7fSgGN24TeKPmn5vJSDeA70+OW5i
byeS04pUQyAkJu4euodWZLwaEdmOrYLYs1AcZCUtr84MiK9fPFErdxjR4IzE7NXzq4t4z0JBBEdg
EZEiVC2aCJqsg3+WfiJRoDmdv97Q3zo9Cg9MPW6u6C+JThoFTIeTnecBUGtgK6Lv3pMxguY/s4/B
/L7n/OqPk2b7oYVGsjadDxptT4ao6BylJQUSoiuGk5onGK7fxJhdIKePhMtuBnPJGqu5DvorzcgA
6UDwOIzwmfuy5lhltG/2aAGV09tPA3I+KS0/RWaJVcfY0FY6uWby+2N03DfRBldsZf2aHOCNhOmO
KB86LHFMbIfsPkS9Oylp82VGogHbFnNCcgIatgmlqFYMzpjltymhxkmHX6zFL8g/3Jja0BEUulT0
F2cY2rWixfsZF4WhGIC5VUf6HadibOr9viXNYaDp1zQ/DDm8NzRS1qU7XctEcsbT1E1G5gVQ+gMx
z+Syhq8tDjHPAaBUxvEjEr5rVkYPZZG+5JXZehxzv1I9+7Spiy3rQVeKZKXPrvJU2tUR/znjNdui
nSK8DjQ9SS3xOhYFDTvHIdI0OSzhElFIB2J2X4wiewV2QI+FqKUYzfM8ALNWXcCEU17iPI/6dZkr
H0Il6z627FMypG8TaixEK0ucGZjmIn5V8vRHZGZXlyIOIccEUjF2IZNjw9o2RdnSDCBwEg7RQcHd
zKGBGko6AzLgavp0Ji+eyQXL0gspXrfc7j/rxPokWbJeGy3rOCkomzGBZDUhcqSkYfkL54dam8iN
7gNjJ8zF5TPjJFkXto6MfJjaPUKG4cq5R71ElQA37PDd0BDhdmwpG0Y7H67fPxIl2k+0nD1uHb4U
lF16V4O1/H707y8hmu99FRKNP38/RSyCE+FTxvn7u26Zs9Gq6tvvZzCLIfPKzjU2vz/vonZt4/m+
/H50N9X3dUYP+q+HL8alklbSYff9NZWT1rVxvCSOrP04kVIY6tzYmUrzoOsuGm2kcST5V4etYOrj
zulZiEYKdhbinx33XQ7Ou3SqTwKcC0lvxUm/3Jkg1xAToJPNO+C2R7jG+wnlSju8aLb4QAS5rRNE
N4gMXuc4fChIHPHSisOfxV89COitkXv0o26VU63Twc1UDT08EcAynSf0s0TZy/JXShJ0HpmKp7Rp
vu7n7N4mO20AwLkjnCYiuGF8g+Wi+CyQ9gDWW7Ot9OjcOfQhJ2eO7yABXOzRHO8KEr5WNVWrqqln
dWwjXOPXINHIXekhHDDi5b14bu5qwe5NtMSnkV8spXQ5OhFMCffpOQlKtI5GcERXA6BqOAWEaaz7
Hu0AEJCG8wvJJABDOKiqdN3Bw9GLCneWMr7Niey28U2fUKQoGAPbDJDcIG1lgwKbKASVYXJzrJ1R
Aik9xHP/o7ZTDd+tdTEZ5HpTj0+UJBXihe1NVKLatAA2rJwkkyCwxK+MsMogkSgvoQKgjoiiGvNW
SdgRWs5TRq6E12YfZZS5qzDlpNRGLgP5gDBN6Nqrxun3jDzybWcWgL0XIaJAea1TJK60QvsSOWoA
ifxtLbv8VqcZcWoJLIUZexXyjRA2tQD7pcdnavzdYLiXISaypJRgzflDMHBoX6OGe7SyuvNchpfG
GAwCxFDdOKp2ALdPYJmznoOK7bipWGv1lpZoDiHNjsm5d1yA/nq6N2tGsSFlDfGh7wEHgqpBwUJf
kAmD2l3MOWanTUqq+oE8dCPGAyZmXCMKHosyz5ZtjWNWX34ghks8MrVApJPokk2Osq3qkL1WJ3uB
cJe3vg8/EqVW/KhNFk8Qx3ExkvVYAikwXE48cDKubEK+onQOOqIYnIJuBocwpfmTuA8CozSLGH9t
zFoH8luItpME4oDRY2N3blkLgrG3Kf5wx6yZmZGdzt5MVh67cEJM8Mhgz+zEthCQ8NpsfLRIhl/X
gd5T8UfkuBRJzflRrkdsEb35MCrlS1DhswCT3mRiVWaWTfZh+yRgVXu08Po6/ymUfvbDmHyjApkf
/I91piheI83Sq+Jk3Qc0HLBBDuswcB6GJI02NFg9TCuoFedHhZZhUlmUKR1h3UpBYZnT0YdsUREh
HYUboPtoeDIEgqbmZ0D7XdgKOrkZQGza15k3uU7ZVdIuwkgycuWyZ+DbxvSYkL1D0ULLKxtJTotG
KA95xh2VhPfzMNYPfTS+Bj1pmx1hk4ObqxvmgOhWhtmmSp/9PG4dGk+M7+ZFvRHZdNn0ydhjzTlW
QmHlqFJzXYCt+ag6aG4vc0BYIdCQX657auqpXhUaP25AelpJaC+EftLYG8NPw/ZkZe7pUiP+M4nD
EugTVsBFnhWs/fwtwMlHdutpcrhLlC7jGGrQuMvQRGQIfoVuskUK0a7QrTM+URb+aE08eXohvvjd
cVlacBdpJGmiNCDR2wnKVWIQzRHoO0PXpZeLHF9InL3UNTNizIPICIoH9N4cnXP2XM0EZSq7Hbaa
XwRJ0PLJOTXIge4EsgrVIfEpf03r+FnVlS+cWpoZggwR9VeLiCB9MMIkuIqc3mCZiwfwBO9qYqP7
sCUBBnZL6TOYwbrX5K7Cj8/Z0147JKGtddHmp8KgmZ1GkEikbQIBAVcVhcrH2Bwnk1GtSQb2K3RA
AYiIrMDKUZQDc15/SOfkzc6aL6xp2KETlyUxk8cQbPmdGbp3Iwl1h+/Pep5zj0GXOpaaMYi1Zt3N
pBYU45YlFkEnPRMi0tOvpOvvnK5t90OHoCeYrcnPjfyxLOF4haIstgOl4mTme60c3L2WObEnO0HJ
lpW+LZnE0O0Md92yPsIVAaMc3yJHu2szsS9nU13VsaYz3DKvlt6/40g12GzHh3buPEBCFztEvKa5
hbuR6XOO9JYjGaEsY0A7qsFPy0GL3UgNsl3CwXHFHUYXKY5oK+fDkUx1i2QtBMWj1lyLDKtXwjYw
gYyOdbT2eTBc8IvNviQoOedoSEMDElLK45qc9QkCml8DB6VsXb0PFCrFWDGkA7JCalPwqiD7UZfh
szJt8vJXwuRwYJVbCyv8oUcKbbya/uFwk4wQxsSlIYD5bZPq0yNFst/ByPWNSjae1WvqToEjtWjY
K8JJFEbWeTYeDfzchKd7ThMFNye0glurL9sGXCk8Wm1wI+tzZn5dkp6wfIrsLr0sVCBB93LV1Aym
CBhF3iuy/qh3Tsa4UbNOk+r+UPWwuX1/AOrxWQdKeNJmIW9JN+q7KOY9/f6mZjfNTZIFzgjYunz/
RNQovS/6ghHi8hihIvuLQSbV92fz8iUCulOmLoWy+/5aFkM84udDos95tO+vtebAqaJPz7//F9F/
W8tEdfv96fcHTX0Khciu//wBvFtR5ywDVouMXKMoj6Gw3lsaJY8u8ghUGdLZBnK2H5WwftEmmf9c
fqAcmvpRhTq3CxEQ/OcfUAmy+OsR3Nx975en0BQn/5dPgYLHEHP1r36gna3fr+H7Rf6LR/jzB/56
kV0xDX47kq/L8lLdR9b4oxydmsNV1J0ydElIRzX57DS9s8froDIo4Lv8bZAsWCRh93Mln/tqkbU6
SbD5/q7jhrnHjRzti8GkWAUIyagv20eGLKJV190ZfUzkouXQHbGm5lepFhuN07Nit9pXGfFQM0rw
FYI1S1pM6Gg1rZI5pelCU3QXTnn3SQ7uk5lY9Xuqm8zzSqt9sQr0SiFe/6fONAkJRJhzq5DneLmh
iAvJ0ckG6Vh7N5pcmlaP6UwXdoU1se+f2kgNj31HG4Jwqf5JRXV6KjCmAZniuy6K6TNbIvbW5VO6
shVpi8arK+P+CVJWf29K8fD9mbAT/TLGMVnkwExnKdp9VhrjHXCC8S61GfygncAZaFgZrITli98f
Klyzed69qhwOnllSoyJ6Ne3K3ecWOuw6lfUrkYEMNYZSXugxGxdm+5/fX+eXVTx8d/O+XH5M+wGE
NHoV1IX7tiZ3Vcnc6vd/VqdZXsaSIrTL7cQbIw8JpXvltx78TqjDXdWO+c4JCNTT3EU4V2hPaT8d
NZQmTTV6ytwiPG4KuG9d/JJnc3aDHCi9xEattRxDAo3KKoyBYfYsjpM55EeQypqI184Y9Y9FSX62
CRCiysrsgEDG73MeOkTTCwdtB5F5uo42StnE9DSrrnjnkDyhgCu4G8sfIcnKq46sVN/CK6raTK6I
ada3oaxe5zD47fD8/w1y+l+YmYLt6v/Ne7rFX1K+/5/TV1l8/U/ok7ZY5X9TnxRV/ENzUDOSjYJl
BdA2/r/f2SmKqv+DJhx2dUFL2xLYvf7iPuEg+SfnyfqHi8uNm8wEioMKD27U//2vPxAFzd8+/4Mx
9Ke1Dzysy/PB4eP1gJNyjb+bQQMzkprq7LXGJWa+TLuVPhYk+0ypjzvbwxhTbfJg1j0Si/dpRwZ1
+8HYRHjkD4mtYV8pK/LD7n+8bZffFp4/XtWfbrfvV6XxNvAPOtAqyOo/LUhwn5tU5sPeHknE0pf9
CteB7yjtfTbGYAMXAXnsjAjWAtZKtn6wGWHteCl0dDvI6/W/fz3anyZicDu8FFOHCwQhEzex+TcD
pOoofYA0dN+x5E9mKC+haBabeXGzxnCDVJ6la1D2GjXyam7UYKNopxbvrU/hOZ5Rh1yNjtEi8i1u
TgavMGuKX8j075nBjE+xpv6nF/ynw2h5wZYBnx6aKBJXonv+5l0NVBHpzkzKrKCCAcGE1KarGSrW
k6dm4bm2I8NLsvEdkly21vKSOWg7bpq4E8zwZneTGvrBXYKTcwq1GFAlTZn0Z1yY7bq3lcu/f3v/
tNn9frGL220BoKKcFn+zRrelUko70HYONijgAozkSEhmPLU64OrGqBCH6PPGl3//pH9zqf/zWS2N
FoYgwcgRf7vG1Hng9jTVndPZ6FOzclvXQU3Djt5tJIgqDOv2vRLBt5Cv2CWMwUiGR0To/ifL87el
9y8f2/JKlj+SC1vYxPoLq+vPq32edE2R+B/rDOVjH88MR92Q40hPLwA8xFZrzEvBjnv6/tADZBRN
svAgushrQoEmKqrwZGP8GEcqD5PYT4ThNGlcZ++MCPISEmCdMkLRb1lboaaYlpQGVQKTg3VpIAIC
oXg3TGN5lzdQFxBUK5M6+Ipujn5H93U7K8qV5jwCj8l5JvzouVHV57K3hy1CnvlOKpfcJfUxL4tm
4+aOjygH+VQUn4QTfVJTy1NcLQFsPTnxPbMOwPfpdhict8DU5a7swrvBkN2h04p2S8bRG2bsfqu6
WLmgO24Emh6gFls0KT/7lBQ52Yb7DAztOp0VJgbi6FJzncCPlL7omoLGGQG4pdC2k40AGEoBDJZY
DdZ5bDonHdMjUh8Ct0vdQY2ttZ+p/bNxs4GhgYg3qsa8zE1+JbK+19XqqsSdRkuk6/cMrt14EZ2F
dDtT8F8O/dU1CIOUkZb20rrptNMht947HGnWeRA11H1CnDuF5hA9k/uMgSlqJ1UyQTBAVFVzA2/E
nndx3RkXqKQ6wiwHPcjkyItqEkIYlNcBD8CG8iL2xiQnzaKOmk0fpvNDl0q0urTrK7W3DppUco7J
9IrzulJP1eIoyobxvucMQC/YZazGjX34DzcRL/cPLyMXL8pm7iGbzcMmw8v6222EAYPIgTbbqhOp
pwp+A3NIu6MWwFnGoibXedZe6jQct6HK9DpIeq/VPhXJQhqYFR5Tc+KUwywcRcs1ACq6CSKG8tKp
boE5M66EWjMjBquL5BMD2Lx1LOUY5pB1+vegYSCuJXWwrXNaAokOnS3uDmOk0zXVmaodWdZxOTbD
ZskhTqr5l81geSC2qB/Ricwa9sq62Gkd7zkbTuDH1fAyYKrJZHPXo+vrBnHSIAN7fdW8FChw18gg
74oCe0I0RvctvTlyiNaVaI+FkuPFKFKgpq7zdUY3GAIppnMwmDBZdIRcoAZWk9v81MREV6OYyTNl
bJIZ8R1OlHmtddlTUCo/c0vcOv2tjeu3WD4CRWH6rcT33TjsFHo2utri+OYRhoyg3JrwcA6K3TZ7
5IWYTOvxzBXpk4mqgKBZcAmzsG6Yxc7cvvNqHCYkdaPyhc9/ndvuZ2lg+XNMTom6YR21kgMFkZkn
cxq6rQhhYQ3ze5iJG+6VneGQyaVYSJmBKQUKmGCiatN1XyTrUWX4kg4vkeif6lowg0SkR4IAUwgN
N+BM70wqDK3scrhCeNjHrZWcHJsE+dhx90tyayE2E1a2ndnJgyqxiNDaDyb1ZU7F4Fvz3kzcxgf/
YHhjHCGfQmqkJOhq56zZOJXxYc7QlbXIs9voFdGhhgomOOszkdVEPN+1CnqYIvJ12dunSBusvWY2
vtIkj3WdvfU2a5dbTi+pGhS+bhe/AsfCZWjSLWRhoZEmqgOw9J1pO4lfQg7T0pud4F9RAXYn3YB2
S9vHKZYKfbTxoNRB5iG905n6TNa269+jgSVgSm3bm4wQfJ/gEpzDbJFIPdOmKMBqr2NIrZtEdYAJ
1kycHaVYDRp/53JieZjC7TQpX80sbjqB3UqJloLk8q2pi2dTB9fRutVEnnK3lU29qRmJVrB1nijh
DoiqX5vOYtAY8gQEP+EZPDkMcptQyzddG5eHzPkwp45LypYa+gxQRbKg84Yxi0Y0q+5eCsfAHSQO
I6mNranyZ+tfcP/PS2wJgMzluhlMcmhdoTmLEIGA7g6Y+H1jpOUBkCa/az1LdKmFvafDnnu1FaRb
aSgb1VA/m57snrqOLiYTVx/jBCt1M22rojBfmkSuZG1Yz46UzG3D0cvjFMxfJ5mjTMaE26TmwsjC
owilc8rcc6SXv3R6Rieoegws7pMSk2Ce5cpWS6fn0iK0tFNZOfIOX1GOClxLfkRlXqxM4u79aBjf
VbE4FVT4FRlFbteJm2rXr0E8jbcoKMj0Jog7G7Stqzq72MRQLNX4bZ4+lwp7ZzVUMGPhehyK1X3T
pEhT2BrdfvBdpEZ0uMl0nu51I4uPgvRWr0qH17QdNIBhwC/HGfMSaqnx1ITKcMrs+FdiGOF2Nu19
blv2NlWGe5299TzqvP7UCZ4zs+fOc1y/tce9nQ6scsjqAxqBKw7V5CnbwTYsGCSktkoLiugePDzI
gwWk07HuacupvWeoPSLzmYj5bm5X5uAcsSkioZOBg62z+yFCZd6idWv8TMUmkegPtPsYItNM3hb1
wLSqW7xm7Q2RebdV8pb6uNCWoM/Q3qQBXVVDBK/J3K1ynHxvliBqRAsjuFP0w62QunhKP3CXrhJU
xXgIx5csxLqoiPgcQjtYtu6VimZ1MwtSJDI1W2ec4O9j9t/xRwPYeC3tpKKh3ruI/1CSknVTbYdG
eQhK7dYlsMsbepcs0Sb5wfo5K3jDGEFejbIaV4HN6gimcIUq2wZul2Iint2Ljl3PRVtPB7wDxaBp
n04XbqjtCk+maD7cJjK2zLPuqxoxrcrAQIak1Mf4+FBNrzI5vSiFWGtxcowz55fFNrCxgOFiy8V9
80vnWsrGZV3UdERTtVPB0M/uoActbn2mCw0J6lb2oaFsGoNuqw/dyVCnp6YPvL6u7vOwfupq9WIu
9vjKfLcEioZs1KMttBR6mIPTopTunwFZfEzSfKkaemelfMrRZtN6hmzdzW+CwQxQ9drKrjYR8xvD
R8L9SzG1S2jVQM8p56Y+rZiuMPI3WofNM5ovQdKEfmzRdWAbX+kN5NPJfSJScUKNiZwkr3+OQqOj
DY3Ec8cSnaGKK9CWu1xWH3pQfyWYw/uZNTnvT6Yid44Is1MG8JU60dw4tGsKxCxxyJti0NGC6F+T
Z0KRM1Vw1xiU0yPqjGAdNT+0Hj380OHxMDX73FdMekwHJ2xQrITZ32XL5F8d69G3JzQiDk3tXV/g
3mzyKlkrQpmZT5G+xI2XLsLcMMQ0bXXFPp3mF1R3McEMGXT5UbsFodn6mgw91CQvRcXA0JpAKkyM
wv2ilX6B7MWvO7SFpsy69QJP87R8eizhAq6gf2NAa8snN46nbR+XV5WhoknY3mqsO8hyWa5vIapn
q3E6Voxm+P1uuZtdldbq/EqSTRV9TDFLF0kFkzfgwzGK/gCvUr0iN04I212zUnsLNxGwm+aBqFc8
CAT4ce3qQWSAuFrpHC2GQOfJRhiD+G8xqi1u+4APljrhEzbyl7RwsmNeMZwWmbJuU4KQizgtaCyR
oS1aayv1S1gBEQ3T1KdyWkksn0hW0WPZ2kuJqmCtJcxE+iF7jUN93LR2d+gbf5SBCiVgfKiH7tHg
tL7RC8u3BCL7YmQih94ww3m0CyqdVTI2IPrM2kPc9L9wltKsdGZyGALPDRvWooEOq1tCfoEpDdNU
Bmdl2Lh6Xq17K3G202irayXXXno5hD5C5t7rx/Zgqvgska4dQjGd0YuzFUnmC6qSbwrIGlz756QN
fxUiRqRlyPWUsYR2sOQ9uiMexJCLi9u66+7ho9LQi9JfjGsHr3e67VTle7uQn0ZHjSArhyovHN6t
wWhXRviF8LrcEQP+S4r5QHcnAD3HqK+FtslwO/9sGUf6IYuKposbq+5wqNvPoo3QKXCpa5FjLHJs
LE0uHiGer7i3WuOlZdsmKS0/h5XYGGZY38FNwLbIdBsiVrTX1fq58EpD0ygcsN5zcAAu2oGjs4kS
UORzjX7Kn86JWqunsXbdFVmsvWfOP4t8PEss/p2NF9wSyBbannm2Pi8z7Yxoa6kwsRfpOWJaTLoG
Uqmwq7esAFQwImt2mBU35STtDUaxx17i8Zgavbryyhn1QaHtlepztPv+Ztg5B1k3rvaEYxzNKTQO
csJNYSlIaSgZAeSGeGrnob17nJ1sZ8+2cUXVRgJ6kf7MmvSgNCrdqRb0RlkqR0NLxTpSS04gSbej
4In3NoWYV2q4fi1TKX1dKUtPo6SZJ/TtQWNsyRCKfRSft2AzKVFzAE8iiRTHgeaKao+9bzoodezu
nGVwFdE1gcEs0fBJg5B7yxyqvdl8tZXeHwQI6wNX4M9MHTYZISFeJwpxaJYPgSJ+OOXUrxshH/Mh
uHRupGzstuo8fm0WYVqJB+QQxYq6CpOrpQ4HuXyos8b13EXTMC3zUdnVB1UwshzrmNJCZ/DaxMWB
lJX8AFskWmkdcQDfn2Z1nuAS7I5lEcdeOJnEiQfhfDZkDM691/G4Mrlqs0DHw0FmZMx5IxPze8DF
Br+9Gne1majsBYFxbNz+Hhm6eskHKJ5x7Rj0HzC4KKo57mIETUpe/wLwGXsQoy4kwm5brTQuLCJ4
BrLhM+fdVpRh8KFOTp7To0fSyUTgb88cdUwaWgRqNxzNIppJJ8kflSZChDUU7LqDj0cCVWEf3jVd
xHthNs7d94dwch8jsAoVOoslu2KLSACKwPJh1uJbn0XSo9xlPpA8WYmBMhZbvo6xVs/1Y64o067P
Knr3Otc2alOaYFcb8RPcEPnZMd/kUDoeKiwIgaI8cHTHO3mORue1R6PeKvqlqtKrnhgX1vSzY+Nx
nZXps5jZTY2yW8V1TH0/W16fm81mtqO7YASaPzpdBSJ/H4COr0BkwRCI7hQzv7c46OD5zTwyz9Zm
1vBSVX0XT6m60sNRbiW0i14wJS1OKg2KrIdRxOXSjs2bOoTYUiEaEQ+7wXw3bWYLF1eI78qeMt8N
RIYVVcK+jLOtJXq/yWuMOfbeoAwhmuhHGFO7BIsZzppJnlr6HwWLGA6Vkx2pF8pEEmjUh7TWLuOY
32YHZbhcZDF6/VFN0VskGh3ZGwKMsofa03hVrswrNXPuQpc+jUugfKugM3S0di0dmdAvQuczT5Tz
pmayi+bhGRXLua0qZGLdprCc+7FgrFivuypabDLDRzYWpk8z0wu6JThXPNm1YFre3lkIFld62XF3
dOWGoLsXvZ25Tlhavbg0mnusQ0+u9uLY4ALiYSHSIWWzztJFVKTOHG9DNt5JoaIZUNV2AbjMuB5v
uuG+uNHwIhL1WXVKjtzyAOllMxDl4qMGXZtixCbGT9uqi4uU5oMxsVPQcbnRpB24mZCCF2nHAZGr
JzHFgIKwepV69GhYibvuckR+caJ+BqL+iJAvKIZ4UV0AdUVr1OvYpZlTMXsbmwc8DRS3E3Q5FeMG
hKs1apnYTM7TnDsrsxYnFcUJ5JwkomB29tFMMpBTqqiGqyuaSKijgXyrrJcSrqCntzbiHiBdfTeQ
tose1qkmVKM1Q0WlPTvKpu1Vv+UxMIMSsgPF4toE9kPpjBuBj8lhGnYcJsltSKZcnFLaqw3GZy3u
TwE9oMkuy4cY4ZVOzhCcatxMc6Tlp0CWw7bLnXfcSptqDFvPSFJ8c4MKPkyPgCTZ+8Eq+iNuHq4R
dcJtgMScsnMYV87QoWNERsCJKWUbkR80gRw0tua0LmfjrVckFxgiMerB+IDc7Q2NkbqP+kr3wxb+
RGA8hNGS2tiGTDBh2HtmOVK8KMbbXKSsA3NpPJX1E3IrcbAHTfqB5A4ySn1tGHJJZQp/uqVtPDVk
8dipgcYAuKiIFAOlnX0LB/QUTYcamHNxV7wmWVSeVU15alMWVkWCQ0/AASC/8nG8q5QtlvCQB1wz
GZr4QJbSn117kJWPnRJAVW/uAl1KjN2c9KEOeA3JNX6OR5YVCp0hLaf1skKvS5uydwYjjjFqQn1v
1VeUd8ml6hNIsVw8usJVQVfW11ttOOXH3IX7hEmdYnkIC1RhNr2romh2TWd+SdEUe1QdxwjQICY7
2CJQTsad2xjwsQb8cIQxweqtikMk9XhD+9Hmtcz9rizkQxMgcdXb7r4GuesD7PtsmrsmeSo1MH01
mlCrDPyhJEDTrq1qowU1GsVqy6+vb1EMY5xIwDJHGJ+5ocqOAzc2OEZUctU6VrqnnzRe5pJpARFW
NszSEGrAREdPgLOKRvOnHYa63yvkLYZKXWwyjg66wfx1jOefborAXG0Yss596fmuJhs/GWicpyId
N3qfrYuhu0/a8Zplc74ZZXUK657DQDKhf0ric9xYPiKc8ugMl27xySscF0aQtyfiLJAObcvFsdIO
NddtFgw+5miwWhwuNxjtx506M1gfLHuXtCXC2CoxdiibypUOpvvsJuVX6qq+bpaorQaWDml30GHr
9Ar5mWP50G9raZWejWpQL/WHYQ4n3+i6HwUOZhRt7qIZC3CZ96ZntqS5zQEu9AXP7jYac+nePLtZ
e0b1+rNq+V2xEVSbggM5rRn66UXKPLntiGps4eoV0DLgVQQ7pVKvUyOyWxvkHylWaaTpU+1VYkoP
+ABvk+KMB6IvfkR9LFe0grGhauFWTQApjelxMphGzLlaHjvLedMy+awBRmAzMkY/RaXox1D+V1Yj
AI/04w9iHSYMgEl/0Dg/rTrhXCJRJgz7stcwjcutraBa7tmcNwoU/k1Rk96plM4WGhWmGK18CDVz
WjXc2FBKF2RNl74r2PR4j1Mb3oTW70sbHbUa5j4G9e7ONIpnLUiLhyhQ6BrKEwJrc2cOBzfK+rsQ
wrUwDyZuygPbzQRHxt1oOgAfCwvmqnMi90xTBD1Y4d6h633tK8xmiZfFldgOllne6xJIGPUajQQd
gqKmMVDT2eVX5VJc64mO3SGpD47Vyl1GxsZKdtpzjamKIilGQmtF3gTs41CYWnh2f/X13Ugi4aGw
6/mQpL7ZLVeLgpeOhy82vVKDeTGS7Tipu7wyahx9PxWdO2VkguqEdAUaq4ehJ2QFG8l+Vqixt+4i
59cLDewBejOvbiWcCGltBMSCQzXK9lr3dA1lFjSbyEI3mJIhp2aY/gsa7EmkoS505q+w6YItWXDt
Khg4giYcOLYjiljaAlVCo1egNs0ZI4LyTDlXR/VmdAzrIVI5aCpB9SCTXnpzTtZtQYhWi5dI6PPG
jpx6Xyc63CY7+kwNLURsnBWrZuw3hUiwj+O63tgNJ5Gk0w70FLu+Lo5fQY0g3CZT9pj2Cs2o7r/Z
O7PuBnV0Tf+VWnVPLQYz+KIuDuB5jOPEcW5YcQbAzLPh1/cjsveuU6v7dJ9z33FCQGAhCUlIn773
ffE1LBPlOCm0lTHxpnO5SWsX+S9Mw7yfLO0+zB9ti6XyDplIEl37QBJCkHQdGlTd4RQoDchscIgI
vEwNnD/vnTEPIAR+dNAMZC3UWmiRPod9Km/0EgqzYrD2bY9K+7j4E9b7FATtLOoQnkRVDqJGHz/b
x/2hrZbJZPEwyhxqcRZtK2BouMjFTOwgb0GPKZ/n/uBgPFu3Hbq8bajt5Sk+KWYdiYZav0ykY48/
DcjdNjjJZRYCfzMdrHTSzARn5dRWXgIWl3ZFjVBN9dGmmbZtCvzR+qA7VNUp7LxTcU/fLSOECLFm
bJ/xWk4C2N6aFukEQdMWsU5qGSsfOhBXbRVj+fC7qwZrvAtyS1vIPSOrqTSLPCVaGjjpsfbYsmCf
Qi7j4cX+3KTqAD9LsrYK2TpVefzt0zusZAYNsyLT6rlRhQ8X+LaBn2JRu5EsM5FoJOee/9xRfT4x
nAf4J1WyUJFiGVACSmbhhWdZQBurxypgFoMzrInkYTyNFnR2iKVP4g8Dj9FjoPuTs189XLDDuKdX
MT1xjCJvUQw+xPgyIPyBBxA/tlM9GFYmgh+dwZKJhNr0tmglt6ebXz2MHEtTDRxWQsRNvKGkfdD2
mBWr6UeihfJz+0KmAyuGbQGtN3uYmsqisRgCJ9VxkofVteZWFqsNWGnhFgBF1mAC8s1lg+zacwSe
X5fA7VhmdZhUjy2AW6xDOP7NjHBAFRorFY3xhclR1i4+5AKDnz/pu63cFjvW61zd6AK3aY0vD5oE
O0d6xM3uXbeCM5NlVXiWZFY7sKLU2rbCuTtT725kmPGBF/U2jqfLVCqsBfiQhpkLiohJi6NSUgmC
RoxZ93g7FAPcGXA8JJn0ZU2GcJc9hrXcwWj6MPRwbyyAYHtbRQY6pcRl8QSq4+uBJzyQga6YSYOJ
5ebRtU4MORMKfTCXSuaChaQT4x6ch7Vh1uGyyctAey4rb1VX4DjbuGRMIfv1sk0u/lTbUD9c417e
Fx3C6rih9mAHwBvPUjmFO83KYQHQJTigkEBkSm6uiwSyJo/Jn5GByvKrije4x+y1STV8YZfpYJJT
1Vo8yr5HRCXCuiH0DGBX8iKQQ4jn4AaZbe4ZqE1kmxEUa5w+sept1OvxpuJxHyFN9df9/bEBV2gt
JgxAFv2gzMNkqBeqn140pnd2XqcRS+YyXBQe7y0PakWtkN8rr9VeSmyHDKOKnxAMsSNbGlAPzHDD
A0RHm0Jt9mhLjxFX9RlWk3beeGAxpoMEHY48XUGPns8bQ1EXqAmw2jHpJNecCDup2sJcWmHIDFEu
PtZBKmjvG3WHhyZveWrWVq+7291TvkK8v/GY1oBLxAy5AX3Re+P3H/baSmryQ6TmqVvBeufCj34H
9S0XWyAvDhMnaYUAM+DSxDghFPVqoYl6iDzEKlYoQ0gLrcxO8aDWWxX3/HvvZVuj7IpD3w2WWynq
gJqMDy4beRO4riL9mEWStlerzkFqYnCVqkznVua1J9wxu1PfebN82pWHHE66Wdqy8q8Hkr/uJqYw
LkXKCXod5SRFoPUkNKFX4yGLZCoYwHKmTwc5YQwOIyAOvUjXMNrZBUO5D6uke66WQEWxwVmR8qyI
taBpKA+/YY1q9vCeTSIA0BqpNbTHOUIb9Ch3PXSB5eM80e/SylPU3Jm6sa+1F0032n1rCjjSkLcX
qIGNxWMg1ePZRLjUAAFikBTCkNji/b30p9NnT1LuPxXzuKqQL5MuwQtEGEeLLHlKZPve581z2WN4
7+PJE74TzBwmd3q2bKnBwfh8rwp6WsQ+xuX+/+/3d+7z73/+/TPjZV/2p28/zNL/7MCnyIaimFP8
kv5r57//uDV/2zXVx//5e7/ef7r+D4TR0Pe2JsgKCNXHP53/xBmh/mzp0BFwieBTT+EICv75d1X/
h4UanT7FQwgzK/T7f//TF1CcwiHNsEz9f+IEiMni3704TGR7cLuSNX0ygSiY9QES9p9VBxKTFRio
PTHfuIn9+n4+VPYhtM8P+3x7v72HdmEfbgc2hFf2O6Ma+zaZVfZNsc9QTdq3UJwnHMZIca3YvLOy
ZNpvkLLYib1jds4/ulEO33rn6S13M/s9E/vVjHXK8arEfpvar6+kQHwnst++Xl8jG3iZfbsdDrcz
t2Ehwj1jFZnFruq8v0/FvYhGdrAdEs/bH9/V7Y1uv2ElECEZH655584J8WIgm0X2V2d/mfZOnMuI
/gyTiYhLHJHmxN6gXMI/vtE7olC68VCk7bV7iuyNZn9F7H+9ctA4jb35EtvOnrpPr18wtS3EfUFu
UxLiQ3mOhfJGIky7JULxeX0VCX5Fw24BYph4AGC9l593Z9M5ryLvrArar2Rlwx25MrLJUi/+d045
H68QV0GDzzcb+1XiOrClrODNmIdJ+rbotioiMJN5lTvGC8hWgr1vCwFGVri0BVqXw5X7chf6WZLb
U9bi0QFnAxU+H+Zvb42zYYEH2yzYHuhLwgiruwPuDgC2n8Gh4iBZu4djLbwJyNGlvk52j4O6Qxea
tACj0hwNM+grY7y19wQesYUmZ1/s06tn4JKARZdLZv3DTpm47gd/a4J0hVq2flamT0Jeslir/srr
duAqcbMUS86gTDC0rbVlt6ic99th+lsj389n3/7m77zQUEnL56xWgJ6oRBWlLv/1O9jn3xBqFCdv
B0zDXHASletMXRdsruqCJfMnZI+dVWGLIrmBlrQXJ0DL9vdgn9jSNu7uWBftW2GLW5++v31xik0A
ZvMJMoEFwKjoSd+0gT29gGbmwyxhrOwmVYb6pTrUh6+vn6fXp6+NqH3EdaYqBtTHOUwNtgF35CKa
GS7EsrYv2bdM3IxM+PacdTv7zO7twNGYCYWcECByzCk2M2CMibBSQiJg68t4LjIvWhDnRY0U1ZTG
8bBP35y40axDG8gJcQbOzXBunBtbxHjVjXZ+uNHOORJfPpAYWo+4t7j7OxdTkJcjJXOunBvp4gvE
dSgccVvxdX75N88ctuJbK9ZbyctMu/CskvfKOd9uDFCdneqgbDle8iBiSoUCH5vo792IdczzmafP
DrHTA3HDw42f8Zj7cXA+zIXTPWIt+A9szAFPfVe/MJURBUd7+G2XRNLzXOhoxJ0Oou+7pXMq3SVZ
K7mrfuPcVvi2clZnhd3PyL644eG2SzDOXA/tanDlWTMzFt6TdNDfyi1XDPZhLDuauIiXiMWvuAnP
WXR4opsRe1O24iNCfsNJzo3+QtSBsfBNMndeeO5ZFOyDRIt6KCoBpSc+f9QHUv1bJohWjRWeRNLx
0EsSSzd74/63w2/tpbImjviiqC4iu4MduKIGf3+fVtbVOForM7HVdjZpl1hUvXYJ6s0VxXbiKmrL
qb0ZoFJ8+B3s8D2nZeouC0/6plp0i2SZ8HaY327idUGVJS+iIo31RuTy/UbpkTi2t3lAPz72jefz
9/F6OZ3G1GDMGqu2uGTcm9/d3yc/fi9wyCnnqEo85xth/Pqisr29i8toqb+14jzWAXF/Uvv7sMWL
qhhLWzyBd/EW2b2Lhyo+zOfGz9fzk2ieoPbs29Q+jKmmc6CSVfZvM//tR3iwInuFrcxFBkVOD9/7
3P64bo/f9C/0LmMBj6kVXeuNK8a0nr4vqX29Xraf30fPFXEqRP9nteB7J+o7SRX5oHfZ7z/219NZ
PB538f1JBlubZ/jd8kS+JedBnXiIlH1TFDxN0TTJGN8nD8yoRcreDUcUFDF/QxXPZaJ9hvZxdt1+
Lo5H8WSJ9ng6LmI7ck6n3/ohil+c5KmLTNANfp8+RXcoLj6dxrpXOVRQUV19e3G5Hr8XR859441g
Rzvp1G7apbdKZlx7/G5x+fnKN6IygfK177fP2qbScYMjd/j+PF4uC9LwWxfHTB6pbFzJyYe9gknf
JeMngO32aaz+IlF/fs50CzygwKEiiLDfnn6sHNSDuUL6zt+ZQ7YpVyoOSu/iP1cf2L9RbjfxNdHE
xoKiRo1fFhWfyw/T+U3siFvSjo7HxZEGI57O8fszEY1usL8XFO738XjZ7527vX4J7OfcXq8D+6ez
n/j9eX7++NgHnOGU7rysPz5y27MtG2uac83t/VVx9pbN1hmc/axzZ9fBOcbiudL4yPq3eOStzTMy
HTaxzcntlZ/9y8tHaXMjcc/nl+3lyl3W+2tqX16u+21qz9jbHrcXUmfj72IvPi+fl2PinC4f3JPK
eLnuqWbpbH23P1T75ePjZX/df7w8BfbLmurH8hU7sr2/XLZX4rtcLzExGuwcL1QgEXy5fG4tGxko
9yFSTarIU2oTOxYPPvvrx/Vjrdr7j6uIQiSchBLPkYRZdjm7GqRrez0eqQHHz+8L0Yr6+L1tKXZv
vuXKy3ErQo8pEZOnxr0sLhdSQUquFmH9fE+zImbi3162lyP52l5FUW236JzZ4sbklrO/aepckkdO
CTDs7f56nfHvSApooKLIrldssDalsL9+LlI7dI7X68ueyy8DsV0omdxuZxeyIXL0ciXHFFfJ5ZTo
lZN0B+zvP3jw/FNFq+faLSkQj268YEztjOQTKPJgcYLILHH7Ma0kSRQvYb8lzw6RjAkU0VBCwJtF
J+7bn98wIlBMi88TottjdyWao2ivopuhGdHGj8RNUVzEA6F2Ukm/T5eX5w/a73W/zu0FF58+1tyc
kt5SZcSzFaV5OorOgoK9XOgFHFJz5YrFYvax9uwPCouAMTdiX5SF+CWP4/6sae2rZ187V1QSyDUc
UfUtSkjsiz8R2ru5DTJ7DP3waB2QixGEeClBItkAhrmsWnUuDt6EYS+y41PYOuleRbPrR8G0ftZ+
uKmI/vfv91mLOMRn4EaY44lH9CyfYkd0oHSoY5/6TQjp4LHn4uQJS6P9YtkfmG+cl4/epc3yUEXD
/U037bYfE8wow5HnikOLEmdFoxY3VpwZBDHk4vGKF3VSrRCSy/NjZ0FJ8TGBvRDQ+QKWCPWtK92Q
e5MB1r1+Hk/mzJyVG2sl0ofzNsmVnKkznX2KQyhzHTAjK2/9WO0GZlfWAuJFOreKQZzIz4XiK23q
Igwa/DHwGezCmScLatrlU1QzcUIU6Z/7nk0zpJF9xpTOJ3mny+HX3AMmWUG9Qb8tBk6/gzOQsdzm
k2tFRTSI6HdL7JD4zEU1jHlfQKTgRFzquadjujmGDqwNjr84Wi7AKaJj/ZWMUHdxixxjQB+A0gKn
PRNVAZTznHmLKET8k+2feMEyH8cpZRpipYPNUTwNfNdJwKdIXWXrs0tp0xGiLWpTBp2L1cR+EU8N
bcOxLKCTt1+osbnDTK7nu6VNHyH6KREjz5YmFfO4yYsoJbrEmB4YDlFRLpfATh3qV2zz+rqJwP1n
5nzOAjtfPPtuSiURZUE54gk63vKDGjGWLKRTNgWGpyY71vg/J2VcJoKuHy+Q1zvIYi6g3CAhsTNO
93oHl1bxIEXiRb38TTFRpSJbY9WEeIhsBHxNJPc6EaEvL78P+I/aSi5EBOIpiXSIpNGhf9A9KjMY
B0jAB1MX0vKBYwqnx5jFRnx+E/xHo/pNOTn6vUxseWeJS+HjpWmJHH5+onFKikX541fhitYg2gTv
FpmSfU7JFOQgtrGfunDjOL4bE8KqLQX4IzY9B5A5utK1wlExsON1TtFQoS0bJhaHmVqbsM7mmGsr
wyvSzq71SfsosOOfp9/lU7CpF+va4XUDRypZhQnFETcWD1hyxSOExZ+/kJvk62guwvCG4yyep2PF
Ih0iQakjLmX7kn6nL/lOviCERCiEeCRWnBdJN8mER3awCDCfFkP5nkkFa2nUxxuVpHAymm/L2Apf
RvZEg0icDv0EqDhAj3xCrBk+pYdqVyxwXljc5/e5GF4pfHMlBjRiuJK6xKQQI/RibsX0VgT+zhQ0
/HUhv14H3Wt5hiC3m+Xu3ZEdhr7CMCN6Dzq3U+BA28P4HCsF9ehLdm7Y3OkzfJEw/sSkQZhyaOJL
eQbBJEYB5jdEJD7wsZFkmYzhUOniiUivI0LKbcsoEzGraDk931/SXblIXGuuzVQXMqyxOFNHPF7x
yH+rr2z/3GewLS0xYaRL/auDiRJhY2nZZS4ck9A9DlCr6ovCg0kJ5h+nYbUPuQl8JNRNZezaaBNH
roIzUOVkINvIbQHfLZ4wNquYm/vaWtZP7YJVngCGJtmpjrqjurrjO6yROI/ZB24MqR3s5bm54E2y
QJB2DlHsInTwdpm1TrTSHKznDg7884G+qHMrN6RXatyJHa7Q7uDo4ZQzQHerZs53Z/UMKdJ5thJv
AGWmO1BQ2OqFOjL353CsuIo7cejWXY+6gmqAi/83KnO8MdyIK7wZej/YjeFs4WgqviVq2aJfBrOQ
ypkuQsK7Zb8kfB7OUVmbxTP6hJiBZUqv4c0sHnk7b+dw5S/e2rm0xAoDDfwMl8ptejQcGCXnxYI/
J5qtMgclVcbI5/OKP/ZWK7YH5r9z8dR3TNne395alycsZqY86tE0xqYXVou3eDVZvPXryRO4JGGF
wij2ttkw390J09nmdfP2xvffNm+Ypd445Dixvza5+/b6vntzI/t58/a+Y/bn6Jf4oCxFbf6dMTJz
eVB909XwBjcn+QHvs1Z3PbY10bikue4GC6t0MImoexkSp2O1kc7W3lzh8sWn0hOMVYvHYxEjYyXs
Y7HzZd5xoHBgNbHwxIH9FbJS94eSE58n0RR+aOv8Yhp8+vn6+nr6elpimBGBf/w8P//0or8U3ez6
RYwZxbg+sTELYmwkc2/CoMLxE8ncyY6IAhMhpzfuq7Aiigm/KFFKVpQpUzKJjTAwFfbuD/skV2PK
+yJhIqtT+hakBWgz1QYNpmfgUiuRbouZ9wts+fHEjl/6i+iv8oXH1Nftl/muu6XfkrQMkOO7qDf1
9uh2j4ld4XOBLsDy8V0c7jOVTLCOMU/m9SI7QJxdvidzsvMsZg/8iQ6TbLIX8Q5mYsAeR6/CWCVa
ssalX8KmgKlG5IyCoyjI3yumyj+n0l+x8/Pb6H/GKF+y+cvH/vhxWYgpUEBB/zx9/V3Y3f9HqxT/
PeqBcwY5TjLG/JnlfYmQWv17o78OAdP/cWP3o/74twMc+sO6f2q+xZJBBc32n7h7ceV/9+TfvsdY
/h8LEKqM0f+/Xnt4Rtsl+Nt//JTh57+tP4xf+1160CwWGDRNMyGxV7Dvqyxm/PIOKMY/JnB+KBbw
FaCwQg70j5UHSVX/AdoVkgFLVlUoCaYsC1TiXv/8uzSBiMAyUQoEbA+zt4jwz/z/gfD/v/EQQGUj
gKL/QkFbiqmCrJ8oMlBSFeXw/w1IGla6pbcqDr/Ko1l79w7JHw+enSREB3NaPrM4XbNCXetbndeM
9DhMrCA9PyCU3eAK0rgZJIDvDeFGV+Bl5akyboyNchzkRwljmfE+HnXB3VtOYnh4ITSVlkUefTeB
4QEUQlmpSnz8q1uoq/yBphNPunqVlon8jNcZ67ox69vdeLpACsmb6E7lK+a1ZcXNgclzQLoMsjEc
8jRc8FLtBQapuWBOg1c8P4cTOXhGoihgCTfLWIX3w+dUVqRDMe1mfum91VKHr1GExzwCOXDnW1bm
nyMfjSQgxYh0Qt/23KhgHljXlbeZoD/rmgh5VZw89BKutALDCkLnJ9m/64cGp0z3PvTQloJWOg6Q
gh+tOLmzvp8skd3q12V7SbQITtqy7zbtw+w2oaQWa0/F0t/oyLL5XbRNdRibpx3v1EHS8MZX8TBB
t8q3q0rSz2VQX2A2DPaD3uvne1jGuLOo5qqUSuNs1Y+f1muT3VQ2kpcUd+ZEkr2TVabpSycNW6/Q
9X1ZvlXoOhy0QK0Ocg+Xe00ZzdtpE/Ne1415WHXdyQQ/quuZCaNbjH9L2OKHn0FtE/c5yN1YqdJj
Mhho1dzTdVOgXdaG6sf00RcbU2w6w88Zl8pmsQkC1AEMpX0O5MkuaR7e87ixVOWg5vkD6mlfW08m
UJ6Ggv+4Kycnr6nDAxzmX/nwBVFniadPGa77oeDdTZZxxZ6ES69Ga7kNPOvaxM9g/ZJZbPryDJy2
PrgWPQ8AjrBbaJKG/3k2PUiw4h7MsOZdn0vhEm6Yx2ueyS/WIztVDDC6vj1BMR88Rw1SbZNgl8lV
ux/yJLcjo7q/VQDV8f7kpeur8BEpPb6oEIqh1MNhonF/A+VchxvvAJkAYFMpvvVEbCozMZdSOrlL
y1zpGG6WQ0UpGAtS3F8av0o2qg8oVdWajw6asAVumOlm3KD8lm4g3E3hgVdxMhxUVIToG9A6inHw
UqQ2mJmd5uH83eYQ5P11XIljyPXLtd41z0P9KI/j5lHoTmh20d4qkvKIkppfxbhkSwYDN4VVfk/t
NvJfmwAnhU0e+Y/NuDee+FdYk9+btWR9N20SruIuWIbe4G0isckLHEB70xrmuldpqhuj/xpDf+Hc
Uz1kwJhMjqWkMAxAF2fXpuFHoyne7h6rENVOsif04CA4EBs9fiRHHDDGkHbiIcQA8uTYa49VhfvQ
jA4ZGOk9KmBK0F6UYPJYFIORb8egcVPINc4W4gpqYQxjWAll4L2vbKufBvgTQ7/U+NCU/rZBPdey
fi5LwXvY+xH9VnfHK1RlyF1Nkr13b5I93Ld/7OkxOAIYIGSnqFLWe8bTEF8m+wYut3maCxpLcRjX
HgrA9wGyjYmWq/ike6yxPqBKQEcsNlytbbXdpHjOHgyYJmkHK2UT8NQAX6EegvI0/J6ZU/t3aB//
PPv462yfSdY6SxCKy/t+H6XSdKeGqy6cPsXQ5k91I50FfQDVBJLlOCfFKrumBGAAmZWZbJYcPobz
EFrmBoQzPv5xsC8M2JARAaNfhwfirgfWbeL3G+CDyjXLcbvX+s4/U1rK/I5/xbqRe3+PZraJgOF7
pxn0EjLIoXkAmQFaQI9iYSD6s6zrqJ9BQXF3FaWYWhAxWsmxyBj2wKK7t8LAdwfTu7sBNIqGg27m
fRN7Q53hhT4oi9zH/W8KsbRZteew1FvI5NQVSKUIylqCclUskWqTYO0jKrycJpT/MEzDHcrC952E
bw2oiwqUnjj81wkrKpQlji4ARYxgA6gv3CgJrvQC3/fnbpINiqP7MiikOAfhHGTqqrHMi+VBTxLG
irZXGiARWZ0eIzlpXjSd0V2PF7076RUU7+SHQ7HqeGJl1TVFTq+DQOEmCwpJRavqQwuGZwvltuHW
VV5/AMHEIxexFuCSoaL028Dsj8nd4LCrYcwrVRmqwEAekImcmLxxWm9dt7WJfQ0i2fWkiCGzGHcV
STtBnl4tc8DBOziJFbA0frjOMH0FWY1H6RhmhA91l3mTdkavyWxMXDduohSJVXPKS+neCZJBRFEm
c0lJmcVJag7JQZBtK1gX0GlPDppQAGgeNSIZcX2CAR1yG6NM3RqGb95UUvDTdWm8Gc9WUxl5TgVs
OFLC76YSG2f53g6nR3R3eJ/q5zFIicBNm2G0wBHHhNaPN5cu3lyTwkznGmhhZwyzmgZnsbIx53hT
YS9ugO3jjNYvjGmUoHodJk8TKZBsBIl2UdTJO+Dl8dMkyVnyw19xNR6Om+QBkrhRi34xHuK9tQ7q
RN62SfmaP2L9LVHSFm6evFmMh4Of7pJeQUfTgFZe8uN9Mpl8QfAUv+EhOMXTGy1MKWjjt3uEOaVS
g/oQNlV3lnFqG8OVpPDXBUgId/zWtC07yDcm9aaoYJqO0lDaV2WEx2pevPaedqeWSSxDm234Bgdr
MO/i5rGY1tPwrVba66CazVFL48czXMGwTZf92s8Ty4XdUbiPJ+oecGkM0i/IoF6urZPVSYqtGhBZ
48aLQ0yz9q3hgdZcNd03qgwkN6fvUToIbzMfdYxxWNXX4XTfcRah2OBZLwzF9X1dd0M999wY6MYm
8bPkKFsVSFutxZQVG/HGn/ISJcnNqkfk/myE9dGb3GVQ1HLumCgp7svHxNqHEaBYS5yI8uYMohPY
HK5Ve4hw/Rk+dcGiNKrpucyGIzDudz2VtZeYQpkBiquQFDPUlwTn41mXltV8HBf+61AVw8Tx4vFs
MdT6iX4Cj3YJJwdD1eFzZLxamNP7EnEP/yTLZCFuqvZrQk1NynjZ9ooFhG+So5rdeRskf/xTozGQ
NUMl/+hj3P+iWh8OkldqKzW9b4HQxW5oDfobhOLHRqmjnwdSWIERxrdK6yE8t/zoVAYdZoJMqdYA
QsrE8NY4stcIaWrMwyOvWmuN8lj5Q1JvoKhF7Lr0cTXpcsFJMh12g5V68yiPddQ8zXieJcMF2l0x
AFLDg+fBTxGmg/6Rd/fT8PAzVynu1qqSekGN2FVPod7E8wccRrtH58tIR/bNOkS2b6PDu7fIGPHC
rZmttUBnaTHX+7luJeGJEXzUq1D5FlW1rpNae8XniWFkkbzFE8PRKkD2NIf+Tbh7ufC1yisN7+u3
BHpdH7q1F4SHoPtE/IauSL9a+at+95IPWPDTWV2tyrTQnmoZ/gal7LVPdUhm8J7770Xm4xicPEr4
/O/RHh4PrDNdiM6Qmg3LTGirNF46cR4PWH0ZLDKb1nBOhRTnAsa2WiXNcMvzgKoJpu0lBw5nm5IP
DkzDOUYt3tsue1e0r+Eut89E1D7nlo9PYh30y/GwV7CGBQlSRA9xSRgjhWpBNo1g7DCH6dBouEGk
NncXOkhzF1mlvkVj6CeSwdwpqD0+USOws2mZeYgmVFLI6/L9FFT4ojFjc5tGcbtMu6TdQAqiz0MP
xay8NA8KbN/7cSN4v/dyRHOiIk7s1ujfNbnNv1u5cDoQyFiUu3AWDmH5RTf43Ut36eLXbe+Ezb06
6bLlzZhJAccGWbKyBNlAKoRwrNqXVjR/c6M3wbDAH9ncqz0csY9sSE5ZDg2NHGrTFxg1Fds0W/8d
/ra3RJ42X5oVIc3WZizlug8d+Q670fq54cl4uEraJTaafAUY2XN5WwfAy3p5H+n+faNBZTL34nv+
OlXk1yoyHl/o/+4QOcreorJLZpBDttvWUoA9t57uWvRh1xTX6nJSPL4K9X7TH0310sIbBud5BYIF
WQl6iaJ146FE1BNe7veuo0e5p9p0l5Vt91SF+lf2CDKAMY3OpDPLtl5rdM9KqT1F0jR7b/ELxGNd
V+FyaeWXSsh8ivAisoZZMO2+uoDO7l573ksHGV9216IPfZpjCLTCKV2fUpxixf/6Da9Uzw4nhg6F
xyQ4AKI38SaN4w+AGd99ZwanzkyXQaUx9/Pu75CSqq91loSbPm/RCEgM5bUcanlRZ2WBpBpnU49Z
zESiKxrPVknJqNmQ1M14GMj62QMWeBiPwHZB1W4GTzGUYG2T1ksGVtqmzOuEapqYa6T7/HUARns1
3ANrTa2IV4WuTjYQ1lVLWS7UbeNB7V3AfLfL9Mabt1NeItUrerMsIMhpuOmaB4OltoA0CrycMivb
e3bCkCGvgsJHqrby6m0TTJjpqybzEQ/KO3Ay6UvZ+59dZXZfaE2udPVRXDPYG90sTZOd95jW295D
xhmdqvQN39xdP60xQ5tWvEW1laVpv2KO4NfqxvdrGJe1e0yjPnTTynufRIU2Ay2Xrqm309Mj177H
8+hmM9o3+vBkBAqD1l7ISiPTEdzlZhOkd3UjZYiGySag26Kd9E5k6N6bzmzaQwAaFMQW6AE9fTmE
FyMahrdAk1UnaHUWPtQsWFRe0WzCtlI3GQ/UgRTtUkp6uX901n1hIDqzS6JKW9RyrWwnkl8tzbYw
N9ldDlbSQws307LSVp45KZDSowMOJtqwkhBA2FhZhM2+zf3tpE+yZQVmx060ASN8VMfPWgkpyiOT
Jr+HY1jVq24wTKrjPdHjZ8sMujkjLl7TH6k+9Z5DMx32zbQ7llqdnnFQTc5Kf5+nzIeOTYGZR0Oj
w+7RjTEU75CWXrHofEPZPJDSXtddHC2lodX3DeSzs1JW+2eMPigO4YF+VfT2GlES30kHe5eZ4YmX
t4WrlJ7xlSbJzU8L5S2sIFVAhzZ5nsCXMgPewFBn0pmLNGulBcruyUbPM30dImC1lPs23A/t3QNS
lxhPXleCIc2nsHgpzADNAD0vkG33DpI3hOzMaRIAyYHZYwCIAabXmtLtBwCZNelwH4LuDG0M1kSC
m8jX195DQ7Obt7ZRx+hOTOWrXk3Kk3TXrG3fMXCvJ0H0Xp1ytAfWk2rKorFX3ZFnVtsl87ynKTho
IffRnCHWHBYqoiaxW1Gs23HjT+JjZ5QRpExVsFTKGl87OPUOtaY3B1XsGaoXLAxNg+ZKhP3rBP1p
PEd8GFHmfz9RlNNiVtQm3bEm2Qzb/aMGscYp7cGW9iRsPh6Omz7vD0ZMl5qhRn9Sp1jNAl1dgNWj
RxdBEdTZiy5HCXDK+6EqgGGm6uMEnxrLdbB2r8ewVKqbfQI0azxqwN6fNJWXWCsN+Wz8wrjJ7slG
gidkPx5JKquncD5uZNPytpWtSeV0O4SD97tJC6RJ4d/VpFndlcmmqvRlFMf40sEBBrMMBBeGBmVx
ev9WQFnMYOez1lKXs3wNUYhLKmEXecgsPvRNYivR9LGOApib6UsnTjqV6/kEBoGi9c6RPMXSnqL+
3voaa5WCMWLc4OMPPuV3t64tt85i2N/6AbiX4HdQfCjZ0GmbomxhFus2SdwAxMpyOlW1VVuy2q6y
lKhnUTzXB8ihDCNKIASbKOtp/ZgNqv8a4IS+yUjlUzjAHBh6MdOpDiBHBVgo69JlV/lO4BmmOzUg
jATowGBCRnqpB19toqjD26maN/d8bfg6Rqb+f5F0XstxI1kQ/SJEwJvXBto3yaY3LwhSlIAq2AJQ
cF+/p2f3gRGanZGoJkzdvJkn+ziaKI2Fr/ZhmxO7XxCMYI1YwYH4H6exANXUi5jzPdXMtc3sBWiC
R8zGK5DbTLYYzZq+dSged7hu82abNsF3yFU5GO4tANM/0NFoRoC6nH6hs4eKsFE/DkPdHGWHtWGm
jlk1PVqB9+g1tXdQxbhPo2qN0zZ1AT+EZJyqsYld8362EYEtzQNT8SI3AusIxmrm/DVyQK3988oI
nQhEys1MCHR16Be3jdMsnnvYZCdJx6XNQHEu+/aH7BRxQ6MnaKuDw9zP+d4p/Qc1R/LsSnbSkxO4
G+iJ9Ber7N4qEPVWHzJKOutHb24f/7tauJds8Hu1fG9knQMLIUO0CYXL+DE2UzyGuXci04h9BRmW
/Gh9NRRIqP9/MaPuVNPYeNPYE7OZ/Y2jIAc5S3GcISoMtkthS3bTTfq220n00bzbOQr7uCj9KFkN
3Z/Ah7AUNmeVFNrPdipyPjxTs9ELgx90ejKOYbonxvZAs1fMNPBNQLvcWbNg7Wb8M0n0nTOCaqgV
JY3NaIB0koyPTksMRWj7sug70Lxiu7jT6yRRe/IuOBKKAnQysNl1y/ARGRJKWzVfvNkCbtgSlbb6
Dtdzs27SotsZXMbhgsr03xdhETzzqugP0s7WyHeof6SfXVdBR5IrEnh+60BJJkSnw3pLq/ry3hN2
FFMVxF0d6B2ZiwcVKoaoUd7CZZ6zdeog5AIo+PAmxqYyNA8DGNHEc8VH56H/Uf6Q6DQY41W6tGkP
oG7mCH53ZA+bQC75roA89mgR/kxEuowPraY1zrV2UYmmFLX03EcLIHlFJZvrIRvDPLe3jc871NCn
YgVXHDCx+mOGnwDtOKZJ88ekx/5Q77jKTNZWB9siP8TfLkfdQWWHmUEPgN1cKD/arBZRudRehgdz
Fpey6f/BRXkuihYOq7I/3bAQSWrJW/V40CSmKj+8QqA1UoZ2MAKooqakYp43Xt2oedc0KWYaXmrx
QEDARwreTHAgEpv+qMCAyBlOBVqTfnYq+rCCuu/uan6w0iHqF3ZRMjrZQQ05odlmic61c617lZ5C
8ZGGTslJz4MkrcYDT1iKx29fALYdCklj+yDgnPPEOJND5ieOL2hcDEz8ZNfnMSWfUGeX1pwmmnLy
6ZL11jYU6qXqg4GFAy+LxV39HflBFPn5XeX8hWdmTKor+OR61AePytKE5NeOBYr9YFnDvzqsjxYd
0WQli/zgSPppZs3h1pccD+luI7xoeu/BHJHxbp+syWtha8xUZBjUwkIb2mg3tJ/peAuSJlj2a1OF
JODjzKQigRCg7OfiGgrKhiq5vuQceGK05ajI1Ib+x4A4Rrgbes/aN77lxDtVQoMUnKNoZ1D/osBp
aMIocSpIv4PZ0HHRO2+hY8wUAIo5Ti3GCRLvJ2oxnY0Xhn8nR3SwBIj5jSbijh5ea9Wou1I+0Veg
EtfPVrgwBlxSU/awto4oiBU6Xnu36uBqKXtXBWW3B38AN5qLoyydD3c0gwNRNzpmBgh4fSp+O0Bu
1BC63xL8UhIEGa0/wwob100Z4cBslY2w46nluDSr4Mi81T10a7lt66phDOMsJW0QBUwGEDN6kACD
FzfmQlAvcx5LgLBJWdnhDS/0PqnF3ZClqmNNNbeHkhAZs78NnOGujdbXrpt+O8/3NpO7Pkc96KRx
WO8bu9vb1Tx+yoJ31SivRQ4OTIMmTu1sfFHutDey6MB7MYUzyCAEnyRZ/MHg3Y/YWFoNtXlpDIJl
HzHVb1tp62Mzw16yokWy5PPDi8lQQLkA2GAsXIzKSV9XT15oAX8LwESvhCdvj6546Cb/003F1i3m
/g22EnXubfhqjiub+qhTH70o//o2Mg4X+90CCHQzCHPeBXSuIATVPF/Onk/YjzfaJr/9rs2Kb62W
PspoAyIEwBrv6Buvs01m8EXbGnVnnJ9Vz0KKjefPVOCMyltpPba8EMwywAFiZ+vekX15FGsPBIXg
uqRPbBdIlj1Rqp79cPhe2wxmn17x7gAuudHfrig4W2tg+QXgjf+PDoZjIDSPTXfyeXY2wa5pTZu5
WsGAWF3oRJAGpqB4MyL5pfnfzjLnPRN7usvQFVJuE47j2aa1lD5RTEp3QSO3Yz/Puxlhvijd8tHK
vDvTKfHKTJ2VUIbxbGur20/wGEwduicp5rsQdvQB3cs+i/x9cgAD9ZTM0mfs+5vWSQXAZlwwWT4B
cwpbK1bKxT0KacZjB5QAkkGyUOWng9S5b2m448zDfAhUSX0WURTRsRXRRDxAVDRE9+lHESA+TopK
Za9ABtYTNTGcLdJ/fhoxApXmh1PkF+Hz0/MInQMXKpge+HB4PBzs3L/pyeKUEy8JpvXoGMuRq/9k
KSwtTfQWoj/FjW7qxK0pTlZ5AGxgat/skrxUMFd4lO4jnXdH0vVbtynsY9e1B2lpdg0uhCfX6W+8
IGjFVX/wDvPsoVfxkCEDPcfZ2K27CNoeS7q/FRO8qEzOZKXcymqdYmq9aazozH2vg3DfYElcaLPu
hv5WobluAzFl/NRqrPc3FEFRtU/BDL1jTa1jyklHmQB6es2mVxou96DvPItx+UHo6HcBZC2vMPzj
0sg9IiBnqVLRCw0h5ZzmRO6LkW6BsYN9PdpbR94CYR5VVRxJ4pWaDDBg/XbwMmxUvfmA8isPjSkv
atX2OQA3a3bdcDRp0dgww0cb9iUvNOvih16p/pymn8KxWds4GfhpJ0qcLJiSLISWaXrlvRWwEJJQ
bsbMO7rTgwwj72hxh6bIxrTTNa+K3fd9KkJ/s5g0A6qgOxvVCEwux4vWBql7aaNA7arBvTaOuRsR
vWJtwWcKCv8EYeVfOhXto7Ciy9BW77XQzX3Z4U+SuXu32gU897Hjd23Mj1aAXQt8IoJ+kD4Ih8tH
W/ll4PO9K+bsRWs+HigPZNFPclxqdokW1EW6pDZhb4fnpmfT4fbpLs9eAc9j/AMcmzBLyr2gKXCz
+lm6nVMbbvOYXtNh2SNcR0cVccumPJ1CCikb96zNvqLVj1e6VX/OGEWO/AL1MNv6jRfua7ESrwus
z6kBe1Depl8gHBwDfLYJjj5mkVc9l1VRn3UPHjNs/OBB4s2Dy+I/DYgGG0sVTgJCa94UIKCT2XAz
kGcI2YV9gh9cwUvlS1//0QZ3uS0JGXUe5kQhqrtJ+K9KriPjwWWpISatULzBRtkf4N9aoDsRta9G
+9FY4XoK06A/TIUh7tmZB8Qisw+746meD1ZINLwHUarJRfrASk6WGxzhPC/nkrJb+Mr5fTvqizKt
kNNSveWCb8+wVT6tsdE7KVkq64YdlTs0egsZpwG7x+FZ3Y9eu23VCN858NXWuwD3F2cYAB7l6wvv
fNB7B59HjwENjZrFF5ulllFSrkHlC4syQueuSXgcJ/hq+/WVC6RdHJwsqvaTlX8UB71/NlJdxH1Q
aDYLzlGrKEtC6a7MSOGfmcqraNLbuh2fhMjCu8GbDuZaE+/PrJMLrPJxXiBW9tr8gstzweMizmNk
f+loVJx+e8b4Ua+bYZFGQrXpU6BL53ECMHqfugvv3zk6Q6W6c6BH7to6bMGNLX/a2Wc8n5V7muTy
h0Pg/NjBS38ULIuODRCFzTK4YPerattGfUbfd25tSiYB8Lv1vGsfuizfsWYKHxF+w0fZg3PReSFu
dQJsnvudK1qBm7ODKh9FoPC9kJyraNTZcdY344cjh+QeZE1FOUfUJA4/1IT3MZ8DsO4k6sWYQB/k
pmyDQzQ7nAY5IAhK0/Hm/Pc94TA10YxFGw13Vljt1jqCQ4rrJPHTA3aonL7bispHJXCmTC/UGBlH
n1aFTbDVQLg2aqSJxDbWJ4FQev3vS6PYk1eICvw+/k2XDL40A1kyZBbe+Mb/xnARHi0AOc4C1Xto
qBHzhodsosGnqvcsZKINRCZYZ31/qdenxZL6qUqtOJ9RHkr40Ce/z652Nj3O68DCCVJEpZdvLQvw
rZV88ukB2aaTkcWj7RlxoOrTPPHEBNq2Y/X6pSan3uU5U51sD4E/XTFaRSC2eI0hkriM3hw78k3j
iEfT1o815+0LK5efXKrxKPxyVxXNJaAxL6CxkXSve6jM2gCQC4R2KWtIGhWwIKqnNnZa95sWIVar
UB79D73QidKVAYAlDnZlFh0NXmBZiGHDGx4jr+s2pmichO0lJqJmAt0PBq4a5T0qjx+vVDON0vid
jYlgYfoEsseicrR7GCpFY+To1BuVrtxybQnLPvdi367pbGipk6SAjfpoe3wbFLnkshPbjuLPLRfH
ZSrD6cxu4tBLYzoVFt23c3prwJtUsAX56MyIbXbK+TONYo4OqMymTzU2XZPoJIJeTIcrvCBloUHC
sZVJMrvnUh0xqGJ52tZQVSarBORa2QvwajOMp5FSYKeMjWHlyI+GGZv9Z7BASQwVZxG/szkbs2hJ
unB585fGOnKNWmzg1vTQ+TjmAoIgjoV9YzDa2IG7lLQjdhaMgPto6bFlj/PFWWHMLDXLTlY0NIoV
cKeYzTcw4QcjiGsYadu16J+p0rg3zY7VOvI4L3KWDaGV7VO66Kmr+EBxTE9BdNa6Eefan3arCeSk
VeljENIgqI2Gp6gw75ulpYAgFfti/GyKZUiEWQKrC6dvR2pra+vxkrX5TobtvRGpAWAKjwKzJd6e
Sqg43nRuFpe/WZq/2HJBeM25i+j6PabdvMYuf85laBbcdjrc1FaXx81NC2E7o2mjjE5LQy3DHLVy
S2E2/d2zXTJwUBeOYeMtC0KcrxmCnizXVzMocbNW1FBnLh/0f19CPHrbRrBWst3qpu5eawv9ncGS
0S1tTpjS8CBOaWxMxa85DsABVEB36nBuRlxY6eKfWCLvC+ut0VgjQr9FUKPJALjuHq6TE+csD92V
CsMMvu1mDntG3tBoDoU3/9apOBQr3xRUaTiCQfBapT5RgZHlMk54Hn/zXV2c2P6Ko8FGgJNtRDLB
sUNMcsAEWS6GlGLqjgqN0LxrcQlSTp+j6AWfnZHtMwmAFq3TTcp3gMrZJjTAjqnXsDf/gUHc28Je
oLUB9eNFdd8MI7n/tLk6QX+lqWVfo8S7XbgfM5yKajLfaKYj48/edhOYdJm4trfXjGyIVuAkNVkm
Y9X5Fg0u3znmnZBZ8z6M0UOJ0RRAb/vZynUfieGNXg7UbS+t+JzD3fLMnkOoxt92i/fRzDxFBfyO
w7qwCTeYh+oA2WC7oBEk+GP4fL3oUAKa37IO+MobcGJ1ZI073/tbUuOepwsaYBea+5mJmTlwl3kj
3vzK8pPSGJ8RfzmNht249c307BdA4nGaUZ/jEUViDXxpczp/g/TRxNoUjzmP5ml5z3pHbFOYTZve
zMuY6y273ryDSrzSpMeLyzPV2febrw5mc+QWANBrFbf4mmLtEPZI66zbcZbaS5SDsXGCk1fYT7ZR
3ZXaMQ/Yrr6KfF/pcxVNiu6I1yn0yNH4FLA3yNitidOFZvndpNbmqmECbkA/XUNlIdgW8gbDKrGq
LMgiI+2WtN5zLi1KtGDXrP6OQfMzmc60n03UYwff59xSyNB201ee5V/RWofPa9vEgPJ/UwnrV2E6
YlkJOUrCmxwQGZGw7SSYEIu0nZJUqMAgK0SkzqoeZFB6R9SPe7CcFq9jqM991hLrDjjUtmDND5MJ
udZhqt3K7NPO5DedPhEtiYF/ovSBu8o8OfYSUfCbkZxxzIjD3JhYZfu3b3UWI4nEQcgKEIWVR32e
+JGpn0xew4FnLVe3eejxHMW4PDjj+TC6K8+QMbTqZ9Chy26uAD8WK+xbo7frQwlcKIH1LmLsI5dw
XOdb8yxIqR5JxE6h2fbDRy4MvfW6BbyXca4aNV5wnESoFy0P/ixrgOLBbWVCbJMBpeoJG80xCokl
ydICcyGLPfYVMmmLfOq72UnSIWx2FDG8hrQy3VMhmKzFydX2d+hiigC6ijpb6g9NxEfWy8Fsqz/V
dD9Yzs8AG3lfmvp9oMXjqITutjCFtyNdFxsPbf2Ur8vLWkH3XTot4q7wTmM2Ro/1srxgsT1XlnXh
UGDHc6ffcEAfFsXYJZwXUdk/tR1EJ0dQ2JMa3X6usmPQIQrK8VvyZox52aMw2Yj8npfvssA9jpq1
xxQMH7VFITMQuGKbjik83sAEc1aRmWnTfq8iyhMoaeEo5Ks/fPTuLushgvRh95JJ371f9KMbcbS2
TeCLQmWxd1r5Ulfd1gjNj6a7C/iZu/2Na2WqcIv78E+azQdUbi+pFvPQ3t5o5fpHzuOdKPQXmxiq
Yt3mqWsWnCCDuNjIK4nniAs8crox3eo1bIJiNzswd4Xd3GV9vU/tUcbYgDh98+IPlzNmXV7J+s7s
8VYoH3auKIYPeI4sXDiETXQRbJXRApOD74mVl3xdWSDFmKnaeOvyLrvweZrNz3m1/I00JwayTBzt
4qvIXHCh6cy7x8nY9HSCY6C+ca4LRPjW5eAk5o/F04/Y85ldut9+Fm+9Mhk8PsCjh1hJnEOpeH30
bXNyV3kHTzTFt0FvueNGRwyr4FrN/r3JLHbfsv2ael9utcd6tAjMTw6SR5dm7JtF4XGwjuwy17va
Cd/BGQ6xgrNr+hNyVI/1ofVwmEd1dQQfP2xCRPS4N8z33ME1vgiI5LRVxZ2rs63GeMUfj6GyhVnX
eS9AL9XRY6W/MSZxAJ/8mXnFXrniG+Sl4v0HJzrK2000Gu/5EHmHxm3+eMbDWlJKd+tFXQzjTyip
RLBSar9kxe+U8u/WGATgR3I0kQofSfGdTfCDKSbbC3ljctoPo9k/g+x9HPXJait4gnL41SNt4/BL
Bd0IO9PFodcFUb5n83TNG0Sy2zY+8bv1K7K5m0kWc5P/jn0/wm6lfIEilFgdJT6vnZs5fyeeZUzr
ljiVbvgcLfSCutkfh5rdjekNzz0WLC5JNiZtngZwzLJvVw4um/78G9JnR3m1+yclN5bTqpqNX5Ov
XtjN0GrQjr/RUD3rAHtBbehv0LwgWzrzTXua+KIH6azy9YflVntR2i84t7/XDhIbKYbYMIZPGM9/
irG44kqn0m41f4fG+6gz/RMMy5OwmcYnV9NTFDC9pTn0Imp9svWh640zNo31u/d4BtqTncf54j24
AxwUOHjrRGlc7xVEACbAy025Y3f70Y4mxmtZX7LrrP2vijo0rAUPs6Dkg+JE1uUKw2qgH2pFeW0e
ZNewsvdB7t3epaDIzdXRG7/HQOpb32Ve1Bs52jgncwzvFFtfnda5OXX7cd8aIOlH8z+stBtsF5Ul
hWhfrD49SEGN0ATWXkiQ/46s3m8vrUJCoxecf3vgpejw1KIehhV2H2DAl8qhwmPKWMMs/rNUZXXx
5atYsAgqmkYGp04feVbdSdIk7CecO0/M9Crk5Ylh46urvF9PWFeq73KMsOLkLMsnIwwuEVE/tYH/
5ir0CEv3j5ICt83SHWvbDe7JWRzG8IM/Eujbblz8F1MbrGdEn7TMnzvZIuh3i2vRSENnNA0RXeKZ
+ZchRt58KI/g7E8skn6mchCsw0SDTlMjQdTZu2ezX+08+WP400WoiKynJz4lwoG2Ip4rQ/HRtJyw
ouniVIGmmYyq2QkGMr4V3sY3AQ1ENF05be9tUkfFVvMPSyfmi7wqr5lTcwC/NTq4aj9P5nMe4lTA
Wk3A123vixC5fm1QIxqoQ2wuEZAsenBk1lmxzOVzM5kj+6qQS2Bg9bsGbIo7+1Zka8HCRnNKNwh+
X9Jz+03Vpy/kHThoRMWdWQTf/dJBbelH/iqluTdRR4+ddu4r27+qara2puWcb89WWKNy03g9LKKa
XBAm/HQzFvwzo41sCJrlzJ/JtzEGPD79cI4RnTZtNJ6UJLtSuOOj3X4FmX9D3LY4xcPlH56oOL9d
uVEeUN65Phcji5k0mp9NlqM1EH5Qk+bWSfOZNzXXllGxCJ81MeARI5XNbjEa6mfJsJu47Sd5ngOD
lYoXez4vGen4zIW6SxVnSE+cQaUPrxsMxigvxq2DmXx7x7PNJcfRW+JVY5hgB5vvWDy8Av6zd33/
2GfZuA+CiOGj+6vASzIyrpvaKV5XH88L193e7nnWsuUCMCt4RPQ+vrw1cg6Zegk83EnGOH0tpiMP
XDJnXF0qobQYyTyo92bhdU/mMrSHqiJu2en+PNj7yrPNP5wXEWYojvWwJnM1tPPAl6HZlnC8i1Xq
PQr86Jt8D0X3GoTO5yxUnHY93DGo4mlK7wvv6faMbyvpQSFfVKUw3tw8RKt/CgZKnojgnIS6sZLV
WuGI6opzay3vbPz2IWXOyXT789PKUQFC1OAccJP8a2fcbfUhEDMxaTTp+eZbnP3SAvIYmPdwVe+I
NHAG5x0J7ppDaOvT9i2D+zoAwm0WFwZsaz/lhXPqohlxU+AbQmnacKBmjFcOrY/Wv7qe9jZVZ480
LhxGu2LzZXkTyzYKpzJZ71urYik6i502fZ3UVBflPpwksw2Z2y4BVrwkPEijlCc2AfzYs5qCI4MC
pXacD8vMTrzuL2oYUIG0/dJBH91H7k2D60o4N6qZz2Dg4zRdsI7TN4EvyTgI3hsbFbTPHF4f1x67
7LDg51EVMbo8baKrLSl4N7Hrxl6/vBo12+vStQ60nd3eaUOdgCU3H6dx75lBjIK1Pq5zGJ6yqME9
oPu/0yAV603MOXNbyvuSc52j8Fjmqnztwo/WC+TOsdv3xsJuXqyjdTfkDLdF/Ter/PrOoVGWRylf
yCyh/rW3LeY608VpApHvNMDgwdsXvqS1gfk0mxy8dc149cZUHswy5Cyetx95VhCNnpS/88eg3ORZ
RQjKAXWWdzoxMOe8prZtA8GmBuK/X2JiEDiNrJvditUBfs+9y4yiF02IHh8sVVKSd58/pG8th3Yj
JwU1a7C6hVnuufEGvAQEyQRejY9h+Ro0Z2G2LNHeWFMPC4z2kyBozjUma+nwi8Xxt4OR3ebOGnIz
MF+7NKb7ou3bTQCN9m7t/HYv8lszqWKJzW2JPwSHw8I4HJelP2yXqXsSGMf3fRfW57Tp/I07+UWy
+i+ymwkDeGefGoa9VYinciRZFLVXxrnsIAYqcPx8PPViuUyjTe9b6pNkUcHfwcew4/SmCVdYv1WE
7ic/u65ORqB9YT7GjyAwyR8i7qrN3NA6wF1S6bxODA6HnUWHpo7sa0kccJnZuze4+/N0FlypvLLW
un5wc3gkpfmd6WWI/VV9thl1oHVZfVRY5rarc7sUWCqa0aMP/3qzUPJ1gHMfnOYgoq2oK7e3A0be
m99pHVwBy5O3r+BhG90tjjE4NMq50RdP8b9zthJ9LwgNFFU3nuY+fPG7MqnsEQ5s9oRnm/9qjn40
bxTsODmLyXHdSaP2dzMdkCyKxL0zAxLE/kmEVNcbV9KGHE12xQtuYdda5MVOi/xg86lFAQ71qR2e
5Tzwr2t+cNQSHtr1By43KXje6FZNrE6wyBYTMaEx2tFxl+47FuuHPBqcBIkJJLh1DLI8cVw8A+P6
aJtV8+T2dnHy7KjZpL9eNA/bWy8M+ZtYjsXvZJN44ueMqgTjxUL/QDBMZngbVR7F/UoFUy46Y4Nn
461h7UVL6NMUBnuKvG8TCN+5Gi5jr558PycxWR0r9HFXolnQalYRlJVsRNnlJDJlDx6l1tVwDf9r
tX76Qfzk9UdtYndQafQTjtGIYtQx/JkXB9PTprM8fEnpx2jZSUrhw3aS0T1GyWxjBsvfxbuSXdsX
UX6XzWFS5hiOOSn+2laFwla888c/GbN+KnlKqcmuqZ4yLzmKa+w5FTJ+Lg+OZy4cDorDlIsnfJsZ
jRISfEUaHlN3ApQz6CNhrB6ZX5IayF0md44KljL4FQ0EQ8qRaekxinFB2wWYD83LqHlQuswv3RC9
9+MaIl/rizcZ8ExUdsfb6aKM6TWdcpoNF+fL9SiIxAa8w4dbxJjhCZFUt7l8ZBhICc/2BU7BoM+i
eBwuXakeOFNjRHoysnq7EEuJW4Uku1btn3BkqeqPH5KqFfKb3T21WXeLh2LjSZoQwwFb1u3j9T+M
kjwrh8VOTAzbTcWagLrzymYzOS9fnetds8z6V87eps7D36xu+dAs6zm0y4ch8uudzRIBpL0d913w
TsbU2swKUF+UnWc/+mlYJM3kxUnGTs3WQhuRzP+yj4hy1rRG49TQ95Nj/uPjAlGMZ4c6e4RmdofR
EkGzYPKcBH6FEYCL/J1EWR8qK3jmMDDFVn0KJs4tOUtcq/SwaGSwXGgQslyKvX0G8N4p91n2D5M/
xzPbxnk0w+7mOSHXG7ChIJkpuqtUzhVTZLZdP7BA/mu19VwIHfdWM1NdgAMGC9qEJx0vP7XdLM2b
Yeazs8+KxAITP889D7+ZI42fjNUVC5Mwi21aX6Rv/CxdN5KdZoMX1o8FK5LD4s9zslBxkKjeu1/r
uT6luy7sSQBEtGYv+R9pAlmpctxgKa/brqquoV5+VZgxn3vZk435o7Mfawfhgkz1bkrZCXhWeZ2z
GMD1c9C01zJU/RbTbtyO62no/N/mdkBMWYkmtcmny+H6G+coR06fPGN9Z/f4xOs2+KnbB4DjST9b
52WIPsgGg11tba7U8SlvTKhQlXUrSN7p1Xslq4sAVgPqNsgqivqY29k/mokGzrp4LTAs4OnJmaj7
YN92z4Xn4limQ5x4FjEfjDADCa8wwMCV0xecC/DbAYY3al94K9C5Ng762hCpoRu5ZeSaqTAp3NZi
1fRSBrc3GTB2jpYcCxCK/2Ituxv0fFkD+wvSQCL5Dznvkzcce+w4NhnQlLYNuo5q4rttzRkdfYI6
TjL0WWuNB5zuiJ2cwDIXtWjgKIgtTZNqBGKC72+P//+N2mwqbFh2uBYXlWOEfoKG6eWzR+kXgamZ
TPSmsUaGlOBzntZtJzCXMR98dlH+YkwEBz0yQgvBqH10+1WO+D7Y+rtyozc1p9A2jOZs94qH5e02
USHK8mLN5mYeM3IjbXhpxrI6TejdJGSA0hvYbTzFfgok9G/amp89ZoGYM4s6ZKzbDMO5MPExHHnO
kNDisDFm8rJtAz+vXSH2UFbk8h2hU4lYVwvSprU+5x0u/7T4W4x8AEuZcfu1MMwLcUx9Me3am2yY
6fSv3b2S5H+uZvOlmsS7QEfweWSaef1Gdpl9vvsli6V/WIyCd0MFl6dJ/wAmeGrwCyTUOtp8O/wt
hjd+fwornewRQ16/4NjmNN/i690bMiSRPRBHWhUmSsGe1lDLVuJ1wSUsQBjl9imkEi65jX4HRbAc
75j57GfaOi3hH8qM3h3fDXBFzejmjoe+LxGeott4vnJ75+Nz1k5PLoEJpFiJml3Jh4prDYW030hh
Tgkdj6T72xEZtmbH6b85U9yaHXW7JUGQSKQ/vLwi4rtLhvUy/MtGeN+Ga7cvFMSgtu32Y46d2B+J
tftMXbUaPmdGe9vLsN4Ec7rznZwffTsS9ZIFawjj3X2o/O4voyvu8M7em6m+5n722OaZ3okF9Uvn
tLEg9yWTpHqDdTflWGNAx15Z7LzulT6rL2fa8noS2yAvX/FK3tugAOKMD2N/K75YPZJYw8Saspn3
0KF+tYWmh++Fwk3tINtQEzdyiMpA3McDwZfEtkHtU2/7qhlrYkmBR8MTc/QiYtV5/6IIo0vS3jSl
4Kkb8XoscwqFjSsS60j1L8gPtcsDxn21TEzXvTgWavrjqn7YRTiSfReH51IOLTf+/JQPJrMYo3RC
A8HeGtxnw2O5gVhvq+y3DsonDliWjcHG1T7riQ4thyKEyqpkMvG63NhYiaqbKlb47kvpys/ZxRs0
s2i2a7GcfYLJeI5AZempONUDAKPV3Tu2hcU2x2bOej122cQgsVEhp5zq4HPhMA9Bv8anec5x4E9O
Ge6oH/oIQxcn03KuC3jTTWo8tCZGI865HyYkEM4RlYFaOdU7dOEU8+WfOa0ZToMSUprFzgPz4rTx
03FMQpOXV2NmZ1sVH2ZvvchFXiLMAG3h651vorSD8+AwyGFp6bnXxuFZr5pesyn6CBO34/5wADoX
abdd3W5lq/SyyNo9WVX40k6ckVzPih3ihi0pKlvp6W4ZzT1+3f+xdV67jWNbu32hQ4BhLYZbSVSW
HORQ9g3hyJzTIp/+H1L3Pr3R2EBBsBzKtsww5xc5W9Xw2haiWOcWQSI5woUhfSQT+tFIBIMYQsRi
EsFJauYKa/1br1GiM3RfY8ncnOM2BLdkSqF6ZV22QNVNwzW617VT2qvWZz9fGJRH5tlo7oOwZDll
aArS0fBFUsSI/IeEv4f86ZMCeUve+yqWD4BERIdX2a4Eb5vn8HVS+Rm5J2rLBL1ywt+wNLGAlIIV
uKSUnSgKZy2qEa+j01NUZEaKaC52Y1Q0qEQQANDDQdXzCorLpjWGBKjseiUp6a/IbExLGgsoFeoL
d77WaAN/7q0u3oJUruzcOCEjaRGRGTTE9pQdwUSuRqp30PpNm6Qztko0Fm1AaedTmbKPWs7BRFVr
ygVrcuSu0rL0Iw21SyS8B3wdnY8EN6/49ZHkZ8cEMyMTX0bp01IyARzYhqF9TPlUUFkTmRwzZdyS
T1Je0WnrSNUOKVqAzpuiaQh4oLrJtmGsOzI0MkCUqA2q0/VbZTRg5DaDs9Rpza7zltuAyz6lGur9
wqC26X73mB2tOVj1jRaviDFY1dn4NQP0HZ2grEj4buJVO0h22PynuHosJkeFK3irYZVU/MCDYW00
J093DiUVKzJLBDSVI1ZmjdArM9g6tMJL1rIIP6ZcEA9QIEroGQVCL245KhXSjig8JuVlQnS6MC26
rJqEU7YfD7UHathq1QNXFjSuoeNXre4uzBh1eWs30m8LrlERUAJr/THNkz9Fq0t8Isax0wED5IdT
6zpa0JBzWj5FUfXC+c1u1XCjzSEYE/RUTUz7Os07YpFo9wO0hs+9rV5p70VK7kBgTA+ZkwJ6eR6e
gwwVamCt2JreySGALUnVtLDl7B5CYP8Fgts7gtGzFnSwNMkqi8xur89gbZrIVq58tHGTwsvmP0as
f1oTil5j0siuyC9OUB1AQD7n2f0NZidblhzIvvQttzD22EBI0FOmt0GWgH9q+HJ6vd8jwXz1Oo9w
UTmgRSiy65FtrWahkPoh13HjF3j8+6g2fqOowXVdIr4HBOlhPv5McbUN+rZepMgDekWrYETfjjv9
cTLNuW+N39jr67NrY9AQARVD1kj9fNvEmIEKs15oIr5oQVjcRTbqXcug4lhcFdRZc+Ev0686TEGu
uJecyg9j4DX0b6X9nkLGx/Zaausk9cLuHV744aOi5caa7oCDNsXUfykTYbuFl+5Qw+wAbicf+M4R
3riaWkyDRu25CVCZGsGLnoNHWdBVNOw67yoytziT3hMGr3We4IAxglrfGnJ6rfOR4RVlOwdC9zt4
FxVq6cZww/e20YI7D5hUR0eHnYjhbeB9i46odRt9amDaVKC5xrdXfVO3ky9BgpNDW3JDoR+MDIU8
R7vYeC9Zgdw81uovCi+2hS2XY1hyTJrq3mI9jYh/gssW10p6VH8RoqTVMLaC+3mwVY4mdqbj7Cur
2TxqcQI7axY3K8+2mEI2YbP6MlJ0LpG37Ulton2K/r9M7xBexwlhpxFyhJ4oGtYDfLDRCiPlqo5H
ginzOVvr5h9hWpj3dLijKQw/HGWczCTfd1MwnhKrybG242LsOuMJy529GCV/4SaHv5wNb12xQxlw
WI7D6mQVeNYmG9QPZBeFr/1V1/1j11X6Uunf3DRbP2aqQe82iKU2e8CItgFI3fm6cPBHm8ZG79MS
z4jrLHB2rVusd/AvQLmx/I3E/DsK096rwvOZludDbiawYFnkrhKHwaywbHBKJz0KODGcsY1JAzFU
9qebtWAq2DaXEFcwcINXP0CXo53QqPQR83ziGxlXEvQx0LHfalXXrTP2mmXVWEs2yxnk19yEKUil
QW4N3UY5jLSWI4hHqL+Y8u4Yy/iOGA17pWr3pNf6TwAB1dhMBKGQywY8DVYzXRdedVGVbA6JeJlw
iGnFMNw5o5uu2YVpyZ336Ag+Jo98hLR56oPZXkYF9/8JBW1Xn4rE42gs8TugMetLWqZmL1+VLr27
kAQEI+EaSqb819BLPAMG59FQcxEnVAjREotba3RP2uCdgyhfmTMlfC0e91IDlIdeXU95glBHZTud
6UFP42+rG5AsZDsogdfOdAGfbdtHTX7qE9CMzkG/hJfa9a00Jlu5jU4mivxNFkzvIWlSy4qksUzn
llHb2IciCgdLWuS4WxiA08GCH4RmCpfzFV3N0s6dxUhc0k5X5Y/q8gdd6vFOavNau+aXxWjH6gEs
La+m19LF6RrG1cpxCwybQ/Wb93W7GkuU1nIcT9kQnsh6cBZRHj/ZCUCr+ZzhJH2MmwcRSLw3+GeY
jeUXci3EW/KcjBtJgXxI7RqS/W1dwblpsj+j/cWOTeG8i7VtyZWB5NbyuenyVT6jCTO4tHMDHhiE
c92CUYwlUoH2PqdsTgxj9FzIbOtpNdxQG5Iy7AAleuE8+xaH2oRWmxg84LwB1qUzfABK9zDjCghS
vxyukUBj8FB0dIiWRn8sZ/Pey3Lk46P6niztV2oRp8k8XIEVsZ36mI3Eci+QNJR0OauBG9xybrz3
snbeejO1F6ZhmZcGM3PMdrvEXB8foeKadddHalXBERnxW+forxjCDy5kHd6tpVNke4RVydIFLFul
OfWWTRdfEZQOvOTKEnCJH2tjQzXZI3P71r21lZZnCz5hTlNiamX9NOgTiBSJbtwJA0xe/PUzN/gZ
PGfZy0Fj5wyxKbLXzWSszLLfFmGk/KJtX0VfT7SNZduWxXOFB/hbOzc1jr2JV66cjH2FEmw3qlOQ
UnM9JcYWBhn+Mp8bfyq4qoyut6imGid5sO1nLAwakpW8Qa4tqmlYTXJsKQArQCsnd9uW8j5rojfb
Gs6j+xIYMXwHV9+FgGXAimu+26V6TOMfph3kqaa6yjoJ3KgL+RA3AijTkj8hnUak9NGsaYbIn2Jw
RI1YsdladY36EwdsGMbRJBwRE7t6aS2WZJc839ZbpdZ8R3TjicHpWc9zOHaEj+E80N9Yn1PTxMvF
S5L0AIHXSl07YoB2YDuaXkNEiHR81q3fNmo45cHmI6KaMgNYYFLmzzjaT6BtJPFl63EglDMb0Yqn
Y/GVNSkVzhkWdxCRibANo3U5FuUK5ayN8q+gPM0mJZWr+8q02dCQzPGiFBiohMjWlmeRycN1P2mf
EwT0q6iYG4hLZjUgfmrHOvYwM6+xQWp6vUACGJGbPK06FX5kpkWsbR+OhBSFRC7J/pANw7QZobO5
GlM9iI6NVtHprq8RkOZpsKYUeX9l0Jzy6/rPUlwbXe89c8CcasTphlJXwXveI6XTXzPRf6I8rEj3
6Yi6YKKfAgJlHIxdhTH72aBHS5ni+k+ucV1hRLaUbARiExJ4x1iC8E7B2o35i7WjjnjBkI/Z2NLG
yIKoqn2MkPZ+anTDh2hDMzduswGTgk0A2cLhKHRl8jv3HFs9L5yft8ajmcNP6zHanQh3/FxZkqrn
MoaQ4SxI6Q0m+gbT9SjZi1RbH0WeUYkt0nKfq+AlygHRbh+LiNbEdnL9tNuD9xO7fbTHUcaFLTPR
w7hTTACgkV//xzBbcy5coqupmzGk2CfXt/556tT1o2nNj2iE++U/P8XtU+vhkBEGsQtKu9zPiXfX
JuG0bq4/kmi6cp9mbrG/PW2DjJpxkfNzlaesBS1a3P6HklSDxYRQZwUCg4O8zf5+CMmAsIyr0Lca
r0ZyzeYDuomp2OTKc/va26txe/jnx/rX+/76nf/X59x+y38++399yu19Dcp/nKjXF/5fn3P7Gf71
nf/rs//61v/6+O2/+Odb/9en/6/v8L/eB6/Az2Mbnb2pNbH+96fgMc63t3eiqEBW98/HzcTFI3V7
fvuhBCzizGX0P7/Y7a08H72/f1u8s0lLBOd/Drv/+vq/vvRfv9rtqX77Jn/9/6Oa8+3t6//6NSfL
J2lkQakiQRoDodEJBuHRaIigYH3Pk/g5JPtqk5sI0mWH+t2Mr11cwb2rTf0G18ILzHnGnulu+8rV
CGF67zFRLRsUQ1DUqCiM3xQElAUe1dHcBNk+YbeahdsuIwDMyIixlc8wmSicpTVczb0unnFMtjAs
B4cePIIKKRli611M7IpbSy+ZWsqV1/V0QNJATZc41ANSZWQCSiGh439qr/6oOv0YVfxrkQUDtO/8
RJ1Kz3AIrwzUZ6OJGbHGiLLwMVw1Y/qatkwNeTd+p6ZmHJ3R3pUhjZxVnRjr8LudOmsNWtOurKx1
fRNf80Z4ru8VlvNK8hTrv97suctYp8kJflU7dvuP8Bo1k3klWQPGF2tqP4yfqP8A5qbyrvFES+V8
kWw8DIdYHMqvAT7Y6qdoS6AkFMxAhbM0xjUCGOmHnL8kjd3jqCYZvIKLSt0xXOPcYlbp2k+74aTt
MO0uLasfSWTpTk1F4Jzb7HobLeRAlSehJmGP/l1ujfaqiohGPMHSEX7n4GA0JM4wvvuisalbrxP0
tENrq6txHx+jw9yVNui3x9l7BVUj6N4zP8M0I9K0hGEg82zhmcDvtkrGZZi9exUEVW/CbEDTgIwy
Vy8NvImrISGnlxC0hjjWtZtZP2oWq7hzysvcZ+csGn/hA+LnDHnKaiI2jeHP+AosVP3dOOB20F+a
6S70bNL6I6yggUFEt1Xd1yrCkJcCx0KPJssgvu9JFVsmpTMcY6UvmXMIq26gjmMHNrnH/DkYbKrF
cUjxDOu6946H8bsW2m9uV+aKkLlD7aAIlY6CIrBGutQDYyNwaPFCDBoyfHNdIw/X+xDSrWYc7sgf
WvV2aYEBcWQZpo7ARcVfOpzjvkoIv01pKXBQW0oJID+mMMkI2knudygTCgHxOK7OSqsGzI3ik9i4
3awHnyTeDn4lUHBH8adRSnPbJJq3NOKKL6969npQ17kHwvXcixa57mpEYekHoJLSYRWMMwJx65no
TvwrLr146VX/WpvUd7Nyl0mjbcnSZb+kp/ugpfyvXdK0SzlfmZeeNVFLt/qYv7AAv3ZEYe2c4BU6
k7gilBk0eIfntnKyVREQcKJr1kMcMbiIucB7pzTcyTjJDjLf5BFEf6nIvai6xDtqVf7ojV20JsEN
9w4ZE2HzjmdMYRrrN2XfG3fSjr9FK7stFkfCcm0yTZwgwE4yQejQ9u6TFvQV2lx7ndGhwJ6kflXP
JIJa5ULkhbdUMsPgd5xttp8alMnPy+bFUUBdSjdf8ATxyjdfuGCJ4ojRiWhbYgPQEAZuvnSaaVtF
kbYfPLGfmVWW2RT4ZYWuXiOH7NXcpTnkw0RCsR+jA+t6hADwSv0WxoAGRE5ZFYpfw+22qBKIo0/N
4sCfk9dDc9ZBiy4g64BR4CsSx/jTi7ldOWztK/aN0xT2M4JLrB0ZXrRkRvJminHXeoAoWpM/wUO/
cvumVkZxdUMIy9fGML/xtwc4l6c19lprPjat3q0ajJHLCaxHpm6MHTKsgPZGYF9R7nKkTEuDDVnX
1SEs38xSf+4RxXX11S6LsNkMGMHTWNsQinyX9tH3QAgu6bV646f9dJwGj1cAUF235TNKcuqUoxpR
V9QtGre/q83mtW09SPeJIAId5ntDZni5TBAp5aa+sRR1h5JlQKqJi7nPNYJWk4y4YY/gmnFN0Kzc
zH3+oXVZeWQhfbZt+diPFSsCIDTFhYhgKPpRnPAyROLktim3nFQ+DHaFokZtrSiFXtHxf8AOeQfk
k34DbryRUlB58qGHwV5WwPPXwFKrnMmg1eKnphrXZIFIv1JliHAIZCjL5iXQ/WXwshcz6CjGJOJu
U6dIV/IOdajuPA9AHEi6UMON/fAR12a4VUbzXGTZ0RYoXyWc6KzGD+HcJ7ZJzU8HHzMTx2jnOTU6
msRn1YMdZVd8LGsM3+itbJFUiedHeoM0YNw2GjR+q4N4F2gWZK7WdZOrfY3AhkMdlbakVd0Q+G6K
8ccx7DsU4uHkoU+PIbH5Q7xUBnFLInGTJYe5jXwbRrfdYWOk7YCU2AP7x0PgiXuOB5LRhHZp9H4r
8/UUtuoc23WJ0bqLaQhQmAz1darlV00wq3Lt4pVv65TbptB8TXNp7yletDB+Jaxh3ERORxOJM4mX
whwlOA2rAYEn4P5a8qBsKbdBI9dFJCZi4nCCAWStaoNF+7Ex9eKghR3V69ovHJZExMWPUTrW+1vU
4+mx8x5+z63mpTuI2Q+xEJlGukOfXZ8hdO8hGxeyqd76JnP3Tn/NsWZi6cyrhls9ew43MCztZH0U
f8AqvnnbWbmKG2mOOISdMQCkxycCeevsqim8K4C269KE9MhIOMgKDQEObIRp96QgdqsQKhX60qO+
hUzEcBeQUr8IagQhRH2hJh8j+wGCzJLW82h60AXJLHdxR5m6W4F02CEsboUpBewPHDbTHXlXZAhX
dRpPBkxXTkeHjCntXRWPEFWKTqsieyQj8cu2uM7b0beC0N+KMX9GGqkWyVxTHBK3T5NhRn63bSbX
PTjDSFauRhyECBDJiPzHiepjM9mPWBONdTRNDfPgscHkehITRmO9jSkfoeBSIzdp0c5VBVGyqJVE
BTdLP0FqI0P0LBWxwtbQLji2GK0scy8LHBCjDnzxlcNqh8V0gW2BWIjtzzkGEmpmUGBhGdGq1qeH
NM6OmXiKbKQzrrbWbIvaGCjzJg5gKkhYxTjifmhlf8cBeSEb4XqTYcu3abYYrG4TKyzjmuqOysmy
XS9L6phK4xXzomxi+CHRGlh8oFg1Ld33crxDqmAtvAASWDWk5Vs20SngKQWfFXB1T71fUoPahTAC
EkoNumoZ9cE3M7C6amD/JM7DhVlAlMk4kuokSg2hn8iiXlPqvuSAhl5qq3hb2gJ9CHxrKHtz65nR
H1O8DHbyYnYXZNhAaWN5H4mUAD8JqV8a8i1ooiOF8PdWOIEAScWoPvd+6H2STkidixePh8RjkA7R
+sRT/RZ581HrLfKypzkifw0BX16uZIA4qY4BHOl7X1YjZVqj896Z5ltdDm/6jA3Jlhk66JgemClE
fVUzYXKAr9MaYEpU2HD1a0yWuTKtiRlSIjQhtluibcGPWWivV7OsrbgL69lENLaXrQkQ7DaOqR4A
myRbdUaIeZa+ZDM2Sa6HwKYQ31afkPeSWlQZVMXJztAUm63ELEWIPRX0xcJ7GEqSRzJ3OQdmQNMD
bqvhswgRxTShvcuzSextewC2Um59l5JlBO/bi6eZwE9MN63c95EX+ehBfiKjtZEvuBT2eDFCeaGK
gxnk2AVDiOKREW/Ngb9Pa/DeZQCmwLHbyX1jhNW66BHoIRui9SkMg4e+8dzDUOrIxby0/ci0duO5
kfaSy3FTddJC5TIOlxaahE6ZYleZ7nDBuBrfu1Z8MrjdlkHMkF0OtMwEevtTkckIO1u/hdcMtJzU
mU1rZmJlWMBrtwcgEH1LWMletwUYeILymSIK81nEeIIc0WlcChLruazKv5/2kTEciO4DbMf+iuks
0U+aLYbX2uVAsd3XSqnwVNiKzS+Fow91fd4hA64e3MiDUh4cDYsxTwHbqgcCkioMKDGhP9f3VdcH
pArmkiPDYtnl6e2hQ/23QrUEaP7/30eU5YRdzZhg+/7zeU1etxgA9HuDE249kM97adNER+MyfBog
Gpi35LRTTT3dCa2TF8uOnZUZRx+NMRgLVHMjsjl9vLu95anijT+VvvvX+/vK3tOwgGBWOuuZGL0X
UheEP8F7rANijF+a3hCrAvXk1rh+tI1Hd1lJHbwxdOoVbg82Y8eKziUimEN/dbhdn6nSgbsKtGcT
DJC7OZskXnfnocrq90rEwduIDJ0wWcvdM1mGL8XY4Z/XAuIxjHYdNird3j5Npf4YN/XbDEW89cLa
xjAYe2u+V8CeXafHoBIEMzHGTXg4dp5RO6cQ+NLXiPW49EJn7KKX4P1ai9CAErwQBv0kHczi2vWP
IgOPHoLrQ9zlwrdmBvgeZ8cwOu1FFlF4oQzr9sTWi+5SIfbC/5Lm2CWvqqLSEYcxCLLDGCJ86dNK
v7e0KFkVUfsgjVhsa8eon8NavLQEy53b67M4xZtWB65xvH2QIGICDxrAM+5BYtvlYUwOkIJQV7p7
yBo1bArdTe/qQat9ZxD2Y5OhRo5bmEDigtgcY9jENDbvHc9WjwX2NbZbx8bDX9ms/C6qlHr+bnDa
1Gr+VbZzqDqcfhabJ+m79TtIf4eg1arx9+CknQid4w7IwDHXlffQJYDKGBgHgMrUQTxWoDW37G7L
lTA/WHaNysFw6l2gqfQ4p+yKWs36GIyj84DVxHkgHGElJHfBoeCUrxtneCljMmPi3nkjDt1ZO65J
X/v1aWGg5OZauc8x8KCBMtvHPoWGoNUg2d+eonv1Nv00fJdR8xpmKeHTlgU1UmrsDpkynrIoq9g6
EHi2AexCyvFiFDpXkPzOBLd/0pGa8gO3v/hmg8McimkzOdYjsbnBIW76fhV22Ky5XDVn5/qQ21Fz
nt2RrHcHl8vtA/bIvRHNDB8hieIgIrjacVCbQVbTKiVmww9CSx2HwaIfRvkdMSrH3JgZW4biwcxc
bJhVXgsie3gzHqO7psKVS43COSnr6iGKhp9SkkpKTLnLaGlpByIkrwuYWxLmaz731pUcrms04Exf
JzAuuSub5D4jVc9nt68OJfVMZ4/SnZWHL5OZ1iugo+LAr0tR+GEfY1zgPonYjiSURRZz/84NPXos
8yHnT+dVn2zKH2ZsdPem5XElzCbuijUJEm6eWveu95A3Zfp4e1BWIneBCynbJsg/vbja3x5gEKo9
ZUHV3oUMAPZYs3jb1+6h6NxOFuVrOEBOgWax3MCOHRMafJw0DHYTkYHHll+IYFxaEYn6PJluFSCm
ydcxeV0TLrmC5Q54YKVhsHwO4N+hwdgnIn/AcnynMgoqagum0u6+bES+L0ZGqRDTFLQDY41OuPPG
8ELrWQ4FHXJSGihfBeuB6uaNVmZkXCXKPApV/UlvnR5e6764Cll9iSPxPufYzmxC5kgGQSIQT4z3
hCqdZs2LtkBT5mEUug7E0gQ7mzy5QyCsK8+CK6lv540Rch0sHOTJ/CHLTyMV6NKr4Idf/lLExGM3
sONWMEd3twdS6d4449kye1t7QM4iF0OQ29/jazUphZMScWZNYMzDVOJGYNBfgjQ7O+HJ7iSEw3bU
KPuikza4sFRqEEjX1Yfq+sCXHzplvrp1FT5XnuutpTYhiItG7Qnb59lhNl0M14uyF1GPZ+nZS+NV
Yh81xqGZiq920JIzTuqYFkDimRgWGFvCWZ01vRofuECa27TuLKyu4fiWZ/WDIr18BcFGKFistQcX
QHTGYn/CiK6vyVge9/NghufOSy56YYRPbZttYN37O1KHigXTgnyZ4nLHihkczIhMCnPGxAW/zBJv
O2gHckhasqm1fV7azZFrQbkm/ER7ZArCJR8jv2iH9C2Zqv6Sx7A3WZJkB1HEIzU0NjmwWqM9FZoh
t/jzSBbThfZUoVDJ2vBiKF7ncMRm7HCkanl4Rb9I5pftvvFsMnRmXR7IMGWFzzmpOpS3ZyISBf0G
Bk2Hl6YU6hwlHXrP64M+WtMZi/2lMAu186r3nPU7R7OV5RWxoaT+btvR9sgk4/RCy4JGlUP3kdcT
wGDo8RJRrWRhCVmgOHTPjdDzBzRt32MZa0scmyG+4JwVLHT2aZFisbs+lIiGXF1PHqYxJwoBELXV
DA6zKYzvwNPLQ2lhcbm+6/aAwZqc/Tw1kGqP9vH2kM1c+2LDnv3b0yhsvHWOXhzlZKrvw6B6vhVI
AYYX97cHK0KiMZae2jYkTR+kLmf/EnCS380N+B4IQLIp0Z1vbJxSyynJdmETMZBjqaHaxe5OFvEy
5J0kCi8JBiRBS47vUuaEUoQmgdtboDpMvCFe6NENT6rmBLY9y1sTa8xKaeMs8q0sdX3DsudHBzpy
0lgWzTnXH/O66ne9Iszu9sEpRSVhqwFTLozOwTRnIPnbm/P1alT2SUdKvSBqW+j2eXREumtVbW3t
xsb0hcivJf7UI3M4Glapm1S+QU7AfTZnKBhDQsakVY3A2IVL2MOR6ZFTNw2MAyH7wasxILwh+eHZ
GdIAyN2kJixsmktCCsCCeIlxFwdVephQ1S+y2slp3IIm5+ah/qhOVitkvAQhWn+4kJMN2b+qxNRI
4c26ZSrqczgV22QMrFM5pLjVazpViIMQp3Yu/35IWz1nsDInloO5OGldTpgA1qVdEbAOaCwSMQqZ
bYP0aDXh0TowDLEX9wz489A+e56b/Gjz5PeA/8jUYXIFCyCq2fKo0th5UKJO1rEVYxsf7DvSOCpi
VQlItggWvx9r8l/MSgjiUKbR2DgDZr3hClowswJJNuWa2xH5blyPJqRopBfoE0u5JeDHi3QnsFTy
clXeHpmsthlRlJ3D1NwyJn2OYV6TRVqDYv6/uOmmUNJDRJYhOPsYMdyimJFsgOGB4/g7twz0RXOy
hT3+4KyirTTMzFXTBWAnGDe5m26cyW52yYRRfmzpEyP+j0UfW1lv9adZb3eWmzfr0ZvoBB7QpzJL
Gigmz8C7MBqFDZnRb1yDM7Oc22Oj2E4t5PGQY6u24ZIrQkntnJessA8Q7WmpHISLI9Syp+fWnJMj
++tXAQm/FpnYq6ksd64+OcfJxCNSkP68ueb8tjYFVoypF2VoajlisVx2JVNdW/IGZJIVFvbekNUX
B+Z7Xk6vqTYTK5+3ybHsV3b6mVZNcBGu8A4lICxrb7N2xytWbJn6XgFO9kn1lOB9zGIP1F2gWpvp
v4m9XSE7dxFF7jHM88SHv0HNXHhfUc+Al03yqy96Qh2oDxiSWhxKczhHlvvcxhWXsEM7nmbL0eii
dTN/INDTwlDYBQm+Fr2j9i6qL1oa7TMdSQuRSTDgdDD16bBNHcL40XyujTqwNnS7fKfjNpqsxzqL
UBIjAl52oU18SAuiNc+p5ieOE506x3TXSqGHSgzrdXZyBIh9R3SxTdBHZDL9Nu6DWYhNF5Iw1OUu
LESXfBfd+BF7R3yiBCOncFtF3fi1tDeNiaYUG+w9li0ncv40tuGgbPO4wghEYUDZR1eGAFYOC1Ap
WPjTkASh3EiXoqrOAt33BgfrN+zQY2oj9dGIsisbmko7/nJEDn0SPLMdx+rJDtsd4xAhECm4e3jQ
7P7ZlS6YaEvpad59xNL1eb1tkuViHA3YKoGp0BbNutjVNH5hXbwbT2lIDhySsmYJhDnc18uWXNo7
ty5Ln6WvsyYszDaQsbJdDh8RTbukUGpX8PMfx3I+1q3OTZihNdKATUqBzQW9iLKQOziQjAsv6Q8E
Zq+ZvYt7t2QwStABdg5h0RXwjDTy6Uk4WXUyRfEZafWxG8f+gAACmE1Ln+IxG5eFja6rjZ1yUYcE
qYzerG2sXjt6iV6tPZWPfpxm8ykRSLuBuSo/IS5DlOZJ88w9kRIlaTrhnZWRzRHqJMA4hV9GxDrl
mvdTU8u5IHwbk0wi6UYyDTq3CFV1XGODyEzcqyj7HBCtz4NN4i76P1QW62Iqw505hH88/RFX+pgz
XIRdc+Eqc3YKtICdCWqQ3sVGOxF3r72VZfeFbxK1dSwoZSPHv7auX0Nwkd06z6gzyqXZ6yehEptE
gX5P6SuuBX/W082gpt9BJaexyd9dxK87t+ne0A9FsBTxl/rDxg35YQ7zJrRgpQKb1yhFYweSDc1m
wDvl+qcTk5hYyxTDeaO9KrQzi7AlYjCP3k0xPWGeANo1yIEmHy5xPytNECEigKzKDnjXUeal1y5T
kDoLz2u4X1co75MItfDctousUhs0S4VhbkdGppE2LV92072IzXhNBwYu2CR8NvLGgW3gVRoHSnpr
6CdDn+8dnWhz0V1DdwruaCQ7RXrdrYEE3xjfQs55ru1XYsbpsA14kPlr2vQS7ClYZYaBHKUWg/sQ
0L+b4yLW9PshMM65jN6Ta+50SxHACq5rBefJKDJ9V+00c7mdHwpa24qB27YWiNhX3mPmlKGfByV6
6kon8FzPzmaMc8pmKrutwUAfzkdOS5uXHUXavs2Ig2lPU+8MGfsedwy9G75JKmRc/RR9m+JmJ9SO
G/phuIa+5eH4Hhi5sbUHAjRi1GU2/WlndDW0/paf+jB9I0/+SiaD66ybfUTrKakILHE5j8rJPahm
cA9j1H8nMXY9YOt4JTtJgUYsFpEofj2djimuGl8I7l46MzMwSjMdw3o6pHIaRbrgloaOJu3bZdc0
ftZgwanhlHSPzPBcZ4OttVeqJX9NHUdW2d0nI3tjd23cMIrqPSzLB4b4V3PEEWwlRES0wTHUq6N5
RR8NvP91LX8ivMskx/enIDgrkaBBrrbzyB5HNe5qivTWhwlDfA+hK2vo9yn9GnP5YbogEVqrLykP
w8H3f4yd2W7kSnqtX6Wxrw9tMjgb7r5IMudMzUNJN4SkUnGeIjg//flY3fbBbhv2ARqFri2VpEyR
wX9Y61sZ6vRWa390qXbH2OjqepI+zTslbkY6wn3W+4i9pXigHrEPcmp3sNxOCOcSSsHuSfnZxWPI
Qx1vJPE1ae2nOYpPXQLBN/OxjpCGcCpliSS0A2wMh53Xw75Fpfep63GdgKt2dyVPMq7/DK/XrMZN
MpdIwYYbeiIoGwXRme4vLeH4aP3KD709J9QxdVEspzhgke/bDiZgtGTVyku4kirwYKB17D2k8q7N
oyiZtHmbivgjluNwaManHDYKhH4L7tGAc5FZSWVa54zsmzYDYZUjSkbF+WwNLGtrt17Fz1hWAVMe
2FbeeNxmrEDxJOoPPgpdImbGk1v67+iX2sCJQBZ7rK/Z2OGfGuuLCegMRDC0cVH/LDqRkwIcXSor
Zqw+9dyJiVkcrKy9t5T/VvTtY5vhoC47di4VJsmhQm8LKHqz6M1BLcVHn5qce2mJpi52bmMZqGh9
1MqUdZ8L+8z1e+TEBOfFHss/Ok4C5Je9LQ0uZxAbOvgz2Vu/sG0bW42HEhG228EotrGHrd7sQKYT
KRhUqHyOyLCb2BnQmxtUWuSBySVBIOIWP4kwDhJXbEUEi052R9tE0sqOdy+T8g3XLiIO2R6L9L1v
oo+iGc3tHA8ftTZnQSU0JHaFXREaQHBH3x5xcYC8av2fqib/mVqy7+an2SneGzvvQ9mgU8yy6GwY
L1qObsX2qPl0HWRTx106A6vmGWNNOXGGI8qFRZff1qxHoRJEJqbWgAc7uzAEOOsx1FyNrW9JHiKH
qVZjBSOMqDbLozCBVaLn03l0HeOFPOSRWQiPVR3cr2TDR+hOvW0M7xshZQOAQQChrilTOkEmjCde
CHgESRkvNprKYetWpXlB5Zc7hBW5idyKlsVT/jmY1rjL2TZji0NzMTX6UTOzV4VWPIKepaEdWPXa
SsPiobT6bmlMi8yAp3rELyaM8RGTBaxuEINJimEgbbVHMQtWCHP9Q/cf/VprEAF5gTn1+HBgV+5s
vm/pLI/p0gKC7DxQnnGxBV3Rwxmx2QVOjDwNg05Rt0jYYWieFF9DA986IZp5Q+ZDfBO1LUA5leNd
ePZK7do4ymAhB+eUyyGOi9/DR7kWW5D9k+am4PLVfrTC3dR15UP6Pi+VAQ7St6HrKP9DthyPiYOf
1m/Em8QvEtYJgX5a9pUioDlpnhYzIpvZvsvqc6ZEGGEK8J5++gnttJ1/UiEMtyh6eTyPW2ABiKyZ
X2sds8H6iKi4JMS26/fDnF9L5dQ7JBRqI4T5oGuJIjQE3ugymj+Lq9OSsmET4xNUFjLVUaU3PCw2
Ts4vuaNoBMgzbL2kSA8mk90AzFr5oyZCqW2GW6P37t1h+NY5z9hprvVdh/kZuZLV9S/OhCopyty9
btONNSBvUg/waZmwkesUfnMoC3duk0mqRE9jmzMfJOOr0MSBEcb9ECrCvO+U6d+xsYLbzWyRx4b+
EznIjhKbfIFuCbvIm8I4SbBwp0x+vay/F7UxXTwL9IMbe5/4LVbVb36ssfvh8yoP5pLWocyN19Gb
7rEcIeSZGC4tBXQI171Ma+HeNVa3xx2HbEqUgcrIPSCXBSBAPul7KKd46y0AWeQVh7bnfzv0bBxx
7WlZrDMRdmfKlouKta8o687YIrc2mWBRPfxE09AcLSd9R8Cjnwi84CLJkwADb3IkPZex9tAeFh17
uDcWe5sNGVJhCk3EZVeCn14R8CApJsOrWZpNRi9DSAFT6A5WlPRjbtmF3zJRwSggoGZU9m6yH+O8
fHHwPhT6Y4PgYd9m5ZuW0i21lncA7H/qgIQfJlJsVPUalwjHjUgSrGCCX+wTE4e5BClnzc0eGrMi
DgPLsiSfoOy+KvLEaAQQFLmDeGaaJgOyNknSAF/aVxgBcuizhZyJKbDh0Sv3ZjRaAkbmJxxej4Y5
otCkYmNEXMRkDb7gDXST7uQWIjlpmvFe5O6xUCvTULhIeryBDEo2AkHaLS8z485yXB5aweQwX5Af
20CyqpXYOXZriqlXbXpnQekuVoVDYWRbcsyfjZbVsKF3PxdwsSz2j3ra3c5ycULdjQ9gK+czTvQ3
jsOdAl2ba/PCecXKwMu8q2/1WMRmvNN1Xu8cf2YRoUBVinrYmYv5VOf2m9NxIQ3pRN8Z+X7Yev4p
NlC7TxFw0YlBQ2DOegAB1NiLmc1KQqZPBZGgIFSEsDsNiprkxtXUTRVDaHRccHzLoujbjPjLb5kH
JFHE7xUWlyOoYCQAgKwZaZQlSxhgLDTf+i+XDGoEZNGxGZxfZq6hMUYg4BU4Bmqme2Su3MBBfB0j
SXQJoVl6auW8rTMuEIcl6Dig3Bi5+/M1zyUV3RYp/7ki/SdwTI+NcaqwhQAuWCLzriWuj6+a0CQu
egfqvedHIJ+qKzGp60ArE4IKIIp4lzHqziutXEW1Dn/Qj4BYGcycv1yjTq5ImLnRXybSIskz/ewa
34c5hVhyiqwPq+GBz0Qa8cxqeeKXbGQ3pbSjU4+OYch7eRYzYFTRYR9LgWbjrutDAGZOaCt7m/sF
Mno909mgM9XH1jbVnAejzpbb7SNErxAi5/GR0lJAzWHBEG2F82mTQbsjEjUO5ES2FrqV+oDIcoMf
bgyz1kOAYdfPDqvNo9JXLC/39REgxrboNkmeNHtJc4rdi57O5ze+jUWY1tVrYnT9QXrwbZKkACJt
sSKcXyNbg2WJXIW1aGjCHB1K/96P8vKSgxstDedukoyGFG2ePfb5fY65ljXfkc3+w0B0TqPIwTOj
u1mrV/iQ/EziJT45JD6Lxu0vaijI/sEyPRDTtTN5iaRK1ebGsMmsrfR39jRg2gRhmv2AkNBo1hpB
mCpMmobOzE1ZOy/HuYlYMwzyoSRtooAzybgFRa6RIOmktm1J2BNc+3oCs6P3SehleYEFy9mpKioO
OC4fE9MnMa4wA13ju4vKP2lpSrYBdNDAfWOPQHBHhT5RdMfYY/TE5cxkSS04FDvAQ+gNFE8EDYpC
Om4szTW5R/Rq11SuSw8wt0FrW9cmhjSOrdPD6dW/Gj6kN5kfh2wCD92sQ4iaNVHvZLdSG4ieN8Xl
9zceSwpa6Vj0pwhAWPQ0R/oW7kRcuB6ihwaYHJAEDl9Y4g9zk2m7SqdoMU3rQ7TEUvZURRwIEdGG
x8TO3hgL34HCAMMoOiLg9VRuUldACFigniLx4tMzxmh//OVf//bvX9O/xd/13RoOVld/qfryrk6r
Tv31D2H/8Zfm7//5+POvf3iGZ+q6J2ijdQvvknAdPv71AXUq5rON/4NiYsxd9BRBnrTt2QfIcZMB
JPVtRv+seKdrAlAxAsa1TQb7EmkM3sRiMNQ1iVUzJcNMH+BvOqKBHCXsaKS75pE0vAd3Pkx9Jm+H
3HPvOsfiRcoKj725yiSG6PZ/eR3un1+HxY9vmK5h2aah2zD5vX96Hd48Zk1ZgXoH3rLTm0EdsHUP
G5GUwx3s2gwYrVWHgi38fZvlrxAkkBmX6uoLV7tpvcg/TGbz2eaTdpN4O1vW8aVw0sfM8+YTcQYV
mAi93WJ8w3qCAdQzRu3RdaroxpgrGIhJ54b/80uy/f/6koTvm8IU9F6u6Vh/fkkjzwOsIH66BWyW
8cayaS/pMNjhpOc4KvRXPbb2I+UrcUCJGcL+XOi41D0MyeI7Hdu9MbgcDWV+Q1dgToZ1+//+IPWX
sUCaPbdu8egUnX/5/ccChuLCuF7h0isma7gFecgQGKX909o6BW3d2JD5gTUNAwlEY4nHbFKTOtSN
CqQquzupz/HGooJf76biGZkqbZbrLidWecVL43L9MIBgG51Ox070DaPmLL3pDWqnIiFr6vdf3YpD
f7ELhCBFeWuXpncsY+vp998Ku4+Pv9/pf/3TXaB+3xVfNa8+jZPun/76t6e65H//vv6b//ycP/+L
v13TL1mr+lf3P37W/ru++Si/1T9/0p++Mt/9Hz9d+NF9/Okv0Ol4eN7333J++FZsQ/7jbl4/8//3
g3/5/v1Vnubm+69/fAFO79avFvPA+OMfH1rvfsPmLvrP02L9+v/44PoC/vrH9aNI/8unf3+o7q9/
WP8iLMt3fM+yOEIMzv0//kK/yUc0Q/AxIot9n1+rEMZ6J1bk7iV/P3wU3Hf+r6H/i2Gz+fQd2/MM
03LdP/7jdf7j1Pr7L+i/P8Vcx/rzzQLbzWFYI/jOuOCg7Zj/dI5pVZLBECIEbN0mdQbNiOcDnBiY
QICN1Zs6estrjQ5jCUjjPhMRjUI3dnnuL8lnphvXxnN4jpdkY1QOjDQDccnYMqDAkrd3ZpTFiGc1
gS89AyqSJaPYCYa3jV5+FiX9/+BFbxk1zYpbX47x9JwUJYmCmbz3JVD3LjEepGZRnlVxkLV6t3UN
Rk6J3gMgYYbiTdnN3A3FFoOAC431FRWF2LeGITa9kX4tsAWuNTXcrhkMbTPp04SK0/9FNOmOapDU
WN+96rTzjw4e7iRt3xHWlSeo2xS7lrfrfdRklDQROdVO4NQQbeMcPl6yNONWc1sCXvvoIweA0ORk
5HhvK8onAGk57af+Bzibq2SyxaSDVbnCvx+l48UprVON/HAY4+OQorfoDExlRdZt9IqYaqn/Gmr3
gfCrd4vtVhkjAcJuvndqDWV23z1WOAxUBXRAWA9zidrQ4HzWW7kDyX7UCBohIvkuxRG8r6tHaUre
Z0ZlboXZrhyneyIZ4s0wQdQw2g+LOi9YlgkKdEFahyGviHpflzobtlUNfdJup9OMWL4Qink1xoGo
wWY3Hwkf9thTFocpwe7SNOVbCWuXAa3O9kXJS1v2T5PpbIbEep+16XO2IDTQHoZpDD/FRzAX21CK
ZXNsGINRbrORqcaELqQfmi14crElZObIXzBBpxinodrpmGDr/GLX81U1enVyzOXJGLJfCbNQp0Nm
Knv0T4MOkoP8VV0ygQdGlUQdVCQ7ZQ9oIYwQVJtgxA9+alwLYYSuA8WAUKkCfmEx7kZtLWvhHMxR
meK6iM1N/0tpmIGZME5PzeTzbms0N65/SBa/DbumfB6867AwiIBhk6EshSa7+MWN2xPUwaRpOfV1
t2DlQXqZaqTPVQV9VsgmcaA8v89zbYcp+aQtVR6YaJAAYg83ul3YgT4of7NE1jcbGIY22q5IYcfq
KehmhDN3Sxb/7JIE8v5ML8a1dppdRulAbirvQ2ps+62mtwjUBYeUJawjOWIu/lg/TcyMccfOt8lw
xE78KqYXmSw1hNbqPA6Aj2cC3gkLililzyBl6wJ38ThQjZvzC3HZUeB3sbtxSflhqL2tVxloX5wx
9K6LbuR0IhJ4a0R8W/T5rQe9bPZKUAiYRVLzxe9XlkStHW2/eIfdgrnEai74P8vBBoXTezudcLsU
aQ982oG68Vuk+Kp4lm/TQjJki5g4qv62b6bXWvM/ahxQ7JF8yMqeDcQHkKLLYIZQDZ1wL0oMzTOQ
QXhbKRQ7gC4++nwU19exMxQz2lS/Nsrfmk61N5jv6FBStkVfv8cFsSWu9qPLnYNpQSZoSeGZE+cr
yzEvVLlc26MJdJgHudcmGnoOs8pPd343PYmlfRiW6hO8a70pCIGnWH8w4wSYt0loKGRNekSHRFEM
YRtmLAmQPPeSipZQuuFQggXdkl46o16qdCAGqJ0Tx0c5iL01KX7ZiTovxfKgKweNpz/ii2vUQWuB
RHnAzOohvWNc89IhIghr+rU5air8V/hjYK77Qp5HpfY6J+cGR1lbALk2ovro13gzEpjIlt2i2o2+
Jm++tmTpiNF7RuS6w9eDZNzInkHll2E7lsZmnNmVj0iHB20POe9gVcM10RmDFSlIOWyRLzJ/9MmC
5eh020B4e8gKfVhrE0hhMlQDQbNVg5E+ZhE2rRmb4RJ/pLBPRK36XYI8xm2nFx/TQINTZbLJkNe7
Y8cG5tTQn4cQKcLCRLnqa2z7KVzXHB+bfUqZ70HDgkHGnxbriA7GCr6XBnF/y0H1IainDnnp3jCi
RjiHqIRHnXHEcgSXsVqOHaLSEJOhOCtb/xGTR8FyxQV/7mkwnqKNjlby4FKQIxxkfsnzrLUA+oz+
lzmDs7CIhdrMtXFoHPgUNcVkxQTXTBD6Jj3JfZMjQqwgexCS276KnzkqgxiO82GAQJ03BEil9yh+
v9cY1MDRiCCdvTvlgj1DwqzRbcdsNtM4ZI9nGeoNKwFPzrAp05fYQ7Y3IIDP9R4xf2w8DuvgLRMf
rlWYJBR2b3Xa2jskHwVTWu8V9xwfl/UpYjs2DNmTEwET8Jf4VpcMGDJpP01lSULqDGxnGsl0mR2d
tWZ2V9lsPJfRKrdj8pSr35FPa+hp+4UWL8p8+zJ3zQOyO2BwM3kk5gBRqxiId/fE3ZqRzJt5Uw+4
CEkgKwBVMFXoCqKsBAPeQ8pNYwoCGuExMxszhg+jIz4qn5DBePmIMsLa6gOpxp4RM4CyiSAS5Y/J
qFPGZygM61EmIUDn18mNzu0SjjYDAj3vXnRvOLe5Bp4UW0lk+vBiMp9BptxH5H9Ke/zZkeawmSp5
AqAFtEClBwTw22EB0qc58/s0o9XMGtxlrU7KDRKG2sVHMTW9vG2Ta9tW8CMyfBGrB6TLDZ8tHTYS
hTKjYpU2ZLhFdR0pSFE/AfeOcfLa79F0okHDUm2qg4IYVsxY9+M4cGG9gw2P3xwyIQNZ/kaXxtWZ
dpA/YDjuLdG/OiaMlYkJpM72f6MNCyMQR9syVblAA8VqlcI3i7Eh0659QtJNhR7GPtufeFEkLaZs
6nITfdRkohSIrjoMUq/AOIt04c1wjFe4ko8o9pO9k6bM5KxbT6sIWyqyHdsqsvVEz0xcnRzP0J+L
oSS+zGSepSGxCKcFIm9t/MhSmR7E7Nz4+RPZEOydpu5Q2+4jtAvGSs57n7kPSq4eNVM3dh2Jw2GR
Aaoai0+b6+Ocj3YPNRlkmN07r8bkx4HSHACPAryzXM8+xpLEgY1B5BryFhC+fyLf8Q7vC3NX0f0U
ZVfszTqPnoDrOJm/1zpcSdKKCuai441c+3WKtRDEKAiUxSlwv7KtXVwbCbGv75heZ1wjimMIgFuX
yLtikjhPmWjje2KLbYzZNrZMbd/y46RMDvb5aL16610yGShIx7k+u2XrHfBMb/049oiBInLVg3uS
JigWhoxfnDBYT8qiaQBk4tbIAfCPtVPgB6vi0IKL6A1Tu/WWwNXIZ0PXh8lnDXW1vi0mlxv4Z3dY
bjNNnJIG4Zljxg9kn1zn0iS8xD5Ok4cCtCh+1s7MfC6Xl5I1gYskeMf8mGWCp17kgAQ0EufEt4ad
Sx5D6JdXq6Qg0oz2ziWZVRnTC+OPKZDDt9RkuXHGdT+WpY8eDcJmbqYdoHftbMHY9Ob5Wwrkq23q
3U2AhYhQ0y5cSIcoZsrvlLxy3ClUbt4Pe6nEjTe0CWQ9KHmZ4tHuZ/XRgj7iEqoE3yRXISrNrYF0
1/vlyp6xoXSICq9UwKM12VZSJ92V6IH5G0F6FRJxiFJIsy66c4gXiHtu31znVeCLgubcWuXtUCZn
YWehBoKoZ4WaYZZsdeclHvDV2wnBmtJoA4+1nxvnP1HflNtMvvpaC7eHNPaRBBnTsT/Raz9MnX6x
nY1Ksvu+Uc/1VU3sl9z+xU2iVUAPvC+CYLb3HYSWpW0f/V779mEl04LwU+bxD4WRB/bNZYmHF2c2
7v3K/ZrrL8+AZlczjA4q3ImumT8qVPHziMAS6PC3WeNHrGcU9JPdsktnc7+CwizkLYJxxKYlL3iT
8bb5UFisIQFJAImJvUPfFzvXMJ46VauAh9+X3RlXj+RuRAgGAPvu6JYOod/JvJ8m/V7WEGwQLyGQ
P3FRvk6sLwW3l1LGhyTujxaQpMKBmcQ83GqtPCDY+bkYHhklhCVoCcz3oeFRklwWK4WenuCRxcZC
ZWCTuJyBBaMIte6yO2lrpCD7BqKWOWGThAurMOe7sTPeW0R9JchNur8+yZ+zLL4RcwqWh8Br22RA
XI2cRo5+ZwE450aJj7NfPXaF8WDj4taRVZtsMjdVmWAFraKz9HgvlpLQltSNFi78nHVnDgC4rV7n
+SMbxM6mjC0GM4i8+lkf04c4cU6tWQCQjloV5NJ5qBMd45gkgnD1myvuxG1DohIM2+OSIvkujOYd
p1UMJ5rlhMexkY72o147e/Y73aZFruv62EkM2g+g/ONGSysKKPSsJ3OMA69hvT7G4LPsR1fyKyZC
veXQqH8iCrvgkZ7DQaO/1Rrd2Oj+uSvQIPlr42a45YFAGnYjkwoWM+K8Q3PfL+t+NmlvyRql6Zfu
nm8cejOzR8sZQUUkM6ImkxJSY/X+PKtXvSENHKwzmXfX1JmOY+d220hn8OwNkHIc2mE3Nb7iOXtT
HWrtlisW5R3NYaTX6MOc4kQSqBX2lcVx8zUYSpIPQKGZSD1Qcuy2DGGiIILVWpNwzL0w3xr+iDRf
Gfa+QI/bSo/Y7/HnIjAzOpRUBmBqyDgoj2JyaeuEDKlZOSdBAMxYrVP/bFcPEDN8xLnuHP8apPmL
Gh7BRpOCnjJQpgDr2yyNvp1iTMAtnvmd5Dd6Tg34mw56pWbJ4cXYtPmI5x6WmgCvrIrIBc8IEyoX
TIMez5TKjL+k3sV7MaL9Kzo3DmnLUDp1/s7B8gXY42p0PA3ggW6ajDu9nVJjtTiPW5Npdzh6zrdd
MfGu0dAFoCAqqtHoppGMv+P2UAp/S2zuD311YQ+aVpwRoFJkVsCV0fiXq0adoeRzZFIe+2VJNq2h
qotPXFBcxC+MxTm1JbMbqUiwqWwAadny5VEXFGla3vZqrfwqWEupN+9LU56t1XuEAHMhgko5AZRL
xcOJh5pG1u3KknwkAyQkq4NFGBsJuoZD1fkgPtcdbUN2MDgfWjmHJr1BjWva7rtDtueeKMYM7BJr
Bfjbrle8YLSiW4zHcYtoHElCDRqcmWlLfQRnU1nzecrUUxHXNPt6kDsnWVdUAxwdwiWhuynkqXDd
H0QFJbNwg6JuOkAs2batoBYjjNuUJQFhRrtehra+ZrJF277nYZPkTZiwQ4lT4TzHBmsYIsvJVEqf
tNYiCn5x7jwVq7Be5K52wbFaLSaczMnGQ5sle7dsMjKzWi4s16953ozH0bIeozoiLa4kKAQjRr61
QD0H1azZYR6h/G4MjIIyBp9r+2MMh3UBKWfRuDnwljF+1JtYy4g378uzUY9vAF/R9RkMCyDzlYci
qx6G2p4gVSzVLm3jH/G7IaP5Ya6sNJwGno3Mnb/cBFlMB/mKqR/eOWjnQeV2C4pxvQ/aBvSr3kAD
ZsH2bkJXPvnpVAbx+yx47iyamz/KYriVlBVOnsFi1UdcRwOsh5wf1stfyeqClt/YU1iqFkxoSsVi
TpaE+ZLes4y0zsvIG65zpOoDeIMWsGeSoSMYF2SXSJ+bgqM8p4MMmmxcc+i9p3nqPmi61c6PhifH
Tc8JOUZxpmVPJqPsUOWIkoyiem0iIzsg5kM+tSAnWc27Or4SLvHXJANOU0kWZPYiPoYkLFyG7rbm
fZsSoeFSqA+f5kiUoU3i1r6vRLyb25k2fk7UMT7T+KP5cKYgHyQyGe7nFrYCuXnuT3J9d2AVi+Pv
uY7pfrg6HFgz4g/M7qCLLP9FAeuKHdQz0vmEXNbvSo+nluf84JFHkwY34RhzFTF3sm6IPG+POzP1
PtyatDnbXHfz8HbpD0pkpu3woIGNS7oouXjrGt63WHgJFWjr/hmFNPZgGvRdgZTDIyOCkwApNvvA
TWXwjb31UKJaf0nkg0lYx8YCBYb/rzzwnJRBmjItlZyLS893TQkGaGNVM5kUt6q39soZQKb1Qm1H
TpJkEO6+Ad8Ljqm+RZsLfQSmUgjpdDg4ZZ5sxrHmge3PcI4mLmsylDwohCgS2hMSgPJh8r3jUBXp
rhQ2HRYZ9jsu83bbaW38VoutZft7Qzc6uEPKJ6CGIIIY8MmRluXoEWBjLrI6p5k4GGkNvKFa4BOu
X85pMyAHsIoQsrwYpL8+ZWW+S8cJja3x0rETClwjBUJLIzrFw8ramG7VYj4zV/7oZSsOWsVDGdfT
csiJAj7gGvyEyOpsutxGkyS+Oqf9TAS10ZK9UqCqbZPcqaoft4Pd3o8pMMjaQagRazR++K3moCzW
ySe0DFFFVwTvR73k/pFWKQ/S3DoRKX7CpAhr5vKFW/mmK+bkPBTQfZyw0wcbtUByIUiih8Yak77U
gB6evSbfNqtW0srlWZLYEI5gVANLS7RzXAIoSaI9JQjeNsChveruFDfVrlqYuDvAllGgA96DILfJ
cZVXnmD8STXB05Q0Au5Akp3y0PKEYiL2PQEhP5X6umBusBGKjOe3XyQsXxeDqHrAotsKuFJje+Z1
oCRM+orJysA0x0qy26hv2GrqR8/Cou8odSRTpg6bhmIXovYj05Fk3xjwNkmK2WR9k+0s1Zx1sdSH
hIxzDWZRaOeae+zwe2tFRN2u0L5XafsG5fVX3GJEKQpo3aMCKMlAP4hhugY18qMt+/+XcbY/MxIo
qDjMR79AbG1KnYxPlmjDgHfAMHatxhPUbdbsdDBLLrwlZTLJcQy/YJdhBkVWjqGcs9cB5uqmpKrN
RTHeLFkrQ5hXn6TllRsGbd7ZzAxsPxAjiH6uP6zR+GGV0UBMbtTuI2IfNgmI/O2ojRdMMkyiI8JE
wNnu2e6CVfHPheXDxJ106g+nDcFIdXh0iFyPvFyGMaq+jZhGGVCDxgtBCU3cMdQD8xMUPRLp1hEv
NUclAwwLzw3HaV97+bVDGZXluKoVki3Lzx8sEoXX3tLbGMLWcCwSBuEhiobEC80E5GPmOiZvUeqE
tJxoEU3zzYGksmvj7jQYd51ugHLpVPu4zAnvZ54jNyc3R63kCUK3EIh5+6y3k7tC3a/QGBeOhLko
KIIMObeD5PrAX9uwd7WrrbJtVOYQDFEowVea4X60XBzF7Dm3iTvfwUo++I6lHX0tXR6sziQwXpWQ
epwBGYTLtiYpWdUu5GvVor3tauuB2BnrWrTk7UQy+4wahN3KpPDWrV0kB2NHx2wGFpOWo1hxYwwh
lZnm+1EbXNSqWMb0VB8YCFBkdmzJbyzNg4vSMhswFN6LbPwCZO5vHHxgd7lrCdLE7H6nRr60XQyw
wAk3uVO6VKesin8uE9rdXl1IPtUpz+HUZqi0A3BvyT0D7vGm8IewRkF6VBI9qI4hYeWAPg6SOkws
uk2CtKAOywicTdic4I5gWlwv+GsXdWNqDNxzfJW2EUGv8FZw2dy9NaLaVprbP0M6MR91qlka2gta
GB9LGwDgZPIdyO/2y0LNMxZYFeJFPCDiyVf9v8aiqiIbJl6eBiYp96TmBNowNw9LMRcBjh1AWlqD
bRtNzONiEhAAmulUlPreaWf8p6sQNIbAQlT8dDfXq3K9w2VQkk6/UWPT8uDSET+3HGxYsjdQ6qMt
Bput67T6uSMvHahdHsPR/f0Hhw1+pjklnehrQppMiYeHcMaGse/0LgF9nR0LqefXVEXhEBvDjahE
cV9mMbhsUehBq2v7hlCac48uZYqZi1s6vyvX5h9jcq9hbqvT0vY3i2XmXLlij2QFOmocu5QeXnfP
92bmIFR1HJv6p6MYu+ITO+e+sC6ayLGzTDQwpnenVYLFjDdmj7//6Ja7Bdc19FDU4lrvT7uodN/z
FYHCKUfexoySJi3SbTW6dqAK1JCz99g4PjF8wmi3fZmstYFwT1V7pHWzT841QXJ7yShJrYksqYrW
cTtWDoTBeV34Q3IIfJT6DMM9VNtdR3Zw7b2OSxFd0kR6FxnOJZaoqPW/ALrUezJUgOq1ghJftCFm
yp0q08OU+8t+Sp5ljuGkQwON16UHg6+jerVhq27qpK4oGtAzkFNEC+zGJzzFMKFR9vqUKAHyKZgS
2DYPnW2/4SbaaVbcvVYmeEBovDl4AJXgrCQ/Wjh+8UqAFVFoIwHvPqmC2sSeCUHywslieqtWh7eH
5mBPfAmi7u5g2gjcLRsps11Vr3oaD0SGUs+J6levkuI2JdoaVj2ONcKocMJZFgEVyj8S9AdMSeAe
T83i2JjJruur9EBACgHx35lyupOjEz/EYrVBSBo3e9uYqgPl/S4rLTKaEH4AH5hOSMe+pPKZEHY3
sUk4zFQCRlVrHFFal69+U4tzlBr6EZgsYqPFJAJND0ia8W/4jbONQ43m28yKawLCtr5hXQUg2x9m
TIsf4+i6ds00H5iZwT7z8IrGLJPysbzWbWRfCptROjtRxeKAUTaOKGHm2UaMKb9YBkgtYpvdUE7z
g8LKfDVJUx/VEAq3mfjiPD5FbuqhOfe/3AUXNyw3OpCnWFEqqHJvEoIWRCi5SLSHPvma6iZqTnf2
eHLoryUtFAUo1A38XyZYAsxLClFwqWkbnuohdl0B3omSiVCsX8oEHjXky4/Udr7roVNhPk/HBR00
CFfnM/erms6nx2rhypIksIpiUbARzj0bC/Msg9aMeoTaGsJBPf6EFQQqrvIORsxwshxQ+rU5MtjF
KFHr8BO4S1Sf/Ny7tWG77gqcUhU8Cs53fgwm9dIH5FmnW12z5wAIitxEFtuWyf9VozDf/l++zmu5
dSTLol+UEQkPvJIAvShvXxC6V1Xw3iXw9bPAmuk7MdE9LwwZipIIkyfP2XttpWGvnO2iu8ha/iy5
kRxGAgPKtrmHdwlUOE2PtM5fJg+EmNlQ9cCvsw5s7orNQvR8waTb1VRzj0gXCaobc+pC4PG1sWDB
QbHPbi4DUrtuFBu27EL8sL1pD8YoPqXUHoYsmmj9anSM4TJi4/mZc0vsbfo2yYjhLynxOke41zAq
Ljt3hMidkdo3o3sV3qm12+8CmthFwBsh6AR+vzv/OJF47CwyCGd9gRHQs0UMy9/sPTc4T4vDAPIz
0QzLry3mXQlD8nMjwq9QYEuM7GLi7dAOVUewp4DZoBNVqusVQ5MUBpVKCZ1ILYS4oUVQSGfF2Dlh
K7wZDTaC0TG0jzJk9zfs6TN1964drfFqRCGp9BUqWv4yg5EB/kU+YkcjuwfTfkFxOweZoI2thx27
oyxeg6BbPaAbrS7dcl87TnQsstzbIVas/HGAvkRoUhG4cf3I7Tkl4thoUBvapPLUMMKKNZC59CYS
Wod3b6F1nrvZvnANVqzetvfVGGIOy+xzwRqzNXXWqFoiRrnV1smykrXt4dg28g0QgIqjBwW232+Z
/3OjzDQUJNEI0iGkp17VLq4U2ejnPB1ObWg2h5yp77mhJYthfziWDSdC4pI4IaqYcAfUWjLLMdMV
Z0tJ74SLRZ1byM3nNqdodlzKcDWXe1NTryyQn6Q7GORHj1/hmp+lGp+9BuJtq0W36jrz+fZQmm7b
8NfV7/pC2yQ3fmdMaU9p/KqnEKZQFafrlfASIVMkscFx2FfzAGzlNUNwQ2tnYSs/yxcT6c++ksnP
xOY7SDScY7xZZ6Nu7JZBYFWvvUUykhd1ZFhnH0ZrQfep0yJCG/7tUTrtWptbgso0HA7d+IrwAUGz
cB+jdhn3DcFAOyD2dIYY3lyauhr2hJm/ZNVEqQh2aNNPrXkOPZqe9TKfAH5HkJEAjxpL8zgWmLeY
NHzGzG4xpWq/vd58VTmmcpE6P3bJ2iBLuCsFA7/t7ZUqPcZuAT9hk9AwJ0u6RmWaeh2Cm9wIsAfR
M0+K4uzYertNRyZqljXXZ4WTeXDG85givjag+QRdxEh9mulOGaP+W8Uq2onaduCF5/cDAruNxYiZ
kiW+v71ePgCNBNNzrChm9wtWSAfL39mm5UubDOiAazv12Wkhm7UNuyH3WHSGOFXrQwcEO7Hz+LBW
vicGWQN16an0SgW3LSlZcG3aykjLGYfEzckczZpntTMW4EcHacbGEtVzQ7TgepZqoMenzCeVtTql
jF+22IrAw7oxm3AtYhsf9cO3zhXSNrFit27u8fk9luU47I0QDbcxkFCTugYQ7n89DJhLthnjkf2w
fBpTJ4Ox5uYFCgaRRdO54JMtZx/24e+ib/c8we+tV2MZBqxcd3nuJBc3yp/iKJTbfKHjLcJvMJKf
dlZXD/lqDTUF7Fevpg1vWstVb1n9I91DHJWwo5h5/+iNeGrPqRv7Y7NkJyKLURKgMJN6CO5MpYGj
oh+tcZ0DHgrDJ8MNUq6antyYzZLhjkFq52Kj2xqdOX6FHdqvReH1h5Uctp6BiEmUzxjfI4B5tHDU
EysHlowEQrPc5qBtth4Ulk3X2E+OqfDsW/PeXr4K1NejKl84/PMZwR7Rd5MBAm7ZKvD2h67AhZMs
9bWeTRKDMJfIiihLEZKmmqAya8yquIPpZ9BHS1vgOPydZUFjzmvuMGZF9x2JoMoInXMWjqi4CkCQ
JZQk08QDyvx3ZOwYl9gTUqa7CbroIjOjIHKS+ygdHQKGM5YAOOeCTTsqqgqUb3LQMuN+KTiIZjo+
Y096Eat2z+g6vBIyz8grBWIWc8piM39Q3FcgFAEIxAv2VOMNxQNE1DJnlrzzpuxcTnr9GNokDYwe
Gb5F4sDqcufqwubwCYvKOnV1e8ZLNEv0iJ7oIskTNYuerXxkMCuw+z3T+Le0T2eELdOr0QduqGf0
EfHYTDqxTvRaGVan3XOcKvrBgH1LD4dIAXnPsNRHoenNKUv6176bEkb/xDsrjaWzIFC29uQe6opZ
x+CM0YlvMKOjEqm9jZFQjdYVDZF6CfcFyTc+FARCCWl6neyKhg5NJDAWSKSxOCOw4K+2mhkc58Bh
VH30Vwa+NhjnkSRbwU7j9nPYNk+3j/A34D9xDDrGzXzKXaqfgbF/mrtPS2tgBkJbiMaASTihf1Ei
6IcxcA5ERpwFLcxmYXsr69jZYxOmL+y6arvYrnnIHQ8cRpjPnHZme+jXeYhFLuiLNTvMJ2aytpYw
fnPuOU3Cg+V0iEGEifsL8sXJAi+gmRqDYmdQm4GOmSPS0/QEZrffwPH5Nqmh8FjYB4pVVk0zRcPv
ZA/9SMxutbjE+K1c/kh7LWCh74ZpHcwz9ZhjvA6tM8+nUDRa0GrxL2Nl7yOtwEHGNpLEO9r4FrEs
oLLLcotpBfycxxxlXkgu0/uYIcBWb/FJwkUEVJraB03cbun1aXLdR+lIZFsrgP92fMNE7opo2QHY
8rbkuaMBW78HmoTIcpzyWGe4p94+IjOQSwhZDeYWGq0F6YT9gqxeYE036D41vXbv9dzzyoUDYrMh
8WtOHaKT6+ZItbNpE4xQmP9AYUZxRKJQ8hZLLla02NvClPrBqEVzAkESdElu7Vui5E30D3nU/RBR
xkt2cGhw49KIowJI0IFqjTFwpcof23Je45L0497tJ24NRDLQKY4PnWgZoRcvObErO4Gn7aRk9y4E
pS101/KkIK5lG5CLZFVlKAzKOLtaSIZ3vXiEGIGCaD1Ow5qBUIOzReUb5EvxkxcgTtqKyqZ/AJZe
HG3eDAusIhqWYa0148eRt0sGkOUAsGd0LyuuDSPFl1ELJDsGOwaClg8VafQBrRAUBlXXnsyClNra
sd7YCvLZ+pAMkD4aWppbTg2SGNbDT2UCHL0bJXk8w8ZVsw24hRTjdP2Xbg9QZkpMqu6yKzgq9C37
E26U9af7PSNA/viBlTCSuXaYTdc3soLsCl2vm5MkgZcuavEqaXac5EhhjIz0UwfV0urLdeIsPs7x
61zGGLgNYqA8sEjUlGK8pnXv7jVzOGYrUL10xR0GKbSkPZXTf+eIRTO3i27ZjTX9nnquT+H4zgAu
u1OF1IAE6Me6caor9zggAtF0HqDu0CZKf5Ui2luunl7pIJR7oqvwPIQNnZ6CUdA6zV+V0YcSM9qd
hh25q63mIJfIu9Py1N4j/v8paTScwYQEHRlGW6zUgy9nbZut+n/ybtkWycwJ1lYORCq024VXXF0n
Yn5W4rpiugYZK8G8KZZIQ9T8ZArHu6ANIFAxRDSm01Ao0hGnnxyq3bLiA5RmzeBqc3Wpm57pggC5
SG2JbgjnttPmT0s/HxZ6C4nLvP0JeVPuD1H5O4NZYtotIgXhzvjdDFrsUSDxsDLLR63XVNARp6l4
znLAZUA/XJfKJdMYPblRQScUS26SBT1Js5e0Bbcx6ahJenKhnXFQB9NSvwCwPjUuHjPZEcfCv0Xc
UJCMbvMgrPpnKp9AkCHWLbSzwrd9bNwSp4qt3/OU34kITzKsdj0hK8Qf+fmDTccsom6ke7CpuAHP
EzPmKHqOrVWlt4T3jG/hHHP3GtwWBitm78LBWmWyzkq7OHW6lq4u4L1qonaDs5/0RRckj4MvyPpo
Q7oXsTZ3OwgIawYWbjhbPBhUyz7HMyZQPP0aBHQE8BXg0ie9CbrxF0shp67oal+jc8XkkDRTXv8S
1S12sEb5qcQ9QpTPvRV/J1rDqoVwC5oGunDNfY1tmkwoGWhFFzqBecVfmWx3alTfTel+9on+Sxfy
CIcFZVvGNjUk3JMZS4rhcJvY9NmZHhabjGH1Zlxbybp9hbOmbxHhqv0RjU/JECP7DdypIFaaCKii
RCzAZoSlVPvJIhQKi/7Dsrl0NSmw6CWTTkdGtQAQQuG/iPpsdH2K/FyK3Zha9AXj+1CZf1U27a5y
Yh41uP03AiGfeTphGBYQBy9PP6IcK7j21kyNyS0MLnJZMWB3qJRR2ZFGqcVE4HVUY3mqvRATcxai
8I3RerWM6RA20OkdFHBk6j1moTga4ZwQREYv0TXSrWO0wJrBzS1IKbE7w3JLfG92or3qhLVz2WtS
1j2NEkbGyTaNX6Bj3t2i+Y6G/qVGyFpr5t52urcw5JTiF9PgsP+yQzZi6YTcoYvAfgxNIGkOLG1/
J4HUZRT3shWoMWrZQKD6zUyvCDp0Xdu+af5yqZ73uhgfbM86FlWZPHsjBXw4u/j5veYl0WN7J1jG
IVIhSXIKrpfKJb/IGTSiHeluTDkqRBgHK2jjOWZUE2R3wCTLbd1np8iSJtwDkzhx1WBgJq0Wk36R
aGI7GWjVrS7Dqp442V7hZyQi/mWylkedqxKHd8kAPsG+WwLIvCxu/KI54XhY4pmwrKRkSeqjv4fM
0oNaPc0ZP6IS4hva+RcUDBrEwyfT/jjQWBUSbb3U8zeGtyekipmPguTvWBD/G6rHmYZnZy9HXddp
gbRgEugLWRJdg8NoCbwGzbG5LQNDwzPcFhKRmHC6E/yYO3OpSSg3WRfMDtO4BkyARoi2jaeZPL9O
+ZhisNeSc7QxsCEyliBHN1/2oHX+liZ5wO5UEkMPG3LM6STZRKn5Fk1YBBo0c53hw9JpqUMuaVEn
EaduyvkbNarObeRgDeKDIIQtyK1LzhJQ19ZHH1rYVTl8DomUUMy45nQZTAb/QTN5QbiC1fvCQwFj
kD9XUqAxY3hKtZz1pBBFsJ7go9W2dyFAXdsdzgAIghE7y2bReSgTjcDvSYLGMToQPQpHKmnlxjHV
SHuqIBPqxTxfFrZJfpuvonK7VzRGYNbPJlvjKGMLkmhFc0709tq1CFAIRQu4hp19bzTvCAeqY5We
F4v0McgVKJI4/HO5LWz1o0L5LZpV8Ww3v82QhGPU8UCA9fPU5N2uJkASzzTOB+PiUCHuzETkQee1
B9R+JwopZjIh6vvC+ybj9AGjxB2bjJ6Dw4Eewb7EtKNaBpJbb+jFLjWK/ZJE96gHZ58bkZWTH+lp
VYSSTP8g4yvo2Hln6dEs3LsqZQbUYzSQoxl4E0PtYn5rU0U7NH4IUc3roWR/xC2knaqZRAXeLTk5
qOv2mnIOE1z5jfKs73mxT2Y7HOZ8F1rFK5TYzHfo8uyuyqUDT6Oh3TomJ1OmtqmeaIwJwLyU5BJT
RYTuOfsaO9Jb3Lo+gU5Cwla4Fo774Q4B1rjP9PhXRcthp+17vc18iRCEED+m83b3lLXeRyMIomwg
c0cqU4Fn3dPI8jPe1K3BHDnAGE72Qx59xBiAP+3QRdFkJcuOY7irtLm+5ONMwFG5vEK/8s4aQi9c
htics/AJBtMZi1aI2n3eR7R7jgRRkxDjWhXLWw6sfnEvhgljfshj2psZSyUQT5pCdOC3tsSdRMyI
gGcWxn6mEWSAvQip8HDIhdbvKpt+QyllS0UL59qNnQ4pS4RXu1fmLrIJrYhp+2wMC6+ObTBxSTFl
LHVbPHOdoT87TZr22U4OGBdiBEiRg6g/E+DkZEio8jL7lK7BC42BpfIlyGbk6HaNkGCC4lEadMkn
zx39qWdbX/GZR1SOj1zx3I0uqcDsdRL0vvslpn2J7nuTAyXehGGFWowIklJbFTxlQTdaeyw5hOxi
QM703XjQR/075n1FiI/oCNnfjjTd/DBpP1CKzUO0+tZqEpf4N7lPOCl4oeZKEDr7PS0hxr2Eh1wk
JzmoIVhQpG2ihvGCR2M14G+5Ewq1OVMlWvT0YCEbmM295Q78SZj0d1OfTFcilUiCL4sxWLzfeMAW
QLXNPvZcgz6yd7H6sqIR02sH9mE+UR20Rkf70tWTE2iiOJNqRdK55pNag54ufyhgAYBgBHfDW4Xv
AAjOYFkbvRjv0PAf0sparQMOGZdlWO5hQFaMqeXybEfiPOMK+tQ0eBqq0Ln+UfWRaWNT3UfLejdZ
7cC1dSWHh01mn8efY9VNeASs/JQTPxIsRVMfx7MG82hLBF52lmVUn8i6IeTFrLwPg6EwCq2JIkni
5K9TI3yxQX7N+TR/YAVOj3gWCKfCMmSn1SeSvt/5MtsPnhD9w2BwE3fjx7as1adyoQp4qN1OyxCP
yLFJAszS32A3uHDqKD82HjGeIVWmS2rr2eK/pgSD8BTlqrzH3zKds6X7hajxKSQc4UPNxdOi+A2R
0U/s/PgVjPlBEY8rmG4q9w1ChLu54oxsGVxudDrJd1HhsteLuEOkjTZR8yjnI8E1FtvFZ7u+FWwi
9RBh4OJq5adu+rnU/kLnZNzHJjlXls4Bnr7HGt4kJNE9W1uyhxXQmVT0j+Aien8CXPQS1sAt9WKP
DJqimoTVXZT27w7svIMXCxvCAr/PW4S21WcF/5xkHX/RbOZgCOxu/x1EXesohZK+uVTz/WTTEysX
aJ0hgdmddtcy37q7fYQI6KnQEqYJIaEocLEQ9zrjdRBPCULwLwJkEh921ak0h/yQsUAEEVL0jWPi
yojn6YDhJvvuGDr5bYcWqJyYrNDTZMPcmnSPxU+lpgRy4el2Wo3cfy9Wy/kQ1VSH1USlKbhlx1xZ
C79lGWtskDYSJawZWHsGiQrDLL8MKHRovPML3Qw6nAQt41CjXhjli2dhTESrfz86+XeDJtwPIRFu
JPzOoFMDcvEp7/ZM/Alv2qaZ/F038F6TgSwFDanuSJ+YfLdDlnZxQBSMHbgZZWdmDn8j0RqPhmAK
5WHECrKOmzVZ1gR1pfdU0aAYyIC9sAYcvKl71pbkCrQmCaDFkhXdi5kCG7B6yO1VgbvRJ94Hdxnn
O+T9Jb4q2Ih4VRjdEZd5Grw3wQuI3Ij2ItSjfTxcE30oEWaM89mxvtpSVfekUZ1ZDXZa+tLbQ7eL
PRjOno4Eziya3QKbfp1VoXefAC0JdbERpJtp3T4rF+mXmV6BTbgB7YnmARI1Qwgq2U7yW8jK66B0
zMkpLFzq/XkYvmgx0kybiDAFWn52p844zx1oNU+v77QGWpM+29ljNNgvULvcE/vEv1ERxFeJNRlu
JxhQp3A5HyUnl7gOFj07eNbijFf5ks7JdZL4EKsB3w+rFKtyJ4ldBvDCJD9vD4zM2Mh3xd9hXn33
HuU3IkWisWbexVX5vU2WRfhR1kLBWwekuFXuOk12T5Vdf3Q5W4GBMde5SMoDBmIksl45B9r65sRk
4T4PAMMyWXpfaKIVSTR1eZchK3vwnEd2zZT2RC99xh0RJFZfG2ysjdd+ZoG3UXrOt2Ovmpb5gxYg
Dmu/IgRYGI1KakgjHrGliDHIEnVvj0HPauvobXqhPTWycmCEWwi/kXX0pJVHF+wejQemuGYLUoRG
4oGskO3aiS3dSH8HAMaMegor4qo69S4ILHQN56wbg/WqdRFKyrXQr2PS29zBvItDaFCWsE6cf9NL
qr82mqCNrbisDYPmCgNoRQED7MyvZxdLATAmGpbrFt+h1BH1r6TTTlbvmHtVSiyBU34CKYdDOfl1
u9VmGj+ea8vauCyOyMevqa3mo55QBltTfw37LPwiyij18XINm7DTIhK1AJ/0kr1rTdvA7Jt9y6jo
mCE1RPfHfLqPjHZfMA9nlQa8LA12OLBDd70byWczrn1mVq92TouG6ohsF5cNRbqeAxy7tf0h/haV
2BlZ/GrMFUD0OsPcKtmwIIxl4W1Zx8mheBeglTeIEbtrZSMZ1UqxbFvde7dN9W7lwx566xvVTXap
l/4ET+XJtNWv2HTQaLC8qpZyvVekcnVFzKaQunO7cKjS2XmydA460yVwpqgFKiOyD4giE0agbXuM
+wyVu65jLLaedayfymFm28riHFqVR0HPcCiLyk/h1Y+aomia1vfYy7302pRd/5RmzStpjc7ZFNyL
9SR2wTPWa+jPS7LAhZarnQ/7GXaK/t6Ao9MTLcVSnx5bDTdls+oX3PCXmzGizl3d/XSM5dR20njx
qjUfZqSoG5rZ99YFWwmkXk1rfkQeO5zJlMCFR7K4w64iSdojs9jNYYCJlO5dI4vmHqiUERRN3x6y
RA57UurhHC7aWwzTcZ65DKSa6EkT9YtPs/Fh7nfEnO+jnlsZt3+ajLn2nCZL9UQf5/eYmoSMzJC6
mtFoPj08KrREaj/VWBKStOuZABElNk8VO5sQ52CcnyMWCWCm0AsdmwSMlFF6Mv90OQcJeu0Zos24
W8L6UbTUDUwkfznuS5wD2YRD89xEkNGcorhGVRLtO/yWn+ijgRLgsupHLI5jab7Mck0lXJ85czOS
YxAONCRuhRVqBFpxtWhPE1aFj3Z6s8ahekPpuUvV8kmqCDkgGbQBy/g215VwbLoFP3bH9U2fgDP4
FCK2ZQBhbAHJuAdzTLQzt26BiASaoZQfs16y85wzGVQ4tSlxQu1D/bPMw3EtYtNkT8atMJ1imhH9
NcZW8gmE6gG1UPmcjaW66+0l2obNyB8UcTsamJPdCSNDITiE97fnJ1qsM2Kt7EPbOXegdZ9lNJrb
wXIo8QtxUdadJqhpJB6YQ71QskCR0z+HCb25jRIeK9kwTbQCUPU+RdHyXJqq+iQjFplnpHFyAHb8
LDmaHDU0qKiZdmWdsSCqQT86C9nO6E6RlY8s67IAYm3EP8QtqIcktetH1qiPoZ7DD0GLMZg1B+FH
FomPOjJ3M91caOohEMLZvC/YjaFRqoedWY0mDWapPkj/w43aOvSwlp4Y0XwQdzKidevNX3AoCH62
LHbylKUG/9lnQRh1zAju1UTRcwHiUm8l/OrPrK2+I6+8y0vlXujnDc9aPDzcrqhRagy2VLJwsVf5
RyYggnKhjVEt96ZJb7UesPxlVNg9WeJ7o/U+nSSyadl73XWiLbUZh9D+tM2YlOkl7+8ygEFPWpM8
oKNIszbdIMSZ2fEPM3t3/j4un4EGiYrfcyCXTLGtz0l1P9A2e+pT+ZhE2sIoGuIfuGp6PunVQ03y
UQH1PTkiRmuE8e85SZfnOpTXas/OsnpyVT4f6pxitzOG555h857TBeg6Ypa2pAdSTksEXYfiHyGV
99G/Q0dvX6Ox2fOGI5ywY7QjdTrsGJCxCAMq2yyoWq/j8oTWOnqc1tzmJlrSq55L3p2KiUPLACY1
mAJ6TcyOY+DejNV7bNEH05Z6a7IhAISd4gsaOcIpkrPZBvEJbY3Bg8WU5PYwdYys/t3Xbt/9843b
8/587c+n//Frt2/E//pFt0//3df+vNR//G23H/v/n/fvXvk/fu32Un9+25+X//+/9ucvuP3E7cn/
52s4hWgd9srbY+C1e8RzM7flVJxsjYaGILQc2msZ+0tUThd6TSOrAl5+2XvjJSf+FRPJ+mGR4kXG
9TdNF8xTWG3i4qDWH/lfz/lfH96+FdWYN52QzMLbz9Wa43HT3isG2mdpYDmeC7Lnq8Gj+hUGqkk9
fgWmRANm7X4wgiPxDSQZjYW5vNy+hqm+vNw+dZc6OvbwNjqaj+gZZTRf3IGdvZpk+E9mkLLrv8sJ
OQbxF+Fu8qbfrmXPPteH2s61U53pLUP1tWntRzrMKWCPU7jQmdForcYCUPocmtd5Ct+1rMJSZi+X
Gm2+NTpcoOI4OvOC+4ntWgRZt2jSj260f3cIW+mftOndMpOYQPzVk9cv8N7ntGJpjr9D41dTSwzU
sA43uhXrgP7PPWADv9MIago7O1CDavFkDIiyq8Ds0ICU6y/neJEulqzCAjZdVCK2D/LHx6SY+ygp
O59kFX8JtQWtEOs6M0EZsJP+tODAuYaHj8qCJeyBDjEawjw222oqF5ios0mY6nDWaqWCPAxfD3WB
3CZcoYup2ZD+QPRNQjdWUwnkXvMrpItfNL8Hhf2BfpJ5avoGZZIVQaRJYUfyxml2uOpJ2VI48Pb7
VH5wO5QXt5HY8mNB3bf8zCmYS/bjJHG3NQU3hEMDsqUduT9Ir4LUVN6BZfTiAKOEKCd2GRvEhlEp
rcjlYKCuH2oD7Q1vo+QY2eQhowtpabCPIbSZsvGXhKyqdBAWxEf7wYH9jCatDYjLTBHUoSscSYk4
dXTwFKNvJqkgekbRPFdQi4DY0qG1EvuOCnBEtersxwnjgiS4M5YehXPkvCy5y/bCQBvEsJTOLhvB
tQeBwqdpiRMfrrmao0NsGwdNqidAJmAaBiRUcR5flaOBJnWTr7yZAWQjUfdvSVd9T8JVIlEMVWGB
TBhYw84qh29OLqTZNj+kMeCXfTPx5qUQjVw2ZmVlH63Foi2XKRstM7LOMG0N8n5X4BB/IbTwHlr4
zBtsJagWjE5rfWxSOx1Rx7EdfYFqH+crNmHTSWKalVZ0STQ4i8yefZdmGzsF/IQ8+5nuCWobJj18
k9CZYsj2Sxp9e6EAwTGRKpA5uUdDQX4pqO9S65xTsl7BAMm9bZ2sNBZ4ymZanqVHdkFa0GeOYkNd
bv9/3JpsNm6fE9SEpneioQehpbMxLbnRF+Yz3nPTIVFXh6oOTeJZEGitm85fTYOUXGKn75Q7bSHE
cMUtHEp2E5avGnpuPQw4dkwQkOcWJMToHbJa+8EtaPujHidHTohjV9PzCdkrtwRvI2fuRbAM6l5V
HkBY0nLzDmGgl8uOW1/ZExuKtIYrw2bQ49uxaVxaIiOD3CwVDVXZMUBb33Tkzhf+NGNXxeXfrj31
F6wjJMRCFNhNtFKQUuVBYS5vUUW8RCsrwn1KNApZY/hsH/zchU9EaV5zl1ynd8477b7nCvM5rUWO
h1jn+MYofc0cJRPWjJV7YUzIKssUvSdahT7gjMQJpEOb4BRCh/eFuLY6mFJc6IboNVlrI5ivjVDq
qSElzccbcKa3GZhuMaCMS9XFKOwJ0kPqj7X3PC3oCcOFwYst15QXlobbbX/WbMJQLViXBelbiMHB
lZ0hgdKWKlM/jXQL3XyWXuADP1QmUW5IWBsKWc4FA6EjkGQDmXNzcg1eumphuoQwtC9pET71NRNw
akZg4PV81gCkHehzfUx5c82ptgPb+GXNKbICi17CJNHR5Rmz9NhM3+YZcx0xaXvd5sJe3HnY0jMI
Sig1G4wJZIkY/ftcE/WYVoAu1Soq+kKkDNKg5S4LouW9LoZu7W8RkDP059uyeHvISmNVM4X/LJqO
vYygA1ga/zzj9pFTz78rLfk2K65knenjBYpnuBUOiKDbp+Bew8vto9ydvEulanuPKvzVM/uCWTMh
1Uus30+h9SmbSR0sddAJWGEvNeLJIqaO/OAq2w8tXj0udutVyPlXO4Gtmh3xO47doEjN+7DJniMB
Hkjnpom3YOM2nuQcSp7RgXn8IdzNUmYSiclCLCP3QIyqClrLfHRV/LZ0MZMiw+suw/owS4zkMEch
0PNCGWaIvrJ9jH0Tdap8KeMm3eJwXAJTn2wUa+VLZIh3p+h/6Ei91toUMBeOQFSG9hnI7DKMf69D
rL0VVu+uhRLOscnRnOZfxUoBaVvDDprGZ62NNqhqKC4yWrZzqWhMFCxjifFgpc5WFLp+0tcFpzZH
tqYpfIqKwB3NoteoodP26EyFUZ8Egwv6XTDsxPiOnByjbkeLbTeiY8+S8oUZNYZ2UXeB2Yf1pa8U
8Kew86We2wQE8VAgydyMFsE8i76GAbhFtAu9r6nUSp9RtGCLZzibtdVqsznealo0XpoBip0dcuBC
cNBYWrOL7SzZpRB1erRzY03Ouxvh0DF+IhiCRBDnQiWPJCQh58NQd3PZ/tWs7tHbqwyQd4caBO36
kiZisO1IRXVgWnpNO5Yfp/XgFXjPdQbUwTYdOlir8TfuLslstJfVJX8ZlWWcLGLdCHpkpDCnM219
iacKGK6TY1+TdghEIauPDd1TshDroNAEZL/fC/bx8+gRWtEiaWFupfkioXFVr9fVpJkvWgehxPSS
c+6g3WTTMBcM2Vp0Ypd0/dWFzh1gnPSXZlH+XFkRyh4qDLmsRz9NmwD00LLxZvWUkjAZ6EYFW48/
fm3g9lVyuX1yexg6crBnIbCEYoM7FG3yOOYdLAwFDTrtkIXc7s4j05AGHnKuOxmrtXiPubNjej/w
V45ET/G+Yh9b71bRfBIc7dviNU+iuBiiKgkqcTp0bjmmorZ+SdxF36OBbI6REx5sj0Pe2t7i04gK
cn2OT01qDJdqfdDL5ozdWx4a5kt4owhTHilesM/8tED1C8R39L+QfZCjHHip+R0P3kFaBTzisq99
dKoTu30UmNHzuLDwehVKBbV4R4Um/6IUbBgCW9eRvILzTCjBEF+yaWYqN7N7Y4OG3xUFmml9xUm+
s4T8y9bNPToE9rMkY7I1mKYHpvEQlPs78nY4bkPk1yuEKS8gX6HUGzJcClF1b9qi3sdJ/xNTjhgV
sz0XDvI/9b83E3iQ5bBMZFg8FaTHVrrFP5Kuu8pG7utFvBX8QmI8/+fBg+Vw0ak99yV3HiMZIUKk
KBurMKNQ6IcqEGFO9LJj4qav7+pEnGYSeaCI5bQrkfeXqXjtlKBoC5uT6iwzAMUNcTZBD0eMd9yb
D7PkshQpGezdPuuH9IRYlsmdfV9ghD6wMhMFvBZVY/GWIlElAn0p2DSw4N/ObmJMKFMwRh8Q1F4A
0DCJz39qiacYwodLxiDDPvPbmqx8r0fwhbyhO3pkdUQoa7cIHSjIrfDInEIDaej93F7UXu8qt49u
K/ufr90+1XW2Eplj//NctV5jt2f8+YH/8/MEXbBt2ulrZq6n5R/lZFf7JgaRLmSifTSlfDfgjD66
I/GRS22/3b5s9qbc1SZoiNuns5s/4kasEFhl9UPRZz+3L+O1B8xBLbcH39EeXI93r18noJHdTVd0
7RiFDQyJ8G6n6+0bf77bE7UDwPju9lQYF+x5KPKsQ6zFX3+eZXdpdqpN55rMlX6d8X5ue9HSgF8/
1VSP/cq1R79MSSNqira8au4/n4Af0a+3L98eBBaqFNXkJvbmPTO1NRnUQxv8X4yd147sSHZFf0Xo
d0Ikg1aYmYf0Psu7F6IsPRlBT369FqsbGswAEgQ0Erf61i3DJCPinLP32oW4mO3410vL4HznRGhs
sHlOVddcfj/h94XOjLjUwCRXKgEjUjRYcyLLg3LQuc4Fj8Nj5XUvSdgzP3nvMIAd4rQ4ahLNmZ2a
j76OA0SvrHNuU+3gIH36Zw3/23xAz8eRtgGx6VC6LVSD0rmIMWjEoA/Nxq2PmPSZ0eYA6pr5y2O+
qQ6tgS72zz+JFiHklDJQnv/WZR4E/WdTZHehjURSI8Rw5dX6QFYsLz2b2FI4QDN95fuHWYlAnaxv
GyxNzMQ5XU2Iz8IiPiGiBDEnopru0O9raqKvbSJXHWTcrMnXA64wf/T7v7yCcVeLUltrHHsViTcx
+yFMt5MH2GEUsn516/fmIwfoU2QgwM1VjhNt/tPvSyXq9DD0ID+nvWxpCReymlbtLEL1ckJpEPEY
BWoTto/QHNwDMKYJQG731NX2N1VjhMG4+B4MitapjzrOp1Z7SGmDEwFkvvz+L9pTHg5y3pwcFcU2
C83yMLQ50Hkb7MTvhy7naoSwOcgfXDw0hefmUzDE+i5shq09NthsEQbXraxWEf09xHZAFBRnDTYV
sFKRw8cczcsDiwN+e96IqswXIu3s1f/axJmU85IzMV8Psz7YbFUxoRyhCRaW9tnWKqZI4FbWSazm
h4rAxqaN97HxQwWIyMmNqA+6kTx7UgnKgygKeYg998M0xbDOC8VUfb4ef14B51E2gE9DMWUbhl+P
nYRy9PviasGwhfCDwxH/WZ4gFMVX+fj7Bvy+jCmq5zTXnwI72ttwgJEhkwYURmRQdyQU2WdnyJId
kta05MP2NuMQiEhUPIdD9wQKtd78Xk0O/OXh92JD8xwWdpl5yKWNYB1r9nb0xQvp3SQNpFhCuIVt
sS3rgKW9xdE/X5N/dsZUmykwIMZz4Pg/WUlX0fLRZFdAKA4e545B0J0hWPbLSPOH32/NBNrap9r2
z59jbvzpVVZPS8Pv2l2ODOvfemV1Q0Ob7jngKIIajvoXsXPTLKZvwUjYYuNo2mkq43aTwO/MLWOf
zt4cjqPAtaL4mUl8efj9X838J1DBUhMPIsOGEqT2K8QUtINpUkSbiVXhdy1ocbfgv5t/UT8B/MEA
R+x5ZIFq6OHShzZKZcdgJPYgTZKLbi2DwSguI776izAanNNT7q7NKkZ6p2zi7pCd0ZwYhPbVCPrv
sUC5aicm0v9EEgkj+x9qTzw+zcmtnPAl0ZvHIPLdd8z432nXpLRIOIhj5GTnMEcQXROcwIQkjUhD
EzTOIQHlei6sitj3TrpKzEs6cMAf55KC52rtu0DLjCD566Vrxo+MSTikJCiofe2BEyMhdyM0+z0c
gwfPhjESjEN0jHQuuZURZk//YhHrTUBX77X2W2ePnnEbJUG8kwQv5Uhie0pcltdDyEmGcHIqAcbC
aKc1jDXtD40TRjLB3Kh4wH3r8HxPgDpGwM7MIwlQgXKUMmjiYL0zTNz99KTfyxYTsEsi8oIM2iXh
y8M6yBssICVRC6y9FW0qnFpZ3G7DPu/3Y1DdSN6CTYtjZunqgHb8cEKyPZGamprA8WLt6Nt+gVcA
wBJhwNiVU2L5Amh3nC8PFVCLPZU//3beMGafbiD5IkF2TurM2FoIYy+V660cWzMvUeq2F9aMTW8Z
oD+7Fhgc4oh7CZKPjob0FvApBNOHCdsnCnLvJ8vRynT5Z03Yyi5IBPWoZPvKyYEYA0DbSFdTWoC2
zgjrjaQ/deBIOxQMZYkeOAitQ6URfBGfWq2RBDkYS+qjJmpvixYzOgzpS5+jxwwiHS5fM3Dsr+V7
6A1bJqK3jQ4ZiMPTMxpCogwt0B/F4JO0G57BWSdMj9ur7n1g0RIZfv9cmzEvdM5WMTRz4n30dYuv
b2XQpFKMlrZ9/EY9g5BbqGLN04LLDTyerCGjkNyzaqzqpTPm4chUGtgOTeaWmFqyiVlD6wY9e+mm
r3myBkNeK1vfUtddNU8sEXzMzRGiOKwx+umtaiU79QYwjxWReWc/RRtLbywUqzI8eTN3ycFobLrR
vrCmgwzJqcto9i7qXEMBX9HdiJMjXUfW0qi9w3UZM/oHoF7gJrZaccDfNG4ysGq5RsFm2eMVeDOh
br04yZro2jT3n9zK6I+a7+yztoY+0sH8UD6ycse2knWPpUUOuACVKx4QBr3Q0r5NlWNsQ3dSSyFg
+YWWDSmRxrryulnuwkOhAWG0gqjDzlIeRs16YgtAbJ7RQJ00CCBkr88Rsxwe2hth5traQVJNtKJ/
lF1x6HwmxH3qHas6um/prlI3I/ELU+2YpiwPlB/juXNbyDEaTg+3TWiJgYnYtLG/q83qtmnQo2kN
Zp3e2JO/rcHWDQ9FNRO4srHd6X50ZDJUH9IUNpNmXTIddHGN6OO9DP13IaziRlaQgZIa+VTeHv1a
mIuocMKzi3xiZSBHxUvpXgOJvcJTzXcFH2ZREOYNBQ7lfZdn0cao47duIokP9VZxSomt2TWSDugQ
0urR858plS4NTJNm9fxjxMT4RJ9xwv4BNScnJscHbifDRwUVAlGjCcAkRA9SptoqF13AJB+ELY85
IUp4i1e4cZrFTD3aAirPl32gJJDegORaB8VvgZpun6Jc4ZfYGBSo/MZqRxl1yRlTbhPC3Q5jh382
dzNEpOCNj5gBAlGcqDWjnV0aBNmwRMLpDVd6rT/WdWfsvDylkpzgfFHhbmBI2R6be9FxzCw8j6Kv
pHkD28bJY2I4vUIuvc7eidq569v+w04daJQmoLaczgapL7uwg4+domZDJ1vU26y4qNbqF37qBOfo
2nDZnUK7dQE889AiFULgQStmyDY1I4+up5HWtRv+emdRVqOonnT8e169TZLo4FmY2bz+wytBUTBf
8Gdb8EHRY100uCdQ56b4CnO1zAN11qbSBNXSZmvP759zaO8GnB7UQoRetmYOSMzprxWP4pVdKhWW
zwiCn64u0mIpGCVs0gF3hxcTKaQ74240ph/eC9x7FXZ9g2H2gq/JgjfzwBVqvHVUJWQhthyv82rr
Mz/b0/hjVG+0cGBa/M6xP7Ns+p1m0EMzcC9t09xYOXivkW0Do42GA5IpVAHuxAAKdpnk8ORqoluk
fcZAdI6ODQb3Novl3eh4xMh9VSR7z/D2krFXAuEamfhEWOag0E1jU3zCgHBukrnyv+kVRRTN3yc/
LN6R4KQrbSZh0hr3cZDP8+sPwsugfNEoRvX2ZjUy2mi4i7m20Ht7wXVpYgXFUPlbIOPqnOv5rtPF
pmhthHpFNofpzhgpoZ9FFz1o+rVyML+KFPbzGAIdmNB7s7IB8KOu4B0kjgE9PfjappYQmFHMgpNm
6KWQAN0E4H5ToiUvXU4uYgS7joG1vmzNpxAzCrt3+xWht6adMTALxxeops+4B+PqTs2jNjnRxerV
mbL0RQsYHzlC4KY1zCNQKMRrIRReX2uumPwxfdOVBhTKQS4XAHeicFxaWvuoN5B3A+AomWZ90cW6
6X0T+UgBIaGVyyCz2mMBcv+5QZMXZv55rKf+uTech0Y9RyjSlh2+X6xq5WuH1okxdrYLTah6gYX0
GHVmAZ4EcTUDGCyVhXOWQ59svKLaG0Kc6YYM2HdR3o6ldja9/kC24Jc+OZiMQPuhTOl2bdddFdqP
vv6ZzMZYG026GUFM1LPApB8oOaSjnYCSfSKMLPZD3B6AWz5Zjnp2y+Gq9mNvP+Shx2ORxWSgOSZ6
qRw7T9x+O26YH0LP+6EVGrb1C1s4EiAXfXgeaRSZxm3fJzcuN/Wi0dv3BJDiQibdqnXSK2WAi+ar
QSOrK7UB5XlVFUGBHbwNhN0awyp0+bIz8ZdpZ18bDxY9UUvUw8KqhmyNGTl1optciZsgQ7yG1aWF
3IDx3TimXP9Yj9I1bqp7BHG4MTpuR3FvKMM4u5UHPdKNx10TMgOVIJ/J43zpLD1fmpjaOoodwJjd
NpDONe7lO0a+h4A7kHbMcBgS7Uf5x7lTdxxSsYWuuu7SJ3ekvsWcebLcw1D4OzX8VH16FZS4C7cZ
Pkjj3DroE8Y5D6qxwB2NOKalhBTW5Bp+cYxQ8AaRGYPObovvOOcJbZ1ZNvFBq6nN2puU8azVN19+
5ZYr2rPJQqIfbHwFEdzu1k4t69vfF725URaBfYnn7SIzsXZVIfZxRBdqxOu8G5rIv3N0cYeGntR2
PTBXHcUhveALenn7hDx5S3BBgvNLP05E3J2qJv1OmgmRFBOPmiQvoCglTFAn+RgLdjVd2NXRKahy
MOESvFHaQI+IYNxViv6q2bdrgQ0PTiH9slI9ccMlTwL/d+wBlE7ohU0Il5eDHWA5BTIXMX9YDC7K
N8fSXgq0h9Bx9ARVJNtLZdomaHJdrgV226UR6Kum94e122TPTB37teNGzxHAvM56dUTcA0J1jatw
Gxt4Yk2ASFXLLe8ejQEH/ibCVTSyAkBitXLdbsd8PnisLHfdOjD5gt79Yj0r16YB/gTqGhIzAGSb
IRmhJUhnGYfDfRUxIS0bK1h1g0hvVB16exe/s96TmYFdexf6fgL/x+doVIDuEZLuXsNcc2UbOEey
CJlEY5snZr3grubzDnQsfR0BCyBKIKySrXTCZJk3Fk3caWUAl6LNQo5J2vD7zxJJT2ujo2M+tr5t
HPxQCGBn1dmKcC70XdytoT+f2n688QNczRw1vaUOeaRg7L3pJqALE/ZD5UyEALS0cNMkvYewlVT+
XWDux1rAiSF6mxm/a6+UQpnONLxzUGByVFg1IY8UwEfNyPZaOO94Bsx5Qky2Kg+/c30Yl57nkh1a
IMk0BMtYPeMqi+hDIzNxdGv6tzEnUoiG6Q66HwES14l8kr7RObio5CvDoHbwHPnuYKZGeMgt5J4Y
gTJrbMtPV5l44t0aQLTl5yg8XSRiII6bHluZZ3zbgjGL0RKzIWkILFLpu3vSfyhTyEBT7XtVQwT0
PA7SwCnhn720tjGt/3wmQSEj3PC5p2mhFFenQUSR5zjgXjui24oS//PAbrJg1HKbW+kBQsQz6nOL
6SDnlKonBVCAkww1deekHkC0jL5zWO6N2TDLvwY5H6BdpLqqSKNf9CAdEZxBMYaytsMgs9boWBNs
vA/M6jQEdXrtqP0tma+8lqOd5HDgJBZrlc6DU2T1CXiW5K1vf+aAeRjBr0kUUM6MxKs7BQHqA9nq
SaWH205PnkjTJrU5u20z54tUrJQ3kfpLMaGW9ImgeGASnTpzX4H2bok6QOkXBxtwj9/K8u/bduo3
QZByqNhgtmcYheBghZrl1BRgz5rEWTbIWjZujWa3augWxA7c6qHa513bLQdmXUAY+YWn8Jmu/+x3
D1+xFSSMverHUR9OuR3yzsgWS2mmODiNB5oXd1EBoyye3LXVMrxPu09LxQ+GMTyLsCZaIVr2Vv+T
iEJbB086xVKLc7to8f14FkzweNwY2QdMtENAd3c9cUyD4IFOPx5BY2Tot9l69A8sc291LHdu/UFF
ZJ8DPNnJmH5PBpuq7COE4PphKHumHRy3yE7ZRAbuGRcZu+0hIsdQssmD4ifsY7jssVMtg5FFns4J
UxjF98fANKQmKOSehk94WcfIedzEOBghx7CCoRS8l2/cghfSkS+iiE74oog2NQUoWe0ZlDTugCnc
5QS3bh3bZl9sn/MU+AD5eMz+Bm8DW+8+z1ttBUCHLsyclFrQWTbigzQqpso9o99ZJF1kzda3PCQD
KS5e26z85Zxnx7ZR7KmshZY+U+BAwsq0o2ny5Ub53EcmFWDGRqWHM7ehe1QVgoQk+sh6fkQcfA8N
K3WfuE9Dj7RaT8HvOwhBSSnajlVUXbBb5UuI0oLyUOTY64ZZOgihiga1QYFJNNJsnlWlt/OysxrU
ox1BgMiNYZtX9ZYF/2Y0y3YD1/XEsdxdDLbPSYjZoNvbbz686h4HEpIe/0Qb5cN2lLOeiOTbxU1x
JZ4XIq3pX5IMVKaMo1cr7IlZ7r5xZ/3IOH6NZbWLtEFbdNlNRz0vJgwQtixADFnBe+mT1doaqAjS
mGN5Qp+Nx3Uy3sio+RnHkZDwCYZRN1oQ88yNDFw2aPVFIDC91QJEOyOpg2f/WDQaFrbOOX++Byw2
XH1mx41+s0YT/+l0JdzBUbxkPU7sbkJelmXdMY6kWpkc5q0i2jFgxj8aTPiS83zdWgkzU/CatctS
2zqIVWDaLmKugpyslT0hQxj18DxI9dWLGGwIpJQsM7foxdap1dxnjhxXVDqhZ4HQGtt3tqVHu0G5
23M4w1uhzcEi7cDRWhdfaH0eozzYEHHFvyYNeWiomxKm2eCTubK6Zl+itXJwz3g4pYg8bB71PP9C
yUWV2ORPI94Hs66jBSE3D7WvVxwfSrTWCfv6QD44D0zyPdOl/GmwKENaeRKBJJFYLStdQfqqmB1G
cAdCH3yLl3CrQSL6YE/ejGFT70ebQG1dym0Ro1OxcNOHrQHQrcRxAGIABX1aIV5vEJt7aT3tPAMr
2pCAdRMzPrerKyhgR9FaGEjQzy46Y4gODjcrKoSKpavrt2EV7Z02obGIV+XWcg6a0CZyq4cXzU7f
oqbW9o7T10/QlOd8Jr9eGdFcjYGU0ZtmvkO9Zepq9U70UU1pQQYqiczgrXSCtW2pyMt7KV15Itbj
gIIaaYEglJ1ATkQ1wbmnB75Gg7cfOxImwYI/JwrhcokTtRYNMi3zJ7Ljx8mxzkh8GEKDwnPMmOAP
qu02Gh/Hqv2akvyx4BQxr7Uf0uaGEZ06apNxcUmXAk228RxrBoURVFoqqMrCvWTJhA7OqaiBXHPl
uYLBfic/DCrJcqaUhsOzwbx1w8HI4w4HrYMryFaIF0If9ZHfbsyG5nIwzRmY0HJLMF2L2HiNzRxE
qhv9NPIsFPGwRq82bU4rm/1z4QzpZkq92fje0lIzUQgRGNuDnFk5RnRruXhKhoF93+z2PcMfugQ+
Tnny22Wg3RviO08Jgm4lkLKIzblMKRcYiEcIgfRPpD13gwUXXx8xUkK9cLzs3c+q6ljC0eHdSr/a
PhpQQyaPw1imO8u3b6ELeWvpCOIZWgNHDbjvYjOVKiNCA1B7jxSOHoS+61wl1hGyujSh7dcG2ykP
TyojOqgkXqTX4wtIOW4iDwoiyzLo55a7zFazUKp4HSqHIBwCxEovxnNQuvEKMptYwjsh6l3El6k3
6AqQzjia+pfnC36J0ntSChAGlb7aBZn2STwW9CuNd6Tq1WeuHH5thKqdlr3WEspdEn4yQGNNSAiG
CSqcR2BGQHX9dDl9tWJ8AiNLVCyVd1IYdF9ywsDnXooxkz0B2+/OU1k+i9zArRC/qs4FI5Boa9oy
B50s+4VveG95xpONNu1Gr9wHk0msbX9BTeGbo1mDonRT514LVITVwCu3k0OfnP0Mqb1Z0HoEcRhW
xM+4brVrLNC+KWRFxql10uCqycdjLOt9F5nQ6F2O3hrnj0WQRw9igBhKsNodrUJaUJxtksG1iVeo
3IXKD5lOU1NL6FeO1nxEiRamcvSFrCRYliA4EaodQATFGORa9G0jH4VIz8l5crQl4rGjktllwEZ6
cXDPwGW6N/vwrWLqsumVD7q/uBoRU20YQahzHR6QtPtIGVcvgRqZZGDc6PgntABUO3wxGivXskZP
0QewaH0PkgeUqDrq/O3YKuiYOuBGYicat52RNkQ5lOW5iWnyVN3WyPH1TxmaN5M0rZBygSb1XTWq
reaz6JTFS6Bb4SFBxRXPuQj0uW4Q9n7Yx1w3Cd6Mhw/QWN/0xvzR+cCiVa1JuaPp3GmEBiTuHXKr
Q498dFHJ8pEOAQAI99yyESqYA1t8NwzctPHkd90mEIa+dh79sHlGu/BUazBUBQeDkkwlgun0Dxvw
+0VU6S7Hny6D1QiDsEflv+kqxBQujnU70Z+aTWMEBI2TCUuUGBw/9t1F3USPLtkGka7Hh4gTdqqv
qoYL2ZtXJEvxKi+So3nxdYBqSsPJWeSXuEOuTK2L5khNRzQ665Ae/zaJUIUyT8e9fZNrSb3tO/NN
D8S6CStS6yQ0Tz12PguC0qmav3SJcsu1S/i6pXMPUTBgMLTLuvKhjp23MiGj3jZxpUY5BQBawo/c
PdOEOYN5iN8lor9OJCt4IihTu3HjaqxKHh2OmVzaVkUK/bEf9wS43NOGpKVhpd8ukxCaAJpYW9Fr
OJFf1MYmRVwcnOhyjPQz0+AcILtr3ObIyHf2HbswXJvySZQ0couEw+/gch4RFMlWNH31dC5zAlyE
F24sgcWWruABHIoNihLQg+OVFnE9HQrc2uK8UACzqakyFn4rcijy9OlMTF/cvazrYWSRk7kSvfed
4tuy9e4ulGNJo8/46RPtYvo4smVJ2mn5bSoXcKetnRp/9gaCO9fsBObHEN2HNmet3p+eO2JjKqt4
ADtQr4Kgyo/SsOHnCvA6rRHC08TG7WXPadjeDVoByrvw7xi7Xh3kHEuYB8ka0MZ3WdMInoaCo6hH
6M7ozklA2dp3IMRj5NfHoF33Lj0AV8fCmShsP3FPT/4ZZspT3QG9wVt8YZPt8OkTe9R2xrqsxl0v
YXhJAjV3ofJvWsN+w9QSn/Og/nSH6acOvHvLHa4e6sRqekrMpuOI1d3GMQ8GypZDHdPPV7V5NLTD
IO0TKL4Pq+aEb/MYtf5LS7eJUxR170xL7lpj0fG2ME/cj0zaOUJzEIwbzlf5midu59nNu6QA5UGg
uIk8OMsT6Dzbl2uvaa41wUyd+xCSeLlsiPmzJI2YAuHSqnea76xKUjac+q4avJsqJGSukQ38bGsL
2QZ5oFHc56W7A5xuGgJvEHulqUJ6EsACAwdAm1FiCCRICQPYRbl0EYbUeiM8dFmEboGnVbDtm8Xt
mHbhqtbvyLmoJveZSNiPKe1u2M/PIR7fNTk1EOu6bp+28gz+yH0MiLw16PH75ngBUv2caYm9UeTJ
a1AGT6Z9tJrvdpjYXUH9ZjO01dJnRx+RhrUhtn5rgmUT6qFLynfg4NgZOnlWbsCJwVi2jSm5cLdA
+RhcBtcBauvCUtNWq0H9QKidkJ+AIkkRIFCzPgm9urXRDyhSuOTACo8BMFx2rONQm7uVQNNKIAXd
B0NZ12QkIJIZS73RDfiiMkt7FLRy6wW6BljLP8uCgBYd1ERckA8yENggGVoTfv2sOmfjkZNHb5iQ
Eo2mSUHifeLjbA70n75UCe5LRkXmeF8G3WvSptbJypjUZ0zJhcZlzFh4gwp1nePCRjKRu0IW91l0
42XjCo4MNney1ssfNzLoHlsrjfjIdW6n7qqpVhlSKKRNxkclNU52Ui4FOcqaiXKt1o92H+YLZlSe
kM8MgbuFZfVsVnVzDWoyDPv8zRDpTnnqTgLsdn1urTazgU+DqjSwsiMt4gG3YdtpLvex0R+CibQn
79Y1bQm1pp9oyL5zFtG2Occl2yPiIrR5fNpoOPZO/cAoC+/EJBgT286dVxvnBI0DVb02rUNfvBbr
CFopRH5zQfzw1odbAzvBIUW0MQ5pB0Hb7R4hliXbkgbewmdx95wHawT/3934act6mKcoYMmN7FEO
jM0NIApjgUImoPcK7Zs26saigUPjVZJCq/l7rJ9sTCH8wTCsd0kg4GgR4AQhymCZScm10kgyZIbr
H7tKv0F6zg011OYmCHN7hNdJYlMymg0znRhV1/ziGEQ+hG49bvQx89CTFrC/Ah5NKFuet0IK2wIt
DIHJp4gDaFFrvAf9il1pE3JSXtpVweCqJmyv4W3Q6nGd2emRcw5TF1GETMVNZlMeBvUhFuqmUcEP
QYn+ikJMLUfwjKikI2wOd/i1ZnKYTyxNjEzW8z95R75UU6sdw+8Q7ARDXb+uDyO59Qv0OjDvcioc
kiJx/dCWBOPcHzEVZWtGKjZySTKpzW4VB5xYO4n6ta3vbUFTUZuArkfpDbFWGEI6RIUqiEkmYzyd
WerYFVBjI6/+5j2AJZjgFWntBksJ637rNl+gMTZaLm66gtMkQ0T30jfd0XTAqYZdTuRX/tpPFKCk
gmnEcbaAZywaV3YUf2pFXyxD7MVwHe7GdngxPZPoEXKeA6QpOGHWXi09OPX3XLpbq0bOiHmJT6/S
VzF2+jHU4p1v3iN16BdNMFwYsY2LbtNYIWQaAYpbcGbUFT28JukhB8s7DiFq0UzOTUld0FgkC2PQ
2uhBDCBdAaCjLrM5obYHnqZq20w8rqSS++qJSbm/I8SXdsymmuobB5acmU873+7IHkN8tQic2f02
FgzsyEXOC+sc0G82jVFc7cy8wq9axuyPKwXrGdFRCTEboFfZvYJp5uJS1hddvgU19YPq4iFNmcZ7
Hiw+bzSg5BHUSv2Nq6AMaWfXWDCFIzZs5ASbm2JFa0/g2nTfmZhX4CIQjBHCCRQMYIaNrkRPQ8D5
wUstyRXIk+qjHItv0jDkkvC7e3vUO7zJGOamuvW3ZlM+lDoOPunZ82CEcWtC7rbhj0cVBmqltwSl
pFCN7Ki7J0Y0Z+mgqpdBmW4S2786xHxGmruuDKZAbVw9mlX0aXvhsNI7QpKLArZQb79MZuVBXIPo
ERkvhWXd5pOWQKASuzT1T1qCkWPQ24QGZbm1a2lt3VoFKx7FLnqKa1R2JD78WKwqg8xfuiwgMpJO
YHFjR+epzp79CPka2XVsvigGZPeNM/ZTi+QmhtgjiahMav3NQPW1ROtHFJ4tH5KIAOYhoH75TUlj
1mBozLJTA+QL25JkmKfYRxii5eznoMDc4KfvKc37iPq7xWwUB+MHJw+amC5LQullaMsybuiGcRzX
vd6nCSx+h85J0oGBH5gh+5VZ3uhrXxKYFvblS2in77O/YiVgkDZwFJYuFfSafctd01qlVEmGjCJ4
YjQMD8oN8o3Z070zHKpfsJAPQUknDqj5PnV7fWm0ezf6TLhtoECoFQaGFrc68ZA8gWiKQoWiHV9w
I4M3QaYcMoG1i1XpOrz2BE6NZWVvPVYnxBcpjKTARztLThpRUO4lL27RhUAB9pJXE7oMKqCamMqY
xE3bcQ5p3gYnR7BU9DSmpVMTwGKOG/C7d6BxLAlCukZdt4rdT9fV/aWOclcbzHLvInmDeVulW4fF
ukr6e0WoaVUbVy0bGbx4twmynXVka2Q16nj3PDv9mtdTDPcuSSsMvHPfvZopwqJe7oUua3Z0jvu4
hDLqESidMYEUBMFQbDP44jsTBG30/lYSgboMPXBTrgOtqMPbZslzTgYs79czlLkSzX2lo4cLhwW+
KbFWdKy2rVKfhu6fSQihXeTzvJaBeBybaA99xSYbpLmr6/aWCOYwxaNUuKa/RWD4xjx3hYI33ts6
bCkC3hu7629kTj3iMhtmokHwQ6FwaGjTjyHpkuvU+msTh24+Nsve4YlMku62EiTzNUa8Cii5V542
rm2Xo1nkyl2vDW8W+j+oX9z6vL+ViJ1NhOApcDlT57ITBxd8CpseJKyGo9MWoC9IIoZiVIlE5nrh
dKwzeHpR0Pvc8SgnZAW8tMu2/qhL5oXMtwYyCZc9dTfCFCUpVdWGFJt4l0vXwkXGrl1aocmwqVpb
AU0AS0hr4wuRo21LLi0TxYXu60gX6sG8lK1+BGZ+DWADxhUxUgoAMm3BkD91YMamiKynqWOx66iq
6rB6aS2CbEhCh9NZJ1c3iXbGnMdS+O+AlqtTGgLrTG2C2sI2O0f+PqmYoMJ/z47V5D8YDSqskYIm
TbOfzg5o1ppIV6zuUQvbs8xcY1UF0Q/K2HSRIBVI6mtMWtYk/WLJvW8vvA6xBAB+OIkB4dlDuMPw
pa2LZnhRyvzxDYcltimW0QjyWEWvdIsdgpZIhLfeOFDRJSK6skJulA3qWDTtThubfWUCQ6u0+0Q1
wcqp0ktGtBgipjV56luMqrTnzPc+CB/gPz+HbvgSFMF3Yb3rqFJTrf+OBWqmMTzrto1hQUbHHORR
ZhqXMozPXR8wRETwm7VI2YzYti5K+leaRihniIRoimxcJ6lHY8HRsGoEDB6mweSoh3ukzUt7Af+9
m8PbOSq0VfQsZg7YqO4RoD5ja3S5I5rPtGc61XuQ1PK4fSCQDfu5Nr4yDHmUgZhOhBR86tvO4hIq
jkEXfYxedJl88dsibZ9CfdME3LoVudMby7S/TJ4PpoxcSRdkZp4ToKKPjYd/rHzOJ0bXbXtKG6+/
/L4Yof2NTrLfmJqSFNTFrhDuJuNmRGAdB0cNuVcNDGlJ28he5j5I2BtDJaB9Uz1ek+xCYwu48FJo
FcwvcNXnNEMMBoz13iRDvTZuvDE9sADOuqZpX0keyVyBc9S1/aBybZMr/SuOnHelme3FauUq1ZzH
zsDb7lhwbxKXtJ7y1kMEcDQN7aVyUJK2vZ5vHIH1i0iZDwbY6Tr2KcVG/3XMJbcKkaGRiJvlMPWv
eGeAwqXWT2WUIAStjA4CP1I3ULdmeQrBXy8vvls82kivD3a3V7BozqJGhqtpik/W7wT9uRVMEVC9
OHWXgyu+Um0kii4OwT01jA5VAJTTlICI/viP//zH3/7zc/iv8Lu8KTP8QkX9j7/x8WcpiToLabb/
64f/eChz/vv9N//zOf/2Kef4syrr8qf5Pz9r+11e3vPv+t8/af5p/ucr893/+ulW7837v3zAsxg3
4237XY133zW9rN+fgt9j/sz/71/+x/fvV3kY5fff//hEI9LMXw2HYfHHX3+1//r7H674vU5/Xqb5
y//1d/PP//c/6OfFpYzf/5ux89hxXdmy7a8cnHbxgj7Ixu3Iu5RN3yHS0nsTJL++BrVR77wqPOBV
R9hKMZW5U2RwxVpzjvk/v+Pno27+/bcp/uU6NjgFw9Ic1bZN7e+/5M/0iqH/y3VxG6ncKXXdsTT7
77+yvGqCf/+tmf9yXA3bqalhFdBM0/r7L+Z800vGv0xVNzXXYRHQbYHe8u//+o//tw/wnw/0LxrJ
5zzMmvrff1tYVv/+q/jzSf/5r5nCFbZlGq5tq6gdTZXXvz6uYeZzvPYffcUNzPRZlYMWdaPhMJcM
zlZICHWVk4g9hEW4SvxyrXdls7Xs6MjV1J/LrgIAUzLJs2W7LvrmNc/paaQSLDRv/UST2uj1+Etr
HLw9OfIfk9QCmrr8HPO3tbsJsLxDEYtrv3dJkW5YUG1G+wpi0IufGBjC9AZxkpY22Gl67XHs3Hir
FTYRkWOsPSJdQr3lFi/3Zw3FwtGNwq2PndptM/ezZbRFJztbBSliM+E9dVYMYr4j0xha93gUvfXW
RJ3zlIw5a7WlEdvg/NhJ6Dx1Mk8eWAAS9BU8Naq6OxiJVs+m77l/s9sSnKMCdfhzBLNptBgmdHSt
zPYlI+yyXWR56m0JYkPaBDUM8VuogbbN3HMQdpeJfCSdtkEqmy6kofQPENyJ5wA1lXeteLBImA9Z
+a99XmpXEWYvXej9Zshk1mQWyhtI3n6l1Bj7Gjq/Ycegx23TdNflza/O+y6lVcLir6tbAq+iIDkp
/E0VVPCNJVoSLtpmQ2xuN88Voz/lYbOppq+n2U8ZVv71z0GuqsF9DjUmX/kOWpQ8goKkFsQ7oHYu
E2E6K4XODSImLtMAFD0H025udKi0ywITT5SMxjqRkXMME/PQVQDMIjyWoezDExyfJUqcYZXaIfm4
GoPrSBAxY6CDnRlyI1jZdil9nnVnBDf6mQ8S//qiFmM4ExiIGNI2S11Jr9Tr4UZXgTo5hfKV9naw
k+qwjeQmG3PsCeExTUhDjy35Crm1XkYRmB8l6gm5IX07Qy1JSI5KOgoETF+qX0TaoxTWghu51+4c
x7LWj+EOI8ZJoM3a+g7ab/bsqem/tzlJLvD259mP41MzGdEzKATqE6BCM0X3a1AW7kEPAhCCIwgl
r2TyMoYP1BjFJu70C7JBIHJ2eLUMsqRd+shponxEMYyhQsu+/SFAxM0Oj0iGIR7OpkLMKBhNLso+
pvGCdJNpYHMm54MGlo9kp2VDTNkbvKRm98qVDkWvHZbQq/H3MFXBY0deI7XijA5hgSpx2vTY+VRW
Am1IzHFm2th2tDqdc3NYMi7RoEfi71ak8guL3S4ZrXijfors7JyNrkpWz689UX4juk25nTzVlrzh
i9uZAYZhFIoof9RxEabtt+24Gy0SZ73rbuUI254dM15/hd0ADuVB3ChjD4ad/Y5BmK40u9pF0bAG
kYWRFGycn/LpC0O5VfXJxQTbOyiQJpp13GO+KsuC3DzD2QI6eMzp8M4qlw6M6UEY9NiXFDUhZflb
1c6jckYb5nH6zmxUkd8lG5q2G7rwsf2Y59JlFKH/+FRZMXEgA9OzRhHPcTGzvC9hEcBmfRUNfRnV
kySoVgonQUpCOevMkkC7G2MUFOVEypTjolaoezMnAUiSUXpaKbpwtXxtFNLvmkR9tn0Ga9iV5oBL
ktmYKtAZdGfm19q734VU31V2Siv4nNNQX2iFerKkd8YftE2TKlwBpdeWQ6tP/iCc2CphuQGzR/CY
RRSRJh4y6+MydZe2bxKkHjVLkuQeunJAdhx2r3LaO2hjfMIodW3ZosLkOQ+JeGj66Js23ooZAH5l
pLBEhBaVg8ndvOnINxHQ7anU2WG6n776YEOzoqezIMMEfDgDsnkkHSal4RXK7VMjhhvI9j1gXZSy
yawLHLT41NKce0uoQdeWvIZZaPVnGVSYAj8RHX8y7j5jrwOdyjIeTirtxnsqlJ6JV/KLveFZ1l1N
w31g2BnEK4VpN8L9vVLHD4UI9ngJtqojl4PZEY8u7HXmm+M8Ve33wPotRusxMp32NvTyPdS2eQo8
XzDgW2d1NjfTAJF41Yyrmq7JSS+mw26caktNRWhh5GE59y05zBUHvrWTjM3KdQbmGUiwFb3ofxz5
1EtlIQBgvLrobUcxvGc1owSZK0hL0VMtOqtZBoySkNnIuSeQLqHhm4d3EpY3jIDqxnlhNmgC5cDV
LD0PuaBtZKTkVsWuKF9HzND7dizTvUNk1Uju8IZxE29ulPAXqFWpm+k7GHbcH4jXIDFBx7gEqtou
CVW1I++VbU9NIV8urabhVxvJJSHJfdlF3bhB4cWWKEvBaUbOrtZAAnm0zGmVla+Rg84+5B7FeK/F
vsxfrGvCF78osO4GoX5tJGGtUV/3y7D8asLAuRbBVan5ogqejhzNZl72AfdCMyb6RQ1vvd0f0SOW
DpzJrj/iWiwXpRhQ/1oOBtZELXZKitWmidkaSlhSHlDCiEwE8sPTreUz8ZG2NeV4q0xKkkKho9M2
AAaI95Na0S+gnGYbf6BDLYrIwy+XHQsPhboOq3XuFk68JCAJZL3aET4ICBeOAEWHb9Htp/pfiTD9
dlPZ7AsvXUDWHTZlyFi+0d0nGU/SrEQwhia6JUVDPEexWCsjyjm72gdxso6JbXYhSVqj8Ro7AdCD
6XgPh3BXsy9zqwh/RMxWS08myt6MNKrxNwy9ZZSOBjbKAkrQpKNVAyvaKY0D/dIT1cJunYVlCvW1
N+t0q5rqNq4R9uiGUb0UBS2FPg7EtrJIfs1oz/Fbjt+OB+YoUXL3ycvaF/A6yrEg3uqQTWWNzsDL
IMDyaJIS8IRchd3W0NuH+1PHkxdaAgyzCohJdvgFidC5sGcRsxZnycYky6I3OuNUqGNxGaF4bN2A
pW0YSoIuivTIRaMQiawp58Dyf2zLSXasKfGZnw5mRpzw2PiI0wiWQt0pedfpizbQJfRpHbxU3Dcn
vHiGqXvEyVTtyRq0w9B2XBFhLizEa3p7krq1AnxfH+7PTHhl6MyZ7fQwxoscUkmjrQi0hvjoJMLf
29PD/V/3hyIbfI6Pgz23QmZGqeKxSOrBnmhsHhA3AZjmKVMCrtzB1C4VjU9GUNMh06v34/55mikD
kSr/8/vur1fT9/xz5J93/Of5/V8ao6e52TTF//UW//yYNmEH21BwAuh0TnEy9svG8aIL+ZbuRI5r
rk3uFYta04xbUyH0pTkVPVGHwvTvhHyG4Qvnr8Vw2oWAJgiW6t/AGOCOi6roI8+D9yLW9U8SeC5p
4jekGTQQRdvot58MG6EHzt6G5JFRHdACiQ8dQBNq+IAy1mLU2ts4A0yzDWaqCl3Xy7Xfu49WlN53
6GonkEnZF2HYL7jp1I9QL39DVKzvLYlms5Cws1cJMoYGeeS/TKcJYi8kV1SzdCjRAj4CRuPWKFP7
WgyoqFIr6S9O55TLHOTVuS8Q++Kfjk4ZWp+V7fjeQ4Y8d226iTiUylBu7Kqw9l3REKsV2xbJgVxb
dWVh8RuMcF/SxN+YMosOtZDkXGYj+GP+E+uULf2Rs4NAXHD1J6f2kTXHtnpGLxYvh6hzL57FgkP4
XnqTLc2QAKXXYzsN4alOlSfp07r0w6J9kaDYmUh77mtIdgO5umP3jnj2K4TC+8kd+zFxe4Nqw3wQ
nO4/Km5vFyYELh+NnQq2W/yizScwKBuH0ezPn99WXsq6Qq/SIbBJYgt9X97ba6c2h58kzh7YaTpf
+Zg8Om6dfSI5/MwwAbxT9CXom/LwLcLzOANGO7zodDGY+NfRcxWXDRGT9KdjZ3QJmTLKWyC7boG3
KbjGvhsum1Yzz1ntGDgQrf40qFSYUO3ro2LKdC0jPcdkmvibrunSA6GvAlsvLTxh4+aIoy7duZHU
wZN7+TZyNX3fs0PfRCGoOW6sqFk6KhKdrfVKyEY5anYbrgJAAuexd+slOPnmosDMWxip0CFUe8kC
RnrwyOVPOEYZtE8l9GASI3vxHLBGMRtoq1fbZGdoyNB5s/vah1sUdx+ODLhhs7pFWXXGCmR911a6
0yK7+62Jb7P8pAhm7TDORBIwMk+s5Z+/O/wpAH8C7aFwcFzJIEA+lKzUlvaISzgtJo/+uw0Kav3C
+YzQjbmWyD4sjUF/Sij7G1cRnlto+68OxAG6S5b2HHTcWRWwRU9GO0W2A3K70TjPF6D/UDmHiVho
LW0o0ydXnvhZ/6wRELIqGYfTswJtijtVf+CM0deGMY4HggUJ/GEGsB/ToNkCPxp2GsLmnahydUuN
WRDC5hkbVbjlQcrWWfcJmTxR3+Lg8hT2fX5VrYxGALyqfY1l3XPPoRLg+knHFDqV3yx8l9JfMSoS
6rvBeawKzI+VX5bPajc6s6awzBfVRxDTyqx4C/qpFztm4r2p6o+iybvPKk1uXtJG32nVHKisbFKp
SVUAEsmeh1SJybBFFFN4jV2blkH+YYzQxVBXIK0FYohphE0c42Dvd+o4CGIIfvRAPVqIg7/Qij75
shUfvSa+I1kV75zUO19PKZ1vgWWvbNljSpZhdM06MSWDlWTz5hDpJL7qCU03wdEWYevazA1G4sfL
tYGH86KP0rlwk6NYolmzvD/tyMHdOVX9WXcmIXkYLGlcKzRmVTojno7pivFbvY163b4IL24e3IoP
IjbfGrYYfZOhLgCEzqmHZqtIMJmB3j04ypahpX4qujxbO12GNsUqvUsusrXmIcdP4v6VJivUrsjW
NsoUDGHFDxLbz6mOP1VsCdPYx9lGgoC6pizDSzAQvziMAms75gUJ/24pHBdnbeejM/F+2I0SZ62W
xy7OrUtgay5ud+bbHTstFkmQBaTfABVt1ng3fzxLgb+gZpdwis1J0/DE4Di/DIHJxJvWyaqm+EL/
goQD0LrLDVnpK+rAjE5mhWDLcstNH1bIBvrq6NlJdqibWDnfH0TF6DpkULFpnHbYc796LjXQ52pG
tkrC/pSKAV2GRownPTBqME0rrhqCbM0sP0J7rLdCaUdk6UxAerz2/HQThkOuXfzpwalAPZmqccRj
a29jr/pSUmILitR9iEbJ4mP3D31nn0TZluD2RHKxBhAChYPxi9b+UUWR4Hd0u4uGgCg4eaiNUG/w
2SGspXkw903XBpIjMV2KnkEiGc2Ca4ir7qKZcXmxPGkvSosP4P6UXIeCpj4RXGOXLGUEjf9+bIBG
eJYNrSQNj6rLRdHvtIyXcqHWF9zlSIn0oVj1XRHu8ItNbZKivii+0s/1kigOYWigzqzq0jok/Lr3
P0lFLbpTzf570MEamKJcYL9DglFPF0GjynWJpBtnbRHPZVT266Rt44tqhMDXiQjCvZIkF4WNNmYC
50HT/XgTD+x+u02fqMEli5UVPtViPpolH71+G6F7rUCgQOnvHfNyf7BrPsWomYBGxRKIoHFuuiK7
aAbCB9Ry2vL+NMF0txe98YRKplhChLQXVmufej8AZEq1gRyAlBKo+gcGzMPMlgSU6BomaI6ILoFh
RBdw9cgIiv4dbX28tP7P5avb8G0mUSl5hGLtmzrSFthoD9JxF71PhyqbVgNwsM5lENqjp4AHqTZc
wkyZjf6lzauHOrcDl8FsYmBVQLmU+nSz4qS7sAnoLmDmnK0u5DVPAEy3bFHnFWvkrvcoqs0H5gC4
f9v8HCE9npUWXIicoTWpLx9WmFevATmiOf5JpKjxMQ9sgF7+BUw2Cn9fLsM0hMtt4CBKWJlA9MkH
y0qyFT68ZFv39LI6yho0BNPEw/fG56AQE8knpZlpjMFBcUg7SaQIHtu4FXMIuk2ADD8Ni2NDZsCs
zsL8uZbMzbXYJQeAIF5pYjQMS+Hc+MOkC8/KxnOPfwPg/d4CCkC9Qrskrj6kHnbrJuXzmLqzO8Sh
KCk6HFItDSb7zIzJuOGFQu4nCn0TdCxGg94dkCdhPxW43YZObntL93dBa74Jp/iOqmI8CZMYO25y
oW4qL1qqn3WiIebYKNgjTe60Pr6lFZzjyjA1PCSCWlKPdmNccjNohkUJZ3wRtN4W7wRqcdpmR6ak
656/8XR6sJnRgmAR9fjG9VjTVy75qXYYfWST/XFold9YEKBroP0oEhLrw3hgzDqqzXGoCxhRbooC
diLdFfjrlqx3CJSmh/u/MjxqS4w9FksW9t7BcatlbpHpx6n6UaSTf4T16iHQ0rWqW9EGnKv23AjC
FpwEqXbU59FDiFOcYTZShEEiBcKb1yxwaLOuafUlT53vusTaIwdzGfvaU5rWG7Pp6ZXJ7CeePO22
0bAdJyd5rUu5GJP4ZqhfLmq8a+wV1pUZ0m+faIdSa0nlIvhyfv9yMIzRRhnh+XW+Z16V6XjwVC/m
9Lu64HvwusOZVwKRsUxffCIF5kQL0cQb011PwUn0Wxq1EkZB4x/9XSuwJdBiDa9+2DDjNMkNCHuD
zUaYrEmPLjdVn73HI6MtTVQrvWyxLvPlfdvEA4NkoziySIEKCV1vG0ssua5vN9f7Q2MP2yrXo7kS
YptWjbFChGCOIHvMFodZriy6tig2CmyqKx25dVGkcLfNEOfJoM6VqmhOZFjRMmpHbzmM+iHovJNf
YgCrM0yipIPYppGs0bYmiMCOulezfg9YXfLAOBqciJeWODB1xBvPbRVIoI+uHNAB5j0izdV1Raw2
ytpsW4WJthi8AG1GLKJzRAdvpllp+gblzV34ZOBtEvGVVrH/KFUqVVl5yRxFO30ZNi2GsEmYizAm
VnJEvlAQm8o5WK4Tr2dQU9FHynOqJwdm0tzujeGg02tsUNW37Ha60nOWdMfQWoZWs2eNUpZaY7Yn
kHCfbaLvOVezN6QvNFYx5RF4q+y8Omge2Ho22P8shhI0C9lb8Of3jIfWm8BKirVpJ2oYYXIqQZrz
Xgm/A8/6aAYDZS9lEMjSc9daxkNRcjlZ7FMVqzj2qKZRVI8wvB2E8QMfLVjrgn1eh+xQTb2HpIz1
NUlf+Ryo5NTcRHBWiHAFa4v6EqvLgPE40k1UkNY+wiy79SL/HKaf5BwEa81B8FeVjJzaKe2+a9Bx
dMlzM04lFOrTXNeiBSGmEJJdsj5Tx1lK+Fq7SKfWJ4RyQi30ZBp19ExTK1c4tQd5JmJhbtQHd9SS
U0nY1ono3Pc0YxwWeuGFz2pBiKv3hXN5xFdhOGwZgh6Xl7XtmM1SI5JPNiIBKyiGyWoLN+WYQ7MC
gmcyHI+Rv9KVJhGCzaRCfxiBnYMqXARxhKcIJV3HxIhV74uo4xqdGl02zQ/WZu7Q1S/tkAlWx0i6
YXQXDMQGT4GEzAUkfrGxWVc9LHaYe1SMb6j8ciQoORGJoAiyqHDnoUeqsMZ8akSxObNpp8/z9mIk
abnlVlQifVi1yKnmvV0ccO7UuIFWEur3RmhM+HozPZWNFcNpUOq1EnaMDdzRmo9W4O18DNFBEH17
Q4s/2yiAUKY7tLrqPKtFsWzzg8RXkflItDUFlSCESaRemvs0rDCiEXySNv4cfMVT26HcyVxCHkZ8
Dew8sZkm/YNOaMXKLyAR1b9sLxwyWX7T3g2Pqhi1U+nmwzb2/asrU2cTBt4qN7tDobFzj8uNjul6
Yfol1C353BNwBXYzOEmMcoqJOJS+2UOVOK+QKFE9qsxRUoYgQgyk67okz8sed7MtB/gwPeOkzsg3
Vs+qheBG9PswSvEKI29EpD7sXM2Lt/itOKHxvbsSXDbNmnaHoKzdWSzqowr6SZmAsyly7BgI9J7M
YR3xwEDeZ98f+aS5G+PBAVzEQ9r0W6uQQHSa4RQTZbOk2h2mwVC2j+L0TdAB5cTBrYep+2Aq8GbY
Yp4x/Tnb1PBfYpGFuypsJmseN3g/8bctUEE40F69tNWuutghob2hqaw7JX3Wa4WpIXf4OJuMKKg8
uGKw37lFAXShWiWku9AIwvlQbKHOIOO2lYuCkmmWWV+ACcZHZHAPdoefb0qeWOV21x+qQN1wspqz
UrONdTGMnA/g2hdM1Lx9qq9Zcgk4GQp7YTfyqLnF2hgdnRt7QrvWMXZ4Zl08+B69vdC96YTWkDFa
Mrsr3qQwyUEDmrlJDZEAXxKITXsFo5QMgRj5Oj4hiR0zRSseD4AjEvvHHuneREm6GePoamby14LH
NBOgFuYZvYylSQVIboBRzWxX01CQHRt1FKR0J79FZ79Qj0ZvdI/fLCcNmQIpwAQrc9xCcO+pX1M2
ra2d7YqAM2kUTYaKrtFmBp4W7lW1uwZFIa+oizF+ZiVsBHYFMxJR2JSzWHFjsTwv2+qaK7dAmD+y
Sqwc9rT0etCrdRQBnEoCFlQSwnBKtfnArG/B4CXf2XqxmAgqai3XsZKP67HRghWJRoCCUkESV44I
XB/G6szEG6coQpu3tiT5mQBmFye+GrwZL+zwSRJqo3HbWZZC6itPg6H7NjVhngPWzz/ffP96Zk86
F1G4Wwdww1v8jg/Zfc7S9g0J0yFAtHK8P6S52ZN1FfVHNSFLKxEdfbTp1fsLKgOEbZE2VE5huNcg
O53p5XdPdqVeam/sGEnzjLrvLa6b4oh4qXuKmLjOvAqn/v1pbgOC4iQJIDyL7om2Jg3nQPP391dN
VcBY7hpjOdCmnoG4gUVqeuT6mop6LrXIWbiRE9z4D+MfofZ5EpnrMBeym9fEAChoo9f80GX0BOAO
knDvbeIxNif8DTHElc3dJMq3BThIOqeBufSdRsexrkzj3pViD/WvcNq5xWVLI4+gOpN4GIRPCXtr
Zs/w4RzGkl2wdV2fcUTvQAVxIuI0isqEj1ZUz5FtxksDpSeKDF5VEabM3Zr9h6XpMIsMhqYRbbHD
/dUQwk5WpcWp7QmXwsAjlwG9m7VeayljP798DFT7o8U+9QVo8lXBifLImM5ZExfyvzjAYp/6GNjK
hzFU/893kNOPAA/4zwG6mYrHf34HFrM/v8N/f4f/7wH3X9Ib4uyf/0VjZvm+Ri5NF8fB39xXOFyg
H9ywwyVXQ3u6P7k/CAv2o9rT67k/xZ4VP7SW/HOEIer6JjMqzzQkuO9+hJKQTyc8ui/4j+vbn+8i
ejPACsXmhC9pHW2dsIZix2dTIb9w7XOd+MiFebf7EWFI7BkjZwMuJEeQlA7jznC+7y/eH0bNfckK
nalMy6lZEaK4b2y41WhAaAK1CI8JhVoTYxafHb3xbs6Ykw8+iHGNyNi7GWM/7FoDcRg1sndz68C7
me2CHCrG574j974vmrmRmmyvkxxXrdZqmzxKMR0kLTwG0TIpk49As/AXR/Qdlbh8LN3mpvncNgPl
U+28Z5mSON7RXW3Nnxi/Bk78Bm3wBf3vm9bLnO1GiosP40Nsph+KUz9kwfiG/UmdBbWPopArcTaS
6kS0MzW/OyyZip8HofpwrcqnjmSyPEGxMej1tc4bZP++4Kbvp3KfkdlhlbJYxgotu1HzEpzp/E2b
GN3jRAtpFQ1NeTulMMXPhpu5K8dHaNHU4bkd20Wl95cw9TDSG91H2VlXBjXGnnGxhilH3RKsdYxD
BpZ8sQuI1PBbJKNOBf3QSfJl3ao0oRMHbTAagu1Ihh/AoBkYzWxd5GyMMjN9BJ01LPtWxZzQNs2W
K/kYKfGParb9ssO7yDZ/3Y0UqexMAHazRjiNBGpXjcY2L6R2bGh475JEHO/PSIEs985AbSIYmBhN
8eOTsPjeGdjD0H7uFGehZnJhsfdLG/nWWxrtpJrPWfkERYGfAXUD0xpOoRGbKbGg6QFlJZLg0Z4n
OQYFxKYoa/B5KqLhAxKVBFeBK6Z3ug/Q1epFSwlF9CPvOsaXNl+BpPqhkEbJAtxOhr/qGMOrzd+K
EGcDdKiapKLUD+b0pAGshP3vZOFP++7JcvEyRCZjBzqIVYyqvijpV2Q0xXWECzOzHyoYGrqxYU/j
Eigzkh2oIBshyBCvsOuRMT0kHyB4zk2Mo8dAmEEUDIwsXGN1hXLexoA+c3De9xD855mLGdiT7bGw
YfGMtrulmenOFEM8qzHT2Z7zaxH6Ov9ziz+9vsiE+8VlM8xqBX+eArYwJxRt25QD+nXuX637S4Hi
Lau3JEbaGpft5zjNphMBlKyW+T40ONwJ2NY04JgWcVkssrAhTtclUlCOgjAZdOq9mwJIKNljMR+b
yaB/U2VfXrqIcG+BbVnPawA2BEKxraiQlKpcRy5x3abdrVAbwLBvA2iD5MJAtkBP7cs3kVM9eNmw
S0NlLTWa1L6/BKJPq6gUyrJhwwiRlQYDwlBouzbQhkojuchvV5Qyj0FQLIvAIKEnBqvh2ExbUlIm
AnAZaFBwrKr5AokObQ8Th2xZnhgZr2u3QNyhRV8FilnXVRfOSJpZrQH1sQJyfHDd99GhGdLXJoqt
i0YljXorZC8oS4La7E7tQLPxUbdJj6mFfrvdquskCdYYqFC9S7oYaH6vwgDIp+aTlRBBWCGx1va0
5W+Fe5RjHC/zDG5slzo7L9PSmVZxwtSBuJjUDwZSGrCqWIDHqHJImdaWjhtdEbWyPhITPHNg/4uK
/1TYEG8bK6WyrBz3o+2c98wo/Dkrmo3TUVPWpcgPdi+iJbSsaIEc7XPoGe6ITInXmWVBvWJ6UUei
2JQdW7S+SQ+NzmnU63ivtRJzA7DRmTIREW16Zm25TyqMvQlk1qgehksHiLHRaxhvJjQbOlEeaOY4
XUacC6OVLJia7eqUwKDYp25Wc/9c2u1DWNuIEozyLZ7AwTB112bH7qw33XOlaBsLAy6Y3Bmjd/a8
EzQMJDuB8XGCOL9Nb2BDsrmWypA5h/5jThGiQa/DI+B66yxMcVbgpOvG6bZwQ6cQamPdBiQ2BHGF
43NaH9vkMw0bsWjV8eDlqFlAqVGRNlg5Qb1M1JGUiItyVH9psCEWC2wOyXGypLpY5XgUxg7Qi802
FN+MfaaA09fR2L2ANIdER1cAcYMGAWIMykVfwZoI1HiYCXqY5sCnHd06UCxrgZXC8zdWl6tzllhl
5hhEAXUVUDw74NMn3zKcKSI25joCbuJzD7GJyrwJ4WQZ3nMgWFrKJAbvE5BIaH4TG/CrHrqWO11K
rgQazHQc2GQHV2vMg4WuEwGNfzyHWTJzcMkeHVec6U+ERwCNc/dIzybeOxDVF+Q+qZ2qLAOfjrQA
58KdBW5PIFh/k5Pfxim0L8rqRClf6qT6NXxQPTa3VGit5H2A8agMEuKrRjnUSvSieI2CXyfSF0nB
TRJb+EIN/Uvay7fQTlnik3FtCPWTIvN1tLZWlm01zd2XTNo2ut+9ewAjAyf+8TJMnuRd0mzNiH70
0uLTS76GtKTB1lnO3Db6TQV2Bfp0/W3gbujaM+wyOAiGirF46OGHaKa1dfRFn+sKLfNUXmn7d5uq
xYyaebVP71eTEk+uo29dX3RXBcXWmbVtPoxxkM4n+fNKS5G1/nmuwpUqFNo694P1UaOj6jiHP2/V
68BcKp1ogvur9x83lOg4fPC19y/1huz2DB2+5PSr3L/kSlNBd9n46z8/QQMmwQRQO98PEQU6Z1Si
6iy5/7a1SL2ZNdBbur+7EWrDBZQTtw3nYYg4iSw/DVa4OQAR4EGrIvs7E9134bm3MInPEWoaF+dq
QXaqI0cGdwJPkcLl6Rti5zKlBtyZN7NcBWQoQlcS8a0zvvN9CwtydvWz+MXLwjffrjLMdTZUaRXL
dfwe2eKgaXziRap8Ih3v5mOaL1BEE6csSYGNAOZ5tFNPDVgeK0vemOG/gvm5ssfAjL5lAhLNI5V8
vSh2CVDtMd+ABRToN1QmNc+FKPbm6CpPpoK0D3fYxSFNr8m/J3ABAMgGq0L6WuQoT6LmCgHq0Y2d
p3bAiWT4/ltfFxuoFLvAtOc+BitC6qtr4Q7XJsAZbFXyo6lf8h5oEb9OZXTbbrSsWa1NeikFKaoa
26Dyw60rJTb9zKNgxmHhhabLLgvsCFEQJG6DyGviaOWqzAhthcFDWXcbWCfzQIvffOS0dPT4u0FD
Y11vmrnTWmhPBfPCOkTmNa7yMEdQXjhXmvHveq2/gAWs5iTgLese9z7d1i+TZBzHr74B9TEwyKr3
0UugkmcO3WHpPbYcvHZpPuMUl4NuP9vg/Uu1n2N6P9ejMG+CCcSibnX29yGRxX1YrluipArL+VQs
ykS+SyxVuwB2Y1Wnxo8/FQWMWO1WH2EmvTW6Q4/WnQa1y2iJpmZXYfk3L2Poinf5PcKvTG+SetFz
CmOW15D8THugYdcAQ4cohK48Wijl+Fb0yrcnyXYWqgp42HMIQ5uEXLmCOx0ZSD0nNQG9d2C+oSHs
ODuGCfiDjpHeGjxGsVaM8iCmYVRiaacKZMhy6o4GPkpIkdIk4LZMIwcMLdQRqPAh0UWuP0c+lCza
NFNm/RjLvWWnlClMGOY1fHp88zhZB02ucP0FaGl7pLQqqXZDeOJkFjPeQV10e4O24DJkDQqB3C0i
+e647JzjIH5stQq7tZ49mkYwRwnPfRkSURLRHq+qbJGq3ktUQbEk5ODFhq5AR0hl1hMkyyaw9sQ8
NMUVt+pWTyEjoR660Kzcj0b8lOnrukAzSWhcbGjJeuyTB7V2k0Or1x/YE8qzIuWqNazswfMnN35c
n71uKK5UMJFFpBpGPGaLUXXuQj8/UPceaO2uOkMRJ7jX6Q2RR8LJ36yT/2TvPHYjV9Yt/Sr9Ajyg
N9P0PpWSUm5CqGQY9GSQQff092PtC+zbgwa65w0cCFX7qGQyyeBv1vrWiAFU2fZvQj918xgI6Wl2
LQryFCe+iwAPq/XlD1ApYpX6CSC3ytNnn1Mec5EuJRV1/WQWyXQkZ+Oe0WgEbqwtsYWSUJ5w+RkF
G7qoSjcFAd+rYPSfSHwUOtLnKK3Yy+cNrltd7G15S9tB2wxj4TD4DF5w7n8lVYId1SQHz8f60fRk
ROBdSWFCRsODbXTBMnDLbtMlIgArA0gvN/36zBN1XzbpWzkVGAIizFXQ4I7x2N1ItUOv7JAI4CXp
xfG1+pmFNA8R14OAHJP+3dW1vU0byNLZPZGj3MWws/LmHMZ+cGutIrwl/lAciQX81GjhtlGF408z
WWJwEvKsQuW4aBIkTZlrWLsyHJ5U4QONCJ0lZ5A1z6zHVZoa5LV3+FjZp6LKjWoWMZF/LTEEYCGu
W1qCsLzk6adUMzy5t5Jd5YTmgzE6n06bxaw+CrWbSQ4pM+mGnJ9NmyXkPjQJvDDp2HQZubwA7d6W
HeeMJN9v1wOdfI5JbQhjnjvuCNQipPBcIjoDNxJX7g6b7TFudBvhErH2vfPC/pTBQJK+V4pcl38+
4DXaGKq5eYyNljIj7sORUl/lg8yXfK9Vgnhs3wd0tG1tRDtibOKlG9CJJhb7NnekC3VA4aRMptEj
j/FyhnU4sjSXw0D2aRmntGEOIR9e+RjELLQQaMPtzi96nB3NAnU9nWPcsTTwBx4dllvep9kR3/HM
WJieop11fS4nzHlDkRJQPab7tiVYpA5I9fIEn4rW6ZcyeIbSoqPrO2a/IrhNTuwvSQ+agUYjdWmS
Ht16OOemzPdwtK/IjYvH2kDibEY0N70ZHBS2yHM/+TRbMA02eJ8jdkdug1pnJGVa2hLlLF5fAPLL
2gp8whnBGQ2Wu7RDgzPEIanPJAKZySN+VE9cdAwtc7yikvI1zj1njefjtY2t8xT1hywwWCFm4K7y
hj0IfONr0Hj3mhNoVRAm8DZgV1pEeoQIpOlIlO+QBtUieNUH/djXOqjtMDR3g4M+bMgp52jYuG7j
0tymrgtML2CSHemvEeNlrHy2OJVB+TEvLm4DRcs1a7FdGWl18UPUVy7gSujLFuqnbLw2XdA81651
DKv3Du3KawlUcI4FlSw2e1DoxJkj3QQh7EiNGJ3JRigfYvNNgqDj4V9+hx33T2E71xRmydp+xkpZ
IpDJWafKaG0XLkE0Yze8hX3NDAxiD82sewKnYrHLyhvLuzdpkW3tgJo87uOHGKzoMrYUZ39JO04v
2BwNxCPl8DRquL0xiQE8S8dzSKjpYnJwm0kZUVwTRL5E7Ugnnrn9inXSSyp881okGUtQI38x+hZN
kef+iVh3Qq6lY66YOHTx7PEATh4bASO/oT4Pgpt38HUdiTn4BszX0awttKHfr4N0Jv534EhqT6e/
BHEV4NjZ9k3/xYjiIUyN4ZFKGZRpESa7um1+8gTtv1PX4VY4rLlMh9CqNAoPfXRPOuIZGyvkt4rm
i7gwRpo1UmpzK7x2lv7b9Gmzcq2p2bp++u0KRf5sNb42EXfQwcfUQ5dZl0vDU69eOlqbJvfcgzmQ
oMqDniS5QtMO5ZQ8G0DlqcuMk54nDIGg9/ux0g4AMADhJ3azbSHM8cTg4A/RPi1x6dYnu5huuZbq
L0XqsFVsHOJVcjqYtv3tTbGyHMcAVo83RzE+P4d2cIfewsjxdaKw3DcK4lubJ1ezrnZS61lQg2gd
LGbiWjWKF2SIjCBD5w+fSN2PXCsfdMz6oW2vtdbZpB6b5wbdnezDM8M15jGWVm81RfyTQ7N15RwL
rwDvZsw/8RJeftWZhSyNgYcWvjGMAWEIVaPX80edtZMYJv3QZ9meKuMuOhz+JGcDUi+MOe7qjztM
N8KeOeQuY0HCmvCnvZ/qahlK+Qhzh0Jd0465NlXn1mFJBdn87qjOYcdXAuxNuC1FbntI5bUH3tCf
1uQtLgu0XoLhTa0SREzoL4lQ6rfTBObR8xvwOFV5mmrPW3lEGWpOdMMPvy3pcVJKMgfikA/tnI2R
AoKkddVmJEFymAxr6XhSezAUt3M2IRDM5l+EgEnBDBceUXlKwls7wAs08nBawcNe8Qj9zfPiS0lP
gt4efsfeJB9Zt8JVnB6tMLHfAgIcGZPhDJcdcZOivo9j+TgNvgcJlDnHUNm71Bbm2p8SyAR1+1yb
gbEA+u0+d4Xx5OfDP91KDgR1FaVjs3GzKHkVMrv4biOQsz5ovAuE9IzQfQeDXy8ryZvI44NVl++I
z52HzBAXaaa8UNPUvlPEkgXc3RrlTA+ZxbiJBZO7jgz4xI0S5imkiF8kfX/xq/jFRgd9tRqCeM3c
XzS6AIicAo/Rq/g3U77zUfrFL+qN+JAX7K8YFhxlpF8iPXDflu44nmK33fsy6LbWGDhH+jpCgdP8
puOMl4ophjB8tuBzXaqs9sGKql/brc4yHylPK7/ed6yZAhshTGUXFKSif2uM+lxOSKDbkHWr4Tvm
kmd3tU5KFjhVAqI8wvfg18Uyc9glOd7obAu3iB6zOZ8EL128wSx0HZAlIBgcHnU7Y4EUm2nx0LYE
XfotKcB62SKdcH1BpTigbO+NYOFgQYc+Sxaq1HaWhGrIEyXZIo+lTTST73iq2nWi+eDKaU46HVJl
mg4W4MMc/K3eqVWn48CMBv0QmOGj0cnx2OqAVC3j3CnG1abjHTI/Sy7o0tRGr1Fk5HIyFk1NaqXV
aOqYmEyPDY9y6l3x8m15a+mbmy4+NH3xans9umvLXxHrUq+sYNygPusucd5rW6M2iHWYC+OJUNZt
rvMMxIpurzwLDTnHh79iHIk4J5IXOzLaUxTyZE9boW1x7z5NjtWdHC7wx7xCQ+sQrpyV+ZkJUbOO
RT+tbFwvi0xz42372Fh5dvobEYupoTp5AYm+rUaNBBQpP/7zIRroEjS3IR+bOVu9rmviqccyK/75
/5FgNptpzF7DCqlkzwJwafrmdPSMdjpaCRakIYa6ICgG0Nd59pF+1yOowNMOXc1c0EZqvtJ9UjjN
wgZajomHr+LKVWdCMO3AwCzzyOIoGToJuIxO69AzLgB0DElqyQyUKhph9dGeg009UomASZZqLSVj
NG4C5zAm8HqmANFdr1R3QGHbHf5+GSttm9UoB2+RT0PNbtfbTiTXsMGND4Ps3BWCSfQtUN+5syE4
wZPdoc9/by0B+2Ia0fgS86zqM5is4h265A91PAV1fqyFeE8K65kHbUCFYiB2QKu4bHiiLas03zf2
lx+b43asiuckJxCnarZNHECSifUvK6yB/Se8EfJoCh7LRhl/DKF2Kcb0lndOtrQtqL2Z5B3WCU0f
JPIKZcPtHX+5WluqbgfsFPSx/IX2ZadqfkKv/IpcfhGjDT7HWt0gNdDwWT34A604QNRhDofdxY6J
kVFheuot+5fED7CkwrwkgVXsSowRaSxvhaP2moERkYp8qfLsK/F69vAiXKNLahjKCcw2eFzacloj
PpG8HeKROYG76YOS8VV+M/mhHfmIMOC5sp6r2MddK1o82bFz6xP/D4biW1GazC9y5o8BxDQkOjXP
DGTnY7el6vkKCNBbgCeB8OOCQctnl6g3MaCujadQkdBghIAliX6xxwLicIxXOmdsNIOPEmjbDS6A
UsrLAGhimxCxvPb0NkJ8fW1KlLsdcrt0xgVLzIiujkSoS2xjZ5nNLesiwNrkiojIhzcE2r4PF2nD
zMpy2KHUCTe5b+CCaT/wWnASmeWPjFEpLSLc+Ly/8/bInPUfgJ/6aNhV2CgBRDUbGw3XgulJubLk
i6mWZeelmx7d9iIh5WhWFi1R/KdbpLZHPyyYIBhAwfQO7JndvyA43RqBSVi4Qex5cO3Sqd6lKr4T
TrlEnXaFCf3c1AoaUZKe5VjddMVCr7QQMVr8YIWXcamb6imyDbpjeyoXXW6f9IyXosiEtUYQ/Qbh
CVDAdkpsZCi28eVP5raOtBu+6Y3nNfvaDu++Fzjrxu/IewzdB2RL8FNhnywJQgeaymAermtqA0BO
tPbMXNzYDsZnMk3k9HS7svS+CAErF6lKt45T2ys3975KPenJ6RB7aGfAuXLqHMrDXZr1n1lCocc5
TAHmXyLwJUdgq9QO6Nm5RheQl/ldbA5nLX4iAOQ0dWpdm/bejmLm87wZFPUQxly2VWXR7+OGt4LT
qCT2Cp/4MWUyjaGkeyLVhC57wUEYFhY5IqP3EuKWSzXLXo4o4aRi3j85w2PstU8uRmjfzO5SK85w
wB59Z3LnpxyBVA2ZrpmgBYUsthikfc0qbgwT3tZCdbMi1HzRsmAf60i/OTY2JaS93gE+a0M7WVqm
rlaIfZ6QaB98w32te8J7A4H/QB2VznMwaMKNaLUXbWRQ4wKCcWp9Dx69X8icDO34XbNJTEi85s7S
conO/iUr4CAlLTGmYwAHbJAOxO1K/jGY52kDAvaA5pRtyhwE+KUlCgRg3QFFSvoXUBEp21ky6AAd
p8cudC9V1mxCDMOauqgUhBR9N+nnGrhICYYt6cDDx+THxj37II1ukwwqFJYwYRZuiy1FNgWYSGDb
mOAppyodY1PDzk/7MZHxN0N4mF9jSq6e5SeCul4jb3P2vZVecumA2oQBFr5wAGTRJBsxRPdpUvER
yfYydeldvYFGmWF5uayMd2LXYioFr8Bd3D47JOBY/VGSFw6x+tJ1VNcx2GmyZnHSuxdZJ0/NyH7b
9zjSIuPB9ZEf6QaVfWksxLyyFfX4hxlIf02JDNqwFTDWpp3tYhImz1kDNtT0wM+qfc9oNmDLvNBr
3mHjjqn1vYzSvVWUpM9W5S7JPI7EsNmVE803OlfbRkWoad5XS+DV0hluZczuiRS/nZ/Uv0Eovk0d
rlWo5csgYgcUQSKF+1TrxjWQDhyQ5tlxuode016URLGOQmO1GtzpDdYXIzXqem6V7JsnPAp5Blnm
yUSabBXtHo6Ds9Olht8O3aXnnyOEYVyiZ1zPrGFGHDqhb0ECrPYq1oiLSu6RyP6EdnNEQfyiAv9Q
pmcuGcI6Jkz7AZuAJRvnDZiYmtVsgl0sg0YYD3vVAoyzsSu5Bj7+CNdeXM5kyAGTvoaXv8fDijLE
MLnWYzJ8SYF8tKAaT7zKiMpijbpMNjiMOuq+uQUgLxu45plW6SOoaMe7qb3qY/wIyJe1lu+fJ3Mk
hiL9AJbxh4DDtxZiQ+Vab+AocFZZJ9nJM/5FZqQqu+oa8jenMu2F9JlYIhFaDLiogla/d2iYCME4
Y127NEW4MCKy25NkR47PSQ7lHpLpkZUDeCZt56bGAxCvj7z9wOW2a4W8Q359jE33h1DklzEQ9iot
OZo57B89YnoAPTLTD/3x1WHThURtsEPAlfwcgxF9gzL6TQ3txak9BAzm3Ri1ZNuFMCfDdV9g/C6f
aode27fPaN8/iAI/piAKI0cdWogCTOyvhnoPEeBMgjc0EhqDH6J97ZiNkmnTXqj0Yo3ZHq06s9OC
bb4LPK92h4d8+iojGIxdbbzU5gg/HWKfaerEs/Cp8wStk/Fz36YAUFGzWDY/1JgSeUcqDezGctnZ
+T1iAL8cJdg9Df3o0M8ySK7QsRcspMJVBtF2vo2jxDhBGj8m2UjGGU/xPPm2ynI/qlm1W3MzRImz
YsS9cqjSdWET5YvNXhs2bcOQiOfK2RIGQw8TL4ceTq8tSBD8agRs0GEtKv096ZpjYiBfh55SlM6c
7hU/urq3mpCBhCXXKVTeR1K1K4YomksQSe2TZhJ4v10MfJv1sEzNuSDS3nVpeguJzYlUz25vB8ZO
8QSGnIIXoQqactWXD2K0WNG1j+PkvCAC/u6EmoOgeRG14TZwyQ1NvW9NQEJR8ch51q/IaEYQF3nv
kddvceRYS4aWBQFJ2s0Vw1PW2j+kHnyAHEVDQjYIrgJGBak619Ja2fr0yLJZb7ithcAFY7biolT+
G3Q48aVc9JRsS2SZJw1IXTwQwxaN5kfmWZ8NvxoD22qLQHLRjE74wONkqVXdzg/VdkIszlqBbMCR
m6fpyDkfUmqvFIQCDzkMCRNc/XrmweHxH8Nb0JFOlKfFKtLQyUywbLY5BSvlkb1EaMO8Bx9Lpri8
s9n5E+y8vkVDNaJgjAwI9dOq65psE0wFWn8Er94PcMSlYabuoSo5rOme7c0dR3Vx1uZyNEi/y7Ri
CZg58DxIdmKN57A3jYNLmYP3QHIYbxgZrrQIqSDHhYlMS/LI3bgxm3kfnU3Towlk4Haa2u7DAmQw
10oGuXjdaKAMkmqGyA0PyvF/CTeHNpezvA9q1vJJiVAEfdHascLhRCCqvqzcaOtOCQD3IXhLr8Sd
+gvsqd+tVn2UiIm5aHeZAELL2vVtnBC6uAP3v2O8DnF6QbvxHQUEr5lQfaOCG2XE6KkFHOAUrEws
rc889EhDyfTdBHdzYZs1SjH2U8u80tc+CXWr6LuH3Ytap9xbgDYHzEUpyX0aaBiPk8hpglWP96Nv
DUbcFqZ5kDx1Ats+zrG76XOiwAispcX5vBq08nno2LabPhVEn4xUfFxnYKaPnel/tFkFDCMga9f7
CYXxZAbRL9NENqXFNQ7y31KKuwyjCyY7rIUM0sn+qkjdnQj7qyau1GTR57pz0HF+6w1p2SRugpBr
MMA5Y9HfbNOcVp5NdC6rE3ChI2TIKsxYhaEwsXt9XcXgIjsiacu6z9Z2l9Ow1/ERZjeu7VoCreUF
UFx9zEUWZYwbremuGsyuRRdMby3SUbqhjOGhz05ofAsJZMK+c010SOpGepgafUKInzhbq/pNQufK
WE/uQ5oQBmObXuj3TLHETl9803sUTEF5kk0PahiPfWyvW/CNNrQoFQ3HKKbiBi58dWrMQCbY7LaM
CE8x5xXZKRenUWMYyuzoNHIwZM3wQGrltWr7FUa5VxV1q6pEW9ybbMWh5SUvKrWcdZYyO7Vny0zw
y2N6A6mbgtiqJjjHBtj6NPlkp/4H6AgXpqZDUFSLqiOzA1USUcfOWQVkMjH7mdI23IUs8qXtr/VW
Gses4hQJK6a3KOsY+Wuu3JTkKOiFPxIPCtbAs7XV4OGGLM08WEu8WuQDkT2bhgy248HfRyRdOxzZ
EDuTk3LdH2EzNfSNdVc+Mrmrf0sHz/M0AnM0NMwrOr+7w7VN4gGlKgosj9BHG6ZFXnwbOljNGP8I
Yy/IyTylBPOWyHzWkph46hFMdGUW8HYIYmMqqZpVJwDq5M1T3/Vs/RxADbYynoygWHnGfnK7CRGf
eisSisCkBy4xxQLPcn1ASfmS1afOyDdpm8KS0tlIou0kzSfmfIcaAi1+bhvdEGI4FneCOp4cpX9Y
LACXzECC6lhAJ16laK0BTR/89tPN6O6g2j6gXqy2GQNABojZpufb0Ra29NFwjHyEZ7TQJuhl8aLj
e15O2YBmyzzXtXO3JKeyT4e0TMx8madwdl12Ez2TNLajzqk13D2dDNzo2n7s+wZSeEuVmWXhV2CC
FAlS71YteWH8fTmPpGN56qdpa9hMazHgfFrKfHZT62rEVjq7iW7ewGTXBX0T5SVTzVBtzKrelB1h
rMhO9lFTtFvHLv5YxIBMlf9loOezAoxfSlcatyqaRVj6YlcUMcQ1zXqKxkBfzkwTPYLDCqRJx2Hj
Er3uWVCY2O1KTjkxJd02Ql9nJDbEAxmcqVI3zCU+LCwlLsEbbeaeDI+oiMSheBr09mdAojx5xbds
qz0pPrCKS3HpKueB7upM3tSmUm2wVpCCi246RdJYGT1nGIv3vdlrOy30Sf8SHtLQt9BJr8KmfLRe
ith9m2Jj2nbA2bc1udIL+8/kzuI5kaCgrei02yeiEu8F891lmE8fnpntTd0gICSMm/fUocy1CDlD
IuXGoMCLdMsLigxLl++RZhXb3E3Dmd3dvHtRtB+HxHz2m9Q9ISuel3eW+1ZXcMo1nt86O+9w0pxV
HtXvWXyIey9a82u8ZV1tXypRXppRqQ9zsFna9wR6uxb/FtChODqR/pEgjQd5RaxBP9RyqZd2cPJR
huy5SB+JutwIyS/WKjO++aX7Hfiwlgp7U5PrVGiPAvQ7ZVu7jDOSyFiXA+KvD4PVvk4+2R5s8XZ2
ZEPTS0GQaoHYwgzg3BzmnKhKOsfai2Fi2bNQosufWjMONqKprJVDdotMHgrfdFdCQzIa+u5KR45K
MtvFjWU/A4Y4sJDKOgNcWkKV1xnx6dqELi1yQpyioF5DfPqNHLehpB2uSutp0klqxrJaL+vW9zZK
dx/dIHuUiTj2RM6hqyg2dmL/Qf7UkAykMQrpOcaRmTEH1byb1TAst+dLqLz6kOax/uMP0oiFsnOj
WOMceuxckx0xKgJIUA1bu5hQj4C0roF4B8KLeCbZz2bDwWNGekoKffeWTo+FkAjWiLUvnCdAKTc9
5hPYWobLUAvWVMpngp7cXQ+gyg0HSqrhD8PyfCUG/UqgeE6iEYMqUuYp0okdiTcW40ajScp1oDp6
VKuzl63UVg0BxzKbnqRbAhNJKAw5/HKDZ3rn7ae2QJ6X3Fuj+HJqdx8k9CKAaPs1waBBRmueFtc6
F48eldxRhI9h5+U7s4p2Zi6vVua+DB1Ki3gwPBx4HElNudNavgaL6m5VR4wW9R5UK3ex7O3V0Ggc
4BPpnPjS2OpDZWt92axwUN7jyDCXDgltZG+BM47ew6EKN7LIPoKsd0EpREuvogXT9foQ65ANmcao
5S6PaFtzlvpRh2RnQF7btMxsJjPniZta+yYl0bthS7OWtrX3dWapeW7dEsyyGOLxnxBjy/WRWvcW
BOMiJSgE7kNyQdVmHoyckHXFADNmYzouVYsDUsY5HiI3f8udIlggT2NyXNSrzOR8tawQdAQn46HT
XOIFYQ9w5yT9iiPKOoyAmSmOKtYbSWACfxmnNUR466kPwGOPiFs18yMZ5Bm0zgS9ur6r3hK/hCJ/
0hWlbyyw7SVMHzz1xzARX2NVfYAzKRCk4CLU2yzbuQYTiAKZ2kBMsNahz3Z7jzAuT/shsIrgGaJD
keJnHJcOIHMCBEe0K2/ERUdLASfiTtYbUzLxo1MH3BiZQ5cglaTPxgeZB2+TVL8MXDGkal5Dhqmi
gWNTNZKYCxF08APCZ8328PeDSxsXZMdseIM2Vh+Jxa3tHPXjLK5gGZhWa6xGHlNCOawablyQX9SA
hkUGhKb4UEft4e9f//0AMPZbYtlY//uf9PnT/n4uS+Bd05g6zoPCQQDbO8e/f0IRm+6ESdOSFyk4
kD4Sa/aHX4x9J+KH2oYQXHZRh6hupwMEpelQ9PKV9ybZ/P1bPAGyAZpCqTkAKUjMWzDikLHYMW2g
yMuVSpzwrLpxryVduGMUy6Qkth/iMGMRECfsXOPuW5jHvh24193gYGWAIDx1y5zmcWi7CGMowTws
tXedrd7Q5UKC+aFCDHetGaab2HZ5wcHoVZmkxSndT6284za1aGQpbPHfha+sYRC81WWwFcyOVzJB
GEdH4nhOsB+oizhAuoMeCPq1WCabyCJzRkaWjXL1rOeddwd2uk7QPnzEms2fcJjvC+WrVx3vCM8a
BAeIBjK5K2zDXTc5TFHZFQzRvOqiJYH21DCwOY2zWjjMU/GR8EhmykxEsF+YxJ8k+Dw0B4tVIEfx
EVphuvSQ4bkuBAOs3euKL7a3GcoyNPX2gTfsNB2JcB1lPzD9oD+m9YtJSMoyapiu1+SLvoAkX3il
Yb3ZtRj3ZtF9lw4+YBmxTMxqma2VSYiz0stFkQKSDSPdvfQ2Y1dCkcyPMEOFFyWRenC4Cy5p3yDZ
18B6wMeot8PcNJP2kt2YRpK2NfKU/PvPNEt8e4WFxGqs/IXjjoQI9SUpQPPXbN3qrRMl/hi4+6cu
hs/pVmZ1ySYFN+CT+RFCzAx0KlCorSfwOjSToEJG89mlmb4RYl5KQJDgeGg3tlD1xjSbp6w6pQFr
AxzxNrjY7pqYg3h1e5uSNE3tRUFUx7IjqaovvfDq5H6El6dfJTNeM5aw4lrgHIuWKbkZ8YgZiBhm
COD8eI11VdwSyE2YvXinDqXJ0Y3hyNg9Pafeqk/BiFw0pQCWqK8zqgakU/MYFXNhyNbTSyoSy+Y/
/fvBLNUdv0e1cSrHWyBLP+mOcxC6XCe9dax95scVr+nJktpVJlm70tFjYBj0LDaeQq6LEemh7f/k
YSQJ2HY5X1jLTPa8zJmDLHVSSkRMIJRFs7Gij8UQ3MeU3USsQe2mQF9zywzDipnZFk5jde2T8mkU
3XdqctAbinEw2VKItYmSLH1CwdhJRHQwHM6U1i2Kld44uVPeHdjjA68qOkTlurHjeOWgmlGFdaee
eXDCRAWbEkdRiJy1PvhmN/Kuuvqro+2iTS2QsfkIOQ+UYsQh+U3AoqTqCR0mziWHqVAscz88lzmL
LJXHjwQGgMchFD4uv3lKrdJ4UDurDoynvhnsw+h4LVFEcqOjftvrKqv3kfbKYmPrBOaDSF1J6Qq4
L6IhR2y9xuCpyDQOvuqcyc7EaoQLClymDu5lmq0ceNcWJZ2kk3zoVvCtVZO/UcXBV+Lsa6Z3MEYM
T/ro/MhQXptYbd0IP1xHhewrUlmFlm+mIXb2GDJRhxXdug/Ec1J4w9ntp/E+lUxbEmtluv1TFA/Z
VioGwhnjNFj8xQ71l77N4+EjDqfwyLil3gUpkqyxdw65iNSqnSUe3chJ3rC7NN3qaBA81TswrnO1
TutxLUOPCAznvRT6e58hnEvQ+EGGDzdhkeg4W/gA8caG0qEICTd46ExyOYbJnkFmtLJZcxwsWAcL
XZvSTefVD1PNwawpfFyobgpCqgkKKaaUZWiObcsi7FkQ1YcLofryKi46RnPAI87/HyT/fwOS94Gv
A9z/P4Dkn8XP/9p+wqT431Dy87/5ByWvGdZ/vMDzfBhxlguyD/b7f7PkNcP9j0/+mD5z4c3AQ3jy
L0ze+g/tBA9dx/EMH3gRBPoG8ffMmbf+Q2dAhK5tmL7NdMH7f4HJBzOW/n+w5OefyuF/rmWYlmna
js93+p8seeFnviW7DEcAPk+0vW/IGNDAMjsOW3QK7TFQqCLa2n4JRXoQMIbpZHm668tJz76Gii1N
UiMGDxjnZIjTB+B4ZV7dtZHzPNOGz3oEhhb6y05j4WyI6iMXmEdLu4Ln7WcUCvJtQAZE1jUG7Tp4
JAS13Gb4M4pyyncAZ+QhoBk9zB3p4d+/iq7HkY8Ml6Ft8N+f8s/nZSBNKuJR0EgJZETlMwf4lfU6
656NQY45cmDQNwFFZlHnlIvzP//7wTWpV4O0yta13yc7k63zP4WYKidqZUnVbOtwIP5+CBprPIhB
vtdD8CfB5FO9hiKr8Ht4D4UjYGtEpTwoAGzLGkgh+14mrIyttLcCduwSOZtYIcZkWuNMYXlIiTg+
tEhvYM7g1EPAgv2hJhIntuN1oSnj0E26Puz+/vHvhzTjvC0ShFDBSHaMy0PGQ8C69lUwXNrq7JTZ
d0csyM5lyX5jbC0IRN2I1HpyPb4X3vC3JJq8i8ZOyNcb54ivDNwjba1OAYPcjVRQl+nOiDXRSC4u
07hzV8oXS0EuzRy5051y2jWIMrywQSkQya07/xDWVM6xZ9qnsBpj36mbA0FuYeRxubNZXhErQ+yv
TupT2cxRNRC4WltgvKTq9Kt5FoFkRXX5dsL9t2iZUm98N3urLaPa++6I1FvXne3QeFcrqG+xPbrb
tEOJbyGfYd+A67DrGdOAbHpCxP0GIIGM8ylwdrEOQUG5rzDY7a2fGPs4jEBFsB9HYtvnoBc6Zp4W
xQ4d3j3IBvPgjblNPBytgW17azg0v42q2WGZq85VTIfK/KOumHiRarP1AkWEbt69aPwcodfQpfTu
Ga+2sQjseQ3VMqmuaqr6srb39dCEKwNb2UJIZ+0K+Uy2RHXs2L9v0dE/IyltmLCwt47MIPljmeIL
qliDLEoDUcWBcvACiLfKvFOU/umNIbpaGC37pgUvKfQ/JH9eWSbl60B8uSA0lqLLaCcZYWNqB/Tv
O3q+uiXDIF4YNp4rI1rGgUVDEXZ4mAvts3WTfKNqUH2Ty8ts+cyLcnEvchZKEpKUm+jaqVAQ8+EA
r0TkBswAeWdlx6O4IAwlN+sZqe9595iR5Fa3UYYrkjcrM8rJLAsIXy0pEAGDKEIoMdvIPGbxb8Zr
IcV6GgFlmdBJFgEj5r3B10zKlGlQM0FO5J7JK7XLeYyiqiaXAccn+2V060ntb3EeabvURXKSB+av
DMxNOXvIfd80yb5RCPZJl+6SRmwV5elGK9oraUAFX7Mvz76FiJ4Ld9hN4XeEORHfVfaaNNCMB7M4
k1aQbVICOhf4gx990ty20K7WHdOPja/7FguVaIslvz2BjfpT67e/vV5s5/ouJ05VmAlnTXPpE6Y7
DBaOkx+xaFfBwiB4cMWlS6wmrHpEBlSAcbKxCqR1U+nv2S+Rm+5a1K4g51EGhrxaqopPpbhqGqKd
Jv8v9s6kuW4lTK6/CB0ozNjeeSQvZ1IbBEmRmIFCYSz8+j6QHXb3xmHvvWGE9KgnChcoVH2ZeVLQ
8k31FndM8UebFUVItQHOvg3pgMYURayKE7IU4atr9iUlVYzAqkm7m3EoAbrXJTNn3Ej4RGhDdAxM
z5l/xw4kvJmBeacGlhbWkXx4MRNdXHuhn6tSNq/UgqxHM94YThWdNc1vWxxbdxMeGtPLjBOJJQTP
ITGY6Rgw+DBBCRv7KxSdYGoClE+b9kx33goaqIKS5tV+suS2kT5yzhBMWzNXESqAcfESf7p5DQGp
uVZbNrs2oY5EbyrnODWIaRD16mvYUV8IMvWYpfjXqlx5j5bt7nU7nGQEyzRB/V7IUyScA1hMqYR+
SowlIIaMuaHpY3WyfKB5bQYJsucYNAsRnxQyehlc4NFA9G8kzujJuHVe/JCMbX6YLfTBFgnY8Tx5
RwsjBh9DPqCjwQ0jGe8pw1kCST/jdPZquLtexPWX8I1Idph6Y/S0Qc9VbG88NpabKE2SWx7w+YrK
guU2Wj+85jDEPs4M7W44iva1HtTe7jEO+7bCBy1QLByPXqGgCg6WDbSCIwnjt5KZ9QgvAikzho8Z
YEmIuZN75NpdWUcU7uFx3VmqVediDkaObPRLxXF2qgc7vtjOfMIqmW88Xdpbsqne3m6gqGA6TPah
SQYmj+KdxxUHRUB+rzUeanMC754Z9zEbj6Nl64yGy/45nN0YpjUVV66IQl493TLbCCHXgwS2Iqid
im68MB/WaFyHyRuDS4T3RFII26jh6ldI2fD7J8pEq/1oN+kdQu4uDYIvFBWoq5J+tuCxt9zgODhu
vpnEkNL0hh/Wdo62izJEAoDMisXoI6/abitE0xwlLsYVObSPpqn0Pm5z6M0e/pq5CKCN1COGo25n
1DkOriV2E8/jyzDNemP6zqs/Ws2SpWdLbsQUxM+HPhbeNVhyqenYPgowyNu0zuZrayiq1+t1Fhfp
BeDPuq2oVGNFYLzy7PLkKd/pX+M0Nu6LxHwC8/JmR8p5SErwZZ6vf12vsZCB8UUQNKovTtQ6xxgc
UluOzwU9aktUHHtTWrGfQV0OltIKf/HyM8dc072AACS3JQWj+DVIYZNeI80Zbk3ZyhP1j6+5rkdm
LGaMz2vbmx3nfMaYD9TI9PuC9uKAufU+No34apEo4fRXH3v2A0ZNGLy1ofZPeF4PQ51Upz7k1TtN
zNJr+FopbICtI3DShlVErBALLBh+VR4cMF4SA2fPaXffNV+uR2meHRLQcmv/ZNnRmUNvuce+Ryvi
3O8dZTDIX7ZTw/KFoS7ZUBzuyc6vjZewjvBm9mJUaO8hydCMUl+8fHhuMZyfpEEsOVaVvcK4LBmn
MW/OugCsEYYEdiV7XU0/A3wuWkmwj3cBpa6iSgGZhdAqjAdH2TNMUv5eTw9ME4Nqusb2+GIE+Mkk
HAYi+fVQnf59SQmrn8a0hbDuRbt8+VWBxXyjqgrmQ02u0nLaxzKHd4JHb7F0tvhcSMNVnGux1Eo4
MX1usZPrbTCjZFsAt/dAz5jEOQUY0yAP7rsM/cobs7Nf1Xccnu9LQUL735fcDT/ivvmKLRqSaGV5
xkqMZ3AJES6nVSeEjSEBvkg1E7e10Ev65tQMltryENkrNau7dMSK51nTK+6WeVc16ZeBP/M8FQ6N
6zgCaAh6CrsBIT6v5Q5YpbX2MFCXWfA3ibEX8BIFDBLZa+FUh3+/Etj2+nGkRbPIfkfuFqax5muT
oVUZGWH+XL4RvkP5FMBYcLKvokTXGyxPAK3cP4L8AGti8+Vb6MJRTfY+opaE+X2wcRJFgGkc6k1q
qXSFtolNDlaBJpPe9LyYWg0JJIy8Tc8DDyFiofpyrXqbH2KaYLOzw0HCKLoOE2t2NZmQ8f9j7WdX
tSXQz6ulZngJK3nvEj/cZh0V6hMu154BYVvFdA3pXTv5uF1rVvJmMO1jPN83Pa2tg8ERv2eTLmzj
t+iq9p6s3YsJPY1kJM5/9tP7MYSuaU03K4txSlrDVi/267aZbv5vV3XOxprd50bWCDtuzT9ANHI3
1/zw6RzfVcLBIVCWxIZNuTUWTIqfn3LdWOtgwI6tJeXCsrIeg36ARNAubaS0dQlzn3Uhsy3oqOtM
UvDq6a9/fyA3AZZbznQ1LfTaLQMn1ngj/R1q448Vlp82SPu16/kHVYpXBtTWWmAs20iT/C+9xtaa
+YfrbhmuPcHy/M0Axtsi7LYudI5+6c6DhW3x+gj3ZdB3OwQ3c5WmzNImhbSUpT2Reic4AiaBIwYh
GkdoyY5KBtSUn/yRnlmMZhj0O9KvXvGsbOFsydKwNINLIFAIu1sugMeOaGZcGvtItMAqQZE1Kfzn
2RYsXJN7yPI+wJLSArenbzdcLpVrsQWLC2z5md5iIHORYHWbs/aS5INbTzSls9azmqa9m0Dr41mJ
zJqqsPyO3W29mcbv5UJBFiZcwj+dfeNBz2mALA1KELlr7ZaIJDgkgk1rkxGcStAnrDyUbXH3jp4z
batVDlm9njhvzfbym/W/77NOOKu/Otvbi5n0gNQARee8bTfYkK8zlqOtl/u7uTGmrRfsu557sRtr
gmqB2jRu6x5yyNZauXgrR+AuBY8NHpdPhVcAXQjyhCqNn0aZrw4t3CtZsrkeFaFYukXwOdUbH1d7
I0oXIWtsmaIHn2DJucgx0Rdnhv9XZb8V/+R/3xzN3oP27ht+Y210mb8hO08W80BnHFaupDjTZ25m
zjY1ZvQ8jIcYUnULiargg86WD49l8Ujyh+k4Xty1S4dFNqCGxSSd5uSXAwFd39WbVWSM4zOGXpVH
lmV4dcz2WOLB2f7/odf/1dDL/z8NvfafX/V/K1sM+Pb/Me+iBdE1LdsJA5fyRJYsxk3jz1KdGPwH
UeUQ371l+aZr+sug6X9WJ1r/wejJM+EKCYdUDt/wv6Zdhk3hoiPoTgzYvdmeCKz/l3GX7bhLN+L/
7k4M2Jx5nh/YZiCAuLu+t8zD/kt3IvpZ1o1NuRXaq87SBXAGcE9Z9nA3HbtpyM9z92xN4XhpU5ge
U1Lcu+nSKFB7S18dhsI6J+oqTR+UGSxnQ5snDJb1U0+Bj6SJRieUwEiXfK6lP3ppi3PrsGY0dpmv
ol5CPaF0ZGUpjrRm+12O5buftXTKhYN/NUbjQXb9qSZO/F74E5yRZHJ35GmmXVMlNlSrxj/XmTsf
hD3+FSXgsCwLk5NPuX1PiOgK34W3pjNV1ARC/+3Ha5rje6KeZBdKiY9UATpXDYVXna7veWKsXZy4
0/2AgbhJY0WInIy+MZc2thpTrseepKPdgLtVDTTVwql/JTkK8G932gyMu5zRBdrlguFPhnsdYlbB
o3OZnMVgPVMpPhJ8jN3yMXfap8zuZoAlQP5ywmI4MnKs96U+uH2Yv1Gc/Dzq9OYuS7SFa9t231I2
LsdxQDDrPGy7CVv7xMAl3HjdwesCKo2JovR2YcMmrpMHpy8CrI0AqYrWOYc4iwv2fc+dsFOIEt60
czubP2eNj9oZl+uhNkFJkLQPKGYK6SkprQmqFUiUYKY2wmauSUK83nVxlz8LJO1VZcTxhR2l89iV
z21skPlmaDbiMAibdiChmBVXV8efuU6+/dw1z46MsBBDCwsiodD0nWKDJP2WQAO+QBbiRe1GezM/
otJPG2wxCCBJOWPA8LOdN7BNFy0ENPJglIYU3a4MEIKiEN/K6Cn9XZet+dW1x9jjLkyaiYbovofv
YTQ5ZvYVn658Sx16tTrPp0temNto3voqVMc+dz5j7F5z0/qvONWCnR0naJBDBv9Nli9jmZaYkXrC
QEZMd0HFLkgHDDn0UKX7Pkw2DmeddWeCP+OsxJ0xgijPy27tDEQ1zb7/caQpTvno3jPGPVW0WAAm
5t/Xsb1ZBVmcHVzspS4eX7ds8AoAnrnAgGgJElkbVwAwbOx6m0YivSBxbcpeDM9FPsdPQHghh2Tz
U+ja56ypdzSvMhQq7Htllrc8d/HZb1lQUjrFJgTNeuAA5Cek0GNvVTDd3GaOBEORJk/K8ZInI8EB
1bnQ2TnEAtigmJlzVRUexHQJ1Az7t9XtnaZmbqI04LkvBwg2iN8HZy7T51w5Jzau85k+jm1J5eEe
fMK3wd79JqvIvM2P2HbCs1u/ebhj+paQUux69ANUQ7hDWK72Cy6vNNxjW5TuzqvydNNBiSpzdMZZ
/8X38NfTcHtH+9R6QAA8IiSnAjybHoh/5q15URyUj6KtHuaC5smkGO9TqDKczZYQjfvAGZusXOMe
KqhHK4yIKIUZQCO82WiXJBxY/ebX2ezo58ACSHXzsOktg9suN+cT/KNoK7vu2krT2Ix63ExMU68k
HgkpE6DetQO2Gp3HS3Nfxo8Xz2pn5I9jb8dXHceHtMesSWkxFDlAu0dMFy/gcHqSElhMWxn9GGb5
O/p9daMkB9d6ZrFBA6TRLTM7ACD5Ngnad7t2bIwoKKCBPGll/Ph5BXKYrRoYvnEvrT45yGR8EEFZ
njUJlppqxU0/FK/Mf2eYJhLlWqzNLK2fmcuuMoOpYBo6rwMbV3h5aJx6aDVlDwSh4IWfu7nsySmi
5WoXO17XXh1WwYfAlZ88s0wdcJtxOYhsDfhzrmyoYSbVZ1/WyU6n0bSJJ3GfCQ/EsGseG4/S8CLG
hI6NtQd+tddT86aDNt6UTf2XnCHd0wavirZDUk0okAPal1K8JLe1QyBR+7xN2vRcLqmlEZUlzwm6
EU9t0vLNDNBKC5wBE7XxGyFy7nCafza4voNUXCILZ8/UxcYqbWmIrzgPQQte3DMaLzk0YtxgakaZ
h7lwCSr4T1MZgMKOaXWCLgmkur0jryX3BksuLkqXlqV/XxKAc4GfhltiOk9cHE7hwaLW2PHM+fyf
UvPv12mPC2vqZjr7DE/s06SjZHuPpfVXKbo2tEyOKu6IWsfhd4wbrxfiT2eqv32V6FuCOwTTJcCX
roHumHXpyXNIO3Zd+txD5iaTVlE1NXv1cT5nBoalWCO5FK1MV7w3gZvEwSdvW/5BrJhnuksYmITZ
KQ9pQDQirz4EnS03Q2D8NZmer1k/YDJD2V65hfVtC23fa1HVB8SMn4RWlq3hQvqsuqc5Kt0POiGe
MI/B0Xc93K31gPJAG8MA+nsLxPtgGENwGnLQeZ41JtvOTX5kbcw7THx6E4zgPARD8+PQUg0yxxNa
CYnhQ1vbrzH2AqgO2RG1n7TBZPZ7JtOCtPlMBapXHVSunUtFtWgU0peaUBQBzJqRosera8K7sirs
yDthsWXmx9WjEus36EGIdU1/KYZjRNkBhgllItfbO1q5FtCtz6ZceYD52or9vGqvyOEfddueiXOL
PYNhA8BjM2zLs4gi1L2Ws1tdOZfF52VhEX+yAnnnWJTVUxmB7rFYJnODODiFFA+43MWTM/dsihju
NROu5WiYs8Mg6HNweciSAUN3UaQr5qz1acmWGLFj76mbpwWsFA0jS+AjwVgZ2yj7wPlbrvCxkoYe
FVgMXWHPbGA3gCiF/WRQNm818JE59POKCaZxY9QjnY1Bd4AVmB8qr49ug8EauIy3Uy3F/dw00x6D
zzUk+rZeFE0kzon/piPSkc20ncHCM93ciIIsucH8TGW5dYxif94w4MBRhX2XEUWH/87KrxEOdZQg
STknZxgW7u4SmuOr3xDGiih4zWCabBON+yiItXcWU/+Ey4igJuOYhlA67wFapSxaL1np6dZu7L9j
HzGgkAxSNcbjCbpEkSDYDG0gbjHj0ZmMoSoRrQAwcmiS8bguHRpfTCZ4DbuQyFfElwkMbEwLd3j2
7FtDtVcdzgkyHNbFXL7gQs2npMOpYD1I2R9dhCVIKtNNexDgtTvu6lnCMcQ9Tx6iuyuHlPeV4S4Y
vOKOWXz4ECzNI/afMAc2ql3xUBn2j5FjTejNtodSi9IbzPE5jXgt2DGuc7Zvm6SmkQhJZV8ApoK8
2/3JRgV+Mx03kJpDXguOdS2zPNkqGEa7COrt3rM13X8Msty0N7etJJnFFT8B3hs/nDlpN1MAcLMh
DLZltT1FZuPuRvTUKtrh6C4eGgBUGIbNSwal/aVlnXVq52AXo/OdUwcXuHQQRD4tC3q+mo1+qdSQ
3uqomXZmxligFTVbeZorUmqSjAhFbqal7eiymkagq7eY3ppb0awwPTEhtlh0TX+wXxB+rDwFgsBU
h0rYqHnSYf8q57p5aYNqZ89dCkbLak5qjbB+TiEoU2dRK9Qk81tgQA9KA7PsxJUjhkQvUEeOM6Nf
auca0ZKCerJGe35DY/wLL5+53eDslh+M2YR6qYrxSgNOu8oEG/DaoJk8KutTmuB7K4HY4lvKz2ni
76NOwHVj5rSyi+J7UC7osuwIeQe0IKULt8DQXyrPz77nY9gDtb6JaCBrIje4Vx7DO/9Gk521mjAo
66BwDmYj6LBgQtykcNpo613NpcWIL0NvCujuccfAxDM7rCsj7K55ZkBsDInGdA4jMyRPiZOqpxu3
ksXZSxycdwbrnaiFczXtoTuwCaH1AKNB5/Ko2gPvXx8CQNf2r54RfluZfR0G64kZPrkhATEehEow
4UloDf2OoZucARdhL4JJvBPTXkcdZdQJUvVeeund3PPHQADhjp7JQEo4b1lhbl2wGdc+lkfNHhsH
T/RV6/qjCgmQei79iU3LyYY9eVhzhopw/hJT1ga8FFZotmH60FN4zUt3WpmZzSeQ1v4aFAzVdljI
CithRz/Io1G7r40nHyGo2d/pkNxwzAV7d5nXebl5F9AwJyLqorzmozPC+hhWqnkwxPChlCw+7Ar7
senSuRIierEsg6PEbvcSq+TB0wuI14N+QTvXOolLGzaOerWka9wpKlsK9jpD2+fHYraac6Myurwj
7zAZrIVBM1fbMglB2/TTyRZ4mCvZTVvMAYQ7mwuQfXcdJrg+jcq8hpX5pgRSsE90dTWCE122wFPA
YkR73EdU7xgg5FcCoK9OzWF54oOGamznZHv0rpjgC8aa4uCA9qo7wtT3EmOW5QXzHTn86VhWMTbf
Rl/AEBuHJmxp/3ss7JmAR9x8tr0aNqmXP49DVxK9qV9FhyUP6kNw1+b2m1OkOwNYBpxnHhPwEf3K
LPp7ocruZICLXEtn+sSBcVYNAEuQfrDbeHUY1FFes3qej3B/r6R4QbFP4CCMOILlEmynEb13cC5J
lpq7qU1f2bj3K4F7ADwlh/QsIQOnc9iKQUTkW7ezv40YxsE4xlLQEwqkb+fDCKPhYUHXWyUtCzwu
Y6fjqy2HduPPqWZ1DGZGioA478KppeubFvppaMK7f78FPgresoRdP6OHnsXyZSbMZ81he60QS+do
14nSWJGOUCsZMTQOZ52CeKBAtMUatItLJnB+V34FdmedOX9YDyouIdHHqK9pZK4dogfXIuYllfpi
YKoteO6iyDxrMDEBLsItFRBsrPtJPMhh3VXefHLqcd0NCCSZ2V0td7KPZfJU2qV1cRr9Ro/ws+kv
pN/UjQ+6aEIYAHg2RzpVS+DuDkG4l05Pf+JuAr0ym+qoXADyYdLcmQbb4CTJOSQXgd4UE4H5PM+y
k6YQrsbiW2HIJTBfPbcZ8od9F/rcHEWQu1zOcng0Xac9lbz0Cjv4dXKK1KamzbeU8ArYAJxzQe45
+67OENNgkUHmwsuw2CCtH08J82Bm/nMYig5SLF/EEN3kWD7Y6YM7ZJRHhcAhwoGN52hhbGySB2lt
Q6diqNIF6b3pYVlsa/YLQoHzpMMIe2WWTJc8YeghaorUrKH1IflgqAzT+cXiRsai28zgKpZ2rZvb
gowyspkwUYkmjMkdw7/vrr16mRYNgtpq8GIOM3yI7kTWRyuyN7NTfFoTG1tPhY9D3P4K6SqEGHao
xcTPmtSMgk2OjtKUGonNOIkeBIEVmj9QJT8DBTSvzebiImNoNTT/cBHmnaj4HjszvAd3cl9bSSLL
4Tbgk4s1+TOwZBAZ8ho7Z1oco5pojS7FQUtr2PlCX0z7Qc/NgF5JZs506kcQ4IcgoL+lpGnEVTxp
5ElfEHt3tRIsPks6MY2cM22DJD2Nag9T+6jIaSEZyWNrA+GT2qNivGGON8WX0BLFkxKPxpB562YI
vrsh/ChdJKHM4fzkeOXZbSB32gi5DGYgHbiptNY0Ft9bxTkIbAAdONFXxRBc7YgjjAqTT8MJXyml
4xgIQXQ7GfeBru/YmO0tmhPWmEhCmFvlvU7EvS8wH9Qn6ru58j77/NlmvUnnd35mizfX9OSUg4MQ
U3xX3fiFSyZq2A5mOn+HQ0PTk3r2A5JBvcPnaCl4erMi+6y98RIm8OZjqVDEIUry+/59bvOKYF6J
Y8FBPqYEfZPRILQvezxHBdix6q2Kh4HjK2MQMfHRefCqz65+g/1XpCUnCeLpy0+lvDRcy4TEaj3c
1WN7GJVoNl1SvqBPZmA07fCEVnIiHPVr51H+S60t3TXDMNJiFoFLU4MYiPkDUmjwESzlKafEhmLd
ETLJaFtIS+8q5djscqWIVTd3Bhu3dVmtQjevtonxk6oOvFhrBOhRcIYN131ofHsbpjWuJPPX7/Qv
b1UC7MVSKtAu6+2/puX5BSLQrQ9nc0vd8bAmPA3sg+RonvDw+t4VWdEjBZSszRZfb46lpJRTeohK
748TcnOyL65jId782t9Dzk1D3BV92g3rnsDdeU5BqpbaXdv+KO4HNX22xZOpX1Larun7nYEmldSW
oxzbQ/NQl8ZL5XfqFnc19LHURM7LpnPWZ8aFCNZpsrqnpATDK8Fy2/TFdJlk2ZYVJ1jgI77JcZ7j
9+AN7bakY2pdEKHIEFBp0iZlVlL916TDWfl9tE09sNd11d8rar97x6S/il0xAFlrp1LnvgqsZS6x
YZQQ76uk+GvANcaVzqo2T4ZiChidfcOgjhSJmvanNN0SRqDwwcb7PoXkEGrS4e7TXMcYMhVXtJ2O
E+z6gwNpGIJj/ou1TGzN6WFwcXW5Q7vT2jMfA1K8c69vTAGKTWWD0Jy0idApX8TYvmdz8xNhJpvJ
MpCwaf+UmDs0DfO2Hf9GWXWYzGjrdMpfVZPHOKmKesbKrrF1MweZLiTzA1iCgcEqbex9TgXksQwJ
YgRCfESxoDvc2Bep9Y5hC9c5DQQo44qNbVOgYatVVo0Y383yKZv0A0Tfe7Pir8v4tOdW0QvgnTEp
rmqBmYhJVJJ0834yWSD6YWFAkPDCUJlz1XlFhZr8ikH7RpvSAYon+BPOkYNg+af+AedIYDFu3wNe
2IgE186aum0E6gCKc7GbzfCjA/TDIbh99xwfRnCYP8SudaiECctVM4iVY/DbtrJBDCQAWIR3Q9P/
zNrgYEoz4Ypz9H04Wy8GPo5jp79ck5Y2zoL+ShOfYpBzKst4o8xhOOJMp6Yq8XCk6omBGeGzJizu
R11ZK8m5iuaAr2R0PvqSIE8XfGCm4mcIsz9T6XxHecKSVfHnpL6AYSRJkZLKZvvQRf1j3Cuer+jZ
VMqjrLalXtjQOAaTa1xMPeD96JWbA5ptHD1EyvwoQ7yZTEXPljdAN8IWQU3X3q3DU05VGYM3/QqP
11x8SGevd3Y0Bx84sK/9BoxEMsvHLnUOxUiGmkbdvjXXtcdMDHrINXUJ2KTA1HVJdt2qPmGRHisb
nixr9m818m0tNOaV0eWIp6JBFvlM+/mojOyldep3hK+rDPhvEQ/RqhSMKnmw/zgF9p8446Cga6bb
olymVum6Ltl1E1C5j3reoAlO/4RAwmqUn5mMHv5ZjRKQEu3e9zm1D5jhyLEtu8joj4vSzBTuyagn
Rrsg9ei3YqfDMFXGL04x/cRoJ6up5/XPEOmYdd1NJ8EDtEFGOTZqQwQOz3C4OEJY2GIS5GQ8ojT2
OJ+0nJy65hEbLdCCvHqvHfXZcAts2SxDoggFTIDqLZzcH62xa3bldDPZZW/dIFrbjrNxp+LXyYoT
w0t1N8fX2GtuYvmL8XoyxFH8NQ0hG0pNl5YL1PX+2xrLw5hnB5yBV5TmTY7LeZjIB1ZOtlMkiH2r
u6XsJ/L8DzVdJ1oTdrripMh9e7PhZ8zI03R8MrdYyKbuMvpg+DD4cboXOQRfcj1Vql/rab5kRX7P
65RGCLJGVsTZvzqWnn4yDfvBcXH2lURBYBn8iuKHcmo2KqI8eYVI95JttpV3b+YSJZd8ZLGBlz1t
Kz437B4RrlMp1HnsucedeGTFIdQbO0zg0sm5lgFJ1Lh+wGdzx4ADv1ihEG0CZ8+pQKxo+n5KoDcW
ZLlRLd7l1MEJaKqXwOL91liYEEaVbYHA40e04efx+RIaXPqmy0MG0CtwNiUbgFzaDFy6gjB58K3p
OV0lYOC4u7xNOohXY0qIYI0MUpkYkWmPdv0wsPtMTT5sU/HRwP5MsbhzzQhkKeV+VS2TiSx/NGIL
wz/y6TpJMabbzHoGIz+NNgQ9XZLOz2OK6cwnL4TYPdQI8uxjMmARbMrmyXn1JE7wMH/xoN2urEY9
4S5/7+z+KfYxoBb9MpAE2dWyKkr+uV7cf1FXfe6i4SssFIwJ7COBG8Jx8UnNVlDghUddNJFKQFyL
gXg9WzMA0v7iUZnrwW/Vmf+gF0xHUf3131LQY5ESN21hmSWogO5W+5sGLYEw1Zlb7pw41YmNh7lq
ytLfenUPYn++iAJPBknJSd/K7nuW2B0GJFg6jb5qnnLP92HDFn8aGDewVi9pzz4RrpUv7WzbZktL
UtkePfwuVcWe0UWscBy9BIHX0Uj4rXTzF91Xm8CMnvH8XByfd3hpLYooDp5lyXFU8B0U1mdRU0ox
5CcXZx/M0OapsPudGJCN8zRZkyanjlDuxUg76GRgYjJ09272wXeMQhgUt8EbrdU8cD4Y5aWUNHMG
PHyt2z31dbiBU3HC2gbgQIcXq81vdg+XxVJIfWppLDJzLCrD8GoDtSmr4SkfyhftHdgXASMgEt0B
/4Af3BFQQvvFcyi9bZTGpwprcuWCsw7Fa12M0OGiZ0u0uOHgMcXJS2eVBzOU77iuDpyYa6A2lOLy
zTINfyiQfrZ9PCEZFY9lVFwMFT0IKQ+lBTRQxl9MWJ6iIE7X7lj8SBrCV2jlsCNDA/L1jEGudJMV
Rl87BRnQgi9wgFphQsm3ZsIOxeAOREzmaEiHM93yBJFdrDqJ730TNTjaIdttuzdwnjAxwl+4pwGc
LUAXARsaB2CexXzL52eoEzfpz7xDFH/5LJn2mkV2rz1ekil7YwD4M/kx4QTfC5xyzQynWJA4r2TG
MuLtzOeP0A5eYg8Gm3SO9TLDLvKXOoPL7AgMRXbBC3iif90k6uFWf8qIvUtSc27qCI1w8qVzXD/N
ndjAbFm3tFQguIZIZA41mMyU3Yw7tWu6M3Ldza7LmgHfXYdAYfrtLR3db2W01XaqxFUMDUFPsv9Q
D6IggGw67iLnw3MXAs9UAjWNrNcs1Gw7YIp5MGiWzclIDBv3R0OUUR5xDlDWBWxkC2CSijfOlsuM
wwtAzRORfQkyLKxdlz3PsDwrOjmNoDsni0ZReO9oiu/V0L6zee72aR0dteKujSRJYeNBNDaBBEjs
LFPxjunp1pYWYKGUxQBl7D3+QxM6GddOHjgyQZ3h+YoWUoZd/JpJ/wX1edXNwTUYP8bKu3Q2jCWo
FhUXOTg5SzMOAzXOZceEMjSG2POFqpM7hgfXuHavlfjOoOjmbr/u6v4MqP2sibNzAj1iMFuZnnmv
0/ZWVCAMGOys6i47yUo/ZX3dMND/8efHXNZnux12LvZL7cNNYMRcxUQw/HF4qEo4o74NX8gSyV9j
UqesMe5pl+QnUX8Yr7FYJPFLy9BSDnLfS+Fs5ggrNy3l3Lgo1fFLVI63ADl2VRVsfPuufzJDBSc+
0lSHsHmOK2BRH2OGr2tMv3yR/uIeewKqMq5EyofVIo/6kkZy7DxrSGO4gwsAWSWwplZ8hyNqIU96
HOUn1bIP70dwJtVBO81tHPExY5mlxLt3b1PG5qSMX3LZ7CM7fiR63jHYZDI/RMyWqIrHWL5GCbnr
2/QL5+q3jqFJJv1VVtVwmaBD5bXT3hwGrbADocYEs3MVXvdjpfZZmd518IF+kCFDRByQdTboTBc+
hqeiBLSVFeMfq6gvqHYwpPh/Td4bWtxzXJyn2fhktLvEIWlsS7pbz5S7HiQ0HRYZ29N7TSVPU5iP
KmHuFYOsnvN7ZJxXk/VuXkhiHjw7nBh/tI2i041wKnLUwzr68EOL03F0GHHlUBXkXTE9f5Ngw5g5
ntM0t/eNanxeLx/sEvHQ2TFQHsl2xQgIi4sKXKCrdi0D2rgKN1rjfvVpNIwJkYMWfmer3pD48DcD
RdxOg6XVGQ+95v8426yHaXwx9qmn/kotHnpgMLRff4oi+gzmhPEsCd6aZTGTI+AxmB9RzCaXgfOe
xp2N57JmNdTqqB5ciGm1u5DnW6beTx9HvwU5CsNlu94UAY1qOn2hauNKmdKssgu1bjGhLcHJavCZ
C9lyOniO+xa7X4zGXhHVyKzOpPKq/i84+l3FPexP6X2ROcPe16iC6X+ydx67lStr0n0iHpBJP93e
ypfchFBJKnomyUzap+9FnR/39P2BbnTPeyJIKrvFTWZmfBErogRIc8tpqC9IS493Tjet+7Lu0VqI
1nvoiUBCXEyAy9EoDUOGNGxlgnvRFkerZ9GaaNhau/UjBangZuzhBvPDNum6HLQ95TTGyPjDBXtF
7sTDnDyme6T/m9517SulzezNqReq7CrlUUdDZVF03Woq2J3XLacF4Pt7HwYDI3vUBh9z5M3MQ2l0
U0ImVNFVqsIuNpPFkFHye8in8VZ8jUJRg+W1DvFteutAJ64LCxG0lns0tI+Fm4Qo7TDAWoNTIYAz
ZIho5Qmd/rOmYAeogX9tB9c+TNiDxxrvShP+QTmjErzEWGMZA708prdIsz+2CXAi1sLWLK1LmId4
jfFqoQR09NdlsLMM5B9YUFTi/XYjhBy36Z8Gr7srsQqsCY6wrNUEPZEBqFCZYgaB4ABAw7pTdsu+
EBwFg0WeIrB4Xz3L3dNFpL0KChIupVZTN9Dqu8T2viWlKcrWFASYGHfInGBTmlZjtrzJC5bciwCV
CSy6Wgk4QUUzb+I0u2tSsWusfB/riD2PuSfONq9dKeeVPch9X7NRFACL36yHNkZjIiRUzhdHOdfB
HV6KlE16lHI2w3eSEVjgRo/w+8wVigJjunsSRw8hw32n1O3qJZxRQTyrViztd2OQHQvOUH3MFsoy
mTsRaN9kisDAbEaX2EtZ6jM8JT+bmqipX5ugf6hy/TZLdnNErXj+qmmrBP3cz/ZoXyprfjSR3ccl
GoeotaF/M0jYxrEvPFLm/Gn05YkOkyVb1ZC57O9MIsEb0ZlvYpjeK/2TOWBkV8y3qa2/o9J+DiUO
F16tCOEKKPFipfMOl7K760fC+jiD6+5mzGHUClmSKeJ2N3046Jm197Xv7MLJeKpswGal+54Gk70v
3cWWwkEjc/hdxovRi2d6LVueufkDyjFgHnuHjyTc/Tz/DPx5pAxWfaTvdFx6GzYopPZmez04Q75p
I6oyR5ATWMRdt/njsA1le6zOiEVcgFk/4mfx5/40IW/Efbm4CaBykbKUPXGkOo8+amM5M7jqnqqM
d3KB1lFBgsZ5wi2GfLvKlv2OzU5oDkj4N9FDbn/S9IlRjq0itVL0A0cTzkvxx54E7Tw0Tm2YLbI4
96xjNqYDxKvnpuixHwrpQ+yqT6YY9mk9vxUhIb+ywMiC48BsE3DQRvcYJLjvoErZNHwB5NulDcew
IQ44seOVAwmU9Oj+NrTYzfLnQB2xZ1p6jGCbDHE+0sGXstngeDOws0VO3Eqh2TjU0WfSNu/AY4nU
cuiS3gw3Ibb2DQ/1fVsE55CuyXOYWjy7HPABxIlII0NuJ5gcBqBmfr4mentxUc+mijO1E6pXdsQO
WTbwUCspkuE4cJZzU388F6UwCUrE/soWk17R93FpgEuj9MOOKXIoMlbOom7ZpxIlmH0bWYCfb1cx
5IY+fW1Tdhalx4wipEXgZCs2JCz6CRaOhjODuaRRUgdo5JxotcVW9mHEob+l9gNkWlBX3Sl0S0yU
nv06wVNZWwPgdEuASqBkBYAa9+fyCn8+ZH0+bPs8+7ZqopHKElsgL+r0zwc5Qdz5+RKLIMqw9ALC
e4OJLOWaYIzG5JgsL24iO+0tH34+s1ueSoNUzsFob9yFpACQqCHSRwflP18WrIyJyuoD+18yeEPw
VCfUDAkPE36Ss4l2JEDHhFWiNrtnX2V7157QMRSzyEjjjqebsTolJRGDYp7opFfjJ+F4ZtHI32t/
vo9mNutMI4Fk7Ts6OMQSYMpsBvo/H/750jHN7GD5Kce2DsVtSDW68wJrZKa2xH0avewcYl2/Dxws
tj/fy1xojfLnF34+nW/G2eeZt/x+HLKkm5YP/3yZ+rQvBIN+nOT0EdILoGGW75Ml9V42XI+/Pwu8
pUW3bQlhFiEKpvX1d8zqn9iVs7wIop/o+HoE281e+xTgiVW46Ei80qxXBmuHrMpuSpxveC884a38
1h1pSajFKE/t8sFLa3kSyU1FEYQLI9MUOFdH4lZDcCIQgh7sKLLgWJpSVx7GOaXM0vycPQYcchxf
NWUA3DcVJ3P8tJImlMSfOSFpnh3U/6J0Wskz0NsH0K/ZmljB72huL23cbjkUnUqlLn7uf1t9154s
HWyLIR9ugB3s4u9QsvmitTXkH0YQi1OuvuvQeVp7jC8qvt2MGZJ/uS85Y92NYMqF02Kfc3S8m5zk
t4lAsg5bShbJFDGz8nJ8k3hAAiikoWk/MTLt18fRoGTJiBHXA4VqVA0NQKBIUTQ3U6DkgIsPg6Q5
aARGqCzHoK8YCqhO3TK4XMW+S8sdYzJtGbcicOo3GRq7lnPeZsSzspLB0OyRbfM7MXSnkepRowWl
GDCUo2ocx4ORxNDJARuRRGFkYXg20WpWkrKujUM7M4VXVHFMWcAlwDDohdLDjTO9dHZL1bTLXgtI
HilNgPMycUyE6ldAp84NS3uHwbjrtqVvVDf0VWfRmI27gdPkVmjhX5vapKEmZOdq3w8t+ayfGBMH
5OkYfHJfTHZ76R3oy+VkVNuWRzWH8eo34iCjsZkJbiLb+pzi9WsKwz7mVWxdDBj6/jiWnIP1sKvz
4BLnZISn2VRfpc2OCUZQubMi6kJiZb619sQ8oO7eLLMQnBvHW19q5Ey2F6wh/r0KcufGzhZdYWlG
8Qz2SZDoT3VtmUgiCxnQUO5X344IyDXz7ybGLuJnzTs3xL4Z9bNNjTtjWDJfTTUfXLtLHjFidlvb
XYNrE2cMQvNWukdDZMGjPXIIjEaP4L1TH/y5bTYTY8OjLHjJhsfAJadYJy5Vem+TXF2kUcxUbRbf
tHO8j0O2P70Jeb+D5Y4H8g7DKkns3uiOfo7tbvT2gZ481JCY5N9chNSvUj4BmWk6wHqGMW6Iz0JB
q8gHpMnZyM5yZo4T46RCMI/FfVfPpLr9fN/GU7xr6aw9ewxeqaqd2nuzdY4KkPPtKAjBGkzjOHfn
J7gP7lMVlnLb2+AbLIOnSjIBfkyXdJeVmMkusqL07AHLNlJ+3lWW3XV58vrznphm0gsWh9kDYfn7
qsDunI2yfALV/BxH2sXoXqgNulC1so3006KW8w24xKmBdX9Ldah98moPpEieA8HOhKM2McaGnVf2
3s4YNFdSpO/G4PxmYJetKwdwkOrGgutRHHhwYFYebLn5eYP1MjzXywtNSAcwYG1xQGPcZEGwzxzA
vJMB/ZogQmzddoaB5kPLy6ZmWE+jh7vpfFldCS9Jthj2zk0E9oVMPhu626nYKQEFEzwVS8IR6CZX
pqQhXU3xQ15AMQ5ZiA/CBZky0Yiyowe93FdG72D2zcABKgBO/thNBzIz1tPPfzZa/BlRtx1o4dz8
/CQjwXLScFSTMg6OGsvPMZSB+go8WOm5T6y3l66DgGLSgVARXyzkcMZJbVwhav4KSs8jKMFXWZm7
RztVN1JR7KDnzN+6KUI83TfBxVewbz1R5Bc19ndNaJ/9lO/ElkO6NFTt5uefHOwOv1BDExEP7nHn
pxzbVaIE+coOdQAcqgVB9bbVo8JUwXkBdVKefz5YWKf+/ktm9PhtUcBkqt3s2As461bZwmOOrOZi
RTU7waB7ImQCoTTS25BquFXMiPt5kJncBca1n534PJUj7wYayFCSBnyIk5UA6StyyvIAj1Rh/SD6
9AM0kxxhNebdKG+yzl9nHeRnFij1UCevI7W5F+zsap07659EbRw12AZHCk3rwL7QZmNeSODsEl9T
WumyM54oMLzOEYoJZEf2ksvNqGb0QZaU05jAGq5UUewgGXqbqTLviMythQbmzWFyG0ObuHHzdtsq
HWxSFe7INKkHhvTPqomStT/QGxX08SfjxvnCFepJ3s30o6ACH4GRpXvIenoDIoRz089DLIyda4Jl
4CW/94WAXKOqbu0aGQ2AFQ68tEWHHKfvROpp65UTJ970oDozQSWwPzMBs6ScNMP9ogWkSgzk7Gir
3hRtxhPBGkd+wPQsxNCxf76V5Cq8C+bqGSgyXaBhcuhAamI9lvbRHcJ0r1SRbUTeyJuOxaAD6bzn
hX3rtr8tM1vd06rMbnZ58ZXbHy3BktrX8wPmu/TGNvWmkBhNMnOhUtZ/Onz9oqU6Khpj0qdVTHzA
srivc2rdQ1+s+l5TSl9xHHKmsl77PoHTHIL6ZZIVsV/wk4BSnDfTtVdOF6kbC4PZaiADetsP9mdo
Of0xbMrwVvQ9Gq+L13OxUZHzovPwNpaB/qSGp6fUqGgeE1WW+3HS37A1Uwx4EAfrpun2ou7YhyTI
kOCr7V8d4QNPM0Kkfii5awqFlykCtuD0k7qOk/0IcPQ7LvLp1VYTPFXDhCAHxCDxnfjZSIhDxflw
V8zek59KsavAx17gx4SHn5+/N4Y0uTmcbsbUO4cTN/zP0htkwMN6Z/QPDoRRIELuo6mb+bayZHAR
MX8o1PxrU+56h9ReNkKYl+9tqptPka1I3dgz5cesY5g+b4Ii9z+Vb3zVe5Jx+Wvcw9Osdek/9W1G
PHYO8tseO5MVifEwwCDdZfNyBsYzbFjMgSzL8o68b9BhR8z9g8uR1Yx4h/B47M8THs5V505Hzxvy
exw0GGWWHKvGQI3km5ycmTtH09pIxDzsb4CEhhce4PkpbYKPn69ozoTKFsTVdfD1qbPrdNtYM/nU
Qfh3mTIVKx0dzIMXf1SOKT4mPhlo9f75JDYYlDuFYbJzmXeY2vUrwoHeDQojOytkta2aiBNSL4vT
P58Bibnwtu7h+cTDwfCluEbmVO2SAJpGNAgLPYm+9iIz2Kr58OnSrGCE1UDbkn7aHTzbSXc5trvD
OD4JHAjArxjApHZi7wk8v1Se/PA5prbatZ68viGDthwoB2VShq1IMcyTKHn/wITfmk0RPbSUiCGA
u/1pHCSUCr98dgMmADODrs4U6es8JvjNmeUZGDNbOTnHqIqNHVB77OGNSSUq3bk3UEiSg6UJJFTm
mERrLPTEv2XxPeRMwyjnMTHa8Vls9i/SRbuYxxoINw+0ixHrfdXQQ1kJand+1hCasJlNM1VaY21C
Gg90vle+h6tY7ipcRTdRQN6lHUY4BEl9maeqeraczt82jHhSc/R3bdFP77Z/MWs9vCVhAV2qnob1
DOk44ID/zGziwRhG793jXEMw+6XNh+YZTSvYOkbz4edkntIe0/IIqmFN3rL8NAD2t47PVjszfrUF
kg+u5/5GkI/wvLw7wRk1txihvPdhQF+Py2dZ6qs0iQA6WV1fAhHEdzmRUWZZgfUQTzCb7Xnadp22
PidjKW4AExTjanztln0cJoZ7pgPvJGUSWBWT9YhlKdkYMd7riU3zOV5+IR2pEGhNA/Uuyvvd7EIc
Frg/Vn1AKTT/wcckQBVAY3AIh0W3jkIKiwysJFNa+xxrLDpmQ9DyqPjZfpLWhwep2hTWU4/dNuzc
YvdzryCxAunl/OPBHFz1dgpYRrLD6I3gJc1Hde8q+w2DYfJerQ2Z9a86JXwUQ1aKZ1m8tqPjk2Nz
/IN0yvo2EukVk/G7p4T35YJat9oifEvi8W0W6vfcyuGW+ZR5qGbYruDWjZ3bMTVAzai3rjlUjz0c
f6IKJW13MKP3xsDqATeCkEJjXOaKHpo5r4Ynn3kVmjS81qIw3wOOEvtGYK8fJXVjKqJz24vgPkIt
aXbtGCUHkbQv+JLsjVFG+PBYw9ZVSh6B1fUxDtJr6qh5//cSxupx9txrZ07qT93JDyRBgFW2ng6d
S/eSCFrv6iH07KmgvOEtVm0tAGVvjBDuc38YuWhDup7j3DtaA1fOLQbj9H9B9f9JUN1y/ls84+Vb
SZ1I0uk/f9nxC37i8if+DquL8C/HW1jDUMhsx/b/lVUX/l+mcE3btEicQ+0Kg39l1cmD/AXiAqCj
6fs+OYcg/E9hdfMvzwP1GHg4Ix3Tsf83WXXL8v+/rLoF35FYvIVJxnTCkFPev2fVMTlOsTv7EQLf
zB3GLJ+llGOo53kGvjTk8IbM2aYksrvx9HgXu9lbpmM6FvC3AMEXiQUNq/E/Znz3K69sjF2RJI+i
EZibHenvcs48bYq7v1HmzRwydBJCbivgs1vZhOVqHPCwGdq5KKNPj72XUU0YejuWT1ASjsmjRx2T
pKQswxxecA4E2NiSEdSPdxXSbtawUYNd2vrAznoqpSYTkcK0YlgSncKfgYNahkvFogbgB4nSOYkc
BxqRJNEC5A3eBrNhMp2l+bI7R8hV9orKaZty6vAhpO9WV3i+QeF6O46XYp03v6yE9bMusJcS8yfR
unaqEoeYGiwWdzHuRHYYJv3QJASPk+Bo5xW9D1LTKC5staGmdklp0NUHHDvbTRwcSY7TjKm9uzQA
NtPmoNZ8m12mIUTFwaI8lUHeX1JC5yT441Nu6N+zIdWe0Vyhgn7LI2aTePODV8nymGV7Z+jy+1YY
b0OL4Twyg7ugFr9c3ZWXVhr3YuE8kf0y2tHk2J7cEKx5QTIqaJdcQ6NWRLusDrhI/TL4m7rgZ8+6
CXua5wx9HUm9Z/7KarQ8O0sePA1eSxYveGjtL6OjEmxIBFE4fFdOS8mbrVvsy3gi1wWVsjtRfxL5
i7YeJr4N1bvBY5BlzCzAzW2kkR8GoGZrLPAB8/gV5kNzpxIO49jZt8Yo8SjBBtl40OBEneGlcaOB
gZrdnkuwYfQqG6ehJyHWkQGipAqpYtMmPdOzyPkQMbHxMU+hZfYZPiBzi3yVPwM6suRy8qDzgD17
atfGk7JpxK399pCVmGUnVJ9yHu7qzL24piwufUtAaSEIZ3Ok2e7l08rrZqwgfu3cJeE+5spy/IC0
VCKSrmuhz57dbU2wiDsYKPHKmqwZUy15Tz3RdlMFlP2wCZbj0saSqhd7vonDWe/CIoTmhcXBQag5
Nb33Jy/C6BjIaYEh/2Hsv+kZmazzepBrxvRbFJxi1VpEt4oi5o0QVATd409jaUhw/Sbc5pURbjKv
w+48ATamSWjFyU7sZXmXoo7TgIYTN2GG4EwmU+SA+Y2VZlvSg8yqKRPvWN43yrB70hrkPercfeOw
+FR2wy7rsHRMKUm5uK53NbuCdT0xSbHRN66giLgt3ZkumfIY0fhJh9WbSpvpnJfpwQscjF2pvpWq
P9pDTdfr8OWirjCqB5SJpLCdxeAyFmJyYRLlWjnB+AYGmUlBgWEsyueAUTjbhWF+mB0MjXp+zqgD
BrzQJ2sYkdOqVEvidg6OWEbeKxElJ2PqTvTDNfHLzLhz26ZZvBI2jQvsix+lPT3FtTq3MrzxMpc2
A0j4u8B9LVMqUgvEYJl43iZY8kJYFX9pJkLnudf42vz+U8T067bNcXRobwx8t963AtN3gqFOJ9C0
ayzPS66YYninfiHil6DiHdoWU7sTHGb+BEBsyrLxFe/bRjx65pWO6ufJfRQzAiU3rk10bD8uCG1b
w/kJEuIKDBb6it7pGL4hndNgDQJoS61+KYLh6o9oq1TPAtcMBmiZpqACpm8AJvpguygFIydBvCDJ
Xq2hNE+ul74zpFiCYf2XZ/k7E3abkekzMW8Y0PnFoxbDnB0GsM3JX3rhWLa+s2hDvWnYUsWCxtHk
I7JVauCGnl2eRDXeC3OO3ztULKA8aOm1z66a9xFZMUF7th2T1hrvSzW8DJrSN0+WBymYumdNnh9H
F+xUHPwOqUAmMMGJOsw62kM4SEdOJXYuguum1zMxz4h9YxTsJmF/OTZsjtBluK7t8E4XznAXtbgV
SAduFLiMTRpPhzYOuBFw6CxrzV2ncnwuCfjzjNVq1YAwsdxU80zz9xiXphXP0ue88uqdEnpXpMgJ
cmS8KKdv0QX3k9K3UYVFts/KV0K9M7cwB5q4HradnzOsBXpx9LlqWJluiICw90RDw1NsGNsS+7L9
1Ybk4qylLdcW9oMRlFjQlCd3w5Rf21l3+5aRGLL5Me4m7sG2eTOnYtMvYWREJyJP/a12898Rbwri
F+VvtrdzQC6+rX4bw0TGPWFm7JX4TeL8E+JMu+XYXy8X6K2oQ3ujGrbrDCo+jBBxqUoQwDW6mARZ
0QJKrLTxirxeUgNZ+txDbo23LMBJnWZ72UPhajxl7cLSuHZwLnMDR2rT7msvj28wUNOfBolllxaf
LvxdRDaPE2Fwa4xGsw1SzuvzDP9dJiXBaptLT2Ya//P4qLMFRCiG3Qyxfe0qurY1iU1FhGWSr36J
GqicMHrkTlxjXfM4C3WvtjU8guwrD2H6ZNYkHDig3xGV5bGkVIzsAm9AWydtrWMne7G8iWlFnNPY
lIIOsWG40PHZ0hTsRn6zNXFvoHUaYyAurtttSZK61HMWPiMF8zkxi4dkRn0r85G9O/P8o2bETGOb
3OYZPrka58rKyWjkxUyG+NMyWmACTMltuxnq4hg6sBrrwpNAeNgkxDrGJEijCc02Z+ojL43qDsEw
8uoi6G99IL8dHkord8yrHY1d2CMI2PYp6Txz6wWTxyGOUdoon+mzODv85FeSxMCmabJ3raen5VbS
cvhmG/YFrwC0qyHRy4wV2Ypq7fP3M6ToMjB36qPOG5spkv+RmG/1kv5MCA3B3nzzRznviZxs3KCl
txhnMPVXw1ytxyL7ImGd7hG9nPXgzbsmZgSNNuxrKz/WBfJLWDgrwx/wOVvY75S9Rd/ZOSJErTRh
CbjWhqeiyQ/K+qJ/quxmd234bOa8ADuBXekL8rqkVZOcc8shcOVg7SJp4ooEX22KGKTn4sM0awpz
YoEhxcfLox8irQAUZZpBUNc8UgP45mbNvUrs4iCIZyNWsFbhQL+4zLVvO/dTwKyBe4eikfjlJRyZ
GdCcR19uNK6NYmgINYfv6FHDKYCOIs0HuyTUYsKIxMx+k2DkPEykheRMTNvt8V+kg/Urgpi3W5Sr
vK6ZvGnn7Hf6WWGYaEr7UGQQxJvhKWmHHut69pH17rSlqosnPILKpjbNO0c7DyFJazz4TKk9WhGx
CIH5ZJTtN8R8nGOIMJSGG3J4/qpo/9hjf04MenrytL8pmvwXJfLDakDBWHWGDCCv+TuJqIyLWTIS
ympnbfkw3JRZw+0J86PZtqc0JN+vEgprJ9ysYWo/1Q3mlrAk7rNG5rtEgNRwjQGW8uoTiYGdMGr3
YPJjqRaUaFnfF13ymgYnrqK1kkVzHdPwjtXuNWp5P/gpOximrmuyUxr8m4Dunn86jb7qFoZADe91
TEy1Bb9jbvCIX3UE5M2E6WHeZIO6UmXo7KZRfAtiGhiPgzWLwWVW0SVznDNiBiFKq3kxKuzzdvnu
YgjcG2UQbqe6vesI5cat/OONL20EYQWFB4igHPc5GIaValsitx11zCZf+cRcWYV4MhODMLK1mybW
uqiCZzMfPwMTXzIYoT+9Bj4OvuBGwpHYcBzkvdO0X2FcBuch9M5lwIxuzGD4xrshKD4SDdZKuPXn
3E9fhfzdDCmYxcLOb7zY3KcBZpfOj8xD1+t336dBeu6DM4VX5EdYtfZOU35H6tT5PRNc/7fup1M6
jO+TalF1c/U2BueoNg/kGj6Ecvs1sgr3dWejSXjZjWkNJlvW1N0mZRZDinyIDdjwsiftKhNqFo3h
XqqJIIicvjKGfgq5g5l7tEmrMuDSGm+giW78+o62qQnjar7Jk8TZJ7SBIEXC74Umv44YTYKZyvtN
NbKNEh2ERKdm3yTttxjjIG1JGNOI669cv2q3gdldhTnftcCa8DmBdpJV/eii/C621ydCyPXaYaiy
c/R0xzDXxR1Toe1ZB0+dwFMweFQcaTKyjx5egiRmYzxlib8q50dbmY9xRzA5gau4DgHAr6KMDUZx
FejFWyCVt9E4PKUiehvc8KQDjYk7Cl4mkZQrO2Dfpktzmf+zsGUk3aJ5XQpMVwj/WJzIAe7thRdb
PAdV/BlJ0AJBwFrdU30uMX1SdXuFIvAHlPy+jYx2+6ZCltMRM5LdmVdu54Wg4f6KCdZNPVbwMiQ8
Sf3xTQd6bFVL/RmW6XsGwWtT3HZitGHHJniWjOFmkPWjE0HnzvxzYD5YffxaTjIGHNFlO+GVm4kj
3RLnoAj3d5YVzp3hsUVwC6LaM2mLKnc4acfUztE7sSqM8LtKWGI0dp2tk7xZzSyBUcW3sqRTljry
k3aQn9OAMB+yGpUC9IvlxXwNxhJCSmbyHOggbPOE308+g6I2XVq4PUaaycBa0ND7+YRp9eK3VXeO
jeZSqgbGvC+vDgC3J4ndTvkukOgsJmEgzSM5aoBOMwOPQZ29gdtosPuJiTSqhI3pv0poITL775o3
HW/Y+cJWRV/SahyPeCkmUqJJzXwuWTBWE0d2Cc44lczAovSWrmCz6+/cFpNIji6x76+uUdzW8XQ2
jMA5ejptNpgcoDwRpBlF5l8nHiG61B9DQa0Wqg7A+PGXkRun2XCzU8q8ZmqOsqme1CgOyoh/G1ne
rKs2PGJjO1SZ8ldW3D2QA/4aCMfvh7668ZIRWUL4HYPkYp/z/9/4LuNb+jgvpuPhVmOtxHXO4x10
+Wv4LXxaBG0v5eK6+7Khecj2X+KC8fImCS/s9z5SO/5KRjYprlnolV05+6j27ptEdFvPS/EQ6Bhz
HAb+PvFeimqw1zXa1a63ivQ6OnBxYgpCV13MQkSiukUHSehj6KyHwD4spgiz4VgymDrYZX57o/P+
wJzprBOSfGNJ+I34HiVpzSMUaIKKEVs6QVSiS4tvYAbFdrJ949wOVwtoSVLdx3bwqxI9EL7GOZdx
v9JVR0RlwgltEUWoQ+OzoY8EO2jJGTUJLqWLTSBJw+NIB7rlAAlg40bPKrCvrMakCtjAxg7kD7ht
krTdVRHTCTtwwnNWt7S05r8rPNKlyi6ZgQC7GFPGOH5nh/Wpg947cWLdTEo2ayXlpq94e1DZCkZe
SxLL1KtFWG/LheE6YsAkPjv5l2Giv9tGeCoDDxRiOH8CQ+Pvn4ZfZjdYK+YNgHqNaHM1Yx6Yduw+
EF5cGopwM+MjhmM0nE1Rq0tJLBFZa19XHqh75oGjfdP7ytqjzrBdzLihi46o/gSpFLcgJ4VW7e0B
J54F1gKCBjkeNdHbW+8jqlI5J2TjxusasYmjGisL/N26Jj1nOfyjdv1FBv4chMCF+oR4gIR9vP4/
Sfl/JCmbyLD/dePPvkur739r+7GWP/C3omz4f+HRMj2sF6EJ9tq0/6UpMwz+y/RNfsHxRehZjkCH
/n8AVEv85fmesEJEYytwXecfAKr/lxXaLqhS2zYFDZP/K0kZyiZ1Q/8Jf4rY7fGPuC5zbTNwFoH7
3yXljvki67W3zUybiZIIP3NnAHAAgIynKl0sM3QbtqocL3LjTk45ZPeK8AwDFECXvX1vsBeodJZf
5hwD3hCJBzZL0Q7j2Qe4VbxajU42jJDXQfEnBqm+qkfxaCXyVfaQ1yJZPvjkUlcBWZXGhr855r+M
sP3FpO5J9h8YKODSNeo4VpCDrNZhD09FG16uk1ObyQVec9rJP72IH+LAJLHnnK2pM8FAVvjeoxZP
W5CbUFsxfQgnksQOxnPVE4QXKY0aU/2LsyCuYFfd1gNNe5bX7pVXJzimu2HthuO40ln86AXNLe4G
4zi4+rnI2nsbz9kdJecI3hSr7RfdDBJlOoW3c5vT4OBGz6Iq7pLmCaLTn9iuT01qxXuMtmpTzAke
KFs8FuDb7DglMDj89ig532QY0q9ow5sFVhcQhnrnMPXuauqWedF0JgcbHAy8ZBuheUiOFIbAeqBI
rB5bBs8hMasCzScuxfPUZGwmsqi4s0j1xk6YHyLTo0wsyE9idD4c/DJkkujJa3+VKmIX4n4BAnBC
h5GiFc37mbQ25RGxXbbX1h6vtp/fEsgA3NeQ9qUh44Ss0hNHnDz/hDeXNGCvt6S8voqpJh1TUlVX
Jll/KA3nOvq5e5+45jZJkH+o8J7OdR4/WSL5ip2SyxWl9avVH50myK5o/BxB4Xeue8gHq5x570pk
ZbwPxsK65j4bd20E77PpoVt1WItmKlyBS1OXMhIhzvQ+osJoMxbyuR/cd2KVtAZwvq5MwpbS9A+g
GmBg0TzBbsq6QOc/NpDpHo3UBsZUYN2r2eFZI0NHo7JeQwyOHHGKfsUqQqosHpCCYlPfya74BYSF
0qWJLMDodH/sEBmdNSq5JoTOeYGtDXsdK8raN/ycop0AhMPQnOoxqtGfAnNPoHANVROL1GQeXY+3
Eq0TDDroAX3SOYiUDMWhd2/Mwep/eoHZvBGvCBbPSmBVR4VosLHqECZMgtQwJ25FrsjrNgruzsYZ
Gwzq+fjVmJo7/C6WNf0cdM8eRJOla94cISiJlczr8FSmA8c6EOme+GxIgq+n7DMdypLfr5n+du7e
UKiwQHwIl0VfDgipw5hZsEMIWoZmzL3fmuIocKqvcq7jaTDlW2L5SwmF1yIyWMOdZYYbSnfn4+jx
X7S6HEnSdmlgBIoAqxLIEVgHR/cbBS925ffxjeuQfSw47zJHL48Wpp08r3H8Csw0ZdgAw4RTxW2R
GuPzf3B0Xk2OImkU/UVE4BNehbxUKpU3L0SXw5sEEhJ+/RzNS8fs7mx1twSZn7n33HTpMECLW3vj
p2SNO8950i5bt1dgiwmMt+1nO4RvrrBqd9l8J8L2aSQ8kI8uMaJ8NFD3r2n7yQIPclD2AFwOVmrv
lEksZ+JOiEkChltmidveZkaXieq7RZeJWMDykL8iY6vIooJly59DTbhl2BCgBQ8+Boppaj7ZE/ph
foh+TnnOzOyQpYCO5lPGXmiFNtNZ2b54mlqL4cKlbZ2XyiQGuTzG0FKjqvL4YFkhNG14FsqZ1kNI
3ktsTi/CsO/M0VinC4ltOLv1YVows+Y6YcXQffcD8P5SlsnR8L2j5dngkGv6f0GO1Zgs3Qq44Y+f
TNeKCu2QdJ+FpfetCyaoSNBt+iO06ySFs2RUyHyUIEfZ6fECA0hCCcoUFOwT4Q/2vyyAGQH6oI84
p692T6PAqXEsFBn1Qe1ovJse+VM0cB4l0xroEzmXguz6SUP7UnD36hHMpMblW2l8sqfUm62Lbq3n
Yex/qdpeOXDIzAqN5KFVuDUWmotQ6p85kGxQ6KK/7BqLfOHwhy3a/GwZw2Zxjfv/t5ZJgxn7JixH
TavJ9UGShSvVd5/DgWAri+lFxni+t2L2OJFVuWPkkADh+ssFoPZhQTpZ27SNDro8t4mP5kzfq8dw
XVGDS8VnqabsIr3ks/O5YgiSnCyiTMebyASZzz2ZKKQJOOdqkdcqly+mKS6KwluZ2X2O1YF9Y3gt
FcTRabLvDaayWcUZZ+CtYq1rxg8SBCVPZ70rZsbBXtqizpDXea7unTz+HCxu39s/4FH+QO1YRcJ+
7akJVz2TRIhnL8lQrYXqX4wJsQwMWDYI+UMLhhQxmGFSdJYnA7zrFpHqzYK+XNt162hNR6F/7Nb4
1UyebwffPkuXeVX4BToxNGrCsX+BnhymoUUqinxauf1V2RNk0Dh8K5rE2fVm9giEcYcdclUgngHe
UMgV6sphFxTDE4jq1ZBh4K/NQ2M1//TY7BjGn9HwMX6wlte2Z8DEKCnKxquVkmNVM0esDTffa9t8
dh3/XKl+K0aRbqbZfoCpm28Qs9WA1JZsIybxLzPtF9dp571feFeT7ROcreFikEHBYcYxIuU1Nxce
IrdhV+He8CzxfnDQlaD/qNz53loUVrFwyFcwBNi5Ma82Yl7jJosxEWbja5POjJAK+Z4HKHEkG9zG
qT+nxlZnO4Cu2lU16wd4OUkJLh3cCNrW2Hxsb8CwCuc3BzlJRIy9mOIvHtNHbFHZgIGuIevOLIGg
tKL8QsvwXc7KicpB/GJ6+y4TulEg5CtLjdN+DC1cYruY3n47l3aymVxUTLMF7gIWGhAd5lkL+lld
bBoctey7q1c0BWcp+V87r37LKUbXHQIhaWoKDmHfQ38310vfPMXG7OyFE7wWmDfDokS/YimP/ERF
alTbHRotON4G+TD45YuPi3YfmsELqtZ/NxbHiEYiWrypfcBmsnNvqfR1wnAhUPeuNd/1IPQh9mQ9
VMoiPuqQqWKiim2hJHYzfO26C3Ztevbq8XWof4IAebQqzT+zQMZUaI5Upo+JSh57RmKEJF64YddF
D0SR1fm3jD8xdhqbZSETJnBHuRWT4rjs3PPwJQ0ZDbY8o+WKd4hECVUXkeXX77FXM1w32MnmRGjI
BJpHsFTlrlkIBIJ5XkshEPuFV7ctmGSLBVZgPxOWvLhHRiMVq44BYnNwzHG1ReCQyV4PEgVq05Xb
oTZ3OIs+hzRgBgDbfRnyjK9q5iXM1Kdr3YVN674GCeO4mAFZwjA9o+Xfidv8V/IbrYpEc3TD8NgT
k2OvfM1/75jxoyJMK8ytkRg56JvAKBqWd82HI/1h3Sc2Qz6PXX7SGBY1sHG32AQRud1f64e/4Vzx
5x+ugeeMW93hj+20xXpJONAc/BUjbLQSmDdFGMx8HflmIKmZrxWmX9D/GvaNSj0+jB1h44NKwqMb
4k3IxDpwMx5kwWRHW3xzFdS/5Lfg6t1UPp4XfyHpM+Z89GWC18y/pf46068qujIKXOPcuQAQTWw9
B1Sen6kaStx0oNYMtwAKguVCDa5gh0esKOoXtPnFo6m6g5vlR7OaCMMF6DIWt0GfV15q0fvbTkyI
u2zR7TKCy12XnT3KeifyGUjggpF/4AFpqBnlICDb1Ll358FVBAWPHcf3cPUOtbd3a3etjeQ8l68j
Rug8DXZ9HsOFkwOMskXvRkQHK+hVXAXTwP+v/SXQBcB372Loy5uKJEUWCt7wgrDsvITTl7b8B9Eb
T2DZp+kbK+y9cj9avRxqk4FtttChBTe0jBn/grphlt0xrgxN94nr/k9YBLnE3taJ8T8pfNwlel1E
vqgeC08TLmCYm7pJ372mg5TWDc0+MXrqkxsE3p76n6ISIwYDvAQVYsYlYXMjmypm2TY9kHTPxwC3
stThKQti79gYiiJdGGw5gvu8UldnNBYUhqAM/QyqgWsjIU6MFw+dXS8Lzlr/R0JDWG4CIgthzIaW
+J8bdhRI/Tcb1B1xBdDzhmGP9pWiWH9MkFwY8KoviCMOgWX8xdOUiIds3wKtXhFFmewYEWkXi9wS
SaPgb2x+E7txRmVwnr34vQnA2PVdyKaIR6kd+bHdfD8NhF3Bhi1X85AjLOTuaAe2mYl30SMkJ9hU
Pa86upKAT4phv4kqGMN/7H2gurqpY6bHzqovg2g/QP4mLkgmI51oNy+NzbqaYrL1/mySPSXkJzxn
yT86vH95/GyFY8K8FrI5xTA05ROP59GS/tHDtX5IbP9zAESpF/IHpCBnw4vr54lFp3Kax6EQ17Cd
nHVoMpkMOz6nrohchKpRFds96hh4cMLEflMGK1JUD1kFhLuaF8y2y4CNfvmzmhC1Vban4LHXUsdg
OKA6dP6rroeTTpNmJXGIueUEJGb81d7r3HxprJQ3iMIFRim+lYUtlPk6uTbABI+aa9UhPGPl864r
ZeKMTe4xEMvNPMh9rVlSki1xFpSYBBTh3G6/aHltqCXLqYmxYcdUXsJHjDBvtHR+hwJbdyFYM1WI
nvyOwiXr94n/LZLqgDkc9I3x2o1IRqcbocd61h79aJK3LzaMmjAN591N/tV6tNOY22gwgBUOabYN
GehRqKxSG3u6yd4USgFfNBZtYciWhN/nrLZZMrH6V3KdmrLgYU/+uQG4zDR+6KzmCdrDve67F7th
IO+61btyzSUS7vhqjvbdZCeHMRw/8PyU35Q6/+SSbRfO/XXDI74F/0M748AjRLn+itnLv2iRPCGe
zk5s67G/uEiJYi3+bKbiG7s4xAu0fT+egQ7PjEOFxw5iTuNvR5IcmzMIhhMv8VTYzLWNe7ZOMASF
fSluu+C4D+npNLoqwYITjMvN9MNdkZGt2Lrk0PzPCaxb4a5QFnNF5XLLgIOkYntijZSU/Bv0vLA3
GQNLnLpB25F8EbNNjCe2hiWJGU6QLCcIyWuvvKXDddwbKg/rXSpiuldvwAbejs7RECD+Mr7R3sl8
6J+sWdESeAW3tTbIVBft3heMXs1Qb2zRgN2niAZywdgoGx7IUplPlgebwqn2Vtl6G7ud8JUby9+E
rP5Qu7DtHNGHiInstfJGOljgm74pdy6V/gGG7zqkCmuYv3Hb1jyg7Dl79RDUCP7MDiX6kB7a2HlB
c+nBTIiryAZvMUr57YftwuniOBuXGf7Kn7mCDG+AbJOPKO2RuLntXTfWt2C/8pAGaiuBFUfCAqth
keFeSogR5A0YmLLJvfMz8ZhVVcmMa+QVM1t6kBaxIZd27If3iYGP3arqB8hg7Ne84qfoiDDD0yBX
xdRSVI/BQwKIoe+te7SCZ8QrT9wHWz+dix2gZRl1dgyNxsn2ju3hdZcUSeTnNh0B9L75EWo6yQB2
gOI18sQ4gyCZOclUfCa0yT+aGbuwpMeb6cpxNXbVh6I6PtT1g2laLOJzj0HYVMS0W8U9fBN8Wk1H
6jKa+fkjSBp5P9ob1+eGB+b/KVxKVDNIJA6dFC4SJkgIQ+q98EEMNUl6CVLW9IdSTGY0c5xV3MAA
icxnrRYWvuqWqijiapsoLktAim6uS8JwAPctmRaYKwx2nrlL4jgMbUF6JdEW2b+py5p3bcPjWbey
a66VMOn+B4AdkJQZhSmaZXlA9gYvsfRzfuot8yMmBlxKBIiZnL4q5cFgn2bsoUu7DuI/xV6LGwap
Ajr7R1mPe600vq6b2dfAWOBiWyQDj9MV8A55Jy/xXD9nPDdgOQkjK3rzUyImynFqJlm7FURILACB
KtVwypUbTOINcof6zeru+r69EmW7yI65GOPRYn5ZZPyHydjdDGP6WrNsmOI1iiigUnRTZWpBVuXv
G9E7nAvHQTFv5NvGdR/E6LxXtD7GPAZQQsQ7YB/Q8+VNCZHotdXx8cvhZfTxk4ZNGWwkAC/buMdi
VWxJ5mE5nAcVE4vxqUOByUFqRT5jTwh/5snsJoQRst6VQWisJlzfK2tonudehTu3QiMcCm9cD8J6
ypAVR/Vc/8b28MVOO4u6ll0ktDgfQiUhOilRg0hMBpO3nzlj1CW0ahpNr8kGQ7eAK5opdbduNV1c
me0DjyAPy7SnSMy8r4I95TYv4mYjBv2cWs1fRUo42NMcxW7+azv0BcmaJGcmQtZNh2K0Mchr5km5
e1/hggK/iOG6donvJDA1sG4ooSQ8mf4yctnD7SJCfE9r8dUv/TUvKuJ51roawn3qvooZq13qItPs
sOz46ugXbLb05DE7iDO1FhIninK9HVBudIzulYE02Ul2/UjY8qGowPPlDqoRwKUUrAmsNa4clKk6
ny7aA8YZ208pUhR3Hk1ybooPwx4oCHrSjN06gVf4FPZtsMfELaGIrlKLBxq3cbQo/Q474HFCxtON
Jmdzmn0v7jJtR4MpGMI1FBlEErPNqz7GGTs0TDcK4+Ekw4EX3WUUvNTWtcPEDsbxB+fU4+gNtBs5
WZ9Vmc+0VP1v1+XBCgXjqYIO3vEOrUNUBlt228s6K65kAdobdJmknPcMtGIwcTG+tM4e15I0a9cp
vBsjrtyQBTARsMZ5CaOBofF0w+9QNywI8Zik9scQDQgbLZXsZGbKfeHnP8Xw4xAQzSsdQopGnbwa
9GMObfkM+uuw4HyKhA9FKZ3EX5n0AKoCg7f95tpJGZ9T8Qh2815xSvAzloqtI6j8d0imeMot9EFW
a2xVP619PXJ6FzkQ/jQRR/LaRpzzRLGtaX3IiMf1sg7yKbhwMN1Mk2gPVdG7NLP84nhiWMeejiNb
Fv685jqxtwOA/NuY9DpU4YkCOwRgVXZrMpdAyxrIJIlBw7JNbZf4U7Vh+qMi6uoDolDkFQXyOweM
7ViWeaRUFp9lzohiGa5a+luZoQcPKlJGCgWdmXX4HF5D/9mbSNNw8b6TdpXtumV4KcfsDv8Qpiw/
WMc6NneL7ewAKVi37PSdu0lD7DyBsWwKhUEyIE3NC4JHm6S1HevVPEIK/ays+QTHduQepFYjoQcX
X2nscGXhokZyIphwI/19MJYf7sQjrCUCVr362JEkxcdM0WBk9zgrEbqEKPiGGpFXIB9tp9hbSftZ
8bIwC7ufJNBQ4LgM3/v6rQFxirlq1bnziSSIqKudremj3Bp5s8Nm+UJ4OKxaiOi14a8TyiJAdKxS
Mb4muv3rDaIylUBgSuJ7RPhuyAvpIAf1b8m940SxZ4PwJOdet7A1Jsg2Y6Hc8zTMHzHrZjvGy9wQ
6adi868Im38hKTlr6dyisSzugBwrGVUyALs3meCW0lOy84hhjhguSgaTK3MI78KYi0Q3LYTtYlpZ
lkxXRVj3W2Jap5VvSfc+sOjIOdciJ7+FMvn1HfbdJCLNjSNZJhCJykfX7B78W3qAwWetBuwAE9cS
GkTOCLmwj0JzbLUxaDDjHHoP42C3e4QFUcd43Bnbu9DM/PWUYxh05HOs7O4YdPbOJ4Vt1bpmip0S
ppCmMhvRw3rDr5pOXREsZzkCCyxDHHpB8Rbb88Wymlve8bowM/FSqltNNB5SHWtEaX2GAKsmgnC4
hmLmFBVvTs9p/7gUY7L27fpBjxA2mwSRikoE+j+L21Kl7DhoxYzirZI5YQbc4k5BpoQtYShXC5Iq
37os1k6RI2rr8il0mHjMrovNb7g4WVajVIqvhIQ9/q8DG0HHVaJlddZOatMTpoePmbmfeGbiBSYJ
5UHQbJxiYKvEZDAxsX43kBEpuod/+Dz25SYdNDRrBXxL49WO5l4cVMKgbFTs/1rqPLcjQ2hC2abC
d9sTd+6cXyRbPdKizp59zFxyIjIuL93yKsAcIz1yeDBqSq28W16BE3Ps3qOqf0L6/1fG/XejnOxu
sLzPRtL24XzYuwghV4Sz7Fm8bsA2YdwwIP2wdrgMbGSRYQFaREczDN9ZLpdDYPofWnCm9DQfG5RW
+5hDoKcj3hA/eDJKcu8d6G5N4CcAgIJfs3dJCvQH/qaJusdliFwR7kcfdo+m+1ovOceQuxzwHDEV
ac2FbymrTozE+nU9l88d2h8dLm9sSNl16PQp8XMWNRNaMp3zDKXxOb4lRrLHobUsP22D/VQdXky0
lm7CjC/Uw2OQIt10vF8duWKWvKaMWG9sdjJ+WYG0gaqOgWmOK78teEps/EYMx2GABg181eyGPxV8
L16dHx0HXaTR23AqyOJZ4cmQ088iJtI2VXpLuhlBZg2Mr9kqOLz261HCckPAOjAFB9RcxHfwc2bk
qsF5BIsLPtqvyPr9iFvD2QRxSmiyW/x6zg1fFWRPQA0RKXV1cUKOsoG/DDrdMJ6aVoM3gwIxOfla
YkOvjYpKtR7vanFnt/MXFP02uiETeF9s3hftfFZj82wUGH6d6kSp8lS3abbnUkIAlqL99eKjlfng
aBm9scYIqDecjR7tz9rIMRymydVilJxCpUpJCN2xgdkg/zppx2eYMeLTyuvqknXmKR2yJnIuNZS4
sQ2ztcXeoR/AWJps0JirmmZ2DG5a8iF9GTnCBhCfdNsZJyxZWRHpO55+7QRDJghI66mCzu8X8Kda
7LzxGjXu3ocseelK8wvDC0SELHkmx50vyStf0Z2+2c+Gg/g5vkUMGDMabWK8/XoZdiOP+lIIErDl
Y982hE+yd/Ps6Shy8cgM3CWAg+Ac0GBA12MHIlAkJ/0LvO8L+yp3/WmUy5eYg2tuIc0uBhPEsZvA
5HwHYIkQcpa7IJ4eS5bPCDRvEsk0sjHxbvpu3OlO/SxNc5cDv+0FNJUxh/Dkm2s5sroa0pFmkjQk
kWCycWP/WvdzvvE8756NPUUdIylk3lV61YZvs2kbmTwV45fPOZ4r5l3eRC3ahpfEhAguUQpvrSn5
XPzu6TaFH6apveB4utSIPw2IXCgP9a2obxmFptu8oWb0Sy4H4lTOsoMOqGybxvYvmwjwEhZfjKeZ
L/rhAYqlWNEvedvSZyEWo8krDSKD+rRb0wQhgQJ4PAvW2SplC+T78lBWM/LDZkQXuQ5UzO3Vs4Wf
5B6Skt72HbqkLLfrCNku1SYRXaj1dsHIzyLAe1ME4bXIXbm6gc8G+aNQIAJNfR6y8kqxQ8ZQ4X9a
PtC9AGly7AYgojye6jH5cCvraDbN2wZAPC1W4TFCswoStIoXZ1FqqxKmUx27bj8YXxc7pHXu/kxA
ZVEdtI9kim9LyzOg8oVfNAR7MeXA4oFsLyY9hqi/bUKhIlc3IeIz49vMcdJ0EjUjwpRXjJY0lrb5
g7EL48xkET2RXZaagtVUBrkgxLqv2yCjkaZ8mzvfPhd1/eFLQiEVHIQegPMuv7UPeWDolQZD0fre
V4cMmOlEemYkZfKd8J4adDjaATRg7RsxQ3vway8yG1keF4eUL1YYo3WUvmMgzl2CjcfNPZNduedI
eRmnlM5tKH7aBdl9XHbdSaBAZhCOAIBxpwuWwu+GR9gz33Huppu24LnIUsQ8Y6uQRBCZkja/Mjae
NKaF7aTCs25pgEp7PMzsYzw+tDWprA+84nhDJms95LyGPpzBWkN4YVi6VayWcJrMkdeROz+g89HU
F8Rv5HZlb7L6o8HIT6NF9UGg9zEeG0xD7rAVSUhIksQiJKm9i1AzRTXJKGRsMprqzc3KMxxn9KjV
V+Fr2u/QWo8QdJm+DZKINO/Sj9myX5B19DaduQRkZbvAp9wFk0Bz4ujix9rdF6NrxLd59eKTFxm7
4wsIJ5LQfFIke2/+I96ZV925GzTA3Hn5M/Fsb5emhQsBf177b9IcWR03wQGVK+pS8y5YvG5jZ/hY
AA9nm9DMjxN4WZgDeVUh7cADxeQlwylQ46ytoMbzO/b7UOMEtBsv0lhr7BsKLrZDwucaGhzhT/1r
NvTs2v3i08j1e+Iay7fnH/PJDB8wccAQ7HB4uXpXCW1theApmywN1wKsNRgS7pMqB+zQnQbPIZA0
x50UgoZkktkv+4rF4i6GuBBhKiOSpbUSiKg09Z5kHpn1Hh1Ou1s8zFBMGftDnpAFnZRfYd6x6Kch
RxDAgrlD2+3YKmPryp1B2oSp3PYMt8fFsYCTr6p+8aXweTqVFbHHcVYksDLpFfkz4+ObyW1CINq8
uh4lG9XyT11ML4Fk5NP59J/cdUJceruktWwor+aB/qN08dOBdtlkVbw1w+GlqG+bDjLpQ7p62QhS
aq/hxC62zbwXq9D/GkT2LKMx4jDTCoLxyfLSDUvmXYIIaXJj2CGt/NFmgkh1sFYDJ1g6gAR3mKyZ
yp+oiDXPR2BEo5ufEshHATJOTF/EHTdzBnM72bgQ36MyMBh4C+/IJfw+xKG4AG+6eVbCdlfDT9ZG
yDgmXTCm9aY+/v8LlJlqxyThfmn9fIt6gtAKY5A4WmMfIQSDLQaEp4JUh+Kvnnv/VDh2x3SZAhHO
yW4052QXB+phnprPCd7LGotYsvYU1pt5qu4Q1PPNQB+fVU3mX8v4rm2a4dxNww+j0RpMS/1QBctD
6sM3RZzBDueWqWDNhDoK1f4opoGbIkWkOyRudjAnRlaTMz02dx68mzWbStrcPn9HOHVwO4WybMFS
7j+JoUfXpRAc+VWKcBZs7LGOue9jLz+Z2Hm8Lul3NhOQloNt1ULA2Qm7u4/HCbPKi1Hmy1ar1N3k
KWKuJbZOuSs4vRNmmTzYwOAnTi6czHDi964tP7Dmd8+1fVOXpO9NruJVmyIxAqjk3c6lqyODv26h
WmXnXUGqwFEq89U4YZoJlpf2hoa17OxHo9XfV575nCL+2sQG6blmbo5P7ey2nHYiQPUMBy1h71Q5
yRfZI8adKZIP3Qa8/468Dk54VyJsimbIJ7s0yS89fRTYN976hfVh5581c7a9YCiNhkRegW3FB6aN
D91Cy8tYp7M7736O+52lOhxl8XD2CIdFQmCE+ylxfpYSXXA8Ew3s9uGr0edHwaVMC1Ym+4KIlBeO
1D1gRkV4X17w7xpEp/VJckxw7e9s4H3bxOzP5CmRh6LB2PYWgb5DhYdfoQzDUrAUzJAYTndtOWyG
rEYGwLe19ezk2U1cBEKW2WxgcjzbfOuI29Nt34c91glIpjTP2F1SubK7XrOxo+xhNNQ39U/MmKkN
2hc6O2w/Rv46oUlDoZUhwJHcswqF+RKsi4nIcJNpDnXYyBsxvtc5Z0g1wRmua2hzZeW0+zmud+YS
v5DIcNUCI0kvOng+sv3XVO47Dr5NrZuHEk7Cbk69HZKQekMPjVhVkQDja7QHYwwAsMdzZrNeMQLz
vXHUch8v/tMyNxs53vYILndsZsXmERdCFPvzRVtGyXKbeXILFj3LUyYFpuNHefmuITFiV7OfwTWf
9EhtQPtDSd9hkbUgXGew1b2CiLrgOzVx1pNzWmdklpd29jKjxduVVUexYjOkwU5wbBDo5yCZweg8
xhLj1CROE+lnZYv93pEIu8IOJJG3UJ31tx1Ceh84C4mELP79llc+5NuLdFDiw65YidZ7R+DJDfHD
MblDz8o1Y7rjsZ3bZ+X94OmaoHSOEOQqbeOfwdrbGy7kp1zsA9yKq35K0T05W2NmRo+D5XFGgBah
/b/WtXhPcn0fCNK8RZLnNAQU32kYn8uQITMIv10rBdl1LafQXKu9V8P64hbby8R7URLGZ0svN2Ls
51RFHBaDgVUW++NuMjHSktjEFHXtz/JCymRzG0IxhUiznZMjwAMqvnLbtjsFqJsieIANrpZBnTLf
Vieq5ne3NyE3ULiwFh9gLrCY+v+XundxH41jiTlhjJob2VQLzqzV///4/y+ElPt76ZI3ZPr3TlHl
R88yXo1FdzszYbUoCotittcycpzubjLGn86JCwS8sMyXvMUv3v6lQzJt7ST54LYnf+IWB6fd9DvE
Vb2JMcVMlWU8phoTiu/uq4aTzTF8TLkVJDIipbYgz6ACQbe5n7hIN1VvQ060qZ/Tjnm7pWktrPeM
YKRVuqTx1qEKtFEkbtKieMObviJ2FjGrGb8vwVNuBvNxjJOHpVg2NpkquMHVyii8n1jJDzWDITYB
RuDfHVmM9G/aU8DxSd7UlY90oyu/O9MpIwNhdhrgshGmR5p1OO8TJGEqzhljdaikarRAayjpKnKr
7IVV2zozcX/G+O9QWrsfCbCD8baTgp3CUYPoCEJqiz7uEf3iuz+oTeIO/+LJOWUD7wMT1WIVKHOB
eco+fkIzMREUEyaY3+PkjbUXvfZkfo05Uktb3eXCdtGEpz98lnNiwEpz5wOKsNaVTEn7jse/06+j
1vdtjsr1tqNhRZL8TqDyxsWCwOHOyG/ZLKy488UafgLov0acQTRbdDtoaRfY4xbISWZAzUkplM8o
1iOgF++KPTf+9+T9ZqzhItMnJ2R5wBcRgPmJ8gAjdG14zBNDbhJ+oxMk4UvZ+j6j8BZZQ+KvMCSy
CLXNMz/YnHjf8sZg8j86A/nrzhEW0apumUZXaSAiM3X+CCiI7KV/qsCgRr5CwCiaJdmm7oQQvMQA
TuKYUJYRAWQIDr33ORoeOXzjTyZVdVlEGJ8ygFhWo5BNhPBi5NYJKu8ym8E+8JsiYrbXROWcAfQc
2ZeZ9IP4pIhJWGIELfHSvzlddYMfdfWdkbTbcgmXQyKCgXCyDJzpSA4FXwuyCb99cgZqUk2aIA7E
+OgEHeiyURjHAAU/Cbf0yH1uRTONXNe64aVkM7hK7OCz6bj1yoR8rHJoviqb4Pt+eXIR7SC8wVjd
zBju3eyY5f5ZTNWbMwHz9fI3oqruYi9F6zWpg5qSC4uxINITM4MOHWRXe0ddkktmWFvsRZhfEdEa
Qt1zIu/TLn7uqsbhD4aAuVm+ARdvGmRnK9nHn3M5fvZKHXtNcjOziM5JSTpKQw95jjq6A+dwR1IU
z8twzxr7h8ibp0T+SI60dWztargaS/5iL9VbquE2aK99rLruwcooglOjuh8BVbOgV3+25yFNVN19
2Vh/Fu0Z7AzORxAK951oSQe3F9SxiPvYr/yghy/2zlw/ETpDup1yN2xbuscF5ldKnOwG7OGmm82r
l+NkZqviGSZhVzCNe39M1yaBwqu66InDsOar1Cc3zPD4OsGWv6G9LuLkt0v1Z4OTcUNw6s7TlbVz
agaPk7PIHZCs9iYmOZpdkB4pDx6Xrp7Pyl0Pk6CK6AR3OLYCoqAiqwDxQ9+aRGycdkPIIrGgS546
fw/j8tdoq0fEe9UO8FCya6dQM18Lyq2boCpP8WCUsbTeOze9syr1LNy0fa1N2C9LH6BLcEzkwItv
Hq2WaS7vaf4I4WBvJgspF1UxsaQx42vp+3dGHWzlcrEleXEmydEmoLttv6jpWN/iuodRbjKDI8Sx
KuM0LsM+nLOLjRZuZyreHHu4Y1UjjlhFI5ih7I98qP3dEoDIp/eIhwT05W08qQO8YQVMwe2cELqD
igFzaNN+BQhyilF5H9DQ8i1vtneoZtE8DZ14aY2LH6bTMwtI+4H8MQAQsF+SnCWj7hvn0c6bbm1Z
uUVYMP+RaB5zLo2zRmeyGlH5vGZ2pk7pxNOVN4l3dN2+5n4sQTSaI59Bi7rH04vawFzWuymLvVem
WGCpsYFjGxZnIJxrx2MWu8R8bbKuLBRCSDaT4NXxsuQuLEH8ZyOXQzhvjAVZT5m329HmdRvq9mqj
3jyQ7VccEYgza04h4oWZuqfhh+AuWWJZOQqhxKuHBxbA5aYCPPE0Q6phBCYT7qSceevs/Gs5X9FB
/tWF4V+HJblCMEbySIP5OEXTUsZnpVrCKwbL3gH9QZJV2k+Er+brJPe85yRuuP/d4qVzyvhZM2np
Y9Y3CTXadtFhvkuIZUXMN3kPU0C+UBAOr93i7pqOWB4AzieA8AkQfhLjDGX+ymRunlBAcJeDbo8a
SAy4WPsrQKv+IrEQjmmTPk9WzAC+g0ReigaVpanSraPQLbSaQYwXpHj2vF1dZePLSG3emeEpTOK7
yi/Hu6QeGkxN2BFMULlmLUksQMluFTWB1jf56zja/oHt5UOophkVJf7PbDLEtht7LCGthHbS/8fe
mSRHzqzZdStlGgvPADgAB6bRt4xgz8wJLJNkou8crWOkbWgf2oF2opXoIKusXtVAZtJcgz/sz46Z
JBHA59+999zxK0bvPZOR3tX2dZ5zea/HHFU4dYoNO6oHyXvg0E99sQEiz1yXiGkb0O1yMPgzqBmp
CaUnILOAzdc5Wk4gjmZHthWs+M7iQL4t5oDGG7dYJTp/Daqk3o70Um9YBEbn3rG/ytqOyAo436Vb
hHt7Zv/V4OxZz5ndPqrugx2Udxq88tjNLX0btB7RnFIgX0omUCmoXIka3G6y51OwOm0faFEYIIWM
w7ki2IRdvOt2hEgWClJMWWRzCkJVPbPllI0obyYNycdeoBEWVKT9K5I3i6WJsmDiI8oHRCUuNmBX
X6kqXyTm+gydOI3r52TRyUyP5EUK/EcMJosT/MkfUW+voGat6OZbnsNw7CmsH6srNEHwnQkznsgS
TvuUkNIyle1zg6JbXJmbyW7ZnzcxB8t55m4QTM7D2EZyE008X6Kp/cVDztxFzcAeCNMbcVHjy+cD
YU8Ty1aeUvEYU6snQXjWgX1wLYxzZe9ax24Sm3J544wVcaMwQOsvlW/c087Ew0SnMdFg4ilmPOpn
G8ZgR3DjJ73l7iK772qzJ869DB74CKjrs7KZHV9JMKdp36qkmm4F48QNoNqHZm9T1fAUTNXIE0tT
LiPbVttoFAabUUpyRcayksc2DiO7f0il9bK0NRFmcgPEzNZ5sJJp2hp9du0rOs+ZVF800tU+inj0
8veXW821vsbsZJwiJQS8kp796EivCWNzQCuln69GL82eWRvNh4SdyToNffBSsnspUuMT0dL5HHkw
4hAL3vqC7RwiE/bhMXwvUvueRGbwZZ7x6d1TMYaUF1aIrpT8mAJwMykbilLjPadKZ2vlPuSspHmL
pc14ORqPSdSCE1+OjCBfEggCJKLjmpEXh+lTTHnymuNIdkytxUuA6rd2YnnKh4mWr5AJuoit+Wq4
zc1rbn3TeaDFOJ5ObfMCCxtLx0RZU2bLr6YfmqP0J4czZt7eQdsMnAqguGqnO81yUsT7mJLtmjdm
GZ6buPUPXu2Di+Hv4qgmKTzxgIHA72PVMS/eLLNuOPRGuEpK+ilNGLTMYtV84JDH8QsPgEqs6dho
/0ySbjopWC/Mymy0XHO6d551JSPvrz1D1ptYE1/vbI6bnT/pj94wPrSHAsaJNL3T55GoLH6L4/ih
8cuRRVwqXrORLCZb2nJ2g22KXLIbaaZ8GYP7THbjzC0GX3DQw3Ibu3BLqXq3q/tRXuU4Pk5RieGU
iOFWzxGfcO56lyxrfgjcWps28Z2LmNgA9X13j8Ys2PU6XlqnInG2C8XBIN5ZeJEv0qnaq0cuY7YW
VpMBvBSkdXgqg8w+4SEz3Kjl3q/S/WA0/cauYYFTCG6U5kUU1WtUD0gSPfSjZKl36sw0OYMbFmHe
3lqXBS/61kxfbBdd04XNUmMCmLNvVn1XN2JMsZXFPr/2OPUXOa4YLGxmFb1Tbk3lZbEFaZNz3OXZ
zgqGZs4oAdSsqmtv/UhJFrqB1mtE3Qejlc8kL52NaeYQyAxn3RJIIsroviZR+llZiJeBg72MXok1
QG+1kHxNIMOv4VxBeS2BigWGAwts4qKIq2jjdxHRJvpXWPbKRyeaVsE8iC0JOot2QeunE+KSr+Fp
qJlOXZyqP3Et6bWp8D6D2P/tdzPUj8TDH+X411TPE/E+WExhRuNrFSpKbwzu1jOoNsDPWx+K/Gpc
+Bydk3ebghLB3g1/GWBd9xwrikvI/ggDR2scuIFQi2tWj7YznNHyLvSVas61c4+DlGX2oNWD9MPw
PFOHUPrwd0L5WHoRgOlMbmoroDZX21u/2BNJuToBGz/OllRnZnLPZnM9airv7U4+RSPIwrz6YYbq
pyROCkdCITWLq6URpMMpODo9WpYbmuhvsX2ZZ9z2UOGvpQMHRa9rFseDy2Dl5OB4CLY+NjUMh5kw
VwfKxQxoQpaF+MjH5I9hNvA5rK+hoFvBXdxtZZC+BL36YSTeuImXkLQsMyxgpsXEjTjRBlBN5o5S
TOIVIiSYxqbFX1kpMUmwLEPtT7xjhp0nmSezZp/14m0a9IfjBB9pMz33Hr97qpvjjJGQQBKTYWyo
A8zOiGyAfyV63S+2Sr+uOUd89Np71QbwvrhlSEhjF1xt5n1kc71zqt5dAZ7DljR3D35jrpPQxlvd
XDyMKNjxXJar+ndXx7gKCR507QstPLeSMtIeyHHp+lcK3a6B4DwvbI6VWILlThjwmPwBXXIOCUfC
F8dbZGOL9x+qAvtK2HWbrKdCe/I/g0SLTZdkP7Gl/GaJTOzD9296Kp7zxr6rSTwO9JMja9+TNLzY
pc8iuGpvwKiICfFxHIFr3q+d9yhq1rEnj11B2McctmNTMPPxaJ8yjpOh6eB0lbSyl8YhcJXedXrY
VbXkuh+jczu1P20svtmQ0STZcvivLiTkB5stVsRuKNXwrx1LHCzE3VVPtMAO8o3rpsCb7OrWptwa
CWvD3xPrSB+DyORuoTkUD1b6IB2DlBP4J2DcGJvzhbdtlU/Ctr5wMXRrz5uvTopfsM6eUB/v46j4
CMaP3CIajg0Kes1ToA6c4ieiGRYXS/dV9uG0y3p8NTnt7Z27UphJwQTSOYLNQpwVJS9oJhqx5Iom
1jqCuAoG443wsme4N8XD35fZMidSaaRv6JAdXeOlVsJ/+PvSxhjqUgK5nLsIFfXjNh5Z+nJzXyVW
8eKU8HqU1Y/nMQWoogIIYXYJdEMOlH6VqY90YYzjNucIj6EPd3M779wAWySx6f0QePdRDskGOepP
UnGa62N98CNgVokXuxtKMdUGL5x1b73pRn+DeyaQYt15dE0AS1JAkYDZFfoGD0NolDJxYExa+0CH
zb4yULlDo5mvEaoNb+Ey2Yz2cAZylx5nPAc8HpGMLMXi9e8PsS0B7ySDQTtJyhoBDZ7rtTlN2LL8
TDlYjaZgI6Zw5HjHS6AEX5qW66W2LXFyNPAyw+p5xHiVsSvG6NH3uhdJ0966aMV729FZ1S8vkHSi
jVFOO97Bn7Puh1Nbi+HktN8ug+ixcUjgCnoIc7QQj1yiDLr1XDcBdK5Gnyi2JTKyKLSAB0+e2bQn
vY9A4GJmTLZJ2NIJMPPltpyVbfCdcF1qWUmwZlxh2ttIfKFHL+0PEboY1JqM5XRlnNFNsk3YWsYx
a7NTU2afKFrN1Zul86T9/PCsx+6BuHT94mHNZbVQZ4ixMlk+bYcND6GAIMHYLot4w7d04BBVf5UN
yDI89xAURf3UKzNc8cZ/KTUI/rQFLmrmLbZ1ukv9qG/2k0OIK8KtMJnZNSOBt2nIGq9T0CZuya7X
NW3kCLlskyaQXMV0debPOAQCMDZBwPXYWJfpWhdxvO0M9VbKYNd0/QywJZvXNn7i0rHtZ/xkVvPG
QBAf+1LzLcOsJ3iUPxgVFtu4Ka4tMpPbOR/8029k5VoX9pDMdwVWAsiiDff8hIKYkHghLDlb6+eK
e3vsCH8b+OlXG5D+dSxV8jCj+aox51Os0j8+ohKtb9/uiIjrR+OvpuYm5pBsJ/9YfXkyO0ocMI3i
YQHa8A+EHvp7e8xhy/wg79DpN5QzkRLKcae2jKCFuRRpdtGfsU+uZMtxm1Q7z4gtHmFmsTFmfe3i
6MRBXa36qTupkeVIr4h6hIX9MU3Qo5ZHyN4X1F+gmoSTf+3I5694lA+kD5wMCiPk8wbvuT83O5gO
/iZuhz/JbD82E80VbKewxFtldbBYZU8UD7hm5B/s0uO4EOqdV7cvuIwfrdKxtgQjeyiUHoYd5NL0
RwgqdlWbLgmGzvwochVsB0r0fARnmEtbeu5HusHusiw8Junuh5IGZ5haEzNxSFpN7Pbx9OXnUWUf
YKDAxwYki6AjY7vW6YC3n0N6A7L2Wkc0KMVtvSVJ/Wg3AfOtDo1NmaKNmlISJw9A6rOaRN9yvdF6
Asx5Iri6T3EibKYE2IWww19WdJO92W9DL30iaPuc04jY1ec5Yv8hPfh0HdXdQLfQD0weYGlUPPkJ
ZIW6q17LStaraqnKXihZLd2TYFSjnuB7V0IsCOpt0WFpilOMq1pn2EDGZG9V1oelIvheLpU3rcna
A1PTYLXM/nr+8PzqaBgkWzip0ZqpcCVkE484Op5VQYFBX4poLxt6NjyNgcucmmmb1bSSzeyIQ64u
x28uqgtBLNjyOnaU4ViDba6j9t3onBBUKJf6VAdYBTGvbYqyATk1MntFPrXUmK19r/2hasgMJscB
sxDZpcOpPY8I0XO0JV+2tsMGO37x28V2kya4n0KYLKJRhNm0BtUgfyutgn1dECwnl/QqR4DRJfwS
j4nG7ouF9juhpaJqUUZFsbTCcQoGcBvjKcGigqHaMr5LituV2NFI+MRjB+MysspPzt1Q4oJhPKmo
foXme9CB/ZEk6rfbdm9gF8EILGiCSY/xHu2LNisadqOZlJqa78BWXpHlbiY5/6obX2lRuwRWt7fb
cj+V6e9aAk0saE0QgsowmHxpwxeFJCRJeUwtZC5w2MV/nNLCpJicXLHwNBr3TzjE55RavykYPgjR
JQNEQtHgtVI1sWxS6KvGGG5u7Im94Wbtih5AlHhlbAV+aqUbZzUlfOaseS6SVN994T4auS0vKT3q
YcXbcXQWSaIqnriCQq6oh5FZbGV6KljZYRkC03Sexz5+8kKiJEPPYTLk4AxHrqI6CTP+Opr1ew9A
Hbk6s/C8ggc6manB7j9xffKODsbc5LqUL+7tavpIZDas/S6hRT777RIy08TBQZ2zOaKMARaAlfyk
kQI0dvyz7Za98FzSsrf41WSkiQTE5bD33OGZNe9ZpZZc+2ExYLRrcRLnwGOwxMUWCTaTfsj9ZIzv
HL8CtvIwz2g6PpceIaOg9a9jQjnbMHnDZjDYC2HpwmrdW1sVudescPlamhBKnECG+6GI1rZN0MWY
SncjQv2nxjibB3zB3EKT5A/fcEMQ+Yeadk2N8ZZLTzIgqXfds7jz7Jn+4Yw7l4kz28AmuQFH/QkI
E42xHR9ElxDqsOqDiL0rtAh3Zbrljcvoarf4ruz2Tqr7jjSykqNqDpYFd7zAlzrRkxv3tBVGTaiP
2O2Obc/lLAsEt6AbjxNLz1TrbVPqYhXyzlnlfv6lG9qPcjRW155vfYetnIIqJmsDBZ7mrrWofPSu
fvqqYH/kjLlsGAWzgQuTpRnlEcYYsRs9b6mpuYVygtbKmoHwGxvMnvVyGFQ/K5U+psLxWevwa/BZ
fkZ+/ugaDAINfQTzWMxHW1ZvtMSGK3RolHd7+q69J8sbvyR2AvQ/RgEvhf4HRAUxAP57Vm8qLBAn
P87fpZVeY4RuLNZYniUD2yps2mtILte2+Y2WF5xA3YndxPFsnXkCBh0JmnWRfqRevgW9islNELbU
wbiNOISyqfrjCKO49i3Aej6mJwBQZrh7Yzw1tHdDLNbMHITPgMTZT0MEecmtxZ2dyZ2qsNdvN6H8
nVaDGWMbyXzIegmQbtYs1YmGxg8fd5toI0gGOvzyi+eCRDAJFGyluYlNoYVT822yZmqYt860Y+Ku
ri1ozKo+VRmFAawWzk4X0QeoPeCAJoevwrZMApMojwCJnwwqpigpyV8jp7+lVCFT3/A79iyYvY5j
4zRmdgEjCQBCzMcWzHKb2e7RlQDlBMkIadr1pm3Nq8EScx20KaQGQEhoM/g+OGmtJ6ybG2C9cOB1
etX25K0yn5YdyWmURvXvMo3eZombOGrULR5blpPZLpzhJ6ayLtZZ9ZlQS8Wts3rDAf8e5gIWlqg+
WJWXGOIWO1136fT0uysgKIpyRpUmBO+xZtypwLjbwdJoL3F9JErdnLkShxQ281k0/TNuNx4vNXgL
JzgYkrSJabFHG6pl1+Z5XOHEsYn/XcLBAF5BzYA0qkfsuizdCdJMEfURmXFUqnojMAo9gM64MUx+
innYR3Pww6KXYV10LFqW6Gc3ca6Ih8eQILVrWp9WYl4UVjqFpN/Cny2mYzpRtmNIa94gzbE19ky5
2tZRRvCzYq8VsbWoGpueUaJLRB5vQ41ZEffeWUhEYnZNaDwVR/NpV2Ss2RnaweA4d5bP8KsHT2zd
7zIh2uDp+WmY9yX7RL6YHY9GWW1p0GTZmQLM1CxVMvfghsMuntJXLwl/tF1GpIY4vsG7LkzMei9h
p/LchuYoX9wg/rL41ofLZsGwTOJfk7fpSdtubayNUszviRtykRp4rpz5ra38h6G7UQCC3KX7uy5R
Dt1GMEdU48E0UCKHtL4u/7UDeURAamBkqDkF1AUlZsgzbuZO3FEHgoPCatsfpVTPHkCbeATJYyxj
RcS2peLRuy5K6zcnzjOQn5K1YDWv+bru55AsS+fZD0FGYjawwX9ZvYHczbPGtu69e52z9E1TOIZ5
rcZSPIEpdfheRkUdHvww2xt7x2Fu9+BS1/PFwsWL8WW812YQb1jOninKO6hR821g6DnW4qrrvMGM
rUAGl+J7ivNHTqi0WmXNqVyqkMFiQ6kR1QGOR3hS6g4MnRoJyFmbnnZILynuACwuLTTZQJrplqU2
D3KLhBzVJ8FrnCytQkzYJqMDEHkSp7313nVczG4NX9PI8nc4b7/p/NynHCWPumqoccNJalpKrrPA
+t144M6CIiy3eAUYUpbojX6zWVhseh4W0JT6+V4lOj3lS40iKI8hzv+UYXFTrUy2ZjUxRpj6oJ0m
3/Q2YFEledSOPhdCpJj9/TDazFRMH6qgL3eoWtwgWI14Tv6ahHyzgc2um6A7eW5fHAjZ7rOQsXih
+Anps6ayNn1uRQdDv3sd6cU4dihc7t9Sl03WlLYvBGLus29/tmLcR3SYFuNC+1X+NyTiter1R9m4
Vz0vPOrefXJZ6q7bNnzC2gcPaV62EtjYOLnv/k5uaWq/8YywwX+x5JRpukHzfrcgC6JgjXh+sIQX
sjSuCfAPV7vdAdn3zQc+BAwgyNJfNg6lY/VDhimPqpBiOTJKm4KCZgAfLYp1/8F+pj9VVsLIYM+Y
7CawFq7N4msGj+XPITvajqhg1n1muedsNW3irj+da/8+Umi3n5ZlNEy+WzOVOx0yf7OYRmnCHIMA
eC9cdckS+dzNa9Npxr3THUzL/hKQclb/H975fwXvtKhj+j/DO9f/83903//y9b/+238/YpxU3/+p
GGr5o/+G8bT/AfnQD4KlQlU6nOH/ifGk/ikIbCCawvQdAhb/rIayzH9I4TFRBNLjgUG11L83Qzn/
IABqSj4ea0YYnL7z/9IM5biu9V/+5T9hPHnSBJ4UkHdkIDxuavz656+npIxaKq7+q8xHpHGMoqly
0cZh9l3wZ2jGK2cDISd9JH78szdxv4m0abYS6C6THMdndOjDLJGWuFLXeVg1b56ARChh//C5lfuh
7Y44fYlmab0bPDa7+L3wwcu0AiJWTk8R7JGw7/Stxk+VFHShBsVwLz3E48AZ+o0ZQTdKzfHdcxow
JK2pz6QZr5xeR5pZqY8oXJb3xYAkLojoZ1ZU4TZHfaG4PuQPsvgKiKycIgPuEmH8hl35j1AEdBj3
bvrLy97tJn/wUO5+lw0aDIy524CvDM9Pqt4a80pJ226cxhikDeYE4lFjDuOyIz6AQTzl/BFqBJ8h
wqRRq+ySy/jfXqrOSS9/fw56DLnAJCNFAce8b6Kdkw3OjrHf3XI6n64T9MWrLIqD4dX7gLn82Zwp
kW794ZoIpznlsqADtrMO4Qy0HCKyd3VMdpKrEZfzuXMmeo9oWwrHJKUJxcS9nigAiUYM/Lrxt57h
9ygg3CzKESyEY875cYqS1zjom4duhKScI8u0UZJAHB3Eg0Pc5++PhNEm9yzBveeETndMXQph0iC5
pLLf6yQz331OmBWX6bn0m09ySA0GCu693CsxWMQm3InIZFeCzUzAz3eUsi9JHxto4ENx7aInQ+h7
OnnGIXagd0j6Wbfz8lFm5gV+C+yzTF76sByey3S0NzopPmycFoCoq/D+9yV2KUL6GLEmrJOqGR6y
5SVQocPcBYrHUMWA7YlKQJKsjeXRoOkNx8YNihG3ClOu6ecf/mi/yX5AbmLIuareJMgwFD5Hxygm
Ay7AFxi9AoDhQxdpAOSfXZ8zo9YCi6HvzBcjnkFfG2lxiaIMjSrHs1QT4OFpxkN2Ywt9AorKiTF1
whOLReOUmJKN73/4cclMaRTpgy1MWJPLi5ti7q8KcQmtSB3+/lSP5+xoxv6uNSxyxK1vgLDFTHMh
jhDsii797ucQ11bkfEpDENeIkjx+kNUQPyxTuDfs3XH+mWOUOCWzWhaeNUVl+LNxQgb1QGIB5D0e
PIwmC8ngny99XRhL4evtnz8V5cI/qzL9iYHF3JsTDte/L8YQt1c7A+1ETxMpYjoY9m1QwgUWywpX
GfXFzpVYtzUJ7L+L7FKDXnQ18Ziu/hFwhJt7B3ExbsmdNLiIhTu+diOCu6gWuLsh0QSkodxrnrZb
38o4vzVjD7GuQ+NroIkxUwbXsHAu+BUEK0BkzKQWbLf4i4IrQCVWkXOINuaMTwMrRp6brnE28Ctd
/v6f33owiytl4KSfzUtQBualK5glTBAnbDFdpKmGT4b41TMCOXSq5QXGa/5ge3jho9oEmVfb+XVM
OUhXok7JL9QhFd0pYV1AKZB8KANem2bmbPGt22Klbffuqtg9CnAzV2FQS1U3DwVmQ2TU5Kxdf58B
TkS3rEjQz1zahyFzg5vGJ+j3+2wyHsiYITqkTk89GgkXF2G4b4Z+VzIX+VGK5gOUOdYcfMIRHYJ/
WgN1zAu2nSKTmnQuDalRBcO0eheuySEz5O080HDtt0DWmrDZFno4FymmtzAA6g6/n42sAezP3SpH
RXs7z99cF4o9PBwQz0H4iTj2HUXX2VzYIbgGDyGtKEVaBlwck8G8TRF2g0JSjukW+Npvo+lKTOch
5RHVGzVBY5R+FMx/HlnKyV56mmz/FyCjK7Xtfmnl6GumjREhfSL9B+OQ3GGoOtyshToP/hCsR26c
9SKuSE0OPq8PBFxOo+s+OmCUSamJq7TTpy4o6agJn1XcMts79qUS3Rn7Pfte5NDUXaxpfvDU7in6
EBQnZe9u3D/K/BqTU8npUxo6Y4sR5WjD3A2DaZMvc6YUouaBEaBkFLdeO/corabFLXfFc7OXLqBe
p9/EcX/AAvnssYzHNUToL5qcu2RfsnYzQbG9yya/o8ibxWil2m3tOtlO9c24iovySgv3cDKsbOO1
1RmYK29nL3tFLw7XiZv+BsAt2ecd7SVmI1mmsfXaVviCF2hruNYpLBSKnkl3/LRGa40CV+6DIcOE
AllIudPGVe7D7KfeauImDNqyWc9e+MfRCRUqIs7ITtgfJDZTkh9bJcGyxfHUreO2ox+6bbdOYeZo
mL7axXLorz1z/zUqxotrBZDLgobdlB19DHF8MXyfgoZs+o259dfQuO1B5hMzwuQTI6iOcW780pA2
leopo4OB7FZSruhl9Nn+ULtcUESXsWhjuHfYCIPnK5Lpx2SSlSKcYfT18giCJ6KzbDqxWTHWLgCg
TU7iDWUbww5NGttJR+++774r42KWxXzyEx9vGSmLuY6ORhodGsv8kYZBD0LIohuhZOFaAFPgG7HG
OpBsIBIT4X725bhEkslhUoBNaRynhYxdH3lH7giRlZMBCiIiqJw2Kwzn2xbUEccCmtV73SAG18xh
6aH2xZvS7Dt630YpaNWJRRDbVRv/ZTF2oCGn6ZyjDRALDLBkttcC9OA5kH8yPZenpMKyC/nwZ5UR
CM/87hc3Gu6tDmhZbvF/kBoezEFWe8Ie8NO0B+C8M8Gjg+7KRlndZdsiBrM8icMMmFiVAJVsuTw1
tLKtB+wvxBgIO2e2SF6N87WKkYVd3ff7ok6YnyrqVKzMezN4BmF4TgLaAAVvY231r3lnP1LihgnK
xtcsPL21bJa//jimRJ5B+iIGrKXhmdvEZD1oQgk/uWbPSliX2CI1jTzzkH11qGHbSpBmrsUp8lCz
opFwRIUzaug8taE+LwToPRe3fHkxGayE7yenvz+VOFVxaxIOtwEnR7oxi2afL8fQ0mcnFgLywzmS
xucqhoPh2wALvDDbdpX3OJkF02Z11yKlDqa7QEeb15EC4FIqbpeWR+XU4HPDjbB+ZW/FWPrnLLHZ
tlAnuM+KmHjlu1eLixjYuhAKe1MOOEUNrJRh6w3rbb+OHicg/pAD5w0ePkQbHKWq8c6Grg5qQt9N
WQIfkTO4DsNPS1rupY2t4SXPzL1TJ+LD6fv+AHyXLy23uY+EvNHSNootKXXvQ7PcLhr+oPMHniNo
2aTcGY6KDxLE0yFoQW7PSvTvDaMNnEYrPsVsSiD7TDBctv4gpptV08tljLx3AlOdhnqEdCKy7eAB
nMcQnZxkU94bWbjPFsWRYNdGwutuaj8pHDwdOtGvcTS/oeZXq7JNgbdbbMPM0RYPU2xsJIPc1p06
1KRe7rNxphM+bw5EJprLaLfNBZUk2Xc1hIdsVB9AU/yj3+XFNnBJcuYzAFOkCaxCpuGdBO8JwEt7
KCxdxJ6jRGsABohIXf+2EDhoSawG40wSiD6S5f+E8n8puz8EMqfgcPDFyxRUzq4HPbAtlBInH4Fl
1Y8IqTqPuw0YjkfTRIsqaZ/bNQZWG2NwH1U4slbk3ksQr9mLCrACOsjNQ64ZeRyucLu0JeYwxxWw
60zzVHtWdp3Boa94zL+UafudCu7CiGLGoU4MHtcgQ9h6VdvWKupLM5I4kSXAti4yMcZDhS28ttkh
7m282PbW5BzKtcVNYMptb4tvcNsU/niAAKjOpk2fnVewFQ203T/pDiJ7KHzQe32Zbaq0Po9kOIAJ
iO2QrAIMpFQiAmkwqnhnhU56h2v9x55m1rmKfX1ema+V/jkQ2t7FzBh9UJDRtW5muvQNTwrPQ4Ff
0HL2BWVA9wqL++jp6J4CeoQO9SVwFrEIMfEpK+PbRCQaQ/3ZseU58djBWcObwlQedxjc5KQSRd1h
EbeHG4cYDAspVNfowdc3ln/Vmz9HYiPaGbC4U7P+AczX2yB7I9qGQpsIydzfAW9j3k79J2lS2p3P
/aNnRHie/AijZ2oGpxguRNKE88nhdjkQ4u9yo6cZMxro0myQoYmoyJz872AkpJNAsumJWI05Di7i
/3S0DXTfmUzVyu6C4NrOsDpld5VNemgFInhGj9amUMbZj+KRfuQnQNVvVd0CrmCp868vFa07PbPV
1hk8FBKP4qM5qRUjZrGtWzc++rQAOFGB9BylBP3yM2dJj5JDwiNwWuDoQDOh0bmpDNT7gTKz+Da0
we/EDxrWxPmnZKfJHXhyUQPt5wQZo24AeMQoggt0EwfEdx+IYg9WAq2sIGU5ggyx/Hhd5dNrMC5u
r2h4SqHlrb05u892ePC6mAaHqd93ibFQ+UvnlFc5dkHIUg6JWVI/TbKy2AgupQ/pWXjy52TU5ywF
42xZ7YdDTg8hll2nSPGvsHz8DHv/hzUlCP/mT8faJcbwqBr+6ZFiQwZ2Be+BLxF4/G5rDOYXnx4J
xeFeDPXEXDrEJ4Jx66kzcqZFiTo7uk8mxcwrn9ZMdB+xc+miWvGb9pMbfzdtBwDZjgg7Z+OWPil7
J7iYCpTglQ3ThTMJ+/rGvpeWJZn87GxblOfFGAE/5Aox+0BUpdrUoy+2jmGcaa8aTxR2PvAN5I3g
jDykKjWtmQbAY2Noz7Q/ARNi1muGGDn5wyo4kkPedTA3iArfSQ0drXlrc9fhCQmGBXAl33zsGrPx
4WfZbmgdH38sVtVg6KE0p4G5QRzZtdJ6VaD01gbnw1Xk2/WK9T5CfmUOJyCEa/uP3UV8kcosOqqg
XnLXDktirORzqVZZ03H3jcUa3P7ZGsgRtoUb8lZ5i3yGoLkov7spiE4DRusqRH70EQ/XMqWUG4C0
u+L+RqtCA0nU1BX/knI7TvqS64Y+5RZ2Wm1Z7IcLQJfmoEGcmWxUIGF9Bl3zbiHRezr+pBlO81Rt
3rUBPypHqtqkBQ0GqHXT7FREHFKLs+PsEBTBO2xM3K4KuCVBGObnFvPK1I31HviFeQRbRyQVD18e
ssYd+xKW9mSRG4fkyn7bxUuS1fay1m5ebT/kq69IzSTU28zxHlDuQxAWDKzgvfU+0e341I3za1PU
9nno3fdxTmhyqFpjnZOPB80xjhia/Jemaz/17N86wSkt7vXR8QbwA4G/F4ZPnrbIfojR+nBq1ISi
ovLXQ8dgquJf0vak2hlQMURkXxLQD+cT8Ql0Z9wMAXGJCibYBJyk5Mrbxobr7mWJBshS59DRUDIB
yiU8QIUNrLGtT294bwWnKnGDnR3OTzlMKt6WlPLEmiPXrxIHRetBz8B8uzQ48vEleyjScUhIVBUy
c67arGi2tq5flcr4sg/V2xynz5U3nrXicKd403g+kRGtfgCHG/bNbL5UZvwrLq2fhTQI5WS4e12X
qAQJjSHCPjZRiMVs2a3R724Opksy4UgH0dAdy9yK/zdH57XcOJIF0S9CBICCfSVBK5JiixJlXhCy
Be+BAvD1czAPu7ExO92tpkHVzZt5kgTTKNfhjUwZdaPiV+JrTFL7VRv+7Jq0vtburYxVuO92OzcG
jK3Jh4FOQ4YB2BNCqG1b51sCtMmRow1bjBNegTN/Y+6INlwQ2HM5bNTjoo/2cTlcch44O35jCM8p
NaAc+vs0K2FTeM4v4H/3YBtNGNheS/EoG9MClx22MWsKCqadgbAt/CRbrEtDQlwTObpKbS+31jZb
JwqFBX8ewMzYh+5hlwEL629UTp6FRizA9Fn3oZ3GncHmgYAsEW2vVRt8kUtIIf+dcCn2mny0JvfR
wlvPiy5/5ryC4uAIa80aUNm71HBuFXxTvcSmn0oetpmLsaRASz5stKoiP8opdwirmbovQlbjYmjN
tfQknDqiNXTgFTP6f7bBYzUdG5rOMqg91ThCFwTmD+N0/gsxs60rQFq4QkhWFzbW2dQnI9doaCQW
k2qSuAA+kY+JZ7I8G9DcyA5LxjZLbmTnbkc+0mGZbEybpHVM4VrhqtPcf7TzvG+lzatry0NCZI/c
DvZPMqJqA7SArgBvr/GMnaDIrQor9pkIy/s02wm4bXbruCcC3eKDNUnjOFjAD8mjtauh0nqmVm5F
ZXXgmPO3fn3Ck5swLI9JdKVZ4dljP9yIT17YwB4oYU1r+gssN8e1LqBgsZXrh4UcL+MHDf++QXxU
sz6F1B0AtDEwWWMKZAXr3897d2tX5TtWovxQYfoRXfnOI/gac3bQeTgTkrBnH3sfyVGORzwfHUHO
7uYpqqey+NXPOs7X6ktlOoiSDq7fPQ/lg25925Se2vb83CTd3oCFbDTddKzMYYdhC5Y48P1aygAy
NSFFzkQr+Qzn6HeGwxRF6q2uyQWZo3qF+IAEwiqJgJG1qpUPJ4Lnu3Qt6uM9dnvUqZQ6gNF5at8j
nyQkiTaSx+Fw9CZ/21qQzX1U3mMzhKfO0Z5SKABBhNn/XZe/VC8ivUEkgFocJjYbdPMAhfWvtpov
MLyBaaXHfma8TPOPNOMd0J2PpIgoA9WRGyB8SgycqyImUlFKvJ0gMeZ9b4Mn85V58tNow7PEWB6B
cLOwJgrzlTcZmlpHm6T/6Rug0zK99dbYZNny11aBIcb4ioYOEtzymaksdZ2jlnQ/Bq2Eb25ZgHuH
jw8Oi3W0ERk/fe4CezOxaw9M2EmqUkIhc4JOavMUgaftVADIZlKZlvibx/gp1vIhoA70T2tSdVQR
3D5OyfVQVg+hbd+oFi2CIeL9rAS5jmZ4BA1KyW89rz1xKrJc7qc4rneKj5ORdYBD7rK3vFUj01ur
/cY9OW/X17BYEL8C/rF3koUFIOuHUCuf3bz+FRkO3jY/axPTnhtTthaeMXZi9RtjoAPegzE7jCMi
gjoa7YdxhF4DFBc60sqKhr8BcRxJ4aTr3S03HKqx2k1OkXdHf9piPFSkm6h06THXCHkHPw21/iWJ
mHz5bR8IlJ8M03iEtS45A6AjLj9rM3h/+PS9prhrntr5FpJogc/wxDn9DCGM+QO5VJhQScOCgJnu
k5FJo08cL7icouEjn8WnNAaQ/BxUIX3JeWa8+4Ovgry037VB+7SnGfhpgbpmcycXI5TDgBB3xRer
P6rqqWVV0uMeBizYvVZlelTw6+zE2DfRci410Htri7YOA4RZUd8SmFlO28z7xk1ITQJCNryNRjtt
nozvpl2GeJBeC/ixQRJzynSGf6lxU7oTHzQLcpyXyH8lvRjk9Ds8Jiu/CrtNi/8o9K2DNZDVZnWW
xzkdJlTxLACLLBXEpUu2+EWtHowCu2yZXty5QA4iUT0BGko765xTe907HgZ3HNlk0Bb7Euk6zudF
qX7ruOfh6JIYgjOKgKzsqx5JrZUV9bF6nh1du/8creqYZNXL3LIkn6fuZSoVao68WLn8BwLw0Gg4
oSJ6bdeVX/24sjigtZv70kjJCl161UI2oUqh6WyMv5RMw/MdtkWT+YAiZoZHbXjKqOmANTnQArqE
760Z4diknB4KI+lgMItCjjdH5Ws7n++WBoa55kRdgQ2VFVpeSgG1nOx/JWoHcAjmZ6xzIS9NZV7a
rCXAP77AFrplVMyVXbVNCWdkPoURKFDfQtbvjtu98z5CVYD3pAFnzBrwVVqln6ca8ly8ALAgsPCq
8kDOvstmLylGcM/Ngz+mXww3TERh/hCn4RfLDQpH7frgk74LcmB8pUiTAKw1K7LipJfEerAafbp+
/WZrJuc9w4FuS/p5Iy5d83zuKv0zYbM2+P6Vqt5VytiAyVj7bMcgzKxXBMpsl2dQ+kODUaNzHpne
N9aU/RhS9ESSCMuMEJXc7M0UTx33NG0ibO5liBa1wi02xhejcDfwAIG8muZRNDH3fHpYS6mf7Oih
Lfv7xE1olUPCYPJdri/VvxjkFgtDmlFVWvxEDbUaLVJW65hB7k5n6vNK3LnQ5JOe6kOR0JQCf82r
30KDUo95Drcmzc3rYfBfhdm/OEWxn5r5C33c3STQPDyNSgLWCJTgWR4dE9SAE7rHTswkFOQ2gPKM
qZnqoXWledPRkYXcpK2PK6eImXZCZx26brhv6SUzU1JaaaatJiM7RSY3Dk2nwdZdSuvYnDT6/CSW
USWO3qhJagF7lt9G7luPpOjWEm/Yyg+Z8GUGGiTB3LJts+QT3vJlRmD2yG0SDtbFge38rsAoFlFO
vEKL+qjjb+UpXqAh3Y/Gl8Dm6/RQavOFSpccQfFvfNzC59LSFCJLwaIySfdZla5oj8LPZEWAQzyc
8Fyv9lU0PFcZrVld/eybIxEwDZPSioT5nWYyuJL+3S2lsWKSPZWyfRLZkYU9hE7CwpiCiFpf/Np7
11Wz568GPTKbtp6TsyigN65zsxTL9sjMbs8bpt2tWhKTyM0ys09uSCfzcs40gxEGSKxPZSc+QfaX
ONgX9w2XtjzsSmjprGlqbrWh37FWcvnHPr+s1KQGTIHXnWgEbOzyOrCIWC1GFNcASEeUdz334Y1y
Osnk4Z/gWRyjlnM/h/dD1NC4sYdcW060L/MuoDfnc/moR1bxVNMvHpSKeYBquDCeL7XKtyq33/0k
gTqUC7qF2Kro8w+iShG4Ut7AMjc7tFbQ3h2f/jTcyklXq7qSPwVdIxXANTAdPxYLDm6m9X20B86g
OZjcELXHfq1UE4Gxy/LtZMArE/kbAVhKEygwYxVaw56AjwZZcKenCzPW/V+SGD4NUyGRVLoROJz9
Ysqj/VjnCN4pj/AuXiidQ07hkaddUJEehKdfq9HHcclFuDaKcGtBElrHTfEUtjPvCctX9yvTHUJN
LVuVMXrWlQUzDsmTzVlynaS+ztLFzV3jFe6UBrIwEc9eu9jQrJAGcgtYUxU99/RSaE7OV9I0FxvC
a2d56Rrvqb2VTv1e1Chhmpo/oVnzfDVuEALoSzNtzoWmPPqe9mIhlBsR/Ir2nZb0mH68dQZle85a
LWhcVkqjd3WK1NwyUmCIy6Zfx7zqTnfoY0nefDZpkKKASfOf3V5uJtD+RWKY9CrS4iBE1HCxwubB
q0SIY1t7817VOprnxAqrdZzvsmZ3VNrFRgetuBrMnVd27hIFiX2b+7ouvJXFA2OlNxMPjcR8GDVg
uLY1HhrTgjpQLUFUALiZRjeoXtsXM836vekVn9LiCz4W7DphapVbvyNp3nItqeY8pQPBWjQvQo2a
wfd5KsVGpkuvDQtkdrPF0TMOGZpCQBcLmXmMpPV4j/th1xsZNDLMZ1S2fs6Tt0lDb10pt2CjY+OK
w3dYaaPadD0lhaBW6pmKMPRX2hLVbZbNPY0dlAo9b4ndD2eFYGbbcp+TxZIMsHFWG1hoSwZoA/gL
W1EaodqtUN5LM4f7yZvO/Os/cmrPGEH/968GzE+HuNLbB3TS1OPaIZk3QpP9peAb7discivOc0xz
/TBLVo7RvRriq7mcCg1X3HQa230fRoAXWuc+ZfNTh5tcc4q/WIJMENojwAXu4wmfNVOypihk3m3M
RSLjZpXY7mmglmhTzCy0HK7wbo0rsM4MI2i6lE1w9xRFS9QxKnFuz8UXJJinkNKFtPDjLbDxAHfU
zvW899FIxpWLP1pk6H5z5ECU4slhGRiiU2dfudpblHUPtp996ClmU9sr3i1sRnXr8yzGrGO0dCZO
EQU4Hc8Tg7Wd6i8ejvzGEY8xn6JZd5Od8O1uK0vWoEPCksyR8Uoq0P5l6372xvyaVeoRtPi0SrLm
lDnxprfxzYxIXfNwSKhIDDwsOIWBiMLFY6Wards3J3OmfSnry48eVjDwVSKpnX1fiKazlz/4kXGK
pvgRa9OF5gZGcKhYaz2lcabus4fKVjuYYBuPDs0IoWElyBvBCTHuytEp60yIDOMjSR+8aTkIfbwp
OQI7tpkHUXFWi/HelfZrPBxis5geJ3ZloSqfu7I/UTLbr7KULIVSBfG1SUNz7D5n232vacDRlniX
kXTvdux2XED876iKrm2ixUFFfHan0aAxECbSQ+vXQDteGXZmr+touFhWRBp5QIZr2u6YpRoRa5j9
ab8boZfy8tWAZHc5i6eu7Ob/e4GPDtgPzCbZBfQfyzEBi6KfWQL23rmt8heDRDTYsplj2A9R0Qjh
YMV8JthHd/y35qKWsTQAIiBpwNFsHGhVprYs/bJAxBW5FqEHEWFNHWlNlvk6x5W39e04IWnHN8km
P8A65KxAaYcDEA0uPkvOmuzvMmwMyR9e5meubMWRGrlzqJfpaQg9PvVx3QbDwNmuF/5hXsQ2rR+q
DSlG8nXTUpw647eZMBLMSDNIGsk2kqBvU+RlFEuIAuNXo4wPH3Xe0RYaZXXSuXYuSnRBb3TyrqIe
U5rPTzrQSJs76pCH1QFG53dqth9xDdsgJrQLbeo4lQn9Sn37mhi4bqos2xSxOtJR0K2ZYdhcuets
wF6ALe6fUzD9kVzhNpZUXyU9QiU8mwV1EZrWvsmaA5UxqN/AdVtSGc3Mgq4AQUC3yzQPNxiWki2f
t8uky7ebD1+ZGR89v0/R6H9zkR8B9Cy9p/WRHRxDkB8dSpCLdm4d/VidWlbojU47pSjY945TePIl
afFiRBecUGhoRYPGfkidp9p1P1mp1BsfWwJtapjxqNWKGNaBHA+0sITMn5x93jZ1mIkpbc2PDMsf
JH9Xxqw3t55UzjnSODfpdchC5893qxGBBKMJkbpsixI3nEHtfdP2Sx6G2oxd6NyHwuUgJVO3ib0x
uYh6C0PMwGjS0YjCp2Ojz4Vkl2Bt+sh4wu9AjM8Q9FSycCqxWtTDfBAdTCC4Uu/MlClx6/SL8PQG
eDJUw4XPQMJxU1cdIa7pGeeWsxvqce0Z4KKnwtECLqsHOPohqGn4H1r4KQRIucrCNmiY2nFJRjnC
3YF08N/5Z01OBmVi6sSzAkiBzmywIh4X4TDXyFCNfO9iCWZQm/AMu+IninDJA4/C3x6Sq3X1Jykb
iopaVK1m9pozQ79TtkC+gNJIJ79UYdgFamTV6EJmGtBWA0hXJOtr4w9TV7abZvXOHMc7G7WIBDk4
YP+dOhXuzSpKNxh4vlyhaGCJcCVqBkVzwtDe/EKIB70o/7ESXLks6118csfUtF44pzlmW4AwkfNZ
1DpppFzb1rp2KOr6dYC4BPEHYtxAhtrnR9Llv3yM9w7oyZtOirNM5/rMIrELOpsSG2vq3QC1P96Y
Nb5wtjQ+5kLcllwzm4iXAv1ojsMHzCmLt97dphkAzKXKzR7yhcZo/2adpy7//xcEdy60EC6b8hXy
rQfTR0e1i9NnxyJ1CdUA/oZp/xCNUdtxartV4oM/cgZWK+0sf7xMe3XmpLvMKIWrdkvp4VcdioVW
mL0Y2vTO0CugCTTPo1fynFZIzgDAvnM/oWe36l7VVN8sQkpDE70SudGCPJ7epqDvWKorH0vUAGhP
gk1ie4pqp8HwYqOgjZum5EtdIyVNjfuIMcO6RIrViKD+NsCz+2CV8gxw65Jz1QRncmznsT3Q8HGK
hHnSxfyrE+PMLWpKwl+q299wlbxaFvd8a/6kcvPMMmJH0hNccrOxm/QS1xyMtHvcCvRVloeHOer2
tl8+0GMWBg4wRRSW3cBD0C5hITB64Ih58wFhOhOv5KisG/urv7wb39o0xD844rgJ1S7DZwdTEOMP
Hhym8YiSOsxNWDTrR40RayLHUGTaryG4cMxgXGTy0tUdjn5p+CcPzdGhhGIsvQI7qPtcFWxJkdhD
hrxDybquRYrZ601kYrgaGgToT6B1XCNsbRch8Dwu4OB8tNQuncs3iFkQVj3rU490Pv8DFq8pQXFp
JprKePc5psoIgdAIqrDioRdbQVPSMcF78C3YBR1ML7Hg/9JYYfpWyz11H6qR0j5h/ZFjn1fZRJig
BPD6YAiSC7ltXyacyGIyBNtmThKVi4YNP4c4q8ItF7vPNhLpN4+q97LS9vOAfbDv7vkCnKFF4S33
imTbpexrVP9Y00Uow39iqSYkXPWZtQpdB1QoqK81D7dXj8/18k3IAKGCWxdvpE24UnTIrEBbZWyt
stiNtibdiK5OSWKX9V85iHovAtJs0KMoXU7xkAtMXz1bY/ODfyBi+tXuhSK0S4ivrH4cyEyaj305
xqEh8XqzVLLO/qj/ToGzFDoundpFSAY7x+NUAarhq5R/aU2zLrhyeLRClkzEPOeqfaXAJ0maI1Xe
69zjiXFDjMNUMuOcVI4gdWfeLZondbp18Bpf1FJJOZZfXXsPVYtiqk5QabYdgbOVoskSWOSdYDeq
S/gcyYipKQaZgEWWdqe/ii7MYinFnFjWr0Z6MpUJn29w9UfDFNTQjO1GYUKlhQnBym/4AuTVIXJr
euZTGwB0+QQ09NWwsucpGwXrFPBlNhA9K7U+rKXGU6fPk+XL0Zz1B2X219GTlIdUchuHzw49oKnu
f1RLMahBSrCr/nq081L011i/sBsJNG6DIMRBDVSEprJLlfRPsUCYDFnHQbTBmAT9LuXyu8L3y5ch
MAhp+dGbZl3KpcY0pc/U+b8lOPER4zHbrtNePZa0nxpLDWrT+HjJ/1fKvTeePae+tk8pzakxRn1c
/mufthZoqku9Kn0RzK7xXtK7mi0FrMn/Vayq+ZJGXqJJvyuXstYpavc8wHKiQfS4tu23oOfCo98V
fxoDpUKbqnADhXTANnTBWpw5ndRenKUk1nNg1At0fxND0GNMk6xLoyy8UDCqPaj5pWw2pXU2p312
XGpoR3P652RDeBxG1pskZvXNyNGIgWFYG/TYOm6SI3WjFbVQmPdZNoB4MwiIapmx0amUOXV04qY+
vSWm2+HEZGOkcZIPBov9zP4D1XprnEitKaeCrhH+uqwUQE2A88t1wEBdPB2g6UrZ0Sv/zTRfFP5N
Gc4/UfVfWFZOnmpegMIypWXkcysDWaIvSDxGxa8CpG3gidq5bFiXwBwM8apZpyTLkNSdXcNbOWZ3
Ravw0vHZj5q1nwoXUhrFw+SSx3VSi3MFUMq0qOGB7fQDtpEhr/IY0h0+jqwbmBeXYkCdFOQEcpby
VGeLSHvplwpk3Iu/c04psoiT40xLcmelT25XIuLTn9wtRcoNjcrhUq0c8eEBcA/mfTCnDy/x1KFo
gUSxJTqzA6ZujJZm7u8gqX3qUXwanFmI2evMWT4pE/XO2k84zP/gJGIRW+qfXV5+vvRuQOnXhc24
f+wbyqINQpcm5dEuzXIYpQM8paS36Jd2lqLpYamcRhqm/gEK1TCJo5h0fg3XPt9mV0a9VDjlPE1p
sLZpstZR7gXN1lFJxbVuRqiemkoDqExd4PjZOw6YcsfCJF4DCB/2Pcetg7XraQpRlQvIw6NeGHvd
hEDiTHRRFxPvFVieeKdN9hr7UfHQCpNuFPydFnGDqfnweRWIoFvRYyLi7RiNydWY848Kk0EaTTAz
0LrOgDurgKU0XYrekZL1GIQ+NIyEvnCw3nrgulSIi6VMPKRVPMmJ4Mgh2bFwxmfOZ8aRRBHipYt8
KSX3berJdad4E8CBfXrLjaXAvDXrU4Vc0X5J2s0dRc25V5kYykZmkwr3x8ZpP+PJ/269ckRf1wI6
SC4NT3aNNIeDD3oVUb1M+c66o1+9TWLuVOaPRe96GZ2apYadgqikR0LQunQL5J0d+1LZznUOt+lS
4y6M6ez2j7l0NdwRFIvoNL5Ptqr+9T4l8MzqtND5nx7t8PZSE9+SbY67+l8xuiyMK/IRS6U8JlN7
i2hM261FlpTeeX8poKfJ/BYtlfSTaz5WOsuTmrb6GP0Kj3X26vDEZJPfEDhO71zLGA15jm8oIy0n
KNSC/1dh7oH77D2i6FBCbZUQk3a9T6JV7we1z1G02bjn+8Zrv9POpaYcFcyOrW8f3oORYVIvu+St
dnGcwuElFq3bf0P/6Q3eydMAKFTWgcinpCpFf6p1UoSWcKgWMzVnTZaFlhdvOIyl2Z8qmmn1ujJf
UvYvZlq/VdHUHqN4uFdxyFuv4Yy04dmJtGXB7OP9Mece/5Y1PUoOyp4FZBjuLWBEFPcCkRCNglqs
PcLVXh61Bpx0vA4XwGyrOhNXK4SpVDf6i+Zbn/DB8fblGZUEaUxd1WT+K/Io3hScHZa0T8YwPZea
RQwUzZNvEGDr4VpPaMHCI0tjzPeqsBK4+NnJEPRfGOWnlhMbS3VyEQjXaXcr/arbRTomHVZjOAhA
JORps+v0GNOKFLsh9F8HU2n0CdTXcmJ7MHbVWW+yQ6HNv3bXhqt2SPb1QJizI7Lqw+2gp9z7rcX4
w3/GNQKoPl9DlaLCdw1XGpk9OJZGZKWeUSbN5J9mgkgae3fj9e1L1OVBJ+uXjmctGpJEoLlXKTXy
he++W0n40RvssJb/UZtwubXHTI8zjLUkNRTbpF2ccGSH/xibmpWua1cWER+SmlJlPuY927rM9K/D
iK6OevRo5gwl3PyKpH4p5vpq9/aJYPJR06fHJrMZpA3wQJQ0Uz44PtRV+D6o+NL0CQ5U+P04VoMZ
ZATCsOYf4X4kmse7M4itGOTB0sYL3s2znlsDd4912/tbgHkYJGjpCrl5NY71PAuseJlfk/Jv1o4T
rS2WYGCr+Xs7/mMUkryZIaEKJlCjqMX6Jc1I8Ywev0CnXHsm9lCCWil9Tf6jYI59LE1plah+6Zl5
7urSuDTHLCdQOPZjtYfeQfsqp1ChxnfdrY+uRG7vEsZgaDVLRbi1SQWOuKSPI4al9Gi0mVrX1njV
W4I0sQ3gxjGtT0tORPwIsmcZcFWzdX8718O6TXnKdoHWLhMev4vM8Y0vgKzEGPda/ZEheh9sqa7g
Pn56iUECiF60TmFdULPFbsXhFlFnEsQWyADN+RYidzbQ+JkZ/Hw6GAxqGNgk9Avusbp6Ad/EyMPd
ICgqn7wclLyZY6DvqF3QumNvZk9lJV6c/jJUxoPhuJSiTOynS+5lZsZbKoBYtvGhUCBVYZK+21Hd
wqaoeS08+52evYGlQPbmMnWucp0HsIojNgNMyOuSd528Rf5tjO16htDJLr4GhyRwZ3R6nrNRNXe6
CLtD5yXmuuBfYSgMhgaVNEOpgZC5TD/FTVSKEsHmwTRwZJkD/cqk0lqMbams5m3u68/1ImvzawLi
ZFSA6cPdQbvCThIYcdKQ8KxvrHPxGKZsI+glr2qnDBxrpI0MGFy7rCJsOjD1pKTCNQtpE4YWqdvK
RpCKHzKe4igP83yIyHnIgTh74unNBu5ixoo755MSeUcENIYi2ZqHqOXzSt3dckdK92UfYWg23B9o
QRgZsLA3mbWL85ozSgHSGZPvql2gFoZjfnNnyWJ1hX/pH70e352fXc2S6ZI4CQsLP5bb4sKU6mya
rv+hxL3etZMagCrxI/JQ427iYu+qEJZx9NhZQF6yOOi5RHFvshP9Fm7gRRhwaUi4cKZvbNu848WM
nj1sYqvMt7WtbGr94GHxiPhou6Gu0wRu0+lBrpHAPBzkApupcJkq49xce6l8jse11vYR8Eoqfyar
/zOmCgkhcqxD1Wcv7JC6qyYVBlkycHRiLFIU1ewr1xBv5silzWgTuIbZuJsbmEOOocxbScl1E86n
wRlDWrgMjnjd3Zd0+EBbwn5NVnmnlA3cvrzDjWLiyHaV0tKgUYT/lwyu784wGFKF3tA7H+ilOu+2
q5/DTCNLhr0PZ2M3nBeGd1fzirj9Gyv3hNhtee242PWhp73VyuHh+a1Z/sbgX+7bnI1hPXwKkEgT
10jCJETJROrsIBgtWXo8el5RPBb1+IIpNMInSN8IFapb3+ptnGRRHZijddc50HY0e6g1GGTMd/l8
cao8PE/UM8YVF81BNOGB9TfGjJCdhcMFkewjjJZ5Zeb9h94vdKTumW6oXcLAjMEg5Fbns1/B4XON
ja/Bist9affAfXqSL21E2bnd3zxpXj1ckohixq0z5zbwR/pGHGs9A49iE0VDXZxa28Qen5cnU+sT
h/vGhya69sl8oDHqA+kkCzAAtisGjGqF8v6jRRSqVD1PPxZ11MIUL05XN7uyMvAtmeEZPTJl+6M+
ZpQ5ojv62eQZTZciL4BMeCm0rgQqQGPdqk3GmysFx6z/PovscdSjJ9/s39SI7ksjFl1l/G1Uo6DP
RBhmcGlJ6w+hbsO7WIGdkfp+TuY9rXpnth+/XKao8vH87674mpweX92s35wsxnOG508ZC+CUcq9N
PP7xFk7gT5ob7MQXGbvfWn41LGQB4gjHOuQz7Xj8mdooDzz0/lhLBFhdd17KW5z0vX1OkGPrHZLf
2jc5n01/PknIMwxmS2HL5IlAFbTSmY65N30SK21VQQwCUV3omzwUb2QPVOCZxLWh4AjEH9p13+ws
f8rLudv4ddiudHN6y3P/zDB81WFa0DLwqL+7k0v6d7yyeL37FZ+RjsW7ZgO/dcUIzkRHDhbsmXI9
QarRXxpbXeXihmzD9Eva1YvVPPsjlize1ZfW6t8KJ4VJWbyk9CLw1x8hbQqdvoHRvuMOX8G3YQ53
k68CQiiJ5+ZaQlXty7eK2TJwpz1u3p2h+KNnI390myrfxrQhunZ17ECPmqo5Z/O377SH5Q/SfIFn
cH41QMS5lGMysNh3A9B6Ll9xXdGrnIBfCTtGEh+bWmGiBRjtlgZvhE/beamjF1plnlpG36HnXhMt
5nLcU/QkuIHelwcQYf9iitXo2onC+beZKVtvjf0ERnCEcUiXIwucdpG0ubkScdeiRxsIZLkszZr0
RjODLly8BHK5muLoGQf/3TQx5gpR752i85E+VmE22JQH5ovgwtlklvaRsOSBVC3L/O4aubS4pJzZ
roPDGAFnS9sHMiIyG6hVNjWhvS0bJ9lEM1dE+rayxekxGBO/mtNIEopzYBNQlXzKdIIdiX+2NMDf
tczXFnEVsPkcrqF35q7pBjk1mlHjvrr4oJEPKQln2asG6ljrqf2A+/VlDjYWL47AtDXFqWUj5bkt
Xv0e7F4Z8pN1WfQwiBM3YKqLdH7MKKM+XKFza2l0E7OfUMaGhsihM/a0TgMBX6IJpOlTxDJaV3N6
VvZtA7V/AhrbJCC44qw7DKzNPUpqTdm82ACpRLgKjWJHgOnd1sROpu0jWAa5rUP93dGjF3f5ArsT
qZ3eoqqejERTOOhF5kNCme2D4HNPktj8VSFLU/FQTkx4Fm9yEnOQG7p9cQdKdC2ejKnv74yk/VFZ
9kq0xIWBxKN1oaWvugY38XQcvAIEdYptzANlJvgOd1W+J4e4j3FEhZao131T3NBuV8oSq6SzplWl
2Guia79xV2RObfKnnjeU+xE7ZIL8COZswqPKPy8MtGISb6E1uoHW6/uKQ3w1ONljF+v3CTNaj8xo
1C1QPe+VOitG5LbAL6V9jzr/B+DhtUemInRowwRzDao10+8hmwYtUtZT7U8Q2xmHdXG16+I1LsQz
l70HyXnKBjnfG8ioS4Z6NNlG+A47GCoNUnTzmvzyV2W0Dp7l9KlzQPqpnHAOwyu5nVhBOfYfBM8L
Dvf6zYn4NroDogovD7davpHEjfOOjgrfAczG/m/BZ9JHb2BjGUz80iUGgbbjLPMKwnVdXuLPdDaD
LqjRktDBs7ZKdyoiI1Cr5rEYvH8cUQYpvJYEJW+JzrocnmDxMvdYD3O4y4WLVdlGE2ZIZZIvnQPr
P+LRlnnv3Xbj0KVojjUFUI784uqON4kLECRGFAF+qLDXfzq30tb6ON3J9t6bJCHvrTOpsiIQVGCz
eS1aqs7curst79CExXBvTncXjhBQxxkgqaaxx+VFxDzXlTp/Zjw/8XTQ12lsaftG/lX4GbC8y2nl
ed3eK6crNMXH2s6DAfofQnZz/P8ZDAFPMbxiMiqxSUzYoRd3y61w4P7ES7BxhhjCBzWa59+2nH7j
2awf6rRoN/gfHgeNQVezg8IZ1gUdGFbJSCvXw64pq+cRI1Zg2DpY3Epe6DO/mdATDOKMqrFvPrff
9eQs/dtmdh5bdR8G6+w1806Y02c8kBK3IKDyiLlEdcZ6Uvo3TTGMulgT6Z01sAoE0/KgHKCRDbDK
4hECGyTXcl3HxSXNt8Js2Q3qCDgirNMNt+IPrTSuVCwysYqZOL7ynsnVUpppFL+hXnw4pm0GyVj8
JIAP7KI/eMKNbro7fDa2HNYgsYOp4huqooEMvNtT9Sh9uitLE0Cce4g0QKZQS1hg8n2yebKV5T+8
ZSYXf/XRdFz1s0hcuSsnW43hNaHlClNus5PaYoom1CLyY507I0kq6zwb4qpbyMBU3eypS0aeBPtL
LuIUW/JDgYEBBbk41zPrP+bOpDmOI8vWf6Wt9qEX7jF4RFuXFsgRmRgSM4hNGACCMc9z/Pr3OaVX
IikZ1fUWbW1WtRCnRGZ6uF+/9zvnUO2X9DA4kvWao/2quORdB3C0dXZjy3tRw9wTEb6q6R8whWaz
LoarsGRY3U1lu+1bC9fPgP5h75cYhZivZtXw8RosdKyOt5OjtmWPiLGmlewE5KvTNoJeIoQuTXRm
ZY6YyHpuSutEMf4SjDRY4HBbZ3lvM+Hsq2l+DQI2T8FumJryrkNObaFwwBL+68AhHH0uE5wkTTDf
4QAwHRgI78vBvqesRv2ea6tiw8Vw7YowduCgPLuxHP+Tl3Vs7OMGMfhFZjv7pJMfIkB7TKLFqXQX
ZOIco1MjL/KWoV6a3dUGLSaLy9tKDu1djeFn2s/bxkKUWLrPPVOGs87vbst+goyJ0k+NzPMLJtra
24oNQm+JjrmdB8abGNbMNcdyVdn2zlhcWnTqOpxZb27gMdodhxf8UTCjTbwnMFVz42TGsUsfMUVA
rm1D/CCVxLO5h3VaNlzSh1XF3WDT0jb1KTQ9mxv7HFSfRnMCPoga+rT1DlU1wYhL4mDnVe9YJO99
kZc7dk/wD3WBcomaRVh0uWwOZze9LjpKrHYgDDkf7mRLlefGGFZjbr8pEkjUMA6vQxSHcxY8opE/
MsdEspJzmajjB7GEt4PrcyADFSjhvSPqOw1ufqd/07GoFnwjfdDnRr+VrWev6ZAq2k5MYUkRpEfU
g0pLRg7ZcGfHCSuwCpJ1WVR7ry0PntE8EBJ3Xs0jDVznLussc1Mp+Qj2Bp6QnWpBkKGHau6QG/1j
E9ZYnbVTvFokPGZHn57Wx7omDQAQrsWpIYONUdmeZc78o8OLMCe9geZJn7QTSqLksxkiXx2x8aCn
SfJBZbv3UTMAQFnRA+DhZgEfpqvAEC8GPBwMaGUa7XzH+O/0FW3G3O82DX7dqGjSc4CZsfbwsFiS
F1o3/ipGu8DNBOw+tnus0nvjCZnpw9iWF1Usv2Rw5EBa6We/KM596BEuIKR8cVH9EI3zWI7xdZAH
r/TuTaZn4ggcvY4N77JXYB8MmPv7amDEZPmTf4bLy8s0PCzxoPNGkvOiygmTCbKtsySA6FjacjBc
64fFw6GP3hq3ZtwbIZpxpMRjY2OQAQH6dqz5t/uasWu5cJegX6FLh/BmWHDnjxgE+NokQk8GJab5
trDPCVpwivIjIy91y6hBxCHe9NOIY3SMqMlaE61gnM/4R0OC3/iKLJYy9V9M8Oa1rgRtIv3OUiYE
1MnBukoXLLLjciVc82LsOPAjKyNQbtzllj+S9RFTWKYZI/4SGTdl/8pRR6+ND0UhniG1XrGBjFb6
vEH41giI08nkNmbhzJ/KY+VTNYF+whmBbtcN6rxk6rUtMkJ1ZQx3bUlwVUjEk/6njHHCGhxLUdH0
kgw74hsBCCvBZ6ghbpOQiBcDorHOA+Sq5HqtMP2/w6QWf99TMde00wnPsLVzJJGWq5BsVLN/MfL8
HE3GnsbK0ZyYsloIXtGoIwEp5xH77WyXuCXZpZlLxAwxgKJPPnfzckEbwtlAhuOrMD6Wpcn7Q4Ki
DZinDLVSy+LCz5e2lKBeMdqSg1UGG7kMa92HsWLztTN0i9srX1KDflaBaHoYzTt7qRywZYdGSNns
RCEeRit7GAMGsKTTKUyu8pkJknj3y2o8l26EqijJ1krWjKb5UYp8ppFkxOdOpDALn92LIhiuBnwr
z7oFTCRyr1CsMXrWDuTcQK4LJyAurXwrhffBYXZD7bmXXUQfGc/tRdgvc8jsYFCYwsw+PNRWDJUO
Q7UJB+wIo5zTCR9/D3vDpDoCUmwwjXiam5kLbvAIlgZeaQG9Mb6FQn7xFuRkJprblWfGpyak2cP5
Gq8GgoKn5mWW1IhrdTKSelMmahdUtUmI2Uh7cch2frAwU5+nQ6LsO2QyCO198Yr6/CMrqwsjgcuU
STNsO6aD3GkanEIxMY9pohEM7c67wmJhdTFk5PDSM6tewfTQQJWi32AsgyjXcf3VYHrvhGkFq/9Z
g8L/8z7953tZzU0cRl3763/p/w4/yvVr9/rdf2y+ugbe9B/NfPvR9ln363/98Sf/u7/5Hx//He9B
qayfeg/2zev7a/mt5eDXv/G75aDr/eJavom9Lw1MHAa1G+H40Xb//Ifh+r/wVLhSmL6lMBUsyqaL
sPmTv1i+ZVqYi1o08Xmy/+U3KMQvvlKe8PEEVrZvSuvf8RvE3fB7u0EHV0NLmi7/58ewTW16+K3d
YDG5U4J1OInDUfeM2+sqQplsRJSveNEQRkBmcnBrhSO+eYW6t2yHDgrRNfB7CS0XJoBV98wwB6xm
CrcqseNbVmRmcffpF9rkzMwupmlp0LZwPnjha9UHYG7Ip+nr6n0eK+ylIxN0TnnmyA4acNFgZoId
dcTk2ZgQ06K48lzoC6rkxL3qXP1npvSzbMcXjAZoQGa9+aVsnmxnepx0ivpEi6cRlb9VVlptuqeh
PWYCeDZ223gPN2Mnvr/1puAha8bkzLFMEqusvjkbmuVIs4Vw0mDaxRP5mInIiLtdUuxuyzt6XD4W
Si6nqnCrFXkEtHSmQ29W+6QfpqupYnfD2IwLBReTMvG7bYx53ypmA9vRNebqT0z5EOByugFa+RRG
fJJ4KT9XtYH5Vp7F+O16NU2RkIrWp3tuW0DUaTEjLD1SFgw7SfOXESJ0dz0mX5w4OjemrkUDbpBg
PRLjDWzyUhnJXdh9NWNISKgz6w4Bkrx3SFYRl+xkMIYYOm65FaznjN5hg6EakTDjy4zLbsboijlS
8I4nNp/z3KzbBJ+zxYhok0Tmo5tYN7keM3OgerjbVlQdSCOYPTOnW4DjcXMzbOcyb6PsrHL7S3tc
HltJO7Vz+NKZk/VTeF255Tkanc+1svfYTd1VUCA5SCRFFlexSq866R0oVJ0VkQ2HIXFeyjS7gC7B
AQUloOVsL1fcDVgo/gQkAk+RRdHRUBzcnrwx7OICsITIYEec4NadM6DhZxpjCnsSrh34FZ76ERmC
vPcZXdP9rJj/daREhgAzsQovvLj44vsuXr70KxVFXmncKyGvgsEi0aAL9oXP0BfzNOG/YpyDrVLB
JuzY/eWswCxK9Z6L8FgNzXPdmjG2Yk7Cw2BrgwwWWqfcgxn3b0kb3E8Y9CGuZI7CSn9ECXKqTf8e
e5ln3NLukwKlXiGdKxx13habKwW3UC2g5mpS5nt2jy3u1o+yHi7nlttRQYe4626sFmjYSr37nKZW
grMt/s0gxtq4gCY53UGeLk/B9bYFy2gmn9LJLpLGo6InP87HY1fkF7hN3vgTFRWY973fLc1538Uv
JEkhl7OXgx96SBRFtXG62tvlnTYrmYzXEv9HN067tfB5ZBo0TF0SHgkTells6yb2orsZAybkxNA6
aILhQwfsHyYF2Fi+4As504eU71j4bWF1jzFeRlE6kBblYF+iEZ1gO6fq2UEe5vXgfVX6MldgBLnj
bmPdCS9Jg2wisAYLyqXsXXCh+o6BG/xMXN/FHUqmKsElr6DD8zRnqfjNn/e3o+VUZnNYFv9R9Dnu
y0WnLVnNv9hRbeGwa7O52o5Q3++o1mDbY94VEkgXXEGEB5QpKeEk4ccECBCr4L4V6UVRlaijxHT8
nz18eZv/Ont/vYzfm7Itv3Rfz+A/fv37//zfcUQL+VN74ONHMb9+e0B//fO/HdC2+MVDwceharqu
52Px9P/OZ8v6xReczabnmJ5lmuoPS2DnF45mW5r8lm9CL0n7X0e0Yf+ipK2Uya8LKS0Wwr91Rku9
Yn5baOef//kPxaHq+J6rqByEZ3Gb5ef79owOp3ySOdYeiBPkMGyYFafYGaH2eCZYYRTryCIeB6rc
fjUqYiTO8r7GAm9yTAwbCbcEVStIWXpoQEyqszbuqwCTOzKPv168sHRCrJXW2sV9yPJIQsIU88wc
yRB5Gm9tZc8OTRTaC1gD+LUNv9bikrGuJiubr4eRput5zz8GXpHiLDN8mZ2itS58I0iMYTX0rcfd
mRkMRoD0vTgc59J1n2U+z+LStj1y4prSj58YDWlf2Rbs/VCikvPI3LIxmSMjiFRTBpUgbhjC9DPi
D1/hWT5UHW/Mz7QhuSfw9+NKFtILQdWHxs8aWrII07SqKT24BzHa9aBXQ5L7qJeN00Ae7AK5nHCg
v2AgMgzPA2xdXyPHNIoWrmpw3TpdJUyy0YfHHaCoXIkYmeWb6VgIsdepm1Q0GjEFR7qUVcmsTmPo
VtO6B4B1VolvF6gnKlCSlZWrwTlGkVP7JHqFmMgw38ceccoZvJ5ERU59u6bV64tNPSDoP9Sl1TpP
OfdOmjqWn+M52BP8USPGDeulE3jbkHZHowpD+e7cJG2PHrRf2phmTnw6B0g3n5oiS4i55nZoYqOX
SDJP6BGq8HNGgNxNHWGXcl0gtGS8NBXckDZ9bhefbfSlFBOBKfd9hlxj3eJwfC38mYlH6k7Fpgka
0WvxEUxozOCjb4urfvCLst/mXRTVEue5ZnIrTI+iOdzRC3STm0ngExJcFM3ozM9M74dQOwrML77v
GLRAEfuMN0NNX3JlE6ArV0MgaEZH3eQV+4RYFJxT3JkE+RuSr8vszjGUwxwlDzAGGtTSMp2zEE1w
y64RfwVIjtD6jHu4+yHxj6ZhtOk1XT7shOPRJ0p35GRCiDwTBoqpGEKhy9qpLHUpOw+/w4LF7m9d
p0CJOs0JEaBEY5geQc09ejRQ8xoQDLMVwTwGt4zrUpqMINyhKoetOVgDJH5TjHLTTTW4R+zVPbK5
EDk/MaV2y8guowBTN7blQMei9bHavWsX/bD1zACfh2YmrXTfJEManvrMYc5edYpnUMq5b9Dc5OnM
n+H52ptO68afuUIgb7NifFkJIxSOu8/6mX+n9AVJhIic8I+99SfL9naLxW2ZaM7Gqd7BENlN2Miq
5XIIyjS4iEmVE2cxxm6wV+T3xZeyEd14P1vz6J270yDifSoYzazEAj9zFsb+/MXFwbC+ktJkc2G0
LfFU6l004ox4aUPEsQu224dG1NBu6Wmo3RBu46ojzcY2fx+6jp8IxWhpha8hIVK2xc3bk59wthjU
juxwckkd2m/ooUpq+PgRkaGERkI/ni89ZF8OCV8BUpCY4yE4reikn7V+GHdbm/4RIHJDUuca9hXF
JJF2dCyoJ5htLGnnBrcDNuw1QnuccxfjI6HSQk65BOwOn765Ef5FWeB+t4d7tIRcVyopPEhWUwjJ
Ze/bPdw3C1pNCoW4UyvE2b1dsKJ9C6uNPPaHywmH07ufv+L3p8Zvr4j+yZYYfbjC0XfIb19xdqIE
o5+CwZuvyGkxjfGFfAlEjvO8WFdKyZ7hPs57q5+/LOfeN4fV7y9r2UyDTWogrqjfv+xQDrWosbo7
qxfMhcTsqtsRl4Dbn7/KX32cloMRv+QKLHznhyIrbFPDciUlt0d2McYpCNhGc/6Yy4CQjbJQf1PU
6W/njxOYN+UJ3UWmJHZMYbK/f/+myJfusmUmRnzBVWEXJEyqxlip/Sgda/Pzd/anz4+XsokRcKUv
+dJ+/PwaU7Rdz/o96+qKHI9Ifsam0P+b96Nv9T++H4fbPvWEorZQP3x8oI6OQJwR0bQb0fuUpUtg
cPjkTMvRpdoWvXgE9Lv4+Tv704Kka8G/ayvWv6+sHwvjwk5VCdijBRAklesUI1P59lkzVbdpOIBI
ktN+/vOX/IvvjZfET5gWh7L/9L2FagTZynifNhr4x5wbBO1Gy3A3PhZ3f/eh/uWLuYJC0rQF2P4P
D5yf0S5GgaQdfrpw50yVuDfc2DyErZnufv6+/mKR0B9ybdotejMx9Y/yTUhEGjB5skaa/P2I5Rpj
dsBQyNZ/90XIpuEGqUyJjNP6ccuqvd50savCDDiOLIhRkKVRwYn8/FX+vCokhbR+sHzElKyL799K
YHQyxFyNVYGHsaUEIZ7EQ0icjwC28RUx7n/+en/+lhBwSXpnktPVpUT//vWszugwa/C5VVc0W63+
k3SIFm2Lv9nvhf65v3/EeB2LD05Pa30e6e9fp6s4e81IP2IYGm1J72HuWdoO0TYIzDFRJ3U8cIiq
JgbjTNkjDfoG87F9moWef+/XE5UlVlkzgaO9GC5//hn8afn4whEcSaxTKKw/7TFm0MWtGTDTMmqk
JhjA3jZp+vbz1xB/8SJfr7+WRdaK7/74QYemiSvoxBbdj8kbRnBXI+LXIKNlg06qAWMJAypUnENw
fcU0hNaS319Q+x3MKP7/+M4d1+LZlJ5uwv6wxkpR12QzsMasubGaCyehkFhZTeJDzKG7i9c/f+t/
tcRcKj5ey7bZwn54OrGDTjrXYSNIqVxJcGLgMOBIS59inVPpiL/Z5P70QXvScj3YNd6hLzl4v19p
YYK5qOPxnPojuUVM93El/putQH7f1OAA5FOzFSva93hI/3RgOHxUXaVoP5mte0kk1nZp8PS3oBxj
8lYodgn6G89GwuyS6XppTrX3BQxsjeU9oxcaXgOz8J44rblINtY4AuomN18/9N+7/6ffHi16Dd92
KH74z1/vy5z/fd+e+P5v/Lr7KK9e84/2xz/0v3DqIGz5zbrT84/fpxX6DfzzHxfx20cTf9/U0H/j
96mD+sVyHXoXrAhqFmWyz/0+dGCEYPuOw686PBRwrX90NYhAomGlpwrsj65ydMMDVyo9k9BBRxw4
NDUUsyZJ1fBvNTVs3Z/5ZoPUe6/yaavAn7m6VnR/eEqyIhcyHpZVX7XyllAzJG1jjh54KmG10IKv
eZwRSUJMrEj6fMcGnpGVHl5R7/abRg+0Bj3aKhlxMeniDUUr5n7LLi5kucn97HbSg7Fej8gsPSzD
VAaKhfmZwxzNYp4mZEmDIlTYmZLpvFj60iOzHWbYn5BLmruKuVyIDYJ3Olv0uK4jNjKxLsIY0pfG
vrbLi08m9y6Ulgz7eqZ+oXPV6SGgpceB4Rw+xcCUicqfcOiBBKqPXBHQSDhQxXqkOOjhotRjRnoW
3OL9ldDzRz2HZB7Z68GkxYQS+JfAIf+m7I0PWjBvysS1zqwxw2e0meohZ+xegUNrHzma6IDLOr/2
QiRalM2EtNSj0hh2C0puZgzDGNVinhrowWon3jnHsLmoh3PUN7sJ5ThzWMk81tCDWcrVM0ePahcB
ks7slnJKIp9oXhwTKrER8nVA6UYS43pi7ht2DIAtPQr2ffxnUxVBdHDpqtp87+nB8TiJXSnmRy57
Ky5rzqZnxozA8rPVljoflxbH0NUAKsUu14PpTI+oq1SZ69aat4tVgwfmezSI58hbXgy1cb8OuTHR
FpToK9W31214YzMNJ4DwLtPj8UYPykOFReJLiP0cMiNRQ4Z4eqrOdF3qMTtuEttwYvA+MoEvQg/D
M28+Wul8ZykWFgaLuHbpwb3QI/xw0jmE4NuJYx2n0WtouzDwLxrr1O9aKAASVqKV/qcSAP/U5xDI
LiYHt3kAEfbItMpWvg3HV7B4imHCNa+4t70czhD+IIFDwEhhOIsgExKNKOCQoS0REN/7AOZEvbxM
nd1sa+umpjGHv5hrnONkWynUV4hWzlCmzusu3lQLTRkXSgJmksr8nHbTvorg2ydLrKXGKkb4Cgln
YWjgotLoRe4PC0zExPxApxDDvGFjtRmK4iMitz7XAIevUQ6KC/yM+2tVGicf+zrd2iZUHf5DGIBK
uVmtO+/BrY2XRiF6zbwo3XbzeH8ZaFVXBE/iw5UM8CWyA0EJFvVamuE1HhmPJSSKgQnwKhI5wCeU
Ci4Pnye8FGl+kpMQ4xabhY8ji4uATR/4EzYm0dDLqPEXkp9eBg3EYIBUZzkzMhsDh6DfSHxQtjUM
ja1hmlFjNQl8Ta9BGyN05VkFe+PA4JBiorY1VM4iNzhXbFoMZlqFZcQYfs6XAssQ7Zgck7CtivaI
8vVawfu4GvxpIYAajQIpDQUh4jU1JJRrXAh4mo4lBJGvUaKGrsaZl514JLXIxXlMNXYUwx+x7A8m
PBKYzoPpVwd8J/Z1lfAVanRphmFKNMyEuWUPpXtEf8I/UNvYEnmRs5Y7TC6PTlE8dH2EAn1KHziG
76LUOnmQU71GqEZYKglTpX9z0JCV76UocslNHENojvY5gsYqNZZlwGfh5NytpDRAtmC3HA1x0Xd8
CK38Otd4Vwvn5SI0JqvRuxjItR80CmbChM0oIKAlnPWocTFmRLscfgyUl04URBm2C5jNwZh1sGa1
hs56jZ+RTr+h48R0WKNpPYHcGlXr00faSsdGI2wzLNuioTYPuk1pzC3SwFtt+dfKVzvfNOwdKkcg
Xei4BUqu0Lhco8E5NU9Ip3CzHvOLZMw/2ZXABzkcb+ljIlOQ3rPBhBogZ4t5D7kg7Z2tMb1GA3u+
Ed8FpncxQ/JpML7SaJ8MsAYwKqaSUH9TY+/xc7xowgGPCPLFv9KByU0amOJMR64Jd51rjHDSQGEF
WSghDMMI1LCFOew0fBhBIWISfvR8EjkXoMuxB1G071qNLRrwizUco1l2zh7b4vcIwjFY6Ep6zVeu
VIsolEYhB7Y2R8ORTLObDVlBDdRkpfFJAMGtgqesI3jhRSOWCOxfA6e+ppGiVgMYCwEbAJmRRjND
fLhtDWvGXrVza1yEMOs+lfV9k90YsJ3ucF1r1JM001fmBlvkTBxjI6C+o7lQDYjGZfCJ5OALBnU8
NTCkBI3tzd4FkIEuLaBMkY3S0xwOIOXv0VcMFR51UNh4Eg2K2/SQbJ0I5C/EmAVE+MXXOGsD1ypj
yfk63A2LvIw1+NpBwJYahZ00FGtAx04ak100MMs2gYU6CK2ApYXIiO5c6NoUyjaFtlUauzXgb3M4
XKGBXAcyt9SI7tcPVHOljZO8KIlTh6GBXjXRxjbb7eyVVy3rfOUKTInsAQwYV7cXRuj4VK8bjQlH
GhhmFHle5MZdllXqbExjfLuAixMoYxva2Ic6bqRkANs/jgEBQS6z8MCDJ5gglSXEMp7d17Td75Yh
uJxy6LyuMJe1Pm9IHF2NTFpQ0po4v8ELwUOPcNElfLQLZ7OJJZFEXihgp2Go25lpzxpoD6Nu16dZ
W5t3i8auUQNhzEUcQ6OR7K+iBwWlTewcrlcSzYGZXvtw3D48dw7XXX8lvNvwS/YV+dbwt4IC7zUO
nttPrsbDQ/rv6BoJYNLouDU/LholH2HKi7y5axz2eFEcbJhzV8PnNY3/FhrdgEpvi/GxMlIEF/Dq
TcnMJYUO7gHZXY206zWH9B4imLMxcNgPOvNRaQw+hYeXGoz3k/x8cZBVFzDz5ld4Hoo+tUe+Abh6
jCZsxI7UKyXMPTvE9aQh/KglJHKo0IQ1JRwLEPnGYcNoW/6aN9HAHRrcZ5akxecEE59Cw/6Vxv4D
+P8g9OKt0rJCLQ1QOEJUqJNj1wDub8pnW8sIUPQeuZgPK1fVDpWi+4axBqIe1Ae1QIZQl2+k7KxH
LU8ItFBh1pIFtLBnjmd+1SZFrpa6o26IQ3HfGelTjupB8bw3qCBCBue3JBogcpgeTS2UkDGgqk8d
wHzEXM2oKViJ725C1PPYxhvLDZ70uUFO4nFBhxHZE3532XWtBRrhYO4NLdmgl/5clDkWh/4lzs1c
6pJm1WiZRz+yjfsoPyItAXHRgqAbBCnukIdM6ETIQaHaye5kv1A1oSTJUJRMAX6uqInPKq/e4+IO
0s5XAvR80HE+gnow9LTyTz8uGOg/SZQrGQoWByULOv0Y1QziliFiARha/lIQIF45x7J7k5XzgbIF
s3gtkJHy2GrBTGptBy2g8bSUBv8JcaZQ17id9Wno+xDBfH/dVc4uNpNPpL7tuCYFZ+65rWU6PpHF
qHawK+3ORy3kwZhg3aHsKbTEBxvNQzINxwztT6RFQBk9zpWbkGPSWitFetU6iYxbpe3X/Nn5TfSA
qzMWi+CAs3GgLYr0VwuPaNabawKLIYwRJXHtWFlapjSgV2rQLU1awBRpgDVOjp6WNsVonLjxrMiN
VOuQssrUMiiHg8TRwigHhZS5kE1RBZeFFBd6AmK05ipGUdVraVWqRVZpchAV1UKYhKy3JXO3HYqs
kHmFoSVajBy3RsHWnwr/PdQyrrg7VVrWpeurdpqcwyL4XrX0K2+FswnxFdOisCRp97nN0zeiF6u0
cKxLfezw0ZJNJde5u9LBU8BmoyQj9RoQ7sLoDyBK2VmnJWlWkX+u5aFw5H4wqw3T9g/mFkeXYWlv
nBZ0bWnnER/apquYChl/da4cWOtmAhqyf1Cx/1AjpFi1brfttWguqyj8GABtiYE6y7SwrpriJ6c5
n331yNOlkAZZz8MsnpbC2WnJkIdCL13eSRO/bDmTrLo5oDRYMcHEUG0qr00t8QuMYWe5e5G3WJaq
+nnEniPvTqWWBkZD/mZqsWCPajD11KNFiOyWzDvExlpayC3sQb9Qg+bQyLE3SMnFKu37CE1ihzbx
6x482PNJzvKhJ3LQWWi59HF+7mphYyOZrzlEAgZa9Ng0wWMSLScXNeTyqZzy64UjOUEpmaGYbHl8
yRqjCNViyqwsb+sZ112F2G42lnMzvOxxWFlrEUVOpIyvDp2WZ0qPYwItCNZARbEeI5y0wgw5Z6SF
nXkx01DjGZ7YvnoqvBTbSYSgpHID3aMN9Rd/TfzCl4YQ3Nph12y0jHTpGoqRmLN9PoU24/a6evDC
5s7TAtRk+kJrcdlMWpoKfkYphVh1sOXd4vZg4sVbN4efax9dqpDAvOhcZ/Su+Via+4k+G7hXiKso
I398A5C4ATuRpLEyF9jgCgHthJA2kIidZXJrIrAtUjQcCG47hLfk11Lz9CVngFblOlqfm/OTrRb6
3yZ1DU7by0vhoK00VGhcVgh8VaeVvggcBlLqumbUiTskwxd5jrIyYrlrpbCa3GxtIB62jjZC4sxf
N68EHr45SIxTpMYJjFyqtcemViFXIZZJBG/0En2ygVA5deSIHkOeTCTMXYSUWWuaK61uHrXOORFv
BrJn5KHFatRKaG508syOw33o3psRXxAeCC+2Vk8jp9sphs1aVc0cITwbtdI60ZprdsudqlBhM129
giku1zjaonPVWm0L0fao1dvVuGDgZ0bbSSu7Z63xLhF7Z1r1zah+j/K7PtgIwjOtDF+0RlwV1arz
plcuG+NGdmREO6SdyvcGcTm2nsYzI68rhjUnqfXnLUL0ukOR7nfagQ9r3gQqcUILTjhFba8clIWX
cjhPg7h6joi2ZIePPtfo8MvKmY9xhP9w7ADg96Nz09tg0MxC92U+YWM2Vz4pDtlnf2DQa7U0LxlR
HgiNpNi2+8Q7zHWwSkLfRWcaX1uB/lG9+rIx91aEL0hrLTt7HN1z4a2M6nOuzWWNuXow0wpBp7MW
k/0aop88MIdfh7lM91FYHDApyk4xZg1nRiYfaQ8fl7FB6gBjytfib8NhKc+UMUbnkbXlxYE5eqUI
ROkb/DMgFHBtMsL2xYMgFGpeG2WRX7pBFq4N0b01S3g+ueYZtm136QJ32ftTu67TPtyVeUkcY/lF
+Hd9lZxweHu0QmPCjFBdqyG4pe5RKY4HsROYWGQt1mmKqxsImUdgXeO8DqvrNgm5LxNPofIeFFdT
mqbLcgd7pBapr6WkJgpqSqk4wJffaAm+Br0RNKGz2Su2QRlROo4k/RHhgof83PN1ZfYx8lBayPB2
LpovPQdWZUYXttsclqXeYIY4QdFyT4J5wZHTGtZ2+AofA4RZPWjRT4O0wkcB7+X6PCvzW0YoAd6E
5XPWmnfIfCkBuY51CkfcMkIwyrPkj/VrWIlgOwXy1gQLOGsMJ7loFlR2nbjBwwdEwMX2JkSssPeW
05zhUwx+66yBSBEnotFceQYFI5Hm7/As0dpe2NS91vk8YjSF1/SO6gKfhbsczL/syhOumStQlGW/
BHxczVRs86QjKhg6d1rGeVdj6O1NxyWrdq2x0L4f6nc0+OzB3hLQj6kPgyPb+yieKPzkcqhETIem
7ftD73NcdNgS4Q22XdpFoTmfjqBCyZn9ivG+c44f/auH5T7OPd3SP7qz0+1rQoty4RNFUguDyCet
c4EYE7bxiEPiOjFC2iGBD9yUyMdl5MRv6gThXUAILTb1axPk1iy9W6atEOK9c7sspFeQqnQJI/48
cFGuZuejGFucL8F9O4yuGZS8y9k6ZX51byDawJ2hecwGeWCmEe+X7EmKLtwXqFEa2jT6q4RqKXAs
JrXE6TkX/e7QdQtRgEFFlxczDU40K8VNoezLYlv0fbLvDSdcj9mwLT1CNGiqqVUeCWIALVo0aTnt
vawFZKLLvFnc8lrhpz0lw6lSOOksLsJXqHe2nohNctH9m8V8DE3c5RvrYorSEq8tvPTayX4z+1Hh
NuZpIGw8WVFgnftDvAPewVO4eMp6MpcdDL/o8SrxhO0cLikJN6KMCBwMl0ph+Q/IxRFslZIuHK+9
SbW+hGABFeenofSP6JfGtcxdwqXlaXKq4BBZ5X5ylwVqlVYRTsOHyDX6nR8VN2Xofkze0K5qtyFA
LUKXKLLzlv4ceit333TuUdAXW8dUAAiwtQh8uei552K9umrO8aDZRXmF7zkJuDzjJFqFVc6UBssy
M00eBwwdpDjhS/Lsi94AyQ1JTB3mbe+SWRuE0FquuavptK76oeVZF+URRdRbVTDrczRSSCeG1F92
Kby9XpTRIf1rP42toDVjRx2xMCk+7m7K2TtA7udxx+PkWjam8PWl/j/YGL9Sl+PerS0U8ma0Tub+
ZPoY7I3ddVd6V5a9PNbkYm1qgoGNRBKDMW7zgYWQzjy5+Thiic8b4q4C+R597iN1L+YjsTEcf7mq
dmYAWdxg7QA5wncVfOJpe3CDYYuqm7S3rZUEap3qLkrnVdr609+VkaCVvezUvNwmrSt2fA2Da21G
U+9Z9knUbb8OSrqnsOlbpLn7sDRvbIVq3rOnY5L11dr3rhCJcoOsJbXCki1A2gwkuQKuLjHUV2do
mrFmLNWyJqK7QyEwnSf9TVvhwRkwnXDERQnV947vxxxPN2CSxzELEBXzXUqjRH2x+J9s0uynAG1y
Unc48NfnbVM+8vQgjQsPZNrLlWra3RA2N8TFs0225VPnphdOyzYfDFTxEYu5zRSmIbUY8Po59yuM
1ZLcwbuk7u/QBGRHBzOMfdJotaNV7S1/YDfzjRPpXu427GhYFzo8GakDopLpzUwuhoZem9fSc1/q
/LknhwEBSPHkjvljQjrbLnXeDDPDP6+W/sbwN5kqxVlUN9cmhxAQTvwYBflHDj6DvV97FU+EFNhV
dhnM9F98H5AdB+x0JVOcbQqzX6HFbc7DGuSka81Lz5QV04SKfo3qLz2rc7jCuCtMeaiBKYc6G9ln
ZiLMFDOXh0Lab/idY3jdI1zIHsJA4OjoObegayx3KTg1mHNhgMBpaqdYsospPY4LZ5/ZVAe3EjnN
/qRc4RWDl6wndvFH2dZ3Q0b8tdsW2lG/xViaIZj6zDg54L7WbrHHef6/1J3ZcuNKlmW/CFlwDA7g
VZxniqKmeIFJNxQYHPMMfH0v8GZZZqV1P/ZDmYXBCIpSSCSG4+fsvXZnpPuWJI3MI82rxTNGK62r
d1Yk/vrd5fGrXfRXUNBXLh0MmxP9BgoXxW1W0key24XQgPOX4DBau2DKP2yNmlLc1NIT1oY/fVcu
cKusRIGaTsbMJhR5Q1n8MQ0wjiEjJQQ84uCb8slcF7m7x2WSE6yN32csT1pHC7kEmLMVBZChjABd
3Yjec2rifV/xQl0l+yDRn0hLzZ8ShwWtFuBAjNvfTXub/PbHbLkcBROsKX9I3xD2jztZIsmdZUmh
mzzT+PpFjjYLdZAeq55uY9tWv+KSxQ9CCdBHDV/TnOGId+EixDjRk+OK3Ts7E63Jsu8oDFK9h7YE
O6xvh99xb9GNlw0zJS1aGdzclkyaKKjs4YK8EkJXGZ3tBJQPJMi5/5USxzCumgb8vtbuOhsFB9hR
HIx0QGjijDtEx/Gi8WZaXcq0JqpxoMTlNiJ0N5zsq1nzjzjDoulPws4u45DbhHvJUy6wDEH/WfVD
ex6IHXpitv9X3FOoKJ+WrOLkKuFLPI0pvC97LN5p2e6QAqOmjYI/insPHWatB/OJPjrySROOm97Y
JaL5dGNajhN6gINM+0sDYYDV4YvvFuRg4ADEi/U0VpXYMbGhtgeE7dKG2o7j71JEv0I7yVZh4Wyl
zI2NwM0u6GoySx1o++efbTG+8LZxxQ/IFrbBPAqv/fJSu1h5Mc2O1ojfSRbJUHzAI+EmnvfkqLay
e0vxS246Avg2kV9f9GBr6b5OLyL/ExIRkIfuEWqOxiFWrBK6hGuf6EAa1xyULnfD2gmJmY4r+eb2
BMQ0tvWRSgX2tTLpyRtkKdfaRS9q7qjh9DsbfLS7ptp4WNKXhNs4O6TciwKWDkUhq5R9CMkPoIUG
+bawRlJNmEhsrAIYEHAEKh0ivBZj23wUjEo8gKiwqfZMzMkKgVi5AzVDOzMHW90yAH7q42ROS4W0
UTTfKaLhvTvQG6hzWBqMcUS4knoboQs2fDKfiCGsbXh7bfmKa3/RkQ7MAbAJe1CAwmKd3TTjm16R
jeJo42ZqELO24wss1Z+oroINyYGBRaHLnCJ7SlD5Q8wkBiztIoJQOOUrsk6FDcSCCiNDPyU110Lw
KZylKNz8yQ++xqaSEEhx/I05dLR4Fg2XLq3JwtJ3XdbeB8TvWqXFq2KMwOE+ScfFL9PmW4xg+3Tu
m+YG1qo0MFk7RckfZGoZbvnuo4qZ3RZlMocH3lOLlUtBEzamHXWkOrW7+T4cjGQ9jYDvGi5LJucS
J/dHJwM6NvoSqds3UWJkKiMpWpmF2CSWxhzJMUHSmjXall0G9GmljXiuc0KR7JArWbEfJ4BXvhbo
a8rG2t1xeU8WpdbTDaw0gsrbm5nGyQplwSqX0Kti4ESe44UbcgFAQVbNa2o2H3S+cUjxQ1NKS48V
Fp2kyAc4eDJdizO/KLZBML7AQf9SKcddXRCrXKd0HDluCEE9QJxTC2tmIhmx87siVZTMix/OkAlQ
BKyyNBX4ca2XISXASdYwtVUA2sDRaV4GmLJuWV62rAgQJQSusVEVn3PMNSVASdSRpDc56tL0FPCj
eW+JW+jMX5nUX7Rc+8ucGXPUQQtlcQkrNCgzkwAExk8YvPqvWnGaD9gY+IzlojYJY6PTsFqFifwx
M27LxBriLgnqQ+mwxDHJexjCS2VKSq96OKeZRxRwUX8ILYOnZ49HCu/VmFT1meNsdJoP5Sjs0K3r
ckyWtENRc016RnQ5h6AGS7Lr/0x59+JNdb8m7WSvqUNOGhi5NNu2I6XeHJYy63yWJpG/aYlye2K5
Z5Xuwk38g+5SaEVD8FtOFQOlQDFEHE+ayVWtSC2qFDdfR1V346g5ZDZsWT/k6aBmuhsSqMZ8jl8E
m79nkbqTVteusnFk+GmzkL0CDqRlBw+uOoxJEifM7mi6U3snsyMrPUb6ozvtq0Ae086h3ppq7nqc
yaRNZMvJocOtm2n1w1jQI7xWU12714xKvyhdPluiB+thaMUqGIEXjL3M160itLs0omLjQa/SC31g
gQFRtYUa9lpPWCNDGb5UQZi9ominC6vzjofcaoXdqzuLTXUf/e5r4ow9Go1S9zj381XpacUcgKPu
kSy/Ro84nEB1v50ur14em7yYPmu3mUi74qlGq6tt4zEHyyymaMhZX7nAdsQU9uokzEo+izmJruX/
L8Dnbcuyok1gm90VIq17SJLJWBqI9Pc52JBF3RD3rMgWpyFchkcf4erSAwPx1Ngars6wFMc2644p
UTPHeGw+ib5p9paPfCdmXL2F84OB0yDLlzdDLFAIlC9BDbZADzNi+rJV4CX9psKnOafZlRg+bWY5
YTZukC0ht2Ced4oqf1vpNXvzU838SEh7h+tVHkmd++fzRdGQZAGUdXJChJatFt70KA9vpu9up0ql
58ceNc+Iz4fJDv6gdm3Z+m8GVOKk93NqKHw1UNLpzs18bxOkM1pU9vUbFyB3lYC1XtcZCSqJeI/L
nvGE7Q2XVgRfCGggQpd6+9ZJ44i9iWgtZnSiPOhNuO8MJ70njs7EXU6/RFDUdI7S+mBMmE1LKzA3
phu+eI3yf0EHsBZN60drszHGBbHjjMqZtq+dqfSZD56TkfcUwLvctXlUHZKQlVNC+5/xlY75K3Ur
FD9BsjODSN/YvvmVBhpj6tEtOBBBKAsr5OavT4eGYTr0cL1a180cWC3qXV4yUe082yA6wgBrWHTG
roj6Zo0PiKDKwP4zpvJQ16jJ5wbVhVrKAfvl9zRYi2PWugNwBE2/jLLYpbFJn6Uw9bdy4v00EpEu
HUlunk719uIm0BHt6ledakfyHn8PXmxdx9qrro7r31P4rUNcmO+h27+OOsVaUifRutAlBuhLV40+
LWu4yLb5jo1Yuyd+99xqfXoB0+ojZXpK4RmdMoBue1RVC5RcDgsAHETVvCz1R41PpYPZ2jZ828FN
AJGSYo9LRa0aL6Jv35AgTqfE2RhygCxsMrEJCmc8SreeICubdB+Icdo6NjDVvFVociYI5j558ktb
as6W9z1Z53Noh6vB1iE3Y0GnnLWeowjZ8InQkoqZWjnPfbm8Wy8M9/nFAPwFoPSXsRsZWwGSiYo6
/s3SrEEIRo0dFC8Bl28oYd6G5jBsM2b4Y6kzHguKAbiyjvymt8G0S8IoWYgcswZKmNOEzEI02rmG
ZpwDv/KutZmmK7DH0IH0wLtqUemDqQsRIg2KRHuHQI7Oqbt7x1pwa6XzEEJubKNb5EPUAJjLUdcY
jQbUBw1WCiZeml8D9Js/bURKR6bhJwTcRbUVhOe2TdwFyc/punUNFDPEIeKU83aW+UXeh2S1NoXP
suXyGtkWSiA/eB3Gyt+juRuudivaXVpZxKPL/oUPCd5MIIMTkg0M1c0Zs6G4e1qsvUi5R43NBc0J
vkjPAG7PpCsoAuOS+ZngwHRBEoyN2ijgbPuuIWXc5DbVhZw7lhuZy5r+86XNVbiJdY1Fi2ye3cSK
jmQGfyBbgI3X6tBGnMBYW0bFfSkZrT3AfBqZonz/+xex6KyFHTgARucLBRX2SPMlQCsnveXgmtm6
DaNfVc3wkCB00E9JrAg6pn1ybtqSjsv4zRxDO3CqoY1RTOHn9wAfX7/CBvEEJV5xH22L55gmVoTM
8zI47i5AHvbk106164ycS4vjJVtLsDK2oYJ2mXYrrJyFcTuz2NW09ldqxpLXlH3YCD9hPGl36S9S
GzUCQIqM5q1BIyXtvgsoBmTvzTM39ali1ukKUfvBnco7ZfVwVTX8gcev2Aio5/9f9L7/Tw/zv+uI
/3epgtHk/te/s07+UxX8H0bnWd77tybYsP8hTNxFuuHhL0LSjZL8b02w9w/k44QIYQrQXYpri6/8
k0WCB1pID9cT5mLMx7bAyFD/LQkW3j8Q8IIpwQNsYeHFhvLfv9f/0GtDb/nn/r8b502p/08lO5Yg
XAmO6XkO/xuK4P+0tbiWUjHnFb0MKkX6d4GYxhBhSoH4xSDmQKofBd5gr3mi2UemdzIKx7v0wa4u
7W7r+mQUUB6kL+RVpi8dfP5mYPUoBrp2svXUewwJYsS7fx6G/GWUwfDMeO+cmr231KuBqDJCWkmb
HOhG2heIJPQVsC8+pYXdH3vb/dbN3nwhXOsIyKxac0P9MXjRXSpqSVdXb4PdZdvKZLX44XeK6tVI
zpDzA6YU1nIc4JdOhJDf7W4Gccj2M698/R4bsQQa6gebzvRXJE9DZc2YskEkc8EDCYYiWXY0FAtt
6Yh9DU8/hzSSzzDE5FBbYjvb0Pdy9MZ1MRsKC89qlnYfuau2nbrnyYMvTksa7EVFAKXByn6tedwS
9absn3Wb7lQ0DTpNp8HZKou8JMzNDrNQI/+A60aAHBBQAPnJxckM4F6dIMGiA7YtpOJ+5gf1rq1k
s1NpJ5dmkK6DUgveMo9M+tBLxdzIYHZR9+1SjW6y7ioprywj4bVX7japOvusuWmN7bfSv5tUXwmR
/xrjtPywugiHmA9ouXAI5ag9tRua7Ev1/u9e6dlVGQhVm9qAWyz8v/JBzglGAuTUqIm9mcflJSEX
ObCt8llV+rFhLbzOSDLOrMFeRqWi/efF2mo2ay99M94QdVbcDI9xXePOy7UEszhD1n5ZCof0OsX9
KGGe51raj+3n3b0v6GEmmndrrPwS51G70loE517nl889hdY6yQcNBUT1g+1t3IfE0KytlDUSmT7E
+JKxurLG2qKsJZsdHx5yRNl9yWBX5sEvt7fBhY2sQtPGSLex2za7MVLvelIVKz0UI8x7ad5qXY9J
/XDP2QW+yvhOykpLRtplsO2XVnAWpHX6JFynOXktGQMDy9NlY83u/UoD3qpMEoMcVjdWPkYI0fwr
mTekmPRmu3LmpMK2r6lU/EKuoFVvwqQ1llbresvCKtxtPQb3oQn7XVjo295MwdSQILUVRkrdrBnz
2m7M3jU4p5WbOr8CbH5FCPY1z67QCq65yPQ1cR4SS35fftYGIb7AU9prHDri6qfFj8aKeDllTvc0
2KG+7oFv5sMXjZFmJy0zP9XaudMHa+PrgQFFoHsyDffWRIR55UCr6f+ATE/1W1uq8ObW4a/ORc3Q
twgaHTl2ZxG2MQeKOLeB9VuadXSjTO8pr3znPDg1uo+iK7e0nMsrodcbr+u/uiZqboYl9Guufow0
1A6MbO6WiTIEp2G9V4H+3DlVDEcw6O5ZxlSBbsWArNc6CD91tnSb68Njg668PkBFzOiMT90qiIbm
0rpvoc193Z/v69p8h68U5S0iu3yt95J0rQyQ8bzxWzZ6mmuMpVpk5dBuDtDcUoQxNlOZ0Kgvagrq
SwRXcE8Ll0obwz08B5k03pGoTovc8DxoDiKkxTM/Z/vJNYfpd5RmG76wvgFjOnr2/rFb2YpuXooX
oIodsSXOKLtqNn2MPOKt0EPrnpcGuWWhF1EAp9rWLQvrXAekmo969tqGFDn9kJNGTyNUHcw6vaMw
ZddHLQk1n8YyJNl11Lq/28GkfOx6L1wTuSmmbRf1B7MwEjj1dXJ6PBLz7uNRrTWsIxm2TpHDxdYZ
ffyXtR/BPMrB1XZJdvT0Dhf+oJJ4Hftp9JWP5u+cRsDCbGW80aTpH0KHDQnYLxAd6osIRL+IOoib
pijkckDh9zSwODiWzZTsOovchQYQ0GtQzu76+A00k3dXkaIRN+jyuwauVJmojwKz2kalp45Mbb2d
6ZRnSye6SE3MTfGV5AtZNOZRdxhL9FaZ4OG0O6JDOpioWGF20xS8PfYsJ2+3eLIQtM8Hh9a449ay
S3IuuCYunagZ1u68rkdOFGCH4VsfKZxeH06HCpXrE05OAHf83Bp7yLWdN+bovfeNleyTIXPBHoAC
Vbn93Ok55BBJGBMabev5sek7JuVJM4w7yECgXxHx0oFxtGtaZXyqrVduWzEQBDk/Z0dmuxyGZlwJ
k1ny1I3pvted8QXMOL2oPrg99nQ7Qnk2GcXGAm0y99e5SU1kiaeuZ7Ik4QxFYv7s2EyQhpQfaTBP
WTc+HTbXn5N6+8j8KF13RfhIcfM4UJe4DUdiT2K5HQvrD4qcf54BKhvaHWGYdzdxUBgMSLHWbpzl
UENoChL2mRECmFD1lmYHwrwdnbNWh/5ubPPbmMbETT/+Q2vK7UXd0SglPLsL6UwJbZXrAHgtkeHv
VM6VxRFJfUal7l7Ep2slsQmCmrGmGqzxy2TMTuvVc1zv+tgQyeNfw/yq0wO9PJ4xihNI1+xoBpV7
LIeOBmNRwJeyB4qQ3u+OCK3D+tqD1qRYMJ1zJBqDNC3rrzZtnLNnmC2C/158mx0hZxmH5HJshPYW
0CxfCSvqN49dtDbOU1R70fGxmxjjAVEizEzXOzopF9mRPKClm3bMN+ddlkzmHmMN/bQ0FxWapGMk
Le2G5ytY2Ikc9n5u36O2GS5Jp6k3z0DSjobw+bFX0QO0S5ndY5F2r4ShP55N0lg7aNF40/v41gSB
/R3lzDpq3CTPdZISKFvjmLJNR30mHbHPMcN3K0FNYQDRvgiDMTaX95YgIL61POoyGL+7DjV03Hnl
kclQXBXBMYgJumiaIbkCf2bppbThDoHNe8odvf9MDPtjotb6QYKxHEgzmwNeUsJ942HrdHW/65Me
XYlX34nHJBi2avUVkcbdl2C0pU/dr7zHoh8wZCeye+qPEReFp1ldYwXV+CHcotkJkuOXVeENH5gk
AF67gXWiI9a8Ft64LCa1sqCz7KNySI85rXUar/PDxybNVXasyCXdh8G0GBDDRCuZV6ifxCyNe+wj
uqRWZW6/wWBANKBKIWD1SfCTWRXD9ZysPnzhwQdKjufGbsdngoaG25RJBry29l51Q7JLPWUtQzTN
HzFar4XhDMZhcvXkzQn/uAiPNZ1Rrs8xyOg+d5aepyEorJvhxYSzd55GdTX5sJG5DMmP0xZc7dTE
zAiqxSYveo5R+EOl77XXx6aKCgKoOobdAeoxUkX5gpna1gav2rTQdOsvM0imC4KT9pWzmqQPZb5L
Bg7HwE2jxWOX3PdxlZm1t0mMwXyfiukvXXb/129yIJ9zf/hwULd9SoTSTqZrf1mFfyhbj9kFaUbI
GVHjjCiru7AV8RMFQJkwwBqhEhKlichOGFitspAAwcE8apg1SFrpnFPlcvf3VfPWhB5pag5CWw0d
Ou4l4GxWm36rAq8Xhh55Jiq3P8kGtOrjC16nVlzxq/ciONmNY+6JluNP7Qm1ij3RHcEo4pudd/Na
VWfiw2Essuch1LtiWTs+9qJe9TfVlETbY0hAs9Isw0hA4/t7K/2Qx0WbYl6M1KE1/ProKPHPzd+v
+bd9kQ17icrl8TotaV7j0R5Xushe82YskpXSi4DJS9TMqjb7YvmVvDweJan6nZZxvauiUF6KeSNG
Wgtq8rC8pCrjGj2DfoyE8UoZvOljSyg7UtKVcAJ0bWG27QdPe+0iuEd27aerpPPGX6pWW6IN+ZtK
skJsx4x2U5Vk68Ipy69hK9sq+UL/VMEVNGHBCSd/U2rYPb7MShDZjzGBzC6EeM5IUAcxzPdVYzrS
183Cq2M10wmwyLXUUMy2BPnaCW24BlE2Kop+/FCvRhV1L4UJDNAcEOAUCfCbAkzLUNi0ABOMkwL9
p0V+5nut0b6arVLI+oI15zGrAynGzYhzakkuEKehiLOV1bs4Z1yrX4d9WC0euwjwo+vjkd7lN8/3
XZwQvOyxqSqSl20V/frXU6EebmTVg74VhMM6HdM+aXDLr0J4jiX9+rdICBKx+jhG5MlXdW7QCzrz
zp7F8tXwu/zkGUWxsxO6ZomJ85+JUE1eBoKp1TQ3xLNwqC9lmjEhLHUUPE24bTJuW0+tTn6bpXXk
GThtXq104lUld4NaQ5OUQrgmfZdJ3ZPZi3D7974mGE1EggDQfiLjWZB5vEODySpIqNMYpfWFPyi7
PjZAvbOV0sZ6CanJPySZvyPvvEXwWwzxqVNOfMoIXazmifvjqX89/3iksdDsg6o4e4i7DV0rkAbl
pYPtJjV3o7R+RVboXOR85IKuWqV5maNF4ldaMzGcDh5Bu4fHo8Ybp0PslxgmBjp///GFx0seG+YR
KD5iB37o4CrEGVCl8FdOb1Xm9icrS4fT45GcHz12E5qgW6MSf7/i8fqKjHCifE2kx7VZzX5dsYWO
yOU2t7EupDPxk7hwJl/YAtOWIWDtlsMLw4proIZx9heSvUsYxLue6/kT0bDyZHdx+t6R/CkjSlNN
hOMz4P3z41VmXSeH2Ry3cO2FldXuuypRNYd+ZNyNaT5eK0c9Q/5U6yjrfQZCdUTOBdW9k2ThaiQD
9WPwkB1XGjD7yhbNex9umaRlH/jR5GEwUS88dmXrwx+NfLlzUD59lFG05gKpsKnSJJ7Igb3Xza+a
JNq3SJ/UrUZj/NgTKjQusgjuj73OlQ3ZnBkoLlKkn8IxMtasgFhjJR0RhgPOaVKlWSfUXb8y0N6+
N6NTLPvId8/oZ9EtqRy5PsUWYiY/vlRc42M7G68265+rzG54P8xlYVjJd+XjE0vkNzg1hM+sR+cp
xHAepcY8KqO0RwIFxzvGTtbENDv80jFXWQ4YzOg5kOeN5Sf1xTTrcat8gdxu3g2LCcl9l5urJvA9
a8tkz9/rSbAgmiK+osa2b5qMmdNrU70rVCVvWdB358ky9o+9ImL+1gVQ5ixNqVNvWOpUmN0XTLlp
w5moiMH57+dDDDyrOptwYiscw5DgkZLHFKpj98PEC/mGW3xh+C4oVMrpjgth4aPOXFWh7mxacww+
cCe+V2OuX7Oeg7AU+nZm4r6rzHB2ZYeDrkiS4KPuSTMVeezv25YpRxhG0xrjkXPKa9LXcSrSrbNy
58SpxJ1y3jwePZ4jgXvfF0W6F478KcOh2PMZiVtnKdQ0YTOSMoJGLJXT8+PvevyFNmuKrUPK/OOv
/9fzj0epm/DJp2Fy7HViBIdIRShTAmDn3K+QkJjhi5H57V6lA7Euw3gbmyI6k3BxsDp7uD02DAaS
Ve9Xc4J7aWwsMm2ZBwTY3rLCkauiBNPa1jrzinlDC5xIYFQb65TD/fTYaCbu2yoc2gWqGdKdSA9Y
BKU1rAQaEmIc/NXIiP1Swti4oPH1GCa02qZOCBCcHq9wPORWxphZK4s1y8k+IcIqTqrwmlOTZ+2J
xro9gPPjIROAHRrLYP94ZQGOiHFRswkcuguOKtwDdCeY+vPmsauncY9nzs+++gmJ+X+85PE6UnwZ
AffcCRhch5fIGqI94ei3x96QOszUHw/bWcg8Qcx77NFC6DexYRQ49EhGbZyw2dtuN72Hsjg4rdHf
DKMXN4nhGXfO9O77XMWmPiWXe941YstZtmJsoL57H43ZpndnQL8TdZq1fOzmodad3Cj4iBRTUjVv
mt7H/dDGN6M2mT452kXTp2CRlq6+I/E3uBN8Em+HwHVwiUH2HQfGKx01xvjUVrQbuvGb6x8hyf1f
tsf/OIS13BXVoOPl9RG9Jka5rapw5ASv1NvIEHKttySi9rUW7LKo0tYGJAm7QZPYTmaxJjNrRJF5
zlxFnTh4H47z4Q5h+lQQqUCIivzk/Sqx3M6+xDm5JpD2ABPSIJrdVd1TApDQ7RpU+VUtCQClt6uV
sO+Jwpqbz0F+TRnvkq4SG7u47v2dMnqW1hLrBVfFZtQIf9fj8cn2iurZnQdrKun7vc8vqQHbPMXb
RhEHUxKnPfW63Jhou1PLBj/gIPXC5IZsJjOzlZcQZDZo3nEaNf7jyRaL1ho/dMv/IyvdX9hF8ot4
ZlrR5HwGrtiWHe53M0xtJHHmppD0CYBZtKuMou6JAEKw36FGeZGY8WFQebfi49s0Pit5ZuSvUVwk
O4fFh6hi/+g15mcBfu9D2PmEFcGbTr33nU248e3ip4zq9GOI6hKmZwTlAWrlgnSset9Ybr/WG0ts
HJEizU7T4ZDS94vVe2NS/1YGWTPIW5Y9w3U8B2eVtc6ZQvRPDbh6M7Vlt2Juj/26N/mm9l0K1BD2
GO0SeqA2ebDnMP8dMZk8gz9oMEfrHUZBQkH4gNMr6lYdDasiLoGbh0OqSVFX5QXqR3wDAEo8rDTe
emC0q6aqluQtdWdS6JJ9QyvyKTH2VdaBL7XGalW3C8645pxnuBa9gNol5YeWZXkscuvFLoxpk0as
L6PEUThoUBmVWfGi1Q0pJRYBA7aprb3S4fJkMdL2QYzSyVUk8WH7UxNd2EEep6KmC9gKd6OXw5cI
YvvZtoCZOAVcTU5JPGLvJdxMbt/dsXJL68pQ77uP+jdd5TrNMX/cY7hjsaEPPj0D9acoh+SYoOPS
ayyIbeyUCz9FGBbk3llH9IpBXz1MmNeeGOF95P9AeY1IhtaXfmNq6DdhRLoTK7u85kYJGnEN8OXg
efpOdCZWSx2khMkA29LJNZu6AYFZjgW8/LQc+TtFw0vUYrz1IzVsEFMiDaUTlPoIwMHAMmrGpd5z
OEVST899Arq8jtLNpJPfkVQNRpzsSRpxuTakFi1lTar0RLWx4/YAetQzL1r+Uw61u8Xt8EYXEbwE
suyeGxXrcQKCAdF+pk2j40uP7OWE1Hsp4c2dWauY+DaLUBAfEjNjWbTeJC61lahLp+8jmTL7FlO/
rMboEFN/oAADeM2QC8N/Z6ZUMFm2lU24YhlZL41E+ofAxWDrjuu65lLQqRhpZ9DRpEEn6RVR/tpb
/bffh+OTF08HxgwBEyG/IpKOYG5vao7THJE5RvIzGFmVihBHm8j6jWhrsRpCqZ5g1OaLuteWlQkT
MHepe2j6nui+bBVmNisLoAbLKLyKWKybzD5EDJN7Qhx3EdpdcuYAT2FZ3tFUYOYT9Nsu5B3zSvXM
rE9bZ1RhpWcHa8B/+cK1SmbjHYF8cfkNfJfQ0qye7ihjXumGq7OyrOmuRRXS6sxaGnqktkr0w1mP
jauVggUq2vyYDM80TzczFR49UfQspjzEMsoAzVLZjupwT7RueXLtUr/aqW1fBu9IBOWqtRuOLMaa
9BsabUfU3ike6k9tsiNOhdRbw+rwIte5pjbWblFoxIrTMJNS21No3pphpxcxme9Nvq6qiWrKmtZi
kH8SXe8uuk5JBYuw2sGzAG+SY5KWnGyQ6X1VCqT2+AwExWwfBJRNglDQQKv3KUUxpzt+NBu5NfMx
c0Ve+oHc1u5mx8Q0NalDEBhUlU1eJ+5qMBAS1grYlmeNi1B57i730mUpAXn4LcmAlQkFx3lNwkCu
aBreK8AqaJe8tZb7AlzxGHw2BBlKg54E9eJXOGgUqWY5vqRGiVVKQGvJB2eDjKlD+vVsQpp+iikv
ijh5RwXTHzRJyg6xPTsZOd0pZghKwmXlX9ryU496kCBTab4M1r20cuK6ZoNP0wXiPSeNfFJbJCZQ
WxXqUzfBPGWWwSsWcm1jTFIse/ALC5kV+l7V3rhq3QkVhOF/UhaRlV7+HmNE2XKMno2q0g594zA4
HautLtvnfEortBfptNPGYDmVSCXsTk93xJ0deFcvuqUPG9Dx3tJFzbjmluKf/MZbx1n1K5nmO0Zb
e3sLW+emqLG09mj2MnnpnekCKXC8FQmlaYQwtIRftWlJoYX9I9VS2PqzHEg9bz2Zr9Rdz9JvwX0X
YwtX5hhpedrYnxMNjbSSzC2Dwt/M9xw08iuSmdNtH6RwKDLh4BdHwcmRoWOOVX8A2nl/pzv2Hb8d
pPBFgO+b3NLg0/Prajm03RaycbSLYvHt+wwT3bx/7UYrIAjqTyebYm16ZNcFibnVO0seDQH6wQ7S
g+0mu1BH4EKyqwVjJCpPTA/7dTcM4xUUr74cMgGYiMlGVWtvDFXcgHwhNEDjIreDY6QJ9SceuLk5
VntQpSeXdRIOa6lxGU+wiRhG9lENVvDetOZ3lfg3L/zB7OEuVDG81IXcEw3qXjMNcZ9BKOsmVo7x
NmrkfBvDD9xucksx9NzHzpgDbzH0CtmTUwdk883UWKpqE/K2aN71W8jFYylXJbd1DgScqD6GqtHR
CduolYFf0UGvBD8nGktyTMUBrZAJ9TQXS2jeRDKH6q0qEIBF45vH8PxQh3r8ZtM7Y/wWk5mcVvYG
BRzFh2qLsyTvHqX6OqBNxoi2FedCBSZXWKx8Kyc09cXjSZwK82ntRdt8fo3wY4E+19yBZIhgLZQ7
zbKfiVls12HDjFjl4kiD1T3/H/bOY8dxLtvS79JzXpA8JA856Im8VygkRZoJke6n9+6QT98flbe6
6mYVqtDzRgJCUlREyFDH7L3Wt9gVVacMla0/KB2hrGafo0CNTOeU6QK3V4fX/3zJ/yIa8WsYC9li
aFS+K2R4yESBGyDrll4a3aEddIdKZu5yzOjzmF18c9syW441DV45uTi9GpuZxv6Ip2yBG01nmN6n
VkO4VHxMSXGYAnNHeJi7LXvxQes9OlZumW7MoMiIODLktXDbv2o3mdYVDgfDNsujU1XRik4riwKS
3U5V0aOqCzoCbI3px2iu3NL9bHXVm0lW9FboPiiYUZv9FQyNQYHH/3WDQaE7xgIHSaHKZueF2hKq
vHMdT6Ywp/UQpHzoXuof8sDzDkXDxysala0iX45nt7bgcSTJlVUCtX+hDddXlfz1P6L/qIqR1UgY
MOoQpxFXDEThvaymS9Uxe9flROS59NtrIb5rSeZdkzGaVlMyt95N90lFjuSn9BrNpYSC0hWNFxHu
arU38868cQ8SLMOOtzvpjuPJdYo7FdlPltX3m9FzDnWHgcDr9ZGqTGlt88zFIBQ6w8ELfCxktUeQ
qmIJw3Kt24x2HGwSIX8FOMSSYIgvldwqc/pVUPOk19pIgC+GRWq8GW18DFRtb3xtGnubRAAk+Fap
Xdqd7CwACaRbKzSWPh3qmtHfbBdOVlX3LE2Ocixu9OTT/fAZktgKqEnPikfgSQhpjEUaZgoqZitV
3rray46xEVzgn71NWoI2zwz3bkD+vAZieqn731HEd1tXIyO1in1yOqWmr2TntMyGP2B3Z2eE7tqy
D+FkgGT9IQa9mdn25ySQ92Ku2/glC1NDUXUMJhcHl8iObdqvCJgx38YINIGlefvAxKns4yzIyF5b
YXbRN0pp3IVDRO+CXSS1GwAfhAxh/Kkx2rOIyPMNy3FZuQNAiaQ4V1l3F5kuL1OifYxRo6EuNogp
dBDJ1iI9ljJ572tGFh/NN9MMbngljY2iGc2QGmUXPM+7yFaAXQPyaoKwrN8Sha29zL8Uo56u4148
bLvOLiJ1tvi61Z6uKLHZY86MIndBjkBcSPUctcGG/SZRcPqFtx3YOELla4+DDVElNq14kw3ylzIH
/2qoDD1Av+pt5IXkpU3XYabomyA9fAYhqwhgOpnRc0z07I3G5hsaHmePJQU60BBCFQQ2g6Q7o81A
tsVIurzYQTRtCHpnggKirTa6sweO/8nTuruejvEqCGn2qcDUV0XSIWElNnbI+v6dQeQnG7gT1684
EsuLZdCIkPnY8XcvNY92YRnvXvfOEwBq4EFqb3qLfVVRntn6CurUImMYH4/EBIgz+rMNsJviPYXp
v5SuZq/bMcUBsC2wHTwn01frVIB2MV1IawnbBpvGc0HVfBlljvEmYuuHMeZg7RiuV0acigsegd1A
5RvzRkLZvo5o3rgbmUF91aJBshOS8i5N80P1bLGmzPrR+Ja299qGmGGEDPj6D4Gt6+9zi2wLzvJk
dJVHGan5lGBOXecOI6g7tvm2dYKDWYBFtXLtU8GFF4Hq2TTY3RWS61WUJsMuHudKkOjkRk816l4h
mqnEYW3o+R05mYipF4Vgfava6UK+fHphbNZon6G0iEMvXZBeVK/6pBj2Fc42FjbuxvUa9bAl/Kiu
7n50VXtW4S+MXtrVKdxn1F80iz5jRRjFojLDYi3g4p+ka2+xjdWrFJXgUxX5lyaKWlbqCj5impzA
FNSfR0kzhjJmfTIMvT7LmORkwK2fjNaujlkYnkz2cAunhgoYkoUUkk651/QhWyVGEF2okHooXRyY
fRhhP7OIOmZpjDNIml8rwFUUGOaQ6VJeTG0YD/5Y6xsygMQDuBtKLmztH14107Dgw6TdTXf98d2k
oLkmHutpq0QuB9f4NTXlcEsbW4cyFOg/TDHhoTfEA7fwyuzB1uHT25AhxVAoRuPO50TFhATWnz3G
WD0qjVMjWW6EkZZs+iQhYyRQFZEjgdgDt7+ahMacHB/xi9TbXyqO7oR+u6sBet026iljRwze+zHz
KT0rH1m6Vn6OLCCloAeNonK/VB0gSD4ErwZnqIvwpBMZVirpEWQVfPRyXDsiFccm6nEsgc2YBhzQ
rVl3K0BAq5qY64GhR08Ge8t+rsCKgueK9YBRHPL5pg0fVUpeU15e6lzPcF5E9OvPMtwJR7Z7f4Sm
7WpZAAKnLw+oxTIy3jvrb/+lthmxiAX+p4MSrYygfR9o9ujlsaRaU4MZMgf9Z9yP8XkS8Ees0NtU
9ha5t9oIOYwPbezrrW4jMtNCuUpLY9yFBitKf/SvTLGgnUQ3bAurJwK90tDY/O2mlUG9Io1EXzbk
sS07Z8vATSaSFgR7I6pc1nt5f5sLeF+wBqm30khBa9YwoqaMiIdXqvCYtndcvdqS2CzWZZhqlxP5
Wx9tIdeq7Kqvhg1mpHFyQnyj6qPs4uIN6uOFhNMF5pQAFyfaNINFkZtHNGCRT7OtT0/GJEmvLB2q
klQ2T2wvKGea055gU/pWWDiexLwnvQbw0y/XSPrMm4sBLC1YM2nB2hmcliHOK/YWnJ2FdHp1czUx
LvluQGqUtGTxHWwH24s37SB+eqO+k7Utb148WqeQjzyl6LX3a8N9IxYnY64pkxUGy2HHVpM3oFLJ
u0s77Z2RxlkmdIC2nW9Vy1653gYqj3cNa3LDsEcTsJUFA+rCzHl73RRZ/0AMitLB9t7Ie39vQogd
faTeHSQNey9zTo1NGy5KzpmMdr0ObzWikUtqulo2IWpUHTCjTskwx/y29HKkJFVbb3w0D8eGMoE1
g+JUOZxTsn7MpHraWC9ueZ8i02NDtY0sXjlJmle3Su4IMXm5MbqNHVV+ZAq0EiIKoCsj1/RD7CZf
/VyvL1aJCmz+PEOB1D3WdXJMynTbeziXMoOuWFOG37QYKlydt9dwzM1jZJA50UbkxhWz5MsSKTWP
kqJWeww8bUCG8x2y4Mg2y5u2Y1mvuoGmTB5QrncL+ZdIvEvv11BznZA04RLCq8tWK4zKaR2Cp+1H
JPp5QPpZ0NTEO8sspisbf88lrhBD87W7PhnfJr9wT4UxaveJIsEa9apYRySIshgL4CPkvnYKpPpK
JCAEy/5XiJs4K9VnIHfimLLmXA6q+RohTVhVPgNtwjbXsnj7a8qZHoYZvr0jMjHnw3QrscsV3vii
JHg5JodgGzTkI5VZ8NWcom4JhsFe4ia+yabNP2Hu+dH02crSq+EcjPmpxLj/Xp9j+BbbwszZEQKL
oEQPYjP9aqQ6fzNtfWq9erpUgqVIOPFIS8MApRuO2PWW9Suy+/AYxMapNM3kqQF31SJ3pZpCA6qF
VQgCPulHJrKKFj/rQmejjm6G+UEHtQEvqySGqOuAQ1pJd9Y7RlOrqr7T16bj2Wg/yslRF7ZpC0Pd
/ID9CwX9L/TAu52ZDUfPTEKat+7GmUroOqKoL1rJoJI3sO9yKhx88StqNgyRddNvtdx52HMjOK6H
NRV94EWZuXFEWV3ySK9A2KbVpjj2lK4Weh20DtVF53MoOhoAU2BcEkH/R9rYH2kp4vY28/HKWEDD
2rb3HmYfW8n2ooCAEQGv2ouWgQ9jM3gIIrOeDRZ474zYYle5o2LJKj8sdLJyGQuqbjzLbFx5Hbw/
x60h36Qz9FppXyIhAYu4pbhEjubBEE1ArAg7cDZd96GYPhs1dcumM7wlQHa0t9+jkq6ZKi0gR8I8
pYxhF8fI6k2Hrn8xS+zZafj6tygp+QjNWkdCNn3tGeF+H9UDT0Yv75VeWsvi5ZqnCzyY4XFK5Dr5
NJrReDGdybrgPrMuctZ8KuybmP9DEDZ88QH6oazO7PjOdooK91DzHbWH8qD58tZqZMyn2QAcOMXr
mThgKvtWIlodvQ4Sg/WJjMPkIhuFe4zBxkxJHxY9okPanZuMJi16P2LR/KojTLP5S8/KfhsKE2Mt
1MI98jvG5RpYOIocWJZij/FI3UsrqddsAQKmrfIYTwwmSfNM0VPuUH+2Hy6UJtYL1WfbR/1ajzyz
qqHlS22sPXQlZv2uqfKbZqbi0BRQMLIoQbIC5zBmVXLsqhSvVk27lUWp1WTG1g2SaRlqUQo0JiID
OanughFRhvWWfKP+0EupzqytIPq2pfss3Tlnxo7Lvwa6KVrJL6EV75l0Xkn0/UvWVf3RtRocntSD
rwjiD8Z0uMb15a6LzLy1umgxDEIKcXN1aQzt22h32dfUMKkBIxezWiQxDH3fQsESMsiT8VJVqlxJ
L+7ORRxvRK1b29BnA2A38XQpUA+sWlOzPmm+2rUsU3WLSLfU7+TRcUeal6W+gtCZDEWEy7C0Dpob
/tRGKmGirveDF+C4rPvyGDJPzAKQoVlCBPHjB/7vnPh5BmCUxESqu1kOQEHFD4VvchO6Gq+qJKaF
GKMaKEKqrbLOKA9T774nVfo2MThZ7JSucVQH+9hvERcrsUKBat1K2RkPawA8WAxjvrat9qvPJiPy
PXVx1LgLys5aZ2PM6qAT7b3Lj6VOMINv01GyxVejuuldOd7tNjZuoQ4rG4LPAyHMuAwaaqhl4i5y
33kzqe6Iuo0vrRXJu8GKGgaYjLfsBKNDxHtB890Rxy5jOah4nTLT/Lcyj4ZbECBlMl1yukN5KSgM
r4A1bit9ICq6tegywqe080U55OtYRNlRa0ztzuKEqxb529IO0ORMcE4yQNgQ28ZgrXpIIi4L8lGv
I9CkVA/TOH0PiqJ9oGRwQgzYqFSSXVcS9ZoDYEkdOmJWlJyk02yMvrskrl+80XI4lXr6RUXyNsxv
nogs+WhdgApd7pLI3dfy4QErO8CoWeta+nk0msO8BL/amo6uG23e0NiP0dOsB7y/k0p1D8FNupHw
iza+N9TYBGGG1E1YbdOk2JRIS+/CHb0t34HBN1m/DQysXHN3MALZsUFVRTj7+KWKTbEKDfZHFIDH
J7I83YXrRwFUh4nJwynbVot8vtgyl61mynRy8OxI20xmYqws+zP9QcQbOgBJFqkrp3bEBXviUw7H
EsPiAtAhLCTNL4Crjeij2bOCKgmOIyvyR9vQxsv8kDKLVtYPp8zKo1WzwCsm6suMvWyd6MgPWdHu
aws0YhHvJfrrFi+zxh4L5FVk5Ds7c8U+CpqzndqnySS5yizkIzHZwxVoRUeLGOWeMr019mQIltNj
7OL8MpUx2kCOkELS2ybtfeWvPT/SH6+biRIO25ThQmBM23gGDUMXqEKPVNvUbKZYWSFD7jCx6omV
7JOimVam7d1zbxzOJll1xxE7KoPQObHDcV11rO8lC6F7q/1E5t68G0VNs0CKeD/2Fd/wj6kevYun
yvRBxSFdMfP8lQJqo6n0raFm/zA9J1hblZIbkITTI0osZ0dOI8v9hNxhWdg7c35Ofv8BDpf8A906
1PTwcgmRKGdxN+hRuvJa1d6n6IcJzII04qrdDHbZ3BrX1C+R1pyt8Eq8jqKL1FabECy2IKzxwV7O
Zu3Bm1j5RvpwZzvjlBC3aFQAgUKPYiuzRhTgEzXAGvBNDu19poOBw6E7s2JssWu93DyPaf8zcKro
ZuvR3sbX9aZp2a41imAFW3ZAfDxdEDdmj15qO+IHThMWzAvz2xfmDnkOo/4giMd5c4ZpfNbttax5
kehxr0MLaCOpWAWgd2a/40IcyJURMwhj2JpdotHsH7Fn4D2f5sqw2HPhnV6ROTi957g7s0Jo4L0p
/+DA6t/8/IW/bC5jZNyxNKiHgdJiGRblX2FeEHaD1qWpsvpKbfdgdSHdd/i1iYb7xJREM5QpBIko
zd5QJnRXR9Ke15lDFkXiWrhFOFmDvetam/qNO/p7ZY/2wxCiRXeD3cHNMvvhEOa5G0NUFw4cohXD
HLOxUakTgseYGY2f8IPpPR3y74VW0yqdEDAyxWgPWzUOqQ3IGYMRjgmWbS1INBjElwaJzeN1g7B/
reWlcQts0FoxmpqttFgTRYVLokAZPFMmTxpUfCxBoQASZ+30NOkLQnApWpb4E/AH7ppway+JMhz2
Rjt9tsAAnchQdBiz0r3V0gRHEZ49LSfsV/rAaGrn2AFf9yW5TW2liH7NiAaCLimO5iZzgSuZ2fsu
YjZ3Lwj/9TdwfXuzCfS75X7BCBM8X0/QgYBNjgTCgPkVWk56S/MOqlXCaJ0lOi+87wCtGNG2buGQ
JGR5HFhKYncuMeW5k1LbKQ1AGAVTtCBY2F8RGsj6UbHWsju2QnUzBGDVXbEo8uGYA1h8WKzJqMWz
BaxH6ApTGEg4mH11HPXyHMyyQKD8m7ZUVD+iwrvFoqIjbuJiKy3zhJ7duVameTXVaeyS8VHk1F4K
AVQwQhtbsdJc5Vy7QH3EWvZ19B73U/Nswu4kNFVzVQbtEz/ck5hlIgeDtn2GJWLr0NOz8+uhXQa+
pq+UdUS30j4dhGPL2JLt4XU2saGgVmmBTGT+2WB+pb6L+fz1i+G/VmvKc+S8z2cpqBcbMbLhf/1s
P2Cz7qosXL9+c5zLZkdfP8cgwFNMx2raZynxMa9fFRmte8Dg7S5ehy4exJPmhDVbUx5cMU2cJRjD
30/KkOXVMarfr9Uj0P4t9c3976eUsetU0LpeRzgvhwcNGi2NdbWsYyQdZfN4nWr5CvvUVd9fRyGF
nTDMnbfXHyCt5A5sO72+jkQlfvpdqP9+v7BGNAuta9PT6wetGsu5mcX24fUWYN5FIFHmw/71o76R
UROnzrh7vQUwMeN1JiC8vs6iHQo2GAqyzevsEEv4fp1VrF+/ufKnaKeXUbd6/WazLalmWIW5REPy
gbykvQ6eCHZ1lfkrRsYBt0BpzHKFZKuGpv9QtMuWuTvae/SfAJhDrT6gFUhpgtcVcqmpe7o9+6TU
xaCOFW7TIv/+qBXLfAdC/eF1qNhhL9DTuEffR+8Z6ooeAZ8Irs8gO+la0z8NZtFFB/7v+DoUlcf6
1I7zQ6nG9Yjm8L0YtG+tVMdwZsr/HsoMD+WCLIKdmr/rLcsaDCaPPG5oYJX9oyiz9Fpq6Bh9AaKt
QJH3HFJgIPnE1VUHWObxha4mQd0jKyzA4WB7byp1iNGow7XR1sehYGccUjxYhQSN7ulQp+swa2CK
16hph9TUYUoQKpK3WrxNKsd4IvQlsdUMtzCjYcyY3qcXhyYM+dCQfJQLljomVasx/bAdSm1BUGvb
1yGPt5ZMuXN9Kr7llMKuccr32aVy6k1Iw39fDANfHgOx2Dacr+mijphb9PTUzhHulaGstdGPv8io
BVE2B+lataKjZgl5tGT/S1dMmGielzq09YMZ6ubToHiwTFk2HKZ0oFDd4tsGb/Mr14EcApxpFraR
USQp8+wYDKQpoN8moam1qqOXU6SjJPNNc8E4ul7SbAdJygKpdHsSS7HDzekLffXVzWpUhBIqHPUT
7wixi+qthc+OgvQcOVJsqL7Yz6olugWu4j4aNFo9XMBw8kb/0h0hPK+4JktWdu4jt4W1TnqLoZYk
kA2VeJfZm35ua+xNgjbgiiDKrCgnMql9eBls+XGyf7iuMrdjoGwIxONhsvzoHDX8/cwk2qItreo0
5l6791KueEI7/WfksE8dU7Y1tX1G4HRORhF8icJ8rSTMSep6OstZ5PphMZb7cjLN5QhEI+lYLMEn
J3Bl/kKxclTrvgD1oqW0WZth1yiJ6tNQwyKwUZvlDrCPcoz/cvMOMHLLfrQD3rXINMZ88lGjD8Ny
6ID6THFhH//l9Vz2U++gadDA8bUQWNhEm4fRwVlX2MNncPLIMmr/NOrTo+RvjWg1biVLWv7Uky+U
d2nM8doo6qLwI4jLzt8lEtk9lCouhQzZXhS2x5ho30XeWdaSlS70yaTfCRpzTwfdys3wom2Zw3lV
Tn9Pozo6p04FZmoYIJqM0ZtWKLLNCTTGQURx0LP/wmmSfIAmKPaYQMDnA774cB1CecLEOCYCykil
pemHU4KqGRMcImL+jtTjEK+7wpm2CcvSM4ZR+C4KRYhLhXIfhm32QSe6W5j1p4krGuS8v5OtFt4y
KLlll6Md67LinNn6sK2nSCyUq35iuZWRDvjZcL/B6KCJOP9ldrnnCor02+sPAxJYZTFWkhA96rYJ
guyjaEnfntBb+agnc2kTyZuTfjCQrkneRrpwLwD5yo8ig2odVtGJAAHmv776qBoLXloovjuWsSbq
7VOIvfXcZpQZbJhsLGAWupyGj0FZyzwZ9Fk8E6/M+a7WMqdNC46WohCvbxJ6u+xSaEF1q1iv5Wg7
onkAR/hGGqrrAuqksf+hRV6L5CmZdjnooA/h1V+gbx3jhvKtO2Tv2ZQNT6HUj6kxnDNIYHDu8ahd
EpqRfhOCxnf7qwea8DFyhdAxcJDifjhC0iNvfdLimRoyNBnnuAJIELVa9+HjU2RWYXuBoFNQurH7
xzTA+0FDtR1tAKn/HxySYzsfH2NJLOCPostbdEi/YOvkkD9ep/Y///f/AuP478Ah528/v4HQ/vGt
/qcf+k0PsfX/slwP5aWJPUCS1vcbHWKJ/zLpgniuYbIw1KVOuOZ/o0M0w/gvz/ZI93Js7EGgS3kG
/80O0YCRkA+t6/QXdcLs2Bz8v8BDjP+ZJuiaQhAO4Zk8OZumuevMAZb/kIg79PCQ2gATdTBBaG4C
RA+nGk9FSj7AhJaTGNWcTYHv/ZpVfnuNtR1Cw5yVhEe8i4I2oaq3ukMijX/3u6O+/8N7+S/gJjMl
pfyHOFien+UYtuO6vE8eze4/0g7FDLREO5IsB8m8kwNsXLAK2ZglbaHZkO5E0Cspu1wcy/w5tdQS
ovETc8dHobpDgWvcLVn1R7Gr//46gLf519gV+5/fOcshaFryj7BI2/0jtthGNR9QrYaUQYrDll09
m2V61qEgrlNF+s5VVbtCGUd7yWBLGqDvMqsW2V5FgF0bN+EORFS0SD2SiDrSZCyAj6gw9UeWmB8R
brDerX5VxAmmFUJXw7BuQWvetDxMWEGBI7Ts/IjwL0DqRNVHt9IfuXFGl1+uXDuSOPJEtRTU2Asd
F5+qwD5GznfDCBDNVnRGxABDH0njwgPru7YN8fQNxwFCEOMKLAM2o4rmucfU2g1tu9I1eYphAZDw
Q1AhXbkz+Kd2NajpQ0Tu28QEt/z3H733RxIwH72tWyB0uDIh5Zh/Um0IDRuITOHSLMkl2OCl0aku
TLux6cm75UNtq1G7jh15AI3lrhPT/W6UUY9wmRJNNzo7g/3pUY0Gar/WWIhuTKmjB/5uoHLjoV0p
pb4TvcvLtSmnZoF5LvObqlmrCxeib6U0qua6RhTSZE0Hw6Pon9Ak2LgVq1nHpsOhYVpmn0W9kc3V
pjOtmjTJfO8VLbNpGqyh2yXH2h3PnehhTfjogw3CAqDg5UdyCuP1iEN8qad2gh1j/BRaJtUjOWGc
RIUxavZ4ydEHDn3/iPq82g0+xMaqGC9jv0fkjarPFDk4m8Jfwm9Qy0mkF7sZ9VOdoMIkVIb0Ip0J
v3boPkmgnWt3dMQqI1YHuRcKMSdoTioz3oM4LG656bxpQwqTEKM1rab0ez6wa9YCN9kGbbgs9Vjb
upbzmQ0yEi05HgRCgZXRD8HJsvIrJG719u8vAfNfXQJS0AmbU7uF8WfIdcrGB1iBSpdJH6RUo+Ha
4pa4iOpR42hc1Zps1myGikwz9sVoPKl+kMJUARhr4ITXdQIgLVvT8GpRmdvmUqtEA+LH/mpK07qk
5OA04JLXoZb/h4vXBBb1x7hlG4g0bNtk5JLOnynOedO6WiyoOLNFPhFD6exzr3C2dD/yjU2sl06I
zhJGebE3dIsQxjn/gTiV44S/sFBwAftMsZRn84SlB9uI54W45RjmsI6sqmqwwPNDPbanB5Bclu0W
HL5Woh6WiXdOIFosa5bKu3//eRjzaPs/R2MwEuS060I3TVAxf4RzW5qhcvK0+CIViPUh79VTgrQs
JrnO6iggOf2JLuCXvKCeeoC1LxbGVOGfIooAAR+IIdP8DxOE+CNhmVGC2ZB5VZLkzCD85zAMewHb
Gaa4pTMONWtYS6EymTABRQsm3+nU+/GGYfKn1urO3PYCvBFjICgtuI0azvkyhzuud2jv4uFQTSSt
ambRok/1j5NpDUsZWy7FdwED0s638Rz9JyrHRys8XtqwfPB+EHEV9Isew/5/er//6SqyEHIw/Tk6
omHPnsOI/3F2djqlaiw9zM6GxOsUVQ8qtOy9wl0cxR66GHqATowUMU7Y2wCNoWfqL5Bb/wgtSy4T
BnNEz3e6Kg59vJpfU6r1v78mUIiZf1wVIFRsZkKXp2oI25V/XBWBPniIQogndGpJZkEbpGfwp6D2
WhCyLAvkQeatPESJKQ9uWn7Tel1bv+5PgwibLgBQWhcMapNGYZAtZ30nciI8drJoAXiVb25iolav
LYrgBSTULCJCtWxkeaErbL03pXd73e8HyFK6wFE7kQfdFzf/1dJf/xQmMWNVPDAbGw1+6nHQ9sGY
kViqTGMTVUHzdPWGVX+ESIFtZPOkRWFvgVuj44b7jaNfYqK3C0SK81nos/3Bp5hJgGdR3uqimcu1
9pujtMUYes57lqbOO1btZl3VYJdf99Wxct6dnFA3Oki31yOIn0E4p4Mdep183XhR/kaQbH/2RcKn
zl5pY7lmfMHam1woeW/hGKd0kTl63fU6+TpMVYdZP9CpNOnTVwlrFjy3mtbFC1lkz6Siyje9U1D0
6drLGEnjwRfnopuw973+S3fnrYbRz8qiCdZ2roun0ct+C4UgoMiBeufvh5MCWFXUc4piS8xL6sOK
scsS+783rDIQKM861sdjk6H4G3170UyT/MJcy/oynW1Os01N+nROEn34nIxYwIiCA+5sGKcuioyT
O41oc+aIFdDBzttEdDE5d80mSMEbQQ6H7m+rOj62EE6PkIN/0HelJD856c4NU0Q0eSs2sEGnKwum
bp1RLlq7YgjX2TR/g/uSGk8fFLSuSR1sjQ8/g3bWg5Uw0Nt+gPfQTplPi0rMh1Gel/RJZbJChwcY
mBjdnL7SDVNuvmQDRjeOUQ+ki4bnpo8IXIvZkt9S/B17vZ2Xdp2ivaThYvGRKt5VYdqntHU/G5PZ
30esdPckNj47wL4oF3PkRoY+E+u1pZgfoWdWs05Zu69JH9Ni3b6/bsJRw7elDLF/HZq2ru2UZL2i
y9y+qzgp7jxexTYtZst4ZyVTPw0mFSmSmh6BUT9JbKX/Rxro65y04nc/scrr60i14pcm8/78OtKx
OtsEF65oOtVUfkLt/LoJcJec3arWzi3b6lMHd508YaIbXY/tNJMRD7Q9LJ05RKDt69F//2FvPivA
nMRD880JPePSFLw9UROfetPg7THKZi5ZTxstMsUzm6hxy4kFbxmCx5J2SJehza3L4Cnr0uqfQmTc
cEG4h/DJrxS4NdoqUl76uqxWEjXOCpvNPCeNKeC3qHiHOwTHeUKyhJ4gpCVjOgem24se0n/9+yGk
MMKx5xttPNa42E4JetffNz2+p2U48FGh3aLlM9oIil+n/WiySnqnDE4OuQUzs7Vn06/BXjLwDrqG
Zt5kjbY2FiEIkThyomVNGIHeCHH+fWgTp+Gr5vZ6LMHf5UUO+dZ5/WSsm7dA2sHR8rAVZPmmQnL+
7GDMXoyi+dQ3vGPNfCQ4ep2z9dR5nWvmR77OYcP5fe5f/Nx8zp8Ka2mGobml2jneQtSxiPPTikUX
h6+bKuHDaEko38TwbH7fh9w0wFKKmPLv92HSLuiOIPBqCaVFL8MQmYzhBfLp6XX0uiGpMljlbCe3
FdCrvdU346I25HATyrsQYjNB9uGonW+qst7aeh9fKIaSrJjh06soOSJNKoHXwDma3zqYJMOtLCLt
WrFWfh05mhmc86E4Bb2jriZkqtYoB8xngUhuQ/+dNae8qhiX+LIAX9R1enrOjDq5VfyF2tanc6J3
3UZGpMTDM8iuaWyQcSBSjWz1yvo6Rl12RS1snjrkHVkK2hWAo3YUnT3tkedufb/QNyGymGUxue2b
6FX7ls3/C45535TEH/7t3ok9wzKHp7J5Peh1QqP2jXmTrKz/+7DX/bbQnzhdrcPr/t93Gb2+oZfT
LpGyISCqo/rghpV7L6KIjlziX15HI5QmYs+mcUMtRN5TJOkn3a/+mlMocEJOYu0wMb+Vtenem1RF
qxDd95ZtwjcawO6Z6rLYNCEulil2xydwgwyZYJWtgT2OTy8iESMjrpJYHw4Tuqm7agyAnc0Ptuxx
h4Ja24tM5Cek1GKZRtgWgrKXE/tleaJzR/OX7QaQP/do4Y4+mmhTrsosKmdhs4yjgn153QVz1V4L
zK7Ql3FeevFg78VMnIQG323aRFRr0gsG9C1+dexU2OG15mwRuPYN9j1NZE4ilekfZlEe7Wqyr6+7
Xr9NFdNbltXecqrL2WFMKM3Jwjh6mub/dUZzZHCZzmkR7qIWElOdefXd/D+UnceS5EiWZf+l96gB
UxCR7loY58zNWWwg4STAmYLj6/vAMqpyMkekZ2YDAeAWHuZmAFT1vXvPTXQMB6nwl2VZVE+1FOZ1
wCz0OHq8wtFJ8fVYHm5afseTmIYGTcnfHq94nOqD/ssCx3R4nPIRpG2sGAjn44dFXX17Ke+26sXV
agYD85MPmgOF/iluHNosHD02cUcnN5ERM1pF/j6nIHKd20Habv48Z+jZPIJAfinzhKUTzUJ0fkyB
KVg4mBmy8t5Y0zjVRl+PI2IayjvBWFHIuPQ405PkOgMJi+LGYdnblvzRcVtrT6SWw0GMNSyXgaY+
FUjbtiF40RkfmvYUTZss+qmyiDFcfPghuB7sEQHfE6rGbiXamlzYug9P+iCJNPNPSZqFp8cZJ7f8
fYHxWZS6fZW93LWRYDCYjkQ96pewenkcNJ6yxl+sHB2PWLTGVHaiTBKeHjQ1gYwP/dp3g2IeC4G1
gjTGXpjviQaippT9btS6EFSlN2tVIY7EJYujVhkxJYC+WeIrEUd92jz2pB3BTuVferlh4pfjjqt8
DRsnVFukEW+2W363EYxLlB+Bf4j7tLrSGUJ8gzee4BVQRfM/j0WEX0n3+dqdMLN3kRZQloaQ+wqR
FjOd6zeryO39V1n07dxBg0FlntnHoGMTiguBHB0x3C7tKrQ+Rumtw2lGYtmj96SiW7kUSrUqQdif
EZ8QSmh2LWYy9E8Wg+yNdJw55RmONBKySk9xuL0jdKRjry27QumPsiyGYz+Yz0RFGAtEWZhMaqW/
1eAM+pA+o210eCHISJeNA9A0025Y0Idt5hvREl881KG0u0a8ixOqTrlM1VDXZ4T5HmTr5nvdKhHR
aXKpxzsUj9llSMPhghMt2JpuvdJwHC4T3j5aLCapBCkv8jIiylkbqtmQNw6NzQBUsFsgx+2zDtT8
QJoJ0U0uU5fip9TJBvGgRW0rOBIkNcGl8FNBs76IoqNJBAkSmTrd5Jar4IScvrKq7ppDTveULLUw
OMP4OHuwZasZVUpspiadbKcqrqxdiSn3qvroPQwqGbAN32hfLVWJFpnnAPjxk4A8efQqSmcZZ9F9
PSBerGdpV7d5eOGx3O2gdKwj9LkrVZjOFr2suNJAITmJPElXr/m4QUT3qIbALDDsy7QonjmwUig2
7ejmu8cHRnEE2c1AGjb+unsCWOxmljR2piMUG9rd2NhdvwDdYF0xqGh3rzJj4j/S8hAahNTVDXWU
bdYqcxaq0blJ22PmFtkd++Ywl6Ab18izzYvbxwB6FRJvXWbsxyr1X8ewINg3c9HPWW9+YwcfY4ae
LDQ9fY+RHiUqQaMDcyWuL3r2JgkhI/ZotWTOGRs73xzlQTFpMKZueLTBjJ79zroWYWQ8B8O9zyll
eQPTMoBlwbpPGHpRgOrFKdWzcqniZduXXh6dbB50cU0DhgAHRKGkrMzs3knvAT3KZUOrYK2m7e3x
a5lBLBQsFU8QaSO+YrKfnJPXdCMeXSO86UhcqMmE/qm28lcwacHJTdDrdsQt2lpnEDbEW3ZJEcVa
WKe4McZwgUsm3OFWNTc8mYF6jvwxhVeER5Y5pApVzaqtkMMVObl3UbtVSXG6q5X/KnINTj3pTRvy
laPVAPZkXTVF8ernFWUJsxwPSPejeZ/y95EnxUM1p8QsLM0EfUO23jQFGhRGEKsebohamCzF46ju
sqj/Aj9QHeCpXlU/0G5aFmZ0urCIPg6xTzUrvyr7RUSVetC76PKYpaUgnzdxa1FkYt2UkcYkntFH
Z2sIaq/S0N2zLqR7RolfrcKwquaPw8cPPNRakPWrzyIrRL1WcocBCUvIIkCasE4TDZqG0ihcWcBL
Oy3X3jtpbYrcgFqRVu/gdfs9ilPUNiwrDgzRzqzlV74yU4nWRj4qS+wX8atGugq0E4iC0EKf9VKM
POt7FRqf3y17AafbE1l1xpx0UqugeOrUfOuPAfYeCZtWCZE1aG1i39zqVYV2exdm7j6Vu5rEmL2k
/Rf5ZbRF6zFdWWxyM8DfMEAwIG+BiWLLLzHVFlSuSVyHUyrm1XBLcdUKtcDT7md0AThXIIlB3SGD
ZusL30MWLYIzOtjwrFUhnhydwddQ4HdTGvqEDWNvO33fZnjArCrwv/Ev1a1VvYKX3iTSUA+FlK85
ZfN9Z4v6SaNjScuanjHK80XtoXIl3YEYUjKLOlL+tNKRB89OqsNjL2agnfvYh+loVu851qOLDW58
RmdeXboWRUgoVqg3CdXkFukIWOyNZY1e4NDRID1wR3772MRWRFOiujAyzSW+g0gkpIK0J9RE3dBo
gmySaaBph3ETAs3CnaQ1KIYqd+5qBFaqhlmiP7fF0pMuj6bpQ6rrBKMNCzTWulm1itvR2xVo26el
b7JA+x6s6rTjQY9oJE278gWv4EcIMYxkLm9Ywpg09inTjRwWHKoNe4oDTLfk5dQHdD5cwdM8Ldbr
YzKKQ1UQxsEsac5lCfVe2eFzECwbqdKrbkdppSLaI6mrBZ7UZFaRjH2GSBCd4xRdspTNpaTuPzPp
TlNsi/O1MLQtgZnqoerc9O5Ij6l4hCIwrmMJEFdHCSSDJ7LA+4OwyOQbpo/yz0N3zA96Ehb8rlhZ
j6FyzPOx++r/teMX7h9nph/5ImQwTLRwSa+9v1RNPTKSthmhYf5d6qZxGdRKYxqVdmuPovrCggVD
PlfCUGfzHeCUzKGCkFFGalB+bwPNXnqiVnepZ2bA7XPcDTSnFeomkzb0F8bQGytp9UCkTrgqSl2u
iX5C79LA7nB1LXmqlDK4mqyaMhwOq1gS0GNDIWKWUyGoVbnB46Tfkac9lfNqf49sTduGis49LM1V
GX9WMgkXPqXWPbMbJMqRXr5YZRBssPZ2x8cmt4r+qLi49ENVrRaJkq5r0aHBE0l+6WFEX/Ds/zT0
YNc5EbNFLUesJIxxbtolUrEMKzruWnuh9z7l+VxRiG/HPBwElofV2oGUq8K+9HGJL6wwM4+DMxjH
UXEMmjo00CggtEmI0xxvj8DHjZ5EzXcU8I85sXm7WEXWOdQQTfy0bHY6CmWuW/mca82kUreb9hsr
QnHQsHFvIi5mXAtWvJaycnaOwMuOTRYbhubsDdcKV5nh+suoMX9JGVVLEt4xIJY4E1prciL9YjWF
dKmkwCiE9hy5TrgJAgAXQ5fb3GCqMs9KlGHwVEZuUPctKJJ3pOvlHh7sye08grqa7huHbPZGS+VI
Jvm5aHUYDC4DjSFJYq1iNz6FeX8bbLlCY/Ca9XW7602zvFChxpJoujfkZkv4e+W7WTTamn8LNzrV
tGOa8NDpAvRdSem+YeiVK2Xs+21cD82prIOFObAEmMk8w6TCcr9MTfwd2njUOqe6pV8j6NKb2qeX
AOnDUatVyNksaOFefaG86te2gZ8Py0q+tfVkivNBNsUNoqCkgVcEDDjYDrIcLtBdijA9Nx0O/ZGV
1J4AUn8HkLa6PDZtVR79mMB5L9DfKLh8eKUl90i0hplOR3mtdJCUJH76fRNm6a6yyK1/AHXjgN7M
0KfDlsn81kcVvu0GEaL+xP8x2P2b0hXDpkWGuARUjX6/NceNTWuIry17VbhO17oboAV20Pub2bSK
8hzjZE4VrXKUu168D66HbAg6MlMXrKIzLSU5iby94Oi7DmiK3r8YvfT3ZZH1LP6anAgaiyxuEaev
9Hf5Yly8UDQxBZaEqz7CN6aKaeEU17dBnWBoBNAm6/SXxFBcEg4wCrGnOxZOpNfaQeQWaBmTOpNk
siFOWVsV/iLtWiZpvKc3tzmbIbwPkbRYTxQICXMs8v5RpgpDUdMQL+pWzkLLCXs1ILmfyiE/2Lpo
9nmIdV7B5qxPm0oPXlHYUHz0Y40bMm7I97VBcxkVDCSvRrQdEt+Lbb6nm91Un11EbBPgb/KgFG2j
a4Ibx/XvxbThE/7R961yCNsu2/wxPXRNWa0QK7PYbhuwXjBYCCRsxNqxDKK4zBfsIcGx7JhWsfRJ
33tHiWdK5l466WIR1Kl+6bIrt+SLfjSo0faPTTm05gYF+8Yzx/D82JSgqypSTjf5xPQAe+DCECoH
TEiyAzton80+ddd65aqM/q1Y2g0Bg+rowY+1DP+bmj7FunAPIiNb6JrmHhWzvrGWY3xRhXdJtYbY
RMp0i8Ab2l2ele3OUe12l6ga3V8WkPMs0hzq2Kp8ispiTZUqnqfVkG9a2VlLoN8mnd26QQ8QvMeV
Hq8SmVRrcwB+SxUcV0glUtKfSGjKRbiTtXo2Ebfvcgc3LtKIdlVW+ioAlnMKLLjWao7H0bRIje4D
9BpuhRmjhEOSwULexVa2SoaY3qGNkzgWlXVUqzTmGqnzw6gayRu5Hbk5RSyNR90U4aZvI6iJ8M02
GDP2WSHjw2CwItUaLHfCWEfCtulVt/m6UAxEDQEiEUaiDBJsFG6hmNP/8sk9N80aDa8bP6WDb+zM
FCOLOVotphMxS7At75oRJWE+CQ0G4rkBthMvGfXeAg9a+dMeZhbR8YGfskYcuIsclWcHiCVzLzsf
660XK7OQWYPllUej0xTCbBr08WpCBHrtOzuPjOhYle5GVPQlc1FqKNQDbUfm2mbsWQKyFLd3eUgj
xMm1m81EaTfIDt5N3c8tOKZH1+HmZKWzaxuSs7PwauMTPrTt4MBwh6QTBsnRFcVT4GfWTgQVTO2M
nLRO8EX35JhpGNCTJI+32uRSNgroS6T5vdiCWVeBMzCxpM6Mkb/DB5s1i61KriK/V25VlHfX1LMK
0IXZe1YigAMa89qNdGTaML7hBqHRSihjWTbRWbVY6FL+9Km2Uu71iDM0IR6yuvGQXpcCj2E37boT
2gxVGx8GSJLRN5V9VNfKue8kyLU8WgOGMRmNpHlwDa3n+u39DdJ9Fa8fwgoTfMGtmcSUDq5UzGoh
hmIXi3cyqMxfJzJyOCR8BkpfzzJ1fBtMO/6YdroSkIGB1HKe5ZRFRr9Qb46LajVo7rYTd9Yss7pL
qrKKnvDTdILWoJ+bfZs03VwHCM7dVpWrvlTCu0RmuEfm/ZrV/TtP1xx9CtdaifqHgOYx2SePvCHh
UzEZnPwt8WyaCpFxV+tuSu8hipYAiIBAeJWH7FCVNAk00G00pmfkrOD5afvRfOrKSNv4NZRpSKnq
UcTE+CF8QATNymROGi7Fcgv7T2rUs56YJ/iUPeaccKD0g5IbymMu9yZP3KgFY0KEk9y2Zqs/a1oE
LyIlhTfSi54EeLDxfjo2qybLzJXnjRCc4YMA0visTPTllCXVi1mhCckbDxaSRzfPH4L47Nk4RwNp
T1Fsw6XVrVM1kkyqOkF8VPt9Nwz1C1nwnyhlGJZlMvmoqPUlJKfshlBRZ6Rfr6EZpHzD5dzmcjyS
3EJGlI+316uzeU0DbtbilmqGSMPc1BYLkljo1FeKBW0P01/V4ue0UmKEmjApZiME/1VRR6Tg1PVM
xB1TR3DGG73YmtIpQIl5wbKJy71da6SVmIx5vXZpEgY1Ncxe3FiCzHO6Dzc4ItFoP7iOP/oyN++S
z3cNJ9aHi2a326QL/UWepp+dxyottiKyM6ZNbZf+QaD0DNNVqqT2u58Rt0Os/TRBKYYf5JTbfqa/
SIKSFQbsg6nRI2sJjbiLkOJ/U4XMKyr3nrq5ucoQBM6x5F31Rkl/oi+HxmtG1TEbbXoGLXdc4qvW
nSzaZJ4PeXf2aY2uIjl25yB8twjnusI7QNpfZ+CiHuv8ngh5WNsF0he/f4o9d6bidt3nOOrnSTRe
iBeyfxIPmsxYLiqvoZqmc5lLecf6hGvGtoJro3KVqla9fywhJQjC+SDyGJVKnF3IXoqJrzWZBdSG
Ga8CRXzKurQvqT5Gxwp4ZRRoAWTSdK15ZvPB0I0SuqTND0wKG2gpd4wy/oY7daS0BvcnaWOfxAAY
rxaYnc8Y9T0/DHYDC4P3wOm1hVAh71ajd+vGWjmoUf0eMHOjeEafkOxVwOjTxsgMfUEkIbUyYqcO
ibT8QwUhQ+u+DMV3n4LEbSAhw0oQff2cFGa6bqs6emnE9yNEAVTwcLB4njAh9saZ7ivesTNNHBll
mZ50N6yO5hjA8JqSN7T65lpW9bPtLFrPuEVtg4sIkkPGe31rW5Ee+L4RNbUJSiHfwWvlywKKDAZV
wxs2Mg8/u6LNT1ZTYwxvjW6DWnhe9qPmzyqCE1Jmjqss1ChNSDzKDX6Po/rqEGpxzXsM1YNI5ftU
xoNWR5as135poeLMbVFgK4BZMfQRI0Eyx0EHuebQK4izi1aa76QwolQ3mKO7TT8A57OhvGqLsX9u
tEgQPmq5wGgp64HNaE4A+aAnjAGr1cGL1qqTqxtXdFioEPchDZLzQm/8K/SX8gaql1ungjmkb9C3
jPPaCsb30FWJBo3Vba175tKywdS0wvX3ndMPb4TE8hdhXzGGnmqZBi1bUlkwmb3qVuytgUtph7gK
bSaDfHEVUPeZGpbWu9bGtJ5rqb8HA2sA4k6PuZKINzeAxjAqn31EBx99f3uhSK9u/Zbr0ZNZfq8s
5AiwhMkp0qPgCmniOCbCeXEC7se2spptnUTVzbOGAswdPt66D5Kl1QbMGnAlHllWlC81Rdwea+1b
X4XWLhACgW1tFGTcTSqNePwoPGms6RYFhxyBG6CyVrvr5OTOEtrGT1qskzzrnR1Z9kBJRn3tFkPz
6ShMCkcNwG0QqOPckeEvgszqb09YWCtq6yO14awGCibqIHCY/9RBtYuCYkV8w5QU7dpXsPE1847W
XmIKydeku/TXvosxbGHGayL5UlqsQJLppXaMryD3IqYQMsZdix/1hMO82mZliRBVk/UfM/8k+lIV
29ynguQP7Hr+l+m0z34q0zcwukzE9YU6ShK0Ki07kVFDEamJg5cprUKJePqDXz8+oousVqWnp4RH
JhbVtRHixtdcxNBFbg3ptFddN791N092LETonPUDfmUMeRMIW8eV5k6qSmgiaJHeaNzWt4j4213i
wrZqW+VH0+Xi2cnyA3kR1LZLI72zpIgOGg7mGfDA16HTz8YUO0CZQc5LKiYby8EsBvXY2Y2TsKLy
slvoaMd61CxqlQO+OddIqIub48wUkXnBHvFM45oACj3GVj9VKiIVtzW8+zHGKRNOoBmhpNyPjw8r
BcZ5TupEPJVyy/rMwVxO9VijDDdXMgNaI8vnw2Dr3dICo7CFh4X+LvgORJre7AwObZlV2BOBhEKj
IrWhP4sQYa9gZklD2r8Lq86veSBf0xw92JA5fBeNduxbUzsINw4vbvDGHechDrCHddH0gBjq1juV
2NKw/UXO1WMl954zS8PYmuVnPyA5OR8UmsvkyFM6N9UDYuhx0agTmy5yUhQ7Js0X09r3lg9JnGiM
o51TL3YShoTCoIlJKM6FMBH/PPRQcYjz0eBnW8Uq9sx0kdpKdgqaeoOuDAXA1Ewa6l6/JgnEBxy+
0eR2ILnxKcRWF7aMQgklqaPSow+v21KB4g+Ul4oavbnuwPSBAYcHacAKrActPsBWefxhbdFnu8gM
qKjncNiK1gn2VmIgvwySDWvA+jVtygUCknSTwArfQtN7YUoyfkw7eaQMjx0xnTHq+OWxM/3IccEX
2C4STatHviqyOrg0RmzuaitUlrRxzFd7cKBoJNqnV8Ux8LdhZYOwXDqV2u/EkmpU/4UFhfopZKs7
FXd3SfqWnAWEXx60uANtoOi/nKTvFwWLKCJTEu1J53EEyLV5NtIsf3ZPpF7nS40BcJ5b1FU2MVm5
O8LQAa/Qcw/iNt0/NkTqUiVQI+vklp06x6XMyKj3ci/LX3pKx81DdbBry6mmCpNgmj3yeWtLWLSo
AaaoNhYwMVFM5gFbdHDSCoI4Ca82WCrb7b2DogS1wN1Uqr+JVbScs9ivjVOh93M3yHAG+2+mWmuv
beLChnDtYY543fG95uQloXmKUEABAYHl6IQ26WZaB122VXicxq67GQtMoUFh2ws4UdaV2hzBcEoT
G1vIPwmlfeXcsMx5R6NtLTUHeWAhsu5dMe6T4g95W6IvG6Rsh9HAPjBgJ3pl3k32oMkEhAAY9xXU
xVtsdPUlbsPwrgmejbFmb/DxJiuQhdQIIzU7QdsSO5fGw0pzDXm3ApUpXZi0PyybEGsZmxQCkx4O
w1S9qYfoEJUOLT/VOlq03D4LpflOFb+4m3qmrx27TmdGODSM1WP9LtJF5RneO5P9eNPXIINHCiCg
l8MVa0WUc4RxnxC5lRurrP11TFP73dHJNqCX5EPrjesfTmsrOxXyEOzuaTdoYobX3qrnIhDhwukc
/4hqIzhGFOaPj0M1sGwQueF5gHDbta75M+l94tvRSphErqPRkYJpfLA3a/tmPmo+gV9om9oP6k3X
BB9BxzIYkeqA/9BCxr8acV2jXY8vTGLrIzis3xsCm3m3j5OASiqRrBW7COjoJI2gby6LreJoVGy0
cHz3qC6MxhB+DEOMnCVg2MJi3TE8HeCHQC7y+1nIBGFjGbV1M2i0n4EPr9XWYbAH2KsumiYnhtZk
fgQZpDkkqC4p/QKZAj0nXrwykQuly3DaC+9qTs/vx6bWMZjN9CEMFoUlj2RcbbAg3v6s0U19i9rW
gHKFiVNsVTvQz5Vn34wi7XePo8fGsSliKb1DRawCOjWWXXC3VcO/D/2vuDE7nP6Kt9O48GiB66cY
fNGT9EXNNFWnbB3XyrvXS9h1gx9fXILhyViJ/cUQQZ9UFMU8ZY36ew9zcr+iMEGubQ3iM2Duf2B+
DpDXdp4fRwke4mXi4w4pW+VaFMb4NeRYiwvT+lWV9DmaKsE1r1780tIAzIEN8U1D7AynEbsJiU5g
wWN3Oul21sFHpL0xpop0A7QO9y3StMdh0unvAxL2m2ZpLwbN/dcsVYyFZjjxyTJMAhWKAYau5u+j
PClh0Q6GPIRopqBbpTjamsI/GSJaPx4B3vQcQAEQL+qYFDMG0lUzprBtKomvkTXgk6IiF7ZoAb44
9KcRCibKe2fVP1wsMarSaXeiMK2NwFa7UMqqesHArK5iWwtWDZSFF1lCmEwGSqx6VpMhMa2a2iYz
zoWeLqtYU2+Z4Yessu16DbjfwBoZBqvE1MH/lRWL7oBntU803vvf9mJLD/84h/cFqkZQtKuscbTz
Y1NarTUPmD6zuOfcOAVhRD0PqNJxEV8OXrZtdL1/ydAFzrLWINqwcboXaE2EnrCi1YsPaZlfmaXF
TySJ2NuebvuK4Dv7vTMt5gZZ9ly1HqxWvSG7rQ0vpCSa10iz7JNwq+XjqIhZMdrmFLUBsm3k79nS
BNx5CvM3UUsSUPEXo70N+4VsuHKC3G03mT50NwB5zrUM1o+Dzk67m1R8pGIluR3F9ALcsRNlLAO4
SkOwWvVj4nGhtL83mW1gV5dhl29c19qMBiEVdTXKNYsZ8SZb66jltXJzp9CDwf7gD0hXZQLtaS40
ZKJMoC1oVxlqfpv5x9Kk1Dp/POzAriq7x97jMfjYe2wmjIwdeUuJ2wbeqVq+FVjFHot0HnpklPz7
vEnbNTCN4Uc3nTfp+DI50TALMWgtnVjFlQYWn/RAd6jofLoFbf6WZN64iV7p/P/yzKr+Vs3vCHSK
Pyt95EtYy1FEqO8RxumFADQxq2VvH9tp89jz0uz3HnXGFZeToPca27vSq+xdb2m/9/48VxpKtANl
iXE8Phqs3Y+PvRbINOXB0ESkbW3//OHj/J8vC6d/FWSkangBPoI/fwAhM1rqAWvQuqp6EiQ96mDF
oNz9wEwuujnuUzJUn/3Wzu8pzDePLNKKGsIqC1KPxmKk+3vFcuaFEVdbTdeHtWH56RNTUbwL0hRf
XvdN2dr7sLJ426pIn/hO3XVlDOnZlU2J8ZcWOWXGD3qzNTjdUp6ATXy7Gcgt9BBYOOpA+5A2BFgv
Sn4YLCeXNYgNcN82IRvdSIcRXdfhseld9fceZK3fewV/HVhKn6KSY51Y7hY7Iymqc0ii+tkVjX8S
tM2pMVLcyQkxd4tO7Mc6KddDXCzBGpAyOyjegrV28MNxxx1d+q1Xm8ZrVKdyN9DLn/sNh4abtQud
yXjvksVi981HzAdFxwQDV9piB3ZApBwjvDyzNjHStd30/knv8jcVLd6990p56zzCLF3XuScdPX0v
L+bAkf29K9DAPTZ+hCWHfw7+v26H1z7QoT50SnoA/6SsFfqDj1OPjWDgwwrDK3yk8stCM+isNxqe
+H9v3KhS0lmEMHlnd4VuAF5ibVkPxpYitJvPOmlke/BK/9qF7ZFBckiy/WOP6flcYqxZDA0l6Ud3
sZXih2IV1aUwivzJhN6dkqcLPguIywDrcuo20VFXdp6ZOPM26Ya3vse/0hHaNVNy3910JXWiEOnE
Scmr6YET/GuPwPUkb7OLlvk/jNzLjnJqveeQwcngFKzeScF8KuJtKVBLQBGDrWovJKB1YvuqYGFn
mHVZbX9lWcB9rSc08FUCvrPSRPenpNHXWD7bSjp+KCrQo4zi7F64xlxMVfo/N30+fFr4UdePUyHS
7wxtzTPZYaSRVJQW/c7mnfniF1foDEsoUi2pvgnJhWuUAnMo+a9LMBpErLmlsvMN5xdyH9yLvqXM
R9c3nhUem5vE9RS+ftdYIxoSlJn1va/J5DvLtb0CCPTPHSUfdtY+MgU91maqKbkKnZiA/nEWEU7k
tM6BJbvD2iL9vUeR3jnEVDy2htKg3kCKVRJI6GauegAJAQXgsfvY2NPJx56K9WJX8brHKfvxOtqm
WBZHeUo7p3yyvVtvV+39sRlF8NSkbnWib9jeeVpo876bwqe6FOZe2Ma7cMj8S10VuODsVv2sCfHI
TKJ7jY1nlz9DK3ZeOkUUu0KZKubB4LxUgV6vkoDGcz8dpmMENY120y4rPJMFFR+U23HVUNulaovO
4fg/e6Lc/8OUhkcOQpWJR9sVeIP/5qqOEVXBHCfQxY+is6S5+hw7dMJozlxVMbqHuiZpR8m6bmZq
w7BCuDDslKAvV02FDBFDZEBvU1ypPlZHWrk+ZHchSVZurJliJNrVTn88PAGaiLkpMHYsQwVW76Sq
xVBjQygqb6PjDox+WvMqrRBli6alLykU5LmKxmfHUytdCYE5LrStj75xMwC6Uw2ktID1Nx2TnH7A
NJZJInvdd1IxdlnLV2AOKDn8xsFbbBD96pF0hg0tQecFLQyJIEQ319h5amGdJUPRKCiEa8yks5yc
r8C456XZrYnDuUZVGCEJgQSeAkZWHCLqdo9ecQUBHO/qHvDV0ukGawGsxdwosBp45mRPZkrpUyZq
d4ksSgyW1Zz0Wmfq5SQ4AQb0zXWiR+syM6u1A9u0Nii9OrAKNSHtrTVma13NoRnZ5erxpf+vvzjC
q3/+J8efeTHIkEXM3w7/ec95kqT/Of2bf7/mr//in8fwU+ZV/qv+H1+1/s5PP9Pv6u8v+stv5n//
/e4WP+uffzlYPvAF1+Z7IhpQPKsf7wJn+/TK/9cf/oYg/F/5CPb/dndMv//3v5v+gP/6j0PTf6cf
dOr8v/IR+Ed/8BGsfwgd27CqTvwB2wBV/y9EgvgHTwdhwk5wdRrU1uQA/41IAKqgOSa2cBcJsk4w
Nr+uyps6+K//MN1/mOa/wQn4hP6/AAkUYf/ibsTTaPIehGEZOgZHQHt/u5eHQgQ+/NpJQs3sro8t
hu9azmvGJ2z15T7UaSzRJF22MTWUVMvJ1HFf+6JLN5EkwSEtQlZtQbuEeaiARTQz5qnuJ96r10BL
0cfjFlpWHn1hllolEleP4GK56mkKLnKq1YQMRPocte5HY+NnibEyI+Cfo0WnEUMVvPL6d6kX67JQ
v/yipMYWeKehpjNdr+CW2itwAL+gQe+tZtw4cU1BCJjYrDT6Q2vimffoX+saIK7OuxbAh62gKxfC
7yQAy+q5soGata2HrzObmHkFrKphIRPvAo775LUJnKBcP1Mvfnft8BQm7tZu8MkaYkPe+7GnG62M
bnauPWvpC+TtetaqEF38dx510WJIJ5IYD3QDWv2o1DSys3wZZnBxcub5DTVtN+/gDbi0k/ypoJLq
zbLIWFx5yMn7oirIZLC/yLvAkuuTlWSPwTBn4vXhe2Qd0Fp1N7GSfzQdPmRYnKi6JSBVX+Q3H2Tj
zPg1qbdyVd6hiX8EBk8nKHIkBcZYjhRvrjXzrtRSCp2WOW/tkOyrIAdsV1FEg6b1lYAOWjZBR/WM
WspcSn+Olf/ZrLoDz6OSzBHGS/MtsVySFgKsaEivHL+KFmbwy7bVD5+4zEBRzgReHWL8vbZIxlWm
dfeqt17UlAC+YvQwrtvY1H2fRg2aUFro1rjqmvoQa+OX9LJzaFYbZBuzcOyRPkNSNwiUy4Hw8Hx0
fkpt6X25Td7N4X0DrLXvVm98QQxS8RB05UpTndfQlD8hj/Lx2MWlYfkPOIO2jVC45unZdcdM0s0Y
S8e8Oao5pT3V5oplN95u0Rw8uGyzBG62H9LxZ2rzTBxKO3NQJpS9Q5PfQR4nY/gHQhqzQv9v9s5s
O24d6dKv0i/Aas4gb3NQUpIHybYsyzdcts8x53nm0/dHn39VpVBisjuv+9KpZYAYIgBE7NhbjRfm
Gojzqx5tRaEd7Ya6ROZcVb5ryTc9g2aKy9NXSuwVL9QN7eCj9VibPF24k/lwxE7TcGgsQACjZiFy
s8QTC6gT7Qxpyf6ku33D82U4zQUSsEHfAtgyn5Cky7in1V+NCQBw34c8iH8RGn4ktO5FbvVkxFO6
m0i2pE1AQXhnfbVBUHH7c0iu+3fV4L5zxuRTGvYQKxWcTkvwoP4ylO+cMDqayS+LiM6+76E2m8d3
kWYaoAUiAHq6/Z66/WenB2mZVV/B7B/SEKquSJm8iLJl9G6zYBdq/TPX8WGvKkiZ6tXnRiPiOjX9
+9bsCBUk3Tu0Ze5IN/3MyzLaiW5GosG4sZbPjp30h1bDaKnCNAzY+IV44Qnd9apCdRWKJ7/qoXlM
k1/QcVIlXcVElp32e6DFd0zPAXaXH1RZA2rZISxL2r87wK4fONld1xpkWID2gubhiUVp387JEGhM
zKMS5E9WQF0fXFmHoOct1MU/kDnJ9+lo/YIJKd1l7qhCJhPVcF3Y2N3sfjST+ltNjJMwSvLegt71
Xhua23aOtL3ZVyB6p2/BYFH9PC4RZR+sM5RYRNF/xET/IOgNn8MGosrUAQLJ4/AFicW7SIdJhcRC
nPUPYO+hWKh6r1e0JdRJlkJB3Auit3cT0sDhXMHrCXafOxNpUHMwwVQF4UdNqRMvFqSTKvYfSIp7
YlQ2aF+ToPtoYccp4T9AxkgVDYit8WP2TXkfYQ470s/aroJSqw+H3y3oX4TgqFF37epzO5NAM33/
QFbhtoYULPCV91krCNyCfcz6+GGsO4XECAQOzWDrH+qs9VDkOxk199W6eOyIu5kg0g/FUDiHtvxN
IsRDUgeR1nkqjz4kBlHvfG9U6yUJgp+cO4C6I9K/LQJEw/ylsfbI41LwHu8bv7R3kQEUd4aC2FDh
vW/90lPUhYYa1cv9bBrzrmjEvVKi/mjBcwAfUB6/2ytwhCH3VPfOLVkZcp62CgfuIg9LAmZPPeOz
RiqTiokPrQD8naEVrSTuXmtEA9tJv0dy4MGO/8BV4acPVZ/aIByyNv+YYjhXtY5yn0iDja0bwgPI
x2+RNaQHPwQ6nkzzDR6IoJPfn+ykmo6L5yI3Xd4UljPv/cifKE+F9d+Jiu4DThmCV9jAYMNvDlQN
3fohEkPwVh7a2Qm4PyfmKenCncUr86Yq4YgrW2enU4kDZi0n+jQMEE4K584wUJ3IVMdzMqCVo0P6
yrH1XdTk7S7OhvSjQrXCgYc9sgvadG9poCWWzC7YsPc1ggD7yanuSPoAEihB78Fotu8ffSd6iNyB
KFdYvqiu/RyHdnQggRecqiC91Uv3N0cBMLrGgR7ki5/NkHvkIeoBSxmWRuZlr7s/AmoXkJREoqur
469F6t93Svdg+f5flGASF9WP7sIuGrklB1j8LSDEzLHgt2Cz5yeRohoGgR7gSfjXE3sXgFEeBdS+
Vmn8ihpTO0QQSgcwZuwGq/s0q3Z2Q4brPndgEtfGj5ACnSq81rFu8t8FTNQ7J60VuE0p5VbqCMpd
4f+CFtOiqBTQIxI7IJjTHfUIFE6Ev60g+FYCP497+2sA+oVjGb4DNzvqbovOpLLkATLyWG4Dc083
gd8S3TG2iYt3+rv/f2f/v+E007nk/u/zJ8GrK/v76UcOjuj8vr78h3+u65qq/QtCG91wVc0gc8X1
+n8YzVydP3CVN1xIxUhhLpw3/3Nd151/WSbsYg5/5+7BneDf13X3X4CEIPgRqgoPmmU59v8Ln5n5
6rKu6JopoLyAo4bfz2jM5jkfa6PqSq9GsB4AYZJ9K43cjDZoffjMM/6b/zQvMZzkMYikRE1Kzwxi
4DkD5akLhadbHHoOxXaDWuz1i+M/vSy9nw0CbJPgiS1Kz9Jh+NmnjdN+I9MOaK5sdL3zOsqYrIc2
AiezMa61aVt+P+tRhxyisKu58ELqSKFG0bXynmoiYnVn++fhH4ag/5V32UMR5W0DZ95ChvYf4qD/
DGkheDrroGrjmggxaOMxqUkSoOVoN55lzuWL0istWa7AGv42NB3t8XRovxkzUAXKlMKY9Jmp118v
f8baMBcCm7OvQFJFMU2zqxYxHFRnrBix4aOI0XfcWLm1/SFxwYV9a1HnJwrPoLzzc47A1u8Y5ipz
bwccVld2Ij1ExzLObVhnSq+KcqCrZZg6H5MaTtx9BufZP9GMV8GM8xVbmSpdYhxq284ZrbCoPDjT
erSGyuHBmtEFurwQK/P0hzXrbCGA6bZ9WyuFB2rJfEomaDHhKXOESS5qRhb2ci9rY5CcAbR6oW4T
F/dSpe1v5orkuYoWzKfrWpd8QUwOTYtEXHoFDuex0spqgBChtuvj5fYlsq1/24wuuQEtL0dzUoqS
Mv9pBMwZWZN6Sx4NrvAWJSKqWIayuKcCiEcwfjgi5aVQrnQHd0Ok3ltZY0ZHP1WJdOYzski7Vmkd
bR+qCcIClz/xNQXif75wmfizZZyi5SoqcFT+7CgUohfUUB4TMzAzagcVt/g+hWZAItTPSwNkSJtQ
d2JG+vx4uftlpt9wKn9Y4866t8xw6J0kAOtQ1M4d/ELm4+yQ8CiBD1Gs0rk/L/ezto/018MEklYm
ZFIqL/jDogAMS/BGK0rnOu+rS16Dt/KcaAWJwtRKS/iNNUi1RRY6G15vzdgkf9EO0IcZcQhv4PLA
SFCW/Ax9Z/xroHp3w1usdPGHXfRsJTotIBIrkspTSHpCGqrQslrPg0UtoRDXmbO2kKSddQKXnXDz
0CnhPNOBeEYEvYJdkhEa21iHtVFI/oLDdvZDn+PBLBStOUL9XZWHLqP4ELppNX6+vJvWepH8hq6q
5pQCvPXCykKuHOFRqvqQaOjTD2PT+dHGKfGaOu7ftvnHq5zNVudOyO5BeOKZYhiJ2GkARj4LbSSl
nBPgITbGK4fKu0LT1cceZuPiyr0gOQWgr5VmUM/u2X2UfxFL9GMvWpKWxAACHheXZ3GZrTdsX5Mu
FEY9Du1ogA8IEvIi424iEKMcqXKGsp/qcUSq0bpup++Xe1vxAJrkAXpHKZFOrSqva0oHUemyMX2S
vWH+dF37kgcYoSA1EAfg2gp9qXmIy4ZaxlQNnI3ZWvt+yQUo8VgqeRWVRLegmnUhHjkMdpoeL3/9
yjEgsxMWY0OgRI0Lb9CYEuQpAi0aj7oD2d9TCmeq7SVRYxH04TrnIHNeooCyQ8do6xxYsShVcgxU
T4NgBQjtKWXvfvMzQ/9rUGdomzLINzfOmpUZVCXfYCuKsKt64k5OhQPsdfNg3g2+EL+vm0LJKeS8
v0nxZpWH6ABwX7NrTPcYpEoD3rqIUuLTDWgT4msOWS+URJIX4dvGr8udr9iSTLBLZXAyVSYXDdXX
dCB9kArA2IVQ9/gIYcegfBYLOdyny52tTeTy+5lfKiHd8kWeshVhVPkZ86J6Uutx9jd8+LIeb/iF
hU37vHmb0pGoGltKqNKJMNyoPmdAewrYig95VTzBxXe6PI61TSe5BFhkQgRTOLQdVAzbo0HlCsSX
RVUQGQL61x6u60byDNRtgMGve6ZLBdPdieqpdZwaSpr0yg4k12CkftxUFYvfuq1GHlXVKBM03D5D
SWNok5+Xh/H2skCD/npZdAg6CqJypUdAN8uftNCAZy8AYmvAh5j5AkCoTxk9CX1V2RjYsqH+eyc4
ruQVMifSC0Pjfq7GWv7JiFOtO6i9kTUbO+3tDQA9++shuZSViQZSRA/xuDrZ9SCBIVYmpwGUsxlN
6+HyzK0NQ/IMQWqUeutDHGj0hbN3EePdG11VXjmIZXBn1lhQl1G6izXC4m3c56ImeTLn7ZdiCqOr
3nrUUL7uwrfbCPYDnqt2ToJDiRXYfNrhs9LAUnHdFEk2H2omBCF6W3pIbMS7WiBQUsNvsNH62jpL
ht5j0VkP8tgzGsO4X/TmqB8L9wa0aBs9rC2xZOOhoqO6o7BTo4VLL1MhfEKEhPrD66ZHsnAH+Tle
vSP3ZuodPhbAKI6Vq2/exFZM25FM256hf9R5YHrRNPye4enfE8U+UF+Bvnrrv8+V8OPlcWjLB79h
0UvE8XyzTnmSuqLIWec8fpj16BuS5je6Uz80yfCu7LM7ymx/c4gmcC+F4e5yryuL40hmHqsACeEQ
IHIVR3durPyc/eTT5aZXdhYRz1fjaQGC+tTWE3UTZkfdcjHvNcBLu1qJlA37Xpp6a8ok++7GHm0t
rSs8pAVO8MKQ/DAa+1bXXbDrZvVyeSBrcySZeFsocJ+ozJETqu1uHi0ymkVWHS63vjYGybyR9Itq
o+SqX1TRfayg0DIBwT+w2BmsZLN/e7mbtdWQ7Dy3g74HHcyLYporJKnNoYQrdCgooYYXPLlyO0m2
rvRoEmrUx3qaA4/dQIrU5vZ/5WpLll4ZpSPCRmcdgo+lRqJmMnaaVkKX02ysxcpKC8nYw7w1e9ce
Si8Dam7sstkf+/s8s+vBu7wKK5FiR0hG7lhVXILRKDyglaRDI727q0uVBFwFkQAI+PSToYvwo4Oi
zlFD0/pzTQ3Bweqa8fnyF6wNUTJ4EOKWRuknJgNHG06/aD51kxr+k3FajauueEuZI10D6NtDxU0J
upEpH4O4AywB1GUGgtG70DpGbWG+lNRkZtdtuEV45pXTDDt3hi6ADhOtmvbz2MSoebVY683l+Vqx
G7HM49kVAjRdMJO4Balvt1TT+VZxLKKWisLYGU6Xu1hbEskDQKcDrQXkJh6CHCBCoeraocIebBj+
2pJIht9akBTFFpES155jiEEESc7wkGpVd8qn/GdSi3pjLVY8mZCMvyxHAfy6YS3CCXc8zANQVmN4
R+lWgMAtPKuX52uxlTe8vpD8QGGqoZsOI/Ol+zpkEoiG81b5lpvhndW6j3M1tV5Stdbz5e5WdoCs
cZE1vRH2fsk5FpUxNFfw8JGtHZ0BmHPrN9dtAltyDLPSJ30MyMSjOB0qzzIwbx2SjRt+Z2WL2cvm
ONvFbWNSppewxbB9VOTKort1Wz+5zkbsZUOcta7WKIFCxsrZ0qXFoctrUuIAnj3hjFuXyLVFWH4/
60JXkFowNBzLZMKbT51u+FCUrorQOBDww+WFXpuk5ffzPgRy3sbkpl7TkK4HZTcfRwqPNybpHyjl
G/vWluy8dHQbGt0m93QKtR97K6CnuEs8wBczAhBdc0JaGNrWuSu5ZKboD+ZNt1dHEf0YlRBxH9fJ
BSgKUcPUmdQG4BwnM8xPCGVTtFHEDnpHPKaGL0DQtTtQ8eZJgVH3TlBf9QTfNKyjaj/eR6kJjEk0
+q9uaOqnfoHnU8Ns6PZubrmXg2KJYU+NfZ+MbKr07yM9BGKXlrOwDlmATAJEn2l0h4afimwj2S7g
H+l8p6Pb81EzQeFAyNp9m3ORBntVa7NvVTYaH8PBR0YhtZXf6VD51L2WVLFOumINR5NSrDuq8+av
PWpSX7sZ6YCjFej2x2SY06dgsr4jG6H+LFD5vqPv+HuGkPCz3mbKXm2swAsL4hJI8S4ClCOXQMv1
T04/IPud1C1omkm9L2w1uUXwyEGFUYFNwphn/ZMITeevWkO+0AZxiOKcMg7EqNyu2/s2qVyUd424
RvESMGFkxxY4w2Ruup3vwGa3b0Rr//bLWtyhsdpRX6g48N5BAWM/DGbh3KRWET4GfkhhzxQZAPRt
o5rQFnPhh277zP+7gHJ1Kx6wYiCW5D9G0GMOTPzoT5N3Pii5MA9dCY2eoTTtxv1r7fLyB0N8ZiC5
C7XuAN2TF0SGgqgsnMYw0M+C8iA1GEHzJ61JjaDembV/ih2/hjVmBtLuhShRs2cNH6LWjY9ZrmRv
GZN0rJXNaCR6luVeGcztlzbXow8EMH+AKZ53kHQjOABEDGSTWVbuB78u4bG87CVWJtqWTrmJ0EEe
RUHh2XGmngQJupsiUqd9FqdbwjhrXUgHHGXbkNkuukZz01ZQ7Qb6dDDIdL44TYho3VXjsKS7bkO9
hh0YSe7B8pAc9dRo/wrcLL+fXQUo6+U+VjyqJR0MqZZYSq+bqTfbHZCx1hCduhedU75c1750KsCm
gBJAMKWeiQTZSTWddt+GKEhfbn1li1nSeTD5/TCISU8817eefT0s9u3gwqjsAHHT04I4dqp2N83y
zzSmdP9yr2tzJp0SPiDIdmiS1EN/J7iJ+wn5BzCIG6fQym3Q0l+fcVA7K3ZF3Y5nZWIe990Qt39F
QL8fwdCbp9peymerLrOHjTlc2cqWZC2KX42poc+NZ44JcGgqVcHnmlECY0tXZOnX6+ZMMhjNioYE
rpDGS0CD3/upSB801yl/Xm592a1vuJpFpvL8XhCm5mg5LrX+pRXYCBZqiFXt0sRAKK+LRb4vyrju
NlZ/LQqE7uWrznLLtrouTpWTGkMC5RpAX0ufkzkNf8Cg94QMwM0YFeVtx213MNvHy0Nc2XSmdD+c
gU82YTH6PAnS8VQEinKqIqfeGNTKJjAlN0BJmhv5uV57KhLd2Q4W28AC354hTJ1lyIRsdLM6d7I7
KEsByUFZe6ZrL4KCWVX9GBIjLO+puhU+QsVEgG9S3U1yInhUOd+OFCrGD12I/tjGRyzr9MZmMaQN
X9p51pGYK7y8VprvaJWn6k5UIdIYM1FuyOsQpbft9gZiMHPcMOq11ZMclcK9VY1Ia3lBVZlftKo4
xKm7ZVtru994vSH9IjJ4zlWhV402WmuF3x4mB+qYjoQ75XjPlzfg2haR/JLVQIEgFsrxZMbe9gZu
/AV6BAQAIbQ2767rRFobp+0snSiBezKhjod7JUWGJaHgDmGD4nC5i7WlkD3RkE1Z1UJ9BttPj7Kx
obz3R1dsnHcra2FInmjMfF2YClRgvtCsb30B6Ih7vw4/xAAVIPI5BFjLjZGsrIghOSIXjobEUVSH
GsPIhtmS269C5SLF4Ua/sW9XDiMZzqoZQBlaNIm8UfWt6G/Rkzy/A3mUDydFzcsWORlX727HgbvJ
5eVZ63GZ2LMbLCoNSVy5PcogyJTtIX01rV3Z9KAGegrjkBpMEwizIKGmDulyjysbYin7O++xR4sx
DS00RZsEQM++dfq2pMxGpRLoug6Wjs+GFNaU0I0JDrvOVYdaYnBoySEbK/TWL3ewthEkBxDrs16X
seKfwM62NzBju14QduO9E/dXOjBDsn4IU4t4nDImqYK8pkEA4hBTk37lEkg2aZnU/qquknvOmD73
fcwBZw/5RsRzZX1lJCkyTNGgm1NOecnUfbSmwb1pMldszP1a65IRJmR7YP4jZKCIuL6nvMT12haK
1Msru4LBdBb4+/necYOU4jk/00/ISWbfWqEgg1aC5HUT0NiIfNkAVimusg1KCO1S0++LOXXvBJxi
XutEtReNiXNjuv1zHUwbPmHFxemShUIKAEdQ7mQe4UMX4xT+8BPi/eARdWz77z6IEnvjpF7Z1zIA
1UmnoXFrgjClWekUrfvO+6VMFkWSyL8uOaxLtpkHiqsAoyHEY7pQBKtK+y4dVP1LEMzN78truDYK
yToJygA2wHN65kAgphVwT88VpDNT53YbS7K2CSXr9PWB0n7Hhpc8BwZyk6cjJNKByAN9Y5evrbl0
Lmd1Z1XlSAdqI7qvVm8bHgwSGqKTiQXLRbEFalkbiOQI4mhGE0PxxxOyFKG6swqdGmBb7WaxMVMr
iyEDRQvdnzo7bFA5m237rySE4xHKFI1IbpbbG5O11ofkEohvlbad+pHnw/V508H/lELjNVkIxRe2
/eOqXaVJjkHUgSCk57MiWhGCy7DzODroYooougwcQxwud7OyINqyIc7OLrMCYqKrY+wZXUktKJrF
+0EVzpWrsczgWeuJbaZBAUewZzmx867t5+Ij70TtMY0r+9t1A1gGdtaF3iMDNeR0Mdb6jyokcBJU
5gbNxtrkSJadBkNr6yKLvbxpygcHJrWdahbNda5JxnyiaA+7OJQZnOWVmCG3MmuBqKniI2oSa9VW
tGxtEJJpx1SpVmWpRJ6tIrywSxwnCPa5YqCtfnkFVnzHn7fg2QoQsKWkz3JCWKrMH24zN0jvxe/M
cfww9KO+cVSsRIJkCGgJ35czUZTCKIwPUBL8PeToTmvoPleO9two1FkH8WdTmb9cHtSKjcuQzzKB
ISkLjcjrehvIfAhH0b1qBu13deqvg+XzAH69dYVq6ZQzkqVBoQueBX8WJ6125tvLI1hZd1Wy7FGP
9VEbgshDS0TxNFjkPBLPxsb8rK2HZNmBgjqajXSFJ+bKTY8F9I7mXRR25s8WOmHnQ2aG0SN0wu73
CU2kKt5NDsF67/LQ1hZnGfLZjkM8YCh71FCQCdLHW72GULDt++g+D2LxdLmLxZe/EUSQYZ6aUfdW
ArQI6Ex7rB3xdw7v8o7i9B+uOcHAFRPNNqcx3zhS1hZLOuBtOwfUQlDGIxMyIHo7dM/ulGxi9dea
l3xAkSoQPKXsAMWMXdSPDDI0vV9s4KZWnnQycQlUYVZQlUXgZYn2UKObYzUTlfyq8S2cxXPemBv9
vL3skNS+XvbSHtE3ComDFIpdHJq2bqHdIA4yDmG1sQ5rXUhHe9ZNLXX2Ks/7HITGznYz/0OIOBhF
M0WHNtHlzbXWi2T4tQl7Y1k3C0WtWnkCOjDY7N0M/bpuSpuNC8Tbaw5/zevZgpu+7A17Uk6WgVj2
3FTwo8Jefd0IlpGdWaAgnR2JvFNOZKGynV9FH9PMjA/x5D9d7mDt65ffzzqoevxu7NCB3sBtbGpq
jWLhWJ2ua1062Ou0HHothvgvjCjgN8ZZva2UfAu4u/btkjFnY5DOFG+5p67N7BuB6hOAjzrbmPq1
1iVbjjLbIlOUI1nQFr+dIkWnyNa2YqdrjUv3c2TDKLBC7eKU24s8gh/lO6H20cZLfWXfy0hOo6q1
vPNn91Q3hgLiCspBeE2ykLdtG4psKzG5MggZxklycB6ooiGWAdeS1/dDcCyaobvqUgiT1Oud2VHT
a7hx4Z5EHMdHv3WD04D+51UBUirZX7euOWM7t76PA6orLgVWHyPMI5yq16Gm5FjYuE6trYRkvwF8
wn3Y4ufsSfwO+mxh2dTel5qylblbW4Pl9zP7ZWUb8rIRsoMxpONaO1AH7SMtdNl+1z5fsl+I7aFe
L0mW1LY2fEvMLj7WloscS2i0D5e7WBuAZMRiRoQM3Vf/NJQD8em+fG6mVrvy+yUbLkqL0riZxist
eEIS4N7M/K8m2N/L3742PZIV+10BkMlNAw9Kp+S2AdN4zx1s9sZ+2sJKr3Qh4zTdqWgRKdD9k9HN
j6jC3qkTgpolgoyXh7Ay/TJKs3XqxDbgFYE/MYadp8xgHjJqBeLA69qXrLgygp6yFE7HKhmtr00b
WZ/aqhmO17UuWTGskYM7hjbnSz0H7wSk+l7YASm+3PrSyn/fTYWMuMycaZjGkbMRYsdkB0CIpFCJ
AkFc3uWBVmx4orUVWH4/s2B4k8xBi0r2KDQGIN/LuIJ1a4IR5/Io1tqXbFhHxBD0SM0Jn0NF6UfJ
+wHt8pvLja9Nkf7646OR2dZ9jgAtMoZdPjTgq3z7sccj7aHW2Ig9rBmBZMZ66cQK9PTLJlLbl6LU
UhQLs1B33lk8fbYqztYmSrLmOC2Nfugi/4T0eLCHKMciVCrGjWVeNvwbm0nGVtoujJvU/DBTUJTf
WnltPFYRQoyVg4Ju5qDVojn+xgX+7UeVkBGWVmbq7iRAJoUxstelktR3LjimRZw8O9paPkDpaUzH
OIUh/6p9IKMupxxXaLaZfzIt+xNUssC+0uBGbSu4kaDbutzJygLJ4EtYaNTEzcgJ6k5UHaNOiw6p
1W2F49daXzbfmR0aEVcxhEOUUw8R8iFuEEgy0tbYuJKttb78ftZ6MfiV0QM6PCE9Ik6+TeEXbNDp
h+tmRrJxAC516VSk3ow8sMYTEeUc2lThi3gjyLECOIAu6PX3B5BQhMJnSxl+/9LBh9m6c3V0lfke
LmfPzPLqUA76l2mK71R//H15WGs2I9l9NVSFO4e+cqJuC0rcUVC2c9cGSdAc4iw0EXG3hKHuo8ka
9Y2BrrgaW3ICratYbR4NyinU+/bBdfvBU02l+qShMLfRxYrPlOFoRhsZMyFI94SiYelSW6XDmQlP
sv0CoarxYcjnemP+VrJeQoZKVo6Pf565PRRqZYefqkmvkyMY/2x6gBk/QwXGLLVbJIDKGRIkAdVj
o9sVBF4Rhf/ogpADO04JdNmfgi5C8zi1w0g9gDPZRE2t2IUMx/HbqR0KYSGgFrQIaGtIFXGWbxUU
rqymDMcZp7a2SCryEDJQJW/DezXq7qY+uO6JIqNE62YiWBqY7E+A/9/h06ZiTRVt8fXy9l/iLW8c
GTKm0NWKQNOK0T21gYpCpgkdvkKCIv4Sz5m/g57usUWF9QOyuldFyoUluUCzRHkhNCsfnv788xyO
H2y3+jBUSXmdA5dhhgZ59KzMWvcUwNnq6daMKowCx9zl6VpZbEtyghXg8iYA1X4a52phUHy0U+WR
l/VWgH+tfckFwthlDZPo3RN6Mp86LbtV+vzG8qsNY11rXnJ2Q9QCcXdQhdd9WMGdvoghOergrazK
6xAawpKcmz300YjYgXtCeudXpLOR7HrjerPy9TJysO0NS+06PI2CwvVRVIXv9WaeH6MJzb/L67vi
N2W8YNHzivfVnMfoEIov1qBGniEU90HU4087MbaS5SuHjrmM8OykRmEgbfISNFCgIog1Vj1cRxWs
h4YetUc9pqJTD7qtc3XN/UnXAsSO/MqsS4KHZai9QJqd/awiX2xcOtYWRbKIGGlJiuepELAopT6o
BdqMxBKL04wi2vHyoqwNQDIKF9VTMNy+c0JfqPxi+rb+USUqdLrc+tpaSDah22Y+5Aq7qp6Rmdgj
Q+F6Y1A3RHGD/pCgx5ci6iiUDQ+yNhjJPjJF75KsxwQD255O9VjiAVME1y4P5g+/0Rv+XMa0RT1J
4CFI8eewgf5tDUjg3JpqNP49J+QMUGeeHnQVUtZJQ8HPqERwqyMCruxHd9LDE0Vtv0SHku27uCys
d66i2c4usyESPsxzbX2JmsYxNz51ZePIiLgYtt+uHDPnRJo0ekav2P0MlBVeYLsZc+/ydKz1saz5
mZ2No9JlSST8UxaZ3Y1rdhbamnl/rJRNTNFaF4snOesiNSqEU+YeUx6iaB+4wYd6EL9RbN64dq94
JBnxljhmiaiBxqunDo59Gg47AijzLun7RxSurgxEG5KPSHpt9p2YIIfQFLFLrLE4qpFV7S8vw8qe
NyQf0bciRkjC8k+EOrhLZIH62VdF9ely6ysGLMPdyK/nwi8795SYMdzjMIRHAWpvo5inXcRDqNGC
r5d7WhuH5CqEExhRNuK2BRSnP9QoaG9g6fU/X9e65Bk6sxiQO+LOngTOV8sqx4+d74RfLje+so1k
YF3Zm4maaRzLdqjfT/nwDjXN+466M3SBtqCNK9MjEzU2tlIoDuLhJ4U6jxsB/dX7ce6sp8sjWGtd
smU4YHQo4Ll6uYaZnDLEaXdl6bvHy62vmLEMlBvnXrHMsgPK6vftswHf5A997pT7qlaqrTj6Wh/L
72euQomK2W4G1zkhspzeFlmOSp1VdMeCxd6wtLUulsk76yLJ/CkvcsshVpbeWWZ+NLX0Bfb44+VZ
WlsDyZChJ7fKoS3dUzrb4j5Af/bWL9Ffvtz62h6VznmHUpDKTrh8iRjR0xFG1PcDDE23mYYGJqWp
hnu63NHaLEl2jJSPATozI6QbND+yAUZ2VX1HscsWiHjlUaXLlpwCw0JMD29alnmxn61FrDaqLJGf
8hL10T3ldpF1y/r84dhHdW5X5SWxhsvDW1klOYdv+7NpaWMoTijEaUc3m5R3GarRD9e0bsuZ+8p3
jSQOTXFaUJiHCjJutEUSbePEXtkDMubPtX3CCfXAcaqglJg1gmfK2KJbaY9fRsKL14wBZ/3aTJTO
rjU48J0TMa36x9BOs6fO/bTxTlkbg+SpslEbI+FghKaS3gbxGO5toXhuSgVSYIbXwTyFjPabekXP
zISsih7kH5Ere3Kz6kPp61+6FODfdfMke6zQ7l29JlxtZm51LCrfPtVuXW9cbVb2qSY5q7mwkQL3
G5xVFYykwDP9CK/91+s+XXJVFPAMdqa34tQPWZPspyxKUZ4qIOi8zspkyF8w9FPWm51zCvvRP4ZR
U53CLGm/XPf5kosqlbTuZ71yTt3U6O+sZM6Pdq9dx44qZJgf0c0xSASohiEsops46tPj0IzZdbtG
xvfNPvq4rs26IpaXnOym1E8Lv+tG4mHFumQ0X5PDPl47gbPI0T6ga9bvmtp9byKZuZ9s9+Wq6Zfh
fJmJGpyeVotkQRM/o0xtPA5dWW44uZXzR4bz1QjtUOVo29TSKyNCMiHSweAg76GOqjeOuBXbkmka
dRWRnlIN8XCNYzS7rBjDr3YWAX+8boIk20XWkYemadgnZxi74DjW6K/uwD/WG/t/bYok8zV8BPbM
gDBhjlDwy2wWpjclTnBbjnPweHkIa11I1402aCuTWgiOGs7ez50ZocFVVPEh7Mst5OnaKkhWXAjT
jRyDB4OvF9UuHhrEjvpyK/L8duu2TFrY53g2pP/ckxGIIw+H77qlThvr+7aVobTw+oREsnZM45GX
85C1Hdp5rh7eRlrfIaqLosjoptaGs3h7FWwZ2tYHXTKrJYMgyO1NozhOZfXiZsbPy4u8NkdLt+cX
Yn/MUtSeeXpCHPo1y504vmkdvU43zvrlxvDf8RbbXfo9a7+Zc4S3Y2JTttAP6Gi/G5zxVzWnL+Ss
vdSZTpWrXXnxkkxCi4MaWKktCBoaCTrvSp0iPJWHqnrlUkgGIRSfioSC90k1atWuD7PTpKGb6dtX
OVXblazBHI186CaBNYzEYw6h24KKguAXDaHrFlu+dye1k7a1w8VL9PkObTuxD91uixxrZafKiLfE
ACXjBBgzye5w3znJt0m1ngWl4xufv2JzMtatMbq4rEbuvoYwP415g8Y3DP1Faxu3CrpaV82RDHmr
khYeiZZ4VTujz2vWFKmpPqITl1v/c/t8wx5kzJuP9maa+QOJx8QNA+jxLDidxkBM5c7WYOy5dzS0
VgAtI9+QouQc7vIqtb+WpavUvylv0JHxKqF+9U2nvI1BwvwyzdrVjo47ZNfVySBH89pmqfsdWgeF
h5OjDPOdm5kO6sXjMGzVN6z4HJlRa0pMe64N9GKFSAiuOOpkvXSplqnHy5O8thEln1ZlndFn8+ig
3ktd6kGwfmhyWbnd7SqBosjGEbAyDEdybRakgCMlXYQr8r558g29f8nmwd64n68Nwni9CE5N7DcI
dGx10ZqD1XfHm/g+jNpPlydp7eslZ9ZM06IVnTsnNZ1sOD/s7GsDsdaG219rXdpCDuIzmgpe6BQa
lenuXTdGs7EcxOxuGNJaB5IrizpbT0vIdk6En9y/uRhOX5zc6J8uT87/4ezLmuPE2bZ/EVWgheUU
6MXtLbZjZzmhEicBsQmQBEi//rv6OZqXL52u8tFUzUyZBkm37uVaLnz8LeKvraPFQVcyOQw2hmf5
Mvq7ue4ALyzi8EMldrgF/RWQ2QE/oUK7roDNIgg9AGanYyN4/LHtGW0yFLgxTmsCzv5BQhHlEK1w
dug7cU394tIXOsfo/9zr5RglTWEAqpWNzpqSosiYz8DmK8t7/pF/CZNb2F/it8REfs8PgXQ3YQHL
taolh2gaT1WnyrwalqePrfTmENOqX8u58PgBtPnl0HkYfjSM+Y+Kw5H8Y4/YnORuqT0n2gnX+tLO
rxwGik3aijE5O/Wt3td/PyS58ME2x7lVLqJVtUQHMvT8ZrGU/YahrvKzYY52XqLBpV5ewOyCz6ns
6v2/H3rhEG7xdPBwABYlxkP9aMVwlo46o95wbZx94ZW2CLqRjWwlZ6iZDt6K1kEqSh+TCq3tme0g
bZ5HKG2n4CpG88KO3sLnWktqqyQexxgcHtJZL5AU9aaog1pqxK5E9UtfbHNsnJngsbOCjMFkO+9F
rKYjH8jy/d/r8b/eyl+OTXh+t/+cyhhjYDbHcXiQ1qSG+3sYvsOo8odtdToXKo0Nu9VkuHGTSmU5
3WGs9TGYehhuDlLnUMYtdXR+tA0wJaBJCgcLiFipqfjgdtscpNCKdpjgen2AoP6AViH9VTTJx1SD
wi24Tmg6SqoDdjBdO+6giqmyaYb5JC6VK/XJpf28uROHVTKrobh0oLxI4Uu5L6gPR0ZeH2viw3tn
fUhcnAt6rQVxcTds7kgkjnqqJvQk0b9qwkPb+LCBro0YYCbqvLWGRXXjFWkz1ImD2P4k18wWDny5
0O/k69KQGqSzxS/sh6Ba4RZ016LY78C0R8sxBLivriEMjdLzmmbnhaO1xdlxUC6AkqvCwwijb1x0
bw1TV1pql/705ioFrTiZHUevtA1Xu4PY0ZwptVzDb//Pmuovp3aLMQv9frTMIRUDhy02u9g2XfkN
mn8QcImh/jumRnjBp7AU8AMtItje3sAMKFpSv5r8KPVCz/cyeHXBN1U4RYL9VCXQp2sE4fo0Obv+
9Gkc5R4JYWaqYX3qkKXKbIHEZLj7d+C5EDu3oLVJAFDmiZgf5DQeYdn6JlYYPkvCr+3lSyuwiS5C
wsk+qdn5AeY9wDKn6Il8jCAUbkFrzblVV7qQQ+dIQZ8wfoc/7EsSxO///jiXfvv2ao409ZMJZf0c
cwXe7rTkXutfI1afb46/bZ5NVEEXkATRNIUH2ELoRzSHmipdISmbS0is7WxXJh+LvlvgGheqjhyP
kCnNjPwcMX30s4aW2JP//kz/G2H95U228DXwRIGJhZTFoSSwuNx5vDdtFgDR+TmAWspDt7aW3bad
7vUXGOLW5a51pH+oQ0SuHK4hkFbhAOlYOCbZ2Mt0aaY+hV/kXGOvVF0MqVSkxDm8lVQIgxG7XCM4
XViBLSbOq0gpWMH5QWvxdt785+0Twbk7rer5Y/XUFqK7loVzoifRoQExyMHvKSQmY8TT17wNLmzS
LUpX0jkBcBP9aqUZhHyR8dy0FaFXrr5Lf32TlyTNXMLExecHh9YiZOmS/gS93fpjA92QbaKDhbYf
rrpztenX5fsyTOhpoZfsX1N9uBDe2CbxiLCV9LysHHcWi9JlPOMH2ihJg8L/2EwoZJsgAXFp8I1C
HR6KCnlIukCV6Fs1FM2HRokh20QJG8F5r1EaC9CV4w2tuM6iUPdXUKGXlneTaAzwVPJXrTgIbFSf
3KrbIxb8Y9ircAvZg/Nc2wNXzA5DwKq88BKex87/YCG7hdnFCp40usfeoZDrq6BUXXdlSmQvylPD
Tfjn38Htwg7aas8BBO/AuMO8zJBxfmFl5D9HxIp3CN2V/e7fz7jQaqfn+PSf5B9KkABzNwjQ0xT9
QDLXQjHUl9AKdl3DkNlV/LdJSvHVREswX3nmhZXfou8AhsOYHXfzYUmqasy6AArgSJkn9vvf73Qh
tm5xd9489qj1MQmE5+EYp5NRnGbMueRXGEn22QKk8PbvJ11aoc0ZB60WtVI1oSnZCP0gkNF8D4Gk
fS6asP/YIdwC8RoeRsU4EMwEvdDccPT0MFoLmsPHXmBzxPt4ULbzCV5g6fmUVfNSPEDcLP4eI9e/
ckdf2mKbgw76iQjhGsqx3HUEIntYuj+VJIyl3A02uild2Rb3y4QfkjpAk65ZQV/YBlt0XhvXFBvL
InyV7DEc5INuo9zhUkQ+XJfZvz/ghb28hefBHjBORL+g5xQGySPtDNsPLb8G57301zc1RMJYh52M
DNaZoLqLWRkcTcWbK+fwQr9sC8+rVLfOfR/Qg+0jkxnojJ5ClgR72Geb3aSTYp/ERf2xo7KVsqMs
rG0PUXZAR4bWZlUl5JpDh1RAYBewjGtWRRdO5FbODipjBuL1JT3EOIxn3Y0X2rRtJtb4Y+dxa3nc
spK7upzpYeLC3gy1GGCCw66ps11a8M2NXrTFGpigZwdfNsO+mQEijxZ/3H9ss25O+wDdfXj1tuxw
pkyOKRFz8HmF2fE1Is+lX7856c0AsVevxN+v6DNzUffAXCw/1gfYYtiAglBBVdZIM6c5BPKI/VZn
o+MPfZgtdA0NbygATch0FuHq26ARAlx6GV756RfO2VapbpbrGvQz+tK+kp3L6qJxMdBr0uEwMGb5
PvJ18qWaif7579e5QFgItzC2ogiFcUFMD40RMgau3UCZAU1Wb07P/ap7I+MO9gMEFo0qH6iBBQZU
WWEXlEth2JwyuBGoHalQK6XJQkKb1SEEy5EYTLCSLWofSk9gjdJT3Onqyq19YfP453//n0zEE1OP
Vgas50ES0jtb+Dxvu/Fjkifh1oy5qqG0BL9WelgiDPrSdegbnYayth8sJ7a4O9ViTNX5CwKPrqd8
DBTLvL5f83+v6IWPszVbJjXzpOPYMG4h8xGkyO6Jd83HzHHwjf/vp2+XOIJulE8O0LYZc5hz6FPv
MD5p2vqa2NqFJOB/fh3/Wd1lQNE/SkbQxmserWEAmRFxH07qc9EDQ9ixmeyHq/P4C7fAFopHDWBI
YdTTAwR16M1iPJKtBeuOMd7qSuZ0IbvY4vHmGpOTCYrxAB8nXZSxvhm+JH4hx4z2NQQEmR+qa5fa
pWedP+p/Pp6ChI4yHQ0OPW9NHvsdz/yO2HsKG4Sf8UztlV124bNtAXphqYt6LSJyUM5pjDCgLKLT
OFEVzQbdqvlj0XaL1INhvJ7VebstGPEe4b1R5BWwJVde4sJR2YL0OuODgKWof/C6OM4qFkY51uYa
ePfSUmwy/latpQoxwj/A/qqHoIh9Uv685HCLwKD0mgj8pVfYnkevjRRsfQgK75W9gr0vs6ig8vVD
scTfZAE2rhrWST84hFM9vw6sre+btbvmFHfhstvi5Oc+blYnVXCIk0mkbtDoMmrlFSb1VOl/9qtx
nkFQ94orVMm/fyu+Rc4LSrit5wXPWxZAEpjpMoyZ9ZWB+9+Xm2/RgAtncKGsdXBotGh3LGS3Y8v3
C69sGkWAgH5kRfgWF2h1GcftOgSH0SvHFwtf40eulms90r+far4FA04yIknU4R1sa8X9Krz41peB
7VKwij6G/uHJ+dn/iVAOrIsVrjYEaXfJnstJt/dDSMiPj32f89r/569XJp4H5C3+ARbt7b5DrysP
quaaH8Kl77M50hSXdgApFv+wqt7t2yRpVTpPtjjBbAQkiY+9wvZI2xjaZIHxD0sbFHkI/7Rbx+aP
eefxLQgw4lOpgA4IwDRkw5fSc/0r6HpXW6WXvtAmr48XyeUsC5wxvkzwJuMqX2AGBxJg7V8pq/4+
54RXzf9d4ojXKGz7BUvsDdGrRE6arfNYpqG3zLeeoD0s1/zmpIa5eTXUXkOaXnizLTow8tpyEB1i
oYCPB0mnceQ/ExvoKlthXrfu/r34F6LIFh5YMeWVkP/ClWSpvQmCRew8sFf2iyunXT9rc6Xh//fY
y7c4QSfqAOWE5x+CBhaNR9fB6BbE8d40u8JE/biDLkFNIAh8TlH//WoXwm98/rD/OZoNlPHmoe/9
g4CjJlpHUPPSppr2H/vrm4PvomiO/fIs/r+q8lEqL3hrrV2u7LlLv31z8I3oSujACXIIIjPtRl79
hC2nu/JhLq355sDzcSQK/F+cGRkNh9X3kmPXNw68xCh+gIjUxwTjeby5zcceTATSleQwdQz9s9HK
sxT6tUY35fH5a/z/EzYebw6/F/d+Bx1fclhpWf7x2cLRU421rVsDsYtWNY9iRDvhhq/NvKbrZC1K
3NET7qXoVTvntiom/5EvUUIyO/XdvIOG6wp4HyriIoMiClwjasVH9SUBb9NPQ1uzOfc9U6crpBV0
VfkZi8ElWOpvarK3RVR0t0tCi6eYGvsELyWV9VM0Z3Ku1nSKxwYX2xCkXjwsKSg5p1Wob8Hor2mf
lE3WVPOYhdy+D40HC8WJLafQJRKQfHmPvs6aJxhj5UVTHBdmqtRrvDENO1nATi0iuz6Bi6O0bSaB
xp1V/0Vy39s3zfBrpssKqfsGnESvfBKL+92PxdkYL3jjdvoNl8svXPuvmixh1hDj0tnXSxb4LMyk
Xu56RSDDFrBu74EAzQn8bwHz7bOy5qdZep/Cik55P4ef4Liq06meHswYPDcBf20HaI1wgiS0HUKe
TdEIM+bQX7JS2p+uXMeT569fY1Akd1ECs04d9K9x27xVSfM447/vYLc65StZ58Og+yQbW0v7tLEG
RnVeI1MqFvtWakUOJcONUpfmfi34SyFW76aCljF6+DQlof9UJ6ZNIdL92sMKNZMuLjFVHcc8jriX
qnny9rK079JAHVowX6bGDzUQLOXJJKtIRQSBOEV/1rxYIO9OfsuCPfms4w+eNCdkSALKZBTgD0F/
+8QbobHStgc9J7fFsJ5ak5zg7P3OW/fLU+xmajp6WJmOUxG2cPguHMlXJKYpuE0SryjnbKqaH1Md
B7mZmU3HAip18C2qb7oIuulo7PMjDFm6U7WqKg+EWHeUNt8iUd2pXsVpqAOecg4bDkaqP0vFmrQm
bflkyuEZ4lA1MIi8SxsdjanEEDqN6vEXFJpsrod23kWt/zpE85ph2VYYbTYmtYlcj6syBQaEKs6p
ads8QGmX6lq/EW5exmJ65F4ASK9GjxbnKMYsF4AJE1cvJTweMZ5WTc4dNLF9iAMfSqdfAsiKpXKC
Wp2s3JgOUaDvmJ3ucah+R4N/jMoozqYzxX+GbVPq04TsPNXPKen155Z1qJ+C4d1w/gPcLbSFDJcZ
xFChN0ywiqaMv819p3a93wS7AS2KTLBKpmxpvo8kgV+sZ9BpGV2qgk7j0PW/mUSdBxTxw8SCp7mN
Ybg5uxtbzn2WRM0dZ8keYjHNrZtImXGKzmQxe7e2at1xcuqxUdWz89izC3FsMPjvD9JDwPPH/ldQ
GgrIcD/tpYqR20qe8Ugney+sTB54tcuWFuilYSi9LGzduyZzk3pnwXyYn3zSo/8qouRpIFbvOvhO
phXCU2Z8gEYWBfS3KjXbh4X8paalBmZ1AjZmEBy+aWzOWqicpM70ZUYsmLsxseRIB1Hl0rJqr62x
WQCLgZsxCCc4f1o/8zr20IVVlbZh9C5t+KbHAuwTCHVjpxiTzhCXOQQMorBJvIoXtJP4aTCeEunk
gzoy0MT/EgA9+2UqariWBkUA/ZFpnMRTAtdHlvFBka+Ct7UCWkqH91bF00kYWu8VoCTP04hoY3zd
zVnE0MPOIig+V+nsheUex7+0GfVn762eYccdlXQqsQxkOrTByo4DlGVP/ij9o4JVyX6mNcONE+JX
FM64U7OeveKLAAF0BYTiBoN3/cJtM01ZUoBrRgCRROdtsPLOHyb0GkXJBUvpAoxSCnXa5ME3ffPH
VRW/1QMwG6mSkTxIGEzmDI8VqQlpdcsNEcdZk8ikAUryTx5lwbeumtUtcPvdn6Qay6cpHvhLUMa1
gxd2EDyVibIPPUU2m8V86J5YXHq/mF3mz2W/RFjd2HvkTjSHBTYsJe44Xt8qCwh32g+9vY+mRsn7
AYZcsOLhYeelmlB6l0R6OSoq1nZfeooeE6ftkRjlPs9xYl417I/vPAtSfArTxzpMu3It8omcvSwG
y123m0g8/o6gdG7SSqwDtPMtRAZXU7x4Z/4rIsRDtfD3UQOC0o2qy4I2qdNBD++2GJfnZlhBCaHK
pMT3p08DvNxO0Am6B9PSppSshzgkX4qWvsTYQCnE/yZcXngnOKX1+WDGN48IkkPiBj1vhf3H4/6r
q7x3h410y0r1ZOoeyCmIOn9u/AKbJIzECR4cRQorHLIb/MBPOwuyBML4M2+iU8HJG5iXZh93UEsW
trcnoaIhHRdeZ2qEvW47YiYPMveKsCumT8BPs5wD45rhyvuhavHYeOhah1M0ZAAKB7eWTbD8jEOX
US6faglDy06OAMH3GFaVo//AQyJxl+OwjvC5vJFR+6BhSwouR/F51byDYTXZMbT4c20Gjgt8njLi
hE2J6t9VmYDuasM6M3aeEdQ7jfsfRUjrqUNHpchkOHopjFQfWqfLrGhaL8PI3EtdAn5aJ+mraK3K
nI/0Qpq1u5HV+AOTYRhSlRh4dshOUkv1YQmR+I+xcpngPM4WGKDlwCt/Hiy45XXroBvmtz9iMcMy
WupyN9TBG0Rgm7QKghbY4p7lC196NEuTOeu86bsugl+QDihT1VibJ5N3DPkQw2m+qXNdAwkIXcK3
DtpIqWzJsx9QeQKxAvBRze192LUxblpaW4gF9V/KSHd4tSnaVytd9oMcmhcGfGvq9Hroyt7fz7jf
gDEp7megUn+vi5tSXPL+EcCEau+RIdyPU8uPRUU89PDBaUnCuGuzWA3RvvQ1PBnhpFPm8NgWNaK8
rYcn2Xg4F6NYMKLr4CXQ3HNJ++kYg7e+F+58XFAXnp3Obck/0dUfB3AGoCaZ8UZFz9hkc06Iim9o
EpxLd9H/mt1Y34RV745AotqdXcrphx9WQxbJ2HyKZ0ZPpBDx0Qonb8aEuxefEvaoyCqfC/j01inR
3PtZCCWf14AVD9DlDPdeMlZfe3Blj3DLLJ7huqtzjX7HY5FU/W9oHVS7rhrdfZxQfQvJxRKKQiPG
zX3RDVnh10mbTmRBhBhi9yIpg5Jb3He3s50XhWsZNuKL85Nbvyz8A4R9lt0C8eUna8WSm6R1DJFx
NPfY6+SrKhv1uRyQ3wxtjUy8pguoeXbAEQ6rtzqY6hftWrLrZhuDHUvbDKuCvK/u0RWblKS3sef4
Xjc8wJa1632phiI3NOxf50DEp1bySqQxr8BhwU1+J0sxiL2jssnLuowzGhUkA0GzzqEhVu4hBsUx
8iZmR1xDb7qEDDtR6R9D4RXvvVnX93Yp8Z1KSnYhzGl/JuGSPCboCGJnmOZVw6/meeqaaR8nhdw1
SV8dhG6G/LzO9z0svJBZRD0AooV3VGs1HtvRgMXGJsjs0HA5gcHcItlxgLBiSL6rYG+aIeVZ82no
2Bv1XXg74+zmsaLyYZj1mAtPL5hDdMEnDaR+ps6CdKZZIuAEQ5KbKPSekoiHx1ZjCpW6PkHILIuC
vCmhk/EIQR64vutQLzuY+rYCTqbR0KRJpfwvoYaaUepAIL2v68g7dX7dgnU4+EtKirn8VLuFP2GC
bH6xVftvS8DpbbsGxY+VFMEXIvwkeBO8lGj42pbAAUBZ4X2PGnzM/RjYos88T2nyvU6C1uZiTaqf
VSDn4V4EwzDspAVLEMrEUPXLRMW9r7B5LVrUJ2XzRdDGAw+iRNPmFMzca3eiNH2RIlmnLKdNadYT
tnk7nmgM89GMTH3F/XSgRf2HAZyDUO41YBy2VSTsEfaTPktVwqcqVxaMe+SpZBh3S5CAAdHIqswM
MyM5wr0AOh0Gns79b9LA+/xWzbYujm0xB14qZjF/j+B3+thEmoMrPs51eFsyG7r9tHpBnQrkfVU6
WTbMT7NjxHzT6I2vGRAlyJNkr3R9E/cyCdLFizoFqCbBndXDRA1Gk+JM3BvjqAEXsSxRIsFvfvBz
uxYrtl+DJXj2cA1Bobaa4K4AWnzSHwJVRb9aCKovGciUgbyzBDiIvGBV0p2YaeL+JD0dD2nfeYHO
ksGN7oEVAW1A/5TJnQxGJIZinQx7Yi0FkxUuPygZXMI1bs1IC7/beZOqMYxtPfeSjH0HnwROMdeO
KXNmLzwasP0cruszKPse/QlUKkbShI/ww4Y9L6t3HdJ3uR/Y6jVPtTdijtKvdVHkcgpCAav7sR6z
mczhdJDBQOVPvzbaR4ZJaYDSwwnfPEM0j9anZhoExjsjFGJOsQkCpHELhG1fbNOu8WnyyqA7jFaN
WIS6E/V60yctC26KdtDxA9oAkQjSVi0kyZZk8VRqKJYtBY4ohFGjrWWF8rObflVDZPt7y7l2DyTs
YSGeOr+q7E/a07rKCi9GQPD6KYhPTdmbOE24WYEQglPdCD0chPcdWTUqAx8yGE3aeFV7HElRApiO
NAE2j0tnELugPFzsWuIBNYqbEKeyFDPu4XnB5O/FldT3vp5tsunekADJtN/UFGWvHdgnUxgKfWSM
L1K+eHFxTy0jbV71iBtHqdwypxiKdw12e71gU4kyCXd2qpWHbgfv5U0MKLL/s4DNyz1vOl+lFK7A
SJxiriu80wA9ItcGid37cIUiKPqDXmB7u2Sc03A0yYLTO0BrA5F/HvYq0PqPEnz+qScoKecLJGuL
Y90DFv4QSo/EJ0Kg7pcBzb/OKdI4ut7B/8sFuaeGqr8Xc8c1FCTitrvpddEFO7POtIeJ2jSYt6i2
AX0liiKG4TZfbDarMvZhpdlG5Qlgd8gbMw//2BUQPyd3ZeXLJ9UkmGui3CzUHrcy6j5KTVPf1571
opNBwlVD0qCBEziOYDTfgCVnPheqDb94opwrdGqI4tnsFxhGZPDwKNUelfRg391cUfaA4Wk1/IZR
SGB+Q3QdP0/CN21HYi8R78S1/Y+Aoz7MQYTSNOWrdfPD6IM/9titQPtlKoxj7xPsfyeVx4UwAimV
32NYDmayxWVAGO4FoL/RYVplDY7Rovoyt8hlEAqMqMQn6GM009fSh4jLSfTl8HOtEyGeWE9GuBjy
SXc72fetzmJbSHtysW4CLNTUtCB6CktTSxbqHlwxLPYwd731Tm1omy9jKXT5NC/TTFNjlmW4wd6h
Q2qdSKocfiZ83QVukcuBjE3whw6V/1vNMf6/LkCSeEBtp6K7KVJBi+p7QSxynTH8fpzB07gxXEv/
NFC3uhs2NdO891nh9ffYMQF/xsjBoHcFrjjLDA8XtgvJKEzeLD5qeYqj/h1Os8r+9n3AfT9XADW5
FO3jhh1iGibQRIwMlNrntg19AJ18Bf3ipuqmW6b72OVBoCOxC5d1UHc8NE5kNGRefNOSLvQhiydj
chiCGcVAguYNKg9PLW5fwdbvV6jaReZskBPDHWSq9g4zbk1Pah00zrDDfZUbr234rohcley0ltIc
0JgzCPUFb7DrIfdapdWgVraL6ylZd6B8jCgSIOrgpZgo+FNqWrRhb5EZsOqubFBSZPW0zC73jcfY
DiBE72EeWyEOSQk6SiqFqzCpBAxRpar3w/oWWfOgjygLmTrMVFY2bxHxUYlFayluRc9ck3tiJQ7d
sr7441PPW3ZhPZI+F7Jpv7W8Lt9A1pVBVllJ/kQVEGppN5ta52MV0TGvzEKfwGEYf5//JfJe+EuW
O15VXpOHTJZfIyjLBqkLQ/5NM7+ZblZShUM+2XFG7K1aLxgy3ir6B6z+he9mzOAmlPEFumqEVsiO
0Bcs+9sVMgXdPtKmrg9K8UGcoLEUYlFgN2pIZgqpxV5GSRW6tMYxqnazglDP89mno7qZSqgnIeSG
5fRkEpg3ZRgKBeG9WyVYRaVVqwfQw+pTECh0187khEKYR/kU4X33CnK2SMHjbkL9JKC8hA0IexRI
SY/ubZjrCmbtqPjD1BNs5d+nBkzHTxRShOueQaameQFGNYhKtMqgfZBNQpvnqJaAIXEO7aLPbc3r
6diWoELt5qRt65tphILlr4CXcXBKIDIM4lPQNfVXWF233R7xOUTLceoJpOhxIOXOK2uf5fViZPmI
Cwy20bXnxbJPIacKXXkkIBj43xWArS6Zha0FDkZSJ+N7L2koj26NxApii3TyFiKKKz1HQlt1WYjr
a0pxqQ8iTZBt4uKuZb08odwk+A9FjeHMvkMz8REZnSz3E1pMOjV6lTYfQ+Djbypki8GJeX00niQ6
q+zUEREc4T+t7lpI0fY3su0RewyhDuXnCCbnjvYBjIXGgVMMHSQv+qOeVBMBDy35y2LdgDy9lU2I
BgvXaHc0c1GkdU0anYcB42i1Lu00/dLc+F6OrymKJzjXoVXYS8ZfJCj5ElcIupw74CzKYI/BqUZU
BHeszqE/JtRpiYfiq8B1Wt03cLRlKE7FGKVQSHbJA0/ECPC3DQaTDkk857Qkyy38NJYu1XKRx1El
wS90xP1PaG5HX0lnZYjLcxl3azPOULNvR/d0TnJlaqseQCURoisd9Tp5qka7yLQYIjSPBWtgTMqr
54SHFAIvvn2P+rj8imtlvq3hife58AIfKa7ox8Pg3Ih8slauQAENGcO6C8o98apoF0IH695fZKFT
RCWcXoaYD8cy7d1OwVL75/5jU+2mtqh/1uOCHkljdXRXSSi+ZMJ4HO3DYvV3XeEbhTs28XcgQJu3
LiC9QVE08bdWoXdRzAB97uqp9naRVtOpwbpi+BBPPjZPkWBir2p40EJINtqPfF1QW8OkB5wnZR4t
JeNr0XRuz9Gj6E9NUUKoPTAGnSXmka9JaVy/V2PXYvJQqZigKFjRFyYxMRYZT2yPoUMp9jSwbjzx
oEBdLP36sycLOI94ov5U9Nq7WT2CbZjE/X3ZLBxmIWEMSqNaohkxrycPTGCCUM6B/wOuUOawzKBc
n0P2a12vPHcYft9yJ+s7guci1gzVSzSu9AleI8V3f5J/+iGusnlhq0kT6MIfRzv7NMUFuKD/uyQI
El4EBWWKSwoztNfGMcyIKz80kPka5ztXk+jnFE4IOM3A90nJ1M9W9+q7GfvypFmlf7VRjE78GhMN
JisqoHSN+/U+QpHyA0K6BDFzXaZ2b1UHHjIkRUuakUgPNi8daFpIWkfDUjtz4tLRBlV1Y0Tcxrt+
KtblRsLnftmjnH+vnXitBZt24NnRhyB0bZwF4GLtBgDrkQmiXttHg9T+zoECGaU4bwT9Ybu8xK5s
vq6UtnmiIUFVxnP1As3o/s+AGcx77DT5f4SdR3OkSLeGfxERiYctUE5l5NVqbQi1w3tIkvz196m7
/OKazcRETPS0VAWZ57z2T1trhldVi4oryR0TMUw1O1Itx1O+ipc5MCB5C/u3xUV9RTwG51w42w+7
KsZYjOFELoKzJLVt97QuNWFsrkb6bvvFvf222vRu3BZSA3PiqGCNZKQNkCW/9vpjXdshwALVu/y4
zl6xqO3CNv3qxZZCBq7BXgldAB4V9Z77d/7EjMT8gqb/lun06CtX7ISilsA1dBXJZsGcX/vyS1SZ
cZF8bNUs1nMttvW4LO247HAMGDBFtOH9vUsEf1mEiu8mLIW7aaLTbA46d+8Zhhgitw3837iFvZDu
0bHbc8Y4u9FwlstCec5p8LtwPxcDypHWd2J4SP50WlcPVeEZD94STCfYN/O4NURxKSYtUnaUl1h1
kL57fbicQmF6vJYuSzkm5d90aLd+xN2rPyvD1jTDUc3BH9Z/7JbDymxZXnwIjigkwjqCgtRMDLOR
aKaJg8hZTme7n5484ZSnadETBTCKt9GonMeWYqkani3oDxSIqaghWbNBCNHpF0Z4N2n5iXfLKvOc
rd0wntphkOcgzOzPJV+Wc86SFavGKKO1mlmgrbJVv3Wg12NLb83FsIxfjVn6H1Km6q2dsufAEQum
fqivrlAFOxBdUAU/06uo3ey0uf0QB2Mz7Pth6D9B94Onzc27T0ifyUkC6XKvUKCZeOPsNbvBlZN4
68qGZ0nIsT4Evh3siN/IEyTcLamdbjDuGKacnTQG+2Wu3TDButk+5OWimTnDIipb3yRh5o5npNMA
leOopNeWfZv7bEmaeq1ugJLtITdbMzFD9Z0xFVxprs+fdCXtBJ/BcsxHS+2altWmNY0w9of8V7rZ
t3wa2GHMyo6rTlVxTXHUPZQ7OzhW2iTjXFYLreU+SHGbAiyCqW8wG8IKWeiMla8xcZzc/b0ORn4N
68p6mFNvtYCd76D/aqV7C2lxUkDI8aMVqRfLZSz/jF6uI8+eq491tDiXYJhOtj+nf/PSnM6EOfQP
Q35n4HB8OB/+pmx4IskqH/t9RiZzupr6qu4Nvq6q0Y2wdr6I1nY+XdfvF3ZJLPuxb9M8oQrrzSy7
18ZlaI4D0CJA7mKQFEeV8C6+4niJ+pa42SizCfOKzH5YiMSoiX/elmz8Q1WDPluyrJJBdd4C0zdR
Qw/wchoDO6W5Wlv7XNanQCzzq+GJ8MPcsulXUcK1DYynSUBk0mHVjYGxrxiv3cLLiEuxPTeO4Z+a
pcx5SGYIjgpI5tUJ7Zqf0KDnsuZ/jcZjHHZp7UHvBd20y6zslVymcL8aytkgAgP/oc3DEDDCKO1d
QPzrV+eY5J5RzhW7IJVEVPjGjRd9jHyg/N/aMcTr0Nre0TE4CMd1DR8kPRD7mUX+rG3DvwL7Tddu
myCZrOpIYWsWE9umv0Hn8p1YZPkk7Pq9acz6QZVDBVc+rV/jUD/jk4fl6kfKstDaHLrWkCcmsq2M
MlN7+1I77x3nQlTaQ3ocFw6sJZTWz7xuzPetWg0C2/vq03PK+tDWpslkDKuBAG37ToWw/wkv+DsT
3QxzMQx+cs9WgNUJ4dbDstkvrZiutemue5eOqjh0G/u2cMJzO3WZOJblVCcIZrA71aHXH4J7k04r
yu6syXM7IRHJvkJArmdZeOQ0D0v1pexZHlrpbq/B6vUP2pyNXdkW/WPYT0aydQKjchUm1VTond8V
yIzC8pOuoTRC6FEkgcHLahUKYDhnrrbs0n9EYqj2ab5m1zoNf/me3T773R1kCq1hPRuZ752rpYL4
A7d5dop+3ctSgvEXwm7ijpF7l2c936xXu2S1OpyDYHQgapiuph3RBtMfPFHWzQhDY794RZ2UoUKy
zET8ELqmRzGBrz9M2Dm2uTK45ES2f/R50NHGa+xs2s+Sxgqbi2WSdsBfYme/2yDQWMXtb1n27a1b
6+dGbM5jadFNM4I1XaAL3N3YrPnRcVP3g46l8MvVU3rbKsjJphi6Ey5KfaWyOn9AeWnuhGh3SEz8
p5JZcGcYnTyYLbdjZI1YgUULrdIt6c+GQudLJ1X3pxsBWpRTgrm01QiUKPOddlpzt47Qf20+L3v2
4vTCxukfJxDGPe8Fdz9A1GnI1+2vGhbCE0ftntcGGrtsuc9F5iAKGBbv5NZbC2NS7OWw1fuxGe29
g2jrs5hmgKcy+HC8KjxiO1I3lPRhoquxjIYF3Q0qBVgbUjGDvURxyNy4yStAZHer7HI6GkFWncEp
8mha6p41uq95H0hT61Azx1MoYRw8nSUNlWc/hxFqZCy6OrFSBiACCcx43cAUcm6Xi2eG7zXZ3ghw
pvFiQCS8ZpLSzggocLlYeVheVK+//TE3CHRJ//mbuetGu34xbVMTuQXXYVjCjRptNnvUH6D0mjks
z6e9KlJ1HD35PfThAJw3WTGc1XrQuvduuCwMcLBK1kfdOcZu1N5vXpqSLGLVX8JJLEf2r5VRoqoP
oMvOqwEddcIJD31Q+5+VS81nined1YEqRWnhOd7ENp7M+k5sbNAmSq0tmIa7RCmr/lvTWFPkMZqe
QtbYeAE7+AV2BF1MF8KnXwXVx3b3pueCOJa0mowzK0dwcpmJn1eZmaeRg2lPNydqGoNF8yrnsHyu
sbt++mopnuqCDszxrrhKs6E9QYfX12IcHs1Q4nca9I+BQWAHwpnFzegaxzkNb5O3hXukMr+Xwl8T
kdX5h8HU8VgRb7avRrhM5dfyQUERHIvc+cxMXv10WqRFDEzVJJDefRIENvdQPtd/EV6Nh9yFozKC
eT5uxso1gaExSxlwEQzoP0tXezbRB6X/UARhG626LP/qHg7M7PJ2tzoEkXnWXO9N6EwmkbLkdGcz
wO+XnYSNAqoGiClZYvP2cfVsoOnMkzHqrQmczvbjwmz7S5u642Us6/S0KakOQgZkx7c5HjscwheM
dn0UOLTYm56lYpkZ5oFNRDzpgAKh1fW8PvIBET7XEjrar1sjUXn7Q29W9dsXilCcUDrZWQxrADYy
PaNq8SOvTovET92/tiJKybN8fZiyQiXlzDFXBzVDaTtPey3UuHfS8GcfoEgay3CNDXYtoKx+eVzu
v6kq2h9B0Yl9QADUS9Ck4XXS3hh78wzhVmj3IdzET5dVCWx0AmBIm5PA/xxPRnEjP5IJ0+znxG5W
gNEqVUxn7WcTMM4uenwbwRwTtYJiId7XSdoWzTcZgt1j0GdppAOpPsqK8HvTtouHajO6Ux1Ufy1P
Zgze3nsZutbOt5WNBiUYErsHyZmsTuysHiVeS+zNRaXL0SB9+7mlhS4hk7nkyuJVW0W2IeHgMJGS
gBkvD21+HdYM2NUq9nqZH8PKMrldrOpiGwqYxeQeF8Iktswt/06mIWO3DLIXU3B+EliFti5V/rLX
+MiSqRvhSKl5SzTSpFODjiEGavWitm66h+meODX1Cj0fnEsE0tye2rVeDm1Je8Q09hhtWvJdcpG/
kMdmoBtpx7NyHXGZlcy+LCvkj8oBuG0kTLx1snS/Vl76sTS4ZdI0JwnTnefnhWv8ITOaryGE251n
je+iqHmztKiTfnA9CJigPteG9ctT7g/bg+1RmWtGpoUyFcHBLgxTJGvIn7krjJ5cptaUD8KxvUfc
8/5VupV1pRA+j4tZPE+lJ08OKsOkCMMu2UanPc8CoMJZVBlhKl2ou5fgHBladKdqLO7J2otCaDQE
EqI9ge2iFDKJGLRNVtTMn+ROOKgKWppCvbX9Skt0CGjdRJQhPYkyFBKRxB4RG/jfGSSb7DoVS3gp
uQQfS69yj7lK10/REVME22F2j/cW2GgZG+lxODUAmb276HdfFGxombR2oCBivCC8C58QjyHCMK2R
wMB0PWpe7wcIvO2JJI0c5aTYo2UYr22W/pOlmb0hxXETf+EylJZZnnNqlyAayZnLZjW+FMQ+xlNP
svacG2oPtpleIC3NyHHh1QrT+JVNAH5y7djqVdZ2RBK1qkEuRboqQoxfC7/sCzTacMqXrIjdfH4u
Rr6wUjTv1To7h7JAJc9RUN9z9b7hL8rY84xz0LBNQf9jtXdwVamv4i7dWDw5H/Ihr2M+tRra13UQ
fZa/7oxrTNW8zVXvfQXr8MuBa70FXtkwgPZnElhvy0g6k9urqK76983Wz5osssRakbjYwbj3jfnH
5Iv3QUgyuRRjxqaNp37TGJfqFiI7bJcbj5QNM2Dbsdt5f9txKA5jYJixYwOE04s4Ry2yyEM55ddG
FT/8ldVIy36IfMfr/gqKDC/MvvRgosO42cHQsPwi6v0MMLm+taqeBUrXkPWswtgvudN+mNM8HYJB
Dke3LsIdjIp7VGMYxJWBCAPBJpLyWFe6+NMVPZnJOl+N2IFvPBgzEKkes8W8iRm2dGTj+Qet3l+H
hqmgFbZXRamx9kn433IxG3VVPsuRYsFqhHJyvATZmAX+4WZgqr0/f4UigA+eF9aDrZUvAhXhN/l2
9feYjferXnrnMQN1QwCYGg9b19gMNxvaTGlOzt+Q5pF/XdbR/dWhCuYC8+SH2WDA4JAxKKM3psUS
CWd9t0/D1IHWl8Qs2EarviWVVseAzjBy4/zt5OQSnY6nJ/U8994AUb8O+9WpqkOqMxEzV9YXoE7r
Wqq1OG7r2DBiVxOqZqpI2r1pp94/FA7Faa4gukqvH99lWCzH0vCRobQcrWMV2s8do/yDmnB4rlO3
Jo5u5Ju3ig2Ikr8rCVxeVQNV/8fobvkf2EWiQMomFACZhMT/gLJp3ymZ7D9E7oY7e3HKZOmM9SyE
6OeoWysd9Vk//ZGh7sfIm8Vm7u2tQDJGIazWuwmVKsFjVTE0Udam/hFvx/Sb1g1QW77OiiWaZYxJ
Ir+ymhlngx7IC5hkjWCtnC1k3Tq0vreQqGHkquVKiFNVPKYelCK3To/MgoHzlgezdWjI8X3Jhkn4
iUs0MohSCc7BtmtFQd7WH6iRhhZu3p9Zxjfi7i6b7kQYA/F0IXKNql2PEGndt8pE/dGFYrkWKA1Y
7jTSWFIlQVNjaEj02N7Q+OuucbcQKsT1h7PTzGwtkHdmFolhzmF1chHWu7ysszkemsHZPsTKzBuF
ysz8eAO02VVbw1CY86rNsdNXNqCuWzp701rlwnJSdb9RtvrDPbbZYg3o/SWPxbouFBJls9clVTsX
O80cCPRTz2wKDMXLcXCW7imdXH8H02jfugYO65RqP/TjHmGCd10EwDSjKSF/+85rRRiNU1g9hG3G
A6xsWIGd10rAMJtKwpKBeYW35oU1fpYAgM1LleagpmPLlxJP4D4yGere7RJsizLYr5SHLvv7pPc0
mZ0T7obRHp8Quoenecr8LmnVqJsY5YsRJqVpQBFbsqhtxsm5+HYoRnGjngG83W11oFbELXrDQlB6
U3jyi8LzyYLGuMoHUvfpkHK8jaH9G2npXD0XwGNbhIzHcs5b0HlWjMTMkTta2dImln4JvjV3c7nA
8o0N8jegX30rlqobj0jsaxUBqPE5pZzjKvG8zk7f586a0lfVBlv3My8baTeIFNa63HstrOEnHKta
Dn7BMDTTPL8N5aHVlRUkqWyLjzKrh6eOWJ+3os39OjJA7W+jUfBTcq4yKrlB7jdJY3bA2vagxg94
IrtIQD1HfZK0ifRxs83551SaVhoPdLzIh2HNxy0RjfKhtsN1Kn9D8zrOs2/6on+0U5HWhxUdGBH0
k1HDH3gekk1KJe9EyWoFXKapusu5N6Z22jJ7/e6oTfxau6o45MbgJKY1WKTPzi9Vk/ObZKI8pmHb
JMTszG8+8tBkNodnFm519oh42Y2Omhg4puey6lKE6UGmMAa47V4tpYhatK4J7cagsPygMfhxd9PK
ZKComo22P4pHH5Xbm1vExAbmDG+8g9FWP91NPnMhVsfCkvbb5LjqwZFZ8DhRpoB5b0DRpNPhkPUu
R+5iz+8aiA1CWn0tAgFYViFMbvM1TwLoV2SZyojywCoPFcFN9xmRzLeq617hoRg3HVk9K9PoE/QI
ch/4uU5U3RnX1elRariYsVeJndJQyE6YJrq9KMuU0lffYXb1R2u7zewXj1k4r+suHHzzJ1Sl4ITt
oLGstB8+53KTpx41CMGQxjBc0EkaY9yirLZiBvQuKZcp2BkBGwFOGA67qB7S7AuJ53gpKrY+FEXm
egudbUB4r5bxbyGAzE2UlWa8hEFhYnapMRTUxagQ8ZiKayKc1r09udZjCJsBTskDBT8rXzN3mney
o7MG34yD9r8u36xlyE6jtzWncevdP1VnMRRabf/Ybnl/SdFivXqu8M5WLrk1VqueuNRYWCJTOn2+
7wqnJ1HPknvavlnYkNFRVk2IO+M/PNyX8q2KtSro9HlUUn85I5BW5G5bqCKCOdOkhMY7cRlOO3aV
D9fy0iEZvYWKOjr3fo0Vkpy+n81Xh8mT/WjxE1O55NX6KKndTAQfPqj8wSoooNvm4iUNjS/iTyoo
uSrfk6V7azrmD71p/+QQarvnZDz5yN4S4hzTnQC5ZMvr+PK6R38sL7Zsxa4UCAjLdkXAJor5zCaB
LcL0XTZW+7srCmT9nVUfOjn1UelMT6HTLYnuyzLx5ELgzRJcdcvEPIRZ/VAGvhcPs7clxjz5mHj6
W7BYV4RDu76226Oeq+OYr0npI/zrxsm+kVPy1LaIqSny+qjzxiGotzN/ULf2vcH1R47sg9iQOQop
332D51x3BoGaO7rXvxEWXb1JH9yl9U+u0V9m13sPELaSuqRGqJ78yvO+gUG3eInGzIq21ByPNhhT
uixZEtjlzl3rt8Wofo25YDqDEKGtDLw0P1lufkknBFd40a7wz36UDaY4Bf1G1xhH3RzBEfoJuSQO
xJWzS+1iZtQznu46VHTvvGL4ku1hOC19nr8VXnez9bzEFOFWsWlnJfNJ95wqzF5dlsOH8s1HCqwV
emTKm6gcnGLnDMj6Bm44aK3M3k/T/fRxK1FcmXC+G6cAN+NW2cHeSVRokw8SzZ5mV73BbQX87qTy
oR2da9+t34FZ9EkWbj9DVII5xCncdGafilCD8q2+u2/zEQPH0INbOMUQb7DCJ0h4e6eDvNktM2Ys
e+39P2ELseUrvD/E9tpn0q76Z4oG5jcvK0G7pCoS8l+WJF+dDZVqeC27TfOyO1n4sYTuR2/XlEqw
NC171DMXKcz+3fDra7A1WYzGKqSr2RM/N2/tf+VBtjKVteYV+rouL3gnOAuhpC9+54IMG4yKW7qV
eytF3D9jA9im+scUDuoJ3w/kMdqFWHmZ+6BsaR7t0N6+Vk7/N0i0LCkHcPuwsB4XXFXQYKuIZscf
oKULC4Flj4NoyL8ZsDGCZVNevIyGMHGkIfmfWj9X8doiaz4DKcAWjsuvGc3ig4Odb5ZOsE9LC4HV
uDyXSC+45oJ3ZlfkIgZC9LrgXfdh+jNvW47OOkx/2tHSx97KTvjcrg57y9G08vpWIihBD/az7Kp3
kfY/qy47t0iEDiGq4ivpzEsCHi2TYOm2n3x45kEzUCdGM9/9Ov1sPAzV0i2R2Fzr2lmYFvOKt9Rv
NgR8aB7yC35xXsl5wNo4O4iyfdtKtjp0j5Wxupch8LsLzDZTfr7Mv/1eZCdj8rp/2uX58KzAu/mc
SDGWKXOP9DqPK2k44JFLf6nXRf8t/KkcicEGzoOk9JA4hGn+EDhl8SVbMifahdqmprW7z6bkQPT8
CtbM/Yd3ITtvvrL+Qf2rhy5P62PLtohsksxumzDE46zyKnapiblN0JP8lYF7KgxsixgzsjqaKOu8
+DJl2RFF43xJSzNz5NS+HtJ5Csprg4uljukiF/8a7YO2Oc06LC+qGk2EI2UYfqhmct99ynuLaOj6
7doZjTyGMI3FoRrAg6DPRfFkOWH7iwcnq89+Z/svmZ8pD6Whi5EuJadt8VYsG/f8lHOqBu9CCJn5
LFDud3HbKEUwUSHWxA3bAQOBZ/zqPOp1FQaKjX0rcyuym+zmqaib/Gtmpz5KKfXfSa/DpQqrcknY
2IMfstC9OJT5tgEylGhipfCfLB7aKVrLBXxMYk1gHjadNxRgoRt3rTaRpUH/MavlgwteMA43C5Xd
W2UAvNhTX1/wKUwnsBrUY3inrkNqGVdd0T4z5sWQYnYbW7U309xLemFMI5+5b70wdHqKRpOw+Omi
nD7XjphORetuB4uka5Q5c2BfEfE2z/YStEkwrJgb5s6+GqNvXhhR0SUUhCSgXkEcs+KVxJ4fTm8t
A26Sm3dUT4igf+rRK1bx2ksvmZa5jrVlQS7MBYS9u/10LPa/SQ3zR5EHxt7dyrtvag2eSzZfVhwb
smTFLr9va/Wv9IbiuQ4x70Ippv3f0uyZJibU9EzzZGNkYriallM8uHmtHtxhdIkVcnDVpZ262pY2
9jwj1c71AmTKWtvJTODMR1lvtDly/z9CRL+65lQcUfJqZDnFZB4r4Ujcq8DwqLJ/C6cFZMlZx7Rb
r3EgwfQGjBiRWXuvAvN+1MsBv98K+jLYVvaGsMc9VZm2XglskbtpQAFvrnKOZW1CHuUO/gTGIdzJ
/bZDK2ezrPE5jMALd6UCcN7Ab8ZWzv7Acf0mbdEkeUcJ6ZyhZGc27xh5vOxkQrFyaACo2pZlnagC
BkjwtjlOEas+jaartgihifmHa0jtp5r2CHcZATENlnTatRV7Rf0E5hvsWczI3IcDQju4IroIvUsx
AboNeR7+pnfujoql6hKOuYx8K4WZpUl5T84KU7oH9Z3r5dborUDM6zE8EO2T0PhTspeHEKyFmT6i
11hjvvn8sOTikpXjI4RzCRyKAqucJkZ+L7BfnTuhVzfFP8l6E7WqItBc5iav41QcNtnYkcC0Es8C
aRNKaXOXYUDkH6l36zurQTIZ+re1Mt/DUPpxh8rqaeXj+0L78c++W1TajNXOLMSTdNt87/tI/cCF
gD7ZWCJzIDV6kjLblYg2WRgCA6TE3x49EjG7UqOhxZg53M0ak7nqiKZkNxoFj71Tg83VpbwyTzTR
mK1E8K5HTyFFy1zkeeYQHkdV8cdsFlHHvZfUK+dKm1MR9xKjpzMQHZo6PddH7//jIKDYqVHN38YN
5MHR3h/m4fFxsAs+Tg3QgttiPssMd/NYiSeqWoLj3AXDqSjSKgr6bmDdtSaueuRegY30BrsTAxEs
TmvUKY+XO5m3Gg3goUTPG1dqg8G795MXKzlGSvef1dLcO5YYIZvWeZtZAXlAvPKwhkUIgYMOV7Mi
P9Am90lCYRhzuZ2BoBd+86xNECc0O9+kQQb7X8PAb0Pi0x51KxE9fueL4RdMKbN7tv11eCGi0Xjk
at6OxbiMbLjDjIoxczkMVuRbLcLgmV39gHfvOUAvdDbcoAaprx2G34L1D+T11KyyfVHIq5ZMuGxJ
nBHhDCK7aMeOPbwQEfNRQT6XizwBH93BD3KDtzcU9g9PbE0M18Gb3nYKth7bQN+LFghO+18y3Krj
ShPRTSNYflG1XBKDSqibp/x2T8Is3aQsakAJ9cS/Kk/itWrQdqf5FlPYUd2UUBmDW9kmVqA0mSmz
fSTB6HXRk5kIFd7zCTr36mCYi1E0gxtb+NhY6/OHoWiuaKce3aqv98WUZYc6NR+rZrgaqNli28QZ
F6iOixFw5jQJ5F1bEcw/LKxxEA3NhBysKY/KKfxI+un2WKZdieuzZSxcl6hAwcnJJuSOU/u6tnfw
H2XtNCKcaZvKP8/at97mnLWhlpT6zkUPNbTdDdNVB7Q9tgDKpbEcQKnmw4gq66klQJqdZJZRaS6P
qIt/GKshdlOdGhFStOlq87knvtM8dHb+A9X7FAuF+rp3GUfGbb4BuunXKfD7y0TGY29NX8oLh32F
uRfYjQoXNYF+Zg5d8anF9JFyaLganRi+kBfFERqLUr1TbfnLLbjFvVz1e2QvctdWjTzYdX5NHcfe
LYH76maLZPMIj17l1DtdhWIvsi7j6xjeHZ//3tNhHDbtj7FClbm61rYbwQpcH8PcQK3AzkaVcvS3
qkBjWzWndMqnd1/an3rUFXoGuIfWmRFfyvCPST8yo5zZxo7Pg7fpCn87/l7c4TVHRJj1x94JwcOK
4tVWavwunfbBs4rtG6NWdU4rK3swrTJIcBOSY9uN371ZWSxu7gjbutmP9ErIX6Pqqr1mxfxZ1rY8
t3ge9h3GxNd6xDHnjoiyM0OgkrFdCzeG80hOABR3CPMHCR/Z7GncVLgFncWMLc9+ZLdoyF0AJZQU
XuNNOnqp80TsKfOOOvTCes6Mec/J+IAs/GOc8otZcsehnSviqUd27POpI62bd/jbf2eqrbhEm/tN
JaPArKaEe/WGNRfVqShvFmEXLHIcrH0qMMkq45pqmfTZvAtzidNkMW40l7u7RU6AsrOFeTI7eLpE
iVcv/zxuYII4fLXbmDUTxXsfUQ9vJWFQ/sE5xWJfE0eL7ZB8kLoyu505b9VTUcyXugl4Ahyeqszg
g8Cr+jVo652z8MuFSd2nS4iHLzecZPIWlFist0hOm2LPPa7hO6tsl2VhVE69fQvtHCLQzN4xW/CS
1Is+B5X3avfbesi27dlEaUegQ4eqR8M56qqqWdmxn/eD2Z6Z3Ya7vabugBxT+VEsFAdMFiIC09Ko
ttXwMyimf8SJ4JNFghkYCwqHOs0uOsUAijpJx5gf8f4MtN76dOEendZT8ZI1AiqQAaapMaaYukPe
hFAosjtRwG1N73mmS5A8fWMNu49OsoxTtOg7F+d0JCb7Us/ZGOUVHKa3GX3cYoSIQK3fus42ozm1
nihiR3pSgzlWroMLB4guzpr8Zwb7XoBoVwqt+mDEBXvXLqiCYI9AvY3dpvmbdvpDh169p0zkTvjU
j05hDQhCe6R2FTrWwsVEGqYDNK6l96aj1WNYbV6cMzZ9jLZe4t6QKW/XliX2AN3rj1WwJwOlP8Os
WRE+fG/fjxjoIXmxEIbWectG/4yyYIUoy4u9QBfIqbT+GtY1xWim6oPtzB+yqp8G4MRIAord3fjF
0bKG7y4Q73m+YElccx0TylnzVENlb+KemzG9B7M/7nxHYvW5C/V7i726aRiSGv0RrARAsOHRApEa
MPSuGA8apRWVmiUQsyMbZrSx186hbiY0wPgDQzsxNqaFSFWal8Qw6+Ix9wVfYm579W9cl9MXSFY7
Qrm7GcGpm3/GM8QJiD/S/F1wpstktJ2xORjLYJjJBj7VHaxBIPvJpEHiTDCGM9yV25bpac3yhSjZ
qvBzNDpq4Hs07DE8uO7ShTdnzVx1Ns1Rfqwpj+9b5UnkJladzl7UeXa67OHJiwnGIdS8auDnHniz
QPSF+qP4/zK//5dopf/swksX17Qtn+XaMwZk4mEotl8BPqp//3cu1P8S2/WfPXiboZVSwsUrbeoG
fZSSF3A7Wonybov/77/CvAc1/Q+5R/9ZhZfVlsS3i8qtEP9F3Zk1x41kWfqvtOU71NiXsa56QACx
MUgGd0ovMK7YHTscwK+fDyr1ZKZmVNnVNi9tJqOJohgMRgDu1+895zumqu0pqjONq44m12ZGwAe2
p0pbMviEnb5Q7Ndvbd/MNj29SC8vF20o6x24lunmnz+dX+CknPXf/8DZItqBW5re0y6qKuovr2Fj
s+RbaY9fF2P+C87eL/hhPwfoKZQUucsYftcIs6R8jKJHnWZN6hexiTe3znLuca1Be/7Pf6lfXSXr
v//hl4qTxsmRoi47bG40L5RiCQaz1e/+e4/+E95LUw3JeLZddmJo7IAjj7lX1Sr9C77Xry7Bn/he
VANqrGc2r9XIgAzNqYqfiGan40R/xWf/1cvzE9qraL1KdRGW7CrNK8kuw4eiUxNmyV9wqX91Tf1M
9hKawBCHVzFpbhJ92OdmHcyUY1L5q0TPX1xQP2f9MUQp4HOVC/w2462JmAlqV8qjoW+btK3+exfR
z4l/yJcHdBCEQre5TQ9itpRQZyqw/+cX0a9+g/Xf/3CJTrA5rFrNFoqzddRtddVuBlSxQzExB1ar
RaBFmvovOIG/+mE/3eQ5esnU6nlDutEiwVDF6zJARjjOcZxu3boUtK7G+B/0u39/m/5X/FGd/7GU
dX//Dz5/o+fWpnHS//Tp3y/Tt7bqqs/+P9Zv+z//7c/f9Pf7quTPz//lT9/BA//4wcFL//KnT0Km
z/18M3y08+0HHeD++6PzFNf/+V/94r99fH+U+7n++NtvsMJEvz4aa5/47ceXDu9/+01bU+L+/Y+P
/+OLVy8l33dZtdXbW/V/fcfHS9f/7TdF/eJ5rmrSkmBKqlm6u2ZuyI/vX9OcLxpfsjwTkatGD4Yf
JKq2T/72m2F98XTdMF1V101072soTFcN65d09YvjaDwigHHH9VRb/+0/n9yf3p/f369/E0N5rlKk
fzzw91jE37ckmmI6z0G1DdXUyYDlEf98UUo0QrLT45cMTRxVSztrF2ULZuNkoTYfXlDwdc1LZGOk
D0rJs+XkYSWxt6ADoJps3cM0a7nzOmCT7vINYL0631f0lvX3zu0rZBvDotPT4emhx4nzOEI0jESf
ob3PidlNC7/BmYaoWkZKZtpW0NYUIvKCrp3rAI5Oxmxop69ouGmF7Mpalt74CGAA818wFiyV7W7G
l0jtWsYjpWgAvajJ542jubQ/uJ8M70VVe1Qx6FAj/Tgoo9If8yGeugcGO/H0SKfckftyBnPF7Ecf
GT9LIyuq90JFC7ClcacX9B4TMcDaccTIwKig43+Vq4PE6OBlHC9X3f22ibuKJlwLSYH5ruynLX1Y
N8V4ZKfEHKtpZAaxXrkdIDGMJyWcBum9kv4D/2qpcgAHfp+X3Xoaldg+29CrctcrtwJzmRn7YCQ0
9RoZQEc2+/qOouussoyWpNcZj7WCHHML72wQB5f4vWe2QbgjpVJ3agi9zohpFC7VXU4jNwHWphs3
sl4MRi84FkjOFdaYbqTRyiWMRkc5Z9bAkS5HB3IaF0vc606ZveTkbbw2vBIIFUoKw52eWcC4aKMU
kR8PdYQqXqkeXA2zED+UIWGqVrh35qmw493gzKstrHRGffLuMOQ2Ym8QZ1BcVRZHaTQrBVZTQjxN
xUWtOEXZNgOBku6rxuL7GW5YunZXKKIHSWNEuaKFnGxQtPs9ra7liqY6xkC8fUV64AIxjcBhku8w
FfLohPcuQt2w8rxMeXfxf7pvWd/bDZmFtjeNnu/GpksPVM1Sm/bk1MFAM5RkCqc0o/Xo1A4tGUtW
gFj6jmPc8ziXKWdCox2aU2MPNpJde+pXzITeJzR9PezJQ0I39phARAPyHMWMA28diZUpXFq8nOfK
NGLnvkXHzPTQYCpzuQCQcoEyWXj+fNU08+hWSDAmTwoTasWXowRwPjPJU8+OyLbckBKYk9Ew+hp7
Yn1hPwt9D9Qgn89Kny76HjspFzEWwNxkJtTPMCkMS1Xty0jG9ml2InXmmCGXJ6scmFi6quA+bWXc
PDGIQGsBwCecuzzMuDa8p8UzVh5JAsJuVzEwM6+dYYGSubQtRmBU2dxCyFpVGpF6FtvTk0GDQiDs
7BZICnhaNDqnSgzuKWosE40KerzlLc8Sm/6zbdOwuMdwMuhvY8RM66ZZivmC9fFoRc7c4Xft+qUO
Y03WdVB6WTVsbYYwxQaCTZ1fmHJU52ClhtPKA/+BzUwRinqxwD5KQ12bCixVte7lm8imB4mdKtWd
oMfdRxgZLUwXt4fQgWD4dDpGD6Dk4rbZ7NfYLImJZ3VBC+PHbkkuOhb3rETe7U1GZQcFAM52gVNp
KlgxIEs3tAcNurDVRebS5tmhKcofLGUanyCk5biw9AIL6IUde87w0mkWyozQVadFXgsLTmUY6W4x
n+1a10rW1JyR9cRpM9+r3Ui/nvlQ5UAwI0KjreRG0JviRDbVQ50fMF02KrOXpDG2ViuJI6UTl2T7
tkbYfe3ktlrtsMcRYRVAAnCV91iIZtxhgyoc0EQiHt29MptWzy8wKebnUEt6W15jJP0950rwbaPR
i5yvmjFGLJeTcHotTPAvt4Zdw1BIm7q1M1ruPOTlUlUNZhdCDEgdCnUhTFiMJuIj9TJhvsvqrymz
yD1Uo2KyAdwOWTfdY9dzbQ7q5JqEWZIAV0BFlc73MZpow/cU4KQpahCJ45C5v9H30wa0c0IvZRYo
nw55V7toMCx1UCsRwEhmRF/VxZLs+4GeYlBNiZHdYLmFGdlySMFm29HQPDK2MgSlmBcN5Te36oF6
cgp8LTK1UQJz0iuJLFERaImB6ijZhLGyQ22OSCLFWQAgq0X6pNrQCw5Yd8bkOGOU4aXP8BZDFBgW
Gw+5YzcXnZ7WiBdaDCjMtMulaF/11IXw6LfVktFYGRY3H2hmlSNdR8dGY3ocR2Meb22UQl/R7ijM
J2VhNR9VUnvjrVu6QtykyqAMKQ01XoRog364rj7yCJXmZxPVc0mLL5ZSIeGXBqy6eLJ96toqAlOW
EwX/0NmqhT9aMhTY0Da31rdSNOikPWlPNSLkNNdx/IOzAxSh5DWopMhRL7vRVuN7mr5a/UL6G+i7
VHVoQy4iqr1LT/aaFvaexcSGcQfIlHspIXkdECbEeCzhBlWnGp1iHtaNWJRH6RABDBEB6/9uFN5Q
NQxOCODzUNLQXWdgCnA6fp1dxGbPXu9V73SezeEfVfO/VMj+v0vUP9W0u49qLQO7/wF1rL5Wnr+u
Y1lW/1TEfv/v/yhitS+uatsuNaxjA2xwOFL+qGDVL5qJIgE9rg7W3tTdtVb+UcJq2hfNcD18Zhrj
CVNbwxR+lLD2F02jzeEhnnJgQGN2+VdKWM37nk35ew3rYHwzLFf3LMpDD4fxzzEdXUvn0Cg/540t
0uSWlRuyKxM5ZJDjxssrZdMqSxUMLG0Bt5w4UL0qoaY7RjBoTXubJC1y8iQf944S5/SYU+aHio17
um+AP0KHMeRIk7y3LQBgudh1eH6viVx6SmbSDtMmaYMOCAaU5VE9aCq34IijJI/gn2EmKI4yt46m
UcNBy+pmu+IFWxN3adtiGWz09JixGJcjuqYV7hUMBhRcns4WfmwOJgPrwZycvKoDx9Jkt4pZNxuK
kvs0SkE3RmeMD9aOTUKlLs2+2S77rVtBZpyY1NAerdgYIm8/RgkKKueTybgr4RVcTqg8/LY3aLNX
ueELxPqGaT3q+lQcUN6uSambBs5x2KgiyEym81kugExVYV2m4x5mcLGBLllUeztO3I0L5ThcYnnb
LNdGZaD3T1IsM3b6rrjNxTcLoVfGVrkXDSMguG/PhocQqZhwulSspL3bHEE/PKZXmhpdJBpsnEFQ
uWcurl8TI653GMvlLOdmPySfSeYh/0q3k6feDZr9OLrz8yzE3p37CyDvkIDn+jgjEPLRrgR5gnBx
MdxHS2Gim5b5jaj3WSseFqV8gKB75gpj0oMGoEtLkCy5ITcU62/eqpdZnu15uU4mD6yfWQWUm7Cq
+KUTPcxmWEsYyXyWbmqGgRcwl7dZ3up+rNfgHJezjj0VcgoLuo5QtXbqx6mJMC67ls9RqAfvi5NC
18UD5rgbp8GFnGafBYO8LbDQA5q0l+WUsJ+wL7jtJvfIn7YQFLnDW1LTUXaiJ80tHzyQxAcscu/J
rF6OJQeMDt6GT6mDEbRvGOglh6RU3nr8w5EDbS7Nmut0HpjqIU7R8fgD1zybuXb2QNBsyt56Z96H
TomuNXrkyY/EZ8WBBCpva2yQR322vYLEEbOWtB7x0AITZSfv/X62X1ajWNC07s6a09t8gsasrJ6O
bFEvdAPag67Md94I1nPBItFTYeKyek30M7osDWFeNGJ4HhrGUvktRU65edIdpHHWXB2pqGscKU3n
60l64dqyDKgRHiHzURm2w30x8c7Dx7pRabD4LeouX5ksJMPZVmvndQDkO4tbgroRPV71JUBnfu5S
EoMM9kA6cE7IxnlqUBbf2AZuld5rAywxdogOfl1O8CxRKx2pTk5Rq90xqX/Ej1RgUex2FvDUfa65
A9CUrg3x+hhHp1N06F/87fdPK3SHO222yU0ZBSYQPmha+eNvlrVWFssRuS8MFSb5KO44ByGQW5nZ
RyRF/PQqNndNvOyHBqNe6up9AJYFJGCFlvf7BxB3jD9KJ91E9VVTXRVq8xVPWIOzd3nIQVVmvCO+
6AcFdjDu64YqNr4wB0VuYMtY+xnRqZU2bpCYE56/RoJUTvBuIntKL6pJh3dQd6gz8W/4eWpaF1zc
6xlPM3cDvh7opEN2jDTUEB7Q46nEx7v+TU5q9uNv7cpAM0y/EZXKDK17psTtAizjp9KAxO1Lu7ii
iE42VVbjCF9RZ1OFnQe100XG+CjoXAa4OK25Ywt9n6R1dfz+YZrsV3Q4EnqX1R7jvteZ7LpZUGe8
b5O2aGg9WpzdjO7iQjX2CqlkgQL50dfdtD6mKNFQ0lc2g04Hh+OkeQhkWrBkwuymABehnwv71Hn2
fDQqcwuaLNnAZnU2KlxrxfXGkHHcxOEV/beix+sJ3sLuk15xqYWNHudBgSpn2yqy3OHdekoH92s9
IvOAEojpawqRnysgUFEYYVV2mXQoURKtmp4nmYvpmPSRZE8BVDt6h1ly7tMf0rSzaEkvmINnbefZ
VrcvVfoF6/Q89JBxH3ulvgPkUG9bW5VbTLE3lIjZBT6962x0mx2vcrKxOrxcOiBZLHMcQFpaAyal
83HIjJNRzf3OUnvwxY7z1GBc9fFMdkcTUrQIYBJ3YZ6iZxmZh/oq4vc2bQ4AZpnH5c1tDOk0bBvu
ZbAer7xhpBzgGkB10xFgCJecdkAboplFkc9kt5juEAwM95l93djWpVtbzrbMYKFbHKN3jJaLWr6g
LaXJ0jb1o1si0Y4Y2jeryw2qZXca0K/ZjMu3MPTkvuJItOms1gybCsg4RxvCI8bVilqwTWE/e5VT
9bSoHXadqm1QfqWurwqLRkgZbScLyAWSt9d+blg6lCEPpKJZQZ06CHCQb4CgEtfF1F/OCmQ5hqr3
Uie2wjFpjCzT2TBx6IqiAbc3xdsJgejeFlB7FEQzYUyVfbmO/SB/lryJXfNtqVmf13adPyjxhWbj
p6Y/s1M1KMAKpy99gQWU9FsnnrGzYYC9SxVcNl4/BHYixbZF+X8L2Y0peqNtFSfnkkXoN88mjlMd
FMcyDOPR8ACiFJoa9o4Fq5sUskt84u66k41Bb7r1kWQptpKq2HHKtalgIOGONIwDg0xOf8TTivxF
hTSyplRg2T6naoFwqLd60lu8SyeW7yRCzexnfbYtquy5dhVGtBZuw0GkYTl21anvI1yVzXTRSkwT
Bi5OX58j0iiS98ysXKblS8E+YK0uKZNDU4dgS1eUu2UZ6huNA/Kt2uU4VafsWYWjudcMZF28JdFl
h+jUJ5jgAbQL7lfUzVjU3OEpzRwchbO5bca+3euIlcKuWvckzMQcOVDCeLghRzvfjJWkAcS5GYjw
pSjRc+cmEiUroz0zpfE158SSmsJjKMnlnltIBsa8Na7stO6QXFjTKwjK7YKKcKdYQ7cdI6eDSly3
wYDrBNFdbp4d0EQ0Im+Tvvw01XS8g+xJbjzv4m0tuDTpwCNCqssl7PH6XokcS8NoSJqXPfmG8IDy
3OxhQBBy0aeN9E0H1q9XFadaonVIDQfOSDvsPL3ISWqoH6o6wlBp3WjgwdF3ui7FgJqjaETzWZuc
bXmO+aYbZoCHkEBDEyIme4u1bJK+QhJxSyjldGxrClelv7BrKs6S892WDsBXI4mWPRQpCFr1IHbI
f8w9dIpvorElrGceMrFo2lQizOgVPfVZ8jWyIc9gl6EL5OSHpsmWUF07e4NoXvLB0S4noW4G5qbb
biw+0V5weQy5cpHB9UQl5eNsK9ael6PRsRpE2R9S03jToq2lK/1NoxiHKZ0kg3NxoUueAMpeM6xT
hAlWD62znnUkoOpGpuORs73hN8YwwfbxPJa8junSilJYkNFHxbjsVevGHJWwxtrD4Zjm0aQM3dHQ
gRvbJq7XHHIDitTFCZeEd0YvsH6gUp24c+Dal7kVxJF5b1fNNnbj5nqkBbq+yOoxmyYnrNhyuPtB
2tf6ScyLirHCevYq07lyrf4Cg1qPqq6+dTN9W1DDIuWRkGGdMlRLJoZ0yleIf6zvaU09zo11jgvQ
ckv6NRkxHs8zOPqEglDcZzRGzqaRPy7Fw0g2CeWnOCwIB6/iOcEm0cy4zLN13ekNOmmrmrIFXTxH
bqCOtgZTGApqZtSvdZWo6DH5oNjZyQPXfFg82jA46qfs0lNidqSoQk1qwTMY831fNMlVqzeNLw1g
WjoakakFA4OypAuspkJg1Za3+gwpstenr6jNCOhguevyjAVQ2IiGeC9dWnzbPu88lLmFgrZC0+AR
NOJi1ORWd8vXdqWxDvX0hjsQhKroQmwn/QbKADdpjhSynlS6lTFlIeRYpKatRLNtob2YnCKwpCxh
gJdbkpjfE8NFQ6TYzxN9TNRrLAzlGgviZlBctLDJu08koRvNNlhOBgYYeVfcVu0oCQdZEAvnBKE0
gzzCMXk0VeTDsGYBftrxvhtIiHC7Key0dKEBlR6XiANBgr/dF+pcgO7HU6CZ6D8E36fS6Q0ahrY0
bMyjs36o04U7gxoRaPgJD8+mdWGETTOEfrc8I/lTNPcOFRDsukV9TGJourBY1uIFe0s6ozJsuTU2
U+JOm9V9XzYeBUBK/jTTT/Sa0bboacGq4iqKxG2HdXnfL77qVdeiWF3kBNPoI1qMTuIngyOGscG8
F8jjsyIV24ryUylBrsbeFDjO8JE38smsjWecHh7ycfWBCI1nLZNHBk0bWFVUGnGE7tqSxKZVSUeo
kYatXUx37cCRvVdU9n5xFy9b+tubuq8eUHIDgJ3aYYN+0TyIgqHSggBHxeYR4GF+jgAX+WWmfyzF
kAaaMr1SxwyB6F1fYTMOEy8mw8aK7otkOsC5V3aRx5m5XAXaonS3sVE5G4YknBgyK5zGaQ4MzkqY
87+5gJtuUYj0G2usr8Ezuv5MR5rBA+i4HtwRXt1T4kbq1qiYMVn1q4EL9ZBdEri6+N6wHqlzBQpI
u0y7WfIypsJ5VhPvUWnjKah6XF1WaJfrjSndvdDNZ+HNe1Ky3hwJN6ICTR8o8t7AQKNqPepmTrz7
GdQLscR3heS3iNyvtlJeW5qS4/7VG7/oul0xZ1dTZ1xDOiLuAmel8kn8zriJehasqFRe2sR471vH
INNDf3BJl/6+PSTJC0Oefdk0OHiHYJQIB5xC35RMc4J0NE9UmBToJiyrqixPtpM8TdlyKmPXwZxO
Mx2Q5LWTcGqLveSprWMykxbKLBA5e7PUvqE93GsSV0DmIkbOFSqMZr/M7XMZO1s50gIuuvbbUhLz
u7Q34GhDvYWyw2jQHNQRNL1yKp+cu1QKShKJ+h8YG90Il9oSfo4/p+11YiIHpB3NrzxunbI09trA
dVpLSOyVemtVEl4NlJzZqR8iLhiiMSi0qvgN0iVm1coDqVXcxNDFApy1cNqo7JJEC+ea0msuhyCj
FnWIn2GIgOOpiDY9tDOVomQTr5sTzm+85unJKFyc0wBsNnLpyFFJ7EN7pZtstWQOOJsEX1g2XJOx
ct1XqPD7OS5DizkopD9iKpXZ2Ub40LaGiifeZq6Usshj7iRMFBbbtkzELXObXbKYwZzIW1hMF0nS
vLYwxGzEH35m2fpWMnXRp3La0ra9c4f0Cen4Hrft7Kt7j8mDEVVIeEetWMtJiB5WDl296ULAueys
dlxjB0K56JllKL47qebiUtGQ1RGnERlkErmMMZldewF5FFyRar0BB6KB6EXy+erMenoa6PCM1QIe
hX7BfnTisypulMS8ygZNorIsMM9Bp8X6G3e4BB+Yv9GXXtKwtiC9NC2C+sVGIjcuJwg7B5bcLUTI
Oxrzd2ptnxE9vOdKQZkdg0/qlANduTogU/BJGZZnXWvggwiOflHCWjDdU1qB1UqKjjsveYwH7kwM
2XdVZGyN9N0o1W9VwlpiV5I33G2vey7r1eJcVt2HacFQMQr7ec6/mqVBw1B87fXoQSlAQoJZeIt1
6w52LEFucjyntfPmWBWFcw0ytp4C2To5WLpTVFBsT6X6ai5QPr2ElbPm+obgHW9FXmwBuiZnMXD/
Cf2hZGXZGaQjoS0+rrdGmzqzn/fRvV3W+ziOHt2lPRuITP3c89Jg0NnscMm9kpJwow/4h1LqDKS7
e5gBZ+QQwagM37AjSlS6xhnc1Le8yL85BjZbVPFHO31YWA8WyJCoQpMzYFMKr9a8A8jq0GXhwF/G
u3IB6OfluE7wDNHWh/rRx+ZrYqnPY0yWGgr0tlnUbYYPOOyUKg2lzI8x8uxGzHdmV+1TjTYOTqTX
shjOhedeDj00OKJV3g2TjurKBMwSLXsglYDmohPnMGNiQFQQ3zhJ3uee8rAwjN4iliPEauA20Yej
TPFpGwz8VV62bda6+4K26cYbgaWNPes1YB9BKVDv4SAyF6SzG2pjAkd77CCI7ZmrPPVWRYkS5Rv4
oaeyrykTRk6vq9HbOjAJq4PGuDYrfQrgYbKLldkFitm+pSU2ze6u1FsFwGx+OQza3WKbbE3pQz3j
GlfJ22KWGr1HsuYmE8O+K5muus40w+CuTxmnq12l9kES5c9po20Kgpw2XlIT15Jnu8qx8u00D9f0
F5aTAa1FzJCjk6kHXJIbtHSH+MFmwxSGrnPyrD8HbwmKnvtzAkjAcQnnm8b1GM3Ti+Mk4GKH7DzP
lcG89gr7K3gxMuso23FAO6TKKbin4UTgNyOmZ9+a6takz5EuAg85ld1mGMEVlKN31ZJgT61+RFJS
HgY1vrNjwiTUCxV7VzgVxuMi6E0VGJxHnRwBJrUwvAfztm4e65FDljb04LYOHBTRKHaXrW7OJ9TW
LzpEuy0g413JiG4za0oS4GXh+afTCWEegYzShISOno4LXsG3JNqX3pvjc2Vj3pTJcZyN97WYDsXS
ndTyMk5mjt/tuKOnmqnu4s8N9AVJiMXsFY/kEPkFryEK7jm94/684/z8LRUtM9A5Dg1lCK1u0lDa
0rfNizu81uhiO3lrK0W6y2R2UBT7hHeZg83gVRdxsr5NVGcLvocg01UMWOkTzPFHrdGFX6s36WKf
OVBeNAtE9yFXOY7AAcjM+ZXXF+8yUlW/xHQB7uXE5tDQZLe9TebyYnLOJ2qCuBzt3kjM1tcc9P1a
BPwS98s1rA0GCMeMTDMahdigGVq8gl14zsrmGd3DSojwMJm1g9yADYPpw6XCuFY/JOhU3KnV92lV
kbun9HDbCVfpliHfMFJ8Adn+tWHu7JhKy92xaI9jzazcHgQ9sfQbJAlkKizkfq1AYZA17XK7SF6Y
rnobe8nfRy7pSNrXMCRJ6csf4a0KhsfWyU0Ny49u7Mi7AV/7tW+mQyLxG6AeuNPddTu5bXMqubao
rmycKcfcNEfw0WOwRi/iAUIzHWcviutAPZtZLUCH0eojRmzWokOstGz+HmdgUip6XHgt2232aMks
3vXdeIk5Fw8t6SE+JytzRlNvTTgT4H5CCqqf4ZOYp96TF7EybTQLbauWHGYrva8b8Df40Uk1pv72
HdydfpVPz+t+vQzTOS80jBKS/itE+w2heWAe4GswCW8ONrzqKJ3LHVQqQO83PX6JhoucgBfRbKRK
B6iAjWcxkAvgtxLk5JG2k9MmWji4YKUjwcSDeLStxxHSENL8BC9pHLs9TVxlz8nfKVN+RMedrdE5
8nNNHExbRjsTW/2m8tKnVh3upZB4ScenBXapMSU65I2d27OH9TYSKNxMZ83IPB//yIhnWn6WuLbG
EfLq5HKilDE4i8aM9zU5g5vZHt9FWz2YXkOVXja3PWkjUuPSz0o70OYp3qUaqyUopADnWnHJzZp1
nncpO829io21+EhBxIwRvcJSYQuuDQ6zsn1ZLYqXeYxrXBmelVJT9oupZqHbgPuWFcA1fN9kpFmh
aTSvioDpgv0T8+d470Y5yYiG8ZanI7qWGQONQcrjolU+2L/KV13WB9Uy/YI4qMB2F05WWfUwaf39
IpYXw+E9Yz5/6dBcdsimpX1Go8KKCJkl1eiYT151hEdr7caoYJ+AyXBkv9t6JqchPcLGUdfzzp4Z
PcjJ9mVJDknbduyK5YaQqBeHru2g0gTX4dfuykzFR0WqCY6Akv1eoArOpEswCEt9kQyISty3Ol4Q
gTTrvxJzNwpuDsiPRNMyhndd+zjWrGRsIt+yGPv8ooK90D7ifL8IwAdKXN3INr7AhW5slFR/pJH+
UifG6I9LfttYXKp2rCo+he+86TGkt1jjzAFjJqd1wr6yjVgbIItOCwPazRu6KPWyunCo9MNimvvA
a7oTfeeenD0O2ku7ov7RCeIUHT6JK6i2LBgvMu/IuXSYhhGFybnbzuegTGrrOBgI7jKADGDxrWNV
myY3erOFLMtN2plI1/O0P4C18rZt3HWhS+fbsQgCLR0Om7KFIFmIKWL5iY5NtTDLrZTpZHvbyKSD
N+FNDJukBBvhjMnOG3nbaZ7dQfyB5CanWwTZHQ8wvBq1cpVzIilIVN3AqeFSy7g1pwiQhwCGBFUf
UQpWdm9bD/lLjJWPtmX1zUDhjqBT3c0GuaGTg06kZ2nqbK/fofw3fbiHe71n3xIa4cMzgosB3GEw
0klFrhntF0ee9M74MGbtGz0yTpAW2yNPnhMy2J1t0XCiMlCX+Io1PTuCc4Faf5s99cxYCapkB5EP
kv4FTpbTyoQbo72Jiq9GAoZ3lQ27JLBAzx+WinNLUssdKqZbzmy3kL3uIi/d6E13u0SsgNVzHpWA
epWQMBKWRZSjgZp0z0ab30JAhDxpQjARs3qfTAPYqo6eQu/CNFn7VKvHf85ZPOOzgsJkzyV/xM2c
h6kxdQF4Ri02KHuyeA5L3X7ypuqBEABjU7Io0sKRmCNasUnb6K7kpneEHYhMwpA2+OA4NRll1p7R
2I0EmuzjC2RkpBFqtbABkjiws004fqVIPkslILcjD5fP5EF1WNP7BDs1yhnMlTr7p2DVI2QqGG3S
LEyTxq/kxGk4vNomA0VV6FxL5rj4uFU13vS63JkNCUe5yssy24B0JBVlrXIzOdkF+/KhJsiDyu3Q
No55xqR1xF9fogEHlkImDaAXwirdMX916O9vJG/5ph8grCp1W4cYrlmZmhWe33845JnwlOgRTC3n
TIz+m5zJUACjlOFoiSSICK1j3Q/iDKx78YMpK8Urna3LvJMfRHqp6FQHbIExq01igVl0Ohq6UeXy
ZoJpvTD03gYTnARj2y8kf4APbCczCW2jwfazzIehH+8nM6jtbt64jEi3+Zi/5U1636rdI3V5u6Ud
yeXUUNXVHRWpR8PEHzsEkcLhDA7PvaFnXHJ4W5i7Grhb6MpiCe5m8hPTdwccLVc+IamW96F72hya
c3dTCAOoml3flREqv+8ql//fQp//mqj9f5IcSMOh8Ws50N2H+Ihfij/K2pmm8uk/ZO2IewxiRUmg
1FUD8Y2Bk+V3VbtlqKoDSsrxDM+0sMr8pyTI/mJ78G49U0UXpH4XvP+QBGn6FwNVmONZiPo8xEL/
kqpdQx7/B5+V5SBzty0DibduOczmfvaKdBwoNHTeN5ZW1Vealj5MjUI4rkQMI21dC2EZ0e+X5r43
64ipPRPEhqmIz1hLO+kunSqruETxMhmmeYFHlR2oc7TtH17RH1r8P2nvPWO1Df0uXOJ5Orw+eAIc
Xo5V1P+TrUgBtg66PVklHpegbs49u/o2B2i9kIN2OTTZq1d0FYDzxCdrmgAI3YOFXMXybnAQKBOx
GYVlbNxz59l76MjvxUDqclPoD62JtKVviGxwC2KOCQnsKpel3P202+JMmIRFwPXsHs2EtI3Jyp6z
OQmKjDhQmtpfyzbdz3kHJDztwCByopVxvkvxNPvKbFwYaqHhVRGgl5ifb8WDNxJMYestyH1vZgPB
8qgRLNOj0Nx1dkdmeppfZHW5NzQ7PpKlA6Z/IYGMMM1xLyOXbss5lsSdqm51yK2CZ2OKwESPGIhL
Rl63YHZxGscmbdSE6qUfpBpCuXlXcQefyral7RSXIuzh8gWFu9ww9Lkx8kzshZDvBbrsk5HOMN0s
2pBrEH0qsC2qOHQviaEOh//N05ktR4psWfSLMGNyhtcgIog5JKXmF0xSphgdcGb4+l5Ut/WLrOre
rEylAtzPsPfaWkSW7EgwS5o0n5E/Pi4zMQ4d6YeosotVTtXgAzCcs6H/NsVXnFXxhTiSLbhmdzfU
s4Is1LCcY8G/j8zpnqDuD/87XP/7QmID2m3YrWhmqMUXv4aCg4UdtLh76xL/HcDWKfc0UKtlSnqt
iHcmsJ5U9mvA6HAeyWYLoFqytYud95QefH1IfhQNqD4mJNra+Z5o1ZujJ9VGoPcED8GAytZOnuQR
sFGKbrJKke/rbmOBpaG19s0aPgSLkT2aXf8yZvlcVU0s11PcAIOB/HfsqekBSH47jMt23NXldvQs
thsPRIRr8IuI8ErTj7Trfw0x/IttVo1L9K4tzMmRRNy0hqyMrCvvsKPbg+MoB9Ti/E3u6WUsNTuo
M5tIZvFZoSboVMqNMnuAywzvgtK2p5PzH7BChzKakU+nzamZ1ItfXAdVeQcdswgFsvKgdNNPCzMk
PgIJErdMgOTN2owtip2FKItbR9KbS1tr5ORKFnE1bbDqvCaM4mGiPyeSeXdkZt8OeIWonF9sWeJ0
n/rDkJiAUPzmzUTHAX5SO9drnkhTvk2wlNlHHEuQzrbZ+EEHUWmHK4YQ46ILW4+hN1WbhKkIxSs9
deSxbSxEvmx0/a9SrrobbfzDeUCYBREWZW70gejfFG7lTYnoPHSXmChkVu65kbznVEH2XNAJzdo5
ltmNAK9b447/qnl6MuMJvIjRGiene7quD4FB6s2cm0HLbGCLW+TbhXAiZwXtogd+wahtrWfULzCd
veMhS/GgRqQGU319rvdGCtyk6Ke9F5O6VmbX2YCqDADqn0Q2kfeFc7Xcb8B1h9gwPtHffUvM9Tjp
i3xbMWrBjaAlgUY63a7NUSwV30467zXP7thbDBtm1Dcvap7ES2qVGijG7tfpQTEY9Rv6/DdBKYHe
8kf0zqYnLYtAlCrAvvSEHfLkIs7Y6T7tmojHDZTzyyjaF4h3GRUzGQAxcy/aorfCNFhJs1QqB94x
5FZHB2QLOyW5Yek2k8Kme/uhy8CslGonO+fCQI9UR0YVm5SxMMfD0C8jGk3/j1L2v0Gk0X7IDR8y
AONNSANMD9Z08BWCrJiy1CbhDOywr0Ph/E2KR38Esj3q2StY1ThsyHNE7Nc1W0XuJhObiJal/LBr
ytSh/9WBIIb09bRItAVuBpdIgSf2V1Zo4fRy68q9P1v5HYbppVL+Edk7s4MBu0BaHUafdeHE1dS6
LA+9yAY8HjHxsbIQvSwKLuDqIBA2oP+rLfzNp2lsXVKKcUvhEAzGKLJ5Hdy30s5PDNDIKl5okrGh
B6MtKPc+JCO2Ujq7pCrvkcym00SkSzShEOWBilx32Umpv9vxkRwvxgatNrJn/zR9p2e0zHCl9t2j
itgSmr3JEN0C5VN4xr+1/1PJvLcRjBNYgMlJd4kKKvUJ0q0ofkyh1/t5EhcVP6Rthmu9Kr8EtphT
pcd/R7tVB/DhtPPjvZacTUsOxriaOTIrWlHQZMv8xTRCBYK03MDj990gR+4D/mFGcB//k2UWRiV9
e4z4D+1fcaxRHvBMY7eGe+UQ4JcDwGxwoqFjEXhZbbq71ooZ8h7zxn9iX8l1+afwKmAGqaVYJbTg
3wijb8j+2nvU5anHfDoZSvj/44wQyL5MRBRzUEQ9i63mSo61FQ6gTk+uiYazT8749FsIJR3MTebP
pkOCMD7msrMZBEH4C5a4ATFamtuU7rOg8XR7FzXzHCGn4x4kE4nQvbYLej/CsFDjMxFliyMnXsUJ
OJ8CfYmSA3NfnhWQ1+S0kqlh5Q91Z0fbNqHez+Lpz1A7KEPnLARCOuzzGPoAe6f2jtGgQizMvNri
vsSduGtyn7Cvcjqsk+RKQ5eYDfa+cX3oQxONC1iGUCxTviUKD3yYX5h3R1L9L/KTqNoHhs5v0N/H
XSnKtx4Uw672SSzoSqwCnqiBD0JezMHNbXroxSR/CA9UuPY+E8C1wbsjNzBazqQ4kqpUEEHKqpYT
2us39ohsz9Gy16VSr3lG2zXO1iE3CWhq1fREWH1x8CqRBCY7EJTELFFzN22R/qTFDXfbd6NALvNs
RpiwstccyD6osvKfNhvLhZCP89At2Z6M1zDVGFVKElvGRuxZbJnbyrLajatbT7B1/SfWJvEhSxTS
SrqY1MzsA0AMhucY5IzugSquffzvS4aHkUgfpLPpdB9G2PrsloBGOuqvhzFpYCmivIvwx+/OdsNZ
0Gj36zdExFRJBHwENP6/d7L3yVjCxkk10tloMtZlHv4jrWKGN303ETi5EsdOM/3OIHGEi9hlulj6
UBDx9WpieEb+HFa+V50b/4wK+BcQzXTSBmBo/YLmXH4RGXB3piEc0cKy4Y1J1Fi3KbP53uge5cRU
naSu2J0gStiYildqXrFfZuiKntzXNPqT6UnOMQCCSBkUk5tsUj3MPlYiZi0eekQED/5GAPHYVdXI
fY1QA0TDKbaSW2zr5NEBXooN3EUL/7HjCrHN3eQhKyYcXz4wFr1Ch2Oa8g7tamtVHqY8OX1pk6RP
78GhNdbj5DAIcCS+T0aCoJnbd7rwxPN+wYXJU9b/q2RZb/AuIBP0Ubz1Mmm3juU+OyfE3nea5zcr
dV+7iXxK3jsg2M6Pn0aXacLE01koVJYmv5hdvi8dWH/J2P42GlPb4Q5/6TB4XKrG4sRIg5y/ljee
cCRcmctjAbBH2JYQ6bazjB/GmEtmsjh6xNyA7Gv/MA01D8TpLoEiWEeHr3/3cE7t5YjOyoCr1+Gf
3Dqj5e4Zsa952meVTDNMCySMqqSO1eRqnkNTPQIjw4aZ29wnrHy67qlM4m/PAoqLVuJSEwB6cers
RN4JUvGUMRNuJB7Dq4I1tBW447cEdrCeRzmZxv5XSi7A1rc/ZzyIV09HMTyOw0SIKulhYPs2aoBN
HSkyU33lVEck9mCLqujGetzhnl7THiXbwSXlO0psPTrJKEFon4r1QGP2M7BizMbCw7HJ0e/YVyvN
/sDxgWPZeh+gSMImWqrQQUeAdA5yDcG/G53Q2m1hdua2dKOOmSxTh/qnmoBWVjiKiEDJN3UK5yYv
AUkqdgRFfUqIU95YLYrVCDQ2ISHLESZ+ESRtqQVYe7+wZ2ibnFOAZ/eHQ59hsSJ+Y0KAaEXD+6Tk
HPz3P7tC/5tolWSAc5eE1Yf0Gy4eV+87K9u9qAb5XEbTb4yQtrHI3+Hc36QFsZhC2+h1Wm+wg2F0
zipti0C12wn7CXM1acY1iShlmz1iMqRMxN+y64rnuWJaMxJBujc8NO7UNTaE0nbBvRmnoQTkzDAs
/zFgDm6YxdlexRinONVKeG8INrYp23qCZ6E3myzZiXaBLZr47PJQYQ/Q4NFnEC6QotjFaBPUTX/G
9M31WaX/iII8jB7FuOYjFnMQgw46muZm6BwChbLAZhO51TgWmdzyi5DWCVRm6kT3F2RN++kSDHr2
6mRX+DqSD5KdRGZ8An8/GzQJp2Fpauo1NztmkftiSFyrSCqj0J2QNi7jS0O9Z7TRsdVitfXHHvVH
pu+7Wr9PWTtfGWJrSa22dZ3awdyxj0/YaPKRH8zIfS0Tj9MMBSe2xDiLbjp+1CsjePmSlBN9QtIZ
x3bdZtgo/nGIlEtD4IlrZjzW1YevlLw1Ez2vCTxN+UW1N2Cz02d22Z85+W2na+Ik9sm327sO2qMC
5bKZDASn7vDpsdYJrdm71EP6xjXNcrWEvIRgdUjK55oXLpgq4EmDkmypUA5fuQDzExoTJ0QpvzzE
0QS0rEP4aNRmUFP/munyXGpfufpPpKB+iSeBM5Roj46odjFRCbvEhcDaSI3vNqFIkymTugJv56rd
qHZNs67m1G+HIe8k3OLFXihyYZOPFKz5tasJJTTaRG6tQ0042qYyrGYbRSwVI9VAoLLWJfU0WKEd
n0ovnd/BqOJaKu8Q0dpd0gJcEhy2/EC9E+Pgc+zWAL2B/BC2ab5UXYRDKpsZu0RbJh3IYCoiw3Ql
SD4ZaPs55OYdi23M3o8Nmo8gdod+V7d/7Gz4RMiF99UxsWhlvyZ8J1/D3hAPG0YlHyDDyGgX452W
5WLOOWTvDrWanXz0E49PkbeIOTujC+A9Hp16jgPVihMrefficeRXBI5WC0P+xBYHRKHbSDR7oLGU
XNXbRLx6mNTlvTJjaAcimq+miXwM/DWPG27ZWPvMNcxOclVCmCBGMO3QaEQ0/WDI8PZYzcFjWr7D
3x/aMK/4lDSWJ7Op9iS0btGCQt+CAowo88wj8U9zvK21cLRizKaTb7NdpPNHR9wf+0bopLQYFEjz
YJ9JTWSlmmGMWTMDYHITpzmPmFra14xaR+vFa64kP0hvATwjfKALZo0SD9Gqk+aPMVmXAYcTjp3s
MZOjsU+bjHSPetl5TYoQLFLVljOR+oLcu57RwLhuRrpphCg+4r5D/Y7Vi5KHDt/9yzDkQXj2X7dw
u50NVfRYg5Bn/X+ahpHYbJHeUOxjvklAH5E3TeldvjL3YhXgjps+ouio3AR1tIuqcdAYdLgy/+w6
/1eWUjD+cILSsV5RYr5gOL/nFLKUQvK+aPmOIJEfJLZsArDRa+iDAt8ZD22KJlSz0090sK/lXMxB
IXkZDB9pe96nx8b1GJVnit94YJWRevm5qiYeGDzF/OGpeSHq5Xtdvdk43LewUDkKnPlfpxOeMzkT
6Y1ufphM5y+wUuifOYEMoqhO/U6RgDjX57aZll2RRWefedmAY1hLI1Qb+YmYpE0JtnAF0e6Wjvcg
6YafDs49Mn5KCGtohg0Nvb0nvCB0obxGnMObdIi8TUOW82a2tAPi9uahzcna0e3i7izmdDD9+UYf
RU4FqYzcxN6YHw2FLaNiFGTXdbBQtYQDJFNEp9ZvDW4Hkb99ziwX7wSXLJFGuMb83F/pkMGyrCMn
QnLBbwIDEGq4l+q767q/tlcsLPosErNXFog1ooXj59aJe1SnlwzTTZA0f7idhueuJJ8coQ/Mi+dk
ML+RacJFlojvhIU0xU7OjEtJJWcXhNzVeCINc6tbvGKT53+vSxSGNZYMkiQGLz/H56h196lm3lSD
NQdsOU5/1XJP1zExrqXtbVu47xt7JjRQJ+0RFcr08EBCrY8eWBBWBQw0yHqTCKmsD3VUKoseMb9I
sYxM/m10kVwn+CPR3w/PcknUwXbNSzalz3ZySBjP4NwkO6GI3I+x7KrDXIAa7btVjEypH8SNsZnn
oglkYSCcd5vQGi9p7LzWNgnyuQENEGD5aepttU08GXCo/6KarViv2W8OLFVsp+UbnI0DeLBjNoiz
vQZ96XlzjiSOhm4ELjoNTRLg4zybWX/ssy3BF3s3WvzdWDPIg874q2HeSrPHDnRv4FUSzl4qk926
yGlUr+3IFcO6mA1o7ZxjMhMqMkZyQsSMrbHpmQb75spFxj2+nVpyrou7aM1ur6kuRv5VIqg07qpQ
l6bLiPUQb5gmfYfaWPDzR6M5fXWxhhJCmjFtIv2bCYJSt5koF8VzZNqfvkR5ZyTiTYOy64zxd5wj
zoIF+hXbNmVow5s9ka9TjNzP9rwpjZmn0SGgFmd/5/gvjpM/YXTAmgsYRLR0J8oO+cxZVSZXrRtJ
gIqK99SjuiLeI+a9++sMOmPJlWY5AcpGym/yWUiTTxps+y5frAdAbhRqno8swE7DEvKkpcnilko8
SsTU01qnX5414pNi8tMBNtih/acg0eaTVm6V1/ygUH7EHzYHVmf9wk64s2P94iLHfDirD7v1n6AG
benipqCVBJiNHuof3yEKykOJTKO3JJt/pgttGCH9yyIRobRpfR8Vw0SJT9NqmYXFjoAC2SZIQWpx
J9R3IrTCNerqIXZdlvocAUXz0iQU/6ZGy20xKl1WCiPcUB9NXvXEqsDf6o1urbRgjJQjci9bs4+U
9udyKejj8Q8cUmAozkKMriWYKuYxmorW/lJouS09e4kG+gmt9H6qwv2Us/Evkus8SpTfaB+t5Xkw
UDEvb742oh0pVzXawsPTo/XdVBHr5FnHiNjEH0xFuq1ZzyevQYODPhWtd+9t50VCPhc9erKmeV2R
wVHJkjoms5KC2jcf8dZ4mX/DqI2gEoUyyw6ysfATH5bICO22JLKLpoILuqf9FGjIjXbikDbvjVNo
J0DOfHvDC75I7YlB7JR5hLjpFrPLKbn3rDQYtzMUs+G7E2nWSWDY4CIgrmhFyBt5SoXFgMpFu4qP
PGY52qdAUGI5sWW1/bM9sXsiJ8k5yiZ+jxzzNuFD2bpIdJlwMFTKSSJJrWsz2z9yNmkrgTcypRvI
GSejQ7Oqa1n0T8M4Vggt0hrNh/49eRRLY1YeB6sI52q+GWRQUlvypmKQ8sp03y3zs2mrx8XM48Ok
l5yQtffcEr6wxT7M5YqxKpYW2bIzd4HlH9AVBGbntufFH0LXBXXcmU5oT5IIOwWv2OruuRtadfLI
sHsJ0AOpgDy3DbH1NsK3Ir1KX70ahXbzewY0g88BTgwVNHS5MqrdG1Pb3SQc7NcpTgzMa19o0Oqw
YbdcLiUNLfKYxjTvme7WO9eZbRbgHl59EgZM0a3CHy/oF+vcpEkSZkPVbZK5/R1qBinzwkzVrPYA
8rmde7yyFdEsQTUJfVuNq7G/sG5RD2SFjImHoU/SSxMvP7O7qk7s4sscpbpTCbEWjA6ZPvxy2npS
DIFXMy11yAI5VC25jb0aGQ1GIehn5DrnIdd+BrEkTPMZnqCr3HK91cexKb9trPkHWxMhgJstes6z
MaDJwuv6BkwozgS2g8q+xAuuEGx519pEBFoIrd2yA4Fz6y944LqfrAKOPiXdsTDMl673EcM2KNud
fj931h1DPu40r/gD/4WBjuYeFjVt+rz9SZbxWgwZzbRaOSodtJJi2FseH1nWtTfMvW+r3c9gnUSh
WOw8xngb0U+PORCDYNItNCjtX9ZY6CAXbQwRyyC9bJnsS2zIRdYQu2sWQVqZPRVDtAWezTuqsDRK
K9trFcHri0er5BtUopiNo71bE/CGlPUvB0S1VdXIGIPOD/3mBVv/k21EFo0wuqAW4dGd7CRksQLD
8MRrrLnTj/ImloKOmOFJ2T9OpxknfSSmGL+ORybBH1Dx0CZjYw8uRC+okCSVCD51ZnyO/Rod0rIw
sQKwlDK78Qe96DgZZ+LaegRe3G2+hKlAMgLRfF52G53xWbVDMDQovjoNNVgNzzPQ0LW2bn6CWayd
sAqcM2SQVvKUaEa7ZUL9ZOEZCSLjb1WSTLDAoqiJGqXrGFn/WY9mS5WbEgaYOL27H16VM9zd11xD
trhZQENdUiBT+KYQUPS8fmfJvRKQwKQHRpZY59a1zHOqa8OpMZACErSB5xxnJu4+079LJtH3GITb
4Mvm6oA3Ogzm1UkZNrT+Mj1Xme4/5EioOHvnZ99O44coKS4j85pW60fE35p7rzL7M0ua5S3m1AyW
/5IiiKrFUNFWH1NBagvRD19K5hHKLT05l2VsPBle9zPjmHUN9nzI8iq31K8kFA970aFgi0ayM5mL
NN9IrPxZ3ZPBHh6rqZ0fiBr7IdwCUARg4l3i6KCzGX1jt9PVZdIPZL24H2Jw5pAhXRWOlkpeAMKf
CjM0UBl8ax4DGRdG/RWSnbqxptCD2iXPR9caJ9RhE5DG+ouW9WNE1fYWGTmKVyuyj85Q//ELPToY
4G+O9phCseFz2Nl5nTyrxBVsK8XIQGOOL2xSsFZNi/lKKiueXPuN0al9R4CoU+m6BN+zVxtcf0T4
3qP3rAj7y4cGyw+JCwyXRqhYg1a+WU3HjiFHpkvi018TG8eLqWXYTYqRU7Xq1Is+EZ6aZWPoAQ/e
5mL0n4wsr58sGeLX9fnbNCmJUq4GjTjCfMDqae8JQWoyF2PY9AQ59k3xU8ZJg+1Gu/sts3K2aZjM
3fvo5STQJOmpn73hFMf0zHmEwHFJj7GhHJ5WI9QXyzoaWFQohCf6Xu8TJ9Oelik9jpT5jy1SwoSr
FTpbeWj/CO/X0AT8ki5xUOtlj5WFDpXsjS9vzZjslJ6GQrKhSUibR1vFcz0oVkjSebOWhBdTy3+Z
6fsI7dfFKX33rmtqpLHIOvHtkt3n/THGldimXDTm+KJYfHYbFRs5FCsW+Wn60DInlqamH5eOwyfv
CJnSbMM71a63VrP9HyJ7UFYY2Van7DnmZbTsNCG/Yqhim45Uryegrzc9+Wg6x372S9/Z95b3nMe0
TWiL3XsrcEDokQgQB8c3P8GYFnE4Aapjvs1DvonJiCKVvhvQt+vXqbHHHR6KKwwy/5IvK+QkWk5Z
Z9WvONLPcdcFc9LYR7OmT/daUT5MVvtXtfG5rbk/xjxRe6U0RkfEbrn2kl36+WL3o9hm3TiEMMw3
BRo2xAXX3OQvEzfeS+O1T2OWkiVgD5c0S0Bx1NOLif5i7xquwzFvvwu8PQTliFDay4sfWXNoLPOL
SzcLIDv1wy4vVu4zAcUuYV4gg5vsgz67auQNX6H2M3ufts44ae7r7AiA7MXCj3tYhbYkI87loTOg
P0RwS1JKgnwsfcwje+YpzX62WvKbipVa7c5/gPMDKnOSMPkvX8N2nutm0sPGjLCJGe2N44C1VeGU
20T5OTw7thma8vsdwXfW2VFZu88wpRfqo03G/mgjq0dBmz4ADbmkqeHv2HmkgSWdi0uM2IOLU8RP
RlrBvjO2eGJObCoMfhIefjD+jruRoSgtAq7s2WFuIzrLOkmDqVhRgpUB+nUwW60LQNzhALY09jJU
OrRPRMXjcGM/j20WfN1ucap2ty7pjYRMLZOf266fWiYAVUTBlu0qp4uvpZke9Jrtv9ZO9xIDVuT0
+lMmyZGeKXxIecwPaB5Z8RXrknFAQUGFxYr3SeSSkeDUfxQTHPVC6g8cyZA9cu+O5ayEeYnHuu29
gzI8COdUjlcJajqwalxhqJSZxaX8qvULCab4RBXey41ht0/sEPkIYw4sXJf1th3i6kTrpO1Hv72o
9d8yLMH/+8Vg+0s6vMbbp5njix4vV8eLWSx1xticqshdEGXT9sDfGwwMIGBdTN7eTh2bVZET6/8s
Q6ZMMVgt5tHR9gFyLKDMTnHaWMAP4HYwhAR5ssA9cTOmFJ3F09wrSB+ogckJI0vw1cydZF9oLT6D
Zv1z//vDx7hqTjoxKx77bV6TARmrFZ1tUbkn9uRfxPLV+1p8d45F6V+OR3vxD63ZSJwfGfIHLeNZ
0CTBtXJMdunoGudCumcZLfyFuWMIpO3qg64bMTdORPsyFDdlmNUxYucKFzO55u7ShKhCcTXVfVho
Y/poWqPkGVlJ+vG+nftx1/T6q+7r9cnoan8n1oAA2iDFWBHS+86Qc7QrxjIJGtccDz3gixcprori
heke2dIJa19OufmZb3VvK8M+piKrL6nGAtefJ3PvGMZvF3EUMq22H4mWequl+aeKG41AgGJ49VnR
D+kLtlF5QKD81UiPxU6RXnKdyF8NZTEJOVddkOzIQusJVTMy2NhgVi7XcjZ+gW6vNqXrQI2R7quL
YhbX4viSCtqIqGJa5Po9yhI0Zc1SEAvgsL9pcvvKpHkO9Wb5qAZBY2codWQ90rHDKwbW7MjYTaHE
zrSPccoMZzSGNOyxJm47U3jHNPOeUn5kZyZ8rPC+BYzawVLprYvKMPIwZjklOt5BNcPVrfVffL7U
cB4J8N6hxe/GymNEBFTdZpl1u9zOqPLxoxYQ7E6+SxcmdB9vihqfe8vKtmQb28cRRx54ca505uor
OVF0NgAu8tKAviLhWuYkNMHVBwtDnVDMkiwSF4+saS+ncrDii6al7LeIykbvM24MElnOA1sPWBmR
se3wNsE+JZ8Fw/6A7CY+DMJdjgAyScSMEOwYlgZc2yvxB9vogB3QOCdcI4HZU3CXMyvfyPDDGf32
g/lkRxWPfiX+1RpBgi0BmutWKHlQeES2pVlY2ywmfGXpxbz1B/og1RmkDPepvbOds5PU/2YLxhiq
YG40SpCSlcejVs2XuCjUDZPgtLEy7eADAzkQx/FIANADjk+xj83MuBfeRWXZYTaM+KT3DKyztgJ/
neUvKRqyU8egb5VVAR/hxULkh+zQ1NCbG9wsQRXZTJ/a4WRY3E554zylzBlxHkEz4ye+Nwkrvo64
FALJXGLmRq2H3nqYETkJ1SEoT9zpQdbahdTu6GgMHhqD2p2CbuKhctd1I6a0jZ9Ce8lya0+0ordR
WJumoX4ZhLfsAMUcRtKnjo4QjHYI6zgZ9OJMsW4KUQ1T2YguHrgKfz9isb361ezHZ6+oClLrX6L6
cTAcuQORd4seyggEjbiZk9Nu/XXg5TXNbS6SVeqYMb+MKQK9ykzCTlaSEsl9bQuIsm1iEBc4m2JP
HFu9mbuMeBlQb1PMedsBBWZ5y7K6Tu5dEtO7GiLdDi7XWgKFn6CIhEvSdo6u0XSsPTy8upO/JSvb
w47A7nsVP1olGvZy1sLEMM+27sh90t5QKzSnMlkOaQTcY8UXn53q0S3wqUobwAjmHV/30NolBIWx
hN4hCxZhZs1PhUZnh3Wl2GdGCz+ltnYgj98qfvRbPfprt8Z08C0GImzgq2uFYp0dYgcVA+Qv0aJJ
CItg3hlzv/c907zVPUVC65v70jd/C+LIg7SMtEOuvNCsM8p6XT+CoLKDEnokv2dNSBprSd9tYaQS
3ngxtUOULPXRapgn6qzxAp9PnoIRHQ0xfdtWNzAILz0DcAfrEAjCDbAmMq3q7mbY/J7ZGk0VW677
woSbAZBbvrTDoB1GU1/7fcff9WOxrfq4RfWvaxeQrk/Vau4yJF2Jhc1ME9XjoEa0ak7GApwFnRet
umJ+DEdlALPyy2s+TcnrE3BfiWBG8EhBvd4RJg6sYsEcEiU/+dDK3RL1fNKMeVpkYIBdWCZO8T1y
p+/BJIRVi4h+1nHOaFq7o8+g+zSTn8T0s+/YRlbKZddeGmU/j6wQOCb0+uwmzXPacMB6IyyhqY22
RYVhi8Umq8UZo5w9pEGpJbgbYulcKdtZJQHtS0X/akGIXuI+dASkEDLcP12thmc0op+KmdECi6sB
U+woYgPNSdnsU5qcorp8kX70Wy2wd7OYizBll8eUhx7B05ejzpo8HFL7LSVMjdGQOGQkZBy83Htv
O9v4M/UMOBvqVHjdTAUiEmjmhrYu86tHvxd3vIrkmpDudp/nDlJpl72LDhKR3qwzJ65/YiOtZ7/G
lCTaJwh2HNRugfF1JujYLph7JHywAoyJSeLSwQHihh72kXx54zi02pe94Al2nYaIabsOQSaTLtvS
2mHxPAjEkU3GrmyJqlc1LPU185JbKVlXESYmArA4wzYltKiGT5hwaeitOMcgFQkUdG+Qkt9d16xO
KWgncoww2XbIqjLjsfH0CgpE+nfSLnqyTJBXOFm69ZvgCF7ORpmxhTHMo0ukyOm/LwtKmOnw3z86
VrKLlAPrg/aQcWehBT3VDFha/iyHb/VU4tXgpVGK7FL4NYGhvQ/l6igl67WIfyJPkbvTaIpqz4lQ
WLoPhFrVdBNvQ4OSFLLX1HxErTWfhN7/3xdUJ8PGjLqR895rJAuQbN94I5nf+KN2romvLTF8Cov1
S6Vke4pGn2msEwH7yeWm3gEXi/aeldyZ2j/7S5aEStWBV2jsYIG/n/778t9/zhRgXX2NE3sO/g9N
tc3J+/9f8t+/VtXCwDaN99YSV2xQ/CdUZ+yxmDVp/ht0OXQlcYEYpUVYVE/ys9cQWrlIFMh/uoh2
+HKziP1jBHNxBUYMJF/aEa42K1Oslk1KivTHYv5ZYOxitxGYU3pqlf3q9bQUXne2ymI4STSPZkIm
mJm8z2t2sZP23dEbHizbWvZFMTYUI7VC3oEjvi2b4mKtLBgGXQfd8q5Wz2Ivromo4VP/ZndiHGYP
TQXjCrBgI/elR5AzqcgNC6xWPRMQ57BvnFxeNBzXkJLPPUSWvdVXxAhXLjqb1YLlcJ4THaTv/bHs
w7L/iCBzAPDMt24HxHFxgUE5o0blE4krW9KHVg17R/7W1sSuGCzFhNI1jEeDu2DIjokkRHxgA+Fj
uljoGcLSGB4TPJg9T9SpsmGJVE4ZouzxQ5In4U0UVn6rXePXd2V8iLzmUlstsVDC105N/TD4NCqR
KbKQ040KbuGoMEzToDMA6MWezQm8WNxEQ/M6UlCTx7vNZAyiPUMH2BLsxRSj2OEbD0ie/1C1g8MM
4zWKBG4AQ+QXF7HdS1ThqXVULhgzEOreGXX01E1oBZxmU/rduU1mfwf9+L1MKfj0cpyOkAPDGfzd
VdSA9TIZItR5KfGJX3K8JMXgA6GKdYvJp/sSFeb7PDx4JeAqUWf9o+1n0T6SaJzo/L8MabRPecH8
owe0MdZxSDT5U2J10c6Ra9UH773QtI+kyNbgTw5HE3H+UUr5uw5MWN6tlyDYsJK3gY4z74M4K/GS
j8tDb7jUXi4HT14O6lLC+TBSuw/0VUeTARnapH5HatdQP0CU7W5qxe74h9oRKJ8XUIut3QSd0cp9
3KCin/Pxppncp6K2GLlo+iHm/UM2/B7XBj9/e/wf9s5kt3Fm3bJPxAP2QU4lqpdsWZa7nBDuksG+
C7ZPX4t5a1IFXFzUvM4gkTj525mSqYiv2XttYIvD9KoAnh3jzj/LxE5hcWyq4lQpJp++ET/WCbeM
sLGUFWW96RMGyKol1C3xKl5CDqqrbOdtNNLcpXICCdeba/IvGRunEW6JmBt2IJTZ1gUGFzJh/FoE
TdUz2u4Rs6NJ5GdVkapddhr8G2/eVc10zRe8Cy0332p5wYXLQLiwa/Li+aisvPRmN3TvSY8eVRfK
vY5R/jGjpWjT6Q2vQpk2izcVIgUzKaSoybF3C9S+yEEAyWkXRt5y51vjD3tNktrCH11voYj5cR1A
w9uDzT9mBBVsmefzfczHbhjnI16rJ6TEX25NpqAFYrvMdOTKUrualfeBqHDGIZB/wvVNj3kN6pHR
QlrC+i8J8mMh273l6BJoUqOvjHQCzisDT4jNprly0yedig4Oal9chJyxFg5/ekLlNzr5BNSAKLb9
Ekf/uJdMOQK0wyDNh6WD9ZBQWfm58mL7YMzac478QesTdDAj7kXNF1dLZ4CbYks/ldBzVnGnB9Sa
HzMrGSCQIysnwxGMqPN3a2EX+cZjTnghS6b6LB0sF6SIkxbtq+TI/u3sjjxY3TztySUYUcNm1Zbx
NM6ikezVWrv4jKDoLxWhxJmPSxgDKt6z7CBp12IfhZiKNX1bmP12YBPY+5+hXfCB6BChxAPNc5Oh
GJutTx8SHOAQ9Ee9/2t3fKJ7fTwZVC7Mogb7waM2w6yR/R1jMORsGawAv6a7JlEw3sVkgVBWdo9L
KyQLotxs8uSDJoGsmVikoWfcc6FLmiD++gffDP59lSl5RRnwPOGZ8TozaKVELJgn8lS3BihbIpKh
ChZ/NPh4q9KkHqdisdnwMShWXY4BW3RTwFQhQLrvbzvFBwC1tcEodmTAFKLDdd8xQQFCcFpjLfoy
gtgqO1IJrINb590GlwWe/zx/q6HErAmC/2PYql8jkNHWmn4sNc0+70aLCwu9vlHQxuoKgFRKb7pq
GDzBakNpnYZjdC7lzekb3hre+TVAGJKcO+tZ66NbMcS/LsuyLdrFfmQEhFZ03yEb2JQdQw2B4xcS
9rwaTKTJ+Or5CMwEG7N5g8sA91iQNkDS4FOJ4D1IjSnceXZxQgpF4FNHUzBYHIPTOwB6jAVseTdO
idY5jFHSRPxxYhbphtRFbr7KXw31sdEAAQ5DtPLAKd2q6HlS3eI15mvmLrsx46qSIT2JM7kvzbns
wkNjmG+WVdCFo8JllPRbZpoEtIK3ChA51m1dl4eMJW4/pP6uVbAa6oaoojAMdyzUvr1G56OnaGW6
SKJj0pKnah50ds2S7A3yOAKPWbmUkDsn62Lp5pW/y3LT8Vx1DWrDYXqPYbHirx7Kk294TyiXmgNc
WJa0KrqZNXYEgoGqtShJF60XJWYcwQqW8YT0MelOztxXDEWSHzsqC/rScPtvEimlUrR11pOeLz11
xno3rAxqvLjYkPb6bTXuFeZ2fCLYfNNNHSnGnfM8mJJ9aUOeoJOOl9ZsL2Zuv2E/j/albuJSNif8
D8bjYvZyXUMLRjyEOiEBiHDSF/IFDdozrpqaKA6Aat65HOijjQTHRJ7qOJzjoLZZTWeTngZ82ytx
z/5W82XPc4U2tdacu2UTJWyGvr6ekU7prjNfpRHLHfrvc21xx/FvjGCRZhiOHXDHPJPK0pvNIBkz
Hlut5n2s4n3YFNbV1nXqHfMzykYXUS8atRHcRBn2jM/DeGtiugh4ZgnJaJpHQ/jPnjk5+7mft3yE
RNCmPFuQXl8arBxHhrjMBHIux+gAATzreIihhaw4MK0TmvNxpbkcmWnCxAYMImM4wWpFuNCTiSox
Dr4t/iJQhGWC3gz1G9+jtPqd7P8aUGHPqltwQDJ+RlXyQZp9tyfMdOrzKeBkZsTnCoztK3xmOAAQ
MDQb0Gk9pRDcJIznDFeXi2eqe9K6Iw7IuGIYmaTRGfsWnlCqLTbfzBUr7uWkIrfcsnDkTTJZWdDT
ZsRfwqmoAfTBp7V3+Qj5qLnmivHdiKCV3rb2NnprYJIoDckngU+WEyK6tJcJxcwFuwp174/RDKAa
3KeJG2Brxxx89mgoqncrWgOz/FAaHKnQyK5mMpApHpf2xnpwHJFDjzzTVySHAolToaJ2V/njC1Gs
PObkAh2TJn11Jza3rSusje811V3pF/KnKkOWFx1pBcNtTOp1mz5Aj5yZ8DJvo7otATQRHzsnds16
CRIwXNrxSYMYVEGzqmoNeDkE8ZIAnUtZgIaNC8J2Rq3faYP7R/dqSB15/dEgSTkV+FVC9G1UEQdn
IMoxqv+IFq7ALJzfzCeXpQRoFWD1tPcskDAnFOUZjRETeWzUqD0BVNQ1Yd5uUrkBQjq1CFofy4iE
As9s7i6SiL5jG9ecyPkEATMCLfHxmPpNmhxqnZBTwz1mFu6RqlL+gjjCumRN79j6mqdecx7nVITr
zpwXDWNyUku1gSiJnV7Ep5Kk8cDgVoU8IaujFTkimBnHsLynqJakauvSanalhfwntjqO32YX+3ip
Dafog1n3lrW9Y28d21K8xzYguzyCxty3O8mSGUXpMyli1a618kPOevqgW9F8HIpyz+AmYlaSId4P
Q4ID1LvW4XF0CaJigsP7pGSB1SQkdMvepbSxZ7tN7Y0ojFMUyXdc6QsW2EcvqQTGCgocrvg8OxlD
n53+/Y58TSAQPI7WyHNVLzkt8fTgcvYHRcSksorz/oJkeV3xf8dOLG+29K+JOtZGPMCdOmN64nZ0
FfnY0n3BGenBx2AQTBDSfpj9ZJ8VQP2j4jfNMCXMLrJIPxJvERjdAy3v3tZnwtKM4j78bVld78ap
f5m4Q4PGZLXrdv53GdcZm/jWPlfx1e2dL4cwroBkFLays3xqHePK1Do8zcDqnhzV6AdXsz6qyNrN
NcRTVwrmCtVw0osMAg3SyLXMe+OYCYa5ytMO0orCs55mr7VVQcbAwkhCUTAwFwkQw30VjrttK1YL
bsQGRqgW/g4KavQGzJ2w+zCskoQ4sMINilD3L5Zx7lL2qrh3X6lgwcVk3nvMTAW5IereJCI2bLSa
ra9bjwRIz49o8BmUhXCJGK4t+deEbczgNiYVvjfp8kFo7Zapuf+SmhMGByJ2ddFSM9rxg6aaV64x
Hr/DLPS7AxjEilz7YRiWGShayJ2WSl6wQV5XW3Pm1nG5laPtr6GkvOlZZlyY6KKRxkZESj1lTaqq
Tc/SdT3wQyfHRt+Zc67f2NGeBoYnkFrDyzKCBqhsfxTKEMQYcLmD3loIyKb2PJpmzEScIxwd/5Yv
gXEo7j26qI2Zu7tiMPIj/oH8qFLngU0esvNR7lGhvOkOTg7MB2fBB0k5fEGWOx+tNeI19pzXvBA0
BWoyj33OXISWMYWQYY2HjAVd6prmMXfzZ5fU6dZ9iqbmL2DQZ7wmik99X0hzP4+QKAH3ejiFuTrW
c1O99x2JIXr7+W8FGDtpeexj8pfXw4DdYZxnFpsZA9J/f/Lvl9DENpWo8Q3UcnkcW1XSdy8Jff9+
m6RZHtgS44VJBA/qZ5jn/AmHbCI+nTp/GZCWHruEghvpZ7T+90X/vtO/X+LlexYaFvjJY7sfqw+y
pPAY5eFxNKenkVEXSvaEYabWNPtqJsUssW/1MPrMNPgZEsUhsBy4lo/lu362FpJ9aBYdS+7lHff8
htDXIoc/N1X7qf2cHIvZfObg9LVfCrTI+gZzKM9o75JBwqDp3y+D6PjW/34LJJ61XXnKeSRZvvcR
ed7LL3O4nMjoBMqM9K/Jbd6li7CpNVR3mhocNJxEnDEomE66VeF4S9ShlPGOj12yCnvkgjWiKls0
lBXM/wcd6ZzR2WuraxZrW90SZj23TLSbIBfVsa7ESwfZ1y5Gua3nfh9C31yVtTC3kS53qQ8HEx3a
uUpxuWtwiNZkXGGowTXIU/SOQuA60vFCG25vIWzkAEjStiX7u82oP3qAsil36spYDkzXg46IOAGg
EcZChk6/hs2No9v9EUklmRr4Ij3cP+zAAhUX+ylGrOfkwWgyOJ06mHWzgTGQYpSeS1ICrrCKYC1t
KuLWwIoHabWw8uoKo8IgTn69GutbDDOH1x0RHKUdkjED6MuncB0bXb8boe3Bc2s2Cf43+rmXWXho
6NI7jLGPtGK0FxdwK+IkIO4Le8iQnPi33Tl8cKBl76XC1TpJSsps6RqJwwkGg2bWR+sq0PdKI9RZ
X8/epurpCCyy5DoH+ASM/0fCV95tAyeKivuzw1W7rXVH32s2/GStt4isUcWmZsRcSfxl7ImenEyg
trXfR6/5bETjBoOgZJoz/TrP4QtgqF2aW9WejqyhzukxvycIv5A6vLMC79m2RTAC2ZzEYkYmgGjP
rvMgJGNjY8MI9EuSevqI8ZZXvZBb/o2J48d2FM5abvwGH4HhwJZT4AtaJAmbpmWKEaGdgINdHpyx
uDuDW25KL3KPhhffI+hYWzb8SGSqTCFHJeeG/VkJM+mQI80w8EggfmG+3Y1s9lkqaTASDVbB20XW
s2ui6Bi6M2PpnnxEKblvVgy5cXm67Yvy22ivmTXeah/XgqW95jM35ZTx3/aR9aNJzd/bPdw1N1Rn
vWuawxi2u9psKE+GVT3LYu1m7lMReeFBz+urK/AUYrXP9k6DWAPV9boi3KWJ3SCKwBibA+/uwFb6
H5Ll/9OA7v9DyK1NHvR/TwM6x0p2n0VM9Pfvv8zcf8G4y9f8Fw/IdP/jwQMSHt2oDXHH4k/+CwdE
Wu0Sb8uJwpiH3skhhvh/04Ac9z82pj/ftwkDc00IQm35L+HWsf5DbhjZtzqWTShSpvf/Eg9m8b//
g7IjdNs2LNfRHdux2c/6xv+Vu+wZhiKSE4kR2hCuntdEtp9ujnQjlPazKfRzyNQpwmGgl+knqPvd
mGrg6UazY8LIsq91mmNu7/ssuts2ShWr2prafNZKfwtZLUKN/OsJslsRtzZVtYmr8VpaJE4o8boo
IEBVbyYILWMjvufCOzByRwSNlWR4wHm37bv6YjOczxLx1FvGutW9wBjsTVbbNxpdeF2dP95mszkX
VnFHrbQvhzYNWrs6Qp450ywc6xRWrxLhqrY+pmLYma4B4S+z3utRvZgJnY29K+MQTX77AHdtl2Th
cQpxJLAbLElGiEQMoMR77I12W4MeSxm8Kv9HPJpdvEWOfCp5+Xp4TQhXK/0bCpZjPumHlCtEsBhz
arRvYPdIVcCfUL7SaBU9HagA8NlC50EF2bJaa5JDN8GQ6eNNiQ1Xs719CASfBocqBXF1ll9rE9R2
dJwM9VSo9LGfw2NbYJ+Khy+rBysHIsLx2Ze+0noiVib0bB1yqSuACmVlnb2+ZpJRPU0+ANS4yq9N
MsEP4B42M/UgyTKJEB7kDJZsUpsyif04Zf5jIn4znA+TVBUUv9Hct/jD4kOF/4negInXwmCgw1Yk
OAjuIZ6aCuxhGQPBDCmplcMqY5FTe+601ZGXGxlgmNDcOn72lIIWCbOGvfBQQ4AfvC0lD+4i8VM6
DK3z+MXiVcx6gkVFZ7Lw3CVvlM40vnR3vffcst4jTHIdE3ClXG8jwauIrv0qCWdaAS9+IKESK5Om
Y27zg9DDHJhQ6VEGNLCxLURsE34WMb/hSXzgeMd9BffTfxQNohqPDjGyN06oNi2sRR1c6ISPnM0s
wu3Pxsl3NYT+tPusWuCRI0FMZp+jMNb2mkWKCeG+a0zd+F7pCkvnKJObM0zrSoPVlGmUQ9EDGqEz
yA4gI06I4WE7ky2Ut4pqmMRVKlZ1UcrBAIbvywzvfdMHRQO4EqB6meN6T+udPcaBU0/PExPjkIRj
qM+MxgwqDnJRyObxqwhZwlc36tjAZy5QJvWaljxK6wX2x4udTcdaLBP+Pr9Js3tpDe1KjhVYhiZH
EI/p6eAzAWtJdI7T7NTV3jbJmk/p1IdStFchMQ5M3zpoFycW65FiZRVr4UPdhu+5iy6cqG7vDhp6
S1fBDI4lgCKebDU5ZrFmJvMyNkqSFmsdkCnq3oTBNd5Yoj/j0UHUwE9WdzIGXy2ir0VQOj5Bh9nA
twZzz4i7bZz3Mq9xjEcHDGF7E1U+Jcofs3ptvWRN0ioAFoVanJk005Ed2s6dpr+6swa35DE16Wbm
K7v1X5lPzMqsS2nq7GKNjWbBHuX6zuTNN0zcojkLKiv6QqHzodAjSDf6lS5T/KHHvT5KDHJxf3FC
F+IOWTNefTRsXEh9sRA70gVX0P3EVfhUN9G+9sPvghwqxDzNprTxcxP7evet5jPOVIxi032wy+q7
Tg6VIAhNQ8ZiGHirEoVNDrFb3zkfc9fuwOieMkuXGyImljl1tzdzSWxnkCdldmJPSavkRc/IvI51
/UMiNCqQlsEPMlr96DTGW5umT+BHb2KQPv7//mb3KLXScmuPKHeyHiqWvp3T6jlNqpeJcTCO6g3Z
37t+8CFWy1tqEQkz5HvTxI6vEKcCwsr7T1sr8XQaqFChPJoxYAYRWP201vXpVYSSvCzWmZS5HrBa
GmLiGns9iF8ZFaNxcGMtMBrrp/D4GKQzab1TjFVbr3u51UJytMfPAhMy0aYgeb6K6Ada+ToqDxIX
sDPdi+Gu0ngXQlbQNBhG5bwlzPNUI0vVUVK7nEqmKZ+G2m+WXA8IBfopnSOTiT4yTrSza9OZjlnz
DmJlXSR/cCGtHGQPEkbsZFmrRi6plN2uwznTQBUlquA4opp0neqsRv2D2UW7sisHlYJ2rllMCvbs
ozKfm37udknMx2P2vyrMhalDv1pyMcx64cHAMXciZPBh8ygLSZYm6v51Be/Oo+Wf2o7BcojcqHzL
cUoak7kfONl8gr0i1AN2tSavdweJf20MLEGFfbNAqUZ5/BAh10BEB46FTE2BBsHyyr9alf1GAr71
UPyGWPOJ4GRKkdbP+tTOCNUzxpLVscl4H61bCH15ldksDpoJDjLEfSXVZxnVX77pGYGI+r0d4/fE
2HukIT7Q5MDhLj6sEXNrWZx0BiSKCJEh5x/sSzphYzcSdGw61g3VxoUI3r8dQheGtk9teE/jCIu1
zEkTDSt2jNX4V9eSSzxRG9Tyu2uR9GSgf+X0lQ8fFYYvcC9bOzK3dgsbhOiOGtQyZ0dyT10f/33x
OiSBiSyuxxPOMXQsk8dZEIca02Lqi1xFrHzV7mU2H2a2FEORPkcGSuC5/WYGxGLHqbelp53ZGfH3
DAgth7WICckrK7S1Arxw1OzFSJtq9/Iz17NNVU+3eqqAf6ht7JqfAu+iaQONNtMHjZHEKtXKVy0z
IPolEHrss53n7LniQJXFlsPU2aInEOvc+LJcBshljQIjhFTk0F4q4oCCVgmxxseydwlRiqxIBpVr
m0wBsh1yPzAocu8VTBQcVCF99ohJkUFajgqqQXmUi3OUz0Hf4B+Y4anboffmqc7eeE+BK+ZfWIqo
MJ8YoI6m2LmTecnq5uTmDc9vyCgpzmA2afjgUj27Lwe5GJ7NDgpT6JhkCTrsL+QvOtZDIfGYDAKX
yK0Mw9d4NNG39Q8GXHIcDkRC2zgO59K8GIj2/dzH8px/aF31UofWnc3FH+mnNr0/Tf1yTEotfnE1
ygAeaZ566lnqiMW8ZmMcQoHlvwwgtuO0BUISr3X/4Oe/rlftYnwQtvpd1Az4YovpUyyBjHPDzQWJ
P4Wgl+vzY5sZjzYhkawi97428WqK5HV0oi0d7TWr5gMsn8x/qdnbOIuVX5qnhhD1rg95yrWdz8OU
12hueTPm9F7jVezy5MW2nAXAd9JM9VRxkbQaeobMJzQtPcbHKXrW1K6r473t+rfaNs8aSRtdNEXI
GxzGzFd2ZB92BkXZRzvrUkoRBPWoW/KjpeEDTP4jVdse/ASUdSf8te1pG3y7zKBhFczlV4WujYkf
S+yiX7tcwwCrt/gCsCSSq+VUf/hoiCZ9gWL6lcOeWEPbCbRlCW7Pd6Oaa6gai6cu7/79s7hF4Wrp
HejEeHzxq/rFVS4Y6FkdZWoFtrWgarDobyxyHwqD2nW2JrxBC/mjg9/bx9t/iAdR1Xtdr5HNzBxy
gOUy94FIpO5gjlWKPJg1tGTwpBN7Ka1Y27dW+GaH89o2umAqDVS6XnQnRQSruzjrYXnrMoOHoGRn
l8lLYbFLnvsNCQkM24KRGMtVa7oMcm04MmYbbzp4fPWYfOOG/UIqcWSTihkTq+pAmtkJPQGpAf0P
kReEmY2A3OrnLgM7ie4pXuM4QANp7ArHPIyoWq2K7WqnSQ400W0Mk+yDiMsXpE14NfbARF6QV2hB
rsTWS7vfWuhr6GX1OF009nvL0BB142kIo6eJqZIHOzmx/tZcN0RArEqWS+3sIl/Fx8MQHnfJYH47
EyMQg63Ymk34RtRMO2TLdqx9Jx3lpN5FV8DXSo5MUW8xNa/ZyLvwkjMJNysJmmsW3/0y0iaKpSuP
2QAUbyQJJiVqd7nQLBSNAEDHKDzauje+q5nKFN9DNeHvMF3FbMFFPJ0FHvSa2urfQwvrPW2WdrL4
T6jokGXGJ8RhxE1UFKWGwyVQ71WOEaTp1VGryG/RZ/VpA2MKvQlxXbuLBI0FmxcxErIQeltTkjpl
s+lgxmn67waZur3/Pc7yvGz0a5f7yFOvDNyxAWsU+88ojqDDNRtNcJlBIAraPHqRWEnngqCj8KYz
1F5WOtmTyTJiS/d2zqERdbJ8Lkpza3jpBzgPuci+wvSJlIBolRjJ3fZnuGoM09a8hXfRiJNEKLqN
TZ5lhMqqO9YNDmE9DJ2jY3yRTrWXTMd34+gckunVnMtDkrC2h/p3IzaEMl+uXZrchTKJLQhL0l5y
HjH1Pra4xecYysoLusOD8uXBTp/ZVFDzWc4d+NEG9SkxkkgerBSwFeCzvNphKd1kDJ55XFudHTbo
Wabpzjl1o6csnw+tgZmRda4Oe4TPoBAb7jJFai7hvbtZGA9289riFPN/J4cPwCot/w59crTq9BTy
wM2mJHQKe7HN4OtSspw3OQnNkIVZKze689Zk/NAoZ7s85xAHfWUJ9scUv6AMJnfYOlAHhv5ei7Vw
vzKhHwUxqLJDa4BcSYMdgcSEpSTFAT5b0UPCizYTnhzMNc+4oPAzNKC1JvIO1A3d2zNcRfTE8eI0
CKA3CB6qmdLCUa800RAsGtJWfywH6puoiCt2nuQozy62DJpoAy5N5JwoDDL2ihRgZDMtsJqG9rPQ
uh1/mv5AwlF7NsGBTL+G9BmHpQXPXHtiwgypcYbIoqfU+tD9ix6pXfEjHMXVMJzy2n0cLetPXvmP
A+kwQhX33KlOzQwkwSnrD6MVZ4dp3hwZp34s9ccJN98amTfX4MTyPiH4D6EpP8SZMetC++5ReDjW
1UxBUUoH/oOnHnWMUaQe/BCvenZrcWdO5KCTjf/Agjy08XDpfH3TmuOtG+3slPfqK/LYQjk5WdVo
4LkMMu/Iawn0yN24XbF1FRQCfnnRDCpbZX8n5hx0sjqAPbo37hzYzowZHF8WpNS3vtI/XIbMtbID
5se0qenJ0yww5TENbL0lHGVnuPOejcCza4wHdZ1yn5CXUD0mHWZuhsdIudeqV+8IhjbOyPM6VPyl
lhOYjcXeB+7UjHAZE2SQV/UNuBOlRHPJJIdQPKqnf1vnsVQnZGMnYglXqJ7XfjhdFV5rpvjaVVAQ
rCCiEI0dpe+DNO/RRKR1r7mImxMaKqldnAKoEvqBI/MBG9VJCKjZ3lVE0EZLHCSVF3stPFas9l0P
ElOTg9CsPf3ae67Yx5UbnbssYGPWwY5FltZvc+BNbYLZoCEErEiyo+5nBiXaCUvHlzmI54law0zT
TZsBWDBo/OMsv9idA4YwjjaOl1/1HUvJJTbIehBzt+8JcKOw+U3Rq9kzgi+8bDsm6S9R+eNm2YPl
++hZq71cYpC96o+BpKGKnVcraXfuwI0lwQmUUGeS6SciGKUqPczhEEc+NTa+g6vd/AYZVea+JrPH
c8w0TCJ67GxbgdgxvpJUO8Qt4vRoQvXdu0Ejmd2Nzjc7/AYxC2tzM+/uPv6czDIPxFFcSt02LvD+
Pw16JooR1eyL5smUGIWsjVT2pV0iB+UrWkNUXRxG9rtqSdrI6XMQL57h2iDU3JXDOfHllvJ/40pe
ZPZehX8q/a3EPkqudvE8pua2getQ+lC1zBz8nI181tCNCekP7po+PCKMbqBkQZKKc4O05Q5dCgIo
p29vkUMDWDsdS8L6YmQm8uX6qR/bZp+YrARiLQ5S2gndKA9wdd5BFj424ZtGhUMzrr2kcgBPXLXn
LAz/jog0+7PWhZxwOjvQMsXObspvT+9+vSqn9knsaOOSLhzGnFsV/nANH8S5FGQjVhDGZzn/xQ/A
oM86d9WVcxkl+xVbeqDVBDJ4GlNW2mmmq7NnBSlG3kbU1y52OYunT+a3G4OXN/JEUs2Kl2RC5li2
awvGSB6Dzo7WRbq1hPaoOhl0PX47x7uD7n4gHhKqmf6TYG/gOTKMc4ZbqQfmvSI98DQ6MeO5BbgQ
1Wpf0diQP3mMa3olBRd2dqbHpnnjR3xZSJtZj3Df87dTWp6o6byS7JDE2sXS3IaIA5ArbRT51J07
bRznEsFq5jpiG3TBXk0ZgURcUlvG3ynnP056LJ2KY20gwjbq6yDrEhvv2zPTGoE6g44g0jf9UD3k
Psuo6jYK3HbI/PyZqzCNl5UUQ4rYJWChKs45lB49fwQFczQz+9ckLNwfqX3dNEUilKYXltoktoxH
q2XYW0Wc63Xer3NvBlxi/WJ7ktMQjN67l4a7OUFiC+hW8FemMt8M+LTpPJ6VOgDWDkDpUri0mzZS
+/QhnnkeMOhfavowlVZXAmrQhdFd5smhbC3gsMW61taV5wRade67l36w8BnigSVGCPInVNmphTva
HHwSDoGDzHtqsHWJ1dLrcACk+zgu2IeHAUyxwG/B3KHwHYgF6rp2bTBG02pOHHRLc0IK2Sz3o2ut
C7OFTKptR7wphIUakUOs44SAi3uCwZVVPRuQwUEL1MvKUgdXyBJteK2ZSHCj7azYpclCPjcCdyfb
Q5cvOLt5IPdOCIZbxzgNiafV222TD7tJv476U8dfm4fv6AzWsEUQVpeB5uj87EY4xF9hYq6ToqGx
8x6r/hR61ywDmhS3lBhfKs4PGWHf+AVzLJ3Lzt18kf/0//WF6nyuCpaWmCT7ZJ34E78PNzoR6EWa
7jLX5NnjY4Rg2ejCR8P625J8q8V3zNn7qBAbWoygQNMVkXliiGdUzpVWclo0t8Fqt65wt0zkj7n0
91n6XneHEZaZWartxBwbTFdJMCF6jBeMcbgPuBkyoMwZ8BJ9rdwZ0RUqR+6oASCZ7q0dm5M5BTuG
wVjPPgqvPJrjn7yZ3J0RobTsmXsXmQU/w0ZdxUxnLu5j49yEsK6Dlj6QXXdGRRagCR03lpGiK4Tz
hbBCwLGxcJ3X7Yfhxg8otk0cwRxH1ZR+24IrP6pQGrLZuYRFdC8ZXdeMuhqKMWuKHogYCjdRR4Jl
OzGg0FgAVahWhAxfp7AD6TkAhJ38VQj455hjkWW4SbMX5t8DsmjeYYrvDIZ8GE37Pk8or/yJeLch
UHYWrmxXbZU37hrWHjNbo3kyALroK3Lkb0VJRDeMoM34nSMcB46I9uwPXlrg9vm24vjA+b8ik247
9h+aunhDs628dAfzdZMuxFKxt9RbCUhhrgh62SO17BF0GzGTAjRJGtkASxTsxVU370/svFNGHBAp
UJ8CaIihnAlyM5dJgK5FiCYxDTBZSrInPcp3voH0zH8zMIukFTyZSgUOW7LeEFuUqIfYRWDAuVJE
WD/N7OwVuE5xS7irCPfjqkjg1szmMkkUEjCVFdebRqsvcQytPOk1eXQ069Vz21s/DDQZjXEntnLV
Mjs8zlAgT5TsAx5L9ldGmlFH8ogbRsswr5lbdj04FniynV0WVt7JarJXMboGowQN+W7OEqDpcdRR
X4Gcr/HwhTUkfV/hW1GuyTggqgBIJQDWvOTqFMUaFnX5VXYdQvymPLeJw+iPyEYREquFnm66ly+d
I4pNP8bTU56iLDCLr36kUJ7aEWxrJ90dENcsiOvhOsVL6ZxyYOUggz0tYkc2DhnZE7D+wPeQN/Y1
taG4h0nZXkPr2Qu1A8gLbLhWfEn8rPkQQ/YqbefbswPZt8ZDUlkR7xgSrG4q74R8Jtem4qdNFjms
I6f+HGXa7jVPndH55g8h+EiIVJxvAG6Z3CoqCy188kuLY9EEGBpL/Q8oABX0AyIPqGblUY6gv+oG
Kb2DZwEO1KYn2hQLNAXxfEP+pe87g3Ycb8WXo/cHKmnAwhHOcOVGzbmLfiMWoDD5/I8QjirTiHkr
pPnWQZml1gdR1KOCUAhEwhwhfAEyLLYamlwP+UkNpWgNY/du6w1c3YMPtn4bL3lgaJhEl+1JHIDf
YBirJu+8Q96Pb5MRH405wkIT+8a5jY7pJa37Dvox7sa5/7ZNoqsbNDuQsX5Crzi1Orh4vSh2kcrZ
Qirq9VS+xK7uBKJgRjrqVPSGy11tDtZj1+hyO0wOn+LmWfpVc7FcJtaODo1qTtGYhtGuF/4P0h4K
sSpPgzRt4kB3+1tuFw5jygLR4lz9keKf45vLFrfyfdYS8b/YO5PluJUty/5LjgvPADjgcJRZTqJv
2YqNOIFRooS+7xz4+lwIvTS9zCyzsprX4IaxEXmDEYD78XP2Xns3TcuOLReCtedTGnkh5kqwfaRc
fTM6ai9Riy2UwNUgHevcmOWV12diOQmtddlrytoOwpMdG4uMZW44icfBibyLfZcf2zk2UMbTK6xt
gD8axBamg/bLQjW2qUcMqQmGBI0ie+UBn7FzmJci+BUMPEGrxQAq3CuuoVVbkZbcEgyxJ0DgJWbu
ySr2OHOtbcB3nINxxv81FRNmBvjMSYYfAOU4+weNy12Be1GBGqctz7AjCH9h4OmuZW/ZWMC+T3Ok
fxN5Gcfl3p7K/JxLPawqiJVhMkFzsYDy5mODjDFD1R5Nw7Eq9pXZLvmJRAbbOaeYyW9oY41ADIuv
eCmWGoK6Wq7j7UzZjLkPO1+XkAjRqa3TodvqHUoVll5Ogp9hbhLGbneUO05Vn0yYK1qiDiN6jZmq
5wXUBz+NmQNyjqGiRes6wVhVbjny55GxYgpH0vRRdFEobqcmPtIX/+HX+Ucjg0uIGSxvRXuf1PZT
0y8900FjjDCWTBLQRhiMtrlP00owJKaOt9fllC+ZvBlMtjF/RVqoj6lpLqw5khrd8dECPnK19c79
cGOSWJtBoc5LEer58GyKnk6UXOhPKvg2o0u4yNDYQ4biZEUO37bJ22dPVDlbJxvCZIJX6KtuB5xf
IVlynnUSW/S2LjEdxrWTc8EPOrqLB188TEvGJG3Jejvy4copPf8QhyNuIvpKkH2j/FxXQFFHYiNs
1GRNg3ZgTFBQp4KzSDkaHMoJgyOibWZgCfzMTNk9+xl9gJjLO8p4uba1M7KLPXv8HeShG78RjDAV
ftNVEL0OhF1YMBDR/liEnlowfJZFAJQycNLgZyZ5n+e+3xGIoI9xp0CYwB3QeI1iqzp2GiCMkSA4
8oh5HExydrwBXFtOh3Almtja1k227WORb3wBtmYw3grzWPHS3ls+DC/cemklvlLIgmu7MT/rZGQA
EyAnFc4vcoU5KkxiWzn9d5n1W/pt5sX5Ni0oElWZDHkK60jyxjFyWrUnyNvBhYVXo28lmZSY5FwW
73UyVO4O062HfHP2Hrtg+D3B4tp0Pjwdu7Y5cFjVGWaffa2KQ4q8eV1hi9p6Sevs27EjUWaYpntQ
uzidzfQpwcWLvgD/b/puWvZMunANOxDr+5beKdi4qW/2oygvsHC/1SGxUWnlHjqCMtgfiX9TSM92
chxG5udTcHCHYNf0KL+q5QFqpr4MYvhdyRbyoQDgBN3nkPtLsop2NybXxRN+vDviY9A4WnlyIFjD
WLleDCekmxf0ylobFj7YChBqXtLHy8y0PRNZAtAJpt4u9ScGEyHhKRaaBx82z0oxfdy2pqaxPNTu
3pDNhoMdGPdIvfTUqnQQTJ870+MFocyAf+Ju/J5uMkxWhiu2dzdZzC8DrJTaIT3CHvQvwu/uI1Vd
Eg0AhsyehCxVF3dEnZcwnSP0K0ozl4qJOxjz+z7uCPdIvASsHsMfkdgugyHrV2nHE+KIjwEZybk0
CL2NsZTPKP40XgyAZUE4nCqzyI+zGVb7KKT1iJMehmhxIYyrXE5w+6KbjlPW4T6JYurpSe1CsK8Y
bTygK6Zsd1llfM7wtO4S61OWjbikqbvjYkE3STChdNCuZ2QnJWRvjfwpxzImz4D6m5D2Dn+kSyDV
PtB3PY2he+Kr7mVm08Ly0Gm4IGjWVtQTDNHVWPHpBpHDQP1b9Gw6fvQtjRT1dsGkOlIO5290JeiK
sxHcqQFsoW6tvYjEk89862oVwbGG9ZSQH7bpxCKYFYiKIZwwq4j4kZH5WO5m4qITWlxqYUHH6D3P
aYIkxuwGmrj6zSRgF4LnZUQzBmZBcKIhqcqjUWYmM+v8tLYqZW8zN07WxHN0R3LVRmCBiXd18AeN
XZgfJvt50Dp6SFOqE9ZHWCIFImDCSIeceISlw6EXrfig+udMyEuKg/3gVt2rpT+iJnYfzfHNh1ly
VC3oAtn0d3nmHi2IUPuMGF6Ozj1AFTfaGCGcXKrMdU38qTuQ3MnfzUrbO7T+e8JOmDEmABp5Azqr
yc+RPw60K2c8m4NGE2XAMe07oDk15gijHRno1kRmtHNAQlN7iRB4rZClOHtPcSxnCPuCRvqazNxF
2YB0qAjsbxBabbbLbD5ZIdpp0DHrcKB2ydF10Cevjs5Q0kvEQjFk0ttM4DhQzviPFr79pQLztnE5
dhtLx85Hje4LBrl6Gev+joU+ZXcDNETC/UU06EsGtPRocMZXr5++W0H5KSzvrYxj575opvuejkOq
kvili8d3N4+Cne4ZQwOTqlaJpB+lwU8zNIfTCT4NSq4/v1XafSga+hue6je1G7G9t1hqjMh+ykyX
RbYbdmrEYG5VTI0kUKvoyYq9aAMxJ10a+Qr3ne0SwRD2KaKHkIeMlm6XeBXj5YU3FHcEJylSqJy4
OQ0JxjZa9kcXY9E6DH7qQla81sj/+rcssn6P8OKm3sM0kVWbSeZP85TGdFNoKmHT4LzAls9EHYql
PNq9Z54ziAgpm/uVbkGYeu80uREKDfiBA1GCoLEoZlxFndBEehMC0gXtues5z9Bus56g3SADiHnW
FSqxdUpT5YwmFtwuU2k0SIU8U+xH59R8BrdT3UmH0IKoPk815yuiuLqtoUv7MZp4YFngzJd+Aguv
z7Wp7BcpkjvfCliFdR0gdLKD+9GilUvKWP6J3JsbPTLgiQ2lQ/RGGhx4jt6+LCBVke2Y44yugAZ5
ub0Oehv2B5zSi595EQTS9J8f/f0aByR91ghQeMEuHiNt3sj2IKbaMlkUOY6lXj2dtcVeYcI/ohnH
hR/aI0imcdpCGbCOFkoco0VfZQ7AIFvQhGbcWAcm9ljmiONzrObiw5IsmjnYlkCsjihkTKYI185M
kieTQXRbFCTNDSmFMIlOonb1sYVoRlgR+jPXqiAWE3LXqRdfC94K6uu8vThDPx7tSGzc2XZWVUq2
SjC0GdFF1sucTDWda+9jOePvnRgJpAwXYxfK5pw7efLD4ZovDAuNPP9aL466UsynqtbWqfOKqxN1
+gS66uJH6rERMMJ7EnLWrs3B4cYys6TGuJX0j5UcLiixmXuaTLVHIhj2HXzpFZQdfSFx8z5k1GQo
6zrAlLsO3RIZQWnBRGzfFE7z2Az1cciZjs9lYWwqS8l9eD/bSwDYjCDOcVS4q/LhODfdRtolYg1a
r6sK5coqbOOe2ZyT7GuVM+wQLnzfqR9OidMQKoG5WLn8saGH/1nMdNUhYqstpGpsjkEK2TvFIi1c
zznEc3GoVUaoARV1NJE/aS+RP+OFYFfnrPPEZ87iXarOPOgySECeHQVEppqW2afdf9k+cOVUkWlu
zDWldhQ8pnPp7ijtITKOUbgvotFlLF69GqYZIpREklsqkM0pRcRqGCBQBfQmKDdfA+2NR6L+Xklz
5keGioFTqwGRuf2HaqkGQvArZnsw69Z7zeGwX/slAQsQMT6iMH4q9GNdhO5OYWACFeSj7ixRc07u
k+ODUir7T8jfXMm0vXI6ajSzs3QHKYYKExyaaxtgMFBO9gjYXWvuV22GDMEYiFOeg+odQf8vmcBU
WWj6UH5A2dy8i+Kn8Fhr6zF+swQpbML4YbTydaTnh+UrvU7gg31DPJAWmR4iN8Q0UbrPS/IwuP6t
S0Yw0y2maXRloBmNFuNM43fddSemWIqIuRYubbfLIJJxCLYZGtWIW+0JJLmU4JhYctdQz+OsPzHp
rNeeA/Opi9hdw4MPyhrjPdJXYPqg1uud4wtr4zS52MQpVFPqlW9+Vl1MH6R6ghx51ZcsmK1BJVx1
CIoRosTzOKyn9ypv1jOSq6EVR6ruJBTNxtFEhzo079sCRZATV3C+ivbThaQe9K2/yQsEiDiR0c8E
Y70l94/xDqeVIqiyjcvb0GCZ2fIyno3a0bsBwid+7RF1hveYRPoJlfaILUaDcFkFU3Ov0eSK5Y0h
Nclb+HHQ4GrF3ltD5E1srqDMvG/oc7dJ/zA5ET3duYxQxOXvnJF/YtNiG9LjWwjad0Oc81eUjB6T
S44eUXFvAT24l88aIkMiURUkAnm2LFSwbwRYFezqRjThpWwQi1nECch43FHI6b0dQd+SFiaTujpB
IzDIJOccPdgDro+hV7tIylcVxEvcer5RhBJh/p2dtQPKoKSzdGlsfLzs3Pdjjh/M76ZT2prl3rDK
zwLwGgHoNK5y4FgjY7+B448sUucShvrBgfe2sq3k5Mn0WKTNd94m4q7gZa6rSG6n2FXcPuOhzopn
gihmam+/3SIDR1vT6H7dNKNB4xJFhV6mbAU+DwN0xNTSrFKNV6yjOlLr0sduEkWHpui8jR95QDU6
e2+PNjhJG35j5rIMk450ckkt46pnrmGEgHFcneyyHqNez+F7IzAcxu5IR9R6bbkC7R5ybeuQPBKA
UqanOUO1zn41BN6QU+fOe9WnG/rv+tQkP0y4qtswSj8Gnj/DiWSLOqFc+0Z8H6KxLI1vyt8oQGGo
1rKjUpm1hzhmcwWn8IgbmMPYWKH3VFcyGheNur0mAlxvolMUM/nParJ16pwnFHTyvhj5ewqG/Ssb
PP4Kcc+4ibLO21dj+OQ7dxPS1CdP9AS5zBlWygX81zfR1quG8ppO4Ws60rGlGF5bKkl3tF24EKag
vkMahaAuuYDe8B7GmbFOC1xwW3Y5893aolau9LEwSDmcvZo0NLhg9pzKZ24K4jEMfxUNHpdggTbP
8M0LjZU4Nfw9IOQDXEq1J4IAsSd/zH1rIMCe3lKdVHui7dxzLPNoB2yCHJ4FLRSb9VE49vSQECUK
TOvSMBFO2ay+XFpNrWolZOgUvNN7V3j3gDtZ2uuXrnyCiLUt5PfKoJxmvBZMBtjU77J5thLKI9ZS
g+B1esG1V9GPTrfh9NkEnxbPerZ3Y6s2ivO/4f8OMoRVeuv5w0NC0C/YwzSXGwJiGT/ANPJ+ky6q
wJSP5S9NAkWak0ob/CqZ6kW8GMovj9qvUYq3pzZMdlEO045ETPLXAbv2W4WQro7a4+OCDIHruGv5
wwmaIv8SpegOeYFEmZ1N3yA5r82FhIbxHIX/CKDVQfcRf7edeutyukRltA1C+8OzozX+7rWZckhy
qpc2RNORGHfKNR+ktl9DydihE6T3Fe5P4itADqU/DNGcQjW8S1QEM934ZIi+iqQ/qeBh6Mr7sGcS
pcEaI+bN0/JZ+vRXXXBLzSFvXtPsp1leYiYhvvPaDOcB6F7ti9fKI/F9ZLqeFSF4RrHzgYNwMISy
TrwUhk4iu2h84B3ftOoNlt0h7YMdGogjQIuLORF3TMiKrhUkOLAkm6g3Vi2ZfXH4jlsLOg56GSB4
jTCg9v0a4/ohzHoOXTjqTesg4vZEH+CE5+baRYw8jf2N/Ydc2WGWEWt3uV9mdkisDaiOpLFFl3C3
oOh08li074X3YzZBgvZokhsa/nNsB6uIlqElg+e0oQHcmcjZVHikG/nQkuLmOMMues40RX/tLkNr
l47hkCLkjg/91O1ny6Xnl8iPTpE8zU17GnPjrojwhwQkkVGD5Yv466CBzhCiphiWWo+BzfyiNg2k
E1J9iWwJjgI7Ac+Y4sFkEN0xypyD3SzEfWdbAH1YMiafoE9GvFIM56pZyG/5Z4Dw2+jeXUooMMTK
jsCil1ddWVhXlplJvsvQXeTc043cuT2fSudDFwid7Raa/QKMYpy86c3iPTSyz7EgYhQa/LiUJRyV
7TYj2QlT85RdktY/5BY31oDmNZaPAxVq2EzAiyMY8gChxtg5jIanGJSy4jALPCMf6inWMechGsL2
gSSAvCu2iNB/7OoKC+CMCrsTZPG4hK8E7NIgODSi/W4qcYL2O/jX8HKmhzaIPkx/elFev6HhgaHA
tde6aa4R0Tatotyz6YPFyEiIO2FSGB6rsV5XjvGGhfW3lSMYFQekk3Q/EUsu6pamPvi1swWDvLLj
9pz0yVa6BrpVZhypc2hb1ph+6NY+AtayMY7FUGy6gPMt1gSjfMnlif7tuVNEZPfhsXBjimFGtn3a
PcQLXmfwgBpS5/okfDeue+ka5z2dfiYwn+ssO7o240UBJsn6FjR476FJQs78nuqcpqB3NVjrOYO+
CzBBqziIIKdHyQW54zrPyk0MAEsbxrlAaU04ww7ADWNpEvwSiW+SKnLohjuT3ZHQ2kNSlZ8d9CHG
KdOykxOg1cbv/+Lke/gTNv+vKfSW8z/ccQ7qKcuXrhIC+8jy/Z+fTxjX2n//N+t/leB1p6pw5g1T
KX3IEpgtOG7qALFWaTylafy9c3jzaf0S7Idrrb+KyiM80OeKN6d4c3s6/9+B+X9zYEr7X963zWf3
+U+r5d1n/uvf/+362Tdx9z8smMsP/bFgGs4/lO1JzzRhELmW6Tl8648H07C8f5hSupbycGlKX4i/
Jkzb+4ftK1P6pmnaDk5MnJv/tGFazj88kq4c/z9Nmtb/iw1z+d/TkpsgDC1mUdcTXGESSK/p+Z4v
Pcf8r5dZ6IzY0yPzvWOwvlgsXM7IzlNu55fW9qK7LiXYo4BZvXKMAPeVFX6FicXR24ypxuCmtmfD
wMFGcKl/STvqeNxQezBhz/Yg7Re38u6iWaYPagpIpAghQDvNsRzN11gFNnQAb5XkfXAew3G+Ji5h
FQ0H81Pdn7DqW98rki42agwcAAM+ykGR++i/p09JABUN5Xu8Y0iiERD8udp/6v8d/ir/DzcfZxr1
318X6ZiWxWjH9KUjxfIG/JfbD6np5OXRnSyqB8wIX7bAsigJ33aN/kVHITmiQmo8lkifgESxZFUL
AXG478HpbHXClwOYvZBtENwQZIMarIHA117JnIvvCjW8yNpn5mdYP0slj2ml9InjII3v8YvIME4B
yVttCzyCTaDBzmq6NkV5ZwftowwM5yHKeQnqFMiUJuXsKgvCbOoS8bZkRrbiSqRRkBDbJD1NsKFm
7lsQOMn2fj8jLfYQlF8jPQInxWIzRwHTHenscoNMAKnqK5lq+yiZM9ThoKqAl3CcpC+HIQUz1Fz1
H73w3rwGNiBH0h/BKFHTBYsxiQy3MU6ZmqfMxLNXcHTAhogO1sjXw+o6ye41G/GUFRFW1IkmGnzD
rRmW5arV6WIT+pqles3j6sme/cdBFfkqdRq1HXqPSjchAY/V+SgjaxdUU7/OIn2yCo/f0g4r8Kob
OyGkPbTpSrIHHqyYIbSHZwk2BgMfTZ2oZ4ShBRyc0WhPXVxblBIZEeOS2qdXIcwqghxXY0OPs5xj
+ksDaOM+RqowsV8Gql8lBC/vsCVyJFNEWqUTAT9Mb4umb+7RIOj7zqdIcKYAyW7abOwyuBJI9Ga1
qNiSYbQPPbCuOcFOScsk21W2BKUTuKDcshNeI58EeaK/ynH+kSbhAQvKKfRVuy+tRQlrkn45SPdA
0d2PJaxd0uIRf+4EBJwtdwOCC8dDSVBFT7B96D+pVAbXio44Uc13+ATavaqh/YYDfy/9RWA58tKb
4JUwfSMViucfzaieTIXBJ2sxd8nMXGnBeYZ8qaYGkTxrD8cWR3qaFjf/tBuLcWUyyCGqV1gHRN8v
9tCEG2KHQaG64qPvpghjanGhnrJKWZ7Bc4Ht6hqyfN2RKBDmMvvSCe7gejQHFtI1VuBdYlmvRKHC
HJbKW4OVAOwW1BX8JpChjp70PtPgBWXCYN0eUpKQYurBTOCKkSUafMQJiFTEEr46MV6dqvDFurmy
pnwboS4lcjj66Y/xRaR3Jbzo9ymtkHeb+W+ozYvvlsyKNKoOvucWl37uUem08UefZ9EOlW6zy8HP
bmqRMMivu1+4XWHz5WSPsEjtpU1WGOip8Kpa2ilGnAMmIQSjbGiwA419KIhlbkQ9fKYmRFp/NJy7
JL3zIECfZj86j5SYHBmQ0UZxeApryzj2o3U0Ye+cWqwPjd08drF/AAds7iTB3HvigAi583rvGNr5
BGGHbAz0KlRTDrPIAejoQNUwpArXOrkE5UA2gpX7Z7fvvtk2uSlBj+NHIWDMOSZPRr8WGZkVfcUB
tK6918msTuNUEjsfq2JTBUszyTWG1QwM2BDojBL0A+iul4s6sve+Kx9pEL+3qnC+WQ07i9NvJ00A
zhQjiuV/z/TLgFEyd+o46GAkt8F/rVtWpIHgdo56NFAmBsE2TooqMu8Dc5qwwLn4zpcwGjLKGWyR
4geFtc5NiCtmel4QfmYH/aNigstRfulYgfXPyT6RBAa2HA6QuwBxKkltA2qDviCCZumgbKiH+kM7
DT7O6Hc/smJmuM7JFYPXYsj71jX3k1Xd61aKI8Y6agJ6WALVAN3ndcb5bW3NSEJ6RkB0QJr3PBLj
pmw5cKW0mTJkmSGAQWQ/Vr9yxo+6BNFoWqTzNjSnQuRdtSOgsuIz2GSGDZ1dQx+e/ZXZ/CTY9b72
JsC99ZUMNRb5UVk72rd6H9bqLTJr48AG/wiFeJ8YzafXaYuejlkzbNMz0TTvlVNHJ/Anal977Tlm
uLUKg6DZdsGXbVCOi2qA/AVKJsU2OEz1KRYfpb+A/iOJqmShoWfI5Y9zJe/8hDjMJoSwLob8Z5oX
95OvfpPOAmkGSvKqB0RewSX0GCmNzFWekQRNe2iY7GO+2DGg6UHILemfngIAPAGzx/22V0F2pUXE
ylcvACCcrQnChjrBud3PJp1QfR9Hc7OlvZiuK93PqIWScgvhxTj3hdjWuXFyJ6wO0oRF1nUJ6gdh
wXAKmgdjyIl/i8kKTVA3QyhpNtNkIx5Np2gzmrneKsD1zL4hiRcklZVW9ek6stiX2vQOLTtjybo1
lh44/4j8ZxuTWCJMuXXRR871NzS4zMi98bc9g2wAlGR2gPhGIsNWCjL7ac5d82QxpcyZtWfJoa/L
fVsLIIfxx8Qtgas6R4lkhR/kNUTnAITfmWm73Bk6+GYb7lLsxDtgdUgth2Dc55kIV2M3/bCDxKIe
4CHwHLw07rSdDbQ7GYfRrVUn9h0kBHXB1LBKuPla8y42WiKKoE2WM8tDDcoQVqxd7l0nJGtmsFP8
WtWvXDTqc6BAKYIieo/C4VIb/RF56PgbOfQhazhuRsJDoyT69DQK4yvSPtBfdFNxiHrJi1Z5G3q4
w3hdJxaXO7tsiju8AM66NnxjPWsnPbso/bCfQV0aCCbrQ+4slQzumrulYG5jQzQkn7o8TUX/2sIn
Ae2xuKts0/veIMBel4b4Rrvfjavy1C6BN2L5KO/St3yq1Pb2pVJjZooBUJVxzzYfXWuX7opR9zx3
G9ze/JWZvORkR07bpuNg9Ze5NSyUrRqFF1Fc/WH+S+S64bMUjYrKcY63T8w0/5Y54a9RmCgpSQmp
M1h6wi/nU1qGalkVOLKN4q3qsxqtCX/f7bffPjJ7671oIe05sOPcR7grUATJ0WI6K4CpuvuoRw8F
OE5tyC3XSDPAdd2YXX+eSAU9qPT0a6Hct5QczU1rjo8YF7PyECddcmhm99ofxpQhNKtOSW/QLQ59
kRzJ4XvVgNp2nUGc+O1hzPuXLEHA7prs7o4EdmEEes8eAFFzeWgr7B+ZzHYITuZjXbwWRT2cbg+B
Pw2nQKB0jpT3wy6K6uQt8Pp6mLgRhBcRgpb1cOCZ7VXwM49ITldFhhuPr8AhQP6xo695vb0oVl8X
i3RhLk6Z7wtgjPL971vz9xW8fc3GlrFpGvy8RMChtiOjcXnvwoiAstXow1iU9eSsBqfk8xDQSl+h
XYslziqvp1Sc9r6OGYYtP9TlkHjR5C09RtWa29urjS2fX9TnHiRbXvystdlu0VdMHZqx1e2vj1P3
XUGH205j9M8XBEk0Y8Wm+BW1zNGaTP1CZvc6hQBLDUt7J9UjNCwMC1tcPoKVu70DedXMzLXoZI2O
eYTgUDOzOIULhP/2QGB3++cjm6APDokvvt882ia6LGa31ckeoM+E4oOm96IrRGHgETbY0uGHwspD
snD2y5jq5vbZkiOSi6ilHrg9ZqbFs8vjiwGiMeDq4zYicc3rQ3NPffeHCtc4aIK4Zw1GNvTybw9B
U2F5qFP2c9QbeyOf8LzNRsQ6vugz8wqTa7ekPvU1zJ7bR3r5LuIK+jrBhJtEpx097fZ7gpx1R/Jr
f5K5S1qJ03PGqLvscFsNbu/4nxuHdSEw3WBNgUtOEVuG1Tkv+E9rXrTyfPufFz+HEp+QUU3v9ji9
OCQ6wUkDBN+oamS7xbzesjnjulTibgqVb68K4XZ3cFrjiIk5UW3RIV++eXuAs4k3yoImzBhgTZwX
2iF8A15VMpQs7bvbQ0pf/M9HwNYmArX+fBJkCNK1mOioLf8gMtCay5Bx2O1TEDF3ddCA6MrFeBfJ
drzLsvTDMHsQtyWG79XtG35iO7Bq8Oz/57+6/VMLQeddwsRqbxuUY3+/q/qALiVpwhTlrbc3iMbd
hVbMitOlX3AVMPyEc/k0kxJ4+zK6inzvduDHbp+alXzFw18/MpnJH5vCfLt9ucGouiuBmJFeamXv
Iko21a42ygJzV1NdRhDIF6hu1b98evvatHzj9hEV05ewHbG7/cDt396+/t9+/vY1c/K/tFUQikfW
D6FR8SqqMaFQE24qvztC1lUHObqE+nbOp+8Gi76bPnCEcTnJvvzZQCaSXBIRHhJPZR0rAs+C/YrG
vjnnu1RUyLby16Grx3VGzMKlMEDQCCLaAgrhrKNVC5lJG4u4PA8/4855YBTCtprH29yeniYUllvD
D+pTpxmXJsYLGtBoa3NKnenTb5E7nTA5XfPA3dIPlkcmxOUWTZiFoopJhxPDqinT4Ak5arAPkiS/
FBbv8d+HejZeE1mbeytBfGiD/mfQtbWC/EmNLekzU0j3oXJov2u67Bx5lhiTJcmyY/ZjEM0YlvdD
SlOYcwqypIdaF5wi+hACJ3s2ZsirbcYX+EIPNuowOHRgTIgAcfYc8n51eb7LHfejz6ZkC3RCTrRn
FWGg2yG6ZPOYnqhaYFx4YAk1dcrEcBYcyewfgxJ/0sy5P0rC59DRDWIh5m9dtbHcvFqTPHAIEucz
Q468LUwjX2HBGLdiWLuN/qLhgMg4xCnXLDoJLp2DKOpzlYj+0iwPvPTRyXP0tpWodeAIGSz/waEi
zfjI/MnesyR9w39fbd2U8zBgmOIyj0aO+WEqLiGRvRF+kRNWmZ6TQh9StqMLRBV5QAp5dJL4Pbfp
pna1maBcmO+8yEH4xxyEWodA7IzpKsGej5Fn6MNMoM+aJ9xBm4ray+2BWD6iYclVXb4iRHkA9QLb
ftJPYiSXRMHK3FozWoB64sJAYRGemllvxtH+BkBJ7dOoby6tIevLnOObZwDNm0wKF4qVs83OoS3n
Wz2jcsL0mTLQBbZseP7xzy3Tp9XZzH8WlvHTjMDINpiUzDitjoxkjiqTiqQJnhtngpOYkomTgKZR
JMP1qF0yIZb/dTKJhngwnryyE9ob4C2o3x4GbaDtM57TdgoZUeq7kQnxwSVkif5RgFu88r+R9AJK
m0+a5XWdi+aXo69TzGwkbwOkKjNW5LkcOOAgH143uruS8HOisZ8svrb0Irs6vWB0WwBuy2/pESlb
VKFehMJywcgzeADb7fGW68JCYex/TCoPdyY3OkOMPEHeBpFktulsWMuDGYCQKDXj7GVVQinTbrPA
YFQSgwD2hjVtJdi41gxdOUTDEhjJ70GRSi5Qwyt/ANdjTV9uGO7bMsYABB+5dobkLKLUvISFbZ9k
wqsTkytEm3QuNCrelAYe1StNF8Fszm83bSPktlheZ9w7P7Dx7tBNNyvSQN7CRnAa7IffBDAGbUCw
mxihpluISZLhReXd13I5+gnkSBsrV2JS3pdRnaxFYqI4p/nSl2SPp1iC4U+XnDowRKGwHwRZkHp5
AOCb7mc7fk2lSypexuoRqkPi2Kh2lpXHBCwhQuHjmoif/ZqbraKBFgnjLVoOFLj4nu1Q4iH0CTuM
vtpxAgtnzD+CV7vDKd7AhCU8ghKBKMokYZIXGNCipD5YcGIPZa++G4G4bx2HnGWny9dGMbxUmEb3
OWrcC2cp/0JuVPDno1DNuE8R2K1v33BLTtdhkX2qavppdQTj/n0ww2K8KIlj/fa1eamUC2Ec//4L
2htnO4pB08ER2YexekMs42+oBlDKfzi668BKNXRoKwuTVPeWlyWDtuW+IpZuO9SCPogsQOkCjkWP
5exjJ3nFtcnR0gQ+QLQIHagpoQEpfkDvp/FL8F6n2ncSlOqDXU3n2QL401d1S2cleEKAnl6qxnG3
vuiYjILripQh9g6v3NCHPi6dcBmysQK4Mn5gqJlcqDoRFsKE2dgdJkzZZ+digAa1ColzWM+WJItn
eSGseRwvnon7fOZX6xmnJ04vhtBEIwLuviQy0Rec3v0pLfKt0uW5iRC6hqxJYwNWXVRtAyRx7ZoG
G2RTHnQmPtClVbumBaSH/GXdj62LSHKmPxnMyICsIO13tjOYJ/7jN01y3XYZHbcxyg6CUAfHe0ts
A//YUhnkqu1OOU/HTmskpWZBOJdZnqOyXvLc51cvy7Z6GPRJwineNYFTr3w5drQNi99WimRBtrK7
kH5E/881YXbA4kWqxOV8W529DGwB2tqv3IEoWBF/hnwIzmHLSJ18RRpKrOxmr++xmBsQVTipmcFI
Y9v1NiT6HEculKOTg3XKKosdyD9Ytk86uelQtpbolevRI2w6cjcD3hTqPzoGnVbjmudGbpvZrIXj
/QrZzq20e25tdpaBXuy2NvH0++FHB6Aa85JcNcGYHfLOPJI1oS9x4+RwgkM+vH2e5lQpls+14CbF
mdH2CoA2BPOp+w/KzmtJUqXL0k+EGTjKuQ0tM1KLusGqMivRWjk8fX9Q559qO9Y9NlMXGBBZKSIA
d997rW/h85kHL3x47mnUweyM+o8UMRElITCXvq8VW3RbP3OosFbNwDsY4bQV8+eRd+lThtd8pk2B
+a+RwcZGv816O7hgDggvwjbkFkEZztmeugwEONU3O6uhRuVE6axF5E03Pe528kSiq9bM8JOYj4Qi
UwfyBFWzM9nWuiicYyslVbCI8BJjnlSJcTx1jgFeu+dOdnIcnWmPSMnPqk1MVW/dta26LH+/IjwC
UAAAhVpGPzD9MItJwzvVMU8pXej2QlePrNwOmWL4aezhrky679AkU5ZkCAQ/chrxR/A061Mtxv7n
PmNNwJrvhvthIMo+79y9FTg9wXHOVfO4scuOj3LQqifVMyyPAoJMC82I60E7jdQ0aYkhIfenrN5K
0zqzOrlPOs1GGNsPa4/FRkptddVWdbdlmYT3c/Df5MTkBe088tLkEevCdPArRahk+4wya5eXON6m
EUqKpbxDkFK9svyvHosQYF0fAFy5baKmovOOmMKcvrqQNZJX6T6ZmQw4Xay/h25HEGydPIQdIgHf
wlBbh/E1nezgSB1jHWS1dULhnu3DrPqch0bb+SG4M6iW4Naf2mtiVXvAUBjuMjFsAQ37L6JUalv5
/TkNZxHuwCizsyqNR07rBT7vkdesddjRwMtoMicfbsECedCYkJuVi0K4IWNXt5sNoPF0Q6MOAWyF
YNwFGOSDmBCack4Ftgh4BybrellulRpuY6fqPfrKbWtgYcNa4G4cHKU2Sx4gpfQ3MJ5RYP7VV+FP
z5y7fi0dj96LHhG+iIMR1/EVShCS4t75zKv4XQ9Ge1uldO/dkfJnGJ6c3v1Ajo3Hgh8ukmI98RlN
vkU5jDcOkBxiOOVP53ggEQ1F9O+BDgPQFASlpVuchRxx4lHS2eAh+rTIxWbxM4y70Sm/l6t2HOCH
e13QrBDEjpd2rOF+d2VA+DBPlXC+ZQffpYcwb5ZDNw+wFzOfwRrIuR5NNoGJ2Pw0E4A4M6od5G0+
G4JwzwSYeefUZc3peuflEU/j1NiGJZOLP4/9eUz8M/9fxr0/u8tLGGkOiV4OZEQxNIAFYY3wZ2yc
j3E30D9BT2JSyuSxsIymBNyEmyD2etpmmjr7MbdBNrqHGPcC8IdWAbfxPMyhc21u2fytZf3r3N+1
+vIlf1/9VwHnf/265YW/y/6/3+Bf5/5+++U7L1/3/3/u//Wn/f32f3/a/3Tu//4bLP/jf30jsEMC
h0CsSJ8OB2hVxMQOJR0mKf21q6kp5iRybZOMnmYS35k4u09LlPaSrA1w5EMNpKHqdGXG/ssuzUe8
O/g3KD0+WUVyr5Xh9EFgqNi21Fhwnwn/Jdew0k0brSjVhyIenAJ/jfK4svWzFHwn0/evidnnj6iK
r0lTMk11CaKIDcfFfgecuLcN8xzbtNmoI2JzHwf6JIiMw2lETmthgHNLsu3HTof3zn+icLbG/5K/
xYAST52AhKOI5/rQdPka63A1xrH3iWFCwracz8bBW3Ugxw+m5T15HtwVt67cEzMuFNh1+0EEdXOI
dWAClYZ2PHwbNFkDUaW4RLfyNbFKxrl6tij7jnx3NCwldlRlRHokxquP/FiPGNWTpnrvzGCGnxGb
JkLCKLRWe9dQqxlFkL0KoRpGew0Qw3wex2i3BhcdX9qpGF8l9WxrPo+nm2cxsGCAOhgAWiQZH1oh
X1Sc5I9elQ53g63IGM1V/Qh/6XECOUNoHeTRzlIN1qTE+5C9jsbMFW/4hZxjA70GnRxgM8+2nhmK
vfniIMtQn+keRvo4y6Dmv0zPQSmEk9X8OSSlaouF/mGc5E1Ovr4HOnRs7Xi8a0b3ye5wi4IOZQCJ
mMqb+IJMkZKraeDi6VOAtJ4TISkcIM84M7ymjh67YqzvRSU/E9MmNTFutC3Sdn8PX5KaNdle9MzM
p6H1nTs0C7h8i4loGy1uyID+3bW8YaVjQXPxxvyg19ihNdJ4NJ0+WwayR8tziDotvi4ExH1G7zfW
YH7YYR995CkKcQd507YTLupjzOm2iN5jL2eQyumgMMXY8yv+UJLobxPb87tppT9D1yE7cUrbJ+nZ
x6orp52zWC/QB4Dbp9sbuZgaCB4Tx9JPyYaMSoodxQFVPqs7M8c9mUfmJQBogSC/8N7RmQsIFdlw
LhpLf3Pdh+WtF7RCj+nU6Bs3buV7XzH49bS57vrU1p96/qrRTgb+upkUqTvMfSj1b6sw+tAr6u6F
n54kwJgPc6QrrCwtvBv7IT3OI9O6dZ3fNMj3MTPL01Bq7nuGzmaw3vG4gYi2KMMtZwmSJqXQ7oM1
rIdqq+uT+Rp7H7bpZ+9GmGH2NFGvLoeTg8lG2UpBVSHE16WaJz2U9FUtn6WTRTfbxq7rzOcHWXY7
LhicdBqQdL/j3lRZ/0tVRQTR2nOebFR8TKzj9ynP4BO2dMBn3cTRcwTETJzga4faFfphbod6yp23
CsvLkOrFi5kW6mbEzlesl/0bK6ouG4hlK0p6bJTX3nQC+QCUFcZlOUyG51Fv+ldhsa5OWUeROsVQ
ynSK3E+3cS5YCIuDA15ky+0dv7X8Yy5NmFYDJYrQcfOJXB64eUNo3E2BHb21/W/LdefozCi+eF1W
3jRIiMsPQ8A9gSynud9MPBT0SLPeqEHwdO4tcTFHZb0l8asV+s0rEJzsHMXqCFWLB6POjduEGPhz
+lW7AYTEW5mjpnUcLKTjfBgUPyViTfjN2TNUS2Cplvzussl4i6zI3hu20LfLYRGSEDZa5s/IoInq
2ZX+Bn6E0glmGhhIwSX3K/PmFvqnzGr5hpJm2utui0Qff0GrR+5bIGlsRPkQXB2e2G96v7VBnLxN
RepfHSnIOw4B7bG4kecYq9bOTgTi1vnNj0UFQkBrcwj1Ogv+/jgWij6XS2AR3o2JYA3uNB/0eOUV
LO9GsznVQwzqsRKvRajME+Yf86RlhQn9HFWx5mFIKK1aB8TYeDqdXoU2oU4Ousu8MJtymiFq1ie0
SeHvhZ/vYsRwzARTlxrYn/3l9eXrl73/6XCcv9u/viQjt+qfb/6v/7d89X97OQt45xwj3/vV3BDX
aZQsey0VOR5lbAC6/bOHDz8EuDMfB9UA7s5KbGrjen9PoHR+woadn4Kg4iezXr16Pa1dVvk0m+ZN
Ivk1l73lnFdJD7Qmg5EztzNr6jkn1BXuRjPo0oRzI2gJUa4pJhxM3SX60WAWzxO8Pi0bij//7EUq
ea/NCX/p/KLT8He0c9fHVSzkC4OK3RB11Ul6yKQDJqmrcT5M6VGeQlNUp7+HUZOQmnDv4I8jxMR9
KOdUJD1StIC7yrrJMHN3YghHgpoiWmw9y3knmMaTWVScU96s9PcvaB0zspeJN43nn2FNNSNPAy9s
Pvr7Y/8eLr8eq/GcJvlx+f3rGRfBIIkoftmtq4iCbDbHs8RhdbLn7tffzXKu6YH+tZO6R6mTpYgN
yXOW1tFuFN3A5RcZMHGnWheRovOfv78bm50sAHmIpak2b1xc5OtEdd06DOpJ35IICvKnryaCgBkn
5ubhEta97MHQLHgiI5xgQKULtDTCgJ9BdUASMmscls2YOXQWYyRLLHP1CsMVOVGCeJuVGkBSE1he
mIeuiddeprLTaNsZkCH2/m5wAYL9z+RrHnnudrnSwjl1yQ2Y4c3uE2MTsNoHD9zidKi5U3sMjrSf
2bT/Z6/wXEyAzcpn5EgAafIjwq6TI1FCsLviFif78q2d5d78+1M6gxanGSQ/l4t42eSTBzT+77GU
uAa1MT2W85W8XNOeTbhRUfYhqvNO/XNRA0z89Kf+vrQzLPMTeJETNf9/NloIbqIG2hYGc1uwzLuT
TfrTnz1Xs+gSOiGEDxejq536pkUDG+auirQvhyQAfUubFWlAjiNU26StmFGVMGjnb7F8H+JT/tlb
zlH3RwG4nPzX18j5R6uS2q7BcA20gtDwZTN2WDX/HqIGx92oWIkXMQ1yo6EpXAir+2dvOQf8bq9b
klE3aQwS4OfHDOZIgMrfZooBbtVkrnOi6wwT0KajMzSkiYVOVaudlRUU3HTRnso0OmC2lWffwSbW
jfVbHuEQtb2IEBIzhojnZfejo6bL300FNXOFOYtWoNdhv/XpmHgNodQz9kkJEZzNqXkojMBCKdjg
Jcxgj8SFBrvlvRctvpV5U5LOgfMxK97VUEjYyppzbhDJnCdHuX/2lkOUbfpWzr+dWdTUXbT4jN/W
PUep656DebPsLS+Cl7lWRF/tGx3ei0EeA5UyY0V67TYL5tLqQ2H+Nsai2ueTbj4wp74HQfA1tEO2
j+a0hsGLh4NG13QzZSFM06JNLnak+3DqICzHPcm84wgWwCy+FJEuFzor8hiRarBP+kC7h3IouVPW
VsMcVpWxBnf+wcuJbg4MHajEiKuApVj9AFab8r4x0JRE/nqIG1S4BWST61Bh8TUzS+6wWjsQ32c4
O7lckaqfrCz7ynUDaI2RkgnpCbK7KEXdIgsyTeAquVsOlw085rupTTTUbmhV6jauD37e97dlYxTa
dIeEFBX1zDK2GGusVN8Ih8SVkLon0ZBjvFGeoCLB7IYEJ8MlmbODoTWGw0H6+c2kpH9wjF7DeFTC
XXRGVUJB8JKLVv5nU1lZejG05hMRNgXU+bzux+ifypB8hf98FeWYYQ1RMUFKVTV4Qqi4LnugOzuM
lu1bPjeRAOQ/IUke9jZLPESHbIgPds8mTAKWcdSNR3xx28ww6LnWUDeIBe7U2sormE5jk13+nPRR
IZ2FthFzzTKdq5fUfM11QkttrdnRTuvoc0bEVm0z9xZ4XnCsPPjCdfPhpSjeqLOcxFxUcRshz2Tm
UeeKqIOCJuSNDGtS0NFMUQeM0p7bjLxt4AGGEV7qogkJYzK+mtaQRK6hgpo7F71OsS40WrQEBuKm
uAh+FEn1YdedefmzSSOaHHQ7UGz7iF8yzd20o8I4Mtd95lH3ErTRg2JqrksCUVh+AYKcN7BxbcON
T05Hbc1Eeo+HHDlNP9uMdEquuihgGnbw0A1rEPvSkacywom2bDBSgapKFeREQCtQs7T2Ax0d7y8F
9BPdY+Zp854sxEXHd7lfJhZWbSH1pSq1WaYYms5D+O+MYzk3iBKXmdmCiJknFRgG//u0YzmMRdFt
vcT+zBdJyTLl+LPr1nm9n5LktIzdXjdj1ZdhnU4saqLwfqFBLeN3QFzeaRm/l71lE1qCiJB6OjAS
o2DFU/FR2zxiCc18Xr4NaAZuW6O9dztb7cKkAzC0/M/MAohG6KdFsRYkD+tC5gnL0N7PAMp+yo4m
EtsNBU3kEiUhMZOyaUWnaF6Nsk7WaCxpbyeQZo1aEfloANpyCkxfKGkCt/k9AmA5xfNry17eDrRv
ommPDJoBFdoCd82y2+CAIDnN2kADwzOwDN/QPUin9OahVwt2MvDt498h1ptnkMuQvpwjI/eAWgwO
ihWDUlnml8u8kebMjzAldHGZSiI4Y0Hk212AYC5WYuWmerDR4wZ/xjIQL/NKgcifBHMCg3lroG8G
lYNsat4s4weeaIWdffopFIkcy8aY35HlxaRyAKeFxSy1SNU+McNjO0t7+nkT5bP8Z5n1MINxYBUe
lvmOPs+DSFVuTsvecm45NNJ6U2rlcBA+nJJD3rePTQiLOq+xzeOoEUQIzbuma1QrsH872hzI3sN5
BJzPpyZD+bK3nKtwjBKTURZcqrywbODBgUufN8uh5mMvRlaQrqqWLt/WUmmLpI8caUObdnlQ3f41
MSfIQCRRcgHF8Jh7uloDIivvjVK/G+mmUAUQ+E5Y3ZGC1985k/k+eMo4i9n5NqDmaTT52NF0hziO
q5Vil8cMP3f1jQ95gMj38bkkldQ3Tf/DEBSNY548A62yYyPhZDhBK2lKhel12RhednGtql5Rz1Pb
KKjM+7KskXKx5MCMziJq1hgue4AAIHi5pqBP2JDRWs08pwYdCM6ZmMbDcJhM6x3CJ/csZMGDrLLw
irL6jVTP9NB0U3GJdeJ6WV++SdQa3eRtB3+4+HFV7IaklqcEYenKtHqCOaJqoF8+HjRE28xjbfcu
UAlG6JqpszQGWNvRd+4MoKWpPqOnDu9FjJ4X5Yp3Shgs4a0DT5Xae8biHdRLle0NHX4L8s/o1g9t
gn8veUlSHrEIwsS2T8cnQ5LM02LZxrNodvJSa8k/G2FmP8iE3QZzLqyKIP9ACKPW3o0PhC6sGoTV
b53f8QDLaWt5uXiuM7t+r8cS6LHjEQ5kDfVabzTKl93gjzh7h/5JNd5Pkri7y3KUDJ0P9Y9emwyC
tZNM7rtoPGIuDdc6mVXqvmNCN4YH4cEW0kG72nFUnbwStoAY7mXjIg9Ox7c08LXXvCTwIdB897Ic
YkbYi9hzH7nQ4uc4KzeWOWivFlFangb8qZSW2FeizfdRN6qH1qMR1Lcl7A83WAP2CNcBqXtXkA3G
A3ycX1po/wj0rH1KqwJBcOL2L7YNWoGJj3tNO8c7Fvoj083y9sfalek06gunVFe+z8OE54ilHI7K
Hu4FqEEbrcJoHEisi8/pmCWXMW/v2jB6TOe5dpIi+PYsXe0UADKABzRqB+Kcf8S6oL8+Tq9JQgvL
HlT1Ssj1JQuN7AGLWPUatDV2JNE9Kxkd+9rurnk5Bbsi5FlVaK24J4JY3IuujS/jqF/hBNSGRcXa
SeOtbYB8iZIEZ0hpw2RInxkNzZceLRazI0dfpxaVv9LJSWWaPHn2uGJ2SQcZ0slfKzWmu6nvvFd+
V1vUxv04yKNd1eDa540/IcqNFX0z0JXrMRPJbbDhzctKgvZJO9wZMkV7zlP4sQ/CR1TY/mZSNRmu
HXee5TgrSfGI7Dhs6cgl1TsAYPqbZdZu/LIn60nv6weaiSyCxDWit5Y1/WPST/w1k00GGgzTo0ot
aFNdaHYH/HruVbKkuUJHTYvnwKmhEVfQ2pVssrOtVRndURTpWVnsCiNOyUw6RfGUfbIER2ZNmNNd
M0jnony9x6ffDs9REj5JiYjNtShKeyp4CQz7uff08W45YghFuWQ1SF/nFwnViDYNEegbs82eKLiX
6Nha/yIIRInMcd8hJiOXiHSovrfxrph3sRDF45/La8K9tA0gCW/0StrnoZ2A65sPPcxJOEFjeFXj
fUKp8JpaXvBn403BbyexvFMV/8QgAVArMqKjX9bhU52m8RG6C3AaFI+5IcNfRhO8DU7+6Jut/mKN
zpOM4vpJOo12tqiDQVkMMGIgpa/HId+YegetCCmWWpEN354agVcOf8pr7vOL9aNEdj+oOzehqa/5
gXwf3MjYTHWuoUtnVuvwqZudDrglKUkYhlXjgoZow1a9iIaWiI2xg5nyS5EH6qXvt9Ltsmc9voED
Eke+Pr7kA8a1Lh+jm3BG8AF+uI9SqT0sG4jEkT67zUf7nkyw4cVNYCt0zfDoNMThGHl+oD3SPSyv
ZQk81m7ozlo+nvu0hKgx+uFNKIfOiFvQHp4PA3v654UM8D7FC/26nKcSjN+jw3DWj2Z2XTa1SyQ9
Qq75bqnngjZE3ITJvB/TtPZyKF2qfkHP0T5Z86adGG9Cd8JiNbjNU9EqG2lD/74cUcYTWyhoJIRb
3WSTAdwBT/UdB8Icwq+jpPveWSbnGgCmY6Ku7lgA27fm5rdlDROs0InP0Du4QTKcNXNSrCDm3SJr
h/Oyp7tOfzYG8W3mqHhC300hoGUlorgpdo9NYf05oo9RnpfzoY21OnH0cQ3GFRHEKMF8CaalV1Wb
r2kctgfWU+M1KNRXC2PuOKLcuHeiNt8UbcWjZj6csmi8D/tCnCw/eltOpYaTE6JldQcnzrQLpVcO
l/+m+uGf/yacXkG6EsEu1WHwtGMU4hZq2yehe8FdisvVFxwtp6zZD+kiljwv5wxuQWC8JJotry7n
UIsyl/L7+2kM2yfoUyjyyUzfLi/2lLHuE2Ftlxf7KHgNQqYwkRWiEWOJDintqlue+9TEZGs2rqbt
psC0iEiMZ49Lo5/NipLV8iVFLeRTSwedPPXhYTlVeiAEqgwyixdW8kmkaFabwKE8LVfSiQmqp2KN
xiBHLqnFKACTOXbOSIcj9sGeBvychQ6hVO+jce0lSblTqZaRmw3pKCRocxMojGm5cN0jDX3xomsg
5g132pn6UJG35sg7GPfyjjU/S+oig7aSYTsM3Pxc+FZwUq4Z3vnlJqyxKCkWMH07bT0bgwe+CZP1
V64ysYXz8uX6RcW9k1D7PkXfPQz/ymQce08N+NsirmCTNflr7JoPthrfWyMHy9MjgW+x1HTp75hJ
OlDr6dFLyRaa7JhUhhWJl2fmghruluQ0DfYrQeoxMAsEhkONdHHkvSzC6dkR6V3vo1z1M7REpoZg
ytVr5F6WY5yDR9hWn0gUyegyKrGBPZK4r0MFQDlFCTilAHtK68vOBKgxtO9610VPSWkBNcRHQdrQ
acrdT0D706GWqlwFUn1aKvAOqFKazQhKXw52fzMnrLJDi1E0ohProyFEKnYeB1KwfMMpNm2pviST
zlll6e9KIO9wYkBYARrpsCEmOxlZFqV+fHga63Weut3Z8MEE5nVRb6TEjZeVkGIL+mlOpvb6QFBX
Kb+MHDRzasGJ8frpgViokr5LtiXaJoRhmJPU172ZOcWROWcWQdbOdsKj1vgQ5nqSXoNpuNJb+xwJ
EM09zT0EmrO3ZfqUjLa3J2riRm4sRezpQBWP3HHfehnMEhU5XCytGD7DWDz1GrirMkhpK3nzYzun
cT5K+jYzOjyysY1UCHv9N7u3yYYtzXM5oXfBqWPWJD71df5La6PyiLKp2DiYsjve7H0HNGwgvgkG
LyuMfWaro+VBk3dM+K0N+TMracyaC6wX7fhdVAGRW2TFDFl1Q832U7kWvV/D+AQjFF1MnxlQC5od
mYZ5Z7X2jYw7lFmuqFnPwdQiqKLflKLYqQnNXokvOxib76gv2pUZFOHezwkiyjyMw1PM45Fuw0Bd
wXFwRUY6eMhKiJs9NNkaG06OV+Y5Sr1yP3RwziOXMpvtED6LCCXxSZPqsuwud9I5LMN6VJKVsgpD
Mu/b18HtoiueR7BzLtBDuyR2jZSztVvGDyha0Fveev7UPajHX2Ug970EL4agbL+YQXpoe2Nueqz3
xzWS333eJFdcOVBmmpiJRymfB1rdqxzl0aGzm4fS0Z/jgmRkcl7h6IJ0HChhx/rdYKZ7FedHPkWi
tIT+y69YPsYkrGziYniMh+rq1KQt2qPsT1rjAmTEKJwX3CeuhVO7QpPE5y9UthpQhMLAEXdpHbxn
oAOOpmJK0FneWUsVaZNRT8GyqfaFnWDAh08ExxHkWsxtl/MXKLELtRABuUzecP02OwhSZ1AxB1OF
t1w3ta03J0B0cu2rNHhKpHqJCaqrHKh8Utz0hl5tZzt4clqKQComNMtscpJKAfDhKT4MdsdlozBD
VRoSZh6Qd6X47svSfAgsAcWnTPN9S5ajb7Sv0h3BieJ+JJ+jk5uOCa5bawR5luNpxCa4qYKPKCdW
IACLDGHErFc4xRE4tBKhFOUpwJvvg1GuSeyTyVbaXPpMPlbgsX6XqfsjKOQn1FfKxHr8Ug9YDxss
Gm6KHmFqvyM1Z/MV9XuetWT+Rjhy9H48F72D1xk6/UCS2GqqdaiQdeptzOIxNb2R8B2DUKNpI+4M
0KtgWURLrZAMDO+uyLSG2Yle3Kd99JNZOqBuRk8/Olt8UpRRB7qIPY8kiw4VP/A2ksqCepMJlAvm
8YsZWrhyezUyWGkT/7sCp8Lwuk0h4KwBcmwI43mswvaDODnjAgvgZ9HYN9Ga35MmAEJo+UMpa7L9
NhB/qHSgmCudVm2dkSgeGU9vrsPvxfIrzOA0CS1L72Js2x5E3H3VSW81RZD4JvM+M+xt15nJVhQO
zqnWAx00XV3WsHavrzU/8r+mlueX1AiWqrP3aVK7fIiv5ljsgsraVzb8PwQ1kZTEkznJY6ncF2nS
jBmdYwbNaibz82jS1XFA0kVnuGFAdK6CoPUg0kNogvEvN5ArPbTfZFYgYRfWj7rOn3Ufp++YWjdr
KuZVULBHboHcU0w/rZxYTCbY6FLEtjHst5xJ1dgXl8qfbjZ17KkCBW41AvF0k97SaQfRE++QQ2Z3
1bnaKnEMstv8TJH62BKIrblHX7BsT7nKe52sF2Rqu4CIpq0MahQhMVVfEaUPdXzJdIOrXJprx6dC
4Wn0/OKNEXfc8+I8oJaGEsIF7WW0DknqO1MxR7cYu+c8GeZIjgPliDe7UDyaR+utNmkFIAz89vAE
4M1CqNpE1An4LEh3JA40cF7FcBncep+mpFiwdIS6hru8cdBHt21N9wec5Wpw9eIQdv5HVsQGUa0w
t83wEKno2XQF7hkk4r7WP3uqJlLQtbirDfdOEFe2wpdCOBOlfFIFcs81N25YjVT3vRbV7+RdXiuD
CSfSXBYtZBrrIiO5Wx8lHm7IJE3FI71BdLihLETiHX5r6kA7bwzOBDmy9klktg48oMepCj6THi8k
sgwGMfOROtuwJuVl1rmEZ0oOT4gu0fylFfBnZ/oVePZzAIcW3fUxGoL+OaifIiGjtVdGl6RgLPLg
jTMT0aaiRgiNtL2rqDomw1ds/7Kq/uYaeP+pM1kQErFwNGRJSlRH3QCUFhkmiVm8OaTzWeeiQlor
B/ObRmMBEtSZ9soCTxgX5Tcl2d0kh+QYFWj74RdMwZfhjXcQZDHkWGgpEq3eUNut75WJNkGzKb83
yA+8mhkSOICdiZaGyYi1ozQLiqQDldjY3C5B23+OLTws0nC3GQvOlYkHEtAVj3BvjarioLRqX3by
zBJ8gjmHup0YTmo+tE3hla7A7qo9/OwvLc0OpIM6u0bnUWY44++WpGJ88XY/c0qARtW/emUZF5XR
ms6LuRkqk3OM3n2rudhe8iSoaVJHR91LZmRejRsm5jrIzfzVt6IfeshjS1JRI1anWqeIXmv8YRs5
lZ8jqi+MiTcdaRoRZuG9NamXzDFfLUD7aU7GcdN632SF/ZgSfudANjFWS6681q96kAYQEL3S5APJ
X0ebB1oTZlcyjbj87Ohu6AdrE3fWqbDFLSjd7tjjVyIK0v1iuL9vKv8rCjxjXQNCROTRauuwoCgQ
OHMzfM6ck7kgj8j/KUJWdg0emnVC/Oh2BjiYHoDifoofKtPYa95oItJLHqrE3gQC8XJlAKXDN6nj
Pkd1USfmq+nEv2qneZ1Gyo/0gqMARWAWR+1DW/OsVb01mzAYEW2drLfOVDvBf6PwC8xQ72CVTQit
Ec5thqL6XVf52Y6HT5RMBn3CmCRGr9p5EdPaQqtGhvJ2LwFsowRqCXypayLkNWZvGlSLCqnwPssi
Oo8amVVj+DOy8H1MdE47bjEq69M1aPnRQZmDBjWoGxjFG2Kija9Xu6zoyDqB9zYIWlYpGoMkv3VV
714qxzxVZQd6NTWwD5JBniQNgjAF4y63wg/aGzsybqHIxvpljBJ1I15po0b/YxhXYUH6Bqr0dW3E
37VyKBrGKHfi/kfRPAFA71BL5jqLFUM9aM+EYo6k1A04iComS03BfZAHjDuZgR+hd9Q5b+GKx+JF
2gZ/CGo1VkYkFHLrnKyEhWgDd9LRHCCLVn7TrOQxA9j0TnyOpOUKK7kjtJgZ/zpzLHxrPYbYgin2
ShwwKUH8L8scGh6d1A4Ipzlhz2Bt8aJEmJ8i93dVY4Jw4wLtq8XNkEaGtaFfI4lMg3wfuDK+aqiX
V46Vbw1NPlQRGFDR5d+y67GiDT99d3hOp+BNN+DC9K35qXmKDATi5e9RDjh7x9JwNDrodDqyH7dc
ESTd9km07sL8OfKPRu8i02t8e5MmwdvkOhdv0Ad4Du0PI2CJN+fXJTNIUFa3wKGuUqurCr9BNMdP
+nxdlmRn7Ix55qPgMtiTnt0ZdvVB+zwmfbj2VywClRU5r7yj6ylsjWOQo0CbxjwDhR3iWoj8u07p
1z63QDo6e3+yX2PqPyGmgJWi0VWUEa1ILyYhpCCKKhqvZTPecm8E5E4sGxO8aoNI9lhx9ZgjNSlH
zdJ0f69nsBYjUvy6Mk6OrOpLSjS2TcPHOXu6+SNEslHOFfWE6RPhRPE5qpsfMOXXOtKnSjPPuDVn
8KSvm48mmCaQvBEP8szZdTpFUhuQpQ+rblMgo1hpRYfUM8IeT+upU9i0MrDnRTlPJPGm5amzp9nA
o4s4kijxfZomODVEMbUkfYCoDfg+lS2ZUqWnypLFmjysdlYmRsln2nlyzegU7T34kFtr6K2NLpH5
91Fe7VRhhdsmfY4ZolAYAPmLm/BBZJG+jQPYVV7zaMwRHwOiB5pmrrchXxg4iIcOgih4M2ZuxcPp
qLEmz3z1bRXo95hB7dxB/tKV5R6gqMT7IrkFWpGtHVv/aofUwoXCo7tuxnejJ9alRq+wnI7UJ6UQ
WLkEB6+GdPgZNLm2jm3w0bK2xqMnuGMaIlsIKAHwT0paBb6Wj/wXCqWSJSMU+UiOuxxE+4EF82fn
b2ATkZUsWkFIKJ8Dk8dolZcj3i5p75mOFXtd9/ax9D9cI5kJBOnTMDnXcZiLqrUE32XSVaEzFUTo
NlMafYfA0n00YQyHWloRdqgYDD2NIDZC1O5gi5s7yQPuiLQZa0OvjUyyWS54PFr7ocehpbv439Nc
XKX1I9RVStau9zNpGpLDcyIRRpuyle5whV07YC33KgpQMxhYxOwyPhVF1eOrxffrspxA2/ELy21L
0jRXO79R71vlU+rNXEeNRklT5fXOqOWvMlQjpl2eWZ7xX+ydx5LdOLel36Xn/INwJDjoyXE86Z2k
TGnCkEoSPQl68/S9qHs7bgqVIKPPuGcVWQrgwGwABNb+1k4MDNjYAb7PWOSwXQ/DYTEtO821tB7g
h3B2GTDUUZzQM+2al0lM9RMYQfs+hFZ0zMPH3ubFwWbszi2AsBuHBHEs78KAwOqtxQEwWN7bada1
OFrB02xyqgweA3AI6KuvnYs3sHBmwKxUrz1xPoGANbxC5H3XFPMpT53xFTq8DkYzAL86oBv1Hv3x
B0z4/wmOWwRHwv501H/B//5FcLyCQdV30BqLNm6nBYlIln//X/BGz/3PHwig4HivkzZ3vP/LbnTk
f6iNPAMpOUYc/wk8YIEkg+h//y8m/iNsQBVtV3DmcbH8r/9GNzr/ATkef5QudTlgYx79f0E3ir8I
hRaeUVwuXFT1N5mwh2SF1BBwnpvILnwaRbjXzvDM64mU+++64iMOoqGKBY74jj0adhUoXdwdEQkx
jkDQ5ux4EOYblEVTA9y/S4eyEM5AJB3OLXAAT6zLxdeEZ9bNgqs4rzfAVAXImu8bYJEsTkI4pZwr
Tqb7dKb1hLcEB6+CPJn7DVTrQmL9H4Tm/wzEUvm7Xpqappkn3ICfq6hsM5AcEmB7sU4CM7XeClMF
y9/fVaDqQrq2w6bz0BaQKkALgqu4yEFG+WXlY+K/L9+jcY8MgNGFFXEEaO88T9NrRJ3xfr34ZTw/
6p8FPfru5yeulU7DCJvTGkm64XWTJQKwPHs5NIB1gBs2HEtxY0lauEmu12gadg3a6cFiVOJBEt9t
dU+SBzxALF/N4GDiLI+DRH21Xo1pXDRmauPYmFrA+x2jSfWLhmyWSIKdafltvXxDx9lahLvI9lQw
k3WAjlL8zsFFtnxucds13U6yLUbfcoFOgJUYrubXKzQ0yNbiXUkkXrhLhX3muSPYqxBG4KamA7Vp
vYIl7j6YCrYW8hLAarvtGAhv2VQmn4MYSbvIOPRSnKTBQZRId+ONyMaX9erIMhIf1afFv3KR9S0a
ZIJ2IfToe0mlz/IR8mdIfqyvXeeMyWHiA6RR8PmCuUhqS+zNVihBL1n/CR9ORSz12uJQlX0VsDGH
yR9N508pvgYfKtXWj01SRg+XVaEtD0M6QlVj42EDubVwpSZVlN54A2jDz3DZhgPJei2modMakoVT
juylQRwHCQ4Bq8vfyGHF+1uPh4AxvFuvxDQBtaaUWHUGObXiOE2N+xbWsMWamJ1trKOmJmjrXAZT
LKdhtYAvYhz/sssGHrMNB9ATWGbYLbew0VxvhnHeaUteaQ145YgEgPZhEO3A8vtCRevi5gPM0tnD
axYo+eEhc7oemLHhMwwhDus1mzpQW/nqDAlGCpqrYwt18HysSZ0gy0Z4LLywAm3NA/+dAFmfIM8f
37Hg0KUpRF6jyOPgkgoQMNqihxxEqygbBQ1HObnOY1vK2XqBuh8Zletd9OGqigq0Ra7B26ENwA1W
Ajfg/hDj0A6JRwRoWZ5UNTwuxugM5jHbqO7DEUF12pLnlSnPOjoFfmlJgKaGmigg5uO87P319phW
GG2Nwx11IAfkAfpt29H2XDglUh3mgoCHoeIW4JX1akzt0IIngtVjKkG88usMX6NWPtsPXkiQ5nRZ
8XrEBKBYYIXE175b0RFMrJF/deZSHdeLN3WSFhdd75autB3Hx2P+/GmEGPOInRX64ZjgS2u9DlMP
aaHRxQwvIlMCuxbg8mLcCEt4bjZg8M8bfWRohNRCA1anovLGZQiqmnmnKgIE4hgjI7O9Tq2sqC7r
K6kFiEuRu4ekf9wpTfl8R725Qoqwx+6mXmSXHAmBbNeCIvf6QSRdiDnLSd4dROgM6qluoNqEsmRG
NmBrRZ77BHw9dMMXjY7UwgQmvAyUfeH6eJqfMj+CRqo9FBCWsI0AMawrchm1d8fcKUygqxww/CKH
pcsJigtruM0o7Xsw3yETu08FdDe3krRk/LrepmXg/3W8QTcuM/FdlXi1CdwSGAsfn5gRuS9DPjf/
4A0uUkdrrkvnKU1oFuLokUXtLXy3FX2bYBUmntarN0x4qS0JU+DgRJpagZ+7VneIOAgzIMCrw3rp
H2+iaJ22JIi+HeOKVp7PbDTmOBMIW/Hkl2QTXP+mLnxVFlwLzoAkFeIe0hBa3FFXyuRNplSIjZj7
8MyAH6EtHEABOmQaE/BiWDz44TQkx1pmxbMlSzxD5UG3cdY39aW2eODyvEgsoNt8kQ025EBE5rgL
jOupuWx6utriAUveSUC9D5/CaQjoFXdbSr9UivHpXADuBM7Z7KjwH6iFGrqxIBrWK1dbSNhQZBiK
GtfpAOQDCe16BM+TaVj96icE/MYImWrR1pKZz2nVOTgpRiEkBU6bR4dChfQQETxcrU9Fw+C42trh
BJ5dJNU4+8Altj6NnR4yfOGeLitdWzgcYgMDimUP7Jc439OWADQEjujxstKXNr1bI3CkLiWJMVkp
7kPxkE9eC+SCXtgx2gpAkISJlIkQslTXmp+GvqDsACU53zqrmTpeWwIgsG8Vq6fZt4Lcu7JsVp1w
OOQXdo0W2wCeC9WmKL0NKGz78h6Gk3YabMxL0/rlaiGNx008nrgYVwJjEjZ0Z2aNd3keviGN/QUK
Kd9KnZOrxj3N3Y1NzrAHLReV7wc7sUGGGYIGg62Sr/AEB52/g44FgvcKpDY8DntttlGVIewcLbiL
QETzTCB6HizxC986aX/ibQq/r3ZwnY0uNAy/o4U2692+SFLkOTEE+LPXlsmRAFyz8d28/NIPdk9H
i+q2wOKH547BJ7yqjgjAb1aa3g4KAgzGg7emzDp4TCUbk800NEs/votDaHSzQEJg5TcA3+/gH46X
7JmeUwXvyAAiWphhZhsNM3WbFvLYNIM0Jaz1kaUa4Pld0AaQElC+D+tLimnotagXQdikFtBlyPKB
SU/rAFLS52V24xVpsbFbmZqgBT6uIy2k6CQtXO/DoXkJSJiGQGIV2a/1JiwB8dHYa6GfEnBIwx78
3NApIKst233twhAA1oMAhB56Oz6lU2jvsgBpk+s1mlqkrQYisVIk4gQ9oGQRriGbDiIGDw+V66Ub
jilCC3ymQPEMEomE4sL6Go5gq/SN96Ca5LpVeMBfr8TQBKGFfKrmGu9tzn83gdOKQofmbDXBVLoe
7EIGnYyQhuuBXrujS+nN5R2kBXtq9yD6NCgdeYfIhFXTYwgfi06mHUgskBle1kNakOOdXJY2BVZl
5PRXyQoJ+QMkhJcVvnTcuxUkHZHPF4coXDYyP848mo7h4ETX66Ub1iehBTVAPW6QTSl+Oq3P3Ktf
xpbDH4HPp17x18a1040+MlVE/25GHilalEi0AXFV+APsKJK0ehRj8iNiDEDGfOMq0bT9Ci3EG9hr
qzIaumMYkxMLxlvIy854tEZ+nnUOa/sY9fwpjwXwWPzCpmkxboMDy6bIao8j0oh4nvjIlQx2zRh/
5yl5cb3xshMj16K9ajzomOOuOyaOF8H6KIZ0ogYSa30mGJZ3roW5yxIrjC0oH0puOafQAvCvAKz5
AWthtjHZDLHOtVgfO04L7oIIM+MJExJVkHYz+IFErntYb4NhknEt3Gk1enBiC3tfpJN69mrhIA8C
4hPMZwI7HU/c5YBF++uVmVqjRT2JA1qXI5xsw6DJrr2kIYcGKS3H9dJNw6GFfVcHigFm2fmtBw4v
YIwjmPO7Aprfy8rXA7+ZknyarNaPI+seq+5XFoRP8I16Wi/esDP9MR58t2p5cZxD6um2Ph744M0x
YFeFh/xzDztSL03YhXNWC/Yibazakx1QE7G4q2obrBvaP7TQU6y3wjQIWmTj5X9QDc7sR1oDUtwE
L/FEXqnIb9aLNy1WTItoCZUSEmesyQcNwfYZDIv2KdRiEA2Cex+WSey7AeyzeN3CgzYGGZsDqrjR
d4YRYlq896GA5ggl+xmOi/fTlBUHWJHQM9Jd3JOSWXe13khTPVrQd1VG7SwoOx8v5A9pjsQITtFW
GN/tnMr7fVklS+XvphvYRZUL7VLnD8h22JF6fshzhYQkqh6zKL5sJ2ZawCPVkcfKyiEBJckvB37n
11hw3Mf1FhimGtPiHWqtFphsGFWF/XCPvDkkYYGz043PlxWvhTs4MV4SgIrhA1oCdTs0lMFQfssq
eeHPp38PAB/4OMQM5UtreEyLAMi78ppQvrFzmCaRFujlEARhy4BqTBzrqbeR4NVJMFpgs4Crdkgp
1zvJsH0wLdwJUQp5q9TCabG/aaFRD/vyc+ACo1VV9x2tNs4ohqGmWtRbMNXCzoG+Qhb8cQ5A6WbN
KUBiw3orDPvSH2/Td7HAkfjERlzlH8u5PyPx5oaLjVEw/XAtlNUkQDFX+JhlpL1STXlGRgJOpN3G
cmj64VoQx1k7gjyGH07LFxvJIqP367IeWdrzrkcyL6nVnGJcSSm/06C6Tz33si9WqoUtFNrpOA1O
609NQj5BEER9JPVsOdIaJiTVolZCmJbYSEn3SfCQRtyH0Ag8XuW7tv1EG3rZtKda7Ia0DS3FkWGD
9fhpJgSqXed7BRY0+ILQLFvZhRNTC2LM+qpClkDri3mAt6g3VgAEICtmfZCJqbO06JVN77Zc9HCo
P0l/vIrekIOKL+LwG5ii00N/LI5Q9CJf6HNQHrZu3gwRoavxojCq4K84tX5UhXdgbX4T4eKnZQU/
1htlKl/bpCEIha1CETRHAi/SGK8SoDMlz/Fi1XlZBVpI110H/kCGCiC1fgTh7gfe9O+k4122LRAt
pCGQnEB48BogghmMlNMfGc3uGldsFG9YMYgW2GSIXcYAffK9gfF7pxQNJH+jc1jvG8OmQ7TYjhoO
xozorCNIp0vuSPfDRdobkHCfScyaCwdAC3HwMfmQelhAkJo6xHs7hRDmICR4xQcFQ9it055pImkx
roacw6EZsRdy9d0a+tdBlG92kG0c903Fa6HdM2bXDkNXFXC0OgBlUEAojuM46+Z2YzRMVWjhXUe9
i9eAEV8UNLqtZ/dbEg93QSE/rw+2YSrpqrskd23uRqzxp4rd1YBOH2MuY3+9cMNv1xV2XVhDD9z1
+NhCag636yvpADsKmsV68abfrgexAOsjZHnjUwoEA63ZN+CnqssmqK2F8BSRBBdPbePzqb+J4NUE
HsdD1ecbIWwIMnvpsnd7M8WzJxTWVu2nQ/AcSecaTL9PJX4+QO1ga6x3kKkSLZJLMRReD5dJH0BA
tg88dYZX2lenzH9aRXpar2MRjH90uWxrkdwp2qQRGWqQg0s/byBxFQSmtDwXP9lAbqs+8A5FCGBB
bad7WFOoQ2yrF/DiKz8P7K2PFNNU0wIdtEasuBx2RzyiD00rnuEI/qnx2Jf1VpqK1wK9HVgTKads
/AC+RbAmuhsVaAf51vWdYQ+3tSBHOlHqJBmvfdAn4EI3sn0Py/uQIdkGaaZ3jag3VpOPQ0bqerN4
BpGxHtMGOUJqn/LpPpeXnZKlrjQbrJpmkILUsF/pBXgFrpPcVUBp7YaE4oLwknGQur5MpMVYpKVA
R03tIyyfDlnEXy2Vflov3tQ9SyC9i8oRKsnMwd0DVpS+AV3IBr/dy9lG5388iUDd/7v0kEYCZxmK
/GlOXkELf0a2A0xg1cYcNf345e/vfnw0VgpZeFHjwx2AD0eYvnjIysGTcrrx+5de+PczEqyr/66A
I4tadjIDz3IEoimnn7JKPY5F6Y9Fd1wfAFMXaWGcxaLCjQCqaIIeWNzwruzGcxtvPbSZitfCOANt
La+QfglGq/uPDfTG3pK0fSLhEG/sSaYatEgGYNMWfYwJ2sFtbVdlgNdUKoMtp7fx5WWoQJfF5SOw
9CNAkT4A+/WOOfQhgFN8VHs/LxoBXQ+HZNwOYA+MABbUm36iN2lUwKqcXjaHdC2cN4RZl1QhDALS
+AukyM9VrV6cPnxQ1da7hGGa6to3PPrXNs7ctW/jLVCkGT7bq9tR5rdDLY+XddIyOO9CDdeu8PmA
gZbfOPLVAexpghQA4KS3y4rXIjkYeZ6GKsGWir7aeVU4gGkMl9OON5eto7qYrYXbGZK3vcoHdvfz
OM5PNU2fOsv7vN6A5Yd+sFLoYjbbxsdhIezKlzDehHltUiHSAGh5WS+eLMvBR+VrcZwg03fukwk/
v1KfZzd/rGV1B6P3H6yykKVeOp9jlwKaVYExBOojUla9ha1RJRe2T4vyPhFOkEtW+bNX0/0CGe2H
cEv4aug8XbuGpHZZihHAb9DqIrCTXFaV6hc8OdON+yxTBdrXNZ9KQNbGovIn1bTKJ6RCwn4A58Gt
RxxTBdrBfEq7TtZ5oHwhQjB409FVwAV57lBvHM4NIa5L1ODfZvPBg81vEgw/cXMJPF7b7CuS3Nu1
rU7rs2wJ5g8mmasFueuOo7R7W/ksrT+LeBI722lg+4Hv+o1mmGpY+u/dMtJmUFvCFw4XW/Nc/AL1
cromM4W1wDQCT3FZK7RNe4xrpx5GdFUZgdbQOoAOp/R5zMhF8hskef7dhoyWAwDfnfKRt6fgCWE3
pyEro43dzjSTtEDvWc8mlQ3LQIv51S4D2O24Eiaf651jKl6LY9jUKkEnDLEHMxnksndy8VEI4L66
UYFhouoSNbyOpmWheuVLt0hgQtX6dS0BxCy+i5BfeK7UxWlumlO4g9eYRrx9icPmKWrnVw8wy4s6
SdelhcEEllgWVr5beN+KEuYEEedbT5mGEdBlaRVs9kBPyxW08Vb9zXIIverSvL9s+jhaCKu2jYAr
hDFNADM33OjahzpznONl/aJFbz1Z0FxkKFyWbbsLC3GVFpuituVR5IPFx9HCtophzQljyNJPkim2
PofuTKoc5g51wJ4du2P1jQU4oQ0Qiyunx8YNXAXsP3XUnvBOyKuuoikBZtoLhslHNgsbYLM9JfX3
UTp5cihw342NMm2L5CofgrC+DkdkT/kWcBvikcHWu7zzGCid3+w2TeMXLyhFe3ZE48pDXIEZehpG
j8DyRoDE9hWkPh48thxGFz9sAG+6n1mxIPVV2gLI6+CKgMDwKXGnm5a1xXCEK+k4AdNEPPHsgT45
QQIcVMAXFGzqzriGncPz4PV5Aa09AHdXQxEkQDW7zAueu3GMyI1dBXaAS4aOyeLC4dQWsnzkHX45
K31YZY+7EnxcIafysvOWo61jUFhOOB5mys+c5Fs/Fg8eCa8DN77swOho61iPJ6Qxo/jtMJnAKpNd
u8BXzaC9r890wz6l6+1ED6EPyRPlU88b4YvlwU9qTH5iM9jYREwVaCeS2g6Zk+IdElcrIDyWWMKA
/f7mJPWnyxqgHUgS5Pn2AM8jmhYEiIWr/xNyxeJzCYjzZUuNWHaAd3t55MR2V1Cn8V0881zNroSF
cVbz5/UGfHxBJMXSce9Kr2HN1feqx1oz1skeQt7kBkdewKPGml5NLK5uO2Jf9E4rhbauVTB4QJ6N
h85CbjIM3asvdVGR3RR0G40xjba2ttlxTQSXqvRh2yvCgzeJ8opCLPwV9yObaf6mSrRwJkVMZoth
zjohwKPHyIrVL9VF40/XQpM2AmPpkg9WaV111+bVEFhRi2Hh2W9oqa8FMJgbS4bh6CC0mFbdUPfV
5Jb4Ui6dT4XKu7d0tkoYfU/D16lk5e+LppYur+tFNbO+w+tqVnmzBCs1dvF6aDn0tkpnBuuJ2BIT
IEvD+H29QkOn6Yq7QYHoBaImjiuy/NaV3eDHMVwYLitci3TlDkECe8MS1xdtvYfXE4ioFowVLytd
C/IBfNsG5kIYkzLLYGJfpDcg79pfLitdC/ImKULAZUus4rDsvo4KZn/DR+60Edambl/+/m4Jcce8
mkHXV34aZNlVV8gE7+ntlgTRMFu5FtOUAT8VLxuczMFEy9Q9DnHfWDx96Vr4xlzWP3pI12TsRnwc
+xYQub8iJBj8mvMubzcCztRB2h4tKINrUwKUvXDc3rpKPZBW7WAYxIbOwyB7A0Tn7xFAym8AGrSE
eUXdtekjHGMmIG/dgioYncHUIWzye0u6PT05LfaTa+lM9XQdWUKUG3PAsCgulJ73cwD8fnx6gKjo
x1M534Y2GQ9z6yWfuIzoaX2QTFVojWwSXpS8ILmPPeve7We4tFEflu0b96uGQdJFROGIVx4HhEPf
Syx+ZkEUnzMF1/mLfryuIRpSJ5Z9ynL4sDaxP8Gu8VOZ8P4MzFyxhWsxtEAXP9YgbtkdDKPwhFFF
cm/lCe5x86hQ2cYImCrQDlOOzWZ8EGLjCFid5Lfp2EhcVI0VULDrvWSqQFtjZ7urkfRNC58xEuMo
OCQDzAVSDj+P9QpMc2hZZN4tVQ7o53VBUUETxm9Nm56juXtFksw/68Wbfr+2zmZtPgGaNxc+WEOw
JA5BMm7F1m83Fb78/d1vDyt4DjWpm/u9zcH6Ta8pbTZOyYY1lmlrbA6Tv3AAC8efB4iLQTuA8wd9
cqLwzgrp58v6Rltj4eRShwSpjb4nJByiSD+A3gFa7XrphoGl2szh3ogU98LOcUguwD/25Dkg9KWa
5st+PdUmTq2KMAy8GL+eR8OthD/QAfsQfbzs12vzxhtSGFMT7P4Ji5BUDEdyMV9FbcKnw5BZpft7
vRrDDNK1dcACBdIBst4fHMtSOzAHJcjzcKYrD+sVmEbhX/Mobqrei3Mf3L7nrCSHrrWfQ9hQrRdP
lt3kg1OxLqwDBKiVdo0GiKw5SMs7k6J/rHh+tKNyX5XjqRT8bmLBbxsmVcgv3qjX1CxtcysSCQN5
aClhYs/ImaVteOonS70UkShO600zVaFtbllckM6mTQb7qUCdSBNnvsqZ8NtYyMsGR5fWqdnK7QBe
f34/Z/+UVQbnR6h9p2DeuPw3NIFou0M3AfzTTfjhOPTLaI/MdPUtdkX9ABeNsr9sAf+jVXy3CIKb
EwTgPmX+XLs/RJZelVH0opJp4yRliBBdXsd7G0/pSDFFojRMv3Z1xaJPbtduKRmW1eiD+avL62La
FLBUWoaAJQFyDxb/5ah9SwZWHrPUcnZBkfONGbWsTB/VtTTxXU+VNOnGuUZTSE3uktiO4QNfI2WP
AJsEnNXWx6Spx7SQB8TcnUSDIz8ZWjId4g7aV0C0adVspDuYppW2b8ANJ1A4PqMdkTMdgEDnD42C
NccMMMGFo67F9+TEeGkYKrCOSQhfZVhZ2PdAv4qtjI0/p+CPxkKLbocz2EU5HaYVshxy5JPClRqg
D0IIElWI6E/RqMrmgPd3O/WTOpDIq0pkVL4Sgew3lYWwZ4RD/LMbjhJPXROUge3RjTwre1MlJcNp
UENU7TuRjP/AL5ff9CppgZeFOQsLumEH6H4Uw5Q1j+EtERGkKj3VQTRPDxGI+OE9EOkWbFHhXNXc
sZLV3p5ROKf9c9HSpgsBxexUdElzP4Ltmtz3XurdDvBvOg/wsXi9rApt6YmshPUzONd+m4gvDcxb
MP+eUmu6bArquD18zMLawhlSH1bOapdR2M7N7ZtXbX08GZYFXREIwk0ezs2Y4rqiyCjyh6a6PXoT
tBhwXq6s+dpFDre8ajwruVAtoasESeUJh/cixZ20BV5wOmRwushhWoNH9RYpUht7gmERsrVFKMLV
HmE1S314VcAHdrawANHpWhXFyRmarUdbwxKhCwWJHcZdWnepD9+4+AWadf4go3D8PibE2rj9MVWh
rUJ24LkhVVV6bEYGwvyUja383cAAsT3HAxIXN1YiU39pKxG0EiGcE7IQybZ4HTnBeZdA5YaEgTif
Jd3LfvMBy3RnoCsDwwj3NkGdpQCV/w7kG2TSRzjN/VYJO4y1ukqJPEIDdN/CZnw9SD9+eHJ1haA1
KoIriSL158I6RyQ6gM0Dkzp7P1ftbiQ5YM+gicvLJoWrqwZdFqRyzhbceFi57ZWXNeJUSg9SBCfs
M3tjgn88L9x/yQZRthOD2nIYy07djiVg8VVXFo8ZTtiH9X77eId1vWWuvNvIwQyrgJ3HE5rrivbk
xHB1ii37sksDV5cO9jEuTFlHIt+Z4OJRx/AwSrLw92U/XQt/21Eky1wYaZA+vrYDtuOls9Hxpl7R
zh0LzrJB9g5MQWf473GcyEnlr/9q05hqsT6Blxc3YKke0pje1DAr9KrHOrloNwSq6e/RhI7SdjFl
goOCUdY18hOTE8w3n8MsOV3267WzRiBcAEVhc3cYOyB1ZaEamN7Z4phZ0a/1GgxLh6srBcGZBecf
WBy/KOpfNK7ekJ94D6TCUz2yU2A5D2MfwWhoan/lamuefrwygj/2d7+FDkwze/Cz/Wyi2akvg/Ga
wK511zB4s+MhRl62SukyQmsa8YSU1zEwkHBgYPwu6IPbgQ1HwRiyxdUt5t28K7otHqxhHuuawjGx
q65hpXfAXYg1nIolcwVERTkf1gfLVP4yyd+tHhGkulXGCw8P4c5t2IvTBH+My4peqnxX9BSNY5iH
ONhlLRyMig6+J3MmntcLN+wWuo6wR4bEXIYlzBeU+yUY3L3Vv8nmW467ClbQ537q9nG+JaYxdZIW
8TPoVQ3cnmPcnIb2oY2m7ndQF96W7s6woOjwOw9yb+6mwjtIXs5015KoOlkl+d31wWzt1vvL1AQt
7DtYoRZuxTzknM+7MX0icBlbL9mgiXR12SB3ZgJwWxj5ZLJYf5OnSc6+u84IkQj0EzWs0QVUvRaA
3eDAzqPtPQ2wCqqOLhJz2+/RPNQcTjXwjtp4azA0VefhwS+KgA7TLp9rdRtepX2Rx6cErrTWfr3F
pgqWc/q7iV3EcetIErkHGG5YApagxTSewApHlvp6BR8f+LHe/11B3abd3AeqO3YlGJMp7GXjIL9P
g/qXsIdTV22lcBoWTV1oiCOjYIrlqEclEc5Y9l2ahAUc4K1zzt2NhxNTJUsvvust5fa8CVpU0ndw
BLRyck/n+GqayatHmo1d01SHttvzqAOdpUMyQELnUwF7oSbs31xH/MJlyo/1MTENurYGlKmUts2C
9tjTKIcDlQWizcjt02Wla9t+KKfU5hYDDAYJujD2ruFF7LL2y3rphgVGR+RxXLUx4lTtsbWbYhc7
ATRpMGmBoyHfSoMydI+uN4zrgZR4m26PAagHn1Vcg+jl2LO7ceZatvF/35C4utJwFtFQtV0PnHCN
Cdo1QJfb4o7G8lwofi5C+Rq5W8mDpqZo4Y30bzYzKZpj7JH8JGy4y+B+d4tXaIhtXXfIBgq337Rt
jlUZHgUR95xBau01FXz3kK+WTD/Xx9xUj7axd0MFgJw7wRmMZM+xEz7mbnSTqeqBN9PLkhC0sfyb
6ll68V14i7RzLFZhZAZCHmo8IeMJ9jkbLDjUFsFhirfEQaZR0ULcmlVeBRkDZwq5TAcP+Xx7LPJb
zDVDhDhadM9IPQnivm7g4kd/xBl/Aurid6nCjVOj6cdr4R3lUV6WindH4UUuPJo5tPtzUB7Xh9qw
+ukivIyk0FyW+Dwrg66LjlPdTeCydnmcnybYW9cnXiu6xUE3HLx0SV4ArypOEjQlG+pjXIob4N3v
cGf4hl3/JMvgt+zlFUyQP6+3zVSddq5XsJNvWwfVtXF9PVXtrcfsm2L6JcQ3eJwD3xPJs4S0br02
Q0+KZZK/m8xpgoVGwr7mKNVY79qkx4ZVVz0sb+ljkwcbz6mGyaYr9jywH9pciPrYp11/yiNJ4aTl
ZrfhRIbLolKX7U05c5y5xggtlnQ7JCz8M3P4tobRw+D0P0hVbtHyDOGva/bmKIc1LW6+jp4Hv73U
Utd5asMBW4QPbpv9Lqp+44PeNDRa/Bfu5LauDNQxTvtop7iA7+OsYNHpwNG9Hu2NWDJEqtAWgoDz
DNaNDqppqwi+dzBY7vKk26/Prz8ogw/2MV2315FpDro6xE0KNMZuitfPiZ1SOGzuARC+HQZkkafW
+Cr4eIX05nsPlpYnAFLh7VqJUytG+8L5oX0OBAxVdVCRH6Oq/Q1/1hh4O/USVuROARnoVJdl+bu6
xg9PGHgomDzvxGHb6fXWP7Cf/LTel4Yjga7mSwklQcoq91Q5Xb7n1VDsvEEE56DJu5t+DrsvUJBT
P82D6LReo2Fu6Dg9kkH7OINqd5phFy72DSFteeOQrJAbC4OpgmXuv1t+VCM7fLso7yQjeVycRDP7
wgMmX9aid0UDbVe1E0XRPaX+HMOc2W0Ol3XL0pp3RcNJJA4it0K3LAgwGSJVKYfD9MZMNSyWur4P
OB4klUwlP4zIHhBFelvU6tF23I2INHW5Fu+2gGiJ5Tk/gNdxGmGwy4v4ab1f/rxsfxDsXNv1BSha
Uc3gHFoo+Ytmg/hZO7K77oLAey6b/o0NyddO1fdOPU/+GPXduSra9DkFPOnY5ZG9G6cSpqJZB4tg
xp+Y59Bd4qVbPEXDiqqrAgtFqiTrShdPLUXyllUZ3glnMkOxTKprDsDIy3o/GOrRdWexlSouh8A5
5cpqzkjznYpftEMmzznM5yG6a3ES2rqM+COY+6DPdcqeM/EiL4smO7an8Iyl9eyd6Bf7SJ09P1Kf
7OId32FX9NNDvw9u6I08Y2098n/U3t7lUENuTCvDrGXaQUJkrB9hWJcdg/DNlvWujG56vHCtdyhx
7GUKfdRMbaVAtmk0DRiyIzyGlTftncjCueuQNp2AbfrQco5QjCrkK+6jmnou31UdLFLQ1sIbFyfn
ucL8KjPlRDAQJWGSAkJbBQ05N1nsVN8YG6BHxc1G0qa7qQ6HekAiTczIDQzFuuAul0kNw/gRsIsK
QjwxqOwzR0ZV+akkRT3uego/IUCabMBYWZLbldr3pK1GdZpmRdzwMFX9ADc67pX4ugri0tqN8BO+
Zilr9xBBqM/ChWVUls3117qc+W94NiCt3Z0ry70BpjwPdgm+7+edV4ykvAaDLbpWg2PfTYXXIv92
ikd86eZebjV+IRb37kESZV0XRcLDbueWNRzmndjxh4JnfmdH9QNtJjyhpjESDmYZpTC/yBkwvaU7
5SdcacMQOhmH8CSsme9iHl9lkTe/FX0RBmg/9dg+i4dxPAQBgwttYsud7Ox95vAjo158BbpX78ui
oSdob+EbL36qerqNkAa1J+54x4bqJErkVQT94Oe4Lk9Ve+prL9q37lUZwpk3vIOQ8qHm8w+n+9mQ
5CdMJX4w6wdSze7oOObHruGfWALuCUXSduzsRdulN4umHtbV1T6RrQ0LOODp8l3glOfRQ5ryaPXN
PWlbvpcsKO8jGgY+5NkMRtf/h7Mva44bR7f8Kzf6nX1BYiMmbvcDyUzlps2SJdsvDMtWcQNIkCAJ
kr9+Trp7blf5TrUnJqKiQnKmqBSJ5cP5zjIp2BYC6tgIhhGBxBk5z+Djq2wYV4WP7Gy2br26G1dN
Eo9NMJk6dG+7jn2ja3R07fJU15NIBs9PZtCXfGWIkqZ3c6n3ZI1vo3z+PMzFx7qc36ngGo7aNoOg
sIFc10OzG5Sv0Vo8T6N74BseTt/TJEYPbdfq8q3b+NewDV6ZYm9uU7daVmm3+vNElqwMoo+eClhD
mzUlpCQ72ZefYvjpQDGdNdF4p6tGps7M3wJfuwSpXTtWIb55ejJxgXJyX1jYQs0cd3GlB1K5l0aF
T7SiGbODTNbOfqAbfG7Vcsuj11DIPaIfdkvNL20k0Wdi6uPs9a0i+kOx1V/WerloGe+4nRHK0WeB
adCPOFKh9kEY3unSWBhwuzsHd6LSDVlRkmNH6gP8LnbVFB98uNzAzORclG3S1+G5L8Z76IiKrKu6
3VQWR6QJplVTfcbATDad3xfF+poTlyGDLd3Cz2pVD8287AMhE9Dt0hXbf7ukJRhxLb6ulbqzuLT1
yKBv71nXHcYNA6WxO1CcHyYX7Cdh74q1SiqLwN153nnkWiCyuc6GSd8X1XCY9LsU3yLavEBFdYN4
ZGh3UEQ2/BTlLhUDe42qEgfeMqHmaFX1FMXRkVjkyxQ4ZSFD4SZiQ51ByHiJKNk3SPBJ+grPNB68
vjjPy2SK4rc1rPfx3D1QhIUndqZvcNIGBhe/RdbebdfojWU+FWF7WVW1H5BnkBjS+utce0Ya1UPr
t0ORR08G6x+aT9AoQrqK6j5SxY4R+YDNCZYxniNxnHK7FxPJD7JEnKYSkHJYZ5BdoDcMiimbcbTO
FjEjBH2E/dwUMPZ5a/L2CXFjyibtuGz5bpqi9nmq0Y5KwLSRD2MUs6d6WVScSN9OT21YrRmyTPH4
m0GnYwUN+Zp/5ytS7lu4kYgU7526p9mswQMLJ9gqV30HimkdhFDHGIJk6qSMG3lTMVq+MoP0kTTi
qkPGQallnwiOm/OiPAI/E2gWYDNe1Uxi+uc2H5OYjtMzm+f2xagCFrghw2KUbXBbw7wvrdk5GCJn
yCLbdnTQvXwa0Kd4yOGeS3drDsrRiXdCf43RN/8USwBx3TDQO8bGAMtRx9Lca1RVc78U7d4t0xDs
EGqPCodvYXNjAj5+pQHIynJl1Wc4/UYF9rCi+9S15XQ1BmBpOW/tJfdVnK7GtMcywhWzaNGkPVLd
TzwzOUxQj6JeZ3WxJg+bdxFwN30Ia8OelkKBqhLpQNNktIH96pZy+ZrnUftisTQcsT0Er3ltkErn
cRNAycYm+b5qO4dZ76y6he7tU2NUcB4lUuR2o+s55tkcKIRZuxgaU/C16ImFHd/n44QI7FqPaj8i
hO6liuL684YY72AvoCzNH5ehLDMsQ/goznXHUYbV07Bx8q0oYFeByKVyoZfZqP63wjhKdshkmj5D
N7a8V6YestwXTbbplh6HQLC7plqi7zSamcVjpcgKD8l6V+GhfmlAcoLJ3DjczcjW/JYTFAIPW6vV
jWsi8mCY6D/A4aN9Wk3fH9ikBkxJhgDsdOwEEMF8Gcgh75b4uJVFmMzMxK8VLoVJKwdsuMxtHx1Y
GvUpjoQ89nVfZUjV+TKEzLW7ZqGV+NCpofp8jR2LEgIU9dsYRNPeTcpFx9EhDeJ+gi/xkum5rpJ+
ZR2mG1Ntj3nF9L1YOrcLwqB4LD33n0wcLh+ZI/K5G0NzQr+A76u29Td2LKs9/Lqjg+JyvcP6OX8V
czA4BFn4OmvGMT4wJLsj4BJst2vcdIqEwuCRr5A/rKIG/VfiLmI5CYI1xbY3fxyWsK2zrl75jMaR
VPSylbPhqdxY85snoXngtVvhpD6X59Z7+UnSwqRBWYYpSJk09Txs8Vt6bGg4H5YxgicHWZX6XZTo
5JQpzMslfDt47zlhaVg4IKTTMseEJiiv4k+DUuxVVzkpb3tE9RaQHU+Cv7Xwq64yRACGMo1JEc7H
ZqkivltaR2pUHhsCSA4LFNvrboN6K0i2ebEPHLxgl7ANcX9rSk0t2B726ejClg0pikTa0ue/6Um3
iKAnertGzMdaTvO0W40FVHnEFYG27lTQiW9Ge5SuuHOEfRiNAGGgEY3aC/jzpEOXzz1qt2b0hKYQ
VxubMsajCDVRSz9UdR190bR44nAPSseiD3IcPPv8CflX85xwmos7qOMn9cVxMKeWBDZxRX8scjB3
N1Fy3DZkW7VgQRZFmBFUofpMWzrYbMLy96Ediry6+LrhqVq2ZdibdbFrioBdEnwV+IPWW2IKFd2o
mMuoTjsR5C5OxoYs8zffBNAjwS8Tbi52ibf5qAkYaPBQ9LHpRDpHRlXnSk+NfOwYMmu7xHbj5C5+
jtZbrCzxuo+qOtQ7X5lAnfrJ8yBDuCIlHzSClOaMLOOkzrBS1vHOjyv5hDCBek6Lhnog/trUX4vl
epzzMorVDTN92yUVfLS2hLRR+0oa1BPZUuZIVTZ62XjmGLdfDEGdC8pmW6k7BR+7NWtzy7fbekAm
10PhYDq948YH5T7GkFtwv5di2TUmXmVWejo0hzaH72+2dm31DlnWVB+sCev+Fc9lhZ8MjglTSquS
TGmOaT2npPcwVyuIQ1UVgjUJbi0iFxv0PWeR7yEBli6FnLmjZxaNsT60EGJNWY2UPHaHVEP5pl2L
JcauddntWisCk8wWwvq9x8rLwXFpmvFrHzliSVJ4GioE6nChv1VDD7cjJKyYtX2CSrtbb6Ejc3Ha
R13AEMBXhupYQb09PDcbgY3u1Y+0fZvCth+ORG0lbk9nbpqC5c0ziStbflAWQpYH4tsN4W/5tPCR
ZS5wc3gq+qGm3xsQkspzLXq63lhh5uBA6OLXjzWjLPoM2jJT30Pf5HdhNwcn8KK2b0qHsEfwkBMX
hOUgeiGe2p+QljdvB/iM0k8aIB7a7ogDE4+tXPR2V1S2nw5VDrbTQ0TIpl7qYnUhv6ZkyijtZNgs
IqmJck2ijHDzKUSyYYe12gqcs9ABY+qu7ap67dPAriTOyh5DCjUtcur3m4TvwaXu1i16KhcyOETV
x2zbtdgt4yAl+K3zuWqcyjPsiXmZQhEDk+86MDY8katXwMHWtV1fylLVNi1aeDLUSbMOVt7o2jJ7
dNq4MZsnEaMq1DGV5YYgGaQjf8tnMz1LMNVFWuYjEp4KCd+INKK9WM5g4Ur4F456C3ZrZdhzATN+
irHG1Haj24ZKnAcLglB33ObpBb6gHHsSwBldgaPUbOgae9jI+OcVWdlDjnPJKJc2CTfrAZN4kVdb
k9S5vk4jP82UY6dfEIZ+TQFumg81mVyISFg7TsNuCvqRTHuuonz8SoIxqpdk9Kxvzn5xRamTBYmy
6gCrByBwCywUijuOVVN/UMXkxa1ndHGPTmN0H+dx8+pmMjAhznof5euFIlrzAf6jhXvurM0Bh69o
t1J4gWCz/VZWzIjzNncxucO5ecj3LQui/tQXE9MxTlB69HXiFxpjjFdFpe9DCnX3cQGVcLjtvBgr
aKMRMIkiVq1J7wcVHkOq3HjPXR+0X6NqifVFaOpwNG9Lo8vv1g9Dd5nQ69fgdK/F9pIHYT0+6sbw
8g5it5oeYRkj9O00RIjO3TUT0QIKhIDm7xvSXRYcNYZ5epuR6QsUoY5DVp/Kelyvg8XQqEhAM5/J
zlnYeyTzuLbRUxuo+EQjQ/sjWptzdEtshUTedAiDBjstSO4+642EfRVyMfw7TosG6yICH0ebGKib
KRbWKtLfmsh0/pHZGBGYRVzp8IkDRCe/YeKU0ZEHDEezccD68FbE4OHWiWy6pnqbQS4OsL3Rvll8
6nrJhmMYzGR7g2NxOR5zW47Rfbt5F94g43V5kN3YHh2w8PkCUECUX+jcifyVDJyOr2RZwbtFtHQw
4aZ7WmwABOxmYTKalCLcBpL0bRuY+1iO2/I9QI4hBZMibCFzzXLVVlyn0heTOFd5G61vzSBtcRpp
DFkBYDj4pcLIpTTNvtVVEb/j8J6HzzjY5Mt+RskzP5AwiINn4qI4P/VG18OtqnizZXIuSfuooaBH
aQ8iGhI/EicgFIhv622SxCcw89Rb1nmyLTyNnYKSYAnzgBzH3BGj0UIjMYK5Y76OMw65iIJD7UeB
67BDwb1oDwtosSwTZRk0WUtim79pYT2On3QhpsfxsS8jlSAAYrGg+IlRNOAw1TY887Bi833YEjiC
b7aM1fNiI9hkxWFTjs8B7WIMO0kCsOgqUdawpOV0A+rTSLedre66YEmM54NGw6doaryBMzfcohWI
z3KlLTbFbY+0WfuMsiEqbMJq6dQJDmn1iL56e10JigFgjkgRmSjobiB5ZFOkVEzNa92gq28u7ZQP
q0pIjIH3YjHR6MtQDyu1WUmwM9BUatqRV3g/rZpmxSh5hOJRzBq6CUKswol+Hsx80yyYDZ85EJZ5
H8lGhyn2Wrecgq4Y6x1HP+KixjzwY0LD1synWPu46lIjDDp/HvypMaNxGE6HwK0bP6NJKPlHQpWd
SDLpPJw/wNC2Hk3qHTxFLizorwl6xlmxvjYedZBPTa5r9BLpiizsG+zf2HbaEa2K+z4SOb0taaH8
Q4jo7xoUE+5KDYoGxYLqkrm1TbFXdYk1HsqgYvySG+3Ges9NW9VtksNyB+fPuDMt7xJd1muLCG8n
mjgRI/M9SZkTgQsTswHYxXG9mUL5mm+Gxifs8YbcIVHHjXvT8anBM4nADnuSlMjobQqmxZuErQNp
v6u5jOs2rWscY/OEm+VaObcwweVfB1BKmE9yGtArPsU71pQJpHaTPsqNlNV3pK5eJQPlCBOTNtEO
1YBNelq3274MNx7uEShb1Y8+iJVWiRaDIil18zq+4OS7TXfQ3tAwC9XC1TGEsHj5rYLIy9xHteoE
PFUax5ZPrQ1yO+wxd/V2xsbVjSgKYz78JnKoJWFmN2KeHspW+vC2q4OYvCxdoORLwxt1ZN3UIpLO
ePm5xCF8/toMbSWzeuk4ZDfLsF0rVJkDX8ynuUEu2zAtwBowgl+Fh2/xS+wxVT/FFmRXnQWASUfk
cig9+0ewUJvuZZthIpuMEGiYVOVUR3crIFDSodaDEfY+rpeq+FAYoJDncZECp2BDyh4gpzA4tbDI
QM0rfLFalqhmzRlPFqe1VyhMbJPfDBG1MdRAtZvCdJstHkEG7eMSnG3L6z5dZ3vdHIwYeHNyeqiw
5+l1zYvv2gXdvF9q04ijwME8zmysDE5aPUBhUyQViqPuCVCY6p/dUgf9vdiize6rvshFitWgzr+1
pinL3dav+RInrRxa/cIV5EvoV0Q400BBlMt0iFY0UnGmART7uEFWlReZp+NcZoGAQeqptwsylIFc
RGgdj9Po3WNEcYHyvFpFK0RS4nHlJxeroZYp4oik2yODYynfKvxG0qVrC8epe8aRcJGOdREE+9FB
+3NgGtqiPWXQTWFJiol7kVsVYVLmcKhuj/MCUeKeREBQEdBbhtVd5YYextuk7srbQYZ5dA9ZWQht
LOmwvCG9aauh8UiaqWQF3WGg8ui45BERnzipEaZawAtruiMNW4JPXTjOfZUuEgjmbz60ekUmz6xZ
eSP9zMtPi5/77dKUXTNm4WLBFsFDqqbKpUXVeHYazFVxAxDHKqRGyQVbaJeHVdYja4R9WaLOTKnv
BiRWYPmFwD8psVyXz/PWx9NLDpeb+L0bS9/gsqgLyFtAbdutqeqkx2Y5eMRX3y32yjJX9TIEtxAQ
OSC9duis+RRvHS3vc7AG1EfZdkteIc+BA43PFj9ipTzA0mgyN50uETW12mLzjzUlkXqErGbrDmge
Sfk5LlVhql0g+iY/+y0QXblDtKQ38y6AJ764jB56j3iPZWXdhpRwbYZjXUNXl6yUx09rzBHKkLRe
TPJjUM/O74scg+vRx1PbfI5g0aXSHMf55r5Him38EaBkgSHE/Raj6sxxlloeRT0Gw5N1lLa/8dYh
82QJC01SyBCMqxMUSHn7fQNRTlzaTdbRb4PeJgiVCeJvXlizTN1ljbwJP86zaMhps+MyHmwHvidG
tGW9PeNwCZdxqslUvERb3rpdmxOkgU4AMqIHNteskwlQEyrPkPKudu8pvC/3ZYdoqz4J5rhtj2h2
CFQFfEaHRiZM5011rN0o1m/zrCrhkk66JXwOXNFNh5J5CQoEzvFi2yPvssgP6LDJGrtYAGe4j7B2
US2AbM6aU1fSZQaqhFn1UcVEAwoIlCBFezTOmxwg9arGU15RSRO6cUgUyxzY8iMnnUUd38cmp1MC
8EBWyB9mTd1GOwcuquN3eiJe+dtVFaVb9q6EuyHbc1np5TUwK4SOSRmOtJv2qKNmbL3dJsLmS1k6
XaNPPxe0ua2xDhX3qwmdX4FcwwtjTmhZCAP8xjXE1ns1bIWuEFo5NZDxAZ3tLFD00tbQwqNqmuJ7
rVTt5REdLAuAYKO1HFxWzAqttQRwXTzVOy/ZFD9jFTAGG+rApubFBmiNPKAMGPrHeqjz+D0chZqf
eFNR/rEMeUue7To14YeYjFGwwDATBiBvcITMlwU9YIOtDCGmmGU0I1yM8dnbeSkwn5tYXEK2Vf0j
sRP8ejQWKr/T2ukeh0VCcpI2rZ3cea3itb6VEfDsx5xbv7yuky1r4EqOASSbTDxgQRqhhjKcyPl5
0yCjpleCCL+UJdvI9zi88uMOJbjJEhBhvg5AiXWAzlEcTfbQ04qzfYQgMP+mnGf1fmxVzs593syV
Ti113M9HYN+Fqg5w95o2NLaDtlptOlhXLOmgVyg1MC7QnDoBwGXT7Qp//7a4b8Fqay5wop/il34I
4QzGFrN2u34aR7+DHVLb7tpmJReAqeRDjWVCJ2pAEymrwmD5YoIRp9TF48yII7CI3vNgK54o4Dpk
EawGmLuqPgQFMzPODVHk00W3IU0idPBatM/4fGTYlVbYU02sufEY4j36KOBKn1C/UX1eo7hxJ6y/
FMuiyKMxE6tHi2+JbIBjnC44R1sWJd3DEGG5uVM4rKoHIEF6RgcCEU9a3W8c52RzgYGKWJFSYMm6
kRRZBiL4GPliebMaQwxH6hFNuzu2rr5Pt7WJqgy9Fp8ngawsYiiuQ1SnMxz9L1yRPrh2XgKsz1a6
SgBGoeOnBVymh3UWE0s2MuaPkHiqC7q+EyIbXWPvAd2I7wD9uHsMQISIbyz8uIqUL9gOHgtgXd2e
o8PhM6DCbZ8uA7bDBI71UQQfyjwCtJx00CxY4AW8ClG168XLL4qXzfYRsAgOM24FFZVXRARnxOHN
KpWI2TvrhubxxYL8ghBM21Zlk0TA7OrHUQMjSOGh5scUWmegb2UbBmsyynkITLpwWGwlqoZLjsav
lPRFsBj9yQKn/0vdNrq9cF5jgMwjfmOKeqH3F2f4Jg8dzivXXXbCNBhc1dnvDdyPcf5ZYCJw6Pqq
gdKj74P1FhiW1TdyLLh4CBYUFinvpb8ChTho2qzjcIVOQegzkLHmNMQC3HDxxKwkn4Eamhp1nBV5
oj2K4mwKQDFM5qYh2F7nTdUpJPLrE4u7vks3SbcmzV1UiATtgjA40pC1XwG8w1yiZAEqdRTZYbDn
jUAJhtqp/do6s6AILQiO36B2x21tEjOUSp9rbkHxgHWnV+bOVhND/ivnojkOAEjdTS2DHk2Ztt82
cM6CK9tNl3Ofcci3yGE1FbI0KgbIKwlshcENllpf7V2OUwYK9JVsn1g+cZwRG0QA3uad6+wuWHvz
Wayja3Y5x9TRxLTsgn4/QWdVBgFan6WbtpSgTlQ7bBqLzGDfO6F87kd2W2BdL1ODffk70yEcg9GK
LNC7FryJUrjSrS0+o8tB9DKo39MokkN9WhWf5G9+pe7BwiuUfQRMPhWPyG3dxnRduXyZVUHaBNbg
7QJ/JVGLhC9SvuoelTv6xhU7M3jOAydrum26hSc18kImSkQHxD1q+jjV7WY8PjSOn0cZarEkEqW4
e8bWE9VZOQjN7u2AXkaqFbi4YJLgBwigeEefPYU4PCVFswQ3vAvIW6w79xm7AQ33DHfcpLAlnJod
HQt7npbJTVk3BotOgTuoe/TkTJD4cKvfJys7kzSlRUN3Q3f0OwJHvMmkcDAMS0feoRFPDIqJm1JB
x/mhmx1BVy6QPflADURRIHLwHm38cCCIA9MeHhOXKRIrAfcJq+AO7YJZZ3QcQ5YN/TB+Gcu8qfeU
YnG8kSKIvpcLImLQZfZO1DfTiHNkCksBDLUBftINhOmkQxhRO/tuZ2JsiPDrXYcz9LxzdwyLYH0b
xpyLNOBhvaYlZGfBoVppB0ZOJMLy1IUltjgfRkZmAUULKRHxokeMHNku94Gv4Fpmgga9N+Sazbdq
wOJksqGsh+1LKRswpOBU8C6KBQ2+ZOMbO/i27/MyGcJ5xKoN0C++utogJCQYuB0y52sMTBiQF8Pz
3CgiTnmzdcB9NjwyhrbhGgIyL6ZPawcDuBsFF76oAuAoSx/e88VqO6Ir3uCxyCbGFEHQFouB2cZD
Ts6Ldb19WXpQ1WOEWcVsBPzryfh1iMVWBRiDWiBuqgLrF6UIoGNn2mQewgkMcU+mrle7dmGi/Oz4
tIIB2oVdWPVohWCN3rKhQDMtR+iMnIMQ9UzXAuP5Bb3oTzhxP+dudnB0VXkl5T7E0NwJtA0RC9NV
6NQh0CopA+Fe0bEMj3HYgwZeYmDZFvxyD5uSLpHoMR/GBoxWOJr9mvJ0Jab+3whPP5EM4Q2K1LwV
bE/lh8jt9Riz8qHDytrf+Ah1b+JVv/ED7ADhnzaPhZxSIKKlSoEhdb/KTv8zJhv9I9OxWLYRYtxB
7jssYjqrSrHcyhwdfBp27ID+oIiP//4Z/Bl/7Cda4tC71TFKxX4rSvTeYZ1Smyw0QDkPTdUN/hfa
rD970j8xFIHR9cr4iO9FXETZCI+pXV/Z6v/zj/iJZGwHPju4kPD9LA0Az/Al7gtMFbv+Quj3Jzfp
Z0u+sYclhS1yaFYRKpSUw3rMVX0Hk6FfeQT8ye352ZVvBMEXrSzB9zHrd+D5okMO6vwvWHx/dvGf
KIL5Mlcwf6vANwLOmMTDnCdY/+ZfEBD/7Oo/EQSjxlK+Brg30WZQTIwKwa1b9wtG55+Q/qPrA/kd
41cMofGQeGDYlFJF311bXbdHscJ2J4wjEJrsBGHAAbI/bu/+/YT4s7/n+u+/+5UxX9BflQYk+HAB
BWla2XmSE/3w76/+J1li8ufgT1mvVMxrwfZTnfdy50ivuhTe57z5LkyLXSnv42JMGmVddB+U1VZ/
Dt1G8kxENS3OJatt8cxYP1QZKzsfFP94jP/5bflfxXv38I8Vzv39v/D9t86uQ1WU40/f/v25M/jv
v64/89/v+eNP/P3mvbv7at7dz2/6w8/guv/8vdnX8esfvtm1YzWuj9P7sH54d5Mef1wfn/D6zv/X
F//j/cdVnlf7/re/fAOmOV6vVqCV/Jd/vnT8/re/hFcN33/+/vr/fPH6B/ztL7fd9tW8Vf30/j9+
6P2rG//2F0b+is4ij2EtT9WVGYsR7t+vr1Dy1yiU6BOzOOZQsF49FNpuGMu//SUIyV+ZJCoE7oDt
XMVXjzvXTT9ei8RfEQMopCJMCEpiSJv+z8f7wwP61wP7j3YyD6BcjQ5/zx8nRxxGVEowSwR6iCxW
TP40vwuGQATXWvBmVUuBvQyXqKu3e4yUd4NGF/yqVhwE5hIeKh3sOubO5SBWDI+xawfUKr3dg0wC
Gyg/ZJ746uSD+hdzKfoje/jHR4yZkhw3RIow/FmI1EdqYl20+USs03gaHAdZest9Rmi5PYF4VI+v
OMY0aUA0BdWlEiepu2/d4txlacT2pPIhBNwAGFij4XMuBNCjXlagoogV0PAsttPmty+/Gwf/vNG/
v7E/lvV/lQD/+NQqQuQuTrFc/o9PjZZ1U8Q+9olcYGoFLpjaVSEcnR2KfApG0ZsRtM+W8eTAtLlx
EQPEDorpIzg86C2DfPXYGweNBSi3fQOwAJSbpwCdrrtwHfQ5XPmTnIvE8HwH+iDLNnTm9zLqfkPG
QZvOgEMOjM4R7tnwq33mjyI3wHI8jsJQhQyJ7PjDfn4eBLcT/elihYPXTI4kgH5vZeGd8cAuGjmU
Jw5207EYA5yg+M2/v60/LX0/frmICcf95RHhGBN/XGHtKHVdDXZNpKPnH3VswaOPiFZg8Jue6D6o
wm5XuWg7mmJHJdkhCSH4UNcNCCJw6Pn3n+aHVePvHzJuBaJkYxrHmEER/1k4ZAsZgYkF/29XWKAG
fvvqscjeYh2gKP5ckEg+jxfDwXNURVVmpAVhtx+cuOiKPddijV+5UG+Vj5Itot8rUFseqwik6mCd
60yirZ/wALwC4ppfSaB/MkL4cScx5znF0sOY+B/+J1HZaJsDGQYmWOLkhKpB1OFNJ9oQ/BZ36Rod
gU6F3k4ZmSgpl7Y9zLJgxzHECP739/GHXu0P9xGiEIGPIWMaxvAfiv74VLepyRunpQTSMaJIrhi7
+EaZjAYMHCrb4H6w5hIotPVgvp8NLMJsIQ06hKTKRYLsyWW3BQjl+PE/TKwDMlmCgwcD4Fy1p2n2
1fnHN+hvRGc417SQHDYT7KVBHQBq/XGpXfTJIfAuDHqfRX08XAzAuRHnmeEUgOB/vznToxERaZB3
8+CEjwcjoGDkT3HfPIHW7U9ynPO7aQDFGjQKEEOLgaKHYzMVlP5jPNQzEkjKdqfYqHcrMkfKpGoQ
8y5UXf/KeIv9MIb6/R2NIxUCZiWEgb8ouPipEmmBwC7AUQpAq/U7ugDTcex9UqHzBt6h7VKAP4eh
oS12OFAW1/JtjpbxjLSS0Cbj9csi5PiyX7vxHAkxnn989fMrxeoXcMRgYPTjZcf0LQnkcsBCCwSr
CP75vx7ObxPmCL43+aJ2uFMu+fGe7scr03+/88d7frzCt25BagPoXZ2jp39d8Me///S2H996WhXZ
KCETmIS8gwIuRcPQXcx114BqpLhphNlOho9PXNfitounz2oU9gxHtPXRNuqpjW7/N1lntpy4srXb
J1KE+uYWSfRgDNgu+0bhqlWlvk2luqf/B9SOvdeJc6MAgatskDJn831javHOoKtzhDqNeFsv+iDK
jDvaKpxPjnAALlc7zyZXn0dF3y+pZ6/mXlPem6aibhEtCIV145Us0Noq6dByEfTaLXsc2jtqyWVd
wGa3fZQIYhMnnbZn6ovfj235K4/B8UdxiMlIO0bJ9C7mZF6XwnXeIiP76O0l/ydL5gvdNuuAXPmT
tNU74AF9GA4YaGMIR98SSjDHVn1k/5aUm3Qek22ClAl5wlzv4tjsNy0q7nueKGzqyVD/Mw/5ti2q
LVLq4j0OFZ3mIdmQuC20oTQvM/axo6wQyXVHdVy69RgZIkSRuY6soXzTk7g4lVMwq5Ppz4063Mth
eEg5pXhrc0qFgpk7F2GxEs9afBwE83dGq5rXCwrkTRE5+q5wfj10tWWTq76aKfZ7VKfzWjVlR8aR
+YWiV8dWMdudOSpnI4qXk+twh9IrRU9WGFWgC2dZ1yjiAjXHt2KOrri6In5rTOpo1OEHH+C68lUa
zns6D/UtNlVxGIZhDBq70jdRyx8UIZGgcGaKc+9qw5m4vfbTCvtGZmvnBefmm8Ucoa1XlctaQf/w
qQtKKo83mGNvBYgL+gOtYec1w4Stej9h7Vrv6DrzfSdV3Z9dab1XESajUsm69fMpJgrHL6zU3T2f
6pOarGp3bM7PpxFzbvM0XW4iMSx/iPV+G5vs+piozqlJJMAmz3JcO9iQlqTit+VV8Bz/fpU9D7rQ
483PA03Bg0qZNHVy5+jpsXKdl8LYGoMCadpQo6tl1NE1VZabI6309DwVea27y6oB/dbjHc+fguH3
D8uEcXieotibH5DcZ3/fwRdSIKNW+mCqpi5Q61wPM6Epl+JxGCcEuRhipV+nrXLJaYi/2pZb7GUS
0XznHc/zqWjK8zy34fPZ8/zz37A7RMh9XL787/yQVB+oiTqfUTKaT06UvmZ6mb1ibKPgrqso+RMw
oc9zdaO7vj7p7fr5lF0tezUrOcJdy2ZkNE4X+3q0DBu1c3P/7/MS+tgOESLC4lbN16rL2KPZVLKr
4pbOuqq1yC+GLr8+z9EC9Va2Zs40H3nL84W0d4Ox0rEGdcQlteTzELOubSWI2Ucl17h1Q9rdFo/W
maPfnmeqqC58w3Ny9gvO5abwdjpDg1E78P7nubn8U5dadX0+mZz4t20YSMW6/KTGQ3aZOhvPWaEt
32Zb/6IUbl+TTPf2imgSFl/DPtg9DrZ8zj4rQ7jvip1mIVdkf3L1OTtI0S9rFeXDTVEUuWLQRv7b
6AKXqYLI7NRy1ZEy3+1WS9etIr/ppEVhg5TmtUf3xo48ON8UfXM2j8F77ay0ZTMpXUYpxM63jomS
6mrypQyFWBtLX+6gzHv3uppe//5kE8X+bBrZy6PFcsKcivHFjUoMpxR/4mQhKkhNfdkiuNXhDRf5
sRjcnW513kuHie2leRzq+OE1o/QZmDXrMINClX1ZWPp6aF1l63XRctfLwB7ZhXrUm0XjXJLGUM9x
G6MqkUt6Y8Hd2U1rd7SVuY4YPUKtUOeCUl3kJ0i4X/u2/9cz2C/bQbQL4quITcJc9F1ko6orGGz1
2c3qb0RAy0UrF/Ws1Oq8Kd1qdtZuuRhHlli2HB2fgCvUszM2xtF7HFLX1LZ9UX52j/8zpjlvFEt2
Q4uk+2pzKKdSvOaPQ7tUxouDsMdD//HqLUitrPJSTcmu6Kr5hLReC7gZrCBGPXtmfrYSSJm7PpQM
9fw8TI9HDFzQN5S35eoronPw+jwslZu89r2yLTKtOTFf5D/newDlqTp/auPU+6XO8rsUWJOMAYn8
SrgWgY1YkofypnzDf3hJ8nx8eT5DOYl4Qg7K8flU9pmHLtPS93K2uJUMK1Rt26Nf5ransVDtexMP
mzmW1JhpAoZ1a47HGCE/IV160wzFPTwPxn8f2ZbZbNAgvD3Pq2nDRvnfF71k2qfTnG6ZL1EclCmh
L5BXNHr1DrkwYaigtaPtpBNHe1XthzOp1HB+PooYOnvUbT2gEfvv888XDQ1poGc1t7LoN6SoqKX6
Gw4McWsJeRi066Bvit/b1P1jOF2Ob0814lNWWekhKYrQIja8VZOTBYuVFZuynZKbzOIwcdvmWxlk
jtLPTiefdGZAbDaJg2ppR4KP5tv0lHVTurTxsKUYjlL4HQX5m+e2ZB1DTLLbIqcLandKjxkV8uPS
OOkxH5ezZxekz8QAlN5G5fQ8iNpowjEu8zePPtkln0uLNCBxtpmL4n5gFGfYLYt7bJ3GPT4fqRX0
9amiG9Js9b5HQTjiA7USRDuwDnjolPlC+F34EdgGDDpVvX/+fdTnVkLFuGpYebR22sH4zKUMI6iY
74Q3+SEyH62jx3mNUGali3q55EbHTGdDbVZjif5yiRk8KmctvXhN8i6yQe69oulQ/Nl2AaJXO2oz
Hp9SlwtBhnBORq87p1jxurDTS3cVNS0RPfrSqLKsg+jwrECx/5AxGsbCc5pLnR/ocedvRgnpslH1
TRw14x+31fCgEhiUTs/8r7L2ofQ2++eN2g5EPsC3Bw+XuhFXfMJGdyTtQUQk+teH3sjvSjs+oXcy
z5JJaHWrmZuEeYYgCfjeraZIbkBEtvbslS/PK6PPEQLItkL5YLmrvFNgCrV1V4T1jOV0NuPrhPzy
8jxU5T31oneqgMsdPWD/yuUePp+hIF/uxVytIbvA7ksWWmKRc7GnxbnUXv2nKZGyxpQutrS9vC3T
P+dD9ng0pSOPeuNhOiI+cuIGB1Xp7LpCFav58bSya3mGhhwWGpI83xhGd1+yduxFgm5ylK25qWCC
X54Hzyny0DYLbgkG2vm2PjkbBNjOq8yZxs7wC7k26YVdOu8rjxPtSB3yPweEWciuZzXC3TdPaGRJ
qkHIYLpOkLQEc4bv43ljpZQ8N0lt/dGsnJ6EkUiUza2trt2obhkOWb/U7jxsYrMdttmM8WjEiNfS
tzuWWS1PhTt6gXTYG0YQRYTmXr1OJ/sVOw2GdIKDzcgU1MBruOYd4nI/TZThLNPZWzedQA2S6Su9
yqsv2oTvntJ3v5NCBrHtaetHzXune5ChwOG6p6ih6EMJ7TvT3PyrapWUfnK5HHK7slYoe8f9rI5H
VBMMA5tBN0tPiXbVUpnwJMvwed5I62LdKDFWjkEkn4l6GXtcvaPyuxbFhel+2lf6cDmnaLXuFTap
0C1N5TxrdrGdmN2zTxak+C1a+nWi699DK1zCzaXbgMTzUD3kxR7UmL213XE40UOrQVCgEqL3WQaZ
nuhvan8cW1PDS64l90kjycVkrp+FHMW2nqZq3yilPM55ra5FXaDaSJFU4EYqPgqTVm8Rj3hyp+iO
Yf0AHABtOJHhQFvvsU+gH5kz+/co9KuFYOm7HDqBLiyJ3mvTlj79/6k17PecKvgqtmPzVy/0UFMV
fN7LlASFU8//OJr5Jy3U6YOGvu0/ZFKnDIwdBqbitVORhczKrGw1py1en4e+00mRe73dSApKTBYv
ZBMos+GEKOmxsHRUe7zK7M7RnAqGW6eMNPSWK04T8ffU8/zzULq1EeYjpu6WGwFx2sQmyqGjjX2Y
2mW3dAj6066X6643h8/JSAgM2/Rnp7gtt5sujs3YAhOxRo2YDtyGtcid7NPx/NyGMluMZ1L6d12D
jujZjdg8V6EU511Y66nYCGIJogeeto+nccko+SGJp3PaujD7Owq8U/9D75jQYk/J1Zaj+tW4MfK3
lHVFiQZ+fRO7IvzImznK/zx6nkP9Pd6ej+g4piTeoDNsGtOhlmnl2a2bZVtqbY5rZOoQgxvWupkG
5+JJgYlXU9J3utI9qHb+XEuqh3Q0BHKcYcVk1efXh965LG709vsP7Adbd9DxgtrKpek1blfE7qu2
r4koZ33fQ7eUZZn9Zgu5t+w2H/RiujCiQnG0zGU82i7gtBKq44dpOHfqUPW+76ZpnXU44SzNeGtl
PG0IY8ct+pjkLjVs+5lMfjWO9YlnbLyri1FtTcTlG+KF5g233dvzDWZDLcdCCXwbUIntYFukG83u
8wN+onSluDKitGv0bHq2eEO7uK9bff5iVlcU1FQI/p4vOvn3fI6d4l/v/+/5xPv//p2Y9WrTD6Vc
5xULxYhwkpLrEL21OEh26PMYK2+40VuDsI3Z0xjRn6+KUlc2da8bAcXL6G2hAcDMAb0Nn69OaIHX
XulSWH682jOUDYy/HSNG1w2kYuNyJ5L1tgthsm+o2UI5wVNOwtDf/z4D9X2nCfl88nx7rQ+3ukIU
Jh8/LCZX+Dmg093zHcCjhzVAT89XpiYcugRNSNNb1zQ+FaSfr0RI1hUERMmMrlnx//eGsnYw/Jso
2B9vx0paMSuCpeH5tHycaxDEIqhZPN9UEjLfzuhvTm0se5vJB3+fPs/hnDhgNLLP2pDJW1U7w3qg
rhs8X0Trk2xwWLuIbeZgIJs4pxR0L5PXO5euRmDVTV2+04in/57DiK8HFlf4A4wgKZ7kst8+3zhW
ZyyM3alZ+u40s4UPAcOIjQ2r7PfzhechNcfLoLjpUdixccKGfDRjUj3NjOsrYlKCGWSCoRV1GVA7
DrmSZgfMGuNWt1gCzVHbjnTuvrDVxuseteE2ihb1k9KpUqrKJ5lihQDBaNcqhtDPuNDWyhBFb1gU
cMM3c/C8ODV8FFh28h9tp+vbSXXK9fN8DdLkf+cjXIVr6rDL1//7/l61PqeypizeL/2b69GxxEM8
APYsedqU1gZRlQYrKZZvs7a422WRiNMer2b8OfvWpEL5/Fl90NFGJ+4PJMrI0lgYf9b6nqWu/bZc
+g0sZsbeGafo1bAfHrrHG1DQfEVkTDcrwS5rGUxOVjoMUAuTQY9lYn27/WCeC2GI9360tpZRpNe4
1YsXMxL7KDE/bEh0/LCaHBj9YAUGky2+o5JgLjJzv8dlvsV5Ud1Np7jak3goQF1mW+fLbYy8Zo0A
KwmZB7rcKjQQrOBcawY7/6OVox/TvGp3PYreXYvG6wgipUF3anchPfw/z/RttMwbLu2GaKJ4dWcX
L16Zfs8K+6N8t5Gq4Tp3QaFkycuEXeUVeWh39qZpM74n5ZADounivY47KqCWXXxqDLFeqWM2vMiU
0mtRA6yhrOCxk6UE8Mo07QdPqBsXCs+lUx1q4p3b/Zij/MMwKalSBl1Nuqn+sWP127SaPVZncR86
meAirtu9hyTsB8sgTmu3uhdMzrlYovz5PM2kpmGDX0Jd9ZOR+Zls472lJVzHhlJhXpTWz6TRb3xg
7Vvisc9q8/RNUay4ufA2gL2l1S+lWl7Z7Xs/M/t4M6ZTd8tAU0EKasTOinKk7F62XSoCNGZ0yyBy
Rut9VrIlrGl+hmUehYJ06CujgDKAeftpog7ztcygulrH5CNyLpQNa2u1sse0PwwVOsmWKaaboaFl
OJUFXnFlGbaWqaQHqKtHZjF/RK1nfGSPGn4djdYl7hNQFEuS7jvNfS8TwPXR/vltGlgwA73KMN4+
iqiPRocv2zw/wOLBlEWr7FSY9krBOHpMsrb1CRXEsVAgGVh4p874oMa1QyAb0PlPtgRARy8vEjxM
lGGVVeFExjlPLP2ADrMMO2vrJlI9gb60QpEizOaSnS9G2shtNI0nxo7tIOwSLg94tjF/7hdR7HI3
D/Wk8BfQ7Xy08isRRoG+r5jOqt2d5Zg6K9JQ89xrUgu9grqFl2dbJkFWn9wviD7H9NIiwhL2Apjk
YaOOKvQoS4SQpk7xOmqaMLeqU1gvoyHNczrQD+ntQ1U2Ny1d9OOANy3sEdEfasa7bTolIaDUxYEc
ztjFzuSbqVXnQZmkuNB6431Mpbdhbcnu+rzxHMd4TePsMMmBDwYH7uzLXgKmMWyKbxUtq0fXp5sy
Z8cKGRRJU5+eh8gSx24srSCDPXy1vMpeexO5jCW6144xRvvHf7sy2MB3ZWrLoM/s8c2SDYaCYRWV
rXXK7Uy8WIPOh6cq3fr59PEiZojhtGS7DqDCS5ob4gVz6bwitP1J8Mcq3VS4izKc8zqZ7mNb1XPo
3/EjGh5iy8dIYOwXOb5YqJxfpFCPwqnkAbosEhYpMhTKmfWyUNTxFUdhHPw0hcCMBQLWGNGjYl3U
Yn6fnUUcymQUm9plFUJJPm9rNzWBdUtnLdiB6KKx7xmi3znq8GYZeXUwaVu2Y4IVW629NaYDu19Z
yzvYhehQdIMS2C4pZy5R0fVuo++beKQEp7b3JMNm2VLlQQRvXbucuQbaGB3Rdhp3BW26GLiD8Gql
/XX+HbFqMlQPcSf6f+tQjwNib6SdP0FABeZYOTt1trdp0uV+SXv7WcK21Kb3na6vyXPKcPSK7Dgu
ySmeJ3Imq+fT9qIkwG/o2UpyZWl1Lm2D0zuurX2v9jIsLY+b2R0q6NvtwW3L5KR7+rBq5muJV3sv
6Bch9B1P0+xt8PEV7+wU/M5K58VbLT67ejyf3eGalDXadkwAZBxJM+1mx363EHmfaruZTkq/cHuy
KodLThlaUV0QykqaHqL5NTctLtHHqPJzI7s7PCBzhefVOcZW627qNquDtst/J6PjnB51PqpEOv31
plqjFU/vDQPjqCn8sTVr3liK126UitWDjjIISUFfirq0diR7KPxiGX1axwi9rYay6aOth+V3o9B4
Pnu19k9pTioADWU+W9A3ChmblxR6x4zH69AqhXsQ2rICiSNevBGgEAmdtuoX9UMsRCZote8xfZGt
nhvaKiss+4g77BtEk9gMhcF0YEV3+Jwmai9IT/Hn5yqZsdE5h0oYP6i1zwf14TkwK7MNKkQGYdqV
KXerfHeMhjKiw91PDseC4FSXhirUXsul91IiF19j+3I3igbRwLFyi3IUlZu6LOZAB05xSTo4RIRl
jD8ZP+K8NFd8CC/MpjJCzXloeV1IZsuCJMgmsLPifId1xjlPzvg7tzpqX4NFv1Bp9EPM5B202f1b
OnrJRvcapgQU0XxmzBVsZ4PbNnK1bmM1XnSYNIMdIIssVGWYLp3S/Ipai6AzV8nF5xgEl9uc9bj3
e9kYF64yOpBoYl1FyLeiB8n1cCKJItJvC5/0MjJrZkmXMkzKU5ybaWCobbVRE1rUcwEnYSlqJ3RT
QjzUugmOVmPc1qPWBgSUUYiUOF1lopKsrMV+gEqOfkQ2m8ZqVy7T11ZG2bUkGcJYj5kGgi6t8n3C
BhsMEd5GBNYaDbOtssy4PLuk2dvU7/s6GXdOl16GIdpOsyEDs7NwE0KBT/OCWl8E1QSK2rDCAHYt
+uo3E1kbag2I9l3NuZsFBYt0rj4JKzS8LtQVuyQCJZBXIbSNqE7yE+5ruYpae4E+tsyhYiYMSMgc
bWVaFJTixNP5jPg0kscfYdt5DC6guSv4Erbt0n09t9yus7MwNrI9u0e9qzxN35htItg9Zmh1TtGe
hDJV1Pm+7J+ROy2vFW3hAn5QJCt1FQmnvS6qfn4dyhHBNUKh1fgoDXuKWW9Mw0u+1Ekooc2wJ0qQ
isqebpZHBSyPO/D1AzXLri1wvNCL7V9i0dtzrJr7ydE2Kp2aADocuUfem4fcSFGNA0894Cp+byU0
DSzlxa6RjbkpUx0EGtyzW51YFIUFNgGVeTFczAAJDJLqTUnItAEv8jDwT8TQEYNFlCpZaZ5B6caJ
3lQzjneAkL5dpZXXXLjQmuhgWKJIqEZQipotTABpuu5pEm/0qOiP+mKIlaY6yoakSKy6juiP+Vrd
mgTDb0bHQqcyuG8K2HmIUMyyoTMWRb4l5h/KlL5QWOYiJh7ZapDvzoCqV88K+5DR4+3HPLsM7s9m
pjEZNUu9Abb2Cw/6NyK1P2yIxl0VCiIFND7oCWKf1p99Tj1+BdomGzMvqCuOHmTytjTDLHFZ4MqK
m6DoLumcxRvXnMNOesTXi5H7eg7qu56Ir9XeWBEnzWvJT4ctjkAfcRZePhMTeNpZzattY3FbUMF4
+TYiykDKc5h0q1gRozc/4kRO+GH1l2RK4mPrjnVQ60IEmTxMHWZuqqYJYB25E31jv1VaHjR6jGyr
imRgs5/VzBhQsXNYpQhxatRn5hD0ISS0IXC7vL8vSoHQrmnYTarmrcVTPnVyuD6vNamMzTouH1Yt
TVdCbXD1K1p2/dr3sW8uXhratXiLsIVeGMUYMsuaIk3+kyxF7OCy5uckT8cAKWf6qeQ5M3/zSz3O
iZ+0ZrSLYKa8p5W3mQDbGRjrL+yV6XVCG7OmKxNWtcvqyJYegADyfpSLGLEjG/15TrN8Q3MfWGCs
auu2HFl2WXKSXFxlayS3SKzbyUnOs6giv1dOOGnqAyQL5db2qRLqQzmFVtL4Gh5yXJ5cJ4vDuFWP
XiEXhBsmTZ7CdbDzc79UzVZlIg8f9RpRz3yVZjy9CjW+2g4eK1y8WSAbvQ7jrIq+qUmUbWx9jfWZ
CGVZccmKtwQy06ntSCksGG+I4fWfPbzCIdPWCfN+hqKpDsto3SPUg1thuR9ytEOGunl7yqZliKce
eUPuAgKZC7mLSqzuTqEc1UEVtCXV5KoPu8jyaK0lFKbNJd7xWWuvw4iYaQC+9s9YwQFPjZyF8gEW
YCF8IYPQDmqe7CK14JbpVk1b91dHwcltdmNgjTZlOmPyPtAgfDdIAE6za6K9NPJoi+geRkYBlpAv
jgLtxD/ciqNuRsAjkoRutqJlodN4dmB1ZswG6xb3GXudumBuZvugmKe5vkijq0bKtaOK3vCFy/qn
oWs1UBYLVac6HVlc3lw9i3wqPF9yqjoGxB1GSeVsmoBLRrQtVtCv0rpv9q6ip2GSJ5vKlL/pGONj
c3MvXNj+1w+fFxo4j8mwCeYwwr6NZ+RrOqMvi1uuJ2gCfmVMV3bXLBwAIKyyPqMs0k1hUrBy50UW
haM9vFcjPfwKfsAVdtRmUSTVQumI79YePwDTtb9MyjZiaNc6vqdR7X4Dn4Xq7cXuPinnaBXRekWJ
h86tF9nnYNKO9zBpKp1mvKKYy3zLJFwA+LiXKD78Nh1eM8YZHhaWq0DJyJuYAZxZQ/WpFjQxbdYP
r4rKG8QhBDVer/jY1sFrub+ragpAU2QXg8C+bJkBoNqQ1xQ+MaJb36sQLXRTA6slubaam15VYXbE
tXhVVX4vf6qKC77/eS/UbF1ReVwnQ4M5elZ3ijbfqdjkp0K3UxS5+bs903A0tNxZpQ8V7zQlqa/g
f6bcjAGmU7zBl2IZ3po+Dru2xtoeXxOlkUFOHh4scPvqIcOsL/UNsKJrtejmRquAl6Q5hYJ+IU5h
upcSJjOnCuMHCkwlUCeoW2PhGVtMdHjNIPicVeuXUf1W9arxva5fLl5a/LHy+C1rmvGIs7wBJpfW
a9elkocs2f7J/pYYNZjK0qnWHcFxqDQ2s50n6eeSd+YmX5hjjMMKF5UIxkQr1lk8/vAe0AaG0G2N
SqVPppSv2RLXXwVqAX+Y2oQshjwAuoC6kY/kuWqdswAvua65i6D6zL4l64gmfLTJmm6gNViNuzpy
giHm1jcs7QfDHChcDSvF6uVBTd+F4mDMZnAPAD3l5I4MG5RTAYZ3Nk8gWk0ouVKSx9XpNhsDvOzm
To0q7kkz2S72eK6R85Jg4HuToCT0egz7Eu5oNtGxmvHhBUDqcn/0TGrWbdOfrAcDl5QU2nAD8jp2
soNSMDuIS0UT8QcGy4/asxG91su2GPt3ZaA5lPfax6AOdcCuMd8agTsgx+ggaFCyUJoj5mqqvuTm
No48iV1ar4MUozqKx2JjSxsCcOrWB6WNrrL33LWSYe0nTPyx5KYP6yMd7ekxMaf1YSTRnfHyD7gn
YkMPq/OxGHz1RQCXLuPv8GJfTN7og0hgyrHn+UNGW3QYWo9Kjs2+G1Hf0cYwdoGSzWOFKlN5M6oH
8r0bt3MOFYpxYJgorein2Xl1OEV5CKjoHUGH9N3Fvk+oJ9d2IT4jatkUW5svretY2kgEsD83SJ/j
B7a4CwzQUWfmj6y49AknbRL4iNEfOABJ4gqCOhW3bJl+1ZNdHBt7qHynR29Lt5nExSzUcFaEvhpU
5R+tFQRftiUAstLiHvR4h1uOSXooe/amsuqyHOoV82vWntComC0TijnaUVhoJfga64ZZersARNlr
IFRWhB4HUsreZ0bTOpmd5to3yRWO0fsIdSaQ0A+z9F7009FAaQz3nK7+ounbo1N47OBivJdsJzjY
XlI8nnsC3xUwm/KISZ39hVJeLQn48155EVV+wH433MbWKf0qazCejahkvYS5G0V8HJ1JXzmq9WK5
LkOZUwaGq+22t9c0yZmhonoBvpnXoftuI/Nz0FQdV6Lck8HGgw+WDLFkZVgsjqgvWZrmQ6NG/7hx
+aud0j+x9zOCJLkrIvemp3V6qlT92jlW6jOMAxwjdG7+tTgNJjf+kdAVXnncPf4sYt9t1SZA0Jj4
MrEHaH1qvBP1AOG078BINfoujyh8aBV1fjzM2yJVxK0h7T0a+9nALA/ATOxceGC4luufrUlP0PMm
2EBmfh0fqCwPiu/UN9HGklZYmt2dsuKbLTs09PB5pSHyzSD7mTjnkzSqXam2RkmfmAiXDfJ72+kg
eORD4One8DFnR0v04/sE1WZVIdrGpz19E0cswAjtyJf48RW10+kBs2MOf/IYsB3glNds7FXGt1As
sJVzWSz6XrCSvCyxoa8oTEzHaEcWRl1jkIeW1jaeSwC6zD3O+P6haYAENsOxVl5ddqtzKaUDlwPV
mlTplxVD5a2ThMEEVZcB8pA1CrFehy8hXNPHOYGb2p4Q3JSXYhYFpD2XdPPc9X80YMorzV3gJKqb
SH4KobRBnnvJkasw97Mh+SB1VVnwpuChbfCVZdmmD+Jv7o1vdd0tewnShYHxJBFUgGps8nvP6uKD
Rvrn22a70hyhBnpNgEVaAtAbPatGrcAHGbXCQdjs6jTaOznmMFu9Ucb8MZsP3GTj3CubDwSxAW1p
uWe5p33F7U8sOVHr8Np4NxSoGbTYfK+kNIJOaakoS3FV5vRsPLJPa4xQag4vwmK01RLDSbWjeq9l
22oxPoqVWVFJo1gqw4bxNNwuiYmULl8ViN9gzpQ0FAYIcWKuPqLuFEW01XXHS/ZVCeLFczUobZld
rpQFhKpXL6fOyppjQugyYMsdNIZB2ha5IYyCNSaOSMxtMBsIKPp5R+mFjdAlvqOyUxxRBhD5Svtc
yXTtVs5rWZjjS43Afard2p/qftmq0MITS/kGyLOquDe3uERI8igIWNlSB2B+LtpiGqQS9tFdki2C
E0jFL3ACa3J5IDONPJC4Ob4FWICoeTpniFN9vTaoBnoPX//LsgzewR6iu6pZu6bO+ds0odLnQ88+
Wnxf8FQNQLd7yoOF6UyHsuwOQ0IJUurzn6ViSmRaDXy/3U/NBYjkoI+PPHDObJNGnLy1YKZX0BuG
RxrwRx1nVvc0xS8BVwaWZCA6Y/HT/qXNQYIhxN9AtNuBWyg3tqAY6U40FKcaMzog+aSgBBClzUtd
3ZwJ+oIDt2jneDu3cSJfcKsA9uh/AGM8zC4iI7eCWpCkXAOemh361mP5cK2V2QI1iaYe5V2pudyK
HUDnmmwwnS+4YGq/pvfvo1YLulxZm8wej9IU2IA0to4Tk67Ok/mhWhU+avRtWdZHpNlNHNIAqKi/
5+HkJf0WBfMFTMqwBpIwBSbH9VCKYdUNduFL9ZGleDlxzYLRALnyqpyoFcKdZlypK5mcwH+beqeu
V7Ugi/6PqDNrbhNbo+gvogoO86sAjZZkS57iFyq2Y+Z5OMCvvwtXV92HVsdJt2NbwPmGvdfu9iK1
A/597pvEPBrc8Sxu+5NF86AZ7qPCQOq4KCtbpwoPnJG15yTOe9mwHOKGZt/jFFfa+Oo1yuN9gRQk
DikoJkyfB/ySfiK0z6S8FlYD6HKwT256Rj5VembcWfS0ZDIi7PTjjKnjks8vSvMAKSd+mHYly754
zmcPtX7iGVhdfOYtgOAl5QLgQoLsCoD7UPRk58Ybo5cbcll/Wmk+uSXSzyH7axgkxTHFPESdhqeq
u6vqeGtB3THBoPWrjSlQKBE3y/CjxeIp1gWCuVr9adMy2o2NeVy/JRZpQRRZPsfDdxXlD4w4z0Xj
PoyZe2TsjuxrKZ4L0X7GnI5UVM4D5R0hN0XoSwt2z9KSwCHNHygUXCR9iz0rOrpViyAWLMY44y6T
mn0qpAOfExmE34XJM0rqY9MGaZaAs6mHT6wlP7y7uwk8DKsDHsaSpywww5CSOlE3Yr36ILumG0N7
MEE6wSg10w263j+12aY7xckvu6qQmm+E9qcxNA2RhkcqPSfdu/hfNkO6or3esxwgqxXKa9n/gx11
gP7d7yQel006JB8sF9k+CnfnuviS0M6Yx4Q0CWBdMzVrSPX1+3u/LwNAD2warT878R+i9PyQk+xY
O4iwlifYH8Oh1m2QBUMHSaYpzCMISuOoZLLdEAk6BLabsPKDRxHw5GyHAXOHM2F+UaDYaFwxaawr
cJTn0WuU3ewaAy6+MTxSWYdH4AnOJolgIUhXpNuB5fqG+fW6D5KHtm/JUajNf9pUMJKDrFdz2s4p
g8LRa91T3/cZM9OBE0Znos2kvC/4dDaZHBttqPQjBHP9mBqiZQs3UiWlTdCypGaEXyNmN6U8D7ae
7mcdv52uaJG/qDg5DMwKT2J9Qf6YsWEtVx8NEchioJKAINo/siz3EP18pkneXaKK+YiAEYM7iB40
VfunsT6RljPegPHVwWTOdiCgod7diP+XWu93IbYzSF7zlUFlZpwab3Gr3luAlLQTqXvOaHSgeoCd
nYf77wte8wqMh/Wn7VgAL0Mz3h10m+j8MKhoM4FEOWqMrTMkypWoxQchIRPyV7eos1STLLmcoaYM
3xZAxEd2Fi4CTQdK0yyITFkc3kvj02nr6DDktD2iVa+/Lw6mYjwnUOeZ97y5TowO3yLnoHSMdxWg
Ht4o+YiFLvOVEOrSnIe4DOziNJ4nUrwurR7DOpxcjB+5uuKvonuGWvuI7Lt+JK0PIWB2U6DJ7lWD
hY4Ug+LXT+HExrPAksXEkEkBGGONjpzZr1ExkVzmdj/O5t8Stv11tC84dLl/1GXeYpq+2ojcaDqz
t1YAVezNXN0OSIEBbLY7TYrlDiUt8TKLDLTB6N7txel2ff4dsz/cF0Z1n5MkIep2XM6q6o8qG+RR
DFfpMqXls6J9hkfPKHhMd0TL8cPx+L4WKKLKfHJRbTDoy6FJhdklbI128cYsio5RyTjM6B6Sonyd
FGHsF41aOHLsaGcwNLtGX5jo5CmfYYMD5PbgqHPH6I66MZz8JZl+6gnMEvKXCyyT9jINvlJNh1GW
9XOZVS81KrlzJLwW29ityrWHNMvSHTmVewGk/9gSgJMDpFT+ZLA6kWnVgLVb41iGiXGkZCwO4ZxT
lBfaMWOtU2wo4ZiX1APDwbfFrdGqZYrjj0n9M6s4rgyEgYAd53hrW0TdKn9yLXX8MBfLzWS450OW
b30Cg9f6mslaV0TOY66w3WHviqZnVXVlSBg9He3SUbamclQV9hNzxT4useV8FOWhRCnLnu4i+8i4
xFPhOb3Tba2Wy6NKBu5W1HNPEMTVjYXN+Stshl042ea7qVNCy0jweMk4WOkjtS30Et2ru7T6m66b
wsR61HAbBXpeVFtU3LBZNXXYmeTpULNG1i7rZ4Mq3VZORcJCnOMzfxrH7itKla8lJ6pORnV2KKrl
hqj7TcUT9Q3efSM/QcA2H3Y9vUiki2w0fDiL4oNwAOJzZmHfnRJeCePF5MLkJD6ktkAEp0RbvTcW
mISmDp6wxscERcLjccmNOTQvBoxNJQ2ZSSbRP2ya9W2Y+UFB1DmkjqrubcvAr9u19oNe619sDvw+
nLObW9U1i8N8QBKPqhSB+5EDI2aIWMnXTqpfsteKH2O46EPmftd23W04zRGySo3xW2UqEP6t8gHi
i3WSqokEoxodVvo8WqchKeAjPbUDo4YMbUvvvufswN7KFCrdFKfoiJYL1RJTqKlhvp677d5krczf
4LC374r+bDF8DNJiNF7tOPpQys78x7sJ0i6EkdlBMCqV5t5nY75rKZZPwLy8VKGYj7FT+6pWlEfV
1svjVI3/vfz/Q3qiMjDHBVlXon7i84m2U4hNwmSesoFjrz1HOaCbdFRuGlbL53AoPiGXNeffj7Qi
JUtBTizD0/C5Qhr1zLxt2QodqNDvh+GAz4Ca3mK/xZ+WufQynDznuA3PaKhJN+gVa2ehMFE5167/
f+Ga1ehoKVAVNk+/vz/py3//BUCm5jIoz07ibptmwo1Wf7r1euzGKb8juZhLcy4PbHH+KAZg9nlx
9SAXUfUA4bok+4df1S0WWj03gX0tlfS1kQFGPak6D/dUd0964jgwmCYUq+uH/RCFmNti/pgFoXtC
LsW5M5X73z9t1z9NVuvJOOK4McwU7iaw/sRLAQpsZuaqi71ua6Pha80ZOMI9+6CEjE/4AD2UGojZ
J9PYK4d6WRvZre62dwMFC+E1tJ6h+hNa5clVl6+c+5uoLJKtG9k+sCpbO0Q2+7m/FJDdMxO/WTVJ
+vfwqNEcax0yDEQk9Xac0qs7y7tijMl56nQCjuZXx2kROUcVUkSnelBi0utsJUVfqGefuqJcSAdQ
j8jQcap6qDLCYDLmI893CU/VjgN1HUCEAFCjfB105cmLpqhr48JTGwiEh5zmtPolNLV5dwQzNkaZ
VfmEACHzZaZvXFfBlTnZGFCiF/mbmhQrj/1y7lI+caprQJMXztSln48O2XrU30x/w9IFmndia4rr
Vm+eW5ksB6dgCZeXzXcl6ItIrWr3KRg6nejRKlNu+iQOPUeoyZbbq1njYUdIvsm3mYJ61K7ksLA3
t1SG3RVdad3DQVO9lNAEn6HroLqGz/SV/qftzqCTCl/lsdJiaGmtZvzjjklAXvrg4Xiegy5TuLCM
6sxgO3tiVX1FmgFGuznMk3kY7eqPiPBj6g0yFRZUmZcbuG8j12fVVnl6RaKVEGLaIdtUg7jUmYFi
Dao1DQ1Q3d4KvAESvthe49tHKqx7fQhBvoh9rvlXU/ZI12rjtj7Hl4zSMlTOSZ7Me4LjmHaxBECK
4V4FoLGWuB9PDdcsGQRlBxRIAXpyi8XzFAUYITiPW0SjUw91cnTOLoDWncOB3ms6KXytZYLuxUHN
4FLW4SmVSeYPC008t/Oy4XuP2ciaL5IYNJxnee63DuLrmIWB0htfi5i3yM1mn7mzySwVka7mcjOo
IUDbwcke5NDuq9zuNuTH3SfWiqFGq6cY6PiyOT/OeRmCbltjuOlKeM7shbVeTFn+KkJKBYvmC1oa
XzxxWurwmLLr1kf12JszcQzVha5fgGT3kjSPgoXaLMmumKr/wpXxEg1gWxJedaVi9pAOjGza1R9X
ctyrxvtUPzDftoO+NSQld4jUnvek5dYL2gRGYm9vsppFeFLZu1gbiw1VN01/LGQAUBVGObc7XiQ2
TAMORPbLaqV8dgYpVCEoUJVENtQsdMisTpQyD1Ahyc3Q7DW9x/zfGrM3aUx5jIcRUa+fIEMsFih3
80IJJEW8YwJ/GLWSzrqLukBbjwogDHgcpu5kWnoIxrwpkPFqv5dfkI+M8py1VkGIscOY51tdm2+s
NgtyyskMF2aTAbei11sUGkWiKN8TVX+SEQ7WGkcJgTLzQauRvA15JnzGH0LaT1kLHjJpU4iKefNT
2i7zxe7BSua7bjAK0jPlJZX5Bzun5DAgq/6tnY0sKoibKJmuxf/gDTOUTMc3qKTUb0vIm5leJ72S
YMrXTBSMFBuk5U8F9uBt1llIyNeXDvmIr9dJtXHJDjhBMX3pZMk6KmnpOAg4akuIpybfa5ramybO
QL0pGDTtb4EhcSrZmNTVuOyoGtjfLEQUSTYihSowpOvoQ5Ss8+amQZEFFlnTtHZruVjSnCimVxWR
DAxr3LWzeJ8d5CAGqYpo59Q+sJaaAUgmvwYtGY8YaX+ApfoG8VggX5e3Juw/Wbj6ju5OO5Rpqc9t
nueMP1DmiE+gj1tA9tx8kJuXktiFKIQgWqb5dynM7uT0ywMBvqXPqcOeq31UJGub0u5Zn9jpXhYx
qZovdCIDDONl9Ir5qcewo1aMfZgY9gGrCzVrxQWr3T7iJ44VsQsiJf+ngl3fEVHC6CV6Z8b83Lrg
ZvhRQEyVEy306LgbQGejjxcuZk1VH2y+pEDVXeGjgu83NEgs4WKDnW+jqXsH9vVJOtW+UNu3QjVT
j1qKYpGpW50e0LwiEcm1IG3tZ5T5/ojDjEhEtnqTxhN9agknDJOzMqH6q5LR9GekEVxHHgB7ipMI
sYuK1hgYYRBz9ftqvLDOwHHWM9Vps3qTKGpzEBM/E9EgI2RLyJSmmnN1bxahvbEEsT+KCBZ3zIOy
F6/4Ldk+mF91gjZJXdguj/ON1JMP4AmtNwxh5dGhscyabmh/TkOOEK+zSajt7S/uMk5HtWFo2yGM
l3cgq4q3cAvwdOYZoQnxUSEKYOcOtbPliwe7GMgQGV7hdtyOvJd6Ta5PjjjMSvgRi3TT59T3xdAv
gYQ926aiJxWxpbIlxyoRHHvUgc1GOISm9RI5R0lBnMnytqCUJrWplzutqyx6dzgJIq5/4NtORxb7
jCCK+yBCzyjsfcSSeFtp81F1h5qbd8FpksnkYMflwRgptlBUqF6SNPskRywacpLiLvUjyH6H1Fy6
HfEmT7ZjDzt3GtH7+Eup/YML7Pei9M2QxW8Xd8oxcc0HnNDoayazOC3AH9hN1AeHJNRdZOmMFA4a
1MwNx+WyL2PeloUgvvhsTXyfSZ3O3M7NVrHFh0TPh200h8+mRjttQgZoFbeSYncPEsFfwd1EgoS9
j9YPtcdmkCpRdFLuHeksiPokpEKCpoZbFGX0X+he/BKivBW5d13t8kuXy/fE6fKj3dZrhfTQkx2k
W8zThVm+tNl4y+Y5pyvrXgbg6qlG0FXZmBwu8G47faiOnKdBMYkHFe7huRtNTzbdUwz7e6MOpbOF
gunpytoEWLH0R6kWfrEsHyU/UmpxHjajhr7cyVGlwPNtzDLZYaFNPP7GN2adHT14SIoi5SBiTmem
IqiQi4GzXBgb0tV2xn22uYUqU/sIw34rLAOAcXaZkHf6OVpOvIA7OOXJjhgbrSlRjNNfa874HWUJ
vgEl9FRn9tW5XQV7j0Wdyp0DDyOg7XpUwzUPUz9WEcFpoTLu5TKFR4aRjP8EFq5cx+pQMga/6/Zu
llSJBvqqoI+DtFIOpWWwezRahw3ABKVYtNs2yfP9oJV3gLZ/9d6knDFEus9gQjAGblHNbUXrwDDH
64auOlj6EKjnWknb1s7swvRQy4jbVf40KrYaXdb0ajVuU/01NfBXYQDZsiOWhwyUtteRv8h2XzIl
djui5sovyTSEeshmPjtnj+jNdG5qZt6kuzXbcMSwlZrNITVib6m7v6We31Uw/Vu+Wa8S0xMF+LcY
lQasfLMdgLzu6M2Y1yR/i6o7p/gdN4Y9wgovTWzsRXGbHR0Q6lIxQahnJvu4rAOi5lg4/qm6v9PQ
OD4Gz+e6tk99VbNm5pgcFtIf2sgika/tH20JazTPPtlubxXhoLWPjT92h5WyXXBjw/4tN0aU3wBw
I5UsdW3vWCj95pHbzlQw69O1oby7J0laHdAFBA04lE0aVflmtYSuSnukYST6tc3yWkzpjzodKOXf
abFRAQyqX3fZwmSYt7xeOr6XMfMz4OnYgJRzKyRLMzhrCBM4xgAw58eUKSZupAMgcbowi7smFS/s
541NbEZ/9QkFeDx1bHQ6ymF8zgdgoiZt4FFL1i4hQkTjfhRajXDCdZ9ti/Gv5rIwT5ubNor3hW9t
Qz1JlcC3ryDrt+a4vuOzA0fMHG1rYVtVybR8SvPF2QnsDQHpsLVUz9D5XyGmx17dB4sTMlsyVsef
RjNFoA0XgepVPZFMbdHtDZPqjokoAoZx0REwIQjN3uCKTyu+gpMlVRV/bGwuAJXS3VD3wxxaj0Wc
QR2Gf4E+z1KUx7KxrGNHiImH4JdyMZot9PtUVWXCiZcuGVVybm2Kqt3FeaExFh1xjNXa46jyVwOa
ZvfTdsfcgKfLiGczqjfmcPXJrHUygB1cWzPXrG6w6XUTTkFm7hWPgGYTy0cxsRaZbYcCFu+gbyzq
1VS0f0IiFCBg1SVp0CQRREF5E2XXxbUyKkmTQLMOTI4W7pRsmLyqNm2ftZnuZQvPi5H3KV2U70R3
V/kawQQGg2nP5Am8s+MUjV6nP5TZk4YXEfKx/jgnyqnM862tm98UtJTFjJ8DNZ5OvZKxVAXyzLg6
wgeyaD/QfqstSQ6ZbxEE00jJRaQsvrNKpBLN+MiV6K2dKrTUWc0ETLf2PZ3pVpPul1Cby9IriDeG
Jt0uGSxgW43yrTMvV7Ra4CeUoTib7oSYKCc/SBeo7+VIfBMYBkjPy0/mRHbgGvrBtt5rEi830nWY
YtiF6/FMHT1I2TtI+86ezGtMXAsOyDUJWzKBd0MrDx75TfZ2Ec5HYuFw6RLuwVO6hahPxRjq+ofp
SuPqQhpyGNmzP6Oo1tT0bli6DBgu3Fi5njj/612pNiw/UCgDC2mz57zrzpVCemLiKuThmTwrmrS8
LHW7AbzxkCKx/IxqdG1L33mDHKIjoSueY+dsxYau3lnqchiJlSMdkNI2IV65UEhjiYlcJlPDptL3
SHVFpWFazyh4gLrnYaCU9SnUW2VvlMxIgH0HZimBLhBd8zQy50XhUjhbmfNZ6sT6ZIV4dUZJY5ca
NkoxhyIsJnSxqw3PkpxPbiZKVD6rqIiNN6lXK7HZfAmVG19A60Pq3rDyqf2+/xdpawZp44a7sWye
xnl8i0f17EbhvNf7k4YRYlsYI8eAxa5HcxNylAeLx0tdfiTF2J9lMTQ4sBLXA+5AeVpO+oF3qa97
5HCKu5Dw1SSBvY6YbGz/hPjQECPli6J8vmeKe+uU9Idos92o0EYbuPu8elC2i+POCCstx9cc3EdZ
xZizKEigBfOzaXSbjGK2whsDBljV4Dxd9miIWbznlEbtyHA6pt3q3kyTRYVrP4B+O5OBgKxOocCf
5FZj1il0oXqlC4QKwilhLxYGsSE5zyQO+OtUgLjc1LPr/LPrm2KXaBkhfW2xj7l0SWfqg7zM74K+
n8VyfSYYiDEqrMKAIX6L/C2LGGGMzxlmb89AheSlKtt08naMTQYroGDmArxvfjTUcsWjUWYQtpZ6
uuiOTtGGnjbQT7StQDk4R0etzxNmyIiQY51Kl59vNjO046hE487CSWQGsSb6xlwtngQhnPrV9Pn7
0eIq07lIzAdk3NXNJssqqPVF+ika5YbJ+DY3T2gqv1Ln3lMFPg5uH9/YhKQHjjMa4pl4nSiL+gNM
vPhJ1CqSAqN6bXN29qo26TfZKX5ma8XV6JAgWVMx7WjxwidtwkSt6FRBvfzUao0+txuMLTzvi970
8sk1TVw9cXkhlZAOPnGfWgyF975A4aJaobGb4wKg/5SkcEp42jhuwoqnd6/kAvXPidYPz0y8ce1D
OdIW9UQBNl4cEjq3brqoKDZaB7AJpvxxtg3MHsjqss72LRZrZEFul7nDr99Q1EAX7y+/Lyr0hi0r
uJG9z7m0R+eRaFHUeA29FqpCEAFRlh/iwu8j/Tkzlyfcn8qWma7GW6JYL/Irj4rivDRjxxfYBrEL
T4uBO7q4FEUiZuoGXM8lTkE3EXv0z5Xa/FguB60MH2wjQyaVNLybkxu9Lgb9SAty5+H3w2rE0jUW
SO9oT4udY5EqzL2UkPiH8LnBccRVZlgX1S3LC6HsQ6XsSzMkxkcZiUIfOveiSuMMTmPG5zogh5vV
u9kv8QHJM3UunZrhyuhVodynIeV5SuoC0Wadcs3zSnmVVvTJFLS4lkPDPCbJDXLbIcVBe59TooVl
AlYBXxMCBDpRcQvdsDnE+ohAD5gqsUwXwW5+lxUQ46101C+Tc7GrxDn/ftCrmQ6VLV3TgdVkmzpG
cR5alGvl5Bx5f42Zrdjsls6ViHH7CqfxRu2XeTUBmGhhCUKfKAcZrpRrkdY92UNxteTMEFJLu6dO
5EhAKPnZd/Xb1HJdf+H9moBwJc3ZwQrE3NMyAhu3mEOYmGpOy9mizr0WuR3tjQSnxe+vkP3hezFz
YkBIYimOjg69AqPKDiXvenG18TVZX+qZmSfyBaA4JurG0c7S++8LqezMY5s/EjfW0QUQfvt9kazk
ldA9t5IfeQnAZTu3zfyIeXdLIFK6R9PP4Y/RueEEnlq79FkEWctNXy+AeAHwYfc86Tjku8dci7Ft
OuF2yKnx3cH2Or0vn93JGG9FSgjcxIgWo77suvZRMwgmXbRyr1a2ssdgznyuc4t7P9LXcPCzDyFG
0tCD0Or+iaqAhmqDZI8AFBaMlqNaJ3wkrM56o80P5HAwzBtRccqWybShi+NAjI4/cTMW5TRsUxcj
5QDggOUCrHyymKBvah8kfLNpn8xThJeA2zOocQHuS6N/U6i3EWbq1z4DqQdyplFm2DhkivNPihY/
bEdWIvOIqTzhVmjyzzLUx8M45z4mkwDujPQzE8VfrJE0+80ODr2deW2sUe7VNtul06i9TNlOdGAE
C5ds9sQm7G1gL9cWERw3ntvR0AFKKj77MKvPRb28EsOqbTIMZwzmXExRbXhYu0SxCmlIgX/UY4Rr
w4j+uBiZfJJGpO3N6IDpITmp41FyqO7zskL7a41HK1SpJ9DS2nb9pBfVC4owbYN3yPZJ+WIoPhKK
Bz2Xz1CT/pEAHe+jHtwwicvryb/BkSpS883AU/tuyyfdVfZ4gR5DWqPHMBH/TG5TNqDNMUGrujVq
67stKBrmkYKGPPit42rEVJkzrCgGqjaF8VHYjJixxZO3lf1T6hobRcXoZ0hiyEUDO16lg8+HYp5f
/r5Q4bbbMC9fbQIzmbdNhY+nh5RDdHC/L+n6/7esYRj5zqcxqyusZyAQ+lPc6d+dZnR+hX22Th0X
XS1dz7pZtAlFi63VEB0l7QOLREGy5i5uO6KpLWf2KquLgjwSXzJ06NlV3CgN6dMehNwjQzHQc+Qj
bERIOSBHpltgInpvRMg66jiBW7sDqr7Mz00+hCSlFajhTsCHJNTfeX4q6+Kfk8plm03aOwGNKoZz
MpYG67vSp4+2wnXQl59ryI8nxRWZIoUwbkss8SpDpV54RAjSGoYnG/ymHcqf0oyZUbXmtpkPi1bP
7FuKCyryn0ky1GiJJMTlSrIs5ETGcysbt0KtshtZcJIaYnEnWyl1MeaepMqm3bQ05PnUA9ATe0Lv
oYsDk8lXDPApThdEJnaxo1b0q378dmBjeAphOfzF26VjJG9UHTkr0arZij7paLmUB1RfNOXHUNLe
xsxm+7r0+2IhDdOyt30XYTiw9eqornS7ihapX+VqnUlwLll4zS7VNHrFQh3PVWvOgSY7bUNFbvhZ
bc+IIIE/xKSTFfro5cX03OKo4AgWXyoKlAfXpqONlc4NSKX9iBogCVNvQlFIyAxB8IPqW8OLil8W
xVeTwjBbl/RG5eVTlN41S3xByT2CQdprpeGTIZEhT3AfKoI9WA+jElDdJ2RyN3qFVqcFRRfJ5jTh
EiXzhkGIpvPtjASvGY+RmLWNUPPnghHM0DkJU+pZ9ayo+OFKeazr6lEsHB8q+fKDsWbTu695K9dR
g8lAdov9Kw2KjqUE2R0nkFD/TOx3q4bjC2fi3YrieJM6s3GI85b2pzGZwdkkApp27AEewFnYZRKS
5rRAWETwh2zHZQ4nbzTIvCkhAi3uMo94VCZu7b+URMwgXXVSvy+hlIYHwyT3rMZFfLhzilwclbxX
EYdWd0xO1tHA+BGEonssC4cfEwBai851NxX63mkYIaCBvRQjyTwJQ/dNKttuv/yxJ7fcZRrZfBab
aa3+qsnCOWI2YQmgqg80bQiBTHIEnSm84KsjYHoeTpAh7S2eULR6g42O7m6EfRc0k/mV2uaPHdFJ
erAXTsx102trqWJbCMKf5rHjTZ3eSi1/IFmz2JaRPpwZNrxWSKB2ILuJxmyj5SUzDBNPOiNPat4/
qt1oe9Ly/ig8dkcTK004siHO+5fRQe6YRDZpQ+NwHoWBeiwynA0y2yYe9t0SSQ94BvNQpUsZo/F5
XC4qYZXGSTdYFTCJR4OxLpSiykeTaxzMlBIpF3eLjTepii0aTlJRkOM7HioiLqoOi2m1T+MRqmjF
DotARiNY4W8Z4ZwPMWnBjPU9I9ZA7YagbCYUvEjsoqfFZfuHq/loV92XDtJrU5bDuPbhnPN6uRtW
R5dS9uaGMDknGARSeKGxZzcTEfluSavbx+N8QN6073XjnoQMulTHoiewX4kAn08ihKqZNgilE/em
AqQkU2k55IM2PkMRnbagXfeyEp8kwX7aIMUkqdfITHN/aOkIjIbBLsl+7yl5JN6sYpXKhyqIJ+2q
jJbc1DZ5VKn9V58XTKRmgxXaollWp9cCQ/hpIg6YoTraOjYIuTO8RyNZAFKz+nfTrvdu5nT7TNrO
Nq90nJnUBizAi72SNUHvIGQcKeSPdUNe2di/IWTqnyv8/k9hbvoMmZWDgjSM8RfnuFUVxO9VsDly
1cYlqmrHqozJN8EPvYlMWz05ppx3FGX3hP08wmDk+tLODWCfMWV4Yt/coV68AUgxCmq0AtrLMER/
U8T5T5M5hX6dKTsrwSIZTrN9qJY3RJeJb5bsWsheTnBm5Reb0Ps70lZ/iGbdJ+b0aJuNwmoN/Zxd
iR9sDx7YsGIDxYI8KZbUk5F+ysySPt36KyPB7NCzdfFGJb/hwaCIjp29JHYQzaZp0goqul+UtepF
efE3xsAHhQzJiVZF2IdoeLQm/g5JRIM8gBpkJBV3Z7Rog4j4fgF0yO5FDojMouHCOChCgQy11bWg
fY/1I8MdfR+l03dRxLQsrdpv1Q4sgQ6gzLaz0MNCX9Jts8yPLOXeJnhQFvfiLtY/a3E/5qaj0x/I
UtKFZD2/iI3EapW+Lmh8+lk+SpqkojYB1de49RxTfRNQT3Y6DAydvR0zWMzDnZZRN3QswavuWxTp
Bw5C8WDyGfuU/spw9Fuj9g2TYBrJqjN3YcWwEA8m+v2iQOeNAtykRNLCKyfhoeuyP5MCTAaJOBoJ
0/kTt/NrntRns9Iea5GH+6LiCVsvVkCXflaxfm9i0X8ZqKGJ5H3UyVgKdKOgMUzNcF9OM8uLeSPq
xQgciDas/ZO7UFlO5ZkjNpjYdMUgPz0piq1Y+ZxdaR0drL88klKX9+dixZobKLaNuZc6dp64GuCb
bbsxQfOfoFGGJLualQQTZe1PhmMOmmz3aZS45fFVbdQ4THYge3HCkF1rOVaAk4pkepMhmb4GZznE
VmW6v+hOTH8bpp7Bpa7OfB5ndExWnhHmKvro1WphRUa0TZUBnoXzkFtJv81DLFdcbJ85Sq2ld75C
IDp+pZTXpUJ+saD2xFIVCINRwWSRLAvXGWAzz0QWcUZzjWPrKrC1BXiwn61JnxjptqWv5QHvJl6j
xqyDgXzBwGZgZ49st9MhzU4Fg4V60R7Bwgx7u+ZMR8fWYNMV7/jLxblH5eC59ZfrgvdKVxIVrscm
1O4C7ev4PS71twktecwMbH+1/bdi0hI2KlmeXJuIPe5JpOsPSrVcZmPkq2ExBnAbqOZlsL/1pih3
YWt9m4nxFE9PIwGmJBnWQCsGwXvW3Kwk/ptnVoPc/a4mJT6UcvwClzF/ZDWb1QLtZ5k8KBYp0ObC
Qwidgdkr7qEZBfCrGmkBQQQZXufFxe+XM+HO4aGYUg/iRPGSiEyUGC6VlzVh69mkCQhdeWjR6aWC
HimNBdOejcQnGScsXavYoNtkzOA2644yo8rTYI1uQvzjxrzt0inzkWltw7aHOZMtOSmRgAR5hGP0
KK2JktFd4yi7E14Y1o3gUZFd+XldfTuwYx5FgqMVqOCKmMHzjN+AlWZ8xoSa3SIotmwMC3vp90tv
/zEiN7/oCNvxFc+EHY96UIrlb+pGiwfj8M/01+ngxKor/ScG/uNApMT7hgU47/N3qOkN2sRvrc/2
TrjStGeN3Kik3rnySDCr2Mb5cBEdiQjUYS7aO8w97O9JzDiaDlncIV0EIaOYbNO9ZbXv2iKBTir1
ue4znPzQJzq7ulPWwbyBgmrZq7x/sv+NM4AignPBdnw2E7KErhKPYzE2wdzKq04KKvJSTJzqwujb
XhSv6afeF9LJfC1jo19q/6PuPLYjZ9Ik+0KDOu7Q2IbWERRBtcEhkyQ04NDi6fsiq2a6q3e96MVs
ePL/U5IEXNhndi0G0tON2a4NuNGPsOoXNH2SvlQauxW13UbTssiBvnUyiBXCSoz1QOUjE5GZb2C8
QdndV3Z6hAhzamv8o/aYYqwsgyXQ/1sERejdhXqWONmdmp9foCQuS2sssWBxPKc9HlraT2XGUEvk
kxH3rDLI1RqJ7VRM2Sb1CjYGSkM30nQuMQlLmCtasZYTK6WEUtYBLsoGubQY/IVZJw+hz3hF4ASZ
YkNbwAPi0NJm34omRZYqs2P2SEigCQefLdf0cBkTXBzq5ooE4S3TqNh1el2e4kZdmG78tkAn8R7g
hIDR/cJoOwFA1m6clgkUizZQ8flHRH7VFn36SWRDuxhV/zNAjVq5PUlcrWQT111Yn8NLbWrUuHXu
ia50slxlb6ySDD6Qz/MbBE64KYpbGZCeg6R3btuUkUNMv2jfv5cVr47SsTl79CFiGYfXwpF7Q5Pw
QzN19r3i5TMHfavgfwVN9Nngl2UsDPQKuY81a12iKW7rLql3o+szWFRMgZV5JNigeGd6HNAAVvdK
y911EL1HQlJ9ilq66Tj/5nQy18Dnb3BksOQnxSrXDBBZ3l2cPNqzV4EFFU2L2uLa6t58SLAPmIH6
HRXPT4bKEiw5GLWyOF/lA+KYZSELl7Z3IexT7NqGRiWXFBjZJULmWbbvGHaldc8nYz3gQE63PgqD
D7nLcvxHRRyKN7nYiknfQac3F4pvJ8M5rHw+wUHmL5ZNrSr434ghfUZzeoYZhRicWCS6jDjXcdrO
psKEapBzPRP5L2FuvgCjICmbc3frLcEje9Oi5GmKqx8yBJuo0/8YQX+YoRJ1TWA+6ePz0Aw1INkh
viWVz51RJddk5B6bN3QDYXx/DkbvABkAe/Sxm/aD0SdbnqNxYdTRRtndtAg9Ap8gWJ7tpHqEjhgz
/lmN2Ia3BZdFz9RfHTqTkOIHPJ2NxuHN8NViGklp2AF1k4ZNEr7x7NMIDclgkT+ZTgnYIZn+9FF4
dW2YFaHrPGuawr8i5JzQ+WJ7+TI6dRmrcR0rkqWdy1wKaPzBnuKLXTgGHGW1jVN1hNtrvNfmLxI+
ziFlG0tLQyXkMGKgIpsEgvzk6igRvXqVlh0T5kMdydSFE4z5obKgp5ZtdaDwKwCtBZsfO3O7Kc3o
ZeQb5WbNJ7Xg5WaMqTqXwruRU6ZiXNrHxCSPQPqn23ZCPY4ZvzXG9k0jg8Wsx5tOWOMN1nbC379N
zrA/CGgfDW0XnIVx6osMJdgHFGIxoFr6jnqCt0xXdlIedB0SbMQ00gqx4UdKoJwgP6RNufOCnHsh
W1Pq8/LwBOEsS82Yo4lJh6YPnSPr/Ncy5Zs8AHmNxCGaJrK3TvI8jJJrIgHrZT3yRZlMNpec9Fyq
ZcXK8+UHQ9yHiLf12fYhyxWZdmvD6qJ6zbnmE4U/nWKxnoRLqrUOnQXavHPzJUcVOgLTqfQXjkbx
RZ3r33ACeHwtJ39JaeFZisz4oc/TQodJiNXN+rLfcrRiPTBK7l1tlwGOtorilI8CvxDxAspBeFjT
cdiqId27LvO6FtGJBCkDJ0LxH+NIPLccYNWmlbo0cIioAc4OeSXMbUR8Ku2DZg1ZYN3iGV3JOSmu
GdXRTR90fPNL2XGCqM2JIouANN8QRBkTQ00+2RGQRvCDMuU8J8gp9Fr9mnq46KLaE/hZ8reekWZS
YaAuuQhoruUtBDSrpPffy4I7YJvh1cPbs3Zzo9gS9xgw2fFC2a5Ur1iwv7oYz0Dv2gQDGlpAqEV9
FpmNzcLXjnZtm08WouvKCEja+HOyujXwMletiPddR5yTmmSxx4bzY9TA0ujM4T3DW7a13d7cunV0
pxISG2Fo1jufOu+THPy5ocQt8G/HP2noDIdSH36SmKfRd7LobIeNIEAzrf0WxIvU/WqTVYW5scAz
MwABB+6ZKn4Ey8hbJWmekOBATbHEFdLuBQIDrJuOy04mZ0d6VXO2wJNqTmP+URrmb+/bxjGzrQFM
VnJn0tHuek1VO5MLKKOE7jDEeAuxSOaeYAJp9dECPoCVxB/u5Hwmxk/ef5LBuedRPLwjraDa8e2G
/U29TC5gxgcpgYn0CMyY1Qi+MZUT8tLGOX3Z2M/xpU+bjJ6PbaPpaq+34t50xZ+Ya9xTVOWvWavZ
KGusfVXlAxViieEMddJTo7gGDse3YWq1U8MEjT2Y85ptu9E9Lr9x9nToC4VYR0Nmr/UUaDv/pwBP
jT8jiffCNKkWyOWDoPz7XEfkAatqjB5dvNxljYMuiPaex0rlwMij5gYeDfCtV62ZbZsWCwMep6cg
kYigv0mJQDvYcbmbTPXqwzJdNG2doQ7B4RBeWF79AvqGy43m6kMPoTs7QteA6VE2ebyrdewGqYWB
FhbssCqxPBxdd5sMPFi5tMMLbOl236s8wB8JjoSnuEOL2vhfujG9hBFUdssiFpx6no/2WFVLg47X
bdLWGwfKbIMaiMILbUkP6LVclgHHhKtH5fKGey9B/4TcJ2pIQLgsRYQ0B3J5SbNgV1L0qNTDw7w9
PnTx+CccSvMA60E7MMf9U+SuYsyXhRvPqM42xJ2jB0eK0IC8YN42HsJQPUJb1FZ5R4cAAqHGOKor
d62nf5ScsY4jyD1enY+e6p6t0bntAyYeeZim/Jv04I5Uscv8oXuUXt/yFHwZtvvHic1pQ8w4wORp
7CsnofbAn09VtX2kutdeGlaICDwa8gZOakTQuiUB4UshTbFq4c3UFmHJ+enG6ROOz1WeyKOVDqth
sAmDU/5LuADbaS585OsjfyIqDDR49Dbm+wfZtuMBrhiD/y5q13oxdmt4MRwB3bDdTM747gI3PWpW
tlaC9Dnq28lp4vCSYMtWbTEehQlMs4/1w9gSePVxIi+bfnBRqA3Gp1XwVgmM4h0034vjO/UO3tCE
g1i9xSmzvLoZ4DrEOIXpNCBDpFuryT1xaOuWXWTf4yjKSMpwxp+Z5o3mmocq/xOmZUZXBh+kk+gH
byLICtwojrg2UG4xMEfiqlybXMI1ScYtLHCRVJ1zbeqRW3QG25KVNHsKW6PdB/Z1ijlPJZbyLl0x
Uj3nyPcMRP4G5Ka7BUMRrN15adb1vUA5fOc/GlFnOF4L8+i8w7a1D8rDJl9M3t5rxm3b+bfeh4sA
LBsLWYr/tWaQBuUMe5BtsaoEAbXvk7/pSTM4te4eM2HiTIsRETgO5SdtOiSFORucuIUPwXPtWxSq
AdU/0SOxbEGGXG2bK2MELo+edfE21aiUo55Q8myek4pgcMbp81Kr7BVlgiKOROH+Vb/cZQ8NpCec
L4YEtSSYgphUPjjlpnB882SFoYWFcp7MOtVxEJVLlMW1F8rgfBzXxd3LgvmkyZjD9ay90V+t2DRh
n2xCsyy3gtJPk4L5haNL0FWGC4MJzTYZqFUxuchMdbx2aVRBfsqezdYgVZqnfEvSuNlrfAXKmc8a
zNDXxIyppBqvdIYFG8Cla+RYEAPQdpcZtfbQcIF3jHx5mAwtkqTLdh7oKvCD/lGmZbxEvMsBIsTQ
4jR7b/tykxnYGpFVv6RtPEWaWW2rlpw2+U4yNOgsoy/39uBwBMzUo1Zw0/VETqlE1AcnnQaPsmHv
Lsg9rtCDqhbBXQunbaNMjk0ZcaAa0kCIR54zQrnuDP+HoMhOa6tpM2ANU/wTVj23p0XHSQjPXKGc
NyKNJ0xds/0BQTEPil3gO/wr0n7OMVN1dtIUNn8wiDbGnPwlikS07ZNiVn+4O7ik9pZB4b2IErCR
mH0Bw34AQ7OXwQa6cnSQob0sSt/ZUXS3sSDjgoPkYmhzi9ST8JSn4m0crXqJ8/y3H7xLTJnGwY78
Z3g/fFqBe41F8R57+tzkQ0QhwdG+Hty3lFIozLRLGYJvKpJ+2wKYjhtsixL6KU7XYG3HAoaCqyDP
ExIEMwwxozAY58QWn02lO1xkcQSfwvC1NgKd23/S7ix7PE90zx9ofoQY0lbbYEif6jiTXAwDZzWQ
BUrggzywb82DoGEzEmEgqWOvsSq2B1P4v7qk3qi1TmTW/E0Q8+UGmLtxmvAjGKMXxQgx9JrymrTc
sgq/0vdShs6mN3ubcGhLvyoiNv55iIiiqSKGLWhpIS1KjNUXfgtCY1S80JbbfAZYJNCI6I6jIO9c
QYt3QFN5ZHcfZqfgytH2Y+JGW1sTglqSgpQ/85JF4TwnmEMWedX8DDkmKAzDK33iwNn3yVM2Q4mT
+UNdwoWAGcHpV8lyO0Moga2U+9oKD0iK8oS/Hwyu4kyINeJUBY5z0bi28RjhcA8PpOggu8irDPRk
z5BBkbuxOTwgfF6hClA1lKbaUu8YPDSk8xHeaucgZKl2euQzKmK1Sf4owZLJBWOdZHw/24FxBaG0
h0Q+RgxOUO7Z+wd77E6NxmE5zxpWeL5ARI/wKsKQw70W9t1eZDBpkzwi+JtE5DH8qD2klWgPlR07
W84Ce36VT0Pf0NO6NPlb4cVHeCzjauLky8iqIc3edTigEY1DQ/1oBWA76NTjAUQ+5PL5A/p8ssa+
zmR7MD8DTRx80b+5PV8Ua2TYE7CLNbE6GEWBqT2KngdrRNT1ORcDySHJMzNy+sBF3IQz5ILHd9WP
3kIL5BbB7jqRdcitQTwEArFl1IMXtxnWZW3Kg2Un2dYkKcO+l6SbQWAndHC60Qdt7INOd3dYBVfc
ZGZUBHKhCAhZtfVcSTpOOaZX4vayoSPOGHwPv/jYdod//rANDOxbeYw4yEu3UWBXiCU+ZB5KfmVA
44pDvLIi8YZDNbYchQcYTQzhmgPQwWoFyX9CTPTdg1UKuf4/wUjenoA2rNA6ubjtpOF/75N9p2XD
G6ZU9O3afi7w+V4Y9jSLFgP9W1P66MOUSe3+/mdXTlyoiotmNKQXtNzYabl+qbpx2gVuaoNQiDRg
5v/3Q2xpFUgaO1/DOfuvP/H3l+gojKuRsMbUg41nQn20ZdtdxxmsD2eP7zjRtt3fn/S4wv/vFJWf
oz8VV53f5r83lf9bufn/T3XmjvVfmnnnuvR/qzO/EA6vos9/6zKff8fP59xYLs1/2GTFsVmxVgjh
OnQv/7PLXP8HNxJT91xLWob8Z1/5v7rMpfEPHnYhPMzLcGPNuUL5X1Xm5j9022HncBBrmfVwwf6f
NJkTYKVLXf1n561jCN12PdvlBEIHp8Xd599bhEcrNyoUKOzWxgm2AvDjwnHwSO6irCLvA3Nn2+Zh
taMQtL4drbZtsF5n2c29jyLlyCOckRWTaDo2jdkFUtZKrNwBgSQDrn3h6ByDVCD1KSYF4LTGFrVu
/gLC4yJ/jQKsv8C0oi8Q2jcr7VjiDVxBmBaKfkG1AMeb+UPT6aywDeCqJp72bRTJk51jbQv5QGOR
3m8xsIKSpwdRLobI1IipY7z3hrE8/v3gDjBdAg46z+P0kSROfTdKc7gFwfQ9AJc/T8DxSNHYlXnU
8QKe4CYUZ8kU8tBAk10aPkNZp5APY+mJB+V2NwZ9wZFR+3gFLhqcdcqKIpQuxtxWuotyhUbVDLq/
xxCJgNgTK9Vs4xldZF01CaergtEZJXLRIdB5KpjdYcbEMzEgU2jDzUJ0O9l1doIvUnjVdFMpceS/
HywjehBR7x/s4WrHmndWvvDODQU42Av5z4SkC+Djs8QIuHdgUlEDXJ/z//fBM8zorDBpVBrub8e+
z7CI5NylxVtE3pkpic0RZ019lHHQ4v6bBzNyYVShmIkUVAvBnupTOho27ELuAh0YhT5qP3Zi9oc2
wpYbwdjYl5Rn3LSKprHOo5wwgE8DCbc9ejYcA6fttkaUvlt6BWnPcpqda0wBhRBYWToPDDSIB6c4
kyaHpljEBRFcfgRUnHU0DpHyMJrkrdcdC7qsvMYUjzinzulYtqcGJaDrE3ddtQxaJ4epfKD3n1Vd
A1NyDFy/Qb/V9P6uVXG7FmN5CqYxXJWmyWM5xOLF0mnvbnhdVn5YVk+db5w9rcz2tWGC8uv7Q156
0X4ifL3IR+8iUaC3sbBoY2HwUAwYBYfUyhcThTOMV/ot1x/0aklwYlLkOQpmpKSvMdBZGtG1hgNZ
D9rUrAhnshsd4yotKEoGzeV55KwYrcDlChv6CF3jE4CwILvBkeqrKgANOQLXo4H9nJaypSV6rsIk
UKmYd0kqK4PMeR0Gm8RL6P7ibNjFYiMMK9+Mg31qrJhgW4+Tob/3ZMtj5USbJDFeKm/IF03Hv7EP
HobBT9e0qp4Sw8dJFYsno+XibhcfZF6uvvgIag6AJWkws+PMA7nj1PjNAXIBve2ZydTAUCc9/+4o
Iex4RyDfYnGYsFLohX9mQgte1kKhjJGJDfJN9pTS4JoyxSAdUdUY3BUr0FJ6DfTloH2DI4ZPPHsA
IUUBLkpXYl7w0C3M3nVXZZPe6ljybLmgHiPN2EeaenXr8ZF/E8h7DrwNqP9l17ck5/v513jHgJDA
oqd9as1ai4khAauk8MTZcZrM/dXRCuUay6YVdTuyBM8CrBi1iVZAkcxdz1KPqg/KI4ta349a99ZO
zotDJH5dOdqfPPgzjgw1LYsyAGS6a5po5loF+bS8hiWfVxzWEJ417+WD+gy1yDlUbEX2GiFs04I8
cfOQpb1sknHdOKo9QBrjUzWg3Agib146PeCMhSNA7SNuueEOwwRjbIpZQoLh1mAqk5PiR5OfzxFi
nG2moP2rTbe5FjCb1QO+8pH/VOl5ijbGp9m5Nj0ks5ti6n1qXswUwGtob6RFELJw3kM4TDufiyX2
gD/cEdpl2ie70EoPPCTXcrA/PBm298SmTBLiGl9ZxW0ttMeTw5RkDGFy9an/I82ITq/sqrn3yO+4
6Ic550CsyYJyKg6g5d1AkCOMgLNzZQbQ4vrBhjsqyLhCBW4zceprN1wN9Lsw1YK1rasRPk9jHhgt
mluEekAOVcnyYfvlFoLCCiNAsY2M6TMz6nZjhd5M/U+4hehkxyv/s3QROTu9uOZGJ2nG0D14HtzE
gWetXZpybrrxtwpsItiS86aJuCeJNyV3DU3xpneeXNaMfwYmC8GCZrRjpjWYaEg4MH+LD6h2GU+S
dLdRyEQwDqW5zmccMufN8IxrDPGglumWboIgaIb9pCJ92TjGFVfvV2UwZKz6TnLSJimcBDp3j4ch
5B9aOKSSO+yHZULxXljo5obv4zrEIvwc+Pae64hLZqskrhkwKUD5XmpxWr3QORcbqY2n0AHXW2d3
p7Je6D9a+4B2KsRpDt6hcFhCvHyPn+2lmg0MRiT5H+Er87ktS/Z5hHtH7YR6t8zPuVOYtYyYBHeE
pCgwlYHqT81qXaL9tpGzbQLkIH2C2DvKkJ4Cv76Wmn+yrRxMv4Jag6lkm1eyfkjAiMrUI7Hn4Etx
B0PdOjJKWFKZBRppuS2N6i0Oxab/7GvnJccBuwp0h7wUenueej8uQiy3ku8mYAZbBykxkWZvZq90
WjFrScNbyp87GmCE3VZ6KIjJCJQKGqgbwlkfGEG7hKA8p64ZipmgpzuXSNacEu7K6Jfswa/bFXeQ
Xd/cHHvAGu5Nb/OdPZIqEzIKUKLybUZW0vOQBslS2DQ6LurQfA6SdjsOXDRCZOVqnBCuKAIf4Twi
Zd8zy19OvbzUEna917yRQqGDZEqeR52rje06GDZQx4LxD+sRAd4yhLk6Qv7DMKSyZtPa/DWi758k
fJRFaozLSsaPQhHcaUlNpTWW+tD1qT1XLNBtBzOYwEYxrGKEEgb8wdn1tYFxrMOry84LLLFjvuzl
39YMhBxG+5Wi8/Dvn0r54Zdyd1Wpb2JGw2mTvOFt/ujAWEJNE8HSB306M7kHxuXaxKsxnJ7PUAnD
jYuTYjFF7BiGi49YeTRH5tQL8OJE91prj8asjZYBwEVB/failozCzEreBg4lvMnpciCXTsFo+KUF
+7gbD5GwNloSbUNT7dpcYsEYDgAgVrYz3EaLlw4lUVXDMxrqwqY2c5965OBT3s3lmBF4L+RyGKxo
3Veuti6Y1Cxyr8JKW7F9T50/oIbBaUmpSpGR8RYMdAhmnglcv2dgXJuY+02DEuzEMYBFuNOjPVRP
0fTR9Pn0rZm8CJAcwTcHBYT3OkZcx8U9jPnax630NNl0iUUlMQGLfpOVYpLJYVp/CtkTQjF8UucF
Zk6nvZFsFUxiIosLMRhkwBMeY6CW0J34yXl55enJvhiYtdvJamlWn4pvNRMRM1tOILOrA70xn9CV
b/DaKEJFxCjsK5/WKktRS0AHL0F7Lv0/dhxD9dCMe6y9pH19cEUGonHqn4xwn8huREdyX/ohvxGk
KdYZeMWFH8f3xpnOnoPJQsjkvZSQeFEHgyej7xEmPDdetMyoPIa0vVmXNHSgJTvCPGapsLZTkL/a
zdxU3+hbco/pFAH/ZuPuZpzh2EGbmob8tyj+oAzpwMqJtIDeHyH7x8WSMQ6qSTWd9ayyl6yxIBzJ
KERh+BF62ErdEHklDuxlMEmYPS4phIYTDxEc0ulWtYdNsWmS5EMOx6IjZJ2nfAHM2L46BtVYbAXe
Spmdd7HocQcDIvCAOjrtGaa2LCqgr5zCg+VQI0SW4lS5DV893V+VqZvu4iA5K1G427rFWIAYv9P6
8c2H2rAoiaEu+8HZOYn4tXRgb7r7UDtsskmBLF+B0outggQTJxaMdOSA2UYrfGI75Xn9dRqbT65a
e5+QBEa27qjJaUWn3KYddBATceGem2Q6URj0otLgt+/7FypSSAoPOQILyy41FQsZoS9mVOGk7cAa
7FrGrmM4zEBDkcCMvhC1USnbfIHzHXtuk3EeU20OJT28dzVUEaG8Q61NTyZsvIWFVceanTOsDvPL
FyZkOwg3edYXppRzP+nTgsAjxQCDtU7vlVQ4k3mPgWwyJgQaxgauqFpISQk101PQ6mBQqMl4IuNy
Ryl3TqEar2NqsGz4RGaIsueLnDvIDKUb2+gOFXo9+Wa6yTqCkkP3IUwynErDih52jk7sslu7SfpY
lrrDp5RiAjohJ5NiaYfyWiT6Ay6FHgQxUz6hDha3DhJ/h0wXJ8gEGNFPXQiqQtkvst9zpcbR5DNf
mFzFYAjNk3jVxEiBSddGC6ulNRq7ptTlQsnSvBCuc3BADaTUemzbGuwZ2yPJavbOCyfFXTzYL9DY
9ozob4hyN29q3/QGH46V6zTaMUqsfKyDNVZWUvacQBxzZJ7a2i+c4fKFZSse2j74zSpmQL5b7LF9
7qg0eWLvsjAgsziCmaG88uzQ6bkBtrMZyX1gakiPZIdbErqjz9G5zA+QHXK0UxTv3MD+XYajAFOb
oKlzQyHDZ6yisfn28uLKwsRDPBUDyYdqq+ENAEvRLfW2lliHGDESl8ySKlxhgFXH3iczh/Wsys58
78FzSJGxAzWrvKUUZ3SJBgwtBGHIsNHKNTOuRPE9rlkK+4yWsxEAK9aE3C1y0KGb3i4J5Q1z6WAw
wcdsynXadFwS4ohHOPC+ffqkyRY3S+UGJYk7zts0S61US1V1duiEew7bv9MUoEwyrxjN8ZuZjMDw
I81VgfXieoav8UnrsQFEsNr/CoaNtPZZo8MblunLFPePXYH1wnSPcTlkp3IK7gUZ6D0uwCf89qtR
8uTYkv0sEM23jIPvyu4ZfDo5jERX74HO8zZ2Lssop11FbnVF8iqnB6xOluYcLx4sagEDYmH+fBG3
mKmTzyHdZjazu53zHc6M43yudjVy55P11ZTlJoEdwANfvcGetDgOWBepI0c4xEJYbtUbiky+NOjA
Wwh18TPANhUqYsAclaMUpRhmm4LBnrcCLyzeSi15ZqfTj2nAaIpxhFDv3JA+knhOnhQGCdO4fSyt
4nuY7PjoN/ydVuyd+thndKjBSvDNeuu9mrEaoXJoZxxqe5cnvLERhfxIOyjfx1aPQS+f6GoK0mph
jz1aTs8eQwHxS8snq1BP1jUa6SoM3G6tqrwmAy52RYI4nLSKGArJmML7oA1zWFL7E3Ajhy7rhVwY
uQde69Q9FJ5kS4vCNUS4L71MAHnR2BcVAW6E05gV1rpo4X5bNJjEXcNRKZknoNfUFee04bWqiNOo
hpNgx9lpTOB5mcYHuIh+ycjpu0/dd5Ur+g0hZ3Odwczj281AlS/0gLwT+SYp5W+pqo/agCiYWSPD
PQN8UblOLPOry2fQ4zgvtl3+xviQLrECeMlTWDJR18j0rhuIGQiEYjv1/LKowQhQMbcLXKbMJai7
RRelX1PIvhegZ7AuGeDGY++PnYbTJqaEt6lke+QSx5GDJwhINa+kW44vCFqbPHRrXu4QF69HZRFg
YiwBE6S1umRgFZiasyVqMo+gORJSV+1tcsbbu8CYGSt89tRELW0cV6XS1QFBjhgg4xM4uRyOTH++
sKYfcDTy51JZR9ywv70WPdWN36+4sbG6Tul2ckWKaU3RpzwZL3nEkbIciVYycQi5WaWM65252USR
xo2tH0bX4Z474h6bVHb8+6GAu7Ou/Z5K8grz32iewOgcnKi/241drOI2A9yF+boZSpIwuuxWQsBX
R11fWaaOgd1CD6wqY8Tm6e1FR1ODMYFQ6MaWAEdw7TxKUivm9gOnhgWyDjN1g5/RdCAYvkFIp4/N
5YCXtqWjYlvbub5jpmQhrA03m9gR05qWclEyz6GqV5XUzG0xOCzwFDT4Rrwd2UaOVJ78Ys+j8J6Q
wESmzE64Pdai/C0tbqLK8F6y3v/EZXGIJUVjVtG/81mx8Picq6fChe4r2CsoJRqWg2DOZmWPwAN2
Ds/pEkztm0AKcQYscjPWsW7T16GwfkWDiySo812rAX1qnbFbZWQjCsuhkwijCq2qLKhF4sNJylht
BEKKUu+1DjQQK0kMeMoR27KUDHfdXZY5vKxdyGG+HJn/t/qPF1bGBgdxfLZpqyDiKs7lDBWuosFi
CIq66OBnLiEBluN1yFJWB29ubkAZdiR8V8W8MOP0uzYnm0FTa/SbMdGPhOPIj1V7s+bWK3DJr8r6
UuJPWQT9SPggzW9sig9V+tkD4tqkLfLBaKNQiZgRNHZIqLQj0DSq2ro44GRTnTCkPsFbLZd4YG1g
IfUBxXw5ou0uU6Y4C7vrzmPCo1mG1Zvwi4ulhyO9MShzzDzBpdqKpbCk7JTm10U7c7nakXl0QnhU
q0DrFNUj816P8j3/LcrEp9R7Y7kx9JaSHSgucVejHYV0IDsELkPiWXo8nGLAcdLsv3JvEkvrKU3M
x7bkIhsTW2U0WoaXhq0r1ATbrfEc9ALRs8vGVaQ0/I5EtUDRIAnUaQPjZ/qCxLOuaazbZgJn/aTL
Pz4Di5sJLnTZ4JireorOpcnhnXvwaraoL9lH4IY7eC5zIDrSLz5Y4etlhStlbFCYYEqDHqPcFusx
7wJvjt9RUdGHrPB6BBlFzQPZGrsNrAsoHg05garML33whptZg81ETxUm7btbW28aaetKk6R3YuD9
QVIu45HQ6KBRnjhZgk6dMD87LlY2K8sYrCfdrDquPTh+gxEMO0Vdhxe7xTlu5Wc/mAdbAuzt8d6j
PJabNFcfRGSLI01fNrU/TJjFR1dhSJlUBvvRCDZV4XzlcCZWsrGfVMNdMDJCBe2neuzIoZCbx/jR
xpjNjcxYmUom+6rV91OYAaDBCCB6NnL6gKfLfHUkpvValzfFDWThosNwas4ugDB+iFGJyO3XjP11
HU9hzYHAdRxnRaEB0AP7Apkro+WJ67Nes7cbZOVhFt3L0OdlsfxPNLdPRMl9ZxKgyxz9VOtSLcvW
pUhUhlx4iXf2rEK6TurfNDBlZOm1l9SsTHB50muFn47LNWyLzPZ2UWRkRH1CApO0S+O+0nv4b8lv
MEwRzBH3PSO+ugGNi9DYEe2qLJhSvQOArlAdIlR5bwzKzcbsuehCa+tRJ4aJROdsgwPLTZtvgOHw
XAL3KZLFnqiOt84cL13yV5IV8YMrtnR3ORdabDCRkAkIiTol0S9dNyWi4cwixEIf8YJv2vpr8iUj
3ojX0zF5h0wwYCuXCbfXoiwGKY9hw64ifNJHwns2UuJ90rBvqOHMkFJb7kvA1A5zKq6GfXwoC7xd
dU/ejVUiDHRG5VqhKDsWayIPc24r/UrmejzUXZYrvPAuOfCup9dlnDrqr3gB9LL9gXL65vSFvRIA
mD0w6zCQnqas+g4oaNUL+9HL5zoTI/4ApE2/Z08VYk5tozL8J6sZBh4p9TQRMh09/23q4aoV3BiX
OZpLa8dfHm1VK1KBuGUGfa0P6jo69JroAt2EL8+hd4krtTdA/+ViFP0HDveXfOy+YDnetDy42DUN
bWgxYlnHOqUh8kPjWDVp+SPq67hP02sJvHepvJrZvgG2Vtl73aCDKAWKBUAQ+ljK0wbufsZysUVh
tmcjksUqdMZ011BatLBqMyS2x9ezyTLe7UKdHPuMJvg4WEBMaUnmIhfaUF8gmMCzCNcR1Uajb3IW
JkTNsmmyZNY0F9pO9j0Rq7ReFd/fDaiFuwVmqI/qmxNT14fGaYPOlQWLD+8GKwBZw03BhHapnhsV
nCcQCmvCfFQCKTyTAePMEUpwaqp6G5kUFUj4fGsn7tcVizKYGviIhvVSd9qLH8TbpmjOxT3tvWbv
FaLYkgFFQinOY9GQnyRbXqnqAWllkFq7rKsuvuVYzRaFlpYod02w83KOhJJ79aZh9FkSd6JLypUP
Hj0I/8HReSzHrWRB9IsQAVQV3La9ZzeNSHGDECkR3hU8vv4dvMUwNKORxG6igbp5M0/yHkhaH0EQ
00DnUdSwsvRg77sou2VDfbOA/d8cDHddkh0LL2If4P3rgZlAiUAVqBv6NyEnktV7bmdMxFMcopUL
Gu4I169GyfVudhy/yoFqniljaGNTdKZkkvFDTO3Kby2wp73LGdb6GBr7D1ttkOwu76ODEeZCq4vw
Om5M2fPcUHvMLY3OPT+HiEkd8sGojS2NzPOhMYEmhzWaP3+cIgMTFztrl1h0qzIf77XphRfVVgRj
fSocah4BbUdFdwxvftMM9IT1M5eLAcCnbsY75BLyKqkxbVLpVSs89gDmXeIz7LMxPlrFBjK2t64R
6ugfRJYZwM961fQONZCHk9F/5aW3GYqAOHPn7qVDMwEO2h7ZFgEvgLoGb8HqSA3Jtt2NafkKGia6
OoROfO9eCvtDwg0IVfKv6c34kpvZc1A3Z+1zr666gAQM7oBagdMGn0qXSmXca7p1kep4JUIm/nIy
CPlzsCxzGzYYQtFhat03uMKrQiBYs5m/RkUEaUYbW5an73HNR7Ibgaq7VUXnDJAhP3K/nRLeOkct
jJusyvDTWtTLseioxq65lOzBSAX2XnKN7d9WklEJ/IvfHvdN4Z3rGtMl0UIS/Dmwhdn3yMnTI6dh
O3qAZFzDPyuu0ZPUtJpXbb5JB0kwnq2a1yfWRbRcllNx9wzreZpoqAqNZuW6GqvO4vGmdjZmhhes
Lj1SX6ogx5ID0F8Ec+6gNAm5M/xnL/lNOH8rCkg5tMe/mK0VnaJUcabj/0in25tvg8yZnfxX34e/
59QFaWEHH1k9njmD5ju6zrrFap8U1BtFXMqQAVhquHfR6mM5WeSmgFTmpfOhsu7vlOQfYBZ2beDB
yuNJisLONqDH+D8p+88YRBd62KloGr6qdngafZqD7LG/K5fBOmzmr9GQn1Dla867w9+Sigk6X1n+
6wPjTL9lqTssHlJQiKp8qroQIYjbo6+2+NUhThiLPukjOvSUG3i9+xzhlIi9ECneqolM0v+Dq+fU
dZp9hk8QLywwzEGi2FNkBPlC1/dpuWoGAEkJzJlDMrfA58jLyxaSQk3oeZVrl880M6T2pp+iwW25
qKhsyourqiu5NdnHOxaIdrN29oknP0e7A6IdZeRRtLXtTO4E1ViMUF9hnCLlE40dk1fQmc4mGxBy
R7+7+FPGFMVD/tIlnbtTlnlEDqxYWHNEDpjLT11xJmMVH+LUYsVrRmvDq+NNPlCFoigPcYlIo6HN
1aFvPpRp0mSakeUKGZCoLUPMnwiUY247iJQ920RPTsFjeGfHXMREOH4aYEurCW8i2bGZG3OGBJLQ
9bZyMbut8AOvZpv7AIkPsOgNuGorSUeQTWwWYQX5OwtuyFomuFOQ94vlSK1oKtbv7aSf0/Ql1EN8
AGNnrqrc/bI9HpSisD502NV717pJ2ocv5BnjfGjuvc0iom2fCEogg0Y2DRIoIFYCEyvF1rKWGeDF
6Ce2zZ/SIYY1m0tnXPansZIf2/PfjYKE2gga3praQ+kMb4mGMwLchoumx1WpHD63jvT3McXVK99g
AuAXmOOSFjlBF+fSMvZhMNRbOrxiTkv0trlJSVQWncFdtnzxbXZYhHCWvlJAcrbJrWFCbu9zRkxz
LgC6kX85EsQrt8RKv0okyNH2Lo0NKhy/2yMmNV1H3brDucSTWdwn9WoO0eecMYikgqgDodETAPJ+
DRDtoASjVidjvBjpzgmHnySLflvhufEKQO/9J9cryAU5vdWosGgN4YG+t2nNDpkR+QIh95S2LVBg
oVfu9LcuYMgOSyF3knmEgfSiqybXrvL/0gRHdtf/sXofKLkyaM/i4O8ZaK9eiSJIcvG7BUNfqL5A
ygZ2F8ttMnOd8SSFI5TerNZ2CHwbb9EoHhNR7Tycnlipk3V4nkyHyGctzA3VWW1NfSWtG5xmkg+3
fkzOWc7yw7MIiC5EeWAPCm9uu+m1EW8V8hsr9g7MBiJK3U9rK28POOOhdbGV51rKLj1njTwQxD9w
MvPAI4p0UDyJRu29YH+10F7Kt84fnoHrHKOYt2o2qo0S1cYxpx15/M908s4+5oSDLRnZMbfsh+67
sjQtQYmBORf2mEfoHD/AG1f6IzOk2BjZkpnPhjdlgSSruvdqMs91SOgyZQkL1JK8VRHit23Fh5bB
QwTc1UdzeOolRT30mtRu88xY+Rw3BY3FDkdgXcxvGMBwN3URcKOxhDjaFMcmRTDzPwzYpQmWfp76
b83cITRCy6u4VlXscp/mqNL0xE4K72ZE/VOkUzbaIQUMAoA2z2Kc0/54tkn4Wrw6xMraoxnQfjge
DqnEH66pYf9A1GUPFsVHyO/XfAz28J1flo1NIDR+eORT0yhzlN7+b96/th5j6pTBPBUJ8MYmmB+D
01ACgeOgpkqTp471F3YHZBqu+6izoPG31tcgk8ez0TkSNJr/K1ziBR6b9RhOvhckZzfbD1lPNpcp
EvMDKKDiPYE4m81kUtJGsnJ3WmANpGJpLcAJGrzZAhyrT9JHFuqrCXnazxrFBO10o7F1kpue/sa8
PE9xQUv+E+MMlthe2qXcLxpmzOSj8NcpuXl6MUFsDsaPO5ucq0WL8a0zMBF9KzumGiwfTk7pf6HP
XGTvfZhx+t1S0DrnNJ207TkpWH417VWRj2iL8iQigAAwcrPQpXfjlrjtJdAjuJwZ0oUwHBQRY/Eg
UKdDFzatmUTpmXA/uRlnB9fLH/HQvhVwKIuuoc1Sv0VG/SwDbgEzlr7mh6OkCVArsw4zokPeYwLp
K+7jYWfyPBwXX6x5EBKjfYthhzNv/pj17F/LvPKvWHYpkyBtROhmM6r6LfW976zC7VwTzl+DpMLz
4tVjcKizZ0dbTwQ+UmbWGa+TN8lr1HohCaUzdSvWws38QBugiFVme9rGOUVYHoEXI3mP8/CI2Qay
ECkqeOwtU7a646jOj7maslvl2Pmuq3rgl85r30z3ymXvGgkPbXT5EiZYAOyQYPxIFyyz4QGnIHqK
Kje8mQypHquGnKQHkVGsRnAZTFYezmxcJBBFryuPKk7fEywJmJsjCRQ7+isMKCOO+eVmmea1V791
mgo4blHAuaMkisp3aZrqX20ugmio9Do3aNwbLZZMNR3JT42ehlV6cijQDVjY8XzcwZIvNrWrnoYQ
DHZmQiWP6zg8wBVbjELoBLBEcPdb7RfM/G/DzduXMQFSgLOqoC4pjle80a5PPUwRx1cKUgaEMCD1
3NRLS7zjJfEoh9Jq63iXnLDYDkgl9EZ33JVtXL2HsBMQB8c/MYyraoAbIvj3ApN2FHemmJVQHk6E
VOSMfzywRr+6mVG8Jd3rXj3hfxCkvGC7/uWQm/KdbuAwO5VHmWn3EkwOY8Ns5g9MB18xI4ATM6UY
MzwHulKszpbbNJ7eR53ytIYftIWq9lUNnj5OuQ3j26CCF0K632zqsN3I0vV/uUX9VYdegWnkOSDg
uw4tEipDJT+jNntNm+h7NvQnYxXok7b6U/nzexeB66nmdO8CSwsIjsycSF1iBJTzhCYLuiQU5Smx
UxDv+HR2UmWfyleXHgc+ZAsiBHlyw//00vjFBSG2xo7RvimHBrwgXqyiTf3e4IE3/yeXxROrH/2M
Mf01WK6qvNl1k7gMVcmOLSnPOVVoLEmDnz6K1j0oW7ZIaOCO/iLrDlyu44oNp+dIUeWB4R9S1wvp
2Hpu/vWj/yWhe66CJgmhz+JJ8HqA3SbU2PmgO9whjun8ZmlfsqyJYtgDAJwuplkQizvDkgxb89tE
QCdO9upIYz1YFJm2ccrBob73KbH0sWLzMekHwWsEVwSUIHpw17rDQ3xNzfzqZwLEQSahdkzMb5Bw
1jyKUNW6Z8SFUy/J+VdpyN1ZvNF18NOI+Mfmjtpo483JsHWYw7ke7MvktPDagnmfeepuJvZrAvSI
oPkCWQBfR5SQR3KPv8iy+kPt/p0gJKGZjzz24erYhX1PpvZJWjQYAN4jV7CRqX/OhuLSzOG+b7HB
iLi8EU0ereCagGbi+VDcyK5fweqtsNkVg/EvKdXdEyzdQ0D4RJ04ijo1HqU6+dfVzqVUWb31VPgB
OhKCuEmeI3CxEpiwJNH6uRJWdRhi/EG0M9W7zu27xE+i6kjhiG1J1rRHK2qfS2pfbat6wFYDu6Fi
cQqSDX7M2PGhB0wmSNw+/3Qm76Iin61GFlzGMX+VoC5Xgphpa9o9ESZ5yZa4sEcFDPhzvEfwu1nD
LedFuNrbXjtPwfJm+PaCZDUdmBbDsaeWyxncU9LRoBWmXGwx/8UITgABnpOyf59QBumT2w3SuNZW
JV9K4ANTUD+6jRXy1O/TK73X616I3w5W0UQ5nOjYYi2NUQmYUCN79WzjbnusxDho2i4VW3M6wCWe
gZL7/IhWMhJik4fNH0DXz/Hgcg7yfFrS0HVB8l6VT++hb8LOqPvooCvvlT36776Y1h2prL1CKvGl
f4Ccfynm/GjUC+SyfER19RN2cFxUctOEjVRCbbLNDI3WF67jaP60lL0rYsJvofr0uZgHdF2XPCeO
o7wBNReTrc44JJiV4a7dSP/0S0TXv+iIm1NJV0XPoU6VCkm+2/p+8l1rDsOljB+Mkn85aUKLF/Uh
tMYDO8AzIResW+NsfSYVpexlu7VGXPvxuAsZeAlUGXerAghkzyFgRFpO0+It8vuVNK2n0kxvVFee
s98sYp7h+dyqKTkOTXBGeH03uu7J8zCdSkbPVUeOdzWMLwGX7ML6MJcNsuZ6tehlzNjIbEqm8co3
7wgAe5Fw9xZQKJ2cSb6Yq9NMB8vi6d9Bs7H2pSQiTjDiAuXkmBTTuWPhT0dXeCstpjp/wHtXBqwM
Mhe0ksWNGhZvmNsehpx233j63TbHY2Lx46twNNIOnl6sxsEXML7X3vA1LyB9VAH+Fru+uo6mL6SB
IkEIqUpw++Kq7JDySOPSGz6KJ8+OHy0fUZWk1zQZn2gyh+8BIiMy2cvJzy4Ux8mXnz2mk36mwrQg
by5x7G+tFkmlqjjgGzNI7KLkBieriTMvRzvMnnY9Po/6jZnjlXXUvQ3we0t/oGWYis+gYUnQ2hAt
s5MCQbnpsv5e02EcUxeNMMnmn+2OwJke007ZCW9jLLhcP7TVhsgGbgzjhYauvchiCiW6u12UVOLG
xQUL7J8ms7GdxJuuh8wkS/mFgwSWECHkSD0jL9OToOE3DBzFZWSLXT8bJ9E0ERttJDrmYO4DnGB7
F8G4Qftuenk2BT+dDhIhe/t1OlVbazGID4+xhDMx11+4W16BSPyxCsrmuMpXSRPrjR1he1giybWU
J9dHkBhqHBRp8OnmrN9mStiGuocoSuvEcq/GyPzIUlxfkr5bMwTOp+w3M0fQzRPIeEVGfHQ4tt2X
SYJiuSUbfXBrhTrNMcV5W9J0704dfddZit2bNo1Q1uRnM558eTV9Wqz8sJwD0sQ/wXauuOWO/k0y
ddenDGwN5dysrsjHz+88Hi51nTnbhJGSQOaKAPbBMbOfgaHSKue3opmOY2dtw5nuZZ72OF0D+xwX
8W9oYaDJi+6pz9m5mv6hnuRZz/M5zr8yP74lTvtTF94Xou/B1u3Jdmd8+hgDqsBFNdLWW9M9WOai
7VBLHorlsuLtLMCjtNZSAdKa4O6di5oWeuwf2jX+f3QFro82PL00gXHvQ9TLyI9/aJCw8bljBS85
nbnTPxnIXyqKoAUL/0CcInPqeG0M8wlXQsrHK6XVJf7j6vFmG5KGZ+9L9169otXVZWq1zexBkTcD
CHuEwSY2F3YwbEASc4PjB5bCpRtNujgwyozhczeS5unQHEnhTivLwBi9LXFYlxHSTdZ9es12yvpd
o0EMe4W5613eOdk5n4FhvQeOwb/1Stk4M4nxYkQIpgTFVwM2JG16uKRKdYGfSewVCvWOQw58Wk0/
a0AHqflCmVVIC5zKUxp/hmwbOQFDS08Raep2P56PbRSHxSnVvJpJpua2ifkem7nsv4uy2zvIk3fX
0D9E9s+WEDACSGsxqSl2wrA4+VEdp+ZPMDZQ9et9qH1q36sBUtfyZXHWGVlurzXjw4Y+V1oPFgGW
bq+YkOuqTn4VywmucUj7UWR8V62KVnMkf+Ab/jEG/32SQXhMHS865BFNA7k5zXvhFbcukA8acPBQ
4qWkRclah5pFaN/keNm6kZknTXfFzAnU64K3uUcaoDEwU/2uJWi2pTqyP8fSwQOLnoBE6D1Zw0QW
nB201T1A1NCwlIgLfua/rJI/6O4QROXf2ciyheeg6TU9SdLxkMSAe9nawz5mJX3Vkqk0C6MUZR5c
oFrClUOUSkIM4Fs7tCCa+lwFp5pve5laVMLsGRtUtlgctU//f6E+iZyD8Yir4of2BH8MyxPDG8hK
/pBrAJVzIDqYDMn7PCgufKIrOKPWguhwe+KrfNFd9epwPDBG5GrPbn4C4NvQes27GtQbfzf7uHb3
/7/WiZuZatZtfjsih1Tlmfbg8TAOFGnDqllV0UybaD/tcYx7HLiCawOzC/e08WkMKeRGKLNidlDc
sogxdDamA90ZmILbkQRZxH7OJaxOjOtHTvhxrL56pZ0xPyzuoSgxaDfiBrzy2S9wk6W5JAAUGLXS
vzWQAM9p4rzPrnlP58lY02LCMqz1nksOk4fIKq8jqEt+/A3Qjnj+yrNdardwwdPIXLuO3bCgMKEz
al4eZ7C7LA0yc4YLoSrkLl6bJm5lMvHA45+LqFR7Fx9bz+YHx3aZsacJ4RAziCI4qOzchIW98dmd
AMfCTMZkdxzsESMZZdDRXD4GfkNQASlAg7LTLY9uTPsB+xo4woCMzx5JGwDR7GKdmdVyLxy6bjHJ
AHXetstLMBVLP12TaCsdKq6j6amI2SCa4MTWTd3FOHan/mjDpruHTrcHrUTpxmjtAS2yY5ypKrKU
s+aolNc6PAZm+tR62idcVJ06NN1OJjtwLqxRHGJHIP8vNv3rgKJGPFbuD6dHl+WD6uhUiN36xm/i
YfHRIWTWWL/SBhINBDoU3njnT4O71wTip26iy6w0b9Ys91Ab/jFsk6IRxQsu+X+NgazcNOg+6VCi
pXKVDxpeEEfQlmdsfpwituJxsDQlFezpXFxOXv88Vm1z1bmimwW5ij6pCyS+cIOS7m8EFNCNE7j6
xVfg39jGFK9kww5FjbmnTDB5jhaFmlUR7UPT/Qt9c3wtbMmkBCOsY5gHIVxdKXWpiXaCJx/8mvNi
4wxrtyVdDWqMUzE2BN49NljDxVsKBECL4IX07EcdeFiKodOZ+EWbvvo0q3CfxXZ1MhunuVqa8jxm
sQS/RnswwPWQkkCYglkBokgg8Bsm2BG4E0rWd+KPPyG7Bb7tjtaezLVx3hNUwLk1rMPOjjbYAdkR
GU+Rm9MmyeN9lXC/Ae2ImSup3msfky12Ihu/prPmp0qaofzx2PttrGToTjbTcgucZG05OIvY/DjD
E14NPsNU+GZO+SDTfcRSj79GyUM2Lyf/dP7AAfcsZ3XIsBVvEoq2sdV5jD9pu4kT7rE8RYyTHzf1
TtrVWxnf2s7m2cy7TO0UeK0YSznlTb/mmvLPLgGDZIT43ymLYAOtx0uQcyPHYUiFGdhqcF+ae3Qr
CKo6kBNiPoK+y+06Wd4+lk4YHccFP9egZxIT3cHAOoxd/4EKi1Ob51BCwchV0+PECGTwSEFuRe75
o9XeWNARjLIdhBVL3KhD2Sm4mNhk+18UMfZ8OHGuzNUjCslfyunZ6KtuW3Mb0wY8L5Q+Kp2FA7nC
i7HnhneZuh9gZlg1garnb9ZnFh8EU6krQci3rK03MRjEEwi6jlLJvWmmz247A/lpWc0by/8wsRL2
eCzlpd9uuP8h+SgSY8CRLoqVNnl9BOKRZ3Sb2npjsR3YAeR4pMovt9IaHrHAmOdnueDN1s2p1e0v
YSIFaFl/hp9c0znSOcAIK27Pk6dAsLl/rJIfoKHhKiQTmNBFNZqC4lphVqR/g+E08SsssoSuujh5
y+iCnrtgPaA7rUvK4DdW1fCQwhwSxHdoJXqnTEk6v+ZNc8MWuUSFDhsSFDQ+56sxygHM0D0wJYZ3
qCt/ekos6v4iN/b2ITKBdqK9wcxvTqw3DKDDm0lxcvGX7P8QotxE8X7EugRJHrZiyO0aWzrhrgoQ
Q15SadDffXwkDG8Lr9JQxIVnXlrON6FGwqyNyE7LrnWy8+EwuPgUjCNC/UsZDG91zTPfmmIoN83B
s6AbGAYJL7uCk4h7lYgwpZklF1TRc+WZaYGKZGpAMNgt4FMmSfU7VyaCGdR5X0xkAvj5Sz/DPuc7
w34omrfalnel+WdEcYnUEuMjy6YgkLLdxXg1kNxMG/9tFq39HNIOpLylpA+sMePCBaL0Kz0rSNDR
CeYQ2i5gLBeUxDIzHSaQEvRZE94o6/koOHxtBlx9uzQujI+2958U7lvqWbmEwmo/qpKVen+aqmuU
EwcOAuB2zrfntuwlOgEbjKByFu2qkVN7EVvJvoK9yvC15lB8rAwP+ERuPMKG8FTd+Y+aLmCeSvDK
o0Y/DYUx3ERpEn/Hut1W48ZQJlkTqNCber5Rq21v3F6p1RC0V3MwfzHxVIv88S/w0hcmvdoV7Iwy
llRWenKxVN7Jlr6UXYC93jlMGlSlIbqMFRc+0LjRoAXZMBSdvVj1cRLLKWx2rRGEF7N7ABLvzpnt
/BuHaok9fAwBMEwrmX53LZGRhNOpALFbeFA/oGQwC+wk4VyiRzip/dy4jen0lPJcYp3gJfvlFrv1
7ByWfxt9DCVOxgmFdjTivzVnX6i9eJr8cMqugyATjGy3sRi1/Rp1r040B8xKVWsxufvBYiELX0vg
Zy9P2u+No+NdBxmRwlHoUSwS9ckRrbMnZnKyUh66XkQjhDHFsH9KGJgdxVGu0dTo9GRMKPYhlkQO
iKMfg6qOzYsXhqdID/6P7PotUGnnq8NMupp6O3ltxG7mxezHwf3fi/yua9mw1qYFQ+irtp4TTGN3
nczq4bKs6MTEPlVarxmztG/ZbLMoLgHxOPIZSdDcK8P4S/cSpm+zj/cE+H8aRLmNWxvdcWBxoAGC
DKZ+0FnwGfTUAjZZ/KLirkKlkHKnJ4Dt3siFL/nuIbiKe5ne0N7tbVAbzb2dnGZb+X36oMMmpOaL
73pKE2zK3E+aoFzqRy2O1HmXXaXC+AVCvTkPnfKOCUGhYys1Jooa/07uwg0TRudfZpYte7y4M31F
ibmKRWryKzAlfVMVx8z5nNwIeDH839xtX22EjGtr1dUqIT/0K5A5ugb5MAjnIHKbujcOYo6woc2v
ocFanSMaDhf2v5VLOom2ACRzDE+i+wRGy8jgqeOcVYsLonzxS05ffTOIrYVeAqCN3Fqnic7/KRUd
oLOiJtETr13uYUt2P31PE/Zuo2hTuS51c0kwXsoON6s/129wNrdD7pY0Oy/3Vkw2R7cjERu5p8mM
cNPKXu6KoaUbQD5hF8RHySyFPzskXKx0+/j/Cx8pKBGS0J1J0xu5l/QBDv/ELfwa+RIofXmCz5c/
nslgVg/B+HxP0kcT/6IINbib9Zg+E9+6O1NKimQyqW7FC1r6s3uvqsa/xz5CiWq9lzB2vJcoxB5Z
Ui9xNLW5A9uormHqX0kbAQC0oTAHRrD32cO+OE073Odu3Hq+qrdhPqBIoy+sQ7JKW5x/PMxYvY2V
29OpE5ACkLwe6Xx3O1hCCAiRGZ0SNwMB3IOfA0G2qhS9zxgKGN59iNFxMrT3Es4qCOcNGfb0txub
t6aAqYsYVjzDxV8N0rs4SYxNh/dm70HYWAnH/B14wI74rOCAT+WFgPp0skm9xhVCTgS2EcJPHypM
iBae4mT4ru3Q2bk1sBrO6c2KnXbEvaQIGf0KPmwjdI5wFAPPuNncKhzol/yDYoH6nAIuzyoJbZXY
bKcMlrZzJrdxd3Vc+GhCd0sGOVdnjrGcx/VZuSFr8qKL4Wih9fIBlm77LfV8GIBKczNyqPjlYFx0
CS2KBFrAmSBvxVl0A38R3pC5D9iwwG/U+S+6kMVR5OoZhsi1KLCqfM/ddMhwYtzMTp68wGFtExSU
VthODsl/bq+6qyFDIjWwfCo2vhu+FgGigFNEO5EWVMwq/vKRxDXhGb1pKuK6itnGoeML8IX7sSxy
bm2FOmDmobnzLXdrWsktoYVkS4oH+hV/dTdZNOqli3/C6f6FY8OPmoAkuUP8fQoM0C6sGGmCwHzN
OBz/JISp6nGWXz2eRu3mgPjqXPyKbGAQQzWeyG84UyIAg3z5Mz1v/DucbnlYBN4gnyqiL5vG6txb
Lbx/8Jt/TLPp/+qiJbxlMJSYeX915j+1f83Qu3cu5yU8tBY/3TpiBmMWT8x92ZiHmJPJ4JRin8vw
ABQVUHnPtEiwf4T2qPhG4MRiMmeR68VJi7Tr8cw3caJy+udeMbHNZX/8nDdjuYsWAFQFcmuXR/o6
hIZ9cCB3cT73WSJDeWTHQ1LWfg3ywmWWopu7ylEVnKoE0YbivSnD5J0LGx+gNXNzyjWhnJlyiYo0
qodvfrv8pTtexOtME8dr4dbdxnA5tcUi1ltD+t5+buQWcuK0Vfbfdh4U93EskK41/1UOLnAxayjk
PIVTTRWJNAJ3m+XZQVbGjcL66PckQLi2gWyW5lFo5EWHoSlsDwhHr77V6GciQTucqh3cciS3btTr
vvCBW1KFtGuEcj8mLbY+xKrTGGr8FWDSS4xyDipXkip9b+qxPTr294TzfStSDIQqlvWTHwVbt7DE
P2EEL2hcGIbQaq4lzC4Wf8Rb2pqjUNKrFx4/yS6nfnFgsKS5CreObcQnUk1HnXi/A9tvETiru1k6
yZ3fZokWsd4i8kod8riKoBftVE8a0MnCbYR8sLJMWH+Mc/wqjYYt6LKGE035q6JGSRPzpLeVT34V
DTvBwYOciX9TgLcPVZzYB5xeZxA41slYvmTeux3bwzajnRfD3VhQJmq+zTGjWNcErCbFeKzz5CMZ
RsKcXs1enFFWcoJl7TVQKoOhgGcDeZ+4AWJqjoa+c8ACKmOaQBmprmzecm2bN0Hv7aF3EMmdsgof
Uxn9aLYkRIQ8fDFQDdLS/wZSKQCH+UuTRTdEWxzeZFDxn8fEzaXLM8cT85mk73yY4+QYxvQe5/6A
Ao8JOn6EgEe2eepCH0wwrLFWnAN9mwIDSEozP4/7NDSeBltQee0VNvnk/Lm1KSvJeO1+PVY3vaSA
nPJ3wQrzHkoPBnPpvJew3o6sJ5jJqAaP8mivu45sdXnBm4NK1kqaZi2XXm7fQnhvzOfGTbiv+PFD
AslZMdOKAxuUkfiQ33GWgkA93UQ6ljB1Bz6olc+eLSjIGpVCrgtOjRRDd7S1+yYAMmi5bGFxwRcW
YVnK+G5UY837OsD0ArWJ/TGPIB43zSePzZxekE6/eaIiwOGMaxrLPbB2dAW3k9lsYeAP3L7Z8dLG
wycx7l9iHxk4EUby3Q7B2rDvjW1Mfz2MSS3rxxc4BIcQG/Emakzr6hfPBLTKXTXPd55lF2wOQNMV
WKAsOtLmVG1tUWAgiaBHDGUKZKR6tkID9jUNjWt31B/gyGmk8AeOQsl0ZU/+bubdvo+h+biQsViN
feMr9c+iSo8oUhS3zO7Ron9uO0T5RF6cdRCsb7w8JFWtzp82ZU+paU0bRtPA5MPOTDVddhrT6muy
bTaQaUyaCH6fMmN6vgZ1t7LuXz7azUaqiCPoTP9vuhaB3RJ4HrwjLZjfzL6U2qESEz+9xWMMid8z
0A96DEksi7AAODI4UEzDYBzTUUvUdCtTfjP04mehXcakeUYSSvMLU9W5nfgUDJAAvA5lVFN8AB/z
GEpMtE6gv4K5BTUsHHw07t8xnzmGRBvSbebDC95a6MycNrKJm0B5ahJTPBg32eQcc+dHd9FVpUiZ
MeohNqYtcy6QwuCCUkUygkTSin4m5wH/odxofyYin7Sv0NLUamSqN/T/+R+FCE6LlYUDhrw9Bpig
5awTcgfEr890VosnlNd7n8f3WuXto1b9W7g0OlLJdcWwibsXuDTPOGMrWjZJ2bmYu/gAFeCCU2DH
CZcWmsGkek2OeFkxhxFquVYDIYsgUsZdMp2SEghFShHoNIhnhIGvWRG3DhuxL+lPW1sCynKk5wtB
ZYYStLSjNB1YsR6ulrD1bgUu6NdcyIXeG68xwCP0BqSS7TLc+4owPHLly5SaJ5kUtNKU8tZz0Oz6
0IPMgdXem+tNZuaf8TBYB0kPn0BOy1BpGKo/GbshSBvGLyMYHjQnPtyF8cSp6RC36bkdeM43+I12
ymeNMFvhnszIKRalILFM31ZGmwHes2Gr2KyXZRfuWcl+5SG/GKLuxeqmX7LFJK3s1kNmyB88KahP
UTw3wtT+PeRWQGi/epvk8OWE1N3BqkzXRcMUjy1U5R4tosyc1pC9GmYCWMoi4mcoe+1ZGC5t9pdA
6tGw+rzcphXGJAzC+57G9V1hoZrraEqw8U3QEEL7YhZPqaEzSspwL6J9pfvMqYh7YF/pMuAjg8l7
YQdzgvCms0NpFms+eN4NgP3Kq8J4V6f6X+Yo7oT2UO3pc4N7J+J7kvwD211vceZV67zhI8JExRfV
vVuOM2wbbdI8a7k7XxjTTmT6Xs3lG3yXaUdjwEMKMEldhd1+rJEqKAvZInnDDwgWNhLK2E6Cy9nC
tLugJP6ZjKub8TQzupATB+ELOeUX5z/uzmS5bmXbrr/ieG3jGAkggYTD7zZ2vVnXFNVBSJSIuq7x
9R4JyedK54bPjddyhBtikBJF7gLIXLnWnGPamGSX0D0T9PNuOYZ1qL700sKDHlnTQ8RNGOR2vO95
wHHwEVZIMgMMjHFT4WFq3weBLBIRcHpK7ejKDqIFFbQg6UfW2B1IHzyE71mzKNIFnH1MDjuxszXn
PjomO5ruN75dhowtb3uPHJo4zF/MjtEAy6qH7Aa6VozSM2xxKBlaKSzQwzpLcXRqVFew8BgTE/nS
eQ0koUJhQBkKxkXd1NOLTr5hRuCCgY4vrfR1tOlQhz3QALn0T15DGichiQmET/IVWN6ZV/XFgx0l
V+PsyeuuFEdPDtfCR65it7yPTWNf+SbhtIGFbb2q3pcBx3g3iR09/W8Qw26RQE9wM+tm3+XGYRrL
8FzjRncaP8BRSbNd0WalfKVmykT3YHUdh+S4usyIxNnaxV3bIUL0SMMiqlMnrgTWYTSSQ5JjAHL6
iQ9wR7RzxdmR8gjnlaPNoMZdAwmICVjxPPXhfqajv/XQqxkWgjEk3qeuAYMGBncveXNqyrjEY3NI
vP5SGoQNeHb6METobhezutVHKAqirWvAfJBu+FBgWoKfFj+0BarkafqCQM3A+wI4rI8RJriKA5nZ
yGMRCfOxj/PD4OQXV767PMIggxuhvBeH0zUKbGr/ruGaYBqhK+7CBpXnQkceJR5vhu67udY53TCk
Jrh7lpo+HmU53veJM5+DMD0VEOEpx+h6I0vfFvjSug63zuLi8vTJJCBjHSOVGX0eCKeNYR4eKGRo
m810gmkm0hZLdVB8Pt065GekZUgUlGPFOz+KP3U5IveEJndvoe8GgkZV5SzoPnGkmSEvF5puZuCm
v5cpkR1lP9/YGB51rWBFFbyN675sSsxr+eNYozsFkZNttog2UYObzBLAJX8lF5Wc2RRbm4WgiYnY
cUGOR1dsuVsIv82w9u2Fqj6FksTaeCwwTwb3XVGdaVImp6kzr8o5RZIzW1vCYsy9WZrkDUnUfMwE
mE5LeQjnClszhQ1bABZTCAJq9CM9a3KOfel9kk6gtiMXJDnB7oeZ+/5pIQwO7zvSK48GmczRImQN
AZBjlZh7GG5nqDPFyc5Z86Oe/VKQ/OdNtMuKJCFLB0cZfk6Ev1U0YPjijASvewuqtj4IbTEB5k7U
BCeBNim0jyn/nAicpYMjHnyreMOAiRNfw0HjergzkW9vOqSoGyPlm9wFhx+zUToHRr61UKPt2ppI
HEBXp6mhZ9zblK9zdmE1b5UZbGGgWIcGh1G1ZE8CfF0LGWzwcMVSJokdwv+eWAdJokMVb4eHIaPB
CS4BB1fOu1XWRFWXDnjIWtKPJCZmywlo09bLsjHqyKWITohFS4jVbbQiCZUgg3X8u9iKr3pB941K
eTkKydSC8e6+npwnSRd6K6APM0rJPhG69OJYEe7iNdqYTgGE7kWSiTwHlcdZz/2Guns8ks/asHBh
t60KBZzERk1sKUzH3myhTJ0a84KZEGuojK7rCckl28TO0cj6KQnNSwwGTW2SFl4W484s6ue8cjhr
IbD0IvsZJBpX57zzjZmAtZChWEIsZOlFkpsEXSwsmdpddGXeq4s+tT9go16UZQUcY0aJ7jpcCNpi
P2hG9eQ2C9ocKE7hV6cBdxAt/jsnk+Bg1gTAsDcyKmg5khlFzCwDOSqC6B71wPRAui/88/WDF34i
xJlE1f49sxTHirDQqUNgsXUiYns5FSaaFD0OAZXvMg7y35ZxkNfrBzHIQyUnUpqH7LJccOiT+NTR
x3ZpL7U4QfhnZlm3ej/dUIkdtR04jZvrKYuu4QDZxzrmJp3D+tCH4hF6MxVZgfZN3bPZxcdiSq8l
6TvSQF1hBqAbrYYj6eJ9q1V69jP6GgWj/a0axqeF7ji9mf7CR3BNr4H709OSSpvG+CT6/LLNsqNc
QNTJhfQ71Xlnb3L884Iu3SRZa+NN+M6DhR5Uk/pkPJDAwNvM8XyOBmqL4n0q6FgVrIpJ7X7gqHsv
oEo2kmOSmOtbnn2/MSIDUo1P0iBJFYVykkM5h6eoTj4IkznyTnFN+xypUIt99W2TIpuUJmawAbC4
IkIkMLzX2NOOZUweJqouMEnfpSf9xzY79MA0pyAIOXdl7UG4PQOm0kCoOQdPfLOeQkbRefG9V5Bq
PlnVxArbQ3pX21V36Iarqi3BFRQzOrXBeiAG6oKogAnOLmZMJz8QVmR388WCi9l1xvgisj6D8s9o
c5TE6/no1IpxureiAIN57wW0VNx865QlL2VLVmQYzzkK7wqMRRw4l+sHijl5Scw5FaCNXX0krwkl
F/9azXfkXY/kSX8u1FIGe5te4wXmjso+rZ9a7tCcwkUekBLwOKX5uZduizojEpfrBzkuPz/Df/Lz
syahwb0JSRQ+mkoPAnFGMKgRnddekuTXXjrVTCKg/szM2tnfrl+v/xIA5iZWDlMyxCtC2XTQcDfR
JcfRyqfrX7JOWReEU88nv6FJbUl1sX4AZcL42E1yi1Et02Qt6T74pvU+k1bmYL1CDTZerx+mCdkl
ogC+tvtzHY7qyi7yCWXizNxLmFd9k7KbrR8qh89m/1iUaXPRoWu5ZlrF6QarLSlj0N7++WObfPkE
pjk/Sf3D/vn3Vv9SNll2z8SgsbsHlgBSAocQ2K3FEdsx5uhK2vn4wgnhpargjaUYZibMMrfDlC75
hUzT6Nqqw0vPNwx8hlJ9NqfpqvNCDhsWqg4wGOF3bBqYO4eI9dVIWvj5CblVagxPtDTBTBFsdTX0
txjXUpCUcXXOHHO5tQpcXgCX5VvXlKRD+fZ3N2Xk1ObzG/KICOf20t+mArl+CAQWY4ITXRbKbM9x
EsWXodX+/Gz9u1D/3foZgqy7tpTYhFF2vsA7OZSSZ+K0eb2D4GVcDOSQbOg72c/rlzacWiYklvUs
C5wq67+uX/Zd557H7H7xyGcuncG5mxLH2csA5R8a3gn6vJwvQsLPt1br8GrmsXkQvLB3Oli1n0K8
Xnbxqbfn9FbYiiM1UQURWpRtoEz/tfH7j4S8j2+dNPeXtCB4zcGc3LMaQZQxELCU6MsqIZqzGnG4
dL3xVMayPcqM1njoK/uSswexHClEktqtOeCKB+g/4s5oWnH34zNQh41bN7vGCshiiGfnIYin+XLq
5m/rV8uCo5ayxcU1ol6EdMqbJgiMJ1GX3DaJoy5UVJtHWUtINziOrhv2rjBourv1g43RG5C3214s
BJeALcnxXfn5U0YeREGMHd/OVxQG4d4ZpHkAuXYM/KV68ucJOJptNDd1mtePi5TXTWqlb4YS1BC+
eBnTgtBQrA1vneYWUZ++Sk7RF3QO1G6GtP3mJ+VzirrmIe4W6xo6VIYWdvSW4PM4hERcTRYnJSM4
qIWkoCUcvjIngf5rT4qj8mge7dnyuDtBtoEt6EgwFP2n2ODt7lB0lzM83XlhtqFkEx4so0sRs80x
IyzOndlMEgetiDx362NrLd51hM9TVdInFxrPcsy+noJyPoxl4d/YMKyRXKTOkd13ifnZDzwfzAfz
rnW8+rSi6f/H+/Q/w+/l3Q+we/uP/8XX72U1N3EIG/r3L//xVILbyP+Wzn/9/xvDnwnV3zH89+34
BfNe/CvEf/0vPyD+tvWHsD3+Ai+zKWiM/gnxt80/PN8RJtB0B1Kno0n9PyH+hiX/4DtdqQn7Ujow
9v+k+BuW94ctPNNXLlQmaXtC/Jcw/hb5Ar9Q/JVQFn/oj3qWxU+VJg+wev/yEBdhSwbBf/dGyVgm
hXHa0tTeVuFCz2TsO3SxRfKaWyRcMCvgGOlM1b0x9femizGsSkmwCpL4xqXlcpxsOhwOHaUdLUQg
o4m6zRonOjq95Z2U0e6w/SYH8inQGy7BJRFE1PR1dIFRqQFXf2Eti33Z3c7hhOsEVf8uHEf30lrG
w9ga0zmoUuvc1mRjCML7/ML/XBpM1Bac5UvuXOH1grg+ULH6YjoSuiNPUQZqQHiXxuwVlwNIoGka
SnSA/b10veugxVhuYqsYUcCr9hZ9Lhn0UJcQQn8h0GePdGyaAN8vwYsu6vxpmW4cG4atHcNWoXgD
8A7ZUSCw6schvXDqgORXm+mjpfmlo9o4o3XBQeHLhEZoYzl2Cu+Lhu36oR16aqHQS/bZ0H43SVoR
Ay1br9ThKzMxLJ3EokjWzWVASPTRQ8NEE5HYlpr8loJ2/XGKfGpRs+kvMAjTVSFIfafYp/QwZTjb
AtkSEyuY8joipmTAC4yL2JhZB8hUSEYY1E/M+sTDgHDhfiBtxmydXE/J97UOosneMx1LY5NPI5jr
nzirYdTXB4PAxyDjRzWnUWGA1uL0d2u0GMN7g+NclATpmQLiVjJZSzsruqia6oT5eph00wxahl7K
8NRysk90tE7HxmVZhO0UpO70GAE4ZukgHh3Jk0WE8xT6Aw3AR5vCkjatveuCmCgfMn2YvWGi8MAb
o92KdewPQl8TTSZRQAqJNd7oXaBDghRpQS2pQYaOD7I7Mz3kpuDFhH2fRJT5spMz+agA4wXUV2Hb
5n0ZMD8Dw/KVwQcTkOzRS0A8lo7YtwXGapki7MLQ8oaQcz8UCTHiC62zNgsJveXU5Fb9o+Lty6n/
gRTu+ticDkuBp2pchvnas2DbxNn3yG/qTwJrCAR99ZyQ40BZNLUvxPbs+2Z038Ip2Zr6pzaeZx10
2OQeacGD7+fVrsO1MEj5Lor8eg5wxVj+nNCYRM1RJ1Z/DpiT7y2fCA6unFwARMn05e52xk6iA9kx
yblpseJvw8g/Nc54NLDJPg2otzKQL8eRcNmU/B7EHMNbZTXHbOiWm8gTF+MyPdqsYNqF+k2YoOON
5jqSDSEINi8tsRQYZAgFq9Fxzb58nZZR7aRa8KQZ5n3o9/YmarWRpGsRZlEk8AB3nd3mlyX8LK7Z
ZB+TuEhAReydR8wfzKlIt8JoLG1zvg7rgYGbRxPVqJGtMn6wvwzRtEGcGH+jq6VPO/Iczq13qmzz
E4Ll4LTg0chtaO5TKg5GL+/ypiCaoczvMhaWCiU9Bk8qidSdDzVEAMhf90sbVMDVnxuHXpMaOO7h
bEdRlbjf5wHrukH38cKKITMrH0pB5zK0Ukg4nfJdIPjb049Y0EmMJRFx5QdTnAX1+uy9QMiZbIRk
szjGuXewQIc8VwR4bTxtA6PdhSjwKS1BT4ZM1u7CZLp0GD4D7bRtx3stQaRatYFlbhytRwC2aLFG
tFtlaYPRg9wbSLqdHmDTTDqveY5/piReu8tyEyAFil+wfJwaQRfsmj4/R6r+QGVr3SLaPvgyRADS
quDEb0ZxgRytA2Owwwv0itVvHwete7C5W7YMvpGkECSkpWMecOOrzC/GC9wKl8KQ49YJrBxLTWMc
XBP0A5rSZGRjkHZ8SpKUkcTgnwggpY2gCFQ8VbWzo+xEMC5evT7C8tfe5eUMGBA785m0lJOJLHsX
JpB76aG5RdvAau4TNP79I53S9OwaCy1ddR2yCaN3T7nGUklqHGroqgQ/Oc9wvuwZXxmi4WS/RPvB
bYyTD3qVXIvikwGwRK8W9I1VGiPOst4SpgcI2tpHboOPZYqvEC+yRwkaCqQGbJzaKq/mmQlURgBH
FeEfFmKiMUZhdWoZgh9gaYgTmMyvUe4PhGqoHF4r0eic4bYN5wZPqVNoMpC3Zc3Gu8RXap7Hvapi
kNOZzzvniEPZR+comIdbsxyaXeIlFfESMxh0jkijP9JF6soBt66TIgzQ9DQtE6Tavnec+FNr9u2O
SBbzNKISRQrCXlR46lC32s7M4v9YqRo3QNPdtkih8skw9siJIQX0N4XnmJuhMHwQBLuFPhmxMwlD
AEfLi9ig9kF0iAqiwpXxHhG5SMuwGO/XDwFybp8sGQmFyARkhaWeAb8zQdkO6QrYiRGe7EzdVwSJ
7gMrROjXUDEnOn/HGZ/NEjLG1F9zc1lXVlWeWEGGe6kyGnrBkJ2ZMdBhDUMutY+K1ZHwrAkbQym+
pAxhvay6HVRwtDyod7byvjom223l259SSYapDLx6VzjEZs9G36IgcemZqgKPEQa6xf2UU0jgrAwb
NLEOFjMwVb5003NCVWT7GE6NmoQLv+13sgBxu4Hn1OBTpMkfW/XGbel49iqizzGAxvp/WID/X8t0
fR74tf7/eT7Q2VX/WAt/Dgv6i33Rxd18339v5ofvHHa79ajwX/zHn2lYT3P1/T//412DivVPQ9ZZ
/FpOe/+mAO/K4vcQLf0ffpTflvrDolRWimaIJQVJVX9maIk/lCkJ1ZK+RSSPNCmxf5bf0v/DdX2u
DSU8W5fH/8zQkt4fUriC/+CtP41/+j/P+7cT1D9PVP+t6PO7Mi46qmmL3/FL7e2x+ViUxvweyTnA
sTzv99p7iRbcAm4odhUttbt8aPxjNfSfEtNk4AT+5kAX8Ti38AqyGi2VOz07jXqNltzGys9GWgzy
djZsdxt7iN2xjeHdo3nH5jQykOcomKsOAT9pVQ7XMFr14Vws2RUsZXBtPbqrASH44Zfjz88n+euT
8mxenr88K9uUjsNhx5acUpT4/VmhH6/Hqa/NXTKZL1aFCMjywZQ4kcAmhApWh7kPV35AIxHdB8Eq
6tYUb4v0kiMjaoOG/ofLmG791trQdayIHxkxaLOlhwJxhISKWQ6mYKglqrl1PSMC3KIsQVwVlRg2
oZ6HZTUx+WFG4yBjO3h6xA3IvduqTF6kTkuSeMh6uf5YWTP5q7sOo8iE7stlfH8q9ciiRjTtoTji
ZqeRn5l0SSXcCLeHHJvlwXZg1HJkDm8gthvNk2lVuA5jcSjCCaJBAEkiXrfUKNS0KjosaIcBO6I0
saOWinEIgIoV3oNf+c65nuT3WGTxPrKwp62/G0IHUBAfXpHj8Fjxi299BumNg1a+gwh6AMYA6MIq
vqdD+oZAzz82ecu8xiDYuaBmERaD0SS5UkUU7mtiaq0Am41s211SoTAm9RUfb6NlOwMg4ZbZ71xl
N0DeMNKm+QfNaW82npbmZfhSjC5i2FZdlo1VH0LRvagRsBQxEv5mfdnmFtwX+vpYX4GhpDRitOMy
VdFq27ID3WCAppwSjo+ovscNS+2juRifozm393XhfV/fhqTnf1dt4R+ZIW0mVQ2XKvXvG+5TUK3e
cERuWf34hZw2UAOm5b4lnYLen/GAMOJrMKhwl8e4xteXMAlxdi15uzN8m+CzCIx81qQnSXQ3niQX
BO3wnrnoV7yCv22tV2JCNTosNy9lzYunbLRXy/Jut4R7+DDRJoBJW8j3CNnqHusDJMILwnjBU5gN
F9WUP8c1wi4LLNU5MZltOcJ+X98/ZSVfXf7MkhuBE5xC0UbION9HRgmA1AYBfD1iNLJC/xjWJJsv
9vCcexgkjaH0jy2GadYJH1R5eiGW+j12wyfKTxR9gbgaOlJJ1h9EBkS3N/sDM4zygJKaw24bvViT
woY9ut0+4shCP5n6mygwmnHlE+m88Oy5luvsMCbQJwiGgXvM7yTjqyXCgbdwvX3jBOD0emN2LjgB
SMMqGHkyVY1tpoHoa9eKS7bgtyOU3saoc7xEfVsvia5U51FQkaz/P7Fo2X0t8wpgRY4f0MShTFOS
fwX3s/N7fk8U8I9l/6V1fI9u4zxs12u1bWPguWh1//ye9epN7LLdhWnTbsgiCn+8+Qqn3N6wkKS4
51T/ewX/G5xtcp9nNhKLrndwyWd3ccGK2rUkt419QU8txM3qClYq4Awz0Kngcn3r1we+fobKeNh2
TYWxNPav18Uo0K/BHPMo1+tufWbrt9HZLLYpp7CROObNNGIaNy0R38c1MWyziXexlg9LnyLNQoTs
mpAcsbiSCVoBZli/ff3RHkT1TZb5MNAb/2mRxxL17uR2M9NBAAHM1b4ZIadom4puitNHF1PV2dNP
wq5QUU8uTcr1S5OlGZMmfYdgGoej5xzXRw3x+QZGwLIPw3Bf1VyCwIltjDc0mEXyOnPmJuToOUR1
sl/vaVcY+zkcOWEidUpJaym9fZh9LTIDx1lPRlKBYzRuXCLkax8COYRkprzH2TX7c5nD7CV1BNBo
Y8ALthElogE/sDEBDHX3ZlyVx/XdLk3EBfjnFGGGR+Lx3OsUQpxRtLvJU/i+sHWmesnwfA/GoLqr
9dJh+8OXtEsfMtS3fvDqorLcOfpuzvr02V7mp7jgqs27qn3Na7M5hyGMmDCdGY6RccecS+ARvsrI
TI/m6jbFArBL2stC34mWvlWVaMXV+vBE0zLXDD/whDBftMRV30E3cKLxxY2fkxoKfTGBJk4IYV9f
5XouGFvbC4hvpPn7Cf5vRNU6sJwMooU/YSwCSwOO9r5V24nyEmo/m3nA8XuDpeO1MJQ60itCYQhj
IM24PdEVELFmxBY+NZ68gTPLAFG6vklVNiZoAZbNeovOMSfX3k/8LW0u1iFWrYSk20n/tVsjrUSh
3nJ1hS0baxGzTeD+szetIwHo1dNdZeIgZfB13eh9cvI8pbvUd9iOg43q3Zui4UqrelZTF3btQzHG
146zICtmq2rskOOHZZzWO2PduMZhmQD07qOAjU3/3mkBijzqhUiRk7Npd3CLCS9xWQws7tpD4Irr
Zen58QzgdyE8a8FRd6jr6aaqiZo0gZ/iFGh3rNrL4YtEW0dYDVtbkOZfF2sGN+u3GJB9DNoBGxya
uNQ9M/w6un3+mHuK82kTjzsPFAQHBN72LiMbBj5hjH2nte4iec39W3NrdO1uyN3h3LrRua+8gluG
Dpu+/RleJphEsdWXdclZ1rdJi3Lcp7UyK+cBYJng7tDf6rW+RwRH/iAU6cakHwDF917Nql4u1qsL
5vYtzu29WWtb/3iae45GZDCjhicfZZpPdkKGVAPWEN/nx7o8GY4vGKeGuMhwz7EkDQlXLc3CFFTE
iHKzQpY8+egBcxNnrJF2981A/gy9A0JdeA+MJ0Yk9d60z62zqB2xJwuIVrbTAXQuZefnSLCjiESO
5ylGD8l9xjZhEpgxMD3A+tehD4RJUBNWddmy5peRL66ER8RIzmENrSo8X5U/QMN5SCf3dX0hSleO
zLPF87r3GVq1kJeHlLBU2nQsqxkvcOD0ESqcmQ1MVxgFTMTCxQWZ4zze+JhkIDUS5RVG06fKGg6i
r0/I9qedflJc6u1RVIxdxmZxePtoADKT3sdkpxK90vT7Iuca9FquBouiT/8flni8z7oK11+FJA5s
iL7eyii01yoMT8lTrCvQtG6XHWSMarsWErkNGKsREmgs/w/LczqFar+WCOtNuH4WkYDCmmVp6QVP
Bu4+xO8RiSEUsLl0G0glXB8a8L5DwAI9bbTRV1hq2KHfuQMZPlxCZCrU07oLeh6LY+zZz2H7GLvX
mcMyAMAmQYAZI56M6xvsTuSSNR4VuJqfCTIcuCcYrq6/Zt0/R73W+Lo8L8sLqHBvA4SkbQ72ZkdG
yLGdgvmwXmEyhcXFSZxGtfXYjvNNrSCCIa7lCm320oDOVyPZJFfAtMlRilu3OyQzFuRoorQfm7Mj
8CTlcfwB9wsDdzau976V0CCxk/g65Lj/407q9Wsw9u7HmKJ9Xi+UdSkBkfJa280D7h6OSAmC+YFk
jNr5NkeT/eM51JH9pbPjQ+uytK2rVZDiW1/XHqFLrpICL9KLevUeOqg/XL092Gslwk7cI6AmjZYH
si76jZldVoPPCtyzJq5rlwGuGhutQex3l1+mukJiRvimkM2zFTrdvkJ0Dt4TS17vMPFTT62uKoqY
d/vvD1x6UPTbeYvTlsWIyWESIFyQ/pxxf53gDDWrpts06kcNtV7I9YSDTAU9/kvnNZqzCl+dSdsk
J2EcoeyOIQ7VaRxBIkeXZzrRmwFEE+ON/Fhq69WdWN5yZgIbNDu6SXXbeBDi/v5x2zof+seY8fzt
P//DMxEtW2zLNsFBtiVtxan918eNPYz8mFGE+7ZHt5EXtAwJdYvcYqff+IPhI89IIWGEJGLqBaiK
+vsUDsW27YgUq6J2Oao08zGMUmhI/FatYVxb+N53gRxznVMBi6yHYA5FCIYAqZ108PZ2B7/RgkGS
xuKRWxdciP8NUk10JLbmbS2Ll6jd//1ztf6Sla2fq206inG8JCXNcvQU7pcpm89ZRTYRJHE94cFX
QYVuhJzpCl0Ag03wGeqQ51bpx8sZ4cfRVrq0k0JE42u9k5qds2mrBFxgCw5JQ7LcsGnAjBVsAVN5
Wt95E5Qb1eN26FS2Cwv30s2hSv79s7F/nxmu7xwXnZCe4/iu4+oGya/Pxi2oekktBoJf7LpYfvQO
bn1h0WlHvrENx/BOND3NyNZD5VIOMSM81pXKVOfebb1dOWe3sTk+58bw8y5b7+3M8MeT69eHLrPe
5izSVrGZco+Oqw0VJWk74gBwWpwEVqFSV6jdbOuQKfZ9XtTeZOJQO8chev83T1ffQH+5UKVnCVwJ
wvVc6eg2zi9vHmaGNBlkTcSjo3ksBMsaiNgwL7VN3l+WLc2EJsbFmQQ3ORk9lMfUF5YY4Fjo7XAt
4PQesr4VuRoPxHLAC487XbAQ8NSzUtczX+rCAKG32Dgn3mL0GVCfQA0A9VsXGBpJiPuG9hFi4G5U
1sffP0/xL89T8AyFdGh6+Z6p1F8u0rEzF07AKUg0fZ5Vcw1vAcQE2y/2attk1GiR9U2e5WESF7Of
Po5GiNpiLph6ZsbL3z8a29N9ot9edh4OM2lTMuP2udT+ki8/xia0QIE01nfFt94PAZ8sBieNStfQ
wahJiQuNDjHNQGPoUGvRFQOcInTR0rh3vimyCzsQN0sIan/uYOe3asauDuA7cJzmDGqg3wzt9Xr0
DNL4MyEa9OhNYscEXZ51A+XkqRr00Gt5NNSmwtXMXnFMZu7bqlLzvu9BwOnNY632jIBOjhf0947f
sD+s5+KxPZoyROsJfdlcAJ6sP3m9/RXdFaSgJspcZPMcQsOEVEB+nM5hU19SbbKO/eHgTiG+H30E
1vU6MxS4zeFHW0wP3DmX64FTdTZIH+/ruo+XepvBR8LeF6hTOzGwDMnTUQMc7jB8Xe+XJqZOryda
Gr5QxOHNHSvrMh6DJg4u1h6juYzN0VFX6wu0NhmsIX4ISuqRCb5jmoVgsms4Ih1ArO2I0aay/afM
MPdMyuGBgcLksD/ADteJcMbEoqdLonBMxmujqQ9kUF6MDgebum1f1oPY2kgqBmxfCSeJMaevMzFk
3pA78T1MiR535BsRczFIeHqlwEXPWURaYpUHGWmXQ3dMSxd5t1Uewi56Dt3j6PBOriXwVIp91jtf
C/rERCrMZJHj8WlCaBSFOlgYsh9GftimSefpZplp9ZWgunvdWrLc5AOfLFFuw25sJFMDdI0kOnIs
088prOYLxLa0FpvIeMop9QeB192iAtTvFgX3cEp5p3fuwN7kZd10BxmJxq5xNoCCXpXY3+Hgjoeh
nQxwglDoA7OlBL+TM2u3cH2qHNKXxyTeimrYNnoPyLoFbXNUtVsrb0jnsIlm0XuJO8Uh12jybV1y
UxAJnCnrH8UT1rJu/z1vaMO1djKi9GfjZNZHLWjW96ERPyF8h16Up1qrFy8bz5sfQgw0F0ISmMCg
e2NDwpejbM6jH7P+GpzXoN9tWkF61rpLjSUntoWe2/pkuxaQfjwlTIf86UKqQV0539YiE9elMcB0
XuvXtdyem1TP6Xc2PcakiB5+9K31+TMzFzh+iMuxSRjTXFJkJvxtjiq7q0sGLh5Eb+4NN+puK8py
ohioX6Q+NrKqDNBHEyJIx4jfVirrSHrrdu2rpFN87upgOPdl/ehHKVwUOxzgomE8XnQ/qnOMm6R1
ENHrM7ihDPNc1WQV5kVwMUYNJF6Pd02k3/N6MQ5BOIqrYMHdgRQTZmTNW0OzwMjZmj0HlLQWopMS
dlhPj6JhSmlOdbCeuE0qvB0DWrqevIkhyo2DjpmMek62MXwxACrhSPSD10LjyfWZaL2HiwDEL4b6
X7u4IdtRlHSvou4gw80cXZ3ZliiRq3Y5rCeUhIKJErc6VMJ/5uxKUg9thDLx7yskjRAaAuzClf+2
bgN9xgqRx7RgIccdZMXQq4UqAx4pPmKCbk9uM/Hqgr1Cr31nlV2K26H50bF0mrHWDnLwDoVPLCiP
DPGPj+4/4uZnz05VTy8qAnda+b5/oXStgo4Q+UDoXpmLd+sn3Z0ji4+1zWjq67dniw8VynjTnaK9
jd5Fb1ajXiXiOsAWn8ijMMMSTyxKf90jHO1GXLb9Xft1CO5U0nwlK63bQ1d6nRAGrFftWhmud0wI
T2NjcEDauNbkHEbYSUq64mo9CDpV/MkG38oInkzaZciOf7/nCT11+uueR5GIigbNl+vT6vq91IDw
zjS+IPV2ZpJ9VThHkUNSwn/IxVi6P+cnjt5yLOC70S4LRwSi+hUgBNs/lh45uk4GgTTYs5SVtNlL
vO1r71bNLd/AIo1f8dqN25fBQnzokXLHwftKr9yN4aT7Oaqu1taRSrvgYgE9wv5AZYfYyXDL5/VG
K6LHNO18zE3qid5ZR4iAxRvDwbn3BtrZQAyJW2v267uCbwXXGihbFD9c7Lp15+n32VDZUUxIvtZj
XkFwBdv9vkxrCKGpd7ZGggMc69UE2Ha1tqEmYn89d5kYtCMKEuNjnrfPRAxrJDVwm4K+UM1a+6NL
vJ7BJto9YCwTMtkV0FbceW4fxQhwopNX5SgLhp4Oj3G0OFHsUM7MFe1pvUXpV8MZjU8hiWo/hih/
/hNJgRjw1o62j6Y5iD2x/dET7kMbaq9xXt+OGIvYTjUoipIjSi02boUVqpSIpf/+mvnX45+whe97
zDcl4Aiqmt8vGRX54YLb0dqFuv8o3eTTkn4WRgMRnpGZ7bMUro9vfVPXgRCh6T9P2Ou9Ey7Rd2uS
V2XXKlI8VxHa7s+VZSDTiPZK8vr3D1v8yxlCWMrTy5orqd989RfdofBnKHnkBuxskwHbejAHSfvo
gUPVh+n1ks/U8Hkw53ejd1Bc9cnlyNvAgY6bOg7oEeENOf+bh/WvRadtmjbtb9NBFimcv7yaRaKm
cfIGd1czBQPOggticJ4cCezzxwWuexJU0dtsdPtDW+OSnyyrP/ybh+Hq0e/vxS+kCt5Mx2U0rRj0
/f6u+pFammyhb92IxD/m6TV4A2NHmsqnEgFcrjs8a7EU5tRXQQttGc6THiuxPXMmBocbbUdYtWak
3TtUlut3Q+Q525Z6MZRbnJzom2HU6WGW6efc1L52LmvxDBUE0eu2tsa3QPeVjJk2CImGjPqqBxdc
OudtOmHXoUsvpPPKeK8RabZv3nSK2QYJxZfwa6ubcIDg0c03oF2I3yN/BuLVJobBOvTMHiYDogJa
RAleeH7uBQGjTQHJDRMj/4OGzLrQrA3rpObsPlJh12DZ9uQKLgd//Dp7nXsQcn6ZcgT34VshjfDH
rT+UGlVfJA8TIXUncnv+N3PnsSQ5kmXZf+k9SgAFX3QvjDPnPDeQiHB3cM7x9X1ULUeqMnokS0Zm
04sMyczwsDCDAU9V37v3XBrqvDE6sq8dYqIVXOOPiYbR9XjtFvusZT0d5SjcQB5fTBbDFTXqMzqd
hgTi1yyeH6HBTxtObs9wk/zrdLqfp0juGSwKDLl58lGDCGtvzBrBvq5/sVEifTPZFYxqRrZ0e/4H
W1MjCXZqIoiev96yxbyOxR3PtPcuZFrGD6qkVXH4bEftR1ZYD+pwf60s1fBzRu0ie0p02L+kmkYu
AGrjqqbVfnTyQ4yR2USLE4oIuajutduvnqowOoTVpdR5ptRjJ8/lbd1QlmUdVSdNXZbqsTxXwQyv
nf1V39NHU39b4lwSiwSjpDl0NNS6Mb5VD6Qa3Kq33SLOSxo7AMbFzKlFCK/eX++GPwnTpSlDgZXT
5dZDw/j3z83/UFSYUm2Np1/YwrBMR/zWUwoKqETaOMBTLF1OG3JJEq3N+RzWo9+Eh8lF93udbtn9
I1lq0obD4gqAk9lOZz2Kvlq2kRs8q1uvIo3Rt4Nmd22p0h52c2S+tnzc5Mi8w9lSWcUL1rStGtQy
n/133Zb/S6W0ZIl0BLpvz7Ls37otna8VvWPn7nWEnWZs0UGW3WtxQdDViGMadAvuNtmWh8e0Hyc2
e51h3ROlwdhGzou0WRCqA1jm76+2Ka/mX4uU5SCOxsTHgIIu3m/6FTcrIRGko4Nzo3whruuZQA0e
TrIYmJBXO3pE023H5D8ZaPSo82aSMIhJpV6Cb2YZqVhFScAfS9wxZ568z77l+UlVWtV+VVPMym0f
xigxt6AGGL7JibPqmhu2zlaQAIYWEcrl7z8brYb/0Q6h5UMzhC68bHQ5v/cfSBeae/Sq9CfnzLkJ
koYRH0EFFVEnbInmbwEGHfSJcaNDWY0sEh5j98FpiZFL01PYFHiGpxfHLV+8zvfPZT91j41oDvpQ
9sfe1gHKyV/CEe7CjAgcIjTkreiPvDSCOwMUX9XMl9ra6Xp1mbLCPuknKKzuretoxap2/F8aBGzU
ks4jcLmuRfvug2beWjczM6kdlwqd7MzabcAGjAnuRZtsPg4sW7znAHzh5NvrAfHu2tLC5djSIliM
AaqHmXKWHhnsMBd5Lm2yNvHAWhMLxhS4m2w2jGc9vfENuBngapdD5453+LTpkOtEEjhM3IMoCOCu
8QZ8LaHJVWufhj08WPhS90EdnxtA2AdIQS6yfRxEM55Xr06Os5bexENNjmZW4lLSEJpyItc3db9j
TrdBtKylhERxTuDYvceycGrIymmES3Lqa+7Ne+SgdEvgbzXYlTNilwMK+nKXtulNRyPN2ATIb1JO
I3FYfII42nlW/71Qxayp3+Q+reaIHPaVgA+S6N+epj0noXcX9Vt35NY0B2BVxoXoOW1jugwuy+iY
dNyB8TpDd0TYSPdQaORPVwYkoylcMaoiiVa7FLN518bZIa79vbNZyFvDo46DOjnMeAJy7Rdc3zov
GIG22R9e7RAmR/GOPfud4fsucos3hBN+tJlfzBScAQ2zlR7nT3jJUNEbnI7fpg6iGSlUWyMU26qy
91EJw+osvsmtudUnFDptdR9N07YGer1qDrzVFYSbdNzUbOsL57NOhhsMDk6/rPF3M8xMrdXNnJCe
9D7SnVzHvXkbaPrGhDBBHI+8jln4OhD2CKALUwIJAh6QQWP4dseKefPFda01/qW1U5OH4Av4ZQA5
ozg+LhZEO8vgag4/+Rub0uf2LV5SAqTPWinTjqW8kp3zbcdEnxim27njMgIpY8KHrFQ7cImjrYuu
KiA0miCho+HMt0vHPM3I8q0PnG9Vuz5C8fxixP2ZwRVzdOfcmuMm5cUJfPtpw0fQevdHRixBUH4O
8DozKz3OSGkHcgQhJnAAFYxY7fFpshqaZpWFeGI4ViLatE5w4zbkb0TTnSO6Q+bbrwFzHj3OiK7J
Pua0f7T5tFmQrcv0PktmOO/262xH71pr0YzyDuXoOatFiH1YDudiatjQVXgHczwUaWBtAW3s0tY6
TFAbgJ7e1sw2Jm85Rfm4MxwAZ14v9no5EzhXHPSclMugposVjHhO5q2QMEw7ZZNWk1JSBgSlNdAQ
RP04lztEQBc7m3Zt5j+EQj/m3r2mzXcjOKSqfUclBpilfAQMCWUp/dAt7ZJU4bmgiRage4POk0/k
wcGdrJbqLtCKD9t0kO9m62FiYmblkBCdch8UxZ3ImL+W7U0H/iAMH+IguAVKu6o8Y1/XuxIKZ+TB
WcxSjInRG06Xex+eGWHCG8fXiOujd+OdKSQbFnl2mAHI1hphI3Jon8VEa/AFE8ArDhrkyyb+I60M
0LI2pH69exwr/4xVWotoooEaEuVTaewyM9kaw5sZfRnRy7kgeSQmeE+QtFBnkDeeYs95KMLNnRh+
8NanIMRAQLP7pbdeAgTCmftdWmRw0W7MwsPSIdlGGQ2Ej22Dua0uNPcB3PUr76aDreeLJwAjbnkb
zDCSfukgz8iO0cRtqPHId/ORiQ0DLbRStgCAlT2kbgJGV9bPEKzBuvZpz7FVCfpy6y8kXXXNU0//
rejTu3pySYPyEULuQY2cAwBSzaklkSzICM1FHTdXAFLCVCJq1kZX3U3tqeGBrgg0dg2QOYgl0+Fn
F9qP7tKdWyvcbSJwpX1w9viGPJesjc49RBUyP+thMX9NWn+YhubRdiasAWD9eXOjVWHkyk6hHK6h
zdOM4eJp5b4Iv2t/phN9WWp/YwzGKm86HKJEpbkfVlMRxIrERxBTYwMKA1LRe7etiTnaJrOFY/Ii
3H1WoI9w820jUQzBfRTc0IM61EaNFTS9JLh18CgHXnXfWzl2J33X2g09z59DJS7Qzo8mDU/Tsdhx
cA2a9DRNexDD2zICjja6Gawxegf0tlnFrT2M0HLHmeiIGX1fM6fWjGWTeC2RJR3b8JYI5IGem60d
cX8/CvstYfiiMRrFaqUTOxwE32V99mUlCVhCTaLpvc+JrCZxMgTHKPANAeBEOuIrYF+Hxga6aTrH
1ivPnEJXevNKBjEnIQhM2HlHOuJoLZ1lH81vXbwdNIIRAOLEsQ5T4Num+RWREW0vdFgM7y322Yza
AYSz9hmmOBApgKFdriPuoLFSto8WQ3dIk/SPM8S+yxbf9Euoz0+NjroSfAjmseZkD8tpJNoWDSHP
GC3DDIBYQypzEqF/JJhG1wHi9TszxaDVQBWHTGR57T7XDr0xfHQLlm/h1rBDqvEc6NmdbopfDu16
3cQ8NlssztkGZrTD6WsN74y4p01husmpt+5JDfo1kQaN3qNDzlO4r6lLIqU/gYmbaN+WnzCSBwJu
gT8JPk/vvo1++eKm/cmYnLUm0qclph3dIcc1jORevJJuunG0R6A9GxGAviJ5YFPFzRMJ3feNPmL7
863P0gBHjLGCbTw389Kml0F3D2aZPPbjTW8AZjdfBuezGoqz0GrEvsZauDBENNkUZl/jIJysTm3x
1hcwVQb6toVg5dy1dI3ntPxhDsaOULmPxnPA2qQmtysY3DR9CAfCgJKzx0BTQFdiXH0fWRYTXuzk
yEhy0783+KPeh+uSfkI983Ef40/X+pvYTPcOlz4N6vtQR+XNCKSGG5V63aUkz4RtkP2z7ryfddCf
nKWMz047nIZwZsASeWeB7W7LrolMu9Lezk1oPDKAX5Puo38sKOiRhLJtwyrePyTWwWANGv3UZv8Y
Q7MWOrUlMX522cTcMyRRyyoa9gGRiWhwA79I/4EyEIFWH5wmPwtOocu/JTPkdwBDzWXsvIHaMRbn
yuF4GsG3O6YFwQhALOqD0ALiCr0JIsvST2TaNuGz48DKwyZCfqP8XSfTxjsPisSQQ7Fea52gIU1Q
mvpNuJLBZikmRLTyZ6Oy1M8VFKzV9YeT+cuJy2EzIPnZ1fmSPjtuygLsTdnJr0OBwsAgdIytzKUF
VrtKnXMzh8XrXPjZiYeXluKY5686ttiD18AhHoOsOgLR0wilsJ1dU3U2iVf8SGO0/Tbq2mKvXmCi
l0uBWNzDOC35q5tQ0FpNN07qdwnqo3M60rRTv+snKLcB4nBuFQTikqr6RsbHNh1r5sFWQPaQ067p
UY6wDthRBB9zMP9sdd49NBEpta/K+Gi2T5mTw6heBI+DtilmpHu9Ox+YG40hfZF5YMM/xFsAar+S
i2HUD1GCZDxxqr0zZBlLFkF9rX0qjW5XeM3GGswnz13MFV4ERsFMtd4TVGdMtuK3sf2kdXzSp+Ip
8oIadQyVdBqlkvZ7TkZ3g+BhXKFr2JOn9uWx0sp/jAZQS8VsYiQTsNZTzA2VS5QJUNP50Ehb5kiO
5hhmh2gU4y7DIQV8AnBsT6TcbNy1zkzANHYdUpo3YxS++Ga760W7LRrvELvBY93KNPFkOQ3lXQBf
C3Q+WCoNUE4Shvtu6U+zyP+I9F3QL85OqtOitiXZqQedWYJpIQkFZfParVBpRljFxtJ48AEaNklx
Q8arn0SnQQAWgwD84UYuquMGzb/Vxhvo0QPCt+UWAvcHNefkj8WDmTsVB1x4TXSWkW9RowqGCgs+
I3RQsUW1Lcvo3kYvr0Ooi4eWLnjl3DDFRLLHqLsfiatH0p+c9OjNaTxWfmZSKOmmX73O0JZAwcvk
3QmnPENZvicmgduilFF/5sZqUUA2ArVs5WLiXKZdzYh5wxa+w6/UlWUBYdz7Ktge+HBsjerYYp5O
cu9GxxFMhvRrituiHpH2ltixhXNpbHMzgyE1iL109e7Jqu8jYkN40bCyvpguS5LMKo7dAwfel6LI
AbOCpc1TbY+RvELLW29dLT4IyarpaBClM8DwrlxebXI5Gr3+Ek3HxYaOtSrY240YyKKZ9da0eKBD
G71wEjGyYkGz+vR2jFEf2EGeb0uzegfWBRzXMe+1eYPOFSJxtqVPO6xyh51NMPjpCuqOWNrHZQ4v
8OwzEHvRi0uM3ly1Jyshir1IEmNfvZqZZp1CwqBEUd5iRSOFL4IVJfwbzaFG1OgIwUo79339YDpL
crRnED4d7o8Lhww113OEs9AHyDZ1JRzcatCpllwjEcjo4j0BJCCg8+joCvQ7+LjnA9MVwUlyg3b1
sey0ciaEw+0oRbC0RUTiVDnfKP3qIscUmrO8BXGenyVgbBWEprVtJP0lJA1nNhPOH0ND3mIq9Fsk
sc46wtH6UaMzPOaGFoKpMdc2O6p4n8l2aW7a9c3Y582q8TJ+xW4xEglbaScT7dUm4uy6aufgCcRU
QWpOVR9qUP/zXAfnepA5V23HmY3xN+0mc9/VunkWvce63dfJjubaQPjQDA93Qac0eBbEntJ9y+0y
ufcHuqeh3t17pv+VAuHpTQv8V8/+HC6HedFylsU4tR5Gg31QP5jDQQmXh2ww900RntU17cUukbkz
udlse8sSNMeXGXk0OepwTPwVXkOxpY49ANifKlhwV9G6mo54bU+8r7esOTaUeBa0H0XrPRAb+mng
d2AyifJxCfWvJSye2JuAh5WXskKcvZ3ptJS00+V42JxLMsa88UXZUVT7WgkYXH9D8hQ6jo7NpeUy
NZU/7aXObZYF2jbAz0nUXnQdYY8lD0PtTObWsWy2+VaWw5bzP8bBYpuytMdBatiG3m63v3LlaEhN
Y7OU+XCdrBHIyAA7Au6TDQuRXFnOY5gO58Enr8ZEV6qX2CD02t+WLX+ThzpfeTqwaaLbNZPugsrR
l+M5Ej4PTVy/5uSVhb7WbmsQ8gyzvRclalKd3jwCFA+xP9koma5Ph2nFbgckPdo7OxIHajXjd/l5
idD4EkVanCfDuoqb1Xze0aYvl4QPLD/gW2NeTv3lSqSh5Ar/bBSqT14CrPMiBA9qSKReWSy6xiRy
2Kr3lYhCeyb/D7iXzY0nNf+ez/yC45X6SlCq5fSkMd4wd9nHonlgfWK4dBVcqB+JDMwdi4fK1ZMy
b03KszCW1BS4aQ2zZ+3HCGCQxW0sn+FLllTFpnKyty7QsULl7cMgm+Vq0l+aeG+jqNnF49HuQ1Ja
QP7KVrtB8/7qDoHwKktYathH1dmUM9XKQPwlcLilVmptEeI/aNbI/ln250MRfoi83SsBhotTjQGp
TrMOBI0PY92bZDQIZB7m9qAPXf0+yD0lhdWaOdsw5wSQ02lJekzlptZlgzK270qR0PbG69Iu58Sv
86tGAQQAumJsVnD82zdlc1mWR8dJcFszolUfUfVqRVMp1v9e1Sc1Xwyn+olOBDEzaGDGHI1lQvVX
Vyw0/WY/xvVWCXjVjF5120O8D+YwZzRyUOgqz5Mae8xw8+YGRhdDpq2yWSkJiYZ4H1sC7UESg8j5
MDimVb4GjN1+1TRa9EpJrC638hQE7nIIIfk6Gj7e3NNB/3n+Tg2ktZ4aOCE23Th2xHBHhQcPGme/
noSZXkwrQ46X1QhVDZOuvhxt+XaCuKDhpT0Pfnt1QxRNonFcpO1dsL1D6khYFOECtc9zW1tHuURt
Kp1ZfggTrAyQPw2UEQ5iDkFAMIlcKV6Rhn50SdwppVeMuxyWn5KXKNtnIFUNRREdB2KW0IySdaVe
tbPNFztuqICyu04neoAm4B6VyJAzMQSBcr6jnd8oZbqaaE8clmqbI2xUMSTpwScQFNmv1f1AMIXL
DYi0fSCtMtT21xGZIyB9hPVmeGvjttqooZyaIzl6SSHI9yNRVEu+bzzgnjEkfW4Y7tuGM8ZefQ9T
j6KmiZ9VcXB8ua3r6VM3JLf4MCnnqPlsO87EVkxPT7R3yt/TDEz25aSqmvLzspRABKCHReOMXw5H
z1qY/kF9PRk9Okw/6Hqvi7ApyGMGl3l9/OE2Izl3AVuEtE99lCshoHTmKSEpb2310FTUItGG4nFp
yHnNKNNXpY0aYaUTnsrooIZB/tR+9gskLTnOKn3/We/tZy92d2GbsxWW+rTUJQJVSyfMPjPia2lc
CcayRcjFazIoYXyNslNqb8hy6zlWp8POoqDI+fe1aEonnyZZ2h2xsUnWszc2YiIxSuZvHcVWFXmr
IVYqa92WrCg5qgW3SrbinXr1IMZCag/pAObMYVI70EEWyfAZltbHGDraOiNPRA1TkmR+hAOScxnK
n4a53FZ59UE6zRZMyXsZoQ6PgX40tgHYJDWfTEKnDrpFSGpLhoamVxU5EFDDlIGgziMOvO1OPd/q
AdPZQR0FW051D+khR3q5nYHU2+8a9n59KG7cwmTaICySc6Fdx33OcKAaK1RQ0l/WYRZa42BYqSqp
JP2qTKjbnAwRAhywzeqecauUZ0BM8k3vVvoaztfCcguXO65vAkKADp0ZsYmTi5IDNNYZtsokOWQO
ViekzSvTtb2dV1fkEUmbcVrkFso0B1sbtzD62+VQkzNjRhYIhAiY+zzUF2XtkAP9PVPEj0pu5FPS
4TNpopoG43t0X+qhocXQ2L8srXO5E/o/Go90NscRO4snemWh8qSrzFgx8siQM2anWFu+KDc2lFLD
IdcMsy1txzKj5ZZO9t6DTnq9UdTjrx5CXcM0mIo7Ja/S5j1T4YMfluXV4JKDWQajY5NtWC6bToob
k5hbvLG4LSdp8QvMH3m/7Inai69GB1OmA4b5LpUmWX3wabvzuHE9f6oBnRqUq3KhSp76XgQuj63Z
kD8kDRp5Gn5qhrCvm1+lvTLhOxbio3BG7ah2jV2H0E3gBkOZ5d6qD6LGsnIxBLRyrNBsIGWIvxzH
RhUF6khfgpdeqihrWt8Aksubtq1XSviXBBEWo4IWHgYnVf7VgqSnzqEK/ZN6SCJhIzjAR8XVxqnu
QR33C2Y2pZTGqGF36uDP0x6YqDzGZfzWa3qws5B0qi1CmtqsXpG2J1r7ql25FikT/QUxs/VqgCa/
dcuKGz5nUxOij16pq6RuTqViygpQhzpdmVPfHNSWUql2xyJ8j+3+Wy0zquoknf+gI4G4rj4ItDom
WOmC9ihDailldJ7xCw4sbS4LJLvv7BIy45SzJzbj94IqqlY19Q0qTQAMv59FSMtRrb36ZFPknVt2
6Y//XIxlEvjcxsM+aei2us14UOYdU7r4nfQPPIprt8Bov/Q+rXjp1ZbOVju2LjNHJk75yBvbYkkI
crNuZI10WzKwyQJDh0W42FUDjUCAGJ/klNJ+CJzsY8B0t895jmtjLg7qWhFRPu/SKTiqB32gh0bd
ROSLaw8MdWQxFi9SpPNSNaHUjc3EuX0K++BPo3I5gO+b+xcl71MaxKyk++bARTQiOzil0lY/xr2/
1xP8g+Ec74xqdA8ACjYeecRjIh5nnP2qtNlSj6rchWp1yWxQVuIulY5tJX3zKr5otMCfbpJEW93N
UdphtYFTTKpttp646sSTydl309Mp1qc12SzrzqXWWLnwMYmy7iNrb9n/k8EnHUhoOaut+EXYCq7w
IH41teRoDAndtcwrwW1DU1N3htLIuQaWv0hmzahF18m4Kro73idttFUuZylgWQZ2O3GbPLZp9GKV
m2lJadFIDYkJcYotQbDXMHGs4zm4q6VKXEri1HbBQwGxIEyfWn8bD9kLnzQ4AbA72vb03C7gDmsp
V3KC9m3m1C16aTNi/5cLDf1quLdELfZDg8xZK3+ZMoTKHQPpUKNKhmQ67AsvJGAx25JklKEojztu
gk8ltVAuCXVB3CG40Kyhz5S+L2M/HgTE2V0ljxqoeS8xMVGMPbhNlWdP3WgK86AUs77A+5e74UKG
VBZ8hAtulGYh+c9nttX0X0rn2UfSPxugbDdl/FNt6veOS/cUKjejgsa5zKl7Uwfcq6Uu9m1VXtJZ
j7dJQqyFlBrJj2x2FU6dobuaAruOShjW7rMNMmPvyhxjeb0tv38dWueg1jT5kCjZotolFeGztZTU
MKPRgBv8oe4MtTVQF0FttDt5alNP2lzajwRMOUpco9Y2unp0pv+U+Ag7+ibJ6F39TjDThZ/hakZD
bRxYoYKtKmqN7HQunlwJdI4tzbTRfYfAmu5JNyKikD1bSYGaQkdf0vTfWsk2dLalBDTo9+OYVTAd
knbHIIBHGNGwFKldK5h0aHu9tSshR501XVzqfi52Sq05NIzFhbxYORfrurEfJ4/OAdAgkrXv1TnA
T4l4GOtiWKknUNXwxM3jbU38kSRMtKR8aW3QYl/AkgnX5MIBjzSy/DaQPislNbFE8hrYjKQcR/rr
ex3muIExaTScB7RI72RkXegDXMVfjBvf68Am8cDmCKmXG1Udur75qb45kY+P2UR8hlG7PKfsxZQk
VNqvCJm1MD+YX2pfpcqO2kckHbAhp+huy1byhxiQS8GY0uYucwtOY8QvLw2lylxi4wZGa1RcVVlK
hd0N0oCr12d1rlU3vFrAijK8J6VuG9j6a+yP1Xp5VXf9uEibPFlp6ymzrgVhRG4bdMX2pZ40sWrk
/ZNWHHfpwO5TM98Hg4luK0FOE7f6G5E332rVwJIGJ99gjuFp+Vad3JVQPdDz+8Av/lgKjABx1/n3
jEFC9HhKyE0mGZy85SZ2ukduecLZtO9GesF1Do/qe5xTB/8EnsRhPrNT0dbqkB8MLjtqZOfq2sXj
ri/7B1fKkftew65Y0MIyiq26MZRa12iCk0gRFUTz+xLO1BI8pge42A+FPG2JrNVXSZae1UcdNe/Z
zJJXJ2qjtV4xPVN/F1HI+qm3HX3dSM/o1PIy6pseOv270XyOzvSsVelX/7v24fKViUvG08GWZVDT
tGSjDda7lpy1Ua9PqmLaU4b5Od4niy52gUXDsS+RSygfs0XhlKVCfVnyXxJ5FpikswIAL1EBBaLk
8CmfluVaLnSBe4JZx9W2q1a7fiaWzvLTbxqSN6h5iqPuGCd14dRWcu4hWAR6xfCD8A85rVKfNtQ0
euKYHJD2U3uDySzWSE8uem4ZFxI2caAQpgBliyUdzYRHvQzKad5pw9PA8YkubpFsO3vQSOqpnsOh
qs+BZzx6i97/aSrmRCkzgAhtA9/NIIatpqrj6qZX7y+xq5BtIgcUL7XoRUXte1Btc3+mGQ5cixOO
9RUu6UedBcZjPILG9YfrKcominlaEhK9HKTlkgw0olLimIfxMW2sloUVtpzNxsFBOMVYPjDXdU94
qrvAkI+WFdHzH0uXoWpwloopd7fRI1SSU8hgw6seFYeAo8J4tjOaq+rLcsgu2Bjwz1WJVfLNPuFM
OvjeXWq5N2q9xbnIsV+ZMrCDj1a2bhbzubbil6gV35Fun1UZV2dmd44RzcdIC1T5KF2YeW60nDOS
Frepx6fAkhsyTdTuG5s+j5ZWD7bFF5IV8CuzinXSsdjnskWYambsrLzWOkC7TG4Eawz5KQVWV7d6
jQrD3uZGvI8GXjnsafnkzDXVfsz1hpPn09q30XBM7MsPmplj0Bjax6Rzn2hTcWk4A2VBH9x1UvJV
p9XBNwdczgyo8rpojwmtsYW1uC2CfGNmyJNEih2yMBdn06f+OjAhh9pG1O8NCFcES4UeVDr7ZKMr
WPWkCeyanCI8MjI1IS3iFaHJJ1wn3wq3vc+qOtgxOP6hTZa7awWd/sI9EGrGAjMmP4MgGDeYsT9c
uwFSLvLTgAamr0EDpVpa7PrmjCHtzJGLcuclwYZJ6V1YomLWonQfEWaZwPTXm4S0ybAL94nJ4wXc
sd8YVt9v6nm9JP2IIMCFD4ulZ677+lwjFXOK9CQaesBZPzCzxgTVa2lIcxftsumFZ29OIH2A7Hj0
Qsc9JkvzNY5zgAAAfsnYxueIOKZ0biEY9drWdr3tEk8MsUyylwV34pqkyHXYgfYQcE1IxuU0k1YX
iIUYzdLqvs39at0LIIVJuCVxqrsJTPCZdgA9sLIf8JjkHPzpLk1FJ9YdBwxiFiiT0XTrRVN0MI51
U+ebedFOTsldPUTmE89D2H6DO/4VNTwlgzFZZ3O07rupfifURN8OIwgH9UtFB6YkDhZNi1buimi8
p8NEw7o3vxdCGg5ptWxMbaqPgavv8tZAZ4dS1enJfMWqmW/bHCstV6bAQzxC7Qhhlk4IWvOIsIrM
s+8dy3tq7crFOzyHq4X5eDeMb3WbXwqb5pBwkcO3QnuvyPAk9q+atuSwriLX6//w/PqHH7bVrnEL
5E0Ze70FqbHoU7AUSZ8dCEogkp6xFFM3Wg4muhMSi1/8GcSVhzKEFrO4T4tkWZlmhMA3mNlZwr1x
NWftTRUcAHmeY/z0I3TDB0biqAFn/DBFmz9hXfvEdbrJfOAHTdqcGy+Ktz6qZBw8I8TLNnutiWPn
vJAQutmdo3ygX9j7jJvtcJ11++SmmwDlJJyztyZkx0PUyD9Xx6ackZCoPXQ7/jDgXwO2cuzjzQMa
/sFhw94vffOq0WddRiAtTfluMdLZodPbIbuj0eU/meGni5jiUiUm8kFvOrtj67/24odfm5/25Ju7
KIx/AqwVNzEGO7EE0e0rSmOiCDFHtliHwHHR2jIBZnYeZ2+E5ogMOLikVHnURsdo4vy2uIJ8ATd6
6pkCANRBwO8OXH2DFBPUZT7wlPm1N8h97tA7FsCZjhZBZ/ctDuexIdtxrg1SmkBDjHiS0sRYAThG
0e5bxcWtrPeJHs65IEuAYTMjEoB987oNkl9+psVHctu8k2uOd/0yuruYXRSCEI4cY/kjr0S4FjVt
PD1lsByV33DzM7wB/ZHeWHKe6oGPEQNBrmcMlpqsbZw24Xd4Beg2tFryVFDmBWrG0MP8mBLfY3om
ck57SxdDbFu7fw2m2t63DmglTOVbaE7BxaNHZEVufRzd6oVW3N60kN46Nia1PBAOBuMo3MN+bW8S
evRaa84nx83hJJdM7nW6HafGK/CicBdS3NBYpOc21slh4V7eARhFxQO/f1P5YYUsV+beyJORS+qY
0kX/iXm8v6q7f+O+//af/7X/Km9/5F/t34Lgn/8/WPH/CyGU4Nj/RUAuCZh/wivllfjP/9izUH/9
0Dg1tz/6f4VXqj93hVFqhvkPHH2AI+Fd6I6Lvej/0Cg1w/mHq6Pyx3QPx9mwBWL0P3GUhviH4+mu
5/uWa+u+6/BG2pLNJnh2/R++fDXfhMXg257v/b/gKK2/Ct7BuTiesBwTZ6GEW9JX+6vnqI9JLo+L
+s7t/B16+0+T8JC7JgOqXYrPYUqI666B6MkKO4vbwEnrS9brIwyoiLzD0Ip3Q43ErvdpRVdJ+NEZ
bg0EvkWBuYCl4U4+EZjtbJ2091Z2hnTBmprk7JSeuevzmdMP1p31osfxwaoRTeNy2CwISyHghjZs
CTr8ufWYz1td6437uv9BHt5w52rmxg7I8jLtCZVIXeT/xhNm/9WUqa4LNEsMdlwdC9vab16slCAe
zW+jO2giCURjhjUZe/KN0bQ/NcPeC0FcE0Dl2sLp68XVw0Bys+kVZHoJG/ZNOSzrPPaA+RYsfKM/
G3jerORoedMOkUl/sSv9s6o1ivIc/CgHFDuBK6wTmRXnDHPCGotyQlsjRkq9mGSPIi7yiJ6axUxr
2M32YA8OKfxCQiiAdAXeT8fP1rGTJcgePLFe+jFeiXiJN7FovU1pmfqut8Zd5bXVnQ/ibAcv7dKg
GWHU04i1639pUyROSSMok279VhU1LKIenE6n/RvDjvVXC8n12godg4UubGIQxG82QFGn3jI42m2w
hOV+bB5bLy9vw0XbW51uHLHd4cZpoGkyiYZ4usXKbb5pjk43kfT1ukqfJvJDq3HScA1EHNtsO90T
u1GtfFcNow1mY4b09sykc8ZNcmPpZnMwKmykTdgznYyR2bhNXMA787Jdm+RIQcyepWa0T9Y04a5d
RLvHf+nfB51FDl8EGNRqXy0elvW/lIw/S+u/olOFvJH+6ae5XgxpO3ShxQhX/91xAitnnkkPvwXa
tnVrhzGOU7NXTr+tbkT/KDtG9mjMyKAewtl6IVV0R1rbKk8momHXhDKMW1F01S6OMx/JaP5Ti5iP
uSKpdovIvmty3TcgNRnSk9ay/fs3/xs95M8378KzdbBeEWvxW/UYGIIaCA9uk7zGv9ITVDTBD8Gx
ucszNNY6c6s+YpfcodNIW+eMwICwV34I+WX76+/fjCpVv11JW+jw4xnD21CRfntknbppWrQWd/Qb
YfDbNCLoFiRIERgl50sA7yvMjS1KxfJJx9rZTn17V2f1jylxycP2y+SFwn5f2C6GfLIaB4cDXsfe
1WgXogvxt8et5lx8W7u9X83eVD8H9fwee/KImVWSZ28zVHSC6WTa7CdYp9ul1m/MIgqOiYMXxdLQ
Uk4xmn8UjqBfl2IX2B7HJJ9HDaKP99/MndeS5EaapZ/Iex0aWFvbi0BomVrUDSwrqwpaw6Gefj8U
Z9ea2T2kjc3NXpBGMpmVGYiA4xfnfGdL03mXD/q8nhBgXhGQGcNekxMCNCxuZ5XhDKSHwNvz11fu
t8P8y5Wzibk3oFlb1vLY+fNDICX4C9CCeW1LHFx1TuIN24RV37jW3h0MpGDof62RUYJQzJVae0kM
vObgPHZW1BPCPMBUScxLmhKRB0Zj2s1JRdY6PVTVnlkEX2Zbd44ir7YJKKujE9oM77N43E9UV6NV
RisMHi66adkfWIkP8tE2StLMG3B9HKo17hE+03/9oslM+ZcbD9CMLXmEGnjFzC8vumX/OpmavGbj
iDSrBxvPIi8xRgK6NXukLY+r7WTvgYcf21vRwyT+m19guTm+XHUeu1QHBL4YCw3rz1e9HfXYaFAr
c7KAEVfJL6Pco1PIN5OR3xeyHxiGC0z18okrd/w9O+Pg/rvr8AXJ9fse5uzRpGFaVKZAQ/78a8gw
czJvkNcIBavRhfGGEUyQh8S8JhGZXAruPgOAy1DZD7LEd8JY9ti1UPEqGTp0rORHxk1v7ZUji7PG
SKFwCdWdk9cEt9LKShZ5a4MSKx8YPwsWmThTw/U8Mwz1lAY23mBuY3vhB7HM+5jJ7VWFXYcowyDj
owvyv7nszr85cNFyeo7FRgSM0lLj/TPZKSLIgs5SXut4vBs0jJWI/YrnJtxVljtdM4NtFSUG6+3C
va+JvrATn/6QKIoh3TExOdYC9GQecEP/PmkrybE3svQDGZrTEmZX1okwvzIEDahDZNPeawXDtXES
n2kNr6EwwmnTlaF5tCvGtMtCz2IpuzHNiu5Js/b4Cr/BtUKRGU1M+isQnLVNMwrzjnl6vm7YJ5wy
VlwrY7LRLobeuFG298LcujTmA81NitfyFIHQRu46dOsUDiuvB2+7XoUF6yOWzAiT4tMwJ9ma4GFm
515zj5NxiCTNXnt1nphw2eEUHqvAu7adWS7zmurgFjvS2KttFucmhZxK/+5puHzmv94TOkx9il+D
m8/+4uWNuiEJY6Gwh4h2L70Al6NWfiucvj7i6uGxMY/WFuMUSaWxxHUnQIFZR7codmzegcjVVbWF
mfGSoII7AInETdjHW5PQDDAYxjoTBse4y9Kh9bLLX9/PXxjof9xI1nKALiW1RpH25w9WMriATrLu
aunRB5VHc+5npic9FvXAGSD1WdMTRqhwYLeOpGc4KvA2LV/rmEk1GhkOJR+MEvwFNsp9Pdb5DtQl
bNVgvIkuSa5hbKEObgiYQPQJ5y0HJM7UaoVgo1y3iePt9SHT8Muh0HHRu/Kd0XD86xe53Bxf3x9v
oYU5cIP568vNY4a2PgVNdZ0GngTm2B1CHpX+3E4fVZ0+/PXP+nc3Kt0RPmDqa01bArH++UatMjZk
cDCvKSCRbSDiX8Kjzvnrn/EvRYO5dF/cMBwGJCIy4P7zD4GhIQes5de0UUCgYe7gfeAmHc2Y7QLC
CZnx1vUoHieMW2WHUI0sF2qZudlZ+lkguLuZ5HbmehduTIKDTGHtpBdVEPGIMQ5hGhKmjQIsOZno
PxR2PDEHiybPfBSN/Q07HTrIKb6bENKve61GoM2kEo0e9VvDB20lvZuKkxjDWElFl/M/jG31HC2k
dNvBSJY0LH5ZyNcrCASUkEaOXBt1aW+ND1Wk+8UFbCdNhYXR8W+u3Z95FdTvhCzw6HRoHBeL+tfe
ca60kHFiffVEA+nSDE92gEVl0hrWsK3YtY4Ua88UpNgbMbIWh7q8KGZU1tgs7IzVfdCuXIlcsiJJ
Pmq5R0n8yNZDXsptPYl2BcrXqOj95mQEtIv5BFgNyJgg9tazEeOCsN3XyglsX4eosbFFLLYxdzlZ
JeJUGd0uk4wRtU6H615W92Ubx6jd2QsoUROKyj231VJvWCRL6b6VCc+4Xm4ap3sn98QXQQgVLi3C
zcyhEkdrO3mni3ZOo+7+6Ct8hhOD3sTWrdNfX1ceRl/usuXCmlT+SIdcepOv9VjZNjPDtObqJADc
4kzXHmZIx3OOsyp3tbvBriV6sPGPZ7FhLXE7KXiSvi3ue4mpIKOdXjdJRkZ9YlqbmASUg8V226Kd
DAeLQZdTqQOmv12UqOTSgJ2uomHxRCF5DxdEXmEj2e9lFV9BrF10A9fCPKevrWdi2ieHER4E6Six
+S2KbO9CzGSJwr7RUF8jum3p/LFfcUr3bquznSGDaHS/F0M5rRyDoDOoGtd0OurMxFejh7ZQAZc8
15HStmQxfaS5zjC5s3+6TiUoKfI7aDe7SOPPqpU3n3oeUtosPEblbXaXAd9YAuOJq8HvELJ+mDRu
Z14OLqWwApSlutg8NCmIXhmN3HsW6vY6xEdkufE5SsrPaWm5Yre4Tj23olXGD2Q2etzLxbEeNBLD
hxxkW+d8ujNJ1UkJbR1x+FE7RoVtHFs5vjGu8WkqfpIIT1ZYVzeMmrM1W8XxCIQXxIp7biPuYph+
TwFX+erM+G4NGaNVl9bBKJJ+1zNThCgYzFvHzMetZURErkHSORRgZQ0nz29WXv2qwGkX2H8uVY5x
P3RYL7XdjjBdtTKrFiHcj8awNf93pRimKvybstn6+gRYPptY+0GbupLh09cn9FyNIKKr/CrSZNgj
o1ecTPG4k3mLGhgPtA8qzlrZKfX7IvPCtGE9obSOkYCY06qyXdTIsAl3VVhBAJPXMjFQn/e19wdc
vcuFXKSoN2w/YGpEtWE69oOu1zkOCA+FsIJrlOOK1ToQeY5xyBuurWtnRLT248Exk2Oe99Na1yus
GzLDh0pbuBmWD+KUOI+BTfi2rua7VNB/xF727k19wVwkIRnFRGzWdZfI4z3DnY9xdUxwBiIPnCd0
HkL040aabsm7UcW7v7nrv05FuLDkwVgU4qAvYV9+6UdiJSLLaATZrJrye5XkPloJYtQmNkHSSXeM
0gx/fpZTd7EA/fzNT/8671p+usXAyzHJpmAeuTyM/4l32vQBllPLvYwNzr+oeba1DOoVIlM94kmv
Eq1ixWjvJtVujMg2DkhN4l2ryWLtxT8HdNDrSTcYvpfuesiMo5Y2f/cb/punDRE8ngN6xNT5+H25
Pk4Izlp5HjB2suFG44eboqbyyvFj6PhVYDvfh2Hp16P9PikrWnsT0yLicjElcOxMIeHhrEFXwdUL
MHL+zdVDGfT1yPYkwCZYXNR+2Ji/dlH2sn0GnXRxWg/JoBWwdJr7J0uQ4iWDGX8u7hz0pOkRUMaE
Nqy5mxmRgHDn2dKIZg+BHKcuyQBx6aKbbsNLUXbuSzp+xG6l0Wo05TpBK7BuWLiSFEao44CGZ6gj
v6wam72KBwxksAiBGUz7BWYYvKVpSewIx4J2vbKOsHDIiLMbdUowj7zgYWDD1PTiHBODWEnjIepq
bauqrvnjX1GpeHspKKKDrF/P1qzfT50aEMUt8ZnPuVZUjzOZ7YcBnxq3imu9u6D5UaNV3+deYUQZ
MK52cbT1dLPgxWUdKXLVeNRy9ilW7m0jCDhr9ILhCvE9Yv4R6mR3oZghU86b8p07xVc1d3ud7zhF
wpx4ijUb3MUlgBFjwP4SFdvWtvcKMqFve1dHedtxdi9eLYK7dqiGtWvaw1619b4YZPIQTToPqjbR
CCWPqpdCYulr1BRdeltVL1U3PIk+uYyU928dXjeT9Lg96IEcFlBKTm8RQ4zOTCQzVf4QutrPvrHx
Ymj5usWMqiEjIuI89CMUFfCgWuWn6DQap2Gjhfy8M3E0FNPZRF6aEjnHUH0+aqTTrHuDfAFMLMPe
HHNtN4tgV9gsl+po/Aa6+6eBY3Qd1YG7DYP0frJPHpqAOx6lJ9dDHd3YYIc91l4mgtXjCHCiU8ne
GPU7fWRXHVsocwVjaiR3D5CCUEQANU2M6hGFNgE4if4j0gjoIZ3FpzAgpcPSb52pyD1VWFCr2PzF
Wqu5qdzZi4GgaUtHjeKUN84y6QdNd5+5zYPX8uky5vwVEOkzpaqudki3CHa3P0vDeXSH6Uc5dzcx
883DxISOwIzjGHmEShpcMx7BD2RnMebvj2PWf6va4FuRKs6fHKnpPHzaAwrbHoGplrhPad4wmFE3
QdgX0fbOOciMbacFAOztYzEXKAsolDVVun43hNdoIByzwpeadNnFs5LXxiOWZ8hfI8hWGaU+Mfab
sIECOQSM0cd2fkQ5c7TC5vtIghbbSagKQyG+jdKkNnLi4Gqzy0ROieh4okn1ZtLae0cc4eeofS4W
Ox4u/ka58E1F8ygil/glG2mf3pW4hR23W+WzNx/CiFEpS+yLiaJlpwv1KsYYPKaJ4T8FRLixM0JQ
rWVlQuYqqBABP3+Kgr3TjtbV2zaeYM5fcp0ISkT1yZ2T1Cq/Vv2PQVj9tbO4kr17cBVhsF2prb3M
IM1jMLZuORORhcYMgT0BM8bcPqJsIiTE+FVEkM1wCGqrCVu+4QB+7o3unJaCzDyKz3Wf3rRKl+eR
cj8b8fsMUEzyyiaULEmvtTlVp9qLVqWwcnCfEYQW5RQ+3jPTo90JmV2f+hnG9Bi+9bmSayeO3h3m
smxp81vB7GI0CUlxNKNkjgTdzqPWR4h/Boep1iSsgIwrM3MVuEa1bman3wwzrJA5+SmtCsttVvCW
jeNNNeOL3TZQeUxkCgz5HU6QieR4qGYkiIDCq0kuinR1UQmdwyC/i2ySOy98dfGcsvBJiClchENI
ENskmM9DgIIKxE/GOWadhNF9WJ3a0Hm/6elDbrPIimO1cgR4irnJa1808tcQme/ejAnVjoRGa0L1
SyBNjJ8Tt3EGWHrGIdEFMJNEMXMhPUyh0oLkPyX7ACRxLY3M18Py04Pq5qtKooHNxldO+tegSoat
7PkohZMip7cFPeD8SHTq97zFHJXLzRzE932bzUdRPvVcZWnG4cZDeRWn6auhJPIjAVyzL9kq2ARC
29qbrY3JRkUNTwEdim0L6CN0Wm2TIyq8aU2Eu99rt0mQpRtT2PxbWQLO7mxzH48Hji/xINr6OwMl
Fidm9DnHlY7XkQRiIwzf4y4ctpNZ/SoZER/yudu2RpBCBux/mEZzGduxRumice9S2kI8GZsdmUMv
ZponR82+NWYfXWJV+DPJFby6VH+WXWZtZ1AfY/uh23W1r4Mw36WIMMpBy49BAzV50w3jsE2T+pFV
KH49ZFeYlvKRDgZb5Bbuz4OXa/tJNM1+NPB/Tlmb+5023Hs16ClOhxPa+3cmxog8WQ0k+LSP2f/7
GwV4ecSYgMSWTsMnTnM+ejFvsvNBkJ9k3s/CA9k0JYAVyWmVYsNDZ883tZWLhu33P/7+49JufGU8
6aA6TktQw/xNNlk7+zMaMMT2uKmIt5r9318xiTo6ttlHU+bWRjbVmzUx52ZgHFIwjsJbQVPVeT2w
rMC71/ZjNDW/Ovt+Uto10NLHlHqIsTI/fzbGQ74YpYe8Iom+m/RjUTj6cXKtFzQT3XbU9Xdl4WDp
JTQjV0TnFiReG2uvMCj2NcbJlZGb199XHDNnfrSxqgw631CX1tMIi0ha89acgKdqYoBEENfiUV9u
8imS+I85O9ezG5vvsWajBXMvA+X5cRiRvWK0fphI79mF8Mbn2AMoUBbVhp0U20omnf04MlvD9Hih
InjN9IXgaTuUBRj4Mgdl1Ay2hNqgYvRWsWZ1BlDjWjBsDDk91Y5qDshr0urF61R8dcH4oC/E62KM
a8uxn226TgThXnGuhfOW5ZSchL48qA7fE8qyX4gvi2d22/NtNLQbQO+GIEDvrnJn0mamMqPftd4s
0hVYcYMpIQMQWf7ZMWuPPKVw3UfxovWaMYeZRr6ZFxuhS1N7odotV6myIQFl9hbq5nciAXmdcMjG
QfPY+lb3Wpq9xIvORHaEX+dOjeylp7LB0uO7MsRvEYbDqc6tq4BtDwTAIC7beLe7Rh6kCKJ7pmvB
qbM0sPlzdI/k6oxyESRkD1IkviNp0Twzrcz2xEF8Yiwf+czisMjq7lkWXr4zP7U+exqKLt2KbthH
gdMegtB5lXBIWFcKZz0gL7KDeU2gTLLPrMTbdxM7soqOZmRB/Awb/aQC3MsqOU/KoQUGohc7DMOM
8KErhqviPddiV10a1TIT5TPJyT9cbWrSOWnIZJ+aAFthAOICcUw05Nnp9z85nZ77s8l4mM94i6yK
B1U5B69uoZ2sFn9tVs4jM4yd4yxKqj79iAlHg7MG5QLNEiyqGfWb7W3cJCt8A2EDNo5yrxnhTJyL
FIfOyA/FpKpdaIyPHr6VfCrbXUn7D2oZ7FBcWWhCjZ9JBCTP5n4Cnp/fkOb8NHpQ7H3oMZY37Okc
acwKybKuTDk8V66trwyL8OiuNqtLTeZfWzac4FP9KAskTdqU9G/DHGNPgmMCGtUDC2RTkkD3vgyy
8dHOxuewwA2I+U1fu1bmnlKSpie3ex2YdxwjI7/kMrd3ebStG+t7Iz4A7SVXGQ1X/h3REsQlZ5Tv
SayGS145LOb16pjO0cNQp8IPGUBdTab/ELskAi8Mo0NZg1NvulWrh9XNAEUEewEp9W7unO3ciqMz
WeO+RIvrQ76yDk7D6xUEVz50TvzJRrQigBDVqzlW6KZHtkAGGJGpdrcBWIIr7yLqqwOPbdNPgp6U
BLt9URGEG9HyoIuHds/AcFxns3HEP+1c9V6/ZfQH56LQdahIlNUuVTbrWA2ChpTXtuK/W+3C3FBB
7Hc8y3xpi5vdjZKkTO6zJpAKuZq6BZpD0EWakXHvDt9R+Jx4gqHQMqgVqSaAoWqz4WtufM1yIjum
XDk7rFUmXBTRHxCGrG0ntp+RuJfwVpgxpFZ6FhXzO0bJ51QapNh18SPmOXXIwtrv4wWjXaIPCeGT
yGLWd41pvsX9WJPUk39Dgd4eHeVsxDRt2rC1HyKhTrHt3iWuCG6x6ZwjJ2KfOhjpFZsYFiP9aNSV
d4Yv9dBZNi1zm1n7FG2GP+S+iZX66FoBdMlmYZs6OMmyPkLMpzMvNhRAvDKtmjsb8C7UeEhRtlW/
5Xhox0B0p8LsBVo5jbNGEsbVGNoEyesh0sr4OR2GvcfGy09qyJbgRbQVBB4KVfjDOzUqcMtejEM/
ciMk1/2CoXD6+5JorzsPviL0M/eDkQMKXN6eODDUNcJ/6jNBeiDhrtgbefvaaPip6YZhm8yc96IP
wveo5xmj7mUdNB+zvEuGQh37voRjo9JfacJAgNhBD7pSNfkyqsFUBsVOGjoHtmrp+XrnEweznw7T
eGrTcDxZ1vTc81Zy+xJp62rhzSplSf9R7k2t1F/D7mLWVnzqHRovoIGVXYwnKhmU8xGGj1ybDjM+
h1UTUU8BqVxzrFsXpIDOhuCjvSxkd2Xyv4tT2qZSL9/A0Uc3p4SOENrlLXdUAtKu8M7lCBdKa+W3
2P2mTSaEJUkXmTlA5mbvyJRekpYYoWQVJVy6tq2OWc0YdJzMdFfRGtPiBeUpkvXWxj2566ziMaXF
3VSMCcpMgZMcgLR1BFrvzWVWMpH0eOpaEngsc3jKluGwMYJvrfUl4YGTxE8Kj0vvaDOjh/DdNUJ5
GvPkmsnyzXBIvUMF/YQDuN7yKcXWxDDgqqNx8dtKeDcm3JAGi2trzfGr25qAAHjxYPKNnbkcCqwL
YkBgjyHlQyTYNQU9IBe20sUx60K//ZVS+j2OUKZdfGAn6mNgkWaQ3CdeeiDqYFprHWEtWh4ax+Uo
yruMV+929i42tTvUdjOKWHECSnoz8gJSZB6Zx3QcfCYYJIrmbYNBP0jPHISMzXOE5Z5UJl6KIt4w
JtP54EOwTrrQXqcZ3hQbET/ReLPYO2KeTqliGFJk0TvD6eyspHoNB3L9rArw2QDj7ezObupbbr+B
5evtrE6jfkzb4KoY6ToOI9XIux/wn6QcWdOsRwdzOGtEEl1FaVinMQ0uLfSJE9dy0xeI771qBvvf
e0fggUREiORnPiYgbNJ0xP1UN0/6VGDra+NVqtnFyWiaN2eK4Ecloj+Vdbtt4vS+tbJ4L7Np2DZ1
lKzJNdx3dqluaU1uszkhJpop94C0oVQnEgM9duSUoKhiC/QkdMJpGB/ifr6Gbig2OhjpDQNLxPaC
qGSXDBFNM+7NmMRbQgbiXaXinTk59oV1wkPqOK8E1J+QrjECE3yps0UGdBrmdxae4nY6DyxCN2Aa
ea5E1l3lVB80DPmGh6zczYCQ/NyFCMicMjyoKo2vDXKg1gqZ2kahdQqs770CBRiC6PIjc5dWEZV2
ZTP7SOxvBMDHO9Ulr1I1xqko4zWHMeTM4iUpJ+/MjOYatrTByI8gI0Wh2MNbT3xDzNZ+ufgpvv/E
ERuvobMzpHFhEUvTx3zPYQS3+Lp4GNhYpuKwPZiZ8WbbA3NLq0Xm6A0xUi9s1mMGBrKuttKc14sH
BiZXsdFUjk4Ycf+3EGAsrp1I5NolJ8TXTKPwbBb5jw7zJJ7IN+p67yyRb5BggJukWiyTU5v+Urb+
qwlxBYNfRDXc6LuhHHGrlHLXRYG7eCEPFfHWpF6THiPLY6gq9p629yNU1DThEjOdZd3iHxIdz9SM
QNj0bdQ6tY0C8ItNFj47hM5h+mnTS6qFP7RsekHyCDRFST62+hOhP9meLmmkm208jr5mm+iOu+70
+Sqr8FMrarXOIp4VIfPPOw2Zk9JYKw/VrQ18b9LzOzqKPWlg+hOjKMBeVnkMJpX7VQaFMUaEBfaC
je0wyksi8BkxZEt4/vHf4wh2LNu2s1NrCvDss1ZR1on61BaFuScV09ziTGl2qdU7t1CywJjrNGOs
U5I4ZFmQFGZhriElWD4epwTGl/4Y4FCKptY8e/1J8iS/JwGUqZPfUsmdRME72RiRt2ZKwIM2Hk6T
JAMcmTqCVgbSg4ELTuvqfu00kkAfPWsgTjWY+FSwBdJg+hy89yS5xE/wLs76OUMleYE008AhBRLa
Fj0uyXY4aIsznuXp6LMkwQKspnOll41fGuP3me5qnSxZLXYnN4NK1AFJ6V2bAwxohwh7RI69JZCD
djKOXYW2KKiwUNjl8KAUsz2hUFJG7kLDNp8EuUmQs3JCRfvxRZ+JBEt7fhherhgxF1Zy48NjQ7Uv
PPE8mMQMSSMPHkNsQ3kzp7e45vkYkQyDqieNdqIzH+yRWyQZ5HR03WGdFSlL1iZnjQD7k+iB7KH2
RPvoEle0kkEnb3FcfiZKd8+lpj9zd6NCOaZ6I7+r2nX9NOF0NnkyYNibNvZM59ZDK7xhymm5fU5Z
WvTrtiXodA7sLc+RCj/zBCA5iLAa4DthhDL8mAtD52NaxldJ+eWPFVC8fELRVyCu33qVVfg1D620
cowTwC4uiY1Ra2rFIWghiYWiZWgeE8xbhC0OCPTdiITjazBGR6S+me8Z4qcxc2ZOabQw+JF0CJMw
KsFALGzgfsRE9qQBVtmMRnRtlmm2YeKEGJdQExadNrrKxD65FOL3yjIudQJuj53107wgwcco3o5N
lPvM1ijpXLHl8QDHUvX2ymwBu7hujXRan+48tgM7N6RqmicPXV5cnAuNuGmZQ+PubEpbMxTDTcv7
B3Py3uIh5fyLsLqMNtnJMdvmZaU2C8s45gU/R7f610il274FjVro5qnH/rCvDELMCpzVdacsdhEk
UxjoH1YIAnQfxwO3a9htY0DmccMycJKzoMKpQcRy5Pt2a5FYDQxghZHoObUm45jpZF0Fw3wvtT7e
ZaZmkeUIEsP14J71xQPeqaCMglMrn9vetq5IblfsFdQRzXGCM2/L6JU9RTwwHgOvqSNfUNwmficy
28enhRtXr+91r279pmxexoGNr8zRw4cxeTdx4C7MIDxsidOF25Y8e7+mnzyrCmDATKJz4HbugzFG
57TK7kgSMjaGJpJNmHYYqOmk7rDhvaIdwiYnbR3mG3yVBfQN5CpelTqgWzZsHmznU+fAkQQ8shpz
1gTCBV2gDCihOM81r1hT3p4juOZoF+4FHc3aGH019j3EkhwDW9C9iGXrStzmJ0/OfDXJZcBb64jZ
vF+AbJANi4KMHyjQ/TzgDcZQ/Xsr9l+yjfx3HCGf4//8LKupicOo+0/9J/8f2kb0Jbjlf/zv/8Xv
H/4s/8U28jB8FD8+/tkv8vsb/vCLGPIfrmdLz0PHzHxJc/T/axfR3X+gVHKIiDJokpGGsJj/D7eI
0P4hLR1XiOcafNk1lq/9h11E6P8gpkGz+JrNYtJzNOe/4hfRpP3nEB9XW345A/0kq1iEq/8iW7U6
UF6aySY9bbJVrcPc4gC9Ot73DlAQUI25gPE12zD45l1vDQQgsbT1vOARN8E5sbry0LLBW9Xla+BV
jd9IFK8NTL2xD4HsRmax7dzmLlIG04yQPQ/KXXa4Sj+zPudRGifvrZg2fZPv4Z5Rp3vdQgkoZ/yq
XXvVmewR63ZyRP9JXC8Jbbb6kdrFb8wEOSSBp58L4KGOGE5mxTxX0yCTeBVmOjPwIz04QjM6W0vq
cmSw/erQVoQFLb45hptCZ6gVjc7akjUdBmLpoY2eRoddx4jXGoB7+Wx53WNXdY8aRSTFy1OpWEBa
bvtT6s9CoMNXBgHxWvs5aOQaeSPerS5Bnd9BuJ0cXN+yQe3phMGplO1GM5uHKIr2Eez8zeyJ76Tl
PZqB0FZ4QT0/mzoQTNY9isZVbnFKZVMJTCN2uvUYE5eehDXRdQQR3CPbiFDml+lasoUK8+4+nZJD
NRk/3aXdt81QWzVy3GSziI6hpmtrGJCJr9r4sY+Zw2KnCAK78bXciHaNDsbfY0EalEmLTKaU+HNZ
zbAs0bxqZ/JsXRUjVQ5p7XQx71XC7q0meGlh7iFMTb+ZpgnzgP0rpHOmJV1doB8a8/UYqcRPx5pU
Rw2auTepOyvNP4bGwj6KYZDcshNxLMVKuQwRsTMxZlig57V9KMfkUHQ5ILBILIbCfN2FU7qarAau
XGFEm/D7gLHpFOpLpiIfw4nM322Xp4Rk2NOF6nZlC8n4xqYWkSa0usZNH5VCmTntTT1EaRSPL1nE
uWvQ52jJY+bWW8smW2Y2n60GHWSiqgr2HmK9BpGVGg13a6M6oi5ACOewzbIANyJhGbDgymCtRj75
zvIRidhyJOWuLbPXAi8yLfrBlfqFGcZ9o9i64XzOzsWsNNRgtdy4ir5Is9KTxXp71xcQ7WLW4THA
x7gP2x2avTemSBD7WgMryU9EgQS6q7cg7wkRqDSMqLWN2T7DOO7SHThG6O4TSocsgouz2KILE3sj
yDzT0n5pKiSToM9+mHX8RkbVGyrXNULQedO3rGYcE54PHBZHureq9FuH/HJWurd2ZFgdyGd3zu31
mIa0n5iX5l5u5RDsWzpjtI0RCIK0ApE4bcyM6cogh/s0wW7T9vlOUz1sOpO08dqhN3YA0RA9s7Gy
D8/eQDq4KtkDcyNCGWTdzq5iYKtewU6kMeD1N8Tdi3Za4S7e2OTHMrYwIIZFDNah4eNEL7+hpaAY
UunM/l6cRC4OFFHjTfNy8j2k+7PW2+Ocx/rJmcsn3YHcYfdVfqAIfqz7nyiXfild6BuHH4GMAIdq
RMIeLeaqs8PveVM8argICJfrfhkziz8KvbPO2cX25s2KWC7C8osOTWsdFLO/R63HRQ/bexTJtwKD
M9H2iB51Mi7QOyJiegy69wpQLJUoM1xdQcAcca7okX0p1KqzshcrLFkiqBCuWBszVibIxi/zcifD
waScScA30MBTB96hB3hLmqzkTc6fGfhjWg12rsEasTFxXjnOj7ocBIhxYh5D4WziUSPmAHRRwO5q
CZU/dSBFdrEHj95cIliiSTvogUUOa3Q3eMO5kCPjoaB/jVPCK7IUYobneImvlWTLZuy2CUwZm1f4
UR1m648hbtUZ1IViINLV26RJx11BcBgQzzg/5qmjv0QJn5gwQ9rdfBMhM22WgtuUwxHdG+kXZVdj
U9YPOKDptdUDIrhX7OZJjWjaEJ7usz5PVhY59CvTGM7eZ5ZwGEaRhqPFlc9FdEVWzsdXl8nhmzZC
yUgnUjnZ6Qe12PXIlMHRBbQV4/fEsD7buj1OzVDunLHYtURVxGImJ4SdPasNO9jMhhauVD371qyR
UVh5vqvT52V5fUDBB+qOGCAOwkfqTtDv4XDfIdG52NH0CfLYD5iFbxmjPE4EzPs53TdcBHVIymJH
QXvH2PKhVXawHfKX2m5/TNIZ75zQqC9saSY/aodwg2uzOFmms09iT39FtG1uxcCHl+Czmbklf2xX
1tOy8SE12LOIFarLjVlxHFYGZTACx720ivY2BNYB3z6dv+d29FDWazDo4z5SeYvwhLA0Pb46AdwP
XE/gmW2z3vA/pj5MhBhqeQMrIkFJl7jDsSylWpHGeo1L5101jsYIcqAQzq0HZhDvo8sRO1v9Thhk
j1R2f5igIXGjNydHRjkN//ia6+wrC7PhqNLIBrKdvTYzyzXbdGvkzSucFerloJCn2UrBjjtHKy/+
D3vnsdw4s2XrJ8IJIBN2Su9JkRJlJgiVqgremwTw9P2Rf/c93R1xB3d+B8UogJREiUCavdf6lraM
qHSDJPzThQOCUwNPSWphdkiim1lYyGaGl7JDAVPqHsbK8JxqMbxF4ECILKAl4l4DJ4K9cMp7klK7
ekMjc1u4PUVqu2DfNV2n/mSU1NoQYegLn+qcVvOstUpxvsyAfhACm8fGSje6ASZYuasNL1xl+WGK
4FLIW9x487IqT5FOVxWSJNHGt4B1VMgkxzyrf8Bq+hOV6do1SVF384vf0zZORp3KV9CslECRGiS/
2AC9ioGs1RY5K1J27t22+c1qDZdtTY6uoFKzyFT9Qod8eHQX34OuC+dDPVwyS/1EqfbpB6AsLM0j
+Bge5DztsbkkzEYeDb+HnW5tDRNRz+wocFEyiFpc9EJ3kGmxhJoZ1gTlCYGl3rh/IlZZhV98JNYb
Vs1VRkQIjRJRbYMBQVJaJwgruMr1oINUwo2a+Dg9XfmRef7Ff8DOCz8+gk2KF4FT/cKBUjxgIMXU
X6scGl5Xu/M+zK4JuJJZpU0zi5XGTNXaJazGa1k+Cu6FQ8sp634qeyRFeGIb2hhTNavH+NdQFL9U
v3Vk+VuxqiNyYTp60HDmaToB0XC1N1kVP6xwffRy6QTixdApoeF98QA0L5F+UMOlLyUKkwlJsXxJ
4leqxS+jVSyCUG5AnH/zLhAI1flbnO98w3pNK4bKOIE5KTR3O3bk/+i63LCq/wWH4pw1cu8lxadj
5pu6zG+RZu8zEVl3XBDvdAiiOUFpPyLTokVTuMXKGUkg6VX8R3OnA0uoemtHCsgV3CW4yuC3TMXu
O80skvGqZWto0SV1EFDlUXs1J9rynY+ctVvAMftM0LXuck3f6UlcLhusBLSwoqty4dYluf5JB2vX
hyJ7M8aQrI2uEPtBtjsDfAeV0T9KDkc13jRt2TlNehpr1mFhz8YX/rtNcoH66LvgrWA1a4v+KhB9
zDVo7k1GsKXRO9m6yuhl0kPMbS/ZeWyEgTdhuu5Bry2QfX1T4nDQ+iSs7OF6r5RDN7o1ITSpcofE
MF/1TvpXC70UZ5Tn8GEz4/mVO8962uIj7L8I2TVzANQaYPoCiebyMdSv3FZ1a6/sWBcR7jtztbNV
8zcKBT8XiKNjANjwEBU3bFE2UxkRUtbkoJKGKDrbERuevMCl0JminntO2u8kEAua+QlUZvzjq6JK
OsZSsmoG1aJTl+MqaPy/cVNuC2lTM3LAdyWj/zLk5ZZRxzfD9j2vcMPHfjy3nbhamQLx34NOSNm1
xWGGYnQxOKLcAqvb+yprF7LjYq+0tjn0Q/FZY2Iu6smal3n3O54+H/GWY/pVZ8bVD+mVhKVDK5Ru
UEcNyuh1akpUsQIMVyvaG86sU5QuGdyoiodHQ2TEfjGUr8fa9lZ9pNtzftp4HBIaxqVAD2GiZaJ1
l9IttvtgZXW1gZuaDBVp4KqQYICnXhp7qusPEI8Xzb2+FKg5qVREerGsK3UcdfnX0N346uaku0Vj
So6xb/5pvFxsfa7ki55UP1MxBNvS5IoOQcYvdBLeH++sXeQaTM5KmlskBdjowQDv2pQCldZY2buN
9WeZNFm7pluz0IbOw161Y0dDodZrKMuHEuWo9LKtRmeN6heycan7Vzg2n35kkSdTOCm95bw8kGsp
DI9sE4TFRhvSe6YU4xllts4uPWjuZWM6P3T3o5kqqfYEHTos/VH38bB3URisGBgsqmc19m5EvFEh
bnZt/KI+XS8szH6bYBzeQbEjF3lxgketHfkg/ldxBwaw7HzAfOwRjDwfXvGM4ZuM1/TYbKi7E03j
LFvVitmv7WCG2JmCQzgd2LVSofUjxlz9B/SMAPaIlI25DENtMg/zxRgb6OFZeC1LZYJIlg9fo0f8
AhM3QulzlljxWnOg7yCpwg081NcecvPcgtck2y9mGrHvHgsJ0giGg0z3MgaPWua5mvvtsIcyMKOw
d+ndOF/GRClu7CB7kf70WE1GNuqd4p03C6dJaEAwE0ImXI0PLH3xR3nslbsZB/8wcDnOHB9qtIjr
JVmXR88exqtesY/JkUAYtne+mWaQoaSI75gIcUzTKRxESwsDEoPZpida+tHMKiUuF2rhbj4Ocy6e
5WSZTGdE+xVtefItrKjxEML0L65GyTak9ttdU4lg5XWseTyJ04uLAH4Te10L4YhDiljuH3GnncFJ
rX38McipkjfVI0QsBOZ9N/vrJ0qQXnkF1TBrUmILZBwvkp7eB7U6AGMOjo6MuriZ9ftBN3xuM/TN
iCRiWlEgoNzXiRmPxoZwZobtE9BCOwz9QsbY7tBEKNjWkIM3l8j1816IC7lGe4yScu8b07cS/R9S
5WyGuhYDStf89rrGWYuafI3Jzi8TqxPNZr9HMN2rJdBQG+Uic6vvJhpucoI7jM91rXImlVZUZ/ih
RKSUzjBvk72YKpbfftuT/44mRDKxpH0yLI0q+OoS1Fuac4ZVlm2JVeuOmWWiZAN4XMhvOwrOEHiZ
eA2MWpqRnPoi/UpYljlNBaaY4YFeJ+MK7SjS9jDSquGjTlBZe+bP/69T5i3REq9jCabmp+jyth6v
f4KoyP9H2fHh3vy/1ylvRfadRv+zUPn4in8KlZbxL4wiNkg25krDwAP4X4VKU/+XR5VSsGpxnk9R
wvwvrI3BUwIsuyMkg7Fl/7c6pfEvoNe6pes63lKJ7e//qU6Jf57v9d+sqgB12FBRveSOI0vbleJ/
OVqkzxOdqQFuIfkJZinl/5S0xa8+AOtGZ8Q9I51tzlZLber5BO/a42IuilNLKNiL17GGeT5h5fpI
ep4vDjXO5avT128YDsqvkg5E9bBl942v7Vheum/QQ1ciyrRPGyvnqk7QqbQ4az4RlNCrUJ9WoIlN
WUlv+TydBONWMkLdDFhdJFO2VBW1ZG0qFb01uvYVB7n/o43aOcms8D0aCvorNdKytEsQqk2J/1ak
LH3UaH7mjWEuBWRy0hHC5ZR1yVXvhuGQ1CwJHr3GZMy/8ig1aPHSuiPYxSLJ2cE44MHgNMu6mTc6
i9DEoJIEEY/Sliabe675t8Ro499WFb+aXuUuU3713cTOAtuv5lI5SZ1dnxMq03Qhdaxoyj57pSNS
SulJeEYCAWPY61ksf2KDWl0hg/YWDFG9qVUbbGKTHqHR9wHpcon4KcPghMK1fNdo7sFjN3oc6HFz
6SUlGUmUbGc7v9z6px4r9Qd2GojZSIZUMIp4xcbI2DvdFB7xVmbLXoT+3c2n9+drwdUuDYrD3xA3
Hj02XV0gjNkbLZDtppdD9FKP3Qm4Oo5bA9+7rJJh26uKEpjboolVpCx3sT/ep9zAyxoFwD/d7O5y
5xEyTe0zyX3xoifkWVJSMc9DNAyE/UTeMR80cw1nJjvALE6YVD0wXzXxe8/D5xN4Ssw1AlHvSNDc
sMqVa54RO7bLnAnrRcVGtyhizbo1ekhHUtXhvZCEFILMrT8sRTgb8a2IxtV7HdG1LSqnudqlZS/z
tPaPPQ3AzUQC2i4CLnFoKvPRrOuaS1v2ADr4U73x2Qo0EKb4IlLgRZWF+9fX3rnFCYi3e7lCL+L8
dKPzVwEc+OihGzGMj/Z1JF1nyc8uZJielINwZ+pisS8GK0Zx09AQp195KF3lrsyqQvGjES2uAJfd
wFwSwA1/9R1/Rj2DvFB99159jfHZ/VFauog1xEIs/w80/Kj7dGawE5bqf5wh+K0aN/mkP0DIexdl
bwINLi6/YnwxsBEuCbmpTuibtLXMtGVjczkXAzqFyBrbl4r26zxuJnEHu1rMKiuRv7yaKGRLorTx
nI1T0ODAvtheUvy/X9iQDeoCbvSWUHhdFIMMLhEs3HWlGkEmRSh3LvqsTS1JaW6th83JyELyd5M3
K2b9VzRW9dNmqLQS4b+ziUlWosirnRU+rrgE6GxfVbxCN1eZ9pBQ1SjtLQOYVNtpNhDW0t0lLDE3
NgqeU5cIucwVaa1hyiggk8K82yVm0yS15HchJVUIE9xr3n40SYp3A5wC0XS2dUU2BOjR8n6lceW8
kwLhzCsl0xehpcHaKHx9n8eq3CM/KtZeVciLb7rhQtaqetfa9i89n/BP1j2Qdw4W+Sl3t/Eove/M
nHTIeJX+atCuX2ZW3Z/sKSHywGW1W5kEYLJd8gA7Vizprcr5aYiW1BxPfStHIp6yqvFo0Lc/cKeY
gFeM6ssz6D1Mjv1jZdM0s+WAYt1KEYD6YbHusXW+YYj70iulH5I+gIFKzg8e1DB4aZrYPYJMRbRQ
ifFrqgnWCPElvQRx7xyzCt/G/3rCgPbzz1fEtKv++QpRFp8tKbu7AnXbpS/rXxEd3E/DCR5+28TF
WNUmnzbdDUj2wTs2XUYAvYGO0znJJ4FJzkzCwDlqhlm+ynLaPs8TiwvuvnBNmt18N/CRR5Aneezl
Jx3t2y0vA2o2FqJBQw/MW5si2TQD+fl8UjxeURYjRMHIOz1fULlOxdKPC0Ur27+jE3ofLXZiqEY0
ius2LK6j0/KP8+zz9ZVh9tX6eQjh5tDiDL7BIYS/aXl3TyddPGMOeye/SXGjSG1V+nXwESKJm7E3
Ls4R8tu3kqwXCjO5xk8hSeX5FaXjVmxncnv7PFREsliD3t9QnYgLVcz35+lOlf46aU1cJI8fkyHi
YO9GGbtzKvO9uD9/Wpt4zTLOuVDTnJiiKtCIBam696ZttavH3n5P9AjJao/zWVpe0E/nr8gaF72P
lNKHinjEG9FCa8uziyWjeGliiLtSZ/TnAhzyG82lgFjLeJV4QfIZ6Ged4eo3YmhkG0FoXcwst0BZ
4uCMh6J8a932ix5O81kF4/UjHIf23hV2c6UGuo7NurtrcBFOo9e8FKO1t/So3iXaYFxoiCS4iXCp
pjolorgbgnuAgHHhBqlx9kB/rmGco0gg5eVgQpQDuSTy6+gRwgMUM/qM4+humziru2iYXludar0e
/ylRVsyIakze2LArjHJjelSBK3fFyBaUxZD24gpgO1bvZ99NZm4mafV/o6zciiEKvzUL6yNtn3Be
B5a+9TUGwq60rdc4wLeU+L1170p2L5ShHRwLWBf6XgfKg3+htZvyJ3QrEEEjJY3ctfYRDsIKLcpX
31MTLR/TfCDL8Gjlimgy22vABQLGN3TtJ1R8olINJaRobdc+poDGqUmEzdphO5ILsM1cs91XCNs2
AZ7Ro/I8OADmYJ5HqaplofIMP75IFmkcOK/SNAkP6FvjPX3OHHy8X03KPEg39yeiJok2l0DcghTS
VmroTUJCjqoA+ufEhCoEpTo4asnVssVGKyKaPFa206q2+YP8fV/3nvMbQ8ZRdGHze0jVmQaM+zMm
w0tepO3PmOm3ycu8X76tvQE9bH/ZWv8x9pn/3cfR92iM/XdvGT9ZkAXfcTz9NZJm+Mo97swK3tMX
VWBMt6Wa9kA/MlxqWr+gGEEEm2uNZx/N5TxJaDFUng4Jq6ZBYuXx2hCs2OzO2ES5JGXboqPVJ1V4
ExUdGd1ri/fEhFEiJt4GqcEnmZphgBY2xEaF0ZTUWBrYj5m1bMTNyTrrK364IUezy+9mXgFScMoY
mU+E1RID/Kmy43DTSqLCfFZBgI7pdaSJv0mG3D+EaeyC4PGss06m2CMAQUP6wtXO3BVcYdnv9IZi
sYyb7s9Qv2RYSH53FJshuzf1lREX3EMCozR8mJX5JPp3f6JakCBD3cl07N91F9sWl+K1JnXxWpsV
fQBeVScd/FMdOd3zsNNJL9Y7lmXPQ64PcnNRsZyehyXGOf5O70Tbaqc8J82M5cK20cr+pmxlrLiA
Ajy2fU3Prv50rFFcgtwar1LEp+fp0B6yTVlG+hJFbf1BDR3deAq0Qu/SE3wH/1jViPfikSRdokC2
VNKd36Phf9BZSe663WtLFVnt/t8vZbFTLVUZgLYsi5WahvB3i1OOzUOkMUjZ1aYgHHJTWV16oydY
EAnCS1xsEPoop88Oa+qiD/QJDWM8HIcRsBPbf/9LQjF/vhQqLyIIo8epwUZ5E3QSAQZyzFeVlnsm
AoDTuUf7zIu3VU/RknWldzewdINYoEppS+ZHH7/Llx4emb/TzykDMonFlg7547SXjMzw3ngPAgK2
/Rwn4T/nJxbO+HNeDb9y9l1uPqBlvN4e/G85GA5h74k4ag0FJ7TD+ZcTYHaUvkNgUZGJsyaJf20G
uRpLzb7SV5abuBrrR0p6cee7sXYUDkGXrgJrHhXQ4qF0r4Udl/eBjddc5GWz9WAcN9CQjxFrhWXU
msMKCVf9GvUu616HKsaQp81rlcfBCxXmFbTmcednRC55U1RdRhqxJ73GOvY48qnq75PePnS+kyPv
FDpB4fpaJUl3qlUHnco1u1M8uHPVaBWMGM57Jc4xp28uZRqR6KWoYUiukuvzoYgGJiktv8Qm7Yeo
VhN/PhGv6Symi3yok5tLrfwmM0Jj7cq/PI8My6xXdmWaC4+m6ipI+3iFFGzY6GWUUmEJvffukd6b
VATWYIb23ockp/MyRfciVDdNj0YK1hptqE5zP0XliZlRGsPJr7PhpdAKGtSD+xmPBP5KqyDShZSf
TTewyiWeZqGrNP7MAq3dhC0by7Cd4k9HtB8psZYvEVEil9FB+vN8WYyydBl33FFB0YJx7bCADkgL
es23uYDvj+bZT8cHNo/CRL/UbVdsXVCC68IHhWTlnbnx9X7/fD9OTDtIpamzacy6/5yICHm8zb4z
mw047HQFKsX9BJG6weuYv1UN4CMsvuj6jJocpscOzcDWvq2FHSw0X413kTgEGphGuiJ8AENx6gp+
w9Ha9VAVQZaMgN11SwsWsQk3xLflqRjC4qv15DmLIu/mhY6/p/3uzxPDs+cexCtKdS5kWn8AHO2Z
FLDpy9XLxq37Jalo9pm3n+9rqzshRbZB67oSekx6jEy2IWWb2iCnDfSoODtXeOSLmx0zPIK6q/c+
QTiLyvZ+lXlmfXialRJzaZu3znOjJSna9Tmtwmmt8MUIU1PrgujuT0qYfVCZH3bge9uR5xaN3VK2
11PzZLfGhs5HTeu8uwZ4CP+Ci7/arF+2qpTJUvnKPkXGwxQcVVzwHEF96bctyn+2hIg8MpO9ugzq
8UOrtC1iLnEzom+GVLoDVmSjvwgs2kN9PI8CpfFymt60E501YncXZzWAJdmW7rmX7c1NemqLCff0
c5AVg/E10Nq4CFb6pZhUPKc69NeLnPql0pLvXptcUsUbtem4xOA0BVspdeNnYMvxcAgcGJv7bQie
dR+36i3U0HnmgVEe6dQe0FUvQzHGO9NXIUePbKI06XdTaRkM/QXh66Y5fjTQu9zKWNO5F9/moH09
/9MymbskvJxLNp3UfqKlpYje1lC5zqsqUKd8YKPu5M6vImQKMlnUg7VUwz4w0nqNqi6+FPAcFpWK
t6Oup8fATSdQIIlNRdqGpuGTXpW7pDureK9H5XecS+9I6mt6yQHs/VN3GoMgn9f8oONQ6kudVRjR
0RhiRED3p0CrkYeau6p9Ojc2dqV3w/XlrIx78/A8VBT8sTGMbw1qsnPpF1/P011lTRv3IUkiiOVu
pqY3M1w7v/pBF+xSe1TJphD2wrGUB3I/TjVaqGA6DODzhW72B9jv/QGLvTo8D//9UD2fzZCdB1lE
z6D+bRf9uPVrW0dsZjsHNv1Hw+70F/dxCiJLtfPjR3PateJTJTOuE8E+rWwcEDxfZVGbh+eBVE2/
0kYsgqmX2y+QvgCwvDz/j8Kr2vQpi71yFOGLyOvwJTFiohrqikm2tuNT4xAZDQ7NWZcWmmI0QS/C
QFbeJ7k8oMIkB4D9wFepWKuXjcrW8Thxg4P6ulgqTBgv/QXztHURj1MFGjKK+BAuk6yYDl6GWThu
QQ/29jAd/jnHnL2QSs/oUSftUefi35cIJequdfZUaRwEiJXz4oPD5tatO9re7CvmsFCDfT36775p
oWNES7SpUiK2STeQd0hYFR0Qh9Zq5vYntuOQMXyx6s04vWtudAuL9JixarpSCV0ZNPOuWY3RVE7o
8Z6HXgSme6pQs/XelC/auFEf0doh9MxRer7reu/LU2N0NPPyS68/82inK9yHht+0JM8F4iwkfAbP
Dd+KCdWRhihoxBC60LWw2Xk6cphJGXLRmtpHmtKIcBph/+5UP3PQ3ljkIZwSsyjOfeTnZ023M9Ix
1HcJ78gtm/0QjGLFjsRZ+GSOHxp/GJYY1zdQNv1ZMXTG1pk044gLEg1lcMBRhRdolASmJwU3Xxhv
gUqUCdL3eJX1VnDoO+1Yl362eR79+8GshnwZpLwtv+wIJqZ8uh9qupWuqINlSot8LqzaO7dTo04e
cvgaKew5GsJXtj32cTQdb11rDrkaXGlvCsfVjo0CZHPL1VeFBN1h0Z/dO48HNQXlXheSFA94LLOe
kv3Vnno0lGPnr9Eotdekqr4i/PbAncZpH2lOCwm2Avuh4riZhxS6FjrJPGu6QuZr7NfhhgLA0hQV
Y9njbZaPd2flZHA+ZyUUECbCmNJexE5lf+pt8A7IsLhWlhOerAJAy/M8HJtg3iEt3aYDaYcT1hOf
IJc5t5D4ZchDVDrs9ULtb2qZ5m6Ic3NX+L2581rEqjBPaMqh+DW7NjsXU9W+pkWsYHaR3GDV5BDM
FGpe27WTMzKQWWZmzdEYqmRl+qGzKPQ4JmIdHrqeBhK4DINahtlwl9tCMPzwMFl4TEIrs3dWrIi+
oQCBVdmb3gtmvNk0DM1R9pJYKu671dQ10zGJ+m7pstGcPw+fD2jP2Ck4RbIxHi/W22rakRg0vbt+
sctSu90EhkcIh2Pytod23DZ61r7BYAPN8HDpDI7VvGldGOAB17ZNmpdz7JxMItAFnYNmRvYCW09E
SrhzEFUTfsHUelgztHyDG/uTngOQmMfDVD7sD7X41bCAXmTAqd+GQZcrzenZmfJX25PL5SMvae9N
P4mfdqDoWfXhX+lwi2VVcgsFfUQCUD4lCpjTMEzZvcuSPUWU6uV5VPXebCz74HVSNl467HqE6hzr
onhEP5l/RsX3x3xJPkWfYbJwtGaLF+FuVw92J+6XFaZWz56NtcwWod5PM7Y28H0FKmWiv4quCFfq
cXNablc8xDEoc5OQHuI4xqwzWk3/7gtPOwrDbt/FT+TpCRQgiZMx9f8G/lTt6fv/razKQF1iGsTN
jpOxg8sy+EV76TyzuDgjwECDhuWQ3Ws5aFzejbmPunVYuRoft8EWIzfGAwFZqCIAxNp1G68bxsJV
naV/a1uNv+J8+vEqW91q3/vxBpwtdTT1dzEE5Ii6SXh4HvamuMd0Ox60Ts/cyj6z3vMEu45tqiMY
L7CpfJLHlkC3I1a934Uv+EVBw1GLFON/PkHqebpvGnP5PCVCaBCNB2FMR4vAdocIZ0VDd9WTtPNS
ImlZjzGWbx3Lh7uMbB3XS9ncy7St3/KgHy42xtSgDeo3zxbBWlm6NrdLSDl87snG9NPm/HyIhWrO
NQHd/zzhR1mFKKps52VbYa17wF+1fJSXQHX2XCnXWBRBB+HwwQSw0ciu4yx49NGb+H2K1F+rtLH7
U84N6qw46AglD5bd/+fD81yZX4yxXORxQTnhsfN2cSPFs8/MTuQ6aBRkzjRCUDmlf+HZUHryYmPX
ktO2HY3W3CAbiM+BZiGvzRx1l/gt2Z+y7nfGHss4nSnMPuynGO+T7pAaaYRPVYmHJvstbgyNMOXM
PphWrC+mgFaTrsiSa2tj3+Z/zIzKhA9HGC8x+0cgaSRGpam3F4709rXeRuucosHzVKrqdUVFaz4W
RrbspAMfCNIjMAOXgIBGD1hdQBdYuBgy4Jd3/RZXg3x7Hg4uSWeR2NHJi26YBz+U0KNv2msEBeuj
exTYTS9wgRZurO/9abgB4/XXwGSHw/PBpJaJ5mtI3pE2pntTUVhTIvZ2mRe4195yq4Mx6h8TckcS
LJ0hnEMPMJZ21LwGZdB8Ff63aBDpDBM2gvRheBbxVxUa3dVNLPNGl//MVngjZel9W9QhiNnw75qv
OWvHq8e112JCrplH5uwcp9PzAaaJe5hqVEB09pdT7o/7aqTv5YSdfXGRUSLYMZtZRoL2vk/V9Opj
3Vs4fhWtFYPZfhRMMGF1KgHI7R9M3Q0GLSps3ltmxd1Nc9nBSL24k5SlLrQ3zrGkai0G/9NqpHuU
Ge6AfmrzuztQOpcycVDB2fndtqhH24JttQkNb5mhRSGRwY9pGKDN2ucDio1cqqND229VGxW2NhVU
b3rXbRzmopfnEZf9tbaRefotFIlakLZtOUqxmhi6amEkOVu+LAo2eJXTpQ1U5Uh5p9zHLqHUsodI
R8I4wIz63vi0RpuufLf799Lqq2NqxPUxk1Z1rMCXHRsC2vn/82wdG2vMvPEud8zgmDUAeHrQanw9
ejTfgULtJvymSU2+aox4FgCj8ZBDIz/RffOj9B5hlpZJmbQl+agXPmXipIiWE3+hVUmMVe+203eI
h3BpenAWdL/EdUB8xvGRINJ52rgpsNFRGIn2mR4uyzHJtw0y2RcAo/kKu80vsyYewpjc4LWo/Xqe
qX2d1ahPbSM6+xYPtYQGK1EcYv1ftFpIfRoh0rlvfTyZrjkLeqezV9KAhEaHBYdKg4MgAXr1/jCT
zRrdy1ajFw27vAmRiKf/PE7MQFUzDTNC5/p9VZdqFaZDd0slUEMnKfQfbrxZJj3Ee9XIwDw6Syei
VCcbGpwhn/vuYW167R3gWUjSu3XuLErUUWfKsvYZNTqLREwbdZYhqW+8z3yiM5GibTlQmC5ey1A/
9On0q3S9fhOielU+1nzPyIt7S7iz6zX91Z45j6W3hkhmDzCh5w1H7iJMgzTYEhqS7xtimPZUq38h
xkw31Akt7EtW1Oxa4V5aG2ZZ/38eiBBgv3owdTEd6gDEwL8fyschMaCHqiVB1rSUuxsESJbJTBew
txQwRifa1ENt3SgZiF3BRmsWlJp5i7scU2lP+DES/e9GGvUfy6K+HVkRziPXxeSp6h8JtAqqnGbc
I9/AKmoJfVcKeUw64b+kZDOQ2yX6bWZ70ckLEX+kxIHmbZh8A16J8efoIEUomW/HtH1lBJBfglLA
vJjM6tBTOL9WbvLVtb74ci3uxTgxYMUPzvQygjljgUe1TTVvdpH/Tpx+/HIiI8F80bSfAf2AWdgN
JaaUVMARlek7YxugRG0knbXNCMUKXciV+GOJ686+TaKOfxt2iBeyaL60lKxqI2iNk5C62NHiHlYT
m5BXFfHrg/OLflUSmC7hnGIa6/fR8iss9cJekZZQoEPat9iivonNcZd6E4KFZSiH/5jdpi6JoVcl
49wTRnrr44muXBkt+6kZt6iO0tngOHgbWvfdqzXQQYXEHD9F+hpUYTN/lgcTLFzUL5PRWqIbALCZ
ReOF7VC3t5wIfb1TaMcEEN4MiCP54TkLTyBqj/BVKPXU1haCTOKFVxnAVfGSGBmCyTEfzGtn+sa2
0J16Vcai+xBkflGELvcGtbV5U5jWQbcT61AJSLGd5YxviH8XYCm0jxFe9qakZLmknaR9NFP9yx0a
66KziLvIyf56nma1L5c2n/MGj2jwya+xjKtIR9oSWYfUAbEEB0z7iCDSIXSj51Pjf7ib6B6fX07f
JduGeQ3l8PEyKiA0HyvdOXuV77/45l9dzzZNWroYlymv5NEQLUj9k2tSGTbTQyLTIJ+Z6M/OaSw3
x4nN185L0r+UChguhJ59ZoP+2BB/PzADZzMhT5ptSLtXNSK+GNvJ0i+tbemy0IPpbXvteKAEXEGF
Rk2CeAypBKXlbVRG1Tow83ijaUhwubiDdY2Sb5aU0Q5psLszUxJNFMmkMxGY2i3Emxf65sM44RKd
Y6afmkSKLBMVX9i5oaw0QB/R1gYBRYknGnzIjRFCP6rlxW/R50ygkyYWLcAmMbT+Sx7KUzlmkPp9
crEG+5TXI3VPU6Zc4MFmaHK51sp6G/T+eZiw+neTj6i8nIBrlu05aPHB4CH/KkoyM2tUj34kxLXD
bLZJ/QIAT2B2sJJARkxyqs9+FNOcQ0I9b+zxP9g7j+XGmS1bv8qNnqMjEyYBDHpC741UcjVBlKQq
eO/x9PeDqu/v4sTp6PmdMEiKkkASSLP3Wt/aO3R05jjK5iHqwZowFXv7ysYwA9OxuDQNJ38yZOVR
lm2xiCSnWzQZn2yT6X1m5a73wmQbgNuNzVJ70YIGsyTjI+imAezX3soa/5JELYFgnmOe+vcwmtJD
z+ilhRQOaufOpi9DN5orPiDEp0Yg0y16kReoMdYDCnjzwSP6nJ7cFKF5LqyHaZBol2VbEjgrT4Ef
//p6Ggy99aCLDxpRjxJXKeaBDj9dQ9beQIvL6LOfRjN8Sbl2kS+fegJQ49SxYU56n5be3v0Sh31U
AN4aenPe5gPWDELsJMiqorOdpOOxtm0PGVYsnyfditggcqhqqs95OhNns+BHZnFsA9DVNUEp7mKK
dWsBPSJf42c3z9Z883WP0aleDwkQRlphOIJmf7Y/wfkJZtNGzqJhScGU3bgrtkOr/UqRvCysMPoB
bwylltQ34cBEB3scT1Ex0AvC3bjwvX5r+kC+K1eg2G49kB3ZsDI5QVbUwS6TrkeHILcXiKEJo6wQ
qhbtED963Y2wYgCKRkCuYKrfAmrHL7G7USbRyhjvp6tyCkgf5hvoV/+Qjl2/Z9uDpN3RHpkzTn43
2VuahDpEJ7hQdt4aj9atQYFadMhMap8aWV0Y3YGFPqkWethtzRj8koWfxSQevO38Yz/SQbOy6eaV
OAiC0nYeOxPVq566bAvd4IllarmssjB/rtvYW+CjLC51MLwi+myA6UBksoGnO+AMlDEFJ6fFgeQD
pULV703PVSGtRTsa4Ws1xA0FGT/ZmxbqOLYUTIEluDC9UVjmwwgjC9KokjWUdssCxW42i+eCLihV
P+SAw7x6pf3zI8u6HchAdQmR1EE7bPNbKfMlu0Nw5Be0aeNBawobwEEiUPH2D+wknL0fJ909nG8S
5Gl2lhfb0WEZWuUKg0qTV+fMGF5Cp/a25c7VYDgOtvwmtNi5p1oZrHpfjpsOngF+Z++sGXp38+hh
bD2l0x0C0iin3rmb1MDuxIHHa86P7/RISiT8RnTH8RHd2YGxj+gVZqKe7wMo8Wny2OParWlueIU4
ma26jhT7V8rF7qEG4yk2jPpYdwURApqQayzg3erroSAl9lZSegYusbHqEb8BcgQGl2YyoXfl7sbQ
H0ezJLNBeWBgY23TJyK4tzt6S9ZC6H68003bOXsW+94kSe4+auAFAQ4Vu5U2vndROWwroyAnolDQ
bRviBb3apujTx/SmyBEddE2/TObwiRA+OdA6mrRF4/RqCcnmrsgPAdnU8Es+Xgeq5PV9yCG4o8GG
IakTRlbgcV5l7O3vNtr1heFWNaHSBdA+8jL9HCF0UFkFBzJpKyp0ybqgm5ENkGdwcpT3wsLURhdB
rb4efr22jWyEWvvIHtpVkfblXSNpCN3XtMxJclsFEroKgGawg01cA1Kp+s1EC8ln+3jJCse7mMC+
0Skmd1W29BA7he1UDedw6s9RkSJlIViQit/HAM5on5AScbGrfq3ZubwHDjdOrsxjj1K8rYaT+vpI
AsaqvTDLH6KeccQ5O154QCFGUnMV01xBt8W3VxAJvMZ++ky04QgzUUeTXzUjiTpz6vR846okOzVD
denDyjsh+tyVZvyzy1IIRUOlUdHN1Tzi5UtLbKrIuzgGJsYhgO/v5X5+D9I0vH45iR2R3QlMw7br
/dTyvNkqglAAYDUAMwZ4+50H4ky6mzbOrXs2iJI/FWIb/Sk7v7spx0XG6fHhGxFJEeM4D0Kju6wR
3ZJWROeg1lpnDy47QEv33lW6xTLh7JUsdVE7yJ3JygY9xfAqvPkqtXFqWliq7Y5DzzvMlGYndFSJ
ezc1plOeaCcRyQYT/dgf+iabg129DxWbyPLKg/Io5uMpUBiUHTrOOvTBLg7t+9dzpe5pa57fVh1S
epuYyFaU+uHrWp0si9jZujBXXw/1+dJNyy0VScWy2FVbYiPjzg1xkbBDafLOBUXLSJB2XAQd+8oH
qx/SjW+pjV8WdFbhCPkQfd38e+KZn3hU1Q9ncJ8at+2xh40XSArpT8u3d02Ye78MCShzanXs+lB4
saEjGDVfHY/Mg4Wl37FngASz5bCkik9eShan1AkRi6SyOumkg35mYQTj0mrfGQx/dJmlvss+w9+O
1e2N+YxwD6syX+KpcwDuOMUzSQLlMnAS5xvhX/ayN5r+MRwomkecQw8hFb0VMmH3lhcKhu/Y61cI
nNUGrUB/6YZZ75IGzdmPMmfrlKKkyYImQCeb7qgFyCfYkpUHt65Hen0WLhW3G46emPodDozphB8d
X6luybM5AkxXVqwuFmLkDZJ17eqzauDkd7K76tFXmpnbPzROginaj+3HygqNpd0TBwanGmp+WEsU
xEitdVPEr1rEDIb+UL65dOEWRdlkP3DfvckYTbLnZ3dRlcPnQA6xEE72q1PxRjU+/uQwofBezICX
EJu9q/jcg2nNp8JUlHowtXVBBJ6TibVF6uYvJ08OBu75zy4vbjMf5SOOtZdsku0PRYAXF6qw37Ba
VRxCgDRFozpsm7ENjxzpI+q75on3xTpNsNsnuCdZ2UWnP1RUVFcNIPK7AeV13YxDcrPanABXL9Qu
ekSwVoMM5WwJ6kZaNVehTUK4oMjox6zS831QZjpNoRS5VJuY4E/zBFA3Yk+APukpLD1t26d1fp7I
7GEvY1WXMshalL/tcI0yNhtBVpq3uMBE02oAXhPe7Krvq/KxDjpMq7rUvxkGIQH6oIXPadl6ixpD
9Ith4k9jvA3eiKGAqIvy83tRTu9AyNL3vIm+lQYSrQJqbm3m48+efmwRFJSXbc+jA6CIXSnHl9+f
e7HoWCegF0UoxfnAqt7MVnhBiTgXbUon0Wl+Gr5xDswQvbpufwtVGb5DfvoglLv7Pmq0Bsuxd1/N
iaJXLu3mBZy/toghrz8BAYLPWGgDyC4q7rUY00cdO8yq7CL3ros+xujaCvhbylpnrtFc24yCSIsX
6yLwHGzrqkiAPhThLiet81QmbJWssQ2PNZPPnlZ9dLAQVx8oeaf7MQRpV6JC2uUpKusKENS2pB90
rrTJYMVlhAS95v6md0R+Q/FcriG0Q7SOdH2Vj2iC3b6GTj/FM8MXPgRlyOGpneO8KBjAdWDXuSgd
o3vVHVISSqvzv4+c1sQeTD8iP3kJGQQ+lDZd89p2YUPo+zywxC+Bb9mrQVrgM2V9hp0Cf7mz/P3x
u4qy02zEKiWzvd3YqNSYGXvDC3+xrTjCSqk/q8a9g3HQ33PTe4MqEf6ogOIvRkIK3iodxlLv1D7V
HjQTXdX2z6mLshEfaPRkicGk01OwOEXrsWLwqR/CCnpCMEzRnWlnWANtca4kYDL7JDGOVi04dlET
HNtQ/+97VtNQ221sYqL+eO7rnqrJqSXo8v+9up5//Jef/PlyQPmdWv75yn/8m5oizWYy5f33X/zz
975e9/XQI0MAnXQXsbCPg2OZjf4Ro8V/39h/3EujNINb1SCYLJiUByO/JC3lp2IMjga9ZUC4sobi
bG6+HqEvVhbtyDQ7JniGdT9orxOS3EsysqNx7WvS5pgVIs7tNhpB4UUhcuZiCLS5kgOEcH6S0KQ2
tNgLZyI5QA/8DFjFYkCNtORSDsU6oKgNIkKkTKvEbiVObDAt52zSq2KnDN+m8a3Zd0xsHwMK47Xe
WGhO2KAFWfEk7EydCO4gh2p+iIhQXVoY4l81XTeJ6hNntndJneqlCBznKTZt/1IP/WfVkTzVyak+
Noap9g2hpSu9KqsXwoqIL0WH3cg43Uu/Fa8l/FJp4vCdeqF2dc91pbI4B3MXk7RUlcaBqWOtB9b4
K+0WWNu3tYFCDnAD+tiyn9Y6PATVgMKn7TCiC5SvA3LsGj9l4+DKLIdqzkKbLuUtRUm8jCaqJvX8
+pxstKKxn1BRpXB/7GEn2QyxcWyOXR19+ogWzBZ5btBgJLEkzhOQ4gRQAoVcEUwcrz0rAImdpSGC
q+SiGaZ7MedhXx/9bJdXDDasNf2VDvhn2dkh7AOdkMG8k7Sdixh8oYr3mp8zbVYlVhHMjy0pnVU3
Rmt9qAoUmKI4QPJsFsEAvy7KLqEWaJvWepdad4l7/9FPAsEYCKamowYGmMFf0WWlciXvFvWDh9B+
B1AyrIuaJ6n3yQe/REsE5usFuyG8F716QX/VLDNlBVxo+SsVJypofVau6kEdmBogCnYjBqcim3ax
wkQ+Rd5CJtBl/A7UZhDWp1Har8qrrW0zsuXQsVL29E4qUHOnzu1n7vxYwCBKiAGJQEFmbZrtYqo0
LfZ1wifK9CjJjsPrfrBQwR4JZqIuMHu3S7PBmG7hGgXCN+1gtdAupoTfWg1QGJducSLmpX3N3zRm
JqSF9i0u86VR9t8LgPRZV3avsofAHT/Bfu5/JqT5QGjsv8dT3Wx8F6t4gGtnGWkujBbqvcDrgDsN
/eMcyVJL94qHBIs7JBQ09vQ7helv8xasgqr3ym+/Z1NPBb02viXFL48MNrsBG2XYkyJxpT2gPV3H
U7Yv2jZ/MeFGrVKRmxsJFQEJjXx09GKtqRq5Whu/NVXlrDVWH5VoSV4otRbOjp9yPbr90res/L2N
7Y2RutvUmtIHLpD6oJmzQ+ObmDzjZcjiVY8u1KY58m6qQCydmUBVBCh6DEETGQVQ9a777tpTZf2a
9Lj4Z3BMH+rtrg/RMHoNzZJmcr77peyxaGmYP1MjXQDxEA/YUg+Fcvcu3LAfuZiXPCiJbyYb2ZOT
sWhovdHeU2wh11loB1GYcBsqoSGU9krgXMhjC7UYWPRQWcElLYh8TlFI7XHuZ09+6F++fhZK/AZZ
VRbnPEel2TYUGMvqWx4J7S0nQHRRgsi5G1UMJMhtypU+ls2PLIUXaohnYWYsuKzkAwHb9D0h92XR
klucQuN8m7R2H5g004DRmk+j+vBR8bMPszYR3wz+JlYfOsWaX5z9x0BK78NB+1/7ScMCr2QCAORa
zhNuExTPTqfGj3lxUrdaPufuVDfbDa/w3/sPKFpPQyXid2JB30njsr77A8t88O+MUXPofNoThoGa
BpjOfK+3UL07TmhTop8f/3nzj9f84/f+8itff+LPH8sq9rcIPs+NXRJKO/g+2P8iP4TzTW+2PjTr
Px5/3TOgbIL758f6Ihz1Bl5rglk+DfJ0wVJ+PMBrgp2fNSxrEugTmjMc4hmwohUuFuTcqg5NW1Zi
2XSNWlUCMkD3UCWGOAoPU/toFeWqSChKjY8kTbCmVhOJV/4ISAXRdVIeiqj5iC3+8TDms9ebSeoA
vqCall93M03mh697//xJa1n/4vV/efb3XX3UHgtdlhCyu+EwUcA4+I69LwVvqWhNxlnVFYeve20Y
cDz/4rk/X8Kyd832D6bm/NnUVTAeprEkYD1BPCE65goWRiPQcIv8yIMx3/x+DGqwOvgiqg5aEvOq
aMxZB/n9O52+8tAjS0+wlc+fzdcTmdTZXhmbYfS9vcz8hnqgUR+ciFA1EYEWxYKyN3uM+EHf4lrh
j3/9MzCi1SGYSgZHr7HOX6dHUYfZ73MtZ812KAugE4QD8Q2ssi42NjU6WdfkOrGt6Pen9PVRyfmj
au49hTwmJHJ7XOnvh3wdxEN68M18OkyaNqK8shOsC+MIuFU2B6e2WXKU3sKMNegW1ObXdh3fh9rD
yJCwgmxqum16R99NIY/aEcTMLqhMjnmt92v4wbCZI+Eecnvr2AOVUjBsy5Bgdpw63HzdayA547Aj
owe6xiHw+/ZgaaaZLL7ufj0Jdc7blfndBkloovL+xLqJqbTt3ltLI/pEK2EXE+2wdfM03emljSbf
KXYQmKcfRmS/TUI+lVaFAivvw9OowX8Vg1e/dYa9sVDOfXTwC+npR8ODnIUDAxlvwlFrGcT2HcRA
SKVxWXiWQUOw7WHkORljhIu2uG9HBKTR+GrIZA9tL11ByRGnnLr50gVNyBxnGau2TL1zzJ5iCZbD
/2gRGDSe+cOSg1pSeVzEmvLPbRoOJxZOaO2TId4VsY1bKSEvPKmzhWbWK8dKq7fS6cDyanp5drEL
XMEdYwHAb+D35fCWFP7KqQTZHU7nXrEObqsQfoUdhmsEfTXBRP1zHOFIGUxvl4zVuUGIv+xBonxU
1kW4tP3cFFARQnJMKYh51iLt0pUxn7Ffpy19fud3+uX/R5r+T6gA498iTb+1lEL+gQqYf+M3KkDK
/7Sw/StivWlnIxn8AxVg/6elmw6iUWVaAsiYIf9ABRj8zBS2QVdHhziq5rhHdo1N8F//ASOVeotJ
8xn0gBIwzP5XRNOZA/BnpDVxkobh2IYOw8ByFZIGjuFvyZeWhjiVtM/FENUsTExnPAqpXgMsj3Sl
MBll1lVFnc90WeFDi1khhZZzCjT92QpjY4+jNf99mv0Gwt5+//P/w5LzlrOwr//rP+Tfs0DnY+IN
65awdSVAOEoQCn89Jr0OJxG0RkFRqHmSmoFJVQ+iNfvbZJtTEts6NHYWvjMMd3ga+rZV1Bv+Anv4
F8fw90BQDoHKEKUoR0lhGsJ1/vGxTHASPQGDmH0YgeUGaxjhSPMYU/DfdrNPrY5re0befP77/yu/
PvC/fSGm4r3z7y3bsIQLsPZvbx4NXoYD3cUnFxvf8mLeq0SVvmklXV5QY91BNeWvxOvSM/wC45Ch
TAQgCrshhfB+qJWfP2m56S69HAoAuVdn3A8gofolwcZXPyb6ayg8Qh7r4drGyQWhT7ShRXtjNgWc
TEvuOQD5sjCT6LttMxfW5mdcI2dLZjVOqZEeas48PNspjJ1y0voaY5NZ1ULcSDpOsX21LpZq9Bxu
35Q7/PMVGQZVurE7aT2PDuirMrenvXyu+oRYOqMtDlrG14nhP18FhfjOWLltAzHcRhcaalR1x0IB
+AvNfJfKaZfpgbbz/O+yRHXbFp+e8KKtFfhHc1LRQ+QY6HNnyv74HNJgOGCsfhCRBtk7N6Y9Pgw8
7YuwFdMGhlGyIWkVQ3c9fdStrB8zEOt0mdhO2SiZqMv5Z13zO0g07q3JAthLTb7u0lHbmX2XHH2t
c9algKZtTlFwL42cntrkdVDdxuIbNrT2MEnq4a6b+td/f564f+cQI8lRM3+YdwMrliHkK0T7L4m1
lMADXDwBhYJQXYtW5BebiMCIDt2qRNQdCHoYnXyRWvViON6IaSm5A+VtFnnojxc7AIOL8Z1sTmCl
d5mh/h9T7bsmPcz6NblTyghqNuU95tgiqFcFujW6nZRPhG9EK40wkZOTTrCh6naTJX578sNWbUVU
qwVhGbjiE0UJEnGOGa2NRBkgvmKgk6joRPfNSTqP/piHGs1zo6OdE+8hpbtlef9rAKpOXSmYw1Dj
d0eM9snGr7itMDawhlGahpYk3GVzwZamyzH2o4duvPcGHXTUqgulNfnRzlJnl3X1OZW3iXr8W8VX
uGShm5Bw5FMDljldJej/jcz7u8jjt1wW97CcUfllQXpM521NER0EXg7wAgZii1HmiyyyvGORiXvm
ePEmzhrjocGECdykcN7CuL2HNT0GE03vysGEsFFIC+Ej2aRiu/pjWrEy+Pengf4bOP3X8UK3bdzN
lqMYxg0d7dzfxwsSNMahBYwX2Po9ZL20anFJrhQihG3rpiirVXxKpTE+mKa8ej6ME3PbeO2Ea7KX
jGXSPRT0hhcGPCuuJcJxhIdrY24ZBJm7Qs03sP22rtFgQAJ00n0XzfSVNli1XTvte6eoFsLu73Cq
dygbiD0xhHYMJ5aeUUMRSjafBK5+WWne2lBu4paoX+WP4gDwaVwiMddXfZdr22oMnzD/S8rQEGvY
oXSLrN75EaIor+FMFhDMRhSfhyR5Gm3deHSsCZ40qXmh7l0NneqCmg3UoTfspwK07ZC7/VG22Yvh
tzBsxezujvp7j64Jgve2QJq40VsY3K4+PjYOVZhBY7OpEBgFjoYS1SeXk7QUuijeRuv4i2XefsNv
oFBPP1NhvqeGp5NWw57XV9kqgdy2Z1sO6HHm6AIQf8wFBYa4tIut1bDvbqaRLlie9g90GI5Ubo11
osxNAPJkoWdcDpmesXxD8bUce99fCkICFyip9XaQ24B0hLQR0KCpKQMDJ9xXkCgjBK4eIbqrPqhf
DBbTpq6mH9gr8g1QTiyN1LrkQ6SUdsDdvaBGpm1THYhelTk3CfwqadwNoR8h4On6zYnysy8bbT8Y
LkFtVIOhZDtrEmBUallXTEviBvGqPM9ZexY6SzOL5Q5uLx13rw7vZg1oxu63mCz7okVNneKvivQb
Qv+BkkgIE492nx9VwLo51m8dZJYLhvCnOqsx+8M6XA1R+a5juJi9hYeyz3O+IAtqVsy6Hk8YttH4
3gfUByosZ7vYgUmYFXBlC6SLFh5gn/7tLOJbBY46WgVTp9UEt54+O/zziKZ5tKP8kp2ZDy6GJxBQ
wIutwFkuIQ0jLB1Hyin9sKWCR46IheS+HLFgGkyKdec2p7KTpGwSlWjqcXAITHFMwwR2c43OMujy
p3qo0Pv1c2i0n1wdoZcLYW18E91vi8rimEsE8uTqonHqcEuoOHspSitbTF6WbDJnIM8uiY8IHxFX
uQXFAJdteBJfG3eSV7BrCTqHasqRWpK0U+7LQSSXboqAS9P7gR1izh5T7y0ZyZzKUf7TkqcMEocV
6qfqeeyEs5vMnzLPzauitdFFUYsjmlQKz4opuANQ2tC4XhSye+5M+iFtQ0ML2ec9pJ95Qdg0LULj
WypAM3sj9sZ89CjOtqA4QrDFaCnZWhYUFm31mZtviYEx1Yxw6ucF47pkg8oBb3T8kJR5deC6/mku
7W/8gpglHcpnxVWydBtDQ2AkVnqvh3v6551bsMcdnRtLsAGQqQffIpobd7aD2JmOayxVvgwMSD6m
Sk5Fnf3SNOUdRYJduAuyiZqBEI9mTS7P5H8YkW7eTNWfQmnhgBnh/fgzqZOGvQ3gcpha6x6zJW0d
x9lis5z9azZtpn7GKmtnv4ZTlRNTv0ObysSSuheNFvhmsKLoFhnds6qqxxR/8mJ0/WTdkt2xkCMx
nrJRj4U9lafJoiyG0ag3eDu5WzcXrHQSV9LaMHn/gUZWId9OUSbpAexLj4EJW4XnuOsksZ6zEVvZ
yLfzQDhwedXMgetZW2mCppMJWH7ThAOBQUgRbjh0OoJbqDiXbaAB9/pslI4Uy0IFZKtwrzz1pHX9
S92Zq84KaStjW1sT0wCXDrZKbGK6kVidxlodDQKdO97adohYSXQAiVtsYzUdaKOt7KUwNLktGqyh
anKplIqWQp0kj6NJZHmESJC+NtZP/PDhU19/ZH4uzkXN6dSUWfY6uNabjpzi5OBFiKIi2aNLpCM3
OZsE/c+I8mrdcO6ztgEgbXoM3Dkz1MLoinZdKlkt8pzotAChYdVl9ZEcWLmjb0HCs1ipIvmOIxYT
84SXI03la5tRF+mCiNjLovBOljOXz41sbQCOZi1a2LvMnOfySH/OGMm3SmDcyXTz3O0jY2RVXRCn
4Jj9wc38dKHIcri3ArE+eFBjNU0ZRTaPi04QbKxMbw+rSt/rEQhEvaxyXK6EKk+u4azcHNaBSia1
cbtmWKVegPqJ+bIKFPCt0huWKD/LI9Vk/iKVmI2nO29JCEQcOy2y2oLpT3NfMZ1uQtQxF63FVeqR
YkTc9aLlICcN/LBrJsEGo99Gz6BwF9QV6bLYJlY7Jj00ULcQBTLAkQv9pHHDMVUrLRLZcyGNJ4sh
6erk0IdlMkEsjrYptsvvHgMiwVmKFZ42wTupynMna4dLIGyoolTi7JruI24J+6zn4hfsAe0prEz9
5CCi9AP5QI5McUvnm6ATn0MeAqjEiEFMQ1Bsi7L71rra29ja7lljO7yyy+Cn35jEbyP0fuxl/T5B
EthYEzpaw0rlxo9rbVl1+j5xaBsAzAn3TTrDxYkgK5OOBg9KOlbrWy82XnzD2RJnneMJsfJLTgnI
myaXXCPTWziRVO9jL4h/KLyffq+ep7j+lYO02U2OPR6/bsaphije1YciUOFBteUZX+N0MHuFELh2
9oCUARb36lrj3sLQYj4l5RA8yshbdR0hZmkSkCkx9uhpeycn3afcGwVa3njy6yuNO9B8SKPPAhNq
dLEqBCJVpYl12TjZhQW800IVA4NNBjrrlTWJtPrK1CtwYwwnkSHEiZPgPeDbmUb6ppXmncrSnFCU
4D7RyckpvexSaV23Y6uBIKbwM/BXqJJYdLts6gXkOdOlkp1sPLpDu3H6Lkf4FlPomcvBFPQTfQcU
WZjc00yrDwZRXUy/2bBzErve2VXy7Josen44JYs4XWjFCXfeCrM2CPuyPsepDnq7ZgFZaW56abtm
z06WVQCylMqJ4eqqnAldj0fiS432/mV9EVJkzOb+yDnrE3CbjuvMszreKg4yG7ucbRQlABMbqnpT
BRupcFEWUgNsEfXdax2gyQWPrI4pyIE1tml/rSs0d1AXuifdIwkFJHdxsmNIo7ZRvoCAHl9bG9Vg
HPb+NgrMjn+R9lvlH9gOIOqyYqI+6kA+Sa8Y1nmUry2EtlensgTaChF/MmAvAimGH3kGNTULvYgr
1ADVYJICgZrpCqYxezIDlT5Ukbvy3FhfdjFkatpv+TmBlXJuW/1s4xXYwQFpQc9Uv+KuGY+mLG54
HrStBCaKvbYhMl5VHyGV5V0fwEX3Aj7wLiDNo4GdYthtzntsf1g54SWJrz2OsZvdza5ajZUvV65J
6qYyR2ICx+wFVi0pk7I+E5lJ6bnBDq2wfI6TaWydpnwlc4rCuAsB5JgMePv0xApfnJnZ6mXyydQJ
FewaAQQZ51LOGb0yJVxxAhuje9BiH3apIBVRtNUcMv0iV4b3mMwwIMnWXU3nOh/uGlkUu06La/YT
DpRfYb43im6XRwTJxutj/4kO1AcROcUnNLENxIxxkNkjF/mwaqeCFh2X2Ym+5mbolbNTEFqPpZkf
BzgRmDVNODCPgHGXsZk8WJoNaRmgE8Db2j6Qy8IYbIQ7SxuNLZtMhlmq4bPZcNqJEnbM5JMuGHut
Sbb0tOLitFn0qnqVyrw4s1u/GV3mHZ0qIZ+K5qGSxEdk46M+m1utnPWl54SsChMJSgtgMCUFP+Yt
2ES20Ylfmukg98EEGtgrj52zS1kbbSMNw7tm+4RCAH7fIkJ6BwkXH0QoSGQZyZ7waOmHnNArTDe4
6Vo2oBxLvQyrsn0gnfCxRo9EA71fU96aFrpNeJmOW2TZIJHFg+Fqq6JI2xNlQoxWbfYG1ARWaNAD
B+khvGl6rF+LIpkWtBquAQECTxN52U0QnEnq8lfSSQADw/vaZ7r/0Ys42E8SvorLyG10o3oobHub
16wAo1GBt4xjf1eEHT3OMXqIC809lPU4bsLJBgrXFN/ycKmhidQdOzinSfwMzDyjUTyBy6MZ4AWG
vxEaoTy9pe0wLmWPgWGccSy8AJAxTm0jiqNXJtEaGli8S1vhrDsZoobrEUfFWOn7XDt2uh2tmkGP
bmi5VlXuPTpa82xhgFiVjDToPGN3O7jFW94NYlsjmFgMWNmXzgSPpgvG+OYk7Bexaq/rvFGwNFR4
K8VQL6VRJ3AG0nOMPotUZnyQQZ33WyeK0pOi0LQY9CUfQB4Mh86CLBanEHh62RZoG2yLlLnpEdXJ
IYCqjNB6pF/s+Ndy0v1Tmk2vFaSfiy7TDynKbFfa9rQCR1gRLGrY15EwwfXo0cBRevCh13RFNQ08
TlQHDKypuQ+7yLn7VXPqbbxi+EGeWPWVq6xmPTOrawo2OxRJ5QmapL4uHRiUALDJwWZySvFILyoj
8Q9TFYD90JMbqs/xnuNQQW74meB7ReA5opypaf0AKhnX7eTIbRmAc2FshfVK0bZpeJ5mC0FAnm6t
LDpm26yiG8mG9B2HY0XkiJO23TcdIM86Cum4DBZxTqMZ3jGx2Es/+llORb1u3RFachNHR5ckYVfX
96BXOjwpBcAmdhQrWcfGTUZFsPcd4y2c8v6QOSlXNTvARVUCTHHjtrjCuCE3MWdZiBuND4ZMFDEG
zWNvTp9Ik8ITVSyxwAQfnV07f4WD493rGXhrGum2MdH4t5m0aAZhSMpDedLaUjv4RvuWZP4AYs+G
GzedC2ijew+EY+P3DyZp7BfMX7NvrzrlHcNmO44B6pyIkxW41lmBEaMdGCIdLndjRLCY0VssIeKR
zAPMeS0yoX0/H0paD3dZ4uX1WcbBacJEHsNngDgsl64HFT4nX+OlZ19jZPTeOa16PJk5pB6zcanl
COsHRc+FrPW9ZN75ltahvW00yLa2ZxavbYxR8JW5S3wgHJQQ0Dv7ggzfOtqWqZbO/2XvzJbkRLYs
+iv9A1wDBxz8NUZiyoicU3rBShPzPPP1vcjqtpaybkvW722FhWVKKmWIAMfPOXuv3VVeGlv+XZv0
NuRYjEjshj8VkDtemhiKfpwSs5ma3bSBDOPvzFsZKtczAm1+gkPGW0y18C53wv3cgM/Qmy4+hX1D
knhqY4JuwVEV8Q9ZSrKZRXgHeSJcx5bEKS5jRsc0sHZYXnTQtgsrpkE5NPvwDWBDb0o46JOraeRm
i3kttSk6uoE/7to88EnYQOwlwuGaJUl0CvlX7rhuylWUEayiyVIhPkPJGtrJRWRC3kmrJWXYNXnY
4/KgtlIQgOj4iDYTjCzbT75uIiojXJKhf31p6MwjuDezN7MGW9cYEM98a4Q+psL51jjQdeDshCsh
J4gdXd7v+iaptgTZIeyO6CtlNlNdFqmzROx+UA3+0yENimvuVNBEQLX3miAwZ+4I6WnlxXZL7RIT
BVbGFk5LWrAFsvhbpAmiuCsj3ePwnI8lVn0SqBBXEcMlNOvFlT0XDzyC2zx+DmoaqnAQT44jnycK
7EuMVPFCdBSgz0r33GSwTm3mHPpsufVdOZ373CXmdB6qxz4g6nQgPJaQ0ehV5rSVpmKCkxzC6kpx
FIPuq29ZnLpeUtrTUz3na0V8bZPG36kumRnr2bX28TQgHHFfdYzmGolxZhqR30abCUca/VS2XRhp
k+qx1sWwMZGIrEM4N3RqB+e1w33CED5KVmlt6Fg/cKV0Ig12SWBOGOWM5wZH3Uon1/6EQQ/1as0s
PgwVdTqJYetCLG+1G8UOV0S2Zej+OTNgsxXhWyZN/1xq6UvmWzwbJN3fQp2DmCARVAjmVIevgVM8
m3Nhr+NFGBRzNR8HdInVKvEllL/QOhCvEAdJuW27sHroGprQGkJVT4pmgwYneB1Ufa/40QfFzX2a
Ria7U7Me8iZ60dvhR19Od1O4yJovpWZGt3p5GYmGRRho7JWmhWesiXNGQHYUSsUOLulOoxHuUSJX
XjZqw7oS5ZvZAVupY9v2CLPSbftSWbG8lPN34mVW8NFmJvuhsaU1Oq1s1dxivVJoRbER2OZl9uFi
EEey6VHTezWqJYLUgJI5SZBfK8yF+MnMw9xkxjETzWvVE1WSjLznPimKF5Kq92WOKsyklXxiJRsf
Clveiqki1DYwPjPpKk+dVT+IFJ00gnY0tt18rZ3xGSxoexNzaqGDJv1wzItHe7a/WoQnsXWK1NmZ
25iVoAi3aXfmEYxMotYf8E+5Hl3VH2zY1YPjjFd4t8aTTFET1mTM3vf1qpudeG9qFopHwlJPoWKG
RFq20RPeC49/PCPLaO4y+si42OmAWy6RKHFDwGqDQWodmVX1aAr25aWKHoYgRawTR3dab4eYXW4x
/fgVSjMHJVmr3wYLh3ovCQzEPboB7DJt7UiP2NhAQSU5o6EFQad7SRw/tWWJrnoo8Sf6Vn0BeBlv
VYos2u10577p8ox2mCTrwTatc1GKR1z+8tmB97snnOFE2sTIAyWznvKJqFvD6WkjT/HGHWYsvQH1
YGA4pzpPLAJQKpsNXMwOurX0c9S4DYpLArli28VGpafPaBhQj2XhSzoR+uZaIygESrpVac7A41S3
p/S95HaMQsb1ubt0uoL5kO8W+kpvaDY42OTOBgG2UklDdFLTXTALoqXU7INKBtQQIiFpqqqZDIVB
taqSRciP1c9qekKZ6o4tn/McgC7ZGFEN/TPxPw1UPNugJtIFI2SLZPDszyDh8rkhEqJ8cHzRbQwj
+Oy6WoCpkgU58gfk/NkdVq8z9reqNq9Fjl5MtGSlO/pxSBXx2ULTV1kZYJXSSQWz0FcGtBFOuK6/
99vlVQS9iR2Sc5GeE6RH664svs7BdFbNPggQczlJeUbEDqIIr4XSv6Ykt1y0jHChxKRBZA+WttLn
4pj74UMp409xUUa7LnjofcV+nM0QSSItDu2ckkSxPci++enAfodBVxgh40mR/DoQrF0zpxEapafa
Pgn8/mvkodlazhEbUwQxbm4DIWSckmKkW5E+ZuOOo/4I3CY7DHlxlPpgoRQ0YaGA3TIJqk6cIdsz
PyWlOO6uHQFnp7C4DcVwSJNy9PADD2CBn+e6nDa9MdS7diKFo/DxyYWcYA1bEcOH/cjlBa7h0gGi
wxzV0tzsYbBktnFQBI5vqkRlXgQ4a8Vg5EpLQ8dc2WQU0c09i0C+aXptE7if7I7EFFpUC4F7wOcM
12PF2pbs1HBMIz52sgi0nWH5r1pFTEFifkO8Nq6zql61loaON4WwVmMK1di6s47cZdXgnyYfZ6ne
0O2d8uGAQnST6Oe6/qtTA0qtAD6FBXeBIGruPx4nnB0e+UYCS506duf2TemFgowAIyoOtkt/HfeH
Hhc20Cp/OIF4LrUQjWSHHVPXSUkSrYkZJqWXvoxhG1rrdglEklEtRBtjJlqgZRbnGD8qxhAh0rkL
BKush4DEdbMr65ZgFmCjpa4zxmlo2BsSI44oY4YjOZ/15F8zvDYdmNCHsJmIHpmRGGmXUWblUxDt
rNZ+7ML5AVUwq2Wff6W9pa9lJT+1ixipIOpGTfSX45aG2rwqbNJTl/wdS8U0czMHPBSPxyxnXsRY
gb97atGwpQQCgGP9PHVAho1aOXstczeTA4cvrL/LFuFdXHELasRaYYECAGZTwIKe+5zhmT0lmX4d
mexFmOKvVUhGRF7vCSGH2T1Hn0Q/W0e/Ce6KTrM82DJb6YS6ZyKnW3WmG+z6OFyT4l5C1go3M3jj
lQvqdwdiap2CpwrryD0FFdE4yPzqLefcv6kCREsPXKJoCoYBRGeA5REMAWjFE5r6GEOH2KZlf5Fj
R7ySzIoNSS3FUhX425Hwphn5wMHggjhVQbwBGj57WB7ewm5puBkj5hOfKXdNIB5dcRdtWcWHV4Pt
ybo9Ix9YVum4tUccAj00CpYsbT5EnfUDg9XgmZhxnntavzpQSMOYjH2Ur/UgWhDb3Uz/tvqkZQUS
/cR3V0CE4YGEVQrWMbipckWA09ayswcdJ/ydgR/mPsmrtW2Wns+0GpyJgt1V68SrsuguNs9wFGJt
xgtIqA8vHZal3ZD4AC86fUNbbUs5wOg6JQyMvT36dYtbEqsAdiyQzMaSIVA/Ta2j7pdtv1E4xklz
k+fOtJ/sFHUQjzMIWSbKfb2qb3o5dQd3wFOhB/N9M4f5OaozkoJIzpXNBEVW+JepcaLHyN+TpNzt
mvhhiPpoJ4kja8aAAUSAFCHAbzxyU47KLA8Qh76WQXC2JMFdcg6Ch6q6VxUJsU7uPrZJ9pZZ7SMP
d31FfBbjToCn0ZSa0FuGT1NMxFCasr8KLG3kju0vpKnnJGPAFHGZ6xc4g9IIsoBFYB+rIwZbatqY
RNDoB3cfWU2afVdzX3DD4s3M2uwGFDlYgYEKdoxQcVo4OgU9zAAZY/Q3IIwWdc2+na77ihDpeJMV
IX3dDkyXXbTBFmyyvR3h6bBhCd8sG8HgDBtoH0Pv8UhLuE0Go4gSrjf02W2eVwnJklyoYyoYgUS1
wxY5zzZ4W9RKaTz7B6k/KSnPbQqPblbUcboFLD3sOMu4UfRa1TAuQ5DDTX4UocMGyMo2hYEqnwUd
Yk2FTjiTw0Zz1vGLMxjTrdCqb0PKCCHuhx3y/WV30LPANQxC/IMz5aU3lCDUfM6a1cw2i0smNq6u
HSAf+NbLEJjzMZgqlK8uuggn2/iiiv9iHE5nj+xsEpzWiIK61ZylFx7gGdO99jOf+6LUDNpLE9jY
5LLxTE3Ggu630Z1BjYufMxbbsceAk6nxDlxDQshuMh+cHF3EwDNvrTVzdWH2yhzyixuMule0WFKC
0r5i/LQoNMXBSYgh7nXzJrvWOJZD9AVX3jHrSYCSLHuEU89fggS3oqlgR7fixTXaliuzYDajp1+g
YbWnxIe7nPrLdFaQI7u8ALDBHS0R1LS4ujyNeQ5eaQISx7HCntA0ayKI0zN6tGkbomqDrFE+gjql
5ZGJGZ/32hfzrjP7mfE1EPjJsTDKuCBvfcPhBlG0Z5MgOYedTkaCcV8lvgOExRZHdMTfeEanW0B5
XBO6fBY4ljcdysCVtqw5icvIM+4TktDi+H6cdDb2Tbyg2PJdAahymzqYc5ZEDVfQ5EnS+YZ6eNPX
S9aziJ8i08VuNh9VVz1mWqytcj+1z91Ufs0K9jmZVsdnt2IDOL6Q47L2A/viGrDFe5cYMqjEOJkL
BiwQO3dIFB6dwhrOjpJPmHnXmcC56xh6u1OsMyutD4YNwSHd2g1MGMa6RrfX8p+CovZElP1VOVl1
75T6eK1I32S251cveRhtBVprNtY29gbVwIJIQI4GkX+TdaE/1073Bggo/YZO+poW7HKyNkRjUfj0
JlEiHN+/en8ZFhzkFIcMHsshI/x4REqB5K09SUxGnjHJ5JLCQ9xXrdLuJlk4W5NOAPWkoiVOg4R5
RLZJgSEcyiLzj32E7MSv8/DQZe38zJ+g9ium6/t3OESep9Y6IHCG++Jm+jM/7tXBjnqHbT/YZYVo
1yGQA8SClozB3Wrws1oj85gbTMSxBf1LGocXfZTjl8KX1gLqqbBNaEh5CCguK99dM5Xqv8B87r9E
KGI21jyKUyms/iYqgul0Ia1DkWmMgUR+DZrBeR7LIPQQQQD96pPw0Z/GU/kudO9r/BSUqfkRxBpf
thX+dYfSakZpudGqVKznHDKMTGKwDA4A14uAKXRxuv6ooSM5jmaE394abnmTOgdsDuUGDaD/2lFF
rdsxNY9hE7LHY+CLOkEe+4AxC3M0+1rp9tciTYO3uJyRhzboDVtzCt5YXhizdwYdo1Zlawtj6XGy
P7udE761w2idfJfn4/u3kUM6uT1F1UHqtXxIIlhgPiVYXYMml7F10+T4arZa/GYpcOh0VGDcyzF+
05afAV72S0j95Gktc06HxpXexxnEJ8M/Fm5grR3HSN/wPgeb1MR6mQFI1/OCXxHrwcmG59HJ27u2
dqh50BK9RTCwtg1hmZuygJ7qxNNI2Kd7r3QBnSPxb7FrhA8EaiLea+MXSnVxJDykWo1cEyd7GIxy
ldgRGg2iIN7yCc6NLnhiBNQ0MqwxmjtiW4wsZwzC7ZvluuVWVC0MHW2yb6FW7CpSAU5V59oMUAry
ClplI/Mvp30yjnfAoW4Wduc9ajFi1humD5Fczq9lMi8sqnUPm4rQEY08Pb2+qeUF8HXPZn7OeGgx
X8Njf4lQwjNRMEZy9SbG7kvcHl7dfQ6oaucOZrLWAnUdDUhIIVTUTunaeTJJ0RoFbDZRj+Talp12
QDDzqolav9ZSOqu5bMN9KHAPRBq7v97S2SPRZ45Ekt/+fmkc9zqBBqwXDiAaoA1CLhqx5rGKXeEx
VmVokalrWKnoZBbO2YTSppyHTpP6CeRLjysty3fWQG8AZyn2PX3+BEV611FYkHVI5AKYGzrPNc/k
oIbfTDy1cX1/EU4I9V9WjyhDu8NYAYzlWUCQahnt62Aa7ghp6ujMNGhpmDcmyizOqY6+y6VgIps9
uxsKaXu4yRsGrsix+n29UALzAumXPprims4TxbhBjTsVNyTDD21smdf3l7mTz0Os42HP4n0evHIe
0js79osriL3impZGvWnJqVqRVjA4yVdW6fY6PAWO/wOqVsC+MW6Pcp4fwCi4KwsB864m314ULXdY
yXBEKwJoV6y4h3eh4/9bD/5gPVAI0//3kMJ9/f371+8/pxouf/5v34FQ/5IWVm6gqYtSePEJ/Mfw
vWnR26t/mY7QocXZruFAjvof34Fl/Mux2TigZRc6eDsLu8B/+w6sfzkKUbpuOqZtQnqS/xffgVgE
9D/LVoGqu0jAsPcpmPWOXPTNP+mX8f8ZmRVIbRVU0yqNJCuPbdYP9I3oI1Hd5S1m0hD/PC0yrlW3
t4x1M+VPtQ3dEj+NWo1j2m5BgV+Bx42bWpsIe0bbzrNPbPTy1UH4cPfTyf03poB348HHN83JlDyE
pL2ciF/fNKCjpgYJi+AS4ui2zYaryeQGnwTE9OB7Qyt2WwaYiEx3uAUuT/xilIUHNM77wxv5d2cP
5RkMC5vzJ+wPDglTrwgzsH2NOO052pCjOK5LyBW7udVJvLAsz6nkDwT401pTAUF6wGU2tpp//P5t
/JoxyfyPz5AHDrx5dKXSER8+Qz/0B+BT0LTTcqKZDCWJze+ltmfFCJtn3u9/muFw8f1yzQi8MAxL
lGEzekDz/OH0974Z+Az0gnVjmPRB2m0IHucvra+vtdYmuGcTa53PgXyKdQz3XTB9IePaP+M7zk6T
wQUgdayewysg7i4ExeOH4jJYKMecdAADRabmVqST7iUULxj6G+jHI0NMwzjQuhSezADTcVmt6jF6
6PUqPQC4b09jqV70btSOKCcDL4kTd90y1X+EgrgyRSbx+xm7SWvu2EHvhr7qdl2YRDu0UqDwEzjV
fXYqSMgsH7Nsnp6G1tm6OYrzxg3RpaXqpe0Ga5MapHpFyN0ySKbED+grAMjRBpUYYwMjIM/b7390
VTEeRYMLQg23amAIFYrg4sexsRf5sJ/GkV5CZJB16YSPbFRy3heKUgNDB08EmBTzcCEH0b7UU4/S
QrSHwR4BB3YAAtmkeGlqVusBfJTEHH6XWQzKEnp4+xQ+E9upYWcb0YXBP7FBq04bQ9ih/nrM635l
2HmwQ8dOdSqDp6QvnlJrT9BjuLetiuQ5kYE7tl99MW4U4LjPZT+CxRxIMVEB+YZTQO9WBZ3Y5gHZ
uHNFiQfVLDnoorIuFqKs1lQ5w+hg3jhNnF/tsbxpLkEMbWE1RxLOvdGdIP1q+XwwnfZ5xDJEcqV/
B0EQoRDUrWP9jqDt7exOqgq4qw7Gr3k16Fm8lKhbO9I0dnCGkYozGsaA2xurUCHvdlu80lCr78ae
5lChiZNTT/GeB/6wTxqFAr/zo52pa4FHOcYcJqYdJSJt2PWgsPZaELxlop/4+fYPn3y0o6scKFNu
0XsDHBGYQgbxOQyFkPHU99YAbdLoXibDrY66KcjM0dBY6w5oAG0q1Or3N927j+TnJW+557CaGSaa
HGxJH71YRe5gJKTFSOinscUUxCit7U+WBVumRw1lg+GiKUPYq/MZLzP97Kzw7/pU3A8GlP05G+CU
dvQJ4Dv5T2Uk0JLT5EX+vypqvT/VUZptqye9aTpWTUKwNTXrXjCXFzKqo1Pn7n7/7zGWNeLXf4+h
69IxpZR47wx38Z799NzR9ckKIb8E674itsLC4nDRHuhYwEaoqNPaBjiGiOwD2r5V7vboAOZirynf
3xZlcvz9m7E/LuMsmhiqoJfZphAoc5bf/+nNCIPhigXrkBmHiLZDGA4n3AuouSbSFpGVBYeosuOL
68uD7w7h/dhb2dWpnQchM53wdke7lXUW3MsEdC7gFns1u/SzXYaF26gy7FOuDHNH+A5AvBjxy1Zi
dbnMNuiXtmlWzlbQgDoMo/HFopN9fZd3DOlaFTtSlUOPnMPhBF4sOpa0TRCJ9xVJlU4D+R4CYFRT
UcgJTJYKA+gMeohI1+0hnq3LNurfzN4La0t/1ZqpPE9tQd5b7nT7359C66MPilPoCgdPlmUL4fJM
/vUU2n1TTYB54EQgpFqmwMVONzLi1ykVb1E+dqxchuUNQOpWtrbkPoZjvHaSPn+YO/KVJkoaOIR9
dA8rDxiVPeBuVgurukZavpZ9We0msH87qxiKkxAMG1Tfx88udSFtcDWf+h7unsJ4Zex0ywh3RYC2
N9fH6K1HYscjMUfsEitGieQx0RNreESiRPNQb/31/t0QC2I16FQAn0g06n/d8IYkRI2W2f590DT1
n27qjzcBqlzDIklUCWYFrvvxQTpqAAJrkAVrX0v3bPoKdKlhdMVBdygaVHx1bNaeRSOIsqv6VDLx
7blAUX+MzNa6t66D7CtJKEwqBnF2vyzBwlqA1QS9Q885THYDPnH4jqbH/fz7D9xctjY/38B84Aqb
qm4pabrK+BhsHatGM1uJlChv7quhNJ87suv3iqHw9v1bCinPjoLuVqkhO1AB2ltC3OqDLPHtSGKK
8YWZCAYDcBWozeiGn5qqiC45gnOH7mxgJ8M1mE/YJVeSTLH7GYDIbYhgw5WiRuPZJWviDccDi1T/
GuvO4xiZf/iA/rFK8QHpEmEblmFU2Jb7YWfV+1LmJQPktV8i2qU1NRzQX74tyDku7L/vbceaHiJk
aRtLJ8A2kP54hPOnb3KDi/L3J93+uPNaLhhpCUZ/ro0D9f0u/GmhQhda+U41xaAcc+SXY+nuhjF9
IIbaWPlhGt5NtBaQ78j/erGDesBEUVbrMSVCkZFzHYUkCzvk6Jj1K5dXf6w6blh9+TYybaJIZkV7
8QStMd93LZIuGefO00xOJRHYzqOe5vNmxMp3JzXjEy1f+6FVrNGVqtOrurcL4b5iuSt2UghjVbQz
nlS4qY8WfGiCQLIvlaOe/Lwf7mDCT/tUe2WYS6xu7NJcNhu5N/ErrcvcbXlAawvlcHwNIjSsfWpV
f1i0jI8bZ+vdv8njR+cSlrrz4SHEghwgDDEZrOu173UCzolLHu2mMdPykpcz3e8mGA52e8qZLDiy
mvZ2ZZWnAr4s8T+aV0OFJ8upq3bJYI5/2Gib/1geeHvUfrohdPzPvM1f19QQvSRcHpWuwylqwb/G
DLEapBJOYtd7kP1kQBF9ne1qo0Wub1ByNCnI86oX6H6QAt8on8ZlHTQ2pGxLNEj0ymo1ORfKzuWu
co3V0PUhG6jM0EkXH9u7gJKKPZc9bQUOTx184ktYVYiDDd94lFZsbkDpxDuhRYp5FY1pJ6Qp8/vL
fCl8f11bsA2aRKi6hqmQ7dkfHiZMz6bCwFSyZi7Un7oidlfKafst9p9sIeJ1rcOOGdAz5hnb51/r
pigjf/8m5PJDflngeBM2+y2c/2y6mLH/evZTTWtcdvtsCjBc6yJRd+3keq2Nj2ouyuA4hI1AGU73
ChX3Xlap3DmWET/XbfA1NMb6W6MgEc9DDQ8cHQWsStvzp35E3mB9gVaX3zPzrK4dpgbGu0onfgqh
8lRnA1Oyrd0DSU31qdyWmN6J4SJ1BjLWHZvv5FhmyNknp+mf2hIcsAkDnKBtxqxVZ22dqDy4mDtQ
pZvqSatKcNdRbJxd+ktPjsMa0JiqOLz/rqUjYoFwGLe5eiBhsIc216GBygu40zkqFH+Rsc6hdg70
snqhn/oVKqb+TKecXInIYIZdU2iENZSOrPJMLNIPDLKhSpFg8YcPxPh3t6vNsuGaNFMc5P7L6vjT
6meQr9SJOSnXyhzx9gSKxMNKXd6/Kq2O2cxxACqUHdP+KIxD7C/H2C5HB2qkPfTKG5XHtdPuhEGL
eDkGWPD+HoE5Rz0giFqyOVD+Gkz0B/J+Wr9ZO65xT9WCkDv4NJZUmsuhMwY1j2i3OQj0gwgAFoYj
8g+msRyoK9r0MFG8Kby0GKs9Dp/Ep85z/T2H7+9Hcz+b+7zcy2ZvNXtt3sN9wZ82Rx7nk1dyTSj9
oq95v5lspnkHjjY8+DbolEONhBL2PL6X6ohJs5+P7XzM3OVIOLoTkYRRd8J2OwTnlGGDeWqC898H
kFKzXA7y4zLiXN1zQnLcfJ6yC0cwn2M9KP/wEap/s6K5Jk0vW7GwLY+yXz/BvInLcmIGhkEQ7gGR
HQqA9TGEwYFtliIrjuLs3jbAQ8eF+6PpzV3S1USQIfs424ZTHGO0Ysyp2+iRbAYL8dBFqTm7vH+l
MUA+BXhGppo6WhJhjcbHepRlDNDAafWHeaInROk5eFU9FfflGXNjDkFPvC74oVtROEx1G0DDYQS7
l2ZEdQsC616fDAW/fV6UVp3cTmXzFV/cfG0jja5vj3LLUaX1KXPyFKFQWq8GlBDrOZpHd1OozmLw
3ow7RKT1lNARgqUhFpbG/0g6A8eSO1Tn8abvHCivif1XLIclU1ZSjZVmvnovIozWaVfu4Lf3/eT8
8FPYtXFG47weVIZIPyCnZswZE/BjcMiK3LPuU70j31kPcg0yfsXUvE2YhJNwvsneyQqRMHf2SCef
8VDL87cvsCJrL+0ss6+RW36NtSB+wlHJKbn//fJqfbwUKLQMQwesgmee/z5eCmlTpBGBbDxj7HRi
LAPbHmgtQNEuKK9TZuprKzGss1heQnAoq0QCBG81mxMaFDsEaSUhTdLIyqNLCt4FUGi4rflAdwOm
lrgzvpYm/Xyip9QtQBmsIfP3B8vZglwuznNM9hk2uNOALP7SV7J8rIdKO7egLIEExuZzk4zzTjP0
H0D2BCKXwX8VQWZtNVjt+7T0/de8bD5lc1EztWHN+P3p4UH34fHD+REGSCnWOXYB5scCmR7C6M7E
35GGgMUt1nHGOGlz1lrkcCgFqxU4pGDnlMvc1LW/RqObfAdQtymIZacX1xqIIGzn6lfVxFLRkOWJ
Qa+s8vRq4WchSNMVT9HkvGrGhAOt1caHEr3CDpniIxkB6zxhuFG2TIh0Z8wflm0ne6PW3aeIYR5d
/4ZroJ2+l4AQrhpSkvs6zYc7M1S48fgu8du/bJVNl7qVBtBUSc9nOauSUBjiwM1rToFytjsMOcJs
kYoHPfgB1yf3rgrlYwppetPEbEJIXqL+r92/zLC8zy1z/h5QE8ZDxg7Hie7HAZky2xxPH4d8Xwr2
ZRHAqgOLF/ra2rW8SnYl7Y3JWs3MBTf6YMNpH7Xykuk4DjK3iba0w/Sd3ls/KCrY8miIyflM8l2U
NGKtBsRMUTeT0KBSgiQSfKlqUCUkSi9EmXQr08K/BSXcTwToB5U39UWWUX3R6ElqfobErrYqvJdM
XBvIHxg/ZserNLzBzJyKkjiYDD/YrlxOjzECkJoj/GUNA/fntrPutdySj2qOKwaV3WpBI8L1sLnI
K+PpUYvJQUgzzX4oEoalTktcGxCdfoVcBe0qsh2UdvWjP8yu17s5KZbDVN9L8nvuUlRFUWhDHBZl
fRFMHu+FRd/MDIznMDoBBWpOjtk2J7F8RaaO8/co6X/FC73f4b9usIiTV0Ia0jSBL33susxgi9Bz
4f0yDAOVENxWaedIU/25fp6S9HnEqs+4vUvo+ALVo+j3j8zwnhSjhyvbZWgIprNGiAHUfgmlClNz
3iQpGtkos5w1kQigxeB+jnsrdem717TCswz8+xiN1qoM4m+07unKgFkMUpoyemt9cxXXJ84id8N2
m1GsEPQUcJ6qlNCGxEDmpyi1KzjuEQ2LdVCq2YMdDp7JjIq9HipGJJJ5+9SI/ZAjJzZKHDAzlsgw
f0PazpPKPrPvbT16+lvZVDgWx6/07dHzD8gcLJ90umEiaKkkhtiJo/7x9wuL/LjuWi6MKzBTlI9S
wldaiEs/b6JyUohUggqjHA3riYH3bP6IlJ09xmhh14TSJZcy0m5d8bU29eT8/kL/LlvlpW94cnD7
W4UdHUD6HWk+l3FENWqN9ybBKy+LGeqgBkzCvZFfhwjuYu2HNwfLC+P2NvPmmRwEka/9SWS3QBif
KnvWn+baRSA6jNGXqbuFLimaRtrg7luMhDGpqSueJCT4pu0PGxXMjjwIIkWmUNzhtcHfyZNgaeaY
lRuBTVeIjqC3PRUBkKpiemyy5IxuvDgyiR5fZI+aakQ9kQ3JJ83WblET9E9Q4fun3v+R50Wz/f35
Nox/dMbohgnoMMDFLMZ2H+uIEtVBQBodWAtkt/XWMZdDvR8RkyL4NfVyZPVuQnej0bza4RSfsj14
ZrPd2+0+Qnxo7J12T4ZFZuzBwmTb2d0niWfXXpbg8l0O5I+q9lhbrNlDPmw4KIg9d6bZ7cn44Djw
+TzleH580BxCEb3Q9aLkELuenu/HDUYQjtz1StdrdK92vU73Bt3jwuTASqzzfzdeBbgHW7Had6mn
FA3Z5RBiH/p72tAcTbHv3o8+3HMopJJyp/EkhYeCdoh0tgAowhZatNzCgBLreNTVvZG2z2TsZMyI
kJD2++r9yIs9B2npFX+X3KHm4VXOywGAdSQ3B1tL71rNt8kjCOjy+0/OXQq8n9cnISz6mdwpS39O
/uNOSeUAgAlL1wp3xlNYhV5T5RmrgCrJuauwWIbWjcaUvjJKG3sM4tCtUA31iBLfB90qtzRv+10b
2+e4nvH6hwipyeViKirt0lz1HU6+2goeccbMwKG6h6Kb9HubYex9FjU3WPjYlYgk9PSBnRuRcVBM
23TnJGxOyazQNgQFsB3Nxunh/QXr1M6tIYE5Kf2epkR/AvmQHCdkgH3mBmsGTmy45m/mNNorTOv5
Qx/azSbP2mDXTJ+aDpVE2vKpjcyldkNQTJ+boqfdEJUvU0xe6FCiLYmFi5xOA+lTi+GkYvfFiRk4
SFxFh9w1MFpKK0OTkfGwdDNYz1Nqw+QZbCKShhQ/pW9tq6nrPvcs4bqemS++mZsHGiD1379ud41H
5oF8DjJZHsO279a//2T/UUjyybowmiylTIuu88dbMum7DOYdu3rRmDuWqe5VdvLij1Ti6ZyFWyzb
+UMWgJ1r8FXeapR462LwrYNTrxAikbSes1YK2PerEqPjH5ZoNAHLIvzLpYcpXSjdcWzaj//c/Jl0
fUKaiNoK6sr2P4k6r93GkXaLPhEB5nCrnCVnt2+IjozFIovF+PT/ogc4BxgQVk8HW2L4wt5r694N
Lwi2ylNVoPNgdcYebybneHBEvM/tAtuWm3xodEeUh/Nbw9WaVNI5fR9UOkKnY3uyaczpXsRzfIYw
HZM1WawJIX72WtlsR6wPb4FNhZjBA73MZSKufgl6iu3qKgzZlUZ1U7zZhT/uhWDCLO9TJ0Co2kwM
RWI371NQuetEyn0+OeoS66jYY8Dxdm41kzIF0uMNv2USawCgtkyX2z3Fty3UJk9b9/j96vugPAga
XsdSL6bao9WDHgKExHxlvBnv3MKN6amAQROjhdmnGcUl93xxIQQP2oUtxDOGnU1CM3myXITuoEI2
bedXH0bRfBE2gdpwAIrTYb+5pGY7gMnonSecZtRlkRl9VGP4Owuy8U/mp2u/NJwPZG0I6wqrXpf2
6Hz4RIayaiREZ7LbJ/gCxjYaIPYNiy2nCn4hkaPFI9giqOfnBqfQtojQ4vpd7J99g2SsrJF/PKsu
9gYW14NLEPmmTMkjrGP+QIdVa29lrFbxCjTbtEncjUnEKBlG4ybOtXefasj4GGDPfZpa5++vTPkB
plGdyS3KdjJs3D0TZPSYdhceUCQDIHfaeKVVAtLAg8rqOx1yQR/LDwv1hBRabgD5USRtf8Sm3hOJ
7eA3SbPs2kCuWReBtqh0xT+iaqC3j7i2o9gm+AUX56iD4mxODpzwcl58Z3lzRbFdo4gPgmsprPRs
AZV3cWLfKe7LVTHmP1tpIFC2o/4DzMdvI+6epFG/p2D6t51Q6hhrLHoDwrqzVqV9/v6qhp2MCtnU
H8YtYjWHTqolh4iI08nW7UdKbshloqFaCYxFz24Q7EY5gjCX2Z2lUXXOkZJNsqjPLTklIzSgUV8d
gQ3cqNRfQCL6OrRdfGqrutwmbjhXq4EpXgUGpHH+ZEnzxbBHJ/1+6kb6+2h0b7JJ7X1miH7j1zNb
kF1mhuODLoyN/9pNnG3CQueFnXB1p8sBCDs9YYOTv4JYIuckDfFR52Z6SYMWCeLyP2wforgkwMh3
IARaEXA/1F9pVgOfFYk+qGNYDRE0tUrdkXdFuzLWzEX7wgLuk4ELrDIm12qekAyCYUjU3K8bg6mt
xeZwNTWzs7WcPsZFPpv7QUixM3BS8AYQjcDIpLL2ZQL/uFdVvHG9wVu7akruBN2v2ALMf4ForRtz
iF/j3jTPjJeTtd8ZCqc2MtBoCIe7diCLWdbt+0XZ4+dwqgy2PIObW58V3nFI88tcVNVjoIm/FaNa
IqQjYiRdF9+LLcyDiavybBoBdkHto+aT/gHrFxiveOxPvYIZNOvJOho2jKnBDOUBJmJPa5+Ut5G0
5E0cc2a6eeDTU+mnKiG4OsXawy27O5h1E6wV4hO0GxVWEEnuzeBb5b/pwNY73I5e5B5rgYFkLPDa
9hGmpGTvZagr60I1P3b8uMWlqOy3HjT8efy/QzmgMNIlPA3TLO8ZgqBnJ8fl4TrVexL2grwcAFRG
yZyVOjPdsNVrzm3IJUew3fV77edapAowROBG29TM3pvYjtCcYBMpZPBlZh7OfMmWTBdaHrPAu88F
dp8m6atr6RMsYTvFfCW1m3/Bp/Fl++yd65SnvO1RmAQd4W7NOcURims4+Pf9GdQeipWIz3jzvbru
YnEoGKuMQfiJXpTWRjUJ/DX7XyhJDW4BqRut/d6jZfsvL1aXRA8SfAvRc0giUPeTt0fDLFfGELi3
shB/ptIPbmFYUHByF9/WfApHt+5IDyRx4hlI+BrQ0/g+EOq0CSzRHAddt58Rj+RsCp/zRYM75rXz
EeIuBW/JfcF1Ppycj9kxIeMV6SYhEXDd24P5XjXBDZHUdG+9IGMiMBILaHiviZPc6NMw6rdW85ZG
aOPDVG5la9q7OVDyZi0Hj25mpeoPM+7tD7rPK2OZrQFS5CxKt95Lk4Kz6N3friRrySTXPuCJfB++
ZSA5ZiXDJ9RYR/0lA6y5NToiUHSVDxcnol8M6wIh/NysHMzUrR2P+yASxobz9hUXAuGotaWPQeaj
L2r7Ldtr9eIm1jU3ipiBtkpXE0qqHTa++sxjg8lz2Xq7OdJiD6CJDa8XPSY/vRbsSzZzMy/DXMPE
j5hM7LLLv1BxSFCS8zZJGX7GZaPP3VB8wLJS3ITHMr8k0wShadSfpGH9duCAfGaCpNuIDb6nwPKx
Bkif4qSOKYvqeJPz3q2nNmdfpsIaZVWSHIQnMclNSzJzR9xfhqYrBFixSSLkx1YVlNeMeTRV14AF
JOAGVceCOUX2E1erPtkodp+rXN/xagU32+yRq4+kw1llr3faw+ka1e915tVfwM+fRqX1oYom4xRo
g9AGKPIOAWznCFYgd4fI30src55K3ziW7YQQULExMzCNVLppXsBJlW++Z5xZK6ZJEP4sHMaxWVMz
v2pROnG9lF7QnqdOtVfH4k5dyGnXZjrcRUqZ0BfnAX5IYN5cGt4rxSAikXF6AEEizq5JNlVZhTuM
fdVJC1I6NURw9m5p99AyiEgVoXVNeHB0ylXvTv0zC3PnBU9tviNIzX8yM9pXP+i2nTZQFLkFYDw1
h1DiIr0euS5/qb5e+wkdmgk3lHlnhZCnytM3P7YeOugJICb4b1dOGRiOEY5U6c8GgrOGpIpYv2YZ
BMmCHqRHlS6nBcnBNldkJ4c79+/aZRweeKybfAAkZjrkZ7+diMVrm0vS5MmjV65xb90nzkH7EwFP
vSkx5PkQHh6RMxl3F5uvU51qcr/2vg1FnbDobd2JjT2bRDhXqfhieHW0kKWQXhETJAci6ETm7x9G
N0QFIXQ5qI6Oy5yn/C5zpO4u94ErCpzxJQiHK2wgegYJuJ/OJT+byovZaMtyxwQX71qowyXRcGCm
FeaHsUrHq6j+DBMWH9x9DURYM1+bFoF3GrYmj7ogY2kiR4zlhQPHoo1WXltOdALM0bxUlDfGoOOH
/6OZg/ojZCR8mwvgMnF3GiyjT7dG69DyjuSgkrv4168tgo9kxOmgnpOos87/fwjaLD5oblB5mHJ/
t1BX1WaHhdqvLtJVxhoaaXSILWKrAUBQOlWYmcPmS/T4p7OU1BtH9z8goBanxjVKTqxS7AdQtI/v
Q2iEJzcrQ/ox4EDN+KUmwirTKo/ueZf+Hm1r3gU4CqkdrYNm4XJyOK/WWNpBJwErFFzGTwUilWMW
d78ModqD1xr/MI5Nj1gUfyy3MjbCyBQmN6WgLZIxFik8xNFUE8KiFDShyOwvTY27hWh1fy+aUFzC
LHGvhoWUJR2j+aYhOa0kGuKrNkS3tnMAk167q6T0IQZU4GpMvKnqL54KgncYiyIcQUv4QPXJcK33
jT2PX+ec96aLErn6Si3acIPR/DJ/bTDZhvEhmcLkQBBdvYH88JgMxfdjF90VIoF+7q0E/zJv5jCk
/slDt2VpaD481FiSMnDDXCF+s0VlETXL7SgmLl4URo9Ojd45Vf6VZNfVRFTKZzhaMHK01bP7w36b
24k3rAynA7A9M3rNkKQ+RpnbiCLNtZX/YfKV7aqIbFkTW9+q0EISFDOTJndWST7fUkBw63mUPXNy
3obgH+ku0Z2tk1wXch4vXhCOF0dWmI0nSX6VBoTB7P1g93+0O3s3qxU7cBZIGeyILRG5qVsrSP2f
eU+x265jhMM/MmkRLFUPFlRfRpky8dXj+7AIcgFE6ovbyujse86lHcmoqV0XuMnRCGW8o0t76Zp6
fvdmoK7EuA0NpUzjJfYJMrx1apeviIDC6aeCkTxFse+WpRpYvvq/Q9rkZ1LL9L3pVYgyHPSbsnwi
yHqhgcA9iJCA4tbW3dEZ/Z9ZGxSf0fA+49JOV74nd4nPCKErk3o7uk58SsCFHJqIf7DzkVtmflz9
cdy7kzXJm2r6aYNFFxA0kX8YjIn4q/o52gYWk4Zch/6mGa2S3gSuXtuYYje21kuxzGBm0/2RSgBa
2g2z3TdUK8IBubZ5OjQ53LCmyfW2c+f+nUL8y3BpBjfQU/wPMbX1To9msf9+CQ0Lv5AXezfdN+FZ
ygT7huKJkBDe2+HE5ltWA3Gf5c+IcK7WF+qtLrACwywnNqbWaieNkssAt0x7ykTynNtDu9CMy/t0
J6oyPGegys5TKv4Czgv3rdH8FmX2D2sWfcqS14aJr1svhf+msYl/HuVwlUwWELSZ1IeYhE5c1TaF
jOncgfwuGVX0q/RvUEKy1HkemIVs5rryXi3b+GkysJ78EPse8bn7OBBQ+woeAd8lVKjTP2QDVIdA
5O0mmdwKIqSIXhpGV8Ncq/cmzscHH+w9sGz1LtAiX5uFFvL9P10o9QHSkmT0zA80Ti8l+K4PkScH
g5TTUx6b4amFUbAdppHIM9/rb95EcHbXpr8B9Zi3oUxoknPBxCICPDAb1h1VdXrK4fFtvvGBjkUT
NGeDd9I1NtRVPk97UZQn/kl1qfO5f1UVJnAPBtfejcv2XqZze8j9DqoPq7Nzho1tmwkCOHU7wbZN
cfOwjmM5lzJVHYM/DcHZWwJkAad1+as7TPW1n6ts16ITWufwgx6904cPT1bEvNX8ftL5jBUx7c3d
leB/wz5Y9ylhNwHn1dVo/uV5fE793N4Fkfae4j7DQ0biMbSzAsflcmh1DDcyTI+DDOMnMm/O1fJn
MHqc+ITJjrDawzwyAPB6IFCrjljggaki2LeehW7dUD15pbzD4lh/C5sZs0C6xTB/sbuYu73B3KIk
mxvYQ3ksMBeuoyDtX7A09y9KjOuy6I4VWuR3W3XOWqnEWaOm8TdlF4jXBoJk5Kn2o87j7tKYMCVo
AvpBeX/zYhsWXfaXbRfCsaT0X4w5nXZVUtDRa5gkpj43UliHqRBPI+zPIA6Ne+9iqEf912di3FlF
Te/bYS2BBPXELZ+1CTYw8aSrgZDljr94wju8mmJmlOZyCIHzEdwW+YSXjTBG7Lj9rBKLoiD8YumZ
3kfoFPsWlNkW62S7ZhWvTgPG7V3Y2NkTkMDnocvmD6zl1N8K+URiSooa3yz3yiOs0Y8VlNHUgOSq
BUgaY3qzZuXue6TiyUY4oAPSznPPkdcjdAAPRpUTgZqswmxbLjV22usXdu1XB9/2BfpjfRmLuqIU
LN03qwmmz5ALjwHHXD3GioZCNvb0leX5H6+uKPsabxU5WXdRqaGuZVZhYZ7jE8xsDqb8Z1pK7p2I
p6Ja0v10c9XevGXAh+8aiTN0Mc/DPEu+R51NfwTjqH0szeEpXtKCZFkf7Vx1N+xC3c0PjO7GYGLe
eINbXgHX0rwmenydIvls9O6rmgb3AeGpe20LXGmAFT4a0Ih7qWqSd3CX8lTPL7k26UGgC/TpeMva
HoD3oqSmHvvCihdcwEGKbRaaP3gHrJeIeGzMu9dScyG71pDeUzZ89458lKYyxbUBYdLhrnh3B3VW
DJj/FctAnnTGFA7K2zj+YdL5KzBGf28Zc2JhUhfyhqpe3pjZ815FtFsMxoaKYox1u9rnsI12uWXZ
e9MjWqPgDnBqUmf6rDMXrGYUv6YTIcejvOWq7K+J87MdGvE7nlxQyuacPXB/k3TlvSBnIvHL9I+E
qO2duE/2zuJmACQL8wzeEaroKri3S/Kltvv8FNIeLye04vL/1B4pfG3c0iZBGlQY109hU/w0rRzd
beJDIo3h4ljFlyag8m0EYJkuinODsMCUNxa6OUNMxLyvNVAu8FEWokaf9yRgCnzGCtOvGLCRejYS
KJlVpQ93pERTNBHPGiUhE8mGx5uUj+9Xcih/t1Xbbhaf23by5vAj5bcS9jAq6ku3WRHYAmq5Naxr
ZATjB3/VQqQNzVmt4iZud2nG9MlVjA0Ku8uINcCnyLvrvYww98EfKZAvRAaurMkFA2uA5Ij9Ib+0
ccWpY40LGBc8sRK//d4wiKB0vasrys/UZisTzW1H99m4AhkdA5UGnTu4uL6/SgSFp6ybDkjIQopR
QvhkO6ntgOJkJfCxb0vHI9yLd6+OKp9RCW8hcr+fhjEWr8ZQ6Y84cJ+0zJnifl8oyyHTKNWjZPBP
1DDrggDfv3aIutZRUrzZ4VjuUjf9HaGYIC1llodxCH8LC73QkHbhZ9hIfwUPrzgFrdOuQh8mZllZ
t4oQw1XusgmPi4K7/+jilGpaaLE8Hq6dUWJ/JrmeJ+5WJV9xN0y31vScFSYp92zyD4b5AKacFcc2
BhqSxh3EJD9M4MRmJYq5AcLpRL0I7xThdLBAE1gm6fP3Vzl73XMnthZ3c04gx16NkG8e+MWNp6GO
i2szpeR9QkhFjWhQIfrWhga/uY5ZhdDRjneispx3LdRrCBH12R8z/4pIJsYGlomtz6h1L2wqWBtl
0sayUv/VYe2C9GN+mN7kvQZlR5FPNoTElvjCB/huYRx+72NqQ1ByCUzsP5UqXCrs1LnNZQSBJYox
JoXy3RlZyOik7JYHLHH3oBfOsocfHYd/KOmMVw9n2i4BS32SOTJmj5TXHXsigh3oFTkjAsw/QLYJ
8jRerXw9kcyszIFiX4gQwDP4lmjw2g9z/kTzfDJ1X16dUcdPjZnoR6bYkX8bB5Lkly3S9OSnoICq
zn0X7kC1nzMPW9UTUqY2j65mZSWUCamxdqIg3uspTV+jHOVJwo+TRv1wnOaOXxp6LNXde5/l5iVl
PPOaFWC2Rvg9NXfgTxVU0S2OM/O1LH0cmV1DDPny0sowBBP4U+wzpKYsv82rR0jZTiXptOf2uc6W
uez3oSTazM8cf8sHk6+SCVDrqk0y2G2cDayQXeJBGvVVMjHbuwsXJyFffdU5ksd40+w9sk/oVJaZ
c9QGqy7sacUT2T8wplcXFnAUyGYIZDIf5A4Q86HNvel5sNMDTip3q2Hk/Zj7nh3cZG3APBSnIuuH
fZqXRJ02bvhITBOW5chAKnej5Mr3gZoNH3o7S/E8IL4j3c2MDoCSr5rFzjbBLHLW1Cjw/DZ2mctL
iypihZfD3rOAnR4tM1FEBdMroA77hepm61GKzoOrLqWa6n1QoDqaXLD+hF/rS8uN3xnmox+QdCCy
roCAan+KNtCXYpgYFg0wlHgRNcPHPPaHuXes8/fBcPWCdzCbE6upqwyz8oebuu9AgB5dSYSNITt4
jwxBx2lb5wQJx6BmV9OQOpxukCpXmAF6wtqJm+aRwQbXgM4LJic7xNQwEijSezIg2LbrDqYaNcJ1
8I3PKjbvmXSyP0k636ex/fKc1NnI3PuHHNG60Cm562hO4ncn/BdOBqeNMXbZcfTx00HZUXsUmP4z
FjiL1ZE9nnzgGmvdNfOxceEVNaPyXuiF/E3bTwOU+reIsPhnczbVy6w8Upu6GUF8GzYvZuGaSPUk
lFjoc9Uw9BdnKa4zm1YmWQ4Zv54kITT4RSrVIhveDyPIJm+RUIWSoaofPBd+3t6npJfsr/n9BAyQ
rJiHYOogZmG4gg8xTgpYoFNFDFIic6V54ylkkFQFSrOUlAB8ZwbRYIZXtBTyY57xBGUOJ0qXAYnV
C2hPmYF3IMME/ZZewak4UAarEx6Q8t6Ksrw5zVefz1CDu+Crcf30xVsKBuWHlKydXZy8oYg2omaG
2ISJf/o+eLoAP9zEQNaWP9HHnIxSr4fRhsTIo78QclHkimjDg+ezAe4O6bqkxSsj79QlS7VdfDBT
LG9AUWbebMxl2ZRK4qgD+2oE/42xS5j4hl861xgyxhNuo4azIfePgl1bvhbetKb/r9eUGaQrwYNi
LTT/MqqCPgjt6b1yvOyCEcfeNCzqVzTpI6M513zGYikZq5DDGXR/mdpPp3yo+5QsKpwQVXXsOrXB
yZdfLSMAFGtMD6eFoNZ1pn8wRNj96Mxr3MJQGgSgmgwvA2oTyqMcieGDrf98aYR5dUi52wv0PZhn
rUUBhFBo2UD3YwYiJmBi3gQvjujNvRIT22n64ouRWNzGbEzDrpTcAbVlroqJMkhl7gZ6+6swrOAn
OvJz3Iac13WHEappfogOkWfFVak4MU7a1qI8UNTq9QxS8uQHgNdMMqDXbTgkzPkVda4xXnwGkDtJ
53Gq+7plt0CE5GjVet9VhB63zNLvuqDPMwpGG21nPXAGZzsD4vuhL7y34HuRHDWMk6cmPPEe/dWg
Rh0UWHeE9QcSLz/dHAKQLbE1cyVw20T6v44xyvAQl/Lmx/3CtOtWYgpevh8dIb33Ok08cN/kmzmV
zbhv0dMYMeKxfIzTjWAEe5tc69VKdHf8fhUr+yPnVr9ksTOJa5Li87+vJv8Vy4L9iEL8q5PWxcLU
jZ/DAVwQojZu9nX6pyMRxAr1eGIrU23Y2FSwmaZujRz5l+EQW9gtOypoYgPcQ6S0fFZdFvfHIOwu
HXvzd8ty0ktEXDGZwqweG3KbNjLAcupqNn1RzjVRFGRCO4W1HZjgM4qqf6luGk4eNJMHUvHv8aYT
ePKSapeNt/Te48h5LyzHO7Q2GsWG93WuLujAfOAq0rxX1Md3kkH9M2z8U5BzJXa6Ms9lmXlrVZjl
e+k1JkDDLP5hDxnu2WyiGp5bFPrwZUZ+zF0EauNekdC9wr35XA2u/cD4EL/l9TM1kbet4Zrs84Uz
Skmv9y2erNX3S4hqWEYIV9xb02y9cHv6N1aIiCMrnTddiB0n7PL+R8ynNSHo/tXMPrG/SVHdnLZx
SVdpxXq2LePYEYJ1yDu4SWRVpIgTgS+3ib6rrmeYmePUCHz9CIJp3Ns6q0Ez2YQpjXa8GZLYuXwf
PLtyLxnx1ftqan4WYxcfxtqhcaVj2vejlX/Ae8QwnjEI/H7ZkKkaVYyFjP5FZ4X4jbQQLK45rIsk
mNbhUo5nzay/hrqi0FLFEZy5eATx+IPle3wSjayuITIFf26nJ10AJ3cZxNbgoq0oam9jiRSjLAOx
L5EsbbhJ6hUA9eISLYdMCHMbK0Oj9Zjjq66vfs6ad0i6ox8FvPo+1IrKV6G3b0l8fkSMZ0qzyNYy
xWEWlwD0lxSscHK6nT15zVY3lv08lTMUr4BeUVYR+S+VaX2ZiXxr5qi7W3b826/EeCU0HmArKQ12
2dWvbhFcSKJs7t+vurpCTGHk7npwQxKQbaDc2u5YibvEtgMNAkozT/7p+1Am+lMlQ3rqhwxBrj3N
+yRI8Th7bYsGB7b6utMj6W6+nT27osufYz2fB+C7wSDedNUzr2WGfu8zNm9GifEPOW16GkxaBGma
uCkmtWraenqpojl8mVmOrtwFZoiMIXxhs+ccMo0BVyX1IQfeCUHX7l+AI5NwUPl/Z92T9ZYZBtvl
kjtXQXQhkMvyHUSfQurcdL/YMh2lhoBGlD3bRGowMEHp9fur74OM5+RKp/LWw8nYVR7Ri0O64u9L
eNyazxBfmXkQNIQBN03+dkXx4nSUGKHlQi6Ll+1dXvfnCuFIDr+Iq5xX379exiRty4IA3wx9Exal
wT0Yiuzi3quuCZg0qD2V+TxORNUZnVe/lgExkHHudtBvCOOMgmB4JrvoJRO2dUnSYXjuufz8ubgS
MmUc2YTxhOnZY/X13wAAHhmVoPqmNrwwn0OkRxLeU+HPMZEzDAJmzfK7G25pood97zQayBGZkjJb
GKnt3MNBCC8DH+HV9omjafWcsL+djEuFLnxX+2VHPERdI1FlabFjKfYnbqZ+ZcRheiitknwhj9ya
SBOC1nvkN3WBXoKR5u7iLoc2sc2tMyLvjpW7E70kNkqGmveA2ZalhLZWsyMVdwaXIE+39HYhto9b
acWv6BDquzNwp3MVU5QhHT+VDjGoLWcW+3kCwPiGp5TLrPKdEonM8iXtGmH3ZhBVu7x1OL3r7BMc
33iYFq61CAwYUZLP+PtvYVje7b2X5izdjAmIxTBpTaqWc/h+PZP9chlcNu2DaXDfc+vpvdDuK95i
75T0EyutSRdXz2a82vaYNRqqA1H5+7QOvZXV9iz1FqOItfKrkDTvCPbZvC4IviLGZ1rVXv8c8UTE
rLA29J4lBCOE4lhU6TPk8HsChCNM2MxqrtsoXgmUag1QT3MutgVBFwWECzkF2159tCODhAtr+cdo
Gr8E6opcQHqseu9itZ8FC5kJRlaKqQwJRx85J78Pu0WrslpSSwG+bUXQf6LNOZGi0Jfp3QKe201f
LgPeqvbIuzTWYX8Ow+3gf2YtzT4mk9CytgXGvg6X4dwdBqvkc9d/+RE3mevegDgn8zHVn9L6crT9
YAXIDSfdWswvpyo5R/IH4DagN8xMIiYtabMJhpPIhlOXF0wmfsXXWUF6n3eWxd2mbGnT0WcxFFYx
+cHnZRM58U5AGm+SF7kPqNEWv1MzyRXSKjrvYd0z/+/n4KVtfrVYkoB2MBYIV9VCm+5/e2o6BcfM
EnuQgtTgyS6f0fChzzajdGPY0YOYIo8c7pkp2ducvZnWD4gWh7Y8WdGRwMu1KXBRdvE6G57o2QNC
nEL3d/VTTC7IB6K+q00xCJDZp1B/FQ7dlq/XLR8/j+ktmK7fprqYaAH85wnKbUAuYwaNM6pfZnsC
jk2vikjVYV2tvfqaGGJdYbbTg0HFKojCTQ6j350AHEDEhkSMRmw2iX/TbLZLRsAdqjezlluylw6z
1QD6jcCPu2tdFGfwbnAxV0GtdiWeVR1/xJbNJgj1ZksTf05z7nv86I4kLCnNjiX+PlSPayUEizrG
mnGRb3OP0Wz9mlkVk4+KYBSsi2xyQ6u9zsyZV7Mv8lUu4UOmTD5xYwdjeUTBZET+F5vqiwNFw+nt
ZMVc7KfZk4c7u7Qh8SaCk+rn/tqnTyEa0LtUmfM3ibE6A2uCkltxlRrOwe8oCL0+fLNHeZzq4iEM
exvmGewnrrCBR37xt+BiQQoFr9vY2ZlNW2aslAey1zl2068JjboVJfe5Sq5wNH8OJJQVWfI2mWxa
EhyFel9CLcEKS8DhQZS5tQaAz0i+PcKFPzQZ2YO8o3LKf/g808b5LyqxVzNMz2XnPKtu3KDv+Ylz
nM3l+Aoa3L7xaWxn+1dKeBdqpRUsvVWPZxOtDtRO9xHqUqCNLYD87nyu2a4wbjwf5K7lwU7U7rFW
xpb03p2LLGAgTrepih1SlgH8RPkU9vEpDSD2xIzjomWkCzhmSk+1JKUpzrZ5SIOmW3DP8mX062M2
yJVAr5OTylwwoCuSa0NUcYO2zU8LxKT5qQV50fdQqiIZnVAXipE7FiLxE+6tvckCgonn/J6wS2e9
chYVKZpU4P8ymWCLiZyvqjb4PMZrliWXHNBnm+JmNRlNe/MTXvFTAB02W6yrVQQv3XQPtUiPkgeM
O+AniU744HaWqhBgTe8sjQFGae/g1+EmN078Z/g/6/K1j4Z91dgPa0N1AKNdrMckXreJWhle+k+C
QkwS7zGKAAldyVvWcaf2rmgMYfdb3QvzisQotyqjtreW8AaNa9YLTqUjXmvi9ZhJoGThRl6xmDcg
hzUEci6AReqxjyzxCQBATN5SbNgkT86cXOBIw4YBZ4vBfTbLl7i0PnsCSDNWWSbZjObcn50p+FMC
IQ3HH6P3U6rq1zBjRRFclvbMvaX3/yXxtOvFsOkM48wleGfFuc7qvwyLUKWR2NDAAc4+ptkg8TTt
d52SvwvnqyCjxe6JYCWZJstCg0IrOqNA3bl28sV0Y504RM4WHvjaIm3hYDfAq7uYZRfzOkJGUk7b
rNpZEaPvPtoEoCvqSv2KGNIe+lldBqQSwRJdLG2mvCxfWjQ4SzZ2aLdb8KZXQpZPjhFug1gdKq/a
DpCgHVv8GrgDof3etwneKAfmmmvsUqY43IsLq/mcYjo3OgW3zi8G7pCINbVRz49ENhcrr95U1T8E
Ujsu/yV78+FArFC23BmjtZmrkZlWQMiC+bckobfIX5Ke2jlOGdfYRIoUhMxG56KfDp1jv5NItPcD
BNEj5Jpr2IT/BjPaByPr0zbcj763t3oB25hnQSfZKhVjjS7RIr82QwhTH2dZ/VN8x8j9V5WXvCRi
+FePLkZbghWJ+fkFwU5uMBIyVqzsk5NEz7OFcDXNiIJUGwIQuYjBTRLvqBgB2q6/kY6DyE+zjTZ+
dAEcaJ/1QOdRCOcgHoBeTH8TIZjA/GqewGu/+zDKGXftLSvbW44+xbWgEmUAIAoC3VMk0j73aQPt
ViCPTZ39dlPnMmOoTdObILA0TMlfDctXDGkbryuOVdHscyCZ0o5ZSyuGqgVOM8X9ySn80/94Oq+u
uJV1i/4ijaFUCq/qnGi6ieZFA7BRDqVY0q8/U+xx78PhgO1tQ7ek+sJac/HwvblgHTJavAgmN5Ot
f/SCZNnp21rzXge9+UQrmFXsLcKtHmo/mdGe67rZCAJaxeTcuhHg+az2OQQVXEebKa4fWk9jiuHp
R7+Tq3L6K8jbscOfiaxLb8h3SeFfsgQzUSe2oyuvTuw/4YzeVuglO8GcPyzWmnc3anMfou4N8qFA
udAAkjIDKd0XnUCkFTmN5JGi0g7cOeX2TUl2W+JQ0eVO7l1pEdI+tel9bhq/LwYWAtMT+RZ/RlgP
eA/tq0ysmN+PqSTCTVqUh7yC4+LVptqb7Hh2RotbvcYalFDQFmza1kb0EDOhbLWZb5c0BR+mZj3u
qoz1RuoGdpYgw0F6W3916CGZpG0EXgMsoKbAJiSA9YeN3IpRPwgRLk1dtgIdeIlSl1yRL4fuvc+g
u9b+sTZfEryAISCyJio3snDfYurPkjuo4USp+9cSynUV6WQlJttIxlsf7mbbNvgYAPknw9Upo7tC
QdO71T7T3BuCYUTSCUredisgkjbMhU2C7skA++iEj/xZS38aO+Sg9fdjjZczu+gCfDiwCbBEx264
515yb108/EREMZqn81EKiRXxVyvyzy56Hz3ZMB8MzvO+7cA/5d4/WMMo9ZmSAUvNmGKi2bBT/Ue5
9Us0i2TTN/V0aJGrrOdm/ByHBQ3M/ov9mouurMdlcU+88jj1JsOschXFVEhhV+e7DiLApBGswHIB
ASHRwG7MShrvRcByMb64bnUqZvlAXt7fDBvAylHVNdOSW60qsspz6zVCjdDDSg+kidxqYuxbGuSz
tl20gsRztEc+QdlDYnFFTrsgoJGNXqS0gxeremPJmnaEdL4Yxv40Ee0BSxyNoNsulL8fp/Ee4Nz+
oL2qQIoZAC1VztNrIrbQPBnAGLJKf+/9aOFXvOvKe8rJkjcGhFtcL0rjAdWBaFyrCZlWRdR67i6s
j1TB6SvPmDZ592uZoI5nTt9VEGWzv2jJo9Vry/hr0Xz9NUCArVRy9KmE1omBU2dq2TwWE/PfxkpW
uiggC4PKTWKCN7lrxZR3K8fTWOi1WHdyd1diNGLLbzDOnLQNEmk7MIwRr1LRbBz0pmZljXi2iDKS
Db/aNF9ugcZdi7O1aaXzWi9oKPPIIb3KP0RO91OjbmBGQgFkqyg9sopT5ritjVCgSYZHMo/NOxG/
7qChkppQdRecR2Ncd7gpdWulDT0bV+/NjzINwWADnKs5T7WRrhPLalcd1RcSjoxHD2zfSWefBSR5
g8c8DTZSN3d+WVDOTz5RUqw61hl8HcjLr8sq2SIMfs1G+I9iCr5DHP+e84/Vy/dgRvOjGOmUxZj+
S+JosWIM/S4Bn4/lqC3Tj5LxS+CWB+VS6U6z+NSn5mDpzfV3EZcgsqtnYSBGZoeffLSWXa6RMtNB
jMbr1EyXoiGWK3Hgfk9OGq/VuG4G0gDNUlirWeu+KrT5of3XUSevS16yMLr+/hdsjAmu1052VBwr
p/jso/EO+oxYNJvOkFFdEi0J0toidTDQ7CSN966FzbZle0beAo9AXfzUffaHx9y+h8qEcIMSKxQn
HC8uM1k4wtb4rsxoYmZrPLuYffhtML+YeV96RWpMRyATaaY2pZvm7CsSVkKKpJXN0G6lZ8Y3sY/P
y7wucAxQGoDigr5r/spR1IFCAE52jM7izzp5xnQzy2dddXOgJ5LkRO8bhlUR5P4jqTtvuauAIWC7
WGkM2IauOLqEWVJzRUVgsBZ10BiM+tAFSU3W4QD+cOjvcqihVAKmXuHxY8d6SXuskAlUnFXNvEQy
5+3S4mBXwE+c6Q0ah7vKFYm7jR5fBNFnVCI52OSQUQnKv0Iv/w0TDJa0UD+V81WbRh3AM+vXjdX9
dW04Uw4mPGPfZukLGTT8vFb9kSF2RimAqFe3NERkMaeAa31NuctctntIl5BjXyuiY351HZaaPfGU
pYXhO4uOSYUABIGIH+T2jMcCcZY+ZA+VVcI5YxqaWPZHlHIN1K2zGhSLRaHZYoVmfsgolEMeAAVz
/JU2UutZY/+ZVv/0vB5xpTN4qKAWBBLvHesTiIvTsSqEPE0sLDyLSDDNaBWw7Wo9YYoP4Eu67A+I
TAiwehAHVFv5lqkLjbjgWC8tK0hN+Vb7FG9W2AF0DKtdmE+fhRAv7M1xDw3f1CFqNX817ILpeiTs
ldL/0vV/ejywLddnSOGaKAJdevsxjye+Maw30qZVl9WnVzqvHWwFeK7D3pqoLJB9klM8W1dQQ1wI
z27TbvIbaRnrXto8Yoy44MH4XKXxnyHpSR++DS0nplOAS4/QhwwDiAKRUk6VBdTXFkFSR4md6I+u
JpiJtHJXzOmb7IyjljBnZ64M04L1fOPq506Cd8HWc62X/w2AyYmfICgEckcfsxHWy08B1n6VWtDZ
iMthVZYh93AYzECafexDsfinrgYD3Sylo6nt7AZVIY7Hh9Fz12R1nQg2PUyIADShPhTeytHvL13s
HUnxPAgPVYFrPwryQYwo3yda+UYWH/kGLsFFCscHkMp0/DQ7vDADBESUznG/mEscwW1rdWuCWP1l
shDIArOtkP1HUsC8M1mGNMMHT8lxU/TZvQwddI42IiWfFnYI/8S+azIgw8TbucSh+2RF1xi4HWk/
ZuXEDa7Z7w3Pvm76Hj2NoKbpMA63uiB1qMbdkTpPcaF9ZWjKNPEymAwgLOM7xCQwOkDRQ9bxIepr
pZh4yobNbIO/gRrCUi+JoT+n3nw2w/mOn+ocY0wMlM414qW81fXc7VvfWtc6imItpVEtazCPruIr
bveWQ13Rdo+wZ0c8RP1U65zGTNWJ4r7javkC2HDPPBS24ELGYGxyKPI2qRsoFlcy+XYSNvPR3I/r
WnWvTgX5wa8QFDnVu1HNb0N86QrnXlAl4rvQyASu3EJxH0x3WVowRJLor22Q5VvFBjay0dkBicay
ZGhPRs4CGWgwI9P2nbYHVZllCQoOErTC/NBVSY+CKmSt1DzohfGStP378v9UuK+a7JkpMT0TzpMD
prPvjVfsWqS0xV/KGj7KMkVWZ2VblxzAYBy1tZmWwVCNZ7/IfzTO/aYgILwJ+7UqaTF+fwYylKHH
d7cIMWXewgFSl3HgjAqX15km6SlqtAMRnFdv1C+dlR4m8ky9uPhqKBggzj+GJtrXrts0MZVKZowR
Y05vDtDMry3J2cmQrErGZ3KLvi3eWdgfIgxnZlgYyjm0nuyku1oW+bRwralHBNEoTtkfO71kP1DZ
K2HS4FiQKuQt6bRwZRX6PxYQR78p9xrSGy9K704iv6k3GCPNP8tN3lJ45fq71VAgTQOu6TKhuyKe
ZYguo2d8D2mSratOop/q6RMRCsh2p2i5KJzGzejZDKyL7lpzvSWy/DJ6Sq4wv8EO3vYdwyxjPlcE
bNA/n6rmPZmNfoUBCp1NGj9Lm4sQZNnyPeql+ddPws8S/gGU6W/gb9ifaEaU2WhEuxhYZWYi0SxC
6mJv1UOWDIYagshM7cqDOPvruWQCwazh7bJD9d7azpE3FNy+cyBNrVwlfUhpNartYOlrbvEdiu7j
DMqtipaxnN0aQV1a25k5F4nkvPFxTkMc2R+t3a3InJ8JhO8FQyz/IpZL2vUzKnUThXhGmrLHmnkI
oqIrdyVJk7gVzDLohKB3E1eVNT8GbjJctea7qdidAfjbNS6xYFrN6sSGTQjR5h31AoPAsn+33PxH
CUwPBv7gVdcMa0ze0xY5FUEwk3caEM+yozubDtk+JNgHuKBvVszseNBJM+8k709uhkkwON0Vqu19
wF1T92jftBICkwx55WtPP+uZA9ZJUcHYtXcmAdQg243xGjl2ksKLzTYSH5gZgS95F8oRfHrTo0M0
a3oXNWnraaDlUGP41diq2DALSAyn3FSlrVZKFGIz+2w+bDn3DEzRudn02CsjAhkWVW50yA40OP7G
r/1xa1WnUrS30jYvUZs9irj5JDgwJJ6sm9bRBy5ym0hYETSaQEAwonsYQT62hQ4OihLFc/OvqNBu
Vc+jqGTKjKStqDubsfUV4t6w7lq7XDXzirmcAwA/eSi89HHsoXmnQjLqsp8zKDS7Phm9LTEVC/qH
9mpSw0vv2iTKVYbcuKyYCQPGBSE051AtwTR9oXu7qBge4rkWu1hymLgG7AFph9uaed8K9h/WBhqk
XGfozzoQ+WGX7ARCYl3vq1MrP6ZscSYM1Acke7EsKrSDapNTpHpAomk0Mjr5mCv9a/BtQqc0/owx
7cE5kTjdUdTZsXvzDCLq9Bl0S5YaJ1IYgTZMuJ7UgLqcYacynWRVONG/lAVr4BFnnEbM9XTin4TP
Mttiy+HzZzOn/QwVjZtEaEuJVYTuP8N7Z8XPN/cKv0pbkbFB4Hhh7wqrbPFWEm7k2sWH04av6HCx
8EbzLqFB302/IYyxh8qtblDvxVfLR3/Qd3RWtYdmgu1dfWdyZW76dvrXlUDkY3bPOtNeXtZ8NdTe
GOSGPAtJ6Bgiox+0bkdZloBRpBWQQET+gcO526rNpEYU9IBCwAImP3qBT0OWL9YkjlTb9OK2rDbh
/JCGpkZa83RsKx3hVja9LrHEgYL03FP4lDFNl9bWd3SlyNpwmUkuRBBo40uDE4oTYqBsWQAL1NV4
G51dZmaHyKTx0oTPy00rWi6Bw9CmYlapiMMpqcpS3/QVriPS7ve+baLCz99GBPt4R4w3h/2xDd/A
jxJtbZHbHVSwA1gPonKxFV2K3Y+BGdIUteNa4AVwlXMA9nNmKnQx0GnXsxutHp0haTmnss8unI6m
Hp8cK94WOvt8q71VeNpCyzvLxfrDP24MyxSBuZsgyg6XdUdklWCopDfd1uFEtDIelVIdc8YJwzUe
WjLDsuKxQoHGmuQIoKdBC4atB+bSOjWcd2z1X17S/VAe/vGT9As/wUpgUkwS1hYJ6zEYz/z4+l+X
n41kq/zY94j9yrnGXM+oTTfxGBWoFt0e6pbA9Dki/4AM8ChRna66ebUIzta/v5sYxjdDNRlgvIw6
NmBNxIK9aPgh2shZgxBitj4enSjBjYUgk5wbBpduxGPJeEE7+qVXZrqOEuvgNOmnF5Ez6g1/8rzZ
G5JQVG3e6FrzjKBsZ1MnDqq9SMtaz9n8lmb9m93IdUL3iJeV3px2Gx2zempy7L2lSgkJSI8FQ0Ru
g/HDjeJdiGvAtBkq9SO2WxCv5IySwDcUMQ4jfEYBbYMfYdZ1nooycQKSCvGEkpYrcSdX3CpG2zyZ
84iPagae5omSqcn42LaETxozfzw/VENGmG3xYpuIE4HdEpVjoWjn/IVRUPLoTT7z2WALjKYTp2V6
m8v81nXmawiKyBPycTZqMsDNc52RHIdMB2NUhQ+C7b0z8lcaevc6Od/m0PtB07nPbR0jyMnZt9i+
BqXCOoXccyGBEyEz1b7tCbpOrnUFod2Jpkun1nqbP5HmEPOj5fd27I+yC08Mi1AuvPpZTHmA10Yk
7qsYP+o5uVpOddJs+Qzt82xGWLjrfquNMy/GCF0OSOonoUAfsH3o/VJGMY3mbyYYToHmJTPbxu6x
1RWLcopauB7usk3TpPdIFcE93sX4ePN1PMjrbJMMFqX6a4OO1hcGmVtxB2mE6jgJKWLVZab2DbQP
O18ywvGWMCInSksh7efOdmpBHabCP6lHiIVxs8acI3f2S+rWYgrIq7eZxacJlL5o4G5LJubgXNzL
io3AWYE+lt0e07mWrOuKx3SpzhJWxlH67g2rzo8h60vnTd/gaPB5u89py3qOdQ7q2N7auzE6a3tK
E0wq7icEwBdyQ3kcLu8m5Fy4CjJ7BeLPToUHAHBMWp6qGXHxuPUz7uyPvo868KQocUKSGwgbmDdk
dNug0DcYPMMARhABj+lFUIJvDc/bVVN8Mi0mSnNHj1SgUpXnnNs/bbAWEIyg1uAomIFsvSh8UJp2
HIm6DmbXeG8qPNAmq8n4I2vbK2VwFiAo42ImodccWeFxcnM0OjtTFC9Oii5wTB+ByqwRRjy+laVm
0LvWeONqH+2ESx8W4VD0u+E90+1mY3ZQMtNGFttomj9QPD8XZdGyyDe/C48VIjE5vOsGL8xYUVR4
zm6ogTWNdkx6Y/MKCAZdG669U4klBPWuduC+282l5B6I0i4YOLowgTEfnlXgWM43NtWNzdjL8Mu9
j+WosnSkAdOn9BjSOmUaDIuFtrPqRyuZ1zJz0CTE5ktqQ0HnRXlnWPXJDbvTlC03eH0HhlaHynLl
wTaGt95J072C2xs5jlyjsjlFo9ewD0Sk3w0sWYyUUN6McSKW9WAiJ5m1lflnDr03aZ+dmI200edM
PaT25PU5RruU8qE+ttP06NXAmH2fuIYhvmHYWybIIZC3rT8bP6IecVwI3rVirneN1pzc3nv7zbTj
Ehorpk+Nzr2B0uVYDd4ld72gGEqLmAt0JoXkEaGJgWdcwtLXyi9anmynqtzMkJLoXdubO2G7FhxD
LsBcDZ6j5e5G7yWPMnJVPGQVXa1/mgiakoygXDcaf2Tvrr0FoxTp44tn9pdxBPk78K8IPyLd19VJ
ZHTOPFUZezXWEDgeHpfGkO84T6j7zeE2FM6KwI1qU4fRm+rzu28mJ8RYpzml6or7LDDMEr8rVC5g
wtxDrWTIGF2m2qSJTBmhFGb+PQwWNmg8AKy2HXJkPWAAZjc9ubPjkmzw0NTxbfQKXIHtK+lkyQrT
FNd1RSQqYgh8vt0H7JoPbdpI5M8BXipnhFatNzwYO1fH9+ei935NDVKtHf9MFX6O0mw/d3G1anL8
LDlgKVNjUo6/CNaihpZND6krfv8aI3+bMuMZVwI1u1Nd5sj8IWl7gE5efDDbAMQ0PkyN1VPe47FJ
RvkaetYJVZ5DLlxgKoNXoTDubmQgemXgMWYn+JUwLRlmU3F255iBYJDYEXzX5OiK6YSPHMBbhqkg
NzTkeQQKV9FbXBGgOgB6zqEXRvKNheB1arQvNG90JaiS/Lcl3Tr2/Tsyq8+xdb9r9ESzb/+N/iQm
zbQ2MXeTOu5TknnZR+5IUHw30J6Ci+U6cE2ipVT7lXDAIxhPTk4+eht04uEKXpO5L7QqpZJCthKt
0/QtI344SEz/OXIA7dsg+1rO19pk9WTY/d+h9F6lY1HwJKZOLels8wE9aIY9o2/bL3JJ9lpPnq8t
b/2g/rEQuegAYgD57DWjZsVhEasg5V6Y6p5mTclJQxNgT+5JlxSQPRFUeNnUnYWaRheGSwzNjkTg
kouMJN7qT0n1r3zJ2TrhBtd2ZYxTxXNaXodUcsho9S5XdMwxcyS78y5trhN3x5QEsGq+qYw+OTYs
s0c6qj1M6CdQ5xZ1eV4gCYJPRTom226S7M3BJApPZzyIwHDN936Hp4hSsKnvVl49hFHIGhnQTjq4
VRDm2poxbAuNuGxW4Rd8d1iANSFZhNXEFMHVpc584BSRWIQtzkOV8VThKq4pwshxz6cm3s7VWfj1
h6pHLIU61fpsVAfmo+xrPUuCCZebom3MzZTxUM266K/To88OYfMFfvHYS4d+M0JbiPeetTTgUJbW
lPF5dtc1D+CGJIqyzbVA3bnGeFiYdDDcdwtnv/uA/JywqeNggtjMYLezKtZD7pd07UvikEYs+TEj
EgZ35qB/Y5xenjKEuzYRBBICmEqVrLuBiSJgMwpEwz7qSfIqwNKyVSYwss253jT02EFoOSt62H2h
j/948kPUiG6EioAaKthZ0C5GM1GWkcZOO2LihYsmnWm+xpmbHwARGuDeuLCV2fOQqDB+BFbE9hqd
TU0pHMqrKltt60RuAfhcFVu9ddpLR55U0COl2hppv6sSAp9V12frQkEwi+TDWPjvXWLEazThbSL8
jSGqDmagN68bpPs5lsFDS0p5kyIDMeLnxLezTVoSiyF41UNNR4WTSZTWnuEzKlch6oO5Ja2x2/gl
7AWKLQ2Ch8s8kakXqp/mOafjP3G4bGORP2mkYu0M8gnQiPTarRVkfSdGwrQJq5ZdP1sMtE6J1DF9
l2a+yciCpRBzxn3vci0kbtXQ9dlfRGIMG8+ya5rBLN7YMatpPUzPLP4qb7xRwPsbKxJ/m3IuNyVB
p/syNu5mbE/7ruU2wJhC0lXfI4e3axR2OXRKzYsgyjXX0qjZDo9MF0KKO1Zzx9ortAcO93o1+RPM
tKW3C6erXbJeTlnqHKkH6o3oiJwyEaG5RfI82AwwkMGLNSAbYx11REUXxsBq1QBVZmoHSqtAQeEJ
3LYr35AqEuyQQIkaYhvhXxejfZlmMo3+KKTmx8wgBIp6e5W6dbQJ/Xk+ob9mipHldBy+9RlblbES
9vQnyasiYO6kNrE+YW2ZqpOjrTujiXdl3nMJRyLcgOhL4WLF+QsOOTYcVhbtUMT3Z+WBqECaGKab
roahBNCDPqLD2PMbROoUBNvXhmntJBbng9ZCpJYsC188OW8H13zQ5rz44cm0hatjf6aKZISolOMl
LLPvpOkZHRFy82KaFQNtU7Hr8SPrvy+R+xT4giAMAqe6FIaWEVLwaEfN9B5J7923/rTqRwJJJkJp
IS5n8h2/vobP99k2dLTinMZnoO7FAS41I+Ws8ja12yUnm3ErkoOEhLSwkq+mW9yieDBWDX/Xyqil
dv39gI4+P8QZ9DHstwHycOeF1VG9gY/VXFh/M6QDeouKbD4Sh2Kfh9kWjyY+ZGBT2buezh9kYztn
N82RE+aGWuH4tc6/H+bUTZHKVtsytJ+mFlov9BV0ZnJ+a2f6RHKdymeNcYMjvf7Tf0So3Xy3S8Eo
wg7brzdPgKEyMF1j+G90jWuIb+LWj/4B9Pf00IRgr8r2nYIMgf7gmC9a44b73y8zy5Q70OI8D8l5
PugGh4xpjWwowKq421S0cj85ucF4VFz0KZOHyqnVZQjzdFV2fX0upxE8m+0TQjOhW8Xe8qfLTj5M
R3dpC9hVp4Gwde9ceeA/iR6iTaqpwkfDKvcpTJ1ASIsskE4Jnm7ln1aCrgFIQkLDbN98W2iXqMQE
VylAsEY7LjDGiHiTyNMvJEaDR7DC9ziEgpJlOUG06VCvi4QeuY296LkO1ZOc2/Jz0hHKDx6mJLOp
5gedhLIjU9OB/VfsnXBLIHhNSVMn4A4kueY+2mkhb3k9PxuOA7Wg57TGw2BwcDUq3QjInNvKRHaj
tBipnYIdQkLOYp7MqfdSd4uoqrqmfjrsfC2FfOYxIveXzNt+4ReyMsG+WqFs8juguyDE7pXdtejl
PBSZtZLrrLHQmSFf3+AcIB8YDi6pj5H93WtV8WCZYf4w/v9nUdH6B4qO/37dsvL5UDo8It1K5acc
aPbG0vP2bWSmmRld+tdnOzx0K2QF3ikDCbPhsb7AZZp+PzvIS8Dg5vcK8cNmlB15beGcAN+I7Z3v
9LvJaRgWgqUhplsdaH24GxkMcPIjYlt4oyMwnRcj5lhTrMmL2HzzQgSlCdtruk/y5Nuie8S0Uh+4
63XEMM8y7KpHu60ZOC0cc7IJVOS6/EsJ8PWKH6b2q5veABu1hUJrWtX8mRZdBEjajUYXdSk6prS+
YtZqWyH77DE85otNSiUPaQbOuqhiAgT7JF+FSk1bt6WnHEHIRFp6TDloTsL/lLEiQKATyXPIlNBG
gsK2aizXYT8jMFZvwqh4pjsq3PrQlpgXwcImoWATN3q/VXruXvAAJyvLmPG5ZQVsVxgQkgEQn2aO
8y+O8hMOxGnvWsX46hGSgSTCnkCyz+OrENof0LAw7qYhOUApa9Ye/cDLVE0LYa5780dD20hEzTsv
C4s3BJROZiNn1JW9skQjApnCZslsH4eJCWbct25isbuYeVXuooHug9yaadWwjMCSMMHIGKNNyi+d
hhbEYTrBb0wHbTq7IVscI5zW7ISioylZr495d+gsmW5/355MfReWih/NpHhsq7B9MHONyMvI0Z8s
Hhprrcmqx3i8RC6SNBBoEt8HPKeJonTP5p4Iksmuy92owQk31auP8emp7FmjRHiT98pmkuJqmVoz
wMc0OIbXVmXDNiw1H/2dB7phzNtNHwl0V71W3MxmPCkUz7QjJTvB0L3YHEcqeYngx90ntEpglc1P
6iLtxUj4/lyjOaS6ru2UnXu8PbQz4fQh6zWYTIMN+f8ZQHWHy0x43qmNF29mbT7pLnKWuW33AJ7w
jvaOs1MM6Q8WiUAT2jFjCkd8v+iNfCDS+ymaX3w85zvdUe6JucGwbTLq7xpbRu5Z/kqQRTrbbXJx
7PI9HDLrSQDIx5eF0zX0zeIsvbo8K7Wd65jkIAC83dV8oS1s8/PsWGoXaYN/LD3bx4VeEnQvR/Uo
whpPhePA6qNFRhS5bsKWZ8vSxjYIsm4j5g3kH1PJhqpcm5FEQIoUKFaca3D9N0Jn1ECaPUkTVAcP
mTSf0Ndnu1/TU12i1iH7DjA8ft+hc9trDIqrMk2GaVhOYmtqdgNhqRhtjcVVyiqzI3BLVjaXQJUT
9OlH9U7gZ2ar6jwuZM+tYwy8uB0zAN9nBqVZccrRUx9NZxZnuCouzbVkF724kZw+uxJj5O7VxER8
7ik/7bw5QOFrgJA2DDBQIkM2d5ZpWoFaaJCQ5r00qzbjwlgwacZWjmv4x98vUTEdGniTNyFqdXYL
OVxKvYrPDCBXiDzDSO/epkFMl6iWy6sW6mfsOflWmhXqB29M1maHBEYrWd7YUzziKOYdxuk77PK4
H064JDZAfeLXqoIgU0Qwc8hli15Npf1wIfKNLjKJKMrHM1gufTsx27uFSB7BG03GK+HRBznpOyLh
8ucmd7MnlVxHvQL5nbvIM5liynPhDKDeXUnX0IKBIwIEgidYxLsR5tGF3fVTG3FZmZmazsxUxkNO
oYNY0WKOsfCmaHi2nrB4Eo1gXmfbirZ+n2erDiUvuOa+eNV7gQx67LZWIxgrGY06Yg3XyJDXr+Fi
6mJUZ21Zl/78MpZ62e4bBlG6iLM3jxQ5Tc3Txa3WvaFF+EII3uLhdk7qBTstFd8fXVLVhy/EYLh3
eMWijvynUecIK8zavA/OdK2B0XFEMc3uK6hknr/VSaJdDzq2S9lyTaQV4Lym+zQbt7qSYbifY16u
Yf6KdJCCjocvf5gs55D00a5ZbvJ48hIGbC1kfYjBj4V3APh6mthTPUi4ubSimn0EJ3bPa+ohjTSe
RzEwDs+zbnwufQt0UvI5t3r7hqASnWcPgK1wcfpUDkqxRJ0qbMcIXvJuN3SMFGy15eeyLr9sGnzE
IccuSvxySezJjCS+/H6W2Lx5jDmctE5eOjspTzrDkDWSkuKD+v+NgRJZTtqhm2w4fEIieBuY1PKo
jTLIBoGnzdmRJIzmqS9blys9ZyiL3rorobcyuHmQedNwPEw+rBvIz5Gyu4e+9swHZYP0Dv3FqEaO
ylPMQ33uGzYQAhxVx5A2cIiZvTvthGOl7EEItUUPU9zACJGGxScZO+ci/ByZdFd+B73EjUqSnRd1
TBKjxB1PqSb4B+hyveUD0t8cSsTgYADhS7AiROzOs71D/QIFNK8+/3ueLg/VLqrUoeSJHMgE3pvA
HbnpXc95wr0BJcJKXguhCZYT1t5mibd2Jjs6Tn6aAj/0Hnorq85V1SE2QYjClFYC1lmkLH71L8x8
sbPmwVt7QwtE1SBaOCnkc8m0HtK/RekL1QB58Jidfz8Ydoh5e/JYJDvlcK7JflvBlTf+zDU7q6Y3
rAejRh6Fq+bP1Av9z4SMbuWi4c2bGq5v+nsgpmI3Iux7zGOXvGlvbN/BC74mU5p+2l68c5pstyie
7h48gxflIAuH+vr0+9W8uCNVUj3/fgWDGmh8+1I3zRg0TStppcuCPWXNtjEu5XOfkpfaufjFYmYy
N7dzWBIuiCnNX2qmKDcuhR0nWyqoDDVd4aHNqk+DPZgvDdNlm8kpCbTOfBnTTL8Qh0cyooUFi7FS
xjI/z55FrD/2iWf/I/R5TSOL+fPmO9r0mfaMVxnrbBHd4MeVKmQv2zS8CMuHEknESSHcx1LVIA83
m9PvZ+AuKRISBbyWXyeuqLL+OFDtflDuabb5g3nnmwVo+MixFR7D2AsvpdG9AdDTF1JUeFFj3LHY
rcQGLFp6BWbgHuaxfSaZK716CAEC326Hnb6glvRs/ssYsHoV5rQ4JWJnn7pJ9pbXoIwAncgHu4tf
gFzSfGoQ25Vmu+/elL1QVmPnQpaS2Lp2mwydpUGKZrHwbb4N9gEhhLVCa8OTF+f9PR6HL7GImhO7
EWgZM/30+yFbPtPsRSKEdHpj+R3M5ZlVhWu2Yi9K3Xppci1ZT7Mu9r+8fS2t03WBwH2fp0R1T0oe
QoibbA59bqCiEHt8Isb5t4EwOvZLWS0r+P9zQ1Kk6eZBN+np2RqEuk/gQ/QOR2NbgKXSk+6W5V22
T700JYeSRJJcVZ+lQCRKtsxw8xLxNv6PsDNbjtTauvW7nHsiWCzai3OjTJLsUFtSSXVDlMs2fd/z
9P8Hv8/ZLmmHFJ6bLakcrlRCwlpzjvENhoE3YjL0t2nO9mkXQz0JSnGuNTnsybk23kh3QZA29g9i
FsbtwHXASMMmrzZT+gNmjvDOaefQT8xhpzILvNsOuc3+30wcWp6D8ldqOUTFF6J/gFpX7ztb3HEF
XlmozrdqndLdI+HqD5VBt5rRp0tT6I/b0rQgSu3MJ21RFlhWiqqd0ZHkK/2fTn8+v1l980XakfEh
TlJKy1QFiQ6GwdFac3n+lbtjjsWQ9Skpa1ZA+s9c5cM92UhorafucVCz7lHpg95TYvsUZtoP+OxH
izTPU1wU6YVx+kO2bvTiMBIMxDht//m2VMuBDXz1Z1GdLYKAf1Zj7ewNczYvepM6d7nN7BNusXGa
Cqb7nVOlGEHC1N++UnuHxXds8BGV9XBWloTtRZFcHfZ+jywwfzU8VL247J09hAsghqL/FqCvB35V
2PeBBVMsgrK4y5XnFD1lzt1bKVrC62z90nWxfB7QoLka0zzBHcIvkkrusymx959HenxIcpW6FJbQ
WW3qUD/Ud1GpY7MEUWIAM4A2aB8NvT87jvibhoCC7QNH4+d/m/YhREnqllR1PqLkl9u2+i7HsMc6
zAZiwtSEn+QX/Pobw067X2WNhSmGfP84j07kRXr3o+oQIBsS5uU8uE1dhd+ZSoT2/cJY91zVQp5i
PftVpRkahTBzTolBApjm1MZDtUzputL4Iux8i9Uqszksi9Of//f/WJouLcs2LBMKDEHCqvku9HZM
8tFiNDDsnE6QoDqVZ3bOUam39yyKAe9kjmR3z/mSyoH3DsxkVX2fy7L3Z2Z4S8JDLp/0ZpdDLsBR
0CgH3TSEy648QORyP2eq8RaYdb2vCFxz6yzCBacP6UkHyRdGU0wUVv232jILMRAJ78ZO0XZ5oNBB
bXn2lKa+0EiI74Okbi/KUjkEh7cOiix51TUreDHJUMpK8xDn9H4lDRqXVeTBGYORhis+y75e18kV
FOcKyyt7BNU45K0aMDZJfF0YBy2KVD/WCKIi9THdNyV+TdXJCEuoB4z5Auv851cLyux3cS66pIXM
RNw2dKmqwnwXI50KUEdCYvSQpriVHGg9hQ6tkj4+TLj0cKayRO1h4RGDOdpHtZtZn2BNygu7RQlY
7Ok81Y+WRRZSUNXMGjNGg0PNnrStufFV0zzcd6DNUYMguAyz5XtjJcsNKdvOvi8YsIDNNc8sbTuf
Tpv9LRQJHWbUpCbAYczT5V3fdcXJaJrYQ1noPLdt9QSuqv+VoZ/UaI6lt+2SiFdU0DGGyzr7Q0NE
p4FWGYy1ixAQwDUTFt3bkXZph5xZ9Uiep4PTzBVwh++xAN5pXShvaLuwrW4D9TERhrib0FxUzT6y
W1iDpXoBvAzJVQuVs71UynmQcwgVh3biONqMvhTbOZtKr57yMR5xE+TrgIw8QTduCX+D+NA84r0j
OwyDhAxUstzMvLvNOg0VTEykK6iZIivvNbW9RnZcPYs+EI9dY+5o99mnQaIXwnRxx8wufpa1Up80
Lcro4J3p50wemTmsfyI5HiGF6O4YMp5wFLXiuY8JMOSe8RTLCSmFGulkD/AV8qT+jiexfcMm4qjY
dnEBp9Z9kQuuv4+q0onQ04UwufGpjqFra5jkvx4ulZSiR3AOQTpXv8EmFtuGz23herHBwLHbj81R
AsLFGEhOcArS9qZji+YmfR3sehlat6Vi+DHMunjOX8MFIbi9/ASlMa9ZQbGVHyfs69e5U/Ywc5hD
EAxTdGpwN5FMkqt6f1Xi71IEDmFvO9nXDm+YulrlIWlFeqz9aBOAFdYZKs6rYkDzHmyH5gukeMbH
YfRF6NqHZy2YFVvTeDtsaai6+e7tCHKcK0HXlrt4gbCiGmSEpJbGq26J/owQRu+qHFvHFx/z9ab/
243VZONtaDaPH/4ntHef8qro9GbGPs/fVXvBUkYsU9kLAUbodbI0QErqB23IKtAMcKGKZdZO+mS8
AbeB/tgqGlsZPFxfvKj1bv7+RQnLcQxeka5a+ru7/ZCUTaPN+OwTkxRkq+79FIb2KWSv6M6kDBwj
0U+nKks61HD6aZz75y9ewYdnpcnV6ZjCMDRJ5q/67hV0nQoyj3bFLktwQDmAcHG5BBj8+at0FBZe
qRt0QtLhxH6KT1E0fWf5eRxM0h8IG5K7z1+PsZ6Gd++Iw3Wh2mRIO8K23oWL2z0Dci2LiVeIej8y
h9or0j7BtpFZb1kDJ5vJ+Ekt4tynK/INlJn4DhUSmHGiG36qLNYZruN3M18jnXUEO9DqooNJyITJ
7OyCVTuive8ABDVa0budiIP7aXgRRjSmLL2lPHH/B33FXMQIHjujUP62ax/1cPRCmtProk242ddA
C9ZjCojVJLtOY/9arR2P7eBYUCBy09COJnizx8ZuHTdZovuMjcStJFXnplCn+HWRKKCUth8vWwdu
Oyhx95du58FxlIRAf/6+aur70LJ1SaSqLMI0Y/3YifUm9a+bEPMe9ifwTZkxeanqhQluaySPR1kf
x/nYYkPB8EbPOj7Z81rBfKqsE3suOzmzM5ja89KeC0KYxBn9MDTrYby0xWVC8UMvieigEb71lVoN
ucl10K52u1Yd+ot2pSD39RBSQ7/hDd1qqEknX2veSq6aaN8KfG07OgEOPz+vbpkRKQ7ow0Nd3SYK
2SuEWN3Gwu+r27G6rRSfarbqFKIL/AFVookPzm35d7YahU/NuM8jXxWkfPpm5MtmPWb6NdiOan+l
HEEbtKnMB0in1dtsJequdtryIcenCitpTp4gUmg3zI21+8WovleSsdOlkBeluvbh1amuFl8sV6O6
Rs4VDLViX52ttNyHg0xNo0+E9zCu1Y1+s1Vr+lN6W/NzvGwwWU2/S2+TEZUF8Bu/SG8BtYaE4IFy
MPyHIPNtwze3UpLbFc8wMhP0NcNfBn/aajZ8abGC9Pvsn5qsK1VnPraBzrrqmAemK/hNKiqvc3Ch
xuCSibWC5mKj/orhp7B5P8v4ooxsw9YiG2FBo07GD8tjeTL6E/68+PuYn6iG5BntCCQHTODUHysE
LYBjoLZLHKTe5xe1FOuj4re7BRe1o+ngjA3HYkP2Li61FuagK9huMb/AntnNdGggCCGGCPfsaylZ
70PaamIfj/vA3CO2DonYDlENuHB0R+R0LRmN7tCuJXR3al2pr2VsZWHeJiNOcfOtSoAkjG+2wuvX
c4kproWOUKEr7eIHphrD7QxG/5gA15r4tkN17Q6dC8OZYb+GHK5z9cKNCNpk2AbfA46L3FNA9qmp
/aeGeE8xu3L0neaQ77Vr8eoOO0HHfKsQHWu4FjlnSrW3yUVQ12q2qhS80PsgdQkHsVOXqRq1kA0x
uhOhgujuRxcXT6etNdsuUpyKH6Klst12KxFjiCE9w50AMJCEbCMIWSveKrRddhaU3ApGUkiaOn12
F9UGfnBKS1yIhWrizokLTd1y9qW+N+Z9roP5Q6S1b7t9Vu5j3MrJPgmIkoc+AhFzF6xelh3yXKBS
BTC74iY42kjnsW9zXsP9ku31eo84MhqxKNKR3tO2RVoDVy+x9nro4kehlq1GznHrFi8phMfWxZAP
vIORo5xdwrwyzuDMW+SGBg6itVjZr4t7Thmn21ir3qpY3NZArOn2httCw+xoe0JKcNGeiK1meCnx
WmtAcezSjAxJTZCAVvYSbFm7px3dFfuh2ENXXkilctiH7+igNOp6hB+HwZNjYZFfDMcFUuZaAWEp
w1qtuq+xkhprlQp/xGW5t1KXmjmh43ocKc1tRrffjhPnUeOVMNfmVa3VbKXGh5iTTuiJ7dJaphL+
TQYIIKZiJjmQ+VzHcsXgWgy3BlcVAD/cGfBjtVa/1ZK4NpF3SJ70faHvM32vE+wx7zuQwmBvyn3E
eeXsBjxMd+KEVmpkXq7unOGLVYP9YdVgSR16h2UaqiRA4X1kaDVXWY5oiGDVQLNpzqnREytichQb
6YJHyo8ou6NbtD+qaxmSp1wr5KtiPYQC1XpgHKZMLg+WLUvPVrPTaJg8IweEUgSY7Daa/X8OGeFd
O8t6dazXtH/Ne/4zr0v4WvevInyVW+F8RPSx6T6+K9l3U3/pl++yebH1tQL9xeLr4JmK5meIwdFD
Mj+32XM2PyPdsfRvVNt+69tvUfgtCekQP7HWMYonayvbog+5VjI+Sv2hTR8N/aGUeIKQd1VlDmkm
Nu2ndFYwCJTBX4kZF8+4vY8Neqp7e0QKxNoy2WXAAR8/vyN/XL5Z0mCHozus8XXDft++UIcWOUFA
I8uAmQ9Err1shznDZUO4364twc1206y9qJUJR6AzxIXMlrfG4QaNtUXuRx60qmCg3uJVw0+TJq8z
7a69jS/zBBX0RkXD2WhSHIwAZWdSrp7pMlcf+mzhie6kl9yY1IftRy3f3lhM2mFZRA52Mxs3h2IJ
17Jj+2meYKd1qKyzIHmBK2VcsEr++xCLfbEirJZa3AzayHIGrgeW2hB2nGJ/s3toEdnQcA9hVkR6
W0IqU5U/NxPe7s/f123Z++5BRxw43B0hpbZ2h35fvU2mFqRqs3CB10ylZkL9bkGzzicwB9TknMAz
L86JzFAq6f6pEK0TuNmtSnGk8AMH2XqcMPgHnm7v+9tcogUnr86jKYZDPbYOJLhSOm6g7tAUayXp
Ya4PujxE0wHpBDVQrddtBTPTApREuFt8hBrXT0dg7JD6qMw4JlR1CqMTJzAITwOhA9NazAamuJjB
svX0qK3ouh1Khdg8cjD7FmYPqWX9iln64t380I+0JKNhRG6GrUlHk+uf/2stnAIU6hiIExpb0Hgh
ASAC+0wU32zfD/0Ij6aq5te4WfxBtQYvxIKCXs1eLtuhbzKVrgzMvZqp1LGx4/EuoFWI7FTTf3aa
2FVIHfb6UvYeMr70jr1fcsfn4c+IcMAjw8N/frT9vGmaAKpaC+R8/QPs2X9P2oyFIiGcBrzrpelx
Ndhgei4Fp40t2DyL5tVBhrbLE3QXYfKrbI3EXZI5eOpHDd9ATECqbow2KUzc34jVvR+0FTSYqMWz
Vij6pR9WCklTFM+qFWu+/ctsEaOWtZP+gNTyM+jn/NfUBVcyoJ3nJiietj5DVaDdU5zFOjqxhn2l
055Fq9UPTls0fxsq8MpUnyY/NVBodgtZ7VWXV98+P3XGxx2z1NncWIbJnd601XfbeJWsX5KLcDo6
9fqs1Z35rIwDfBPdUnZjOL46AotLEPUjuCvQ+BIf4i0224tJ7tPVok1zrEU/orkbvkdZOOPPU/Vb
7L/JXiX8mggD7a8O9gApFkA1p70R0SIy2rn6NphnVZovwCAUcHt0rWNVPCd7ZFDiAEJcISbmPlhA
MidZ9ZCoNAoVAemmjqzsJ4AjiNQp0Yx1aj2G8RuQHfMUOA7rABIlblM9Ok+qXvydiN7eK8hlbz9/
37Yb7283EJMevGSpTAvK4m1b+wD/vuSRU4ogSEvwFej56W220M/C8kfdrunZ6/jQGPPglAn1otEj
9hnSnsufI+FwKc6bxN6ZEE/RMNnFM82+v8rkLWEApkXGC1YMbTcOh6IvIDB2guevCj61tAJnV1k2
d26Shs/mCIWjVeeFN8wIMJ6ARHP6N6Np8XCXZD7PAznoghfIEO5HbLIMmoHOZDFjyKbjHg0umfXH
AAJwAGodoDpA2Stzz4kdzQuEvQpYzT/KRPZXobHw11ETq6pZvDCuvFdSUd0HUsBlL66qVNrHfohv
K8b+X9yoxYdtNg8+ya3aUXFlAUd9179IMUmq+hhWO12Nh+s0WPGpSWGtdalzKeoY9I4e5ejeiSUh
xOdShvN47TvrZ1Ym5MDFVvMgsibeBWWKVhnUAqlfo3nEeRx/1RD7b6+UcPV12EXADIOZ368I9IVI
JcFMQRiIJsC5EZKWaJc7ifgWWNXPEV3lta8Ti5WkLV1IXqeGCNs7Z1GfzMLs3XIcMhbeyQ+gVShB
+xyVeR3IL1pkH4c5pqPxj6GDmlURLq19vX9duGraaEk7mDWmYAmBJsUO2WUWpOmJcKgW3r+R9NML
88RvxGXBhZu50yl1/XfJKuVBh6W9X1pAAoZRPMehPNN3rv7Ao0raGC4BI3jpNBCVdP9YqOhf7E+3
nuLvHzp6PDQ4hWHrPLatd689CaZVCVW1u5xL5WArbDqqZp0DqJG17xOmm6J1+jWLbXhMhmk+xUpL
KC0gckY+JmI5R732RLzsC5jT3JqsDE03yqJ4/UoJR+Uma0V2RFyT+XUxsf0YLCY508wnLf9iacdK
g3f63W9jObgLTc2iRfehVYiwgIjb0OFMRPHs25Ko5yDiWkU+Fe0mxy5OTaE3DxYiTQyPoFbQ/58G
mvK3+SzOvZNaD3Kok9uJXugOEjK7YSONbAKfyZZa7dCN87NPu8coGpZbZC/LNzML6p1tknjHf/lO
TSL6LE0tLyk29xsixoP99q0ZVH/h3CwuZl6bbqTEvbdE5d+s5+v7Rr1tVKAydVWg/5zCazBr+X2y
NMHeZO7DtB/dky20P0BkHhZFMd+M6WXsi+lo1K19kIqZ3IXIDAo1aY+xlhJWwnay0/H60qnN70i8
keh6LYBJCI6x2o+ClGmCV474eHtXs1vELqwbTm2kIbPmFlky8QaCHw/3xWJL8J2h4qqRyOlVOOLJ
2qv9MD+J9et6KDoeVOW1ypeMkF+eVmQQpWfozsXTVON/gujPyIwYcxi9bGuzefherJrNvBguKVIZ
12no0JSKDtq7/JNM+vGWHIH5mmFL2uVxsTIYncZdSB7Z87jVLtEaJ4TNxmNSMqH1EoDf5TL9BIh5
M4wG97CZTJx8Hlm+KVEPCcVKnvWWNfjnz6uPA3kWaKpmWJaqMTWx7fcfnbguyYrHAK9rzXAaCyx4
k/xeg33cZ2kR1qQZTKM3O3V2FFY6u0o0ZK9idfN3GvrwcgIKnuICuykNGHhjMeY/U8a7KgOaX2Fj
XDJmq38rNubkpMLdjyB0INy8rcKZnLOJyX+HuxLvVH9sy/jZGHvxxvxquumzwbjt41l7MNLq3spv
sVAuZ5V2OA+s9cuo7paznq3NJqTTKLoSwgnaVJKbt4QebvfKK3KTbEGznm61IlPv2rpd4JAHzg/W
q3SnFxqMC7jjhYv+bI+BPJcoVQt6F4xTP3+bxfo4+v0zbQo6w6yo2K8xK3+3nDJSGY9IeOElFGNx
MezBlZNsX2ysYydi/5Y9nL7hRqsr51p2kPrmKX/SVvOBzQualVcmzZEe1Oy7bOHbffrH569Prqf5
/eszbc2GzC5tiwXM73d/pajgnS8MjmsYFL5tlQ+L2vZuNNWWt6Wg8rEP901s/4m2qT/YhVwhVQ1G
ojWeeqqMwTV7Jlh2PgR3Jf2pSGfIux3ILMMXPqvlcfu2K1/YFHhSA/LQEQD4GNpvTS5ZeUxkFEDo
d05xhZ4r15f41lKtC8tQ+xaN2RdXvviwOTFNqQnbtKVADMAK+/df2WSorqJWiZE85+dtj2AGteOP
5H0l9zP0nmMQltcibYNbmOknwrbbi1y3GJNYfoJ5ewV8gvJhyh6+OBfre/3uXLCmsUwTT60O7/Fd
sxVQJ2xLGIW7Hs2pryitQ7QebnVJBjJDG43PID1lJjXLyQF7vq8RxnXFm5pDlCbilo74Mi/XflTl
LZ6rguiUWN81pq37AK8NhgBIvC1EBIeCeTB3MNDXy/Qj6WmxmYDCENvExuPEDedGJ7pqDzQWwrBF
QnyHLvvz3/W/LONMw5CslaUhDYdl0u8noW50vUWLG9NPNneyiJEzdhruRc1S7oABHKa+cR6jmkwY
3LCXKVIisMOvaS5p7VXtVWk1eTtOHQSNvMf/pKThoRWxfff5y9Q+nhJLQynCspu2lWBd//vLzCNs
bVyVIP0scCOsEpnaNnP3sgSomXNSV8O51B54aIuHLMmRh5Tp3mJWddOkwRPLYJREZUnWo50aKJ8g
IevzcurJKyIAi4PB2B6pn47HxyGk9/MXv+2yf7+eWButPTvU99AV1HcXOkicNKubPNs1mv3XshiW
PwbctZnlC8CzukJUg1MdGtiUD06p6TsFbft3YSL4DHoj9soqwmzQVGy+V6vnENlPijHjFTDeSJrO
/BTVxq5VYmjX67djXFrnOJX9oynY7C5qbl1z22iOTYZRM2y1ynKJhXNRHUS6+GkRxznO6lXH5l7i
I9ZPn//227zt3W/P3F9FdiJVDWXUuzuvEitazL4SQATKTuKYwCb0/fStcyz9Oir5n0B5QCBj+s0a
zdijihF+EdcMoRLIZ5+/lv96Jlij0gyxdZVB9/vLKNVTR+gdgPPGz8EJ3JSZM7+MIR4hxzBGgvDA
gClldm5tVjdDaFsXso1e1MBBh5jE2jWtbePB6QWgXSv8E6i0cjKLRiM4MGLgITICF+r+OgZO88BT
MNmVmvlGztM1HxA9RNYQv2a9GuwHSa8qrY3pmufmG0FLFkO+hq49XtqDGjkw6LMWGfXnv771cSfE
Joj9MY0gNm6sc37/FM1cGRHJgcUu6IkXWaq7tLbCV2A72VXmBC3aPN28wICnzoufdlpVvgLr7nx1
KXEitRk56BGpm92UxK/O0OIaMzKfldRJz2YH0gSBboYCzCpNSwtgCD0y25guehcsJGfE/fNYYils
qxlx/46brEtWLTGPgdTwUIcEsOfCeSjgVewNq7JuWyWszvSjWUyEvfqk57K9IeJnOoSjwU23s4vb
UO9QwgCUVMloVdpQvkDBeYvT9tsgA3KFoRnd1GXb4qAVzUNsVdXRxpM59u3KSGq/STW1Tin8+4PW
p8Z5hqvJql6+VTIwPTPtSfid85xdN9OXDv24m0RpezLyNSzJLap2cXkDI2CwzgDrZDRfnNgeYISK
5UkoDAsgPppf7bX+y61w3Wuh7BC09BB7/H4S+zm1YvqmJDI1Bs6DwHwohuZPtQD7VGDL8lLjPl+0
ymsTmnMjnppcn7QHePvy2UbG3RfNGbBZ8DiRsEiOl3OfEWd9KW1MnSOcnu07ZGnLzecX339Z4bAv
1BwbjhpbxA+CB8JYQDb2ZGdI4rEabXiQEzusuQ3dVK0I7+BUHAviTU6iNE5RBAu0bdH8tkQW7VTF
dC7rt9Z6HtMh+CuwRww/3Uzue6NVxxIk1C6Ze2xvGqmdg9pZXiChCSF4Zc3H1d6BPLuI0E7vcQow
GKiXCYiE9kPG2YKWtTXOjQ7f5PNf2vy4xkFyRxN23dQjDLXfLSUmw2yqCZMJLkICSgD2rUEIyhl5
hHKvA71jQ2Tpu6TQiXBqJtgpVt9etmTDllwBL5gh+PSWDjdGraPjnBAMtTlily6+l8t9phA+o4gh
PpTcw+63Q5yZ+TU3hgsJuu3//giTIR85hVzykrvK5T+HWRYjY8+HnuYf29N8fOsSdH01zdJLN8b2
M5sD18Tw/2bFdMxJpP6JMIt1qByyx3oklIa0PjBYWAwSAN4XEojqXYZpwVOkAz53CB06P7Y/4fJN
Uqtz1aaXbqrZAJqqqDiwnNB8coGwCfEpbmM0iHP9tBBWkaCVLsavrsGPO3tMZKxksFowvtHeN1Vt
pQhQfkfZzl4RLLNM4Fn02nAr42lwB4vNDk4FuGVub8LYABxZ0SVH8kAknMLpAuwqlmMw401f4DTs
upGgZaYsmr7OjXsAl8HayeDvzfdRU9HYn7XowYIpaDRLctdqkBHwQYZPxMLBnMdD2ZYWhDlGpAmh
Cl9IYcT6ZP39ybvuJQz+sQ3V1N7fKdKO6PQcFzT+RCd7MO32jyS3rbd6VZtHqWOd8ype2TDpicsM
Dj7G0HNj9+3ZkjdT2+PIlH1ElmZvfbEbMz/ew2w0Vbw4E4GcIYx3DyI6dVBPSand1WPiRQPilbZT
pkdDXeaLMkDkhhP+uP0otCqGabFJGmrWwpGKQ1+pTEGTIJN3aqjdTcDTCGWM74Wt/11hxCApJTMP
KXK/G4ES9qbJwuVcVxa5FUng12knbuSiOHeDKkp/Auu1i5Z8+Ynm6ky+dfaijYp6pK0/3QR2/lOg
33+Q68FKzR9kA0QE8o0vqRr9wsFW3BlkhxGQTjM4o9FSWWSoVi3Oq8J+bsh8O5OW1riRKcpjMQ4N
8w079Mu4C2hoqV5WletKou9/iL6Ob2ESn6rExPAS3ikMND6/F7Hg+nA9OMK0DJ13AguA+f7q50M4
mlMK5rOdm+EIL4HnchPNKIqgz4brfCR1imuObdgmstDVF2U+WVNJCJMej8wjWV9q+n0/IAGJ6loe
pwWpSQjDuhjMgyD4+09Zi59BZ0zczbGSL1WIo8tuNIiqffU0MuRfgJJOai+fC5MZS9Q76p9ybG8m
IsF2To8uaTSxRAgEgjtztR3ndSc8u9NzN9PwEldDLby2zgFVTVP12PL2sS+EhRBCHSSt7yiWAHFp
uhDoXujwZAlmVa+IdNeUyfGhxRSHW9rC560G7V72zq/aKcUhqRr9YQxQkNbyqoZAv2/6Yf1ExGgz
0giE4hKrM6sSTBLBUAZ+STIpNrs/zDw1CcgxjEcHoAk604VkoPlYGr3KDtwuAwY30C171Oh+trq/
wYxbN+P6LRgMxyuZzGARM1aLvbaL7UQHuqNC/4VEi/6kid0WKvw9KtHxkJt1eE5J3Mjx1pBvwMGM
VIJCVNSrou3oSgPEerH74nXuAuGD94kZV7S9t7Z4dib7ybvaiHF0lRr/sUY7GyRvcfPqEqKNkmyF
GiCGt1jETtqS7uNMFOd+SWHrt2p9oGtkeBOGaU/PRUxDpz5ysTlXuR7ieHauk86lILNiPseNMXwr
lKOp4kKeAOp/Q0D5h9Wz+tf7Y98b0h///6FVxevnVzpCv/dXui2kyk3e1lRaSUJ/t+MqZTgr4ewg
rqx9XfUlfRt1Lav2VxBD7QfqKq9jFxAKH4VdulU1sOQ45Ow/GnB/ftX4NWK67FydRvjOjT80/oyu
LvKnZhXYKVgBIj/Sr31/TdjLcPH215mvs7UyBJPzpcD5PF/YRszVP6VWrEKgVp6pZDhnW835maAt
ShcnkwE3GlnUGVtp4iiAAx74/zZfq8+PDrEzgdfQrSGBpPIqC9aTV1ieFh/V+JjVR3sC8nBcjLXG
6DRVaFJO2nRSt3JqsFYni2N9NmpwMJzmc7uc0wz21lpJvxadiAyB2ZVQ9iG8duHVrNZqQlIAoXFe
i61s+8oCyrSv+lZT7pM9OKDvy/0u95vcB5dS5X45+oDW09GNMUCOfjz6WY6pyo9yP4SnMvj2AETN
dwzfZs51XKxYv7aZIeEOjzDpryLyq/7a9NdQX48d8EW+ztYSFq/5Kq3LOF8M3un5EiE8Cm6G6jJt
JeWZUsOLIc/xcIbZlQ7nMDjFW0lxGrvTDDIgW4+jw8f4yPQ0QEHQHUMEfgG3fG+S3iJJYfHa0ZMw
M1uP4DYi1HIW2LS5Y7Zza8W/igHi25Eaq1MXwWM/9YQLTacmPpsGGMKzWZ/1+jwsZ/qnOfF8y5kP
X7SVghFP4i28ZPKCyjKRFwSySCzr8Cqrtcrlmi/XBfWlfTW2ihfaB76wr1TP2z576h8t7zpvucUG
bLsLAsy0v1jZyg8NVT5iLGsR9yIWdpz3TQ3U/XlHv6Ha1XmU4qC1tKcih+VJQIp1wbmY3CZGQZgD
+cDHOpsAi2gMsvqVbchqXr/DVSbholT4d+VctmAD2A+qU3ZHaJgkAHoID72IDK64Mju0huncETdd
3xBY3JCALRo3dMC6MQnTL5YyoagD7eI7TPGqNEBQu4SEfypldVSHstybuRK9LJZDk4H5wBcjZyQV
H283eIvYkMHCY2Njv5swTjJt6qQjrUUd9v9bs7mnitAFCV29kgbE8CGYXKUhW9oNZ7cP1rLSg7NV
NB9GxvDzwdYPgX5AK2IpB2ergIcbRIzCy0CnQ93uPTZL1Cy8pscU6mlb8TCZei9zPFTdhUP6IZvW
tRrHM3ov1LyBLKwejq+Xa54JtXhVbtoFiy+PJzVFKmoU4bAjE5AIWLQqXm0eluUAKE4sh7hba8kP
YquaXEXTDVU3YwzVu7Hqlsx7tgoQCNk0ONbKoXK0axnqWqDmDAVjpSu2IzNiCpoRVTouY1Wy0Ifk
0FHjwQS6VB2q5PCNZx/QBekcbI0As8OcetSYen3qTcAbtuoaj2oab5zX6mev3Y717AnDS0BcGl4+
e5PhpcQA4iT8fxXOnoFNYvJkvZaovTnxltpjXUohyB/sA9XZMAYOsziMyLF6ot8PRPlCHqZEdCD/
j0qES3BlVLlB7xL0SCXfASN1zh61F9WA4Or2cORYerT1Xgx7dFfUYq7FsJwKGuKoXAXaFfmd+lpD
4E5bdQ1NoQNryAmEpX7ABKfoMMjWChTC65HveFHhxaGXcLFsBW2/KDxWAP1WRO4ZwhtR6whv7j1H
gAPxFAH+04s0j6xacDn2VrOGaoZUG49ytlJA0/FXcIVsVZiHkVwrEwDEQWkPt0l4GEHs5IekOxTh
oaKBZbqx6aZcJf1a8VZjjCJtz1FBj4UGeF4Ljx41DXtdXSuDqmfuG7qZW2Frjxs3lq4yuhisMgf8
+oFqE9RLa9XjQdFAvRwc7X8YO6/eyLEsW/+VRr2zh94Mphu44b1RyKVeiEyVkof20Ltffz9G1sx0
KRuVA+wKSJGSKgyDPGfvtb610r2Vo69Ub9VzkHirluOEQ6JcNxwbHC2gBTg9rNF3YLrlTCnLtWmt
y+GPyoc1lXEEWeuEw4cDZ5hK3Evp12ax9vo1CCpKLdZ9tB6It+MYiRg7rhsX39mKM63brAoXHtnK
bFaZpLWE2W8qVcBKX1JKs0RvF+RLr1mCOYnI3YyWuAstYyoF3HhFDOwvun/GtOj503bQBf7ErMXh
JGXgGP3U/IyGFIP6UJVzety7e8B1ToAwOuQenQ9AaVh7h/vdIfqoH19phtmTtJPmD6Mum7lbWTPd
6oLnoir8Y6uDTUmAKb2a02CytslLAmtA3IvioC50s3Lb81YPBljgMhkeotIk1iQQp7uZ2xJNsJPB
IqOpsCM9EPlFVbszy1a+uLHeXBovym5GMrmWxse/Xh/+m52QqznTNNBj8IoF57PKkNDYIInAA89t
nVS92NG4xBp+t7Yt+ymcvrvfpdO8o11CxeZOiH3b7iSDynQqqE2hvm0nItbWqbd2MpXjbbJmE+ib
vNnEw8azpnIAbomtk9Or2xLSsDJYiYVAFqdyx5097kaXhO5dl+ypJtm3zV41pvKCQ1EcnOBAWCLV
eIe0OFTeVEl2DPtjlB0rRkP5KuiPfndU7Kni5BTeK0hOZXvy45MblwKmn6O0s6LXGTfQWFwEI32N
vR/sAzFVYu6adte1O4fc63Qn9G3jb9lGQYwxkq1bby2eoYfSayrJIr6YCpija01l8/TEVumnkvZW
C3epvSV4Ir4XWC9Ycy1PkMjkZg9Ju2n2ozFVXuCXAV9zMMeDWuwidp3ELbMjPVCiP1JhdlQmPNMv
xJG4sn/+QLhMgk2u2MyWfprzaQMZZ3kCdDFNFWTorRKzSEnNs/BJSmllbtz6ighsYTNxZwn0DLaT
eLFwJOGkAziG+s0I4Pklel6tjQwJqZza6h2OsiXRos65CfRdZjnVo6Or9WMFvLsxqvpkjxlnrNBY
9SbHiXRG+eIWySpqzI+6DJ+l7QWPhSZLZHNMKjS/XtpV+CHTtv2WIVgfbNQcveHJaWBPEGhQaKTX
0JU2OanVnV5ccpWAwLEtFZauUNJDZco7s8zykY+pzbqbwHmnfkL7VC0aHagc2A9gzaKw6TISSzVa
WT4PM6LMyDQ+CeMZOQUQzrGBZ57AlHQ7Zw3ugeSTzLAuwF2ILNPCFwCqzrHiYAm88lQauULHA776
wEQfk1SnPpdC3zHLtMFipHQXBrJwpiSEN13xrW0wGOdBbbV9I9T+cr+JCvgc+ciyyTV9tFixCM9N
me3FMKi3qtBeeH263dCmMNZDC09OpR1M076B7wXanFf0wZm5ThRYiZ66nLwUTbozOsQNQROWt/J7
OzDNcNnPXu43yhD4O2MedcU4b4DG79XaNF9ye88K2HyVtZ/vBqsnlUUNwrdBqi9qnianWvTnIcih
HpBTt9TH0gV+WMF8aUsQFOjcAt8zcacUiFSETzoIV0kdq7PeyYyIQhDGjq8os9yU9qtpah8gaLL3
XpLdEJkBI0Dr6Lm4s/76FOj9tGRFduJhu7cxyzEt+Cw7ESReRI1D10U28onhT7pSHJxBFkPx2YBG
4qDVXguEpn1t1LLFjdiPh/uNkOyu6Gq2+qXXL1U53TblpQ0uqnamvAId8Lk7FSZn9bOjnTztFMDZ
u1Q2mGBEXQIIrUV0RjERY3csWMVXRSgg++GeL626LL/DlNv7qYfbTsQ2Y0vFvPDTX9uigZaR5Rhh
CkbSU9nagyFuZj2Vfi/HusXpI9UOj2H6GCh/1Fg++f5jZT715VNhPmXJMyXNp3R4pqLkuVTA2RA+
8ZIpzxQQZZZAadvNFJ/YGg+479UTcl0GufeWphjaYZm92mYiVtCYajwM5S+a1br60/mJ84IFIwFA
gq7jnZ22YP+iCNQsXZFFDM5Es/HE75xyBz6NEKEuxY24M3iRzD23NWmE4cGHJ6YdgupQKQcLMdC+
UQ5lfqzGqXrvaGcnBmaU6Z787NRmuMvPrgs76kyNsAG9c+6dC3kp6Y2Ol/5e43hx/any4ur7vA1E
sFxrvtauAUNGlmNCPtojmRSZmT5WdWpu9ZiWQcmCJiztYhvkjjgHMgZ7wtpT6ltlBn1OnfJNdgpX
G39LjSQU3UuQR+3t/GRPuQmX3X1NLrC5t4tDKQ6Bf8jVqYzsSGnZUe2PA+EFMPSSE0V+mp6cGvtU
rTsun/G5sE9De3bic26fu/ac2VPFyYUKk0vUXaQzleguqXOJnUudXim7v5bp1eynKqwFpjG9vybe
Ve2vtnyIvGuttfreI6E5bgyuXxN1APWVWBDMjPpcido9ajkEWo4arHXU7lddwXUbNHRsgOo8qOOD
lT0Y99KyB8p3CKt4cJ0rRxkCbfiBpnM142vSTaXGf1RmXX5UYl28kGDxi3O/FfXZCC9KdTaNswzP
QO7S8BzXpzg8h/WJCmpGHKfGPNbNkdu8OVbxVDCY2DHb3cG8V0IMhbcvUf2r+7jch+VeYIcU+6zb
ddkuwRRJGnz0CxLIv7HSMMmceClsnbFof0bSpAFxEaUwcfLrQt6ExHfX1irePbg9CPKb8uRXHk8n
sW7IYdSlMUm1y65pyBo2G5oBYqMhn9rf77rfkPluHE1jHw6WZy9A5DYzQMdzJWnHq/Dc6qQ0LNE1
uBxiIA4nUQH4dYEc3gSrY1uL3ZeoZBrJJxPfWAF7arrfSUkfHWrX3jC5CH/8vEp3VNjVLkAwv4rJ
qpuZTt6e7zcZZLZz2JrButYrezbI1xHlLVfGIrnA/AJ7FL/bZpG8NH1FzEz6CxXTz3riSTEDB4Al
P8wPhq5/PnvQ8gkT+B5ybo3WYxRHHqbwkS0JxMGwY/7ACmXhjmUB8io7iQyPC3LUmT0EN9mn/U23
rSfXsuIrhLPQYkphxM2SBYtFvB1RDj2ZdGfk1AnJML+YDv2s1eORW4BxkIR5mvHTnMK1uVI0aQ/Y
vRHNuh5LVIOl/pRALMLUCLknTnP7Qiw3eXle8GwBIJlpAEdnDj0pVrVttsp6InwcHXRXzRK0mMJj
//oCqv98AYXsYGHHxZRrYwD71POJnHFAYQ3fvh5IjZP2ZAUL3GDTqNj/QJE7pwGy+6QZXnZqFkGr
lsM8nuIEwVErq8x6tYqUzanWmADGcWCi3DxEHkASffC/4NQ513JsfiEe+FnuxUvLld/EWoKzxPws
gxxBTHquIAtDNH7+FLlQ2PuujBis+N3SrAxsGmjNj75drUC/qie9ZQ4fVTrDeHd4U8OGAB2fyac0
bcQQ4IfZ4bjMhHv9V4/0ZxU2OzP2l7oDiICX+LM8sFfH1op0ltyO7SgLwEpbdLnqAc8XeFcKw1dI
lDJ2iMnpMhW2oSCdCsPX6BPctZbGZPf64fhSICGFa+xetTrVD8cXXi9j4Sm0ZybP1w/DF7dVsubz
oNLgtdc/PF9FiKFpKmxfGfh1a/J8hQJBzFQYvn4U8gWKznltbW2xw+2SmZFHr0Qh5kEvoMdl2pbK
tW1Qb+N6G9aslzci2YY8HTRBgBnrTa5thnqjJJvOX1ODv05oPRvrAOuanMoXa6DNVKWurHpFCiGc
6nAZxyvK4onwtIwV5pQf1VRrahynIv0ESb3beY+kxAj314fYz9sq9A54VIE60Q8FwfBpuKvmA+xQ
Dq95p+lsC5GQwyPW5VkLiQdbjnx8vUVBfzRZ8r6W5TK/V9oTfUsTZKoSifExLJDxrcZu1TP7MqZq
6fHQBYxR5qwdb0UAmxkjkVgb5dodpkrsdXSvTmyaeykWL9eG4iJBGnrXbSy5Me5VdRumsigbR7mR
3aaXm5a49G66DbtNLTdBtzGDTc7kVqJ+3CQSj98aDlB3L2Gt9X6t5QPIUeBbYO2XYVElZ4uHV64N
+LPl2hvWerlO7bU1rGN7Hd6rFZv6XqXYuHKqXGzabpNxZ7chtMlf6HKDsjfvNoOcKus2CUJfOVXE
j/Akgo1CEG6w8dqNFmygtPVMH4NNG0xfBNaa8s2pRmaxdKr6NVssfyGhjETrJFqTTkDFLvnbUw3k
TmWrrll1YtUIDqxfnNJ/dmU57LwwLau252i69xmMliROkrWFDle7RgejpjGZD1Fa3zSuPRkQ4Q3b
WPdmOxEb2noMb5y+CP7ownRjMdvfRQXjxlgnaahsh/oNoOO+svGOiZqQusEZtbMIvnhEQEHxHE75
0NaH3MiCoxjx0ebSE69q1/EGCTJEmSjXc1+DStiqEHmAlNpnF+3LrqhqYxV7bfwUuMn79F/r9dWc
K4BzRu1BOlcGMaJRPci+rbnTrZykYySmeapWe9X+qk188qR2STUJOBWNYiDlZwiML4Gl/N4Pav2N
Vc6lS5V3EVnjg4z5XbPJ4wucXOVXgtmfL09wbmhvTSox7AXGp6u/Q5pN4jYqL2dst5vGGsSuxjMC
uTG8WcCCVUYORemNLzIIcygngHdIvm7R5oQxcVPYJArDNjZmVQzPUlQgky2AZq3l44QS7dGKFcIA
a8P/xarlZ7UopGMs7qrJyZ/p0v2q8C97HsGbmZsqQ3zXdCAhDoE571NWKopRFDuojtjp+mgbhXb7
gC3FW2vyaexd85p1vfKLuc7PomN0Mx7qGV01NVxCn3lpWtyPZtzFyizOB1zkIpdHOw/fWcu7Kysx
MjLNgQqHXk0jLCF4Fl57ymSh7LDbru/ryciYotebmHwcZ5wB2NVB2FX2NrKtEGbE6H2pE/Pqll7+
C103PvTPzS3iywiVAg/oaMjs7U8ywTrIkirrjWDejb5azANwqEzulWHhqoWGYLKBlSqnbUxn6iBP
uGkMgBnCJh37/g/SwoUUpuB+SIJcaa1j78bWKKCfSW8RZWkGaDfgaiP06mxMN1VRVucmHH8ndsZa
FZVT740ubvb3rxqte5VdVa/tmoguaUcvaBSGbSPJh89pgymgNveFbP19bbYAmvyIERAx4UxlEw8S
L7ya2f3LTE2rneqs0Kyk7k1Kr5frIFfUZdPoFpFVuXUgXzojgCjmwlhB5L7fNwxRvqALKBbjRI3u
pY3MTXMxTIhSO0WuD0d3sAmnEoa4FBDS50HZEpyCvOVyv6/RpXdmzKxU/31HBOyE7YNDfolbE/sL
pMN3OdNqPE+mG4YDyJcbO49nePEJ4Rl7+vxOflVTArRVlbzLSFZc2ZrqVCIu3gtDKy5g5kkq7Mmd
TxgA1rXWbExf1o+aQXhjK12CfayPMAMCk4wQ+ssw7jedpzqk5FTGIhsYu6FBb8G1Mo8xjImYXK8D
o5ZEdYD7dxICaTmJ7Xo22lYwmrfUNwCJRPDYEhsVVayQzDhBPgknJNiw0XUmdh7bWruKXu2ucxa9
DkSpYUUO5ZXLZOyoj5VbBpfMUPRn0/tqWnb6lIIPD0Lf2MRmJXYdLuPd/au2oY1x/ypPC4+zb1v8
ECU6Ke6Kos7dbZ6PHQEgw+Rwqts9Rohm3wDm2qcw5InyGT1mocmsYk/zliDmW7Xgm7djjC0cYN8L
wOBjKiLErX5roC6sfEYL5hDvCHVRgWMDqyY7u/ymekj+qsE9DWHEBjvN6pPLguT+XTGk48ItcPLa
iVIfAs5ViP+sWsOdRTitKFHSKBiE6mB4dFR2QVokLrWHpNS2R/Kb7EqyYIb7IOFmtIbsdlAVux2o
jj++0pu+22UeB7HWCS64PNtrW+fj1W20d8WszB2K0uH64/6kwjAgvcP9u/v9A6AcN6xJnWFw4PiA
OmovGS4hesSdpnMdH2yUaFzZrp7jQKjXWM8HRuHv4qAlWXNURwInEoDKs3C6N7zfSz4crHS6LXdp
tUOIxZomJ0G/k+Xpx03VjqtMmVzj0qpoqqCXAMyHQ9BQfFByAJNUTm0z5JQkd+et0zOVtc9Fm1ZH
T4XfIDt1Q9OW56O/jL7JC2fr9UR1d3ZFsb1/06jfcZFYW3VoTG0TmBO3oNNIik+GL8Ug0ieF+SIX
cve17NGg5mG3TRXFPIDCiILC26NKjdrZ/a4RM8XhftOEb0XnAtQuzFYs7tD3bsoCqKx+k03Bax25
Ql6T/3HjTt+6HoFERWx266Yfi31dyN+bCZDLkZmBGY3VpT3JI7vSJT0oLc53SLsSRIzaw8JkW0g0
eqAAGbexks5qO9fYR8PAd4URbGuX64Ge2flFJeE7TBjUsJL+cGA9PhQGafAwSatDTITbDtfHDUhX
hZfaiZ7cDJd0VCnwkw2IHqlglu/xP9yMOjF55uDVRy+LwrkO8Y3jXDWGGW2VYFYR/0FERqDuRdGM
+5hcuN1IWCOuoIHeYQTJa/rqfhPoHavawRhB/DgvrhJmG3JfUeYopXU0M93YZbJ9crWaEZLlDPMc
+sQcoee4d+55oe4oiXy39ec8TV8KGyOtqPUY7pMPOyI3aQX3Ym/IqtypdSvnJk6zBbZ9MmNrH1hP
7TKTIMyDtYtUQfWFaoYE0ChoqxTFsqkTQu8bNLW5FaCqw99fk1+AdxXGHJgVZyH7YWekZOv5pCad
2ryVJ8WMg5NDnKI2J5O+GZV8KdoOXYFX0SbuEEdFDmndRqE5GwH7c9aaxI77CjOo+01DLNusKFry
CKxx3rtBOV0pRL2RafpuTp+FyPJgWco828SEcZ0DKyUGnJUFBDFxs9Ezf3N68wMhnfmlNW1EIcEg
notw6+e8G4PrIBWLkvHHjZL6pTK3Unfu8BnYBkEekQKcT2HdMQiCUZZMzmb+aDHg0xneLEymT5to
bs2iuP/qhUKQKFqJS9CgOwkVa5dbnf9AO/mgVVCQNaW1Vlge+1M/5QYMw9gv3IaIbHdUt75TgMV3
+26uxGa2AgNYLAaHYXSEP/MYR+lWS5sBKlP74Slsxsw8gnbMfHeOuf9BMwK4e5HpM9lFDYr7bdlH
CCzjhtw6zQzCG4h+YGqTczsTlX+rRPFNjSPnmxVkMJ4DkqZbjxjGKYTGdFv3oANqXRQ96Xi9UN/y
2pO/V6V5kL4jXhO/ZX5uI1VPLGOul2nHG0xOCeM8VJn/c5MTGbiPcgQoeAHspRUY76Nt5jezN42t
ZhCaJsmAWSu8NvsmVBwOav2h12hly9ChO460csN6M5jFFfPOX7SRfl6meR79I9x3Nl0ZVmp/7tJJ
baxdzg0pq29YjL6TvIGaDRHgMhmHYGUZJXMWo3hp2izn7R+rE6+stxZGBsQsSYLXtPe02WpZ2hEd
bGCyW2ELZ61CWbik3vCkmVa6sAKNAHlknOLUJIU45Unh/KIf9m86SwTfqoxScS5yOfwsNif9zHbr
hjQwUZj5SZT6hmNDXahwS9xQYp9p9gbTsDm/S2Kvh6cbm19GjPCc3eJwLKLojTDeZl603k1W+ptq
sZv76xf738hCsZFCuaYvajFR+SwLrZ2WHHergokZIPUPazbZ/khH2YXU8Zqp2vsIKGOdK5E1Y2Wv
3iIUUwlmpiXkUuWIU3AduiJAbn6ltPQqDQKvWtCv+/+9qadv6Y6y5KflvTb88JZIzXkj4c2eS4XE
orprvCvn0o8ud4+B9eQlz/7w7CTPUfAi7lXUL4aNA3CqqiMmaZ3K11gSy/aFuERDe237L/W9yv4L
Eo4EZUBXyZPTyvJWWd7lr183zHqfNxOQZD2M0zQ7sbNgoPvzUdoVRKNYQ5rBqlPOpS3aFWlp9rq1
tO6LC9yX/CNcUnGrrUyuykxmnATIdbtrokuZu4AJSuKiNFMu8UOhKa81wAkDVkwRim+GWwWXPEL/
HIDWOVeNA7E/w6lVqjhgLMs52LrRf7E6wwY/oM/ygtdDOBDyCAqoHwJHefPw0COzQa4Z6WlNkIb1
4atuMh/tcW8qwG5irTqZdo02w8gRU8nS2Fg+IbBl6t/GOjJeGn3YpEqmvmvuN1d1MBu5xJAX000t
i+GQJrZDjpaeElsIm3mIwyeoC+LJC65kFSfICsls0uNobvdldvYaesAZYRrz1m6YT1l2d1TDPj2w
RMfnn34Q49A/VmlYrK0YPQgXG7kxXSW4aAyfZ3hkaCqZpHl3MRfKJh/fpSnf2hq/EB+lGmmTIN61
IRy9TNrhjYzvfN4oULrmUZKB8sbX2OTDmx12ctUpgbrpl10OuuAuvLnf2JoezeIOMtSvDpXPRwrz
G8irdG05F5A0MHlS/mX/zh9v8s4rmznuVrL4fOXZbLvvYsTCRIBZc2Q7JcGpr2PP7uZ5w67urx/A
z2MPTkMInHgIHKyu9lmLGZApUGnMd+ZG6GOvCqxd7RT4revKZwIHaDGzxs0Y5WixCsb1rtMtwgZh
KGiIYtHpwaIlOIkNqrt0my9pPeWislU10ZZ1wTuuphRX05A/NKSm/fUj/0mzzoPmlOTQtKFdwzn0
z6+cgEPVarT85/gY6HPZ0BTClLheGEfoSo3f2eoMR6XRkx+v2H+89/8ZfMjLDwVY9c//4vt3mQ9l
GIj607f/XH/I09f0o/qv6bf+56f+/Dv/fJQp9Zc/cgzfS1nJ7/Xnn/rT3+X//sejW3ytv/7pm2VW
h/VwbT7w93xUTVLfHwPPY/rJ/+s//u3j/lceh/zjH7+9yyarp78WhDL77Y9/ukcQ/MvbM/31P/5p
eh3+8dv/K9OPLPz66ec/vlb1P34z7b9Pqgmd41v1PFv1aK10H/d/Mf5u8g46k8mbOQqtl9/+lsmy
FvyS9nc6WrjPCBWZ0MSTN7eSzfRPhvt39Hi40ZhxYE2GwfLbfz/rP717//tu/o0Qq4uEWlL94zf9
03Fk0PJDKsA5UcViBU/ik8zP7e2qMRinEjarbeIUqLeWyWdVjr/ntYjp8EJCylNbXK0pQhXqLRmS
61oF/Oq4Zst61SwXuV1fLVlh6He8ZaeRDNCo0YrIt2FRqnIdkyzC8jtF2T/dJFU3ziAJTB5h/VeN
TAaWfz6lGBaLCZPJsK3awJF+mlmJrq9sjXwbzn0WV8H01c5pYvt1I5YloalEwVQs1NdceOBuSkDP
sbsRuprspI5YtlPOWYKEWOFDvqzSat/36I01DXmqGd6GoP1d7b15XZDIDKYeSqlmzEp6EbdeEJLa
pIq2YEp5RJLY7NsxfvOG4SPuBMC0lNQzJVCMvW7KSx0Hx4pmFHwRGvhZzmpGt/e6Vl+bAkKwxPzU
mehaM7fFcOYmhA8DmCEhNjx2UrBBqj+ssscDmTC68bpxXpfB7xg7X8qAPRDX9GbhjMWTW6tbQijt
sb+GXXUxS/mkjNlbKL4TXnsibbmWbjkfKjdBYsz1OlcdzCtiVjTRs1XimHXUzVgGZ6tUz/0YXdiF
zQPtLaug8SRHi6BWXdRXPexejTzc5l3N6c8EExJeq6doGlrbFVxFVO5BhFPBfCCp6ntYWxhI2IFC
85gFZC3Ohla8NTroWxndTC0k8KDUH1TZnJtBPBhqt1USOLexmOcM17rG3A/lcBSyP/B5O+UbZcBf
EpdnabANSpV2pZXW2jGjVSGOVdahb6ZLGKsPRTYe3Uo8GvoiFlvdCAgvnSSNxDkY8ReabCdRads0
abYuOlIvNB9tncWYe2I/hT0/WTgChWYuFjJNNliVZvr4FYXeXK0M8CjhMay9BzuqAZwy1vH3jRlu
CTfdx1G7LIpyjRcI2de2AsbsWRA61RhON08GdMZWBju7dnaOl6ylH2wGRTnkrrwSL4FzJsdA1C8Y
QZQLnbaHq6ZgQQ0wwuWM6z8TQn9JZ3eVxWc1LOdmbbwDd/hiWSOkgPbWSA5QSexDNmyZrS3J1Tk1
NPxqG2EHEUuREsPibTds3IASHPuIK0ZeGF8DS3t1aqBG+PN+9w2JaUONV2V+jV1lXwg2d6Oys/Tw
xc7yi1vFyrztXeIp4lmCSSqO/UNleBc9Vr7FRn/A9bGUwvmqh2Aq9FpJZ6MPBDf0sZc6bwZxqml6
TMMEy5eyyfN+HxgDc01xsDiRJFMgXIE0HlxUH7SwKOdqOjwpvvM1yohN7zI6Jh09vrYqv2Wu+kjA
4MHt6/fY9cpZOLo6Dm97BgMmwBvqXWXbHRyZ3zT92WmiE8bnRVU+RV260Htv6QEz7Ym9oKH9xXSd
d/ilJyEDjAs6c98etE31HHASn1m18Z2WfzETmnNceaL/cTzVJFLwI65eMCwv0wcmRFP6xBGj4IPu
NK9dZl4j33iapoyp9VYM8cYFTG2L8WtlRl+FZ92aY1Hpj2bboshsb7g+j7T+TmOTHUcc4SE7OLbQ
B60glzZLi6exAqhCUvdZTZkN18G+c/JNFpjLypAPwZQUgzfyAxjwnlbpoaDJzqs1EIDYwm1q+w/6
bTM/KL+FDcR+e+eZa7OpfnfV/j2IRDvHdUmHQ+lJ2sGOyTz/u2WzZVPrXTpwsNSphp5CS4kHsF6C
oHhtPP2lrvsZEQNnJDcfTaHSwnE52eqPiZdYCPqLVze3xMzNvg3JsNeacpP0jOJl+tbn0WOS2S+Q
3W4CGLhv6SBu7ePAp2XgnBP2+aKtWeibxVVDS0gowjX3wkd0DDNfC+JNQhLvpFJirUgSuBhwOXlX
oaA84CX08/RNH9/aJMZHqeKfEAbqa0uh/59xNgy/enV9MwzrgM51C8BnZwTiqECgtyOkXgpUcuNs
l+4zLc9H4buvgTI85GS4Z7geUHjcIE+cSYPcTG+EFcc0mGkuN/KlUh7yqlPmCk/Ois4iz4MNaXEt
XLt5REsXxXs/7+NhHpnm1ukqoLLD2feMNUjPo1o5jwmOfNXC2yykH5Ge+CIqgDu9OAgn2gT2yp20
vcCN9lWaHANT2afg27I22iDJhBmLArBMeJfyARS/WLClXLvddlBj2Cned7NPvAXAhVPJBoOtkRp4
R6/GrFz0i8rQ4UT4BUNK7UzS8abQV00bPzSRSSTK+NK6wzdbAJSpCW331JxmWwZLjW68FXq8yFK5
JoW7wzRuk9bperQnpMnZOXhufOUmR2S/JR5E3P967O+cPiKT8rEKw4N2GgZ/Rx7rF4W+tGale99/
DtvxZjXNxdBgj60UgHA8tGNp16QEM5aQ41Po0zIO8pnmG8+KpV31wlx6nLjyzjmVmv+qyxkRG1/l
we3kq6/goozwD7kOyJV2uiBaRvJUxuVST+Kj2jxiIt94I9I4Qq56p9t0WYPRuydj0xBXO6hfK7t4
duEEzSrH5Aw1DOu61gtEnqUzh2xPYxvYC66VXGhXeCb4BenbpETTzMlMerGHcqZ3YT3rFH6784vn
oMZ0qKz0EttaFn8huf1DtcW3Vm0ezNAh6clCl8h7O/ioEgJOanFzLgvxEFXpm+Xk9E+5ZGTJd68V
j6Rk0fl56wStLCN+66USklbebSWSSzWcq/EUeR2RHt2fW9N5aBPzmQjb/agRW20tp+t9oA3Acod3
P5fBPKFj6hj1DELm06DwQePPuTL7loq2ZXnnsJpQ6wVgtidRGO3c9QWmsfGC0y6dOfh1xrC5jnrz
1GbOh+eU5Qxl+zOD540GQCYZDvQ/LkkoHry0uiH3fih1ukNm8fJBWPlT++PB4zPOXTgQ44atIwHW
WJxVbHCaXKf8FboOGyYSS96FMcXxhWFNWtqj3WQkvkdETGTBvrchHZnKFyUZn0q94tpjbR4NtYKt
Wm1MBCDIZSIXm0Rp3EqwGWybkYKEbxEdvToIzpnFgslQsUqqb01CX6p3ZDFXdNYfUrJMsejUq3Co
L9gW5dkM97Gd7IgFHY61VfjXTIO5knn2B2ydJb0x5RS4ML/yQMFzjc9UeN1NKRIA3uWOVV65TeuO
/MVcXPqK8MeEZOzQMHfxkJlrwfk19ut5nWnadmCwWFflxqEtYCqYm8CtPhtxMR8d15/rNuIhO2Hp
yrA8WlsTvjFrf+/6ztwUTnZB5EDDTcLIVok/cZSa8F3RPyE6rGdjRaQaTey5ZRFOJKz8FnfDE9sd
VntjbzAfiVhCxl/jIFHpNQBcd1EOxop4oxX6gkq+XOORf+/iqlhlJlchZ4hfraqMCWsixlhnAA4W
pJqxojNQX8TZkrdjsrOw0G0whUnk/UDTCFcuZHjy6JUUuv5c+pLDT/WtGbZP+JLiwRw1bHRxDZTS
XIqMz6RvJxXR7NaD2kGk9NjIt8E7zJFD3kYLv1CUY+8m8bJvxu8sTh7Hyt5JmjZz2fK4IsAKZjrg
N62HVwFCvTfZ9hdmsxwH56vBRoJuuTvz9XwkiCJ9dj0uFQ2aEI7GZUXoJgPNVGcME87COqwWtmIH
cz27geezFi25TmVOnlDW+9/DRD3hiv0OWJAY55QLnsBhofbZN5avxoqnfhh7lQWY8v+ZO5PlxpG0
y75QoQxwzFsApEiKouZxA1OEQpgnx+AAnv4/yCyzrozq7rSy3vQmrLIsB4oC3L/h3nMhYrEaqQMw
Qn6wz/R5CSyqIpKXi5d2Y6QamYjWnO1aya418NqwpgsDiJ0/qloyks77NtIhfvbzbH7CcA4LOcN6
VCcKjYxTKLuz/HYJu2TVmcw6qNXr6X1CvZ6Q/+JyqhcytoLY9KYohpLfKLyPgzeiVXOqKJPZGcZA
vytSaYcrqay35mzs+7SYT+nCI6VxlTGrNt3b2Fu4/gvvR0/wXSTGjnRXD2XX4qBLY1pX7yboyHsL
9soY993NRn3Ak8KCohwacCt1EuZStJeC8zSM6wodblzUhxQmRKh3kGVXaX43hoc/MK5Yn+kmhIcV
sVa6His7adhIZgbGSZh5xqqeleVRRS7yrnW0MtBs/atv8fDnWzzwSvST5+UTu91TWn0AUXbgN7MZ
EPp0NTIfdAVOF94VLxb33VUZw6IqF/eoWSZrGJ3g8hbORpi5c8EUU+q4RMFddctU7+BbPQk7PqVl
3Qdsqy6TTROJFOECcB+ITw/ix+d0D2wXNc0Ypw9GBbnfycp7b0iM18VCldNegLXrtzJhhTSv801p
2lRT/WfpblCfxA5z0/hpa+vDPHgPST841wP/6dJW8z7rJyKVFcNnSEp52AoEk1IwB8PAsuxJxdzb
MjNf9ca/d7pVXhlZVjFcivMnn3I8HgiMJHovmZ0mGiYHZYaYYq47bgNlqHBawUO1cAZcG5mcJoki
AYg4UKuquXkobNLKK+x/nYUId3BrNtT+EM2Gx+/kDvLwsBcOvyjmWYG0h4MJctKaCbBFPMLaO4Xu
29E4ux1mYCLk/HGog7KrLlnHs9E0n2nXKh4Fmlo5/2L10TCjT5kqSo9z3AMb65W7efiukQcsyO+8
xLZPE3jgo+HXj2RhhMh1Af3VH5oz/bDsd3OaDHazTshdyLo286q93WGnw+xzyjDAtEp7y1glBMtc
13vdrXniyCYAjOqZnKp+9ZB5R1Er0ECLScKfW14as7uDQJKgq8RZM6M8iIraICLRKGJsWLQ5Nr6X
oLTUW57ctBqROINanQ0xgnSl+ZiL7uQvDYbcJFiseLNU9YcWe57POo7kRr4P7XOhmVAWHfz85nTP
KNz0czcD+TFcSbIMU3Gf0W7qDxuZG+U04iI8xw74JeQc00BpX5dE0tj8TaPjjNe2DZBjfnGWN7tB
p4SmS+wlUa0Clh9mT++jlMOd5QXUp1fZtthOSwBbnIbXQHlQLVcgdorMz6NVL68b4ztPtTlET/WU
+OuDP3vXdQquJTeMZr/E1tPgJIj3td6IuhZ9nEGcX8Ai7pGkefNJFv1rhYYqp8OpiuxmXiv+w602
ho1s3gnMeDAb98sAKNNriCcA9IwRGu3h7MSJFWlplmNIIf4DWpu/5gz6i/4XCrtXLcEg7Ky/zFS9
ZL3YdGwfZTV9eaTaq3armiy7D1rN+2aRaIZExc7UjUOQGZr4qCRQ3iHp9nE3w8Szui8EKXd9ZgV9
UVqXWFYHfSuRtRaofksGPF+LCpQJrgI33GmadfNQu83d7KNV9EoYUUrdxdK+s0ar34NNjglI4sKT
64znu2Oc1Tn5i+lZx8TJfs1iCAg37IOMYmLfVPzstfrOcweVnqP/rDPZQPbHS11RYi+5vEHLkYeu
vwz7eLG+laG/S7+4l0XbBP6Qc/zErMG3y1WPtQA0a1QmlGVDwzBqAqIH5wsG3qjhq85VFuZc0KQ5
uIHeoEGpT7wrGUB7Oo0UVzUIgTEt7sY8f9A6kxu2krfphKV6GYG21a03UEAPRshq6TkR8Dpy+4yS
Zt0bSoZ9uhCa4xFqTrIcLV4rxY3mZk2gv/XwWKDG/FIj50WrA1bIpJh3iAumyDYyN2hwkXNeckB1
A4ghJCGI0Zjke0b3YPn2qTNwLKC4eAJ9TV1clgA0vdvcn9lgzf6wyyuLCaLXPxliuXXbK43hYTDl
r8B2bLrOrA8WJnQId4bzIm8LRt50/FDjSAzg6JYok2jjyJrvo6m3jnCUySRRgjugeNCK9WUSI8nZ
xnZ81zXcy+k1EfOXhYceThhvbBKUHG/BOqILdQCOTcbiHhqpIsdBDyFma6u8WdNCGsrTCqpaPYcD
byM8pWj0Jh9KD3FNlnabOA4nhW7etq669+DRllMMBz69ENYKYs0R9xZLtIgj8omG9KrRy6+ChTkt
HSP04jlvtNMyAzhuLcXCyjRz9PHTT+OjTJDfqlJDxeRXZuj2qLO3mBrARDopq80V+PI0WAloD7qJ
x8SyZsUGhQjxLuPqNvG7aKm5PpVIkboeAQgksgkICkmE3jh+d3wwvyFtMc6+KtskoDW1f8wuH0YV
R+7VX4VRPRt0PMFKkNbsuzdSkCmu5tfUI2zBW+I7I2HZKAuu0tRLnt3WfBgIU8lwSxpuTYhtZcVA
SWqWXM84MkKvys60TQcXV1mP4YV8qfWW3VlQt8UPv+WZB1nuRgnWBpVq18ruXugVDnkhTv3kX4jU
BchbNXsb/oXu0sbEY/bYKHQ6BuZD89dYxT7iQ8oLaH20jQB1Y4dXU+lVsePKFBhSm4eBgF8chHLn
VuYUZIXAnOOSBFZBgx1WirHKTY9sAPPQmz3IU71+OmMNkTvTMGc8wy0EiSZ+50bERWe7odVpzZ7Y
AMpqcVl7qwu7DCbyNCj9pFMm5gsBWnm61RtUB4Hn4nRIKv88r8oKWmoozP85WImYVn8wqhNlGsny
pn6cJ7K1rJY9VPow9PtYAk0rDIGDAhxmqGX2KS7E0attYy+a/Jmmg5GYqJuI6c25HmP/qnfcu6RM
m8AUMswMncppU/RlZsXxgxO6XjaNZuNrVwrr5+qwK/VHFEBZ3jOWhbeTJFD6qobfooJ6S28qiWME
8EXpzUHWpZHpENaojSsW9ZSE27j6HHyyzNoB13Am3Kt2HX8laz2Fw2S+5uOLPsQnH8HViisSlSPj
B80fAknwHEkr5Y6Ogmqe7D+UPG+y1Al+aXz8x6oNV+Vc5qS5h/W/SReYRYUd21Ys9OWvhVQUJJYW
lA24Ze36xpZZRtNKM2RRbwCt+5lwCkT+PL5hXpP7opy+VqupAhS46EVd3puaehxm5g8aNJ7DNHnT
fPVQTfxFomPBz+T0ZckRaAgft1DaieUrS4mq3+k5etGR0lyZKSvVRgxo+AuqT6Uhpeq577sGqVE9
30rBYVkL5g1LUnx0phyDCidz43ZDqPr1zsKrGM4tlHMkoSnnEEkFm5vZx7gpbcmPn5/c1EFsT15R
tGpC4Icbnjo2wKHeWiYSIDBhVXWpzexXmRnli+vSVwiiYK5EQ0vpZyFf/i9Hc29LIZp99uUU2RI2
5pYlp2ziw17qYno08vUX7Q86pevJMckSIKOjXj9q6Pesj7/aTMyBtaqvAtFlz+MVNc2HW8k4IKH8
RyHqdufOsKFJoSCUbSYrUfM+xiL95fbx1zx0xAMsBsx7cPhD+9UZKT/GoNHujaUbmFN1lhj7iT6/
ShwqBtIh01W7YkfChAhdr8TTMuldEeVrCbneJa3eKO2EihGiyOLIILU26CCwaRJDCEs0ljNCMWxp
y63tnEYTzWVVPrbDiG9AFtVOLt03+Qf37PpPvU4Itz/aO58E9zAb+/YwEIWS1bEZ2EZzY7bDQE1Y
x3tqErCFw4mE38bJLpoo74D37SsdpsoqWB+l2s/K4ZYXPL5OSfbgbPENXpF30oXsBOsdrM0bwx55
1mC2GBO/pwqUkoPaCukLsmIOFug2Ayl84EXRIdU6BZwJVkutQ+BY37WhEWIxTX5gOTTN7osQaqbu
5JtVpDNg5t57lGKtMWSvusYTZI5VFS19NlyVhIAaG/Uj9h+WBTRrY7kIhftrZzA+besd+t+b1+iv
s5LvTmF+L4X6KHrB5/auOxuXDFMb0tT0IM2nmxEhcIN0L3lzkvlUmTsqDDKoCX3TXxUAsEYKehr5
rvgedUKpAVwHdj5cuYO7x9VqA5keBBPE0XCPuiZ22TbsrKZjlaW7XmKELwwoOKF0vR9VlkNxkRCR
GjJAbZ2DjU2ddWyLCNSij8ypPLhttwOh+qLzNmJKmS9aJfKb2mjS7dp091SrVySKQAh0v11Z4SeZ
UW3zBkQ6YCsd3+lVDUEPrZHLDRpfKmQhIVMr0i/y0JjrNTQy8hobaN9wswLDm7+KFPDk0hGS0hfT
l1jSK7vkktIz+KMEbTTxOu2LjAoGlJKD9SOam3rZJZpzNU/+L9eJ9b2JBl4v/NPkaezCjBMyQTuq
ku55zIvPxKJwoGo8udt97/rfsZmNkdCQ0Xtaf91aTAHl3E5hbL4ZDQsvcV9BZsBduGnKXf0Tpj0A
+wd0yB1hKUoOgd1RjPWThi2vV0+p0JYrZ8Veoax0jHqjpVtJyjKqNYf3TBF5iY2lD63S0wPPb7hz
KiIypG0E3oDNMwfwnOBTTP2alEyIAsJQd2aNbcccXQP6768BG2NkzQvKQn96FI33PjjVPSDWPcMC
oAeSI29wjkLPcz7xIALVj2PgGOSe9Ez500EhtV3J68xwx+cJ8Z1tsaBvnTmwrtKBjY5aD2hcD86a
5aHIyCJ07PveWMdzjPlIemb3bmT6US9cZGLryoQinbfWd+pOXi1AC0ATv/Zb/VtXeX4wvbzkoTjx
fBqYElCjWG+jbSNEX9zpPBX1z7712p0ceLm1jPg/Td47omEFyfiRVJjpaemNMOtlDuMI2Ow0Vld2
vRwKvWyuvImgi3YAX0umR1Qu1lu/sKtY27YgTIJ/q8hfkIOyavSOI6mQWb/h8tbhNkb1OlWPK1ME
8Pn5rqPfRt9DuehxyGZasUtyhs4swd9qQqADmftMlmwuBSX0qNGfROq+zJyxcZ6+9KsEhDowf/QF
MBsgBsmcE6bFXMeW7a3a3BEyzfxdo4WMIm/5HvSwIZpJZvwqJ6us9hPdaAiRZU7dOuhbXGMNkSFa
BvBZUt/fpH23IXfr80p5yWCJHJ7MELjhvOqu2ISh5CzcG8y49vz808lC0QPsD4RTzw+XFQTN9rbw
9nT3WZRNzAPjfoTS1VukF6n5vVMi1KyYbCBB29T4lx7g5M5etDxYlupK9ynlKeC7HQucJXB7fWVt
kw5BgQJk37Z9zSbbsa+0TkOXtP2W2ty8Vxzvzi3ny4ra2UbjrhufpDaUV/z8RdAWmPC3SaHkIUVa
GX+nLlMSu2oJNaTKzVhKloXJlHkxDpatvXDxfMlOPgvNyaJqk4yWCJy0UcMQ7+kbDKV6UT6yc13E
pK/v49Sfbgev0/l51mCc5/znrCOdo3gN28n5rnyKjnFsvMjqL2htIvTm+jXzXqr/2tSvzNVaTrKi
3azdeKfhvSbZ/Ct2hgPOLNAc4rlhEo67/0HmerTMVgMdsd95ysquvN5kRphhdxje7DHJXzt7ubZi
R+2KKbWiKdUY4jjjXWaB6IRiRcnES8e9vJzrxnuQZOhcJ81dry3xIaNK8ltMDlu1tqc4AgFZg31z
SMchx6g6OQkg7lZ7i+mAT1nemvtsSmvmqk1kDkKdkTg+9rqQOwM1KEfQUTrxs5ZtIbdr7F5Y2ZqY
QUZL2VHvpoy7SB9mv349bpegMpONY4DAW6BQDvBZ7BySJ9i6rVUIHYKBh/s9MdcHfIn3yhfTWXg1
8GD5wqy2fCxmDQG664ZTn2B109oPfsPFYTIprOzvVof3WgOvOZtevKCShlVm6Pz6U5O+xama64oX
M1VEELTtcxFPNgW+7eP8XOPA6DJS4o1rCgayQnVCrxMlk3212oxUJkxPCIsDc9aeTG+0seh0P+xK
siWfUT5OskojOxNPc+6G1GeNVV27LvTU3OmCWdy0ulUG1aQdivRsdss+ZWnXMUBZRP9IpsCGCfdA
VKyXllqSNNNdPcNa7cTB19HqM/mZh+XBw9Sdy/IAC71R8tDOMeSq7N7QSjgl2ZtKPAR8WugWP4FP
Rl1T3ZEthRygn78rM3kx3XTvNC78K+PTkezhZMlkUCHc76cZRUQrQqcC54IYHjJH8eSyt2ahPVXJ
B1TvN5HhVTCKd54FNhtPaaFRMVFJtiw4Z//Li+PvfDLuundNLM91wjAuWWLubzArrt4fqqJYkcan
N71WPpdT/TVtsDqZswXx42eE5weNR+2KqRbKj+q+znCDWmlHKaOnYT7XXzrLn60QmcEVMUx0Yr6f
W/Jaqmuv0e6Wwhj3ZW4/NIkqzvjlvegfa11qhWywVccrl7k5vlvESPkduNg0/lmVTJLmqnoxrPER
L9KnqzmXsgLsNymm7Pb7P3LcLK1fsJ6ZnfK1yLSrBNFskNvDvStzK2p1wXitWYudwzvomIHF1Hwn
Uu+1cOIvlCnlnGAgoi5VceEG8zJ5eGHBaSW0/yvulCBx4x9aLvJtAPldU7El7Ta9VenJWDIXOCCC
ausgx032XbLBdZFU9917Hidv/4D7MUOZmqqdmcxoD8hm1zaTJTrqjJ5cy++mLZ8L2/VoO2mUmx4Q
sn7ara58cAl7CmvzzGbolGhFG2r04bs/YPqzSpyIAGUgbOztk15do9eK6ZadIeyaYg40z3P3CWuX
YLXUXeXB9fCIpP5DTPhfaS7/X+SUf1Fp/p/Em/8fai6xJP/fVJdPnzWA7L/KLv/4R/4lvNSRV+pQ
nWH4w4iyN3nln8JL4f+TTAkDCwUSS2TqG43jX8JLTf8ndFrXAvBmCN3ght2ssP+SXmqG8U8XP6K/
CS9t3SU39L/RXv7GrPCIeEB3jtsWrzD1OpLFv2p4fT1FQqkYresrkSe+y5p7KMI/LUiK9TleEueg
O8OEyEb/HNALRnUjCKiOi9t4+fVv392/lKH/rgT9LWDrz0+DnpQ8VNc1san/pgTtmOl2UMWQl7Sk
yRW2jjrRn+yHzeDwIHz3SfMyG85eHtTeRtaX3IBTXT3M01DuFqaO0agYZpndIK9pXv4ORvKHt+V/
ASn5fIRc6r5O6B0f0P6P7KkWZyyspBR5Gk51ktdTZNqLhcLfFG+daBbE8UGVu7halcdetkEszi8S
+mpCrpPVo9xZso1EY3dcCiXVWOG/TclIwYddOFAemgUH2caZuzRFUzPe4h+8L0zUYTkJIs0AEnfq
Uy6ibUIoCvpeiV+aVLDqb2Am7Eb+omH980c1fdvjp8Xc/h9RDAq9pFWllCA5y+SXQWAKwF4IL41O
GuemjHyOorC0V3QK0GruDAibB1LP5t3cry9LpsTt5Bg/atF/jistzh9/cPpVlOJsIvTExVTltkaA
76G7YMdiu5oRcN2uNp05WqooS+qaUUDflsE8uu1d1pNrZ/bDTdW35PCRjQCnLTet0OqfhlgXOy8z
7CdG1OdEde19M9rlzuys+Q6Y0a8YE9wIgMmiZjivtubBIoTuO1Ymuw7WWtelKK4bs0///AOL9RTk
lCKRJeM5TFtnt4xrs5szSOYiXdoQY6J+jtPuVLvrfFhKlFPCYWOUxs3XVGk/Mv6ZN4PTOna9g7ti
dxuE7Knx/AtJHw5zNgRsvRmfaycxTlr2q1bLEKVuCY115hxvJJje3lPGNe5ANl+lh/lzLLY4745+
vmjQqm7LN9uk4ZSDFdkdLEAGpJ0rPHi0Yr3SlIvurlzCitzK+z7OmLIvDhOFroqm0YLsVUXDWrdH
ko8/y7X2TvEY3zlIwWlwjeFcTM0+GV2dp9B5tWdb7CkPrKNuEa7ebMFlhJ0fB/YB15rjLEHimCCY
h9q6iIOhZjYBkJ7Q8xZohGMrv+WUyW9bGN+UKFbGxtJ6nQotO7fO1F9aFvrwHhAIxEuJcNsiIgFP
zZGRi7gqCktEg2Fk92324lCMwcLAXw5PAnRnUQRaZtWPzEE+88IyT+y2sPsmhUZrmt6YFm2LhpSq
JEkiiMt+33frxM1MYMpLPg2MGXLZQ21zdfy/7Nmxw3Y884Ak2N3UveQblaZ3qeinwiE2i8hw5Fux
ru6FMGoaS/bQe5NsiL1jEZTg1NPZzdDWSmsYrt3m7EutuvcoqdgpReSGySWb30fm8PXWgU2y869W
wcTdtYzzomfHXEh228WK6MOou/3s2jdtmc5PmDy7i5VLC+2VBg54HPpTagywHY0ayFSmknMpeBT0
8ZnJ1HNPIvCzO1mR3nrTrt8mWWgjntIeliMUDScyFrk+DI73IzaAYKaGda3jMYn8dAR6k9JjmE7t
ccS6684cO0YV+preS6H/jVr+Nxce1gFuOsshbIhuzCNg5TcTieqIj2QHVHBQlgSO1eV6gljohVbI
GWg8kLOxXpkJH7hLZ/egeexMLATJH1nv7kqg3zVkUYsPn2SkSwyws9j8m+bf0GD+42IS2/LYsrFQ
sGMgWO23a7KF72WWDWJX3rTkNuZOPwlMS7T3QV8lBASsavmoDAiMDrSybj6gPI3J3UGDUJDwfJwy
8Z6xXkdFkz//3aW5fUX/fisJYRpQpxyLgDisHN5v2RF5pvlVsY5VYGEdu2XpkgQZG423ZsuLs3VC
Bw2C2BnMGemT0KE3V4Z5Gh1yDRoCIHeOiOHKWZZXQEGUB02tD6QXGhcv9eQz4HI9Tqszjve3mdSn
U66s5bgtAfRMlTcyGebrnJei73znOq8ack4WM3t2/ewtjidCTQqSIjxpIC6ZVbcD+5ofdUj3vOo9
m9eWIPIi0w95nalzPRgKZKfmhqoagcK3nvnoat3rWJL6p68u8LsR+ZctrTHKm1U+sIgpj/mgscdk
qvSQgZi9BS0QlbnpEybFH+OYxNdkWDZRNiP/SJykv3fsx5bR4l3N/6G7Q36/tEYVwvvxXtIpFcFM
M47IMXv+wwU3bX64xuIQE1RAU0DQ2YdN3kJblN4NGb/1Tb5AUmvE9xzrLhllBfM2faGj1MeBUHkH
5Abp4pelzn7IJhaP625KzeZaDUX35x8j2YYB2lUWidsPJfp1hfFBk6R7JOeGeas9rV7TnZYhr24l
6qLOGOfbeO3boMK3tychcOUOI6a5QWXEVAjcr13MN5aj9KDu6gW1TebcTKrNQ5AqudT7z65yrsdK
Z4ndGD98v3N/ObX6rErW9kPhMBX3Z+tizGhQZmeajmnBV27PRRItFa7xuCsv9urZL05vHJj1Lfd2
3XOklP27JLRrz4tb3fN3P+nM6mRFyRKIvtzPaWJftGFGPyFmO3JbpnBpVR9aWt0XIF/DsSbEzY+T
7q4v6GaGD5s51341nGwnUVk92RxoQUnID80a8WdmJYcDqorp7zjLG2rory8UMD9hOzoFui6QaP21
KK5zEDFmnLbBJA32Z07vP3kDKfV6mh5hckz7ujdq+NIlwCzfacKSjLebwUzzp0Lduav/9jdvuKBN
+O0DOcbWSPB5/jiJNgfVv3kU84GVNPdXy9NHSlw1ywP5yexNRqP6aA0jGqR+LWTdfjKRiXJ9QNNh
l/vKTVC4V9K4Kvule9JNi2BRkPLQF8hBwFb9hAZgiFyGqLfJCEUX1fElKZxnppsDM8h0eJ4L5OHN
6Dv7NluTc7YAv/Gx/T8tvCr8FshCmdruuiMlscLZyWHI2Ix76yO2EN+4Hjxqu3knQTMgbfkhS+vu
Kdn+sLHTr3Ph3//xV3Gssbqo1ZvrqwZF/MYcZhrwI45HsCIdkebzqO1yYaTXf/xRbv/Lr5hze+NU
Xc0V82+2wXpYYyt58nH7DMVMeWKaHoMJi7ejWhfUMr76YBn7nOH1PpqMEnZo3ERoE1p/Ntiw3Yuy
QoHfFDC+WTNQK9x2jBaakRJjFpikZu3VZQZEZMAMl9VcQRMtmPRFKvPbypoeKExSEifQiREQMDaQ
6hHghs2i8lNijH4AAGVDmdTitFZd/pCW5EqubIspS+z0YHO03jKPrI5LjdK3Jn+TKXN6LSdFdsHo
w1013sp+mB+ZOs6PbbEimDLjjZQ9Z9fVDyig8aVAtjkzIXogu5xXqIhX0mrw/nbVPn4jLq5+XFbW
bq2h6fu/eUo3o+xf3xqHew8mAC5W9rm/35HjYo3gKMyWXDHEnWYOIWFx2KTFSDLbhnCGzMH3sny6
9virEDyxnZmysHXnDygj3jX2wJ/soP/mQ/3H3WiaANx0bq8/Lu/fTf6dm0tpd4ytXBLo+S2aJHQY
DpC/eNAiA/fLO95DMtlgG4WVMLVDkpU55ptp/q9LCNP0dZAorkBFbhm/460ct2oTZbLPhlqeTL06
WliMw4JsvhskUfO+SVO4yb7SL2wOnHCSCLubyeF6Wl5aIjRvE4thkQNsIE6aP6c7DF3+9xZM469J
C1Rh2HfxXjJNsCzsi7+zQSnaY91PBa6czNuWVP0TX8vOW5ZdrPz2hz52EGeU+9ow6bpqt+/OE3UV
wLeLHMKMD53tssiu8S0VFdE4Hr3Js+jWq9pW8m++SHaGv/emm9nY3TzHgibcMV3x1+Owl11jNw3r
YLUkxyrO5lu99e/lkiMtsZxLZkAJlH15jr1ZBrq0053tHDtDQKRZTCDd5d7qjWTf6T2OJmz57mDe
GozlpxZAkZ0abHyzkgOJq85O4vrobrlmFe73Ewcuw0sDFwkavREi36I6n/Z0tSPy11CfKuvnYJIy
6SDm2DU1tk87WDX7tZX495vTkjBtR0vKsZxD3VXxDzwYCLiW7II7/gGYTh5wmpnYFa2XsaTQhz5z
LGlKQLTGSEdMNDM72xtPPMXxYWVr5Cv/abaoetJ2fEMG8Thxf1u6dkoYhZCJ0AazZvlgtNjLbx4e
o2FcrbPiiTAwIfFWdkjWcnJdJ3BXkPoypafRHjqyspot6clXzyynEBSsK31sz6pfzVGB+uLAFuJ1
MQSqncJPz7LXOmQJ75PL4sbeTDj8a7rhW1ys2mOPaypESMvdwO8bNVzBCYkzK1SDWCIX2+Vdxeg5
StJqg0nX/j5WI4juhk5q7EwXjwXhEAqXiRXvkFTigEEeGoCFnBvGL8TL7jw2h7gC28A/DvTsZziG
IkAd0dyW5SpOsaNd3EEPMjbbQZPZ90wbslBmAfnK7SknlxWhuThNlrYlM2Xs7wr9c9VJpPUTl29N
OSgxgTQWUr16TjvRYrtE32AwUvmA94Zg5WCkm0Gu8j6OA4t6s8f/4Wf7TEx1OLT9s4iHJ392diUG
lat5UJsYIcFfkpcPcJkWgMv8xBOcL81SoWmo/khlOQXY7FRP3BTVzqNH7t0BCeUY9Mm6U9kijoul
eMhTxM7AfI+CWUwEBzgNe5TcUYfSClW+hUaiRQrjJW+DSrKo1yw3issOupFrs+swrYfKn7MbO9ce
Y7fpj0n/c+nKb0Y/P32Z/srLBi4F69eQL8MORpFXAY7f2HziP3xShi4iRPnvSn5yxdzPueNHtYml
BL920rP2yp+YxA+7iYgJazYEobHp2RpL7mQPu4gakMvOgImnVZ8eeweMuoQFZHp4jSAmhsua3ZpG
Up+7P/jXqThl9nxbsXXw8RI91ay639qJDLZpTfG7kadTDPOZNG7GQqhlHajR9fAyy/wBvyIIftPe
C0BtYcemTXfcOFjSYT7ReBzGGufj6o/BhC98B2xu3qe19S0FzLcu33QhGpwoBEuVi4HcmkRyHERy
IxzEuHrXq2jUEUhqPTsLdo072XBFO0NBQCsczzBJiuo8qg9TR5a7rKy3q0kB6s+fNRgUzy2sFZRd
BbVykl10xNH2QqqsmhC6wxKLdClXOFLth98AeLcpthXX+95FwW82myG1Xl/Ya+xM6Tc7+uQfg1Oz
7YAnHaT6qg4SDFVdMEDJW+SCMYHUhUu6HemTBiloeYdKc5VjAxeLL3SsVvSuGfvBOIULxbkUzojd
6/zDKPGMoNPriR56XfKVV4hxa7jo3QIqzA5qBPUlKMO3dRoPwEIJOBqTRwLlW0hnWX40uhIhRZpH
riHIOXPGr1Wy4tUQqUfSIiMGgTGxC127uW3bzTqwPOaWzkbSRhWHLX3HwOjFMNinqslj2mO9opV/
xZ2G5GPcqaQoKJlmpEmUXYNu065sieAW0d27DicqEtdKpx1cEPRWiI6AH+78hp5ZVrBmO1iNi6Mu
XNbZodfbc9I01nEy0AlOmASdeQxkPVhnRzo3VcX4Up88RIZjlVwWT99LzU1u1+wltofx2vWTifpn
J2zjbUyUs6uR12NHUMeslQQRoRkksgLhIN91k2VsZ/3t2yr9C2wim+MZtI8CocYptqbXbVwmIQ9K
89El7b30MNimYLhAcdtXmz9ITW65RyUyRPXWp3qy11GVkftFismG6HCvzFHDMGSkzd63CC9uu6dp
7dwffK9aGCctMhyT9K/aW9R56LPn1qu/Z5RYd7omWwbNvzwAWcOUXuKOQBKFzf5QJD3gs/8h6ryW
G9ehLPpFrGIOr8rJluQk2y8st9tNEkwgwYivnyXfqZkXltzl6lZLIHFwzt5r26OxyrSHngZzcwoY
XKaIxrMujNZeWaAYIE5kO8X6icbMFpcHncmQjoFPDxPGLuoc9TSMhLpyBkaOlIyvRM/TWp49ax9U
eE0RO2ZLUmmJfAGMhX43iUmeK99SD+qq8Oviga7NCzzKfeGwIYoONrbp5pupxjsYFdVFmSE4yBJ8
j4K1spvbWjy56smZOh6/2kTaUtdL6sSFMlW4jM2KBc6HyXJiW6qmlRX+FAakxQDBBDV9m6Libqrn
RmYwHTFXOXZUfbjoJnr6HEMz6NXQEozYiOkazyJchk4NOBCFtekFYkmUk3tNTbnWYWOjIig+pqYh
Eg+SE7NCGxWYT8ClLFVEmdL/8Lx5UcgwKaZXcew1302pb50hu68qxMluDdO25Tzy1DYBXbN8flN3
R1DXlsgvjWlakxi/5UNCgxqKHOoWX0NAN7xiGXgJSMSw2ARJyE4654QNehxTirE64jXJN13RRutg
lAaC0umHqJ8tw5tsnYXsmBG2KIGTolC+v6mzQh6s6Vg6ql01lId7CrGlnVbGRSAJ2IomhLI2e9kO
mRLB88qGcm1o7Pf94B8D4msWBaembdizQubSnt4Vg2Gr53CDbwD/UN6PL0pv0FWBGSStUk9fIvbl
QuvuqTGb74Q58RYvmj8tnLhXd02Fse5k+RVXPVIMt4hoywEuhPkGZLQxshe8AVgl2ybeF1BjW7T9
W2u0EXHHSbyuuW/rpueQaNhHsI/lbg5G8ik7zfw7dkj09YenshjRiE6oh/ZmkXwnUDsTc/Tfq6Gb
1jha42U4JC91kvgHp2j25quMNFP9rj7LPPWORR0XbAD7vg2aS9c02XW4X3QA/4ewpJNpxOl1Dhoa
vpyQxm588CISOF2N0Z4G0ntdGvkGf/G4VVVkXOgRo6pQzxG9cgFNaYUGh+JpIKjHk/28jpwyIiE3
CEj/jT80t+hBdxDkrXawUT146PMm13aWRs3XPNYesoQWJfHI2GppzZxl3UICDYy0Onv9fGWJlpeZ
FIlr50ct8MZs3BoBqpYqkx6YVbrprSZyFJvedAaxVW8znlYAJNv0moFbXINyuMwZjQUE1s2m92bU
UsiOUe4kNjG3cFPRRb+PGOsfeZ7Fh7ZjCpKSNPQQ080+Z4ymqGlpQdncePxau46oxVcTxqW1ORTO
vqwHMgDiwjkEzPmXUZWwfXc5Ye5KYIzsoi+PTpRd6+FqyCh+CgbT2pCJ1a/++9E0pnOE/1NM6A2D
oU2XlroVfW4QuEKTY7SSbeO58TWP3bMd4luyHPfvjJcXOSX1NVW5nyTOklvNueMW87vgpAve/FwC
7SuF2hWzEjBXx+KlRn5DJVx0b5K7uTDS6OCWZJwIX0yn31f/f/n9syI18aSHxPqZ1bfOTeNUj5jj
s1D9JceGJyoreSMdMR9tu9nZJVuKqqz3qAzJzTaC9BXJOPoH6VmHzKqzV7MftnlfiF2oDPvg3y+y
xyRMsukn0chkgWi2W2wk5aL08dRZsc5eLOGYa2oEb1kRj/WQNhWCriQMd2aAFGVAjP6cRr4BMXem
MBLpQc7EizE7tA9NKsxDPE7lJe2C5GWEzrN057HcGYof9UG99WbvPQWycldjGqprhxmPOFIvu1BD
5isbvkC9sAn3gLL/7MR2i7kmqx9oktVkbRTWzgdA+qDDoHugon4hc3U+6PtWpHFBG2nAmcsnOsKz
7lZSPwg+IHJup9np/tYjPUtYX+7CN2O99+2yfvQYkuNlwVSf5M+N/UyKVsKRk0uMhwCLn42rL3U6
DNLjsKePh58OB8KlTMvkFPrULvdw7ucGXU3i9D0YXVm9xBSvG/oiRAukXXsSPb1wgtyNtcbssFG2
9dqOdvGUluAPDAdBCXzB4cNsBgvNE7PWuhu6R4mUcDM6kOMcw/PBMfTcS020S5KO+TjOo68yzday
dvy/wiU6gxZfj/GycJYdrYCzmoV3Vp+QeDg1oyI8578Xt5kOYN7AXloR05bNoArn6uR581Tl0tlX
3peifRdn5DUhIQbmXD73hReffIcop7H7ykpK99ntOKV0dwrL/RLo8pbOVnPURfJo5QojudLRkzAH
CZGARjWSR05RMv5w4NBTSHbJOYRcC5cCi70amVZkPXJ4DjLimtVxdu3isF25hu0Q5PgTetDyjQJg
rjeaTbGk8v7XRYDRAL9ylC+9v41uupfMFtVL+WQVhJ1jF6AIi15aYt1efUfcui6OvuktPNMqat+o
8oZNOcInFpbLGBeT7NCPRMFaTvI41Dah1xrGP917sdQz0RltRpmiJTLJ3zHDPEySNGthL4JBwaeZ
HHkhkYZ4N/6rWy+28wffCVezBRoDD3sEw4UQjKhga/Dy6tXye/MaGs9DxD/MThucFPZmDpZH8oCc
I5imGSUy7pqAiBw7sl6YjAc7l471cgjtL7wh3fMwiyfkBdkXpBTg6UAGufmQr6VF99hFPrHP7vwy
COrWSNT1qTC8YVX2KfxuJdU1z69KWuooQH0/422Od5SPkxDupRhCb61mxs81GtizDQR9GcoRquJs
bFSUylPXuTVspL5GoB9wdipQIRcFATmekVdPEfKvdVAjZo5mkFhEf166+8UVU7wLaoMeGeSUoZpT
6uzaf+zC2X9s7xeOC8NiHGGdFKMzggxH6JiP4T6qGINPXs+8OzXt18FmijiCOjQNKiQkgjiABJTW
3ozLpe8Kb4NPNzjd57zgEuBViLikb1pZj4UuwnNm+8F/lzTEFVwx4IvbDPz1UBWY+O8oY5xOXx66
8Vop+y+ZJEgTau+TarB7Mnx0lBTY9dlOvXWf0In30rp4mxt6s1TY7jGLTnjo+wMYnfBVGM6aaUN7
5SB49t0JGtBUkUWdWfQqxHj6/amVSkOJTVKywGGPJI310iDOG9HsLUs1Bk8IjeCnGfF8DhvFGN6/
yAJ+spPOzdG6X5KSZpeazN09K/F3R/olYoMCUGfqL+jClj6YrY34RCTkdFfFmpzAYeeGDIS7JtCf
uER5+235DSiAgdeIz5DhrH/U0BJD49pE3XYIg/7EJMne6sDOgSHZzisOX1pehc24eoZuQOoY5i6V
WEceKuaxa6FMBNThVa+vmTBm4hdd7+K1HReOpGhNPgMjJUjOGdr3lPBPVD8fMwr0/ezRwXclukze
6LjLAQkeVU77tEu8zzzEUl5HzMIyxyJdu/KLJbAB91Ol9r+58jlwpm2DhqapH4cJj8u9JPMmUE5z
T3oKKIL8iSTy7ohqgj2zqIdzCgiOc475bprzEfGhek5ap3uW7X4OZw4csXc2TGLbfl91UfduFN4r
GbPlzq6m7DWehnSDw8dYWwDm97bRQW8MEqgzhDIcsQsSEC5yhmcj+C1wWe1mNPGt2vZkbbu8q7Yu
fQESPcKYA6pF3qXfcYiJIoyFOEMyi3Q07e70XK58pBUPw9zkx6D1u60skYM7jcpWETjba6Ue3GU8
ONPZZ2c+g92MVpashgUC6uZsM4TY9JbAKUOvk95ll+ePBiOKriotTNHV8GC3PGPmSaSb3G/HU3a/
GCFDqMg2Sb2H7KmyfNyOvvFpjJJEHyOcDtU4jitr4O5t7xG5hQ5x+7xRZxpftUE7L/WhwQPQrU6p
7aoVCArEVI2d7uLobcDyFXbGsB5h2e7INHGYQWFgqqo9vvNmY/hz/OkTetF7w2fpILrqOwMprw70
vukhegRz2+7TefpXSW/4igU9Tm9MiksWhtVDE2ENywPGn5boT2KqNdQnZ2E7WbMffS9al+havpr6
q2utns0p7rZ1wbsDBl18SIpSaxxQUwzBa9yR7A4vdqFGX7O0IoDrfDhrP6wVnhzvAvzw5ESZ/zmB
z17IQuqzY5juY2pDFvFD3T4YHNmW5qz+4lwyGCYT0hm5UD+LuGq/3IFQ9iL9k+Yvs4colGNftHch
f75KV+0nVzmfs+jwhDbWvONTXdn0N94iiDjo3aePkAwpmn9/54F5WlTNp9mR1jXyLPpy1TlztfyW
hrx21JRvVTwKZDVVsWyc2diaJk8zo0eSOzUHqx6mR0aEDY+R+OrEzReHqvzB66f8HGZNTscrq//E
KW087dnY13O8Hqn7VujS3luFHYH1UM/+GOqVWepTch9SwpkxyRTExU8dC+VJuN2JWKZ+JbHv/Cn6
RwiD9ZcLdn7d8QjaiLT4o+J/icyhWfEkrXMavyK0y6/JwJ6lOUxfDP5n/n0NZDEBUk0McgLjuHPY
l0HYfzZWcy+1fSjAimWDiwLt4UufW9klTZX9fH86JLLor78/9bKoVoVt0vTyhHMaEvFOfxUbsEn4
DLFLPXObtVMZp8jErB2FdfKiYF0TrmffXGalS6PJ85Vhjc9pEetV52bPLg79c2Sc8kyS8xF3+aYa
V7oBEgBL7ge8vaKtuhB2ntIgaT9n3cB06dmFnXuKz+z8mF392k42AcTOdxXr5IHJRkg3vGv8Qw7z
w7uPXV20wEsRlgg8k/fZKso9BQHiY6PaW+KrCK0/hZDeMnHN7NRVADRqBweJyFAuQXG/khABEWwa
84vuQsaoffuTIgWMKbFWvpNoYhs2sg8TyELt+NCEFnQjdtsywrIl81NSZeumso0NTvI/bSnx0+ZE
eTxYQGBoglkkW/KTTBuMsV16c/tqWEkxvc9eQB5qmPz3gMiM3kIWYF0SJrX7pyCe/WPO2SMSOFkr
EGwfhfTpXfiY+ZMwMC6Vbn5Kx7A/4r5cojiTuGESJEyt/5YGMA0gzZmo29RfOunpoy6hNuNa79YF
uLXSr7yngVy5JzV7DyMS+JuF/Qx0X6bWQyieeYxTNUbz+xCyeOxR/HNGTgvE06W3BiLzMp/upLB8
Sm+TBN4k7ezKULBYjb2vtjmRx9lExRjksD0s+RhC+RUlb6NW3hPgv/7WWwmPfbcCSeXnnzhjrbN2
mbg1MWyNuGrCLVqBjBlG8tLenQpI3PtAQP6hOwm0buVSw9Ab46sso/EseO4kKaaWjp1v0RvQu9Ou
3AFsaVbk9a2GkTRnK0eRGilFlLfvVjflkhtg2PHVVvIcmHebOTsJp+zwW+Xc0tEcT4fWgfz7+2Mz
TLAJxB3BRTg5664bP/KueVapM+z9iD5LBAaRb94khxoA/oC2ZBaPCvHpRowYvJDR1JdgLl5Dp5xW
uuNpnSfOuAscpooePP33br6PeWYgUw6lnW0k01uSxpt81O1+tGt6VoMrrqMn36X9quZYvvRh9FP1
9M0IjmswuETzU++Z59koED/iftrLKWzeMONERIzr7lgBffCS6ZUe+yyGXRe6N+0xzBZ34GVgDuMe
lHex0lqLWxQPvK+RMKesKcWt9GEHhSl3eZY3CUgdgJ3BlHzp5AOFTbToxqY7GgzlL/yTX3nBHLXx
yenLMO+hiOLHpETc5LfBLdNRuhNx4zwyP3xl5rGeEg/AZerKB+cO8vldZnWFg9oBDGN7kbPx2x5b
VTWqA6BHKC4Jj1GklDK5Zcb4hPdPX8pOZkejZhAx+IfB4N0Xow+2NZ4utY/ZGfPAVZtzufaywOXk
wzdeaEfugvuPaABZOFKhm0VNuzDy3nhwIKDZdbaGRusuWsnpVFTCuaZOcIKBmmFmjfQxpYtMpVwE
x8wdkmXvxfBA7gZMZeWY9CcW6GxeDc3cwcgFrnFvegz6H+cO/naVAVjNuE8UqvGcJ8lLCD7ioY4Q
BnGagReOUp6t14DVNMXpZu7pB9RZt5mgp75pzqksF//sUJXu4TOMN5lbz2FlBpeGTuOhTPj9gm2P
PeOQO21DZjvBzaPlnGzQDAgywv42+IW1qa1+3tQD1TUtqoR16b+Od99lbBKUGJyMhEYz8ixzG14k
pP7b3CTOYx8BxEj8Vt10I+NlnHrUJYRToGV/rug+PzBpXlaRSJh48AY8notyjK9QR09FHlvHsCR7
C2Lzq4K2eZYjvurfdaIkJJuAMePSEVG6Jlnnh5YyorfCDGHqV9aBB4V49/hIm6JqXoUvPZJSaduY
LIWxnxEfB+twnLPDZBbNyrSd5mXU2EeIDSOPIg0OfVHWtw66ZljlmmLA1i8qs5c2x5A9AGGPsQHb
ONAVCTaN3zR0dwvvBk0pyQ4Jc3I1aoVvq+cZYve+eArrdnquuVl/H25Sj/axUgyNc5X2wDrnZJMn
I5S8Wn3X2hku9+9aBWS1OjaVm+JditnIdwC1op4IDS/rORO5Ghdji9vNLtoUm3O+i2Xib2fh0s0W
Xfg+VOZtkM5TO0R6Y5TBA/+dHdxka1cNr9TQ0Tl15xXMDRczIpFnyMARWSokPqs0rj7noDU2tV53
HZybmTHtCgLId5mhtu8NgqCnWVeHXM/oVsX05BrltPfRWB34BJtDF2WKBMd4VQwmUwBjNpcyFGpp
mFOwGkqb79ZOx4VfVqRJChJNFuGddlvcg9p1cBG9sBCJRNRlln+SpG3sB/hLYW7GRGe+4lslO8ro
1YHUj2wDiPhzcG13S2vgK48IpS6mBhFgWmIxiK9uXtN2nGm9Bvpq5newwV+rtLJDbJXkWddDdYju
l99XqYe9o7gzUjo4+z3MmwPzSEUoQEOa92yk5Ab7iqaJ6ahVZjmK7iEXDebmv1e/P4pBG3sGD1Xb
dcyG8/+92Eg219KL/laJZe8SDcTznjDVIB1ZmAGGpTGnxx+Tb2r6HtIc/k6VSBAV91eAwBFvmOk/
2vLzwR7T+VCnEdViECQLJ3K+x56k0tQyp/WsOnQW98v4f6+qUATbUGRbmATxXtVXdLKddLAK3y8E
Nw0HNBnMLnm8r2TrnfPStbdtVeTLMKk9DruwRlKaBIfw/rH9/phwMlxp79rCL13Emf0VU8zeUd0r
3xrR3QZBtvpvTWC2PMxB1wD4ua+R38tMM9mB9LQh2adDUu4AxFMzBMbmXsi5FSQX4zR7tIuiLClX
hsk36xeAhEzvOirY3JCEiaSA13nHIdUHq6rkIdRITPRjXEp1dMX4Zyz0CUWStZqd+coRnsF4mDE/
yH6vzISf0p45jhGiQ0vtBuSQrLrV7xpu72/6952WTKhWTdA7C0PXJGsHis+jweBfKr87/F4qWAP/
vXJcaWxL5fIPOdWBeJz68PvKxZmOTr/mRrXneiNwHRy6Xq6cQfxUSQSwu6yXQRPR+DY0pqO23hrW
tG/vCDExSXNt8GeH6H7JbToG/3/5/TOs+ozzE+shgz0JDonvaBb5LoESuQONbh4N7BpHx00JbDPD
vdvatzDxtiqEna10R7KhKzi2zfh8E1f6h99L7PBKNvFTG3QjVr/+wQBPgGvVCWCYzt9tmqd34cgL
L3D/M1DPhvHFLJldKte+YFmCwBWG6Ks9TRpwLg/rWIZ7dD64eMopW6WGRL7TxiT3CeSNMalGzWTb
6KgeyTSEtpfWepnb0afHbJORU/eAgIBlmUQf+YTPVt4DXnOTIY3CnYOIFu0Jo5+AUOaxOQ+2RSC5
Mz9Ow08X3Q9FyIZZMXT7DI6uy6mumVmstWzJlxLukdhwwm8kDtJ5eJwL/WT59QvwdzB0c7H3+3ZH
NUYjIWYwP7U1kARFpZ9E1fskYQfW6bm+w4JqHhs0qK+0mHDh5tnz5LBirZisqXQChWlUP+lYEqFV
GWszOMwoldEYVHSCaqCQdtneSlflG1NHRxrz98xxntItUX82909l9rdqRsSU9pik3fsYyR/2sUMw
IWfNYTuGxSWJASaU3pPyRh9hbGBt0zr4qEIgwrXZs/ZHPNSVZO7UKjS8KtshTcmXDsnmTOpJRvFj
sH1W9tj4KIVIpMLvNNrTLs+9W3nPTSxSnvpD7O01qufzSIht7cBUcWTJxJRDmhl5w6bRDsMdHlYn
xwr4FlWnwS3Lcj/FrbvJMgDVrhvsJPrNI0aqhPMpklifyLuHyQymCweav0P51vY+Va5RPfXhfKmS
clt23d4e43A9jfy15J8DiGgxoMy0VtMZyGLsPkTJeMXUa22SOn9OCfepbeM+/wbc3oyKNnoIO2no
1vZIplWIamO0/Xjd5hl+D2S9K+VGG0MSDCplvW0bnvKO983I9Y8a4nUf3tsvDRSkmnC+COhQiAri
0TQR9hNVWCPYeODQ+ErEgr1MhchX8gtiwSkycPIq5F0ATBHdYrKlAMN12+tbn6N8w8qXm85+JDrQ
kejS8wgUMulk8EsMtmcydI38LREFh688sN+aICsPJf4LQGvE4blhR/iyjf5wyFR/qt0vwBHdeWxv
9FEn+ndrsw65hyOxzHO/3qU5Z+ssHm6lSVO6xrTDROkcg9AAZgLJtvH6xTz6tyksK/w53hFYHdPE
YFz6Yu4XqCiD9cg+mWH1wq3310DstcqbHm57F22r0t0SJPqatTAf6ci9o9q7KJBs1RRla40wb1mV
NZiEJqGMzyQ9x0QtXODja+UVb2W/sFL/oQUcQXea6Xt5nz1DVwcj9YFv4tnMGBolmvsQ5Qg9uR2q
jE+7LV8lB9EyM+WzAfFRaxPpoLpLq738nbi09VA7p7Y2Z6T8zT8ZhSnGblqfVfzFmatABqUQD7jv
YXmXvtvwZaA8/GuHH/Lin4OBxesEnVoxvX1xYtc6NkV7kGR7TgEiokHl0xnLBbtrjPeC0YSDz2FF
HfLpTfpgpcj1WhIPVoGcaamncl0ZTHfKhKNMXtgbpzEgHVQxCG8x5VuGCdhHKp6BwyOZbGE+FO/c
fUzmscdncVadWppLtAXt58xjFlj6Ybwb/C48BbK4IfBmH6vol9YkwYJj86690SF+CPNLbQNphvVn
gx+v4xhKWdPoVeMZ1s4EkvwcTA7+spF/ug1RPfpzA5VGfI6AAidiCklwMxclQv3lXK9i04fPh1hc
h1SfEi2Lq+1jJsB0T65xZxBeKAbj17o4tFjPd/OEt4UVumRq8AoaL9YcaxOvOhCMQsJzT+7C5L1E
nrxxGLyHCfgB+XaOABb2mpkN3kl4c2tDROdgLp/MLtwOge0hKEWWD9SUUzL9KW5oGnIxkEUQ3KW9
8zum+mUzrwry6aDgTICkTyGs4IVZOlA4ecSCk47/NYQZBDP7chZhNGjkWxZN76I8IAn+igtuPNWn
565MfagEvfFYwXBazMyBbDadOalolsI6dz5JGkHd6hlEQ3jGjecIY/tcM9QIDiNco9qj+9zUJMkq
5EJU5P8SOC4dX93OaOuX0iF+0mnwSRXbXjsmoD34gkeHzCqkVP6jskW4zcokXpbuVzLqj9EE09qK
ELS5A8pKW+G2PXkT5qxOts1z2nf/rGLYRFhwXxy7Prd7I4DLPEWozUJjb8/VewrX4MGv/LUeZY+z
Qpj4CuTHGNbQbvNQA/AAZyNb9icd9/4i8rG/tOrCPOPUuflnGRe3qEJt4In6J2wLmnfJlo7ahXd0
TDiH079blQBYl54vx20zO495lR+kN1XnkCN+BtfSdMN/emKePaEndLArEmFg7rCGYibCMTnTciB/
Yz6ag4Go1D2YjJzov4ORNPq162pUBnJCyGGxx9Y593wt+mHZUNm3cQaVJK1eG1Cua7cX8D4tA0MU
Imv6ph4o4anMFjHMUKfgK/V96MJZNF+GAZ2g/xCgRHx1wJsFFaDbLEjWrh/1RItlrGIfzbPzLmym
s4HFuaZvcfTAljXJNZde/BzY7ZFmLm5CN6bJj65KeO159ImZK7h1GCJ0QEqeVetka8xobyUxK6Ph
IakS/wDoodVT2YMbzXtR+6uCXhEJXAZu2a5/daxDPpkfQ6GONKCyLZLObTQM9rnNNEpnkLELTEyI
oL67NLoGffnZ9uzuhAlaKgzuvwAbWOeA9nyxIQVpWCJ289fMiVotUQXEaOEGJ7wxFGrXZMa2Szla
AuZaTpCAhU6yKLtF5Y8YnsHFsFWNPenIKIfcVn1WpcoXOUzdlcqmF0ms6Xooin9ZyYoOo+HJUPqh
ZDP+i8uasFsANaH2v0dmLnSK4euGibgSvfJQ5K6JEdxDaLFiODos5njutlUOi51/zo6TP2E5VjvR
OszY6N/AIa5WNth1aIfzchbfIcroyGbagEznwQkKfCH+RxJGj65iHwN3Ue8HSVMAsXHHZKgNp3kz
R+LoquR5ENa0mYPsIsZ8k2aNv0c31+CG2hTW8I4h8QCjGzVXhniEVuf9VNsA+uZEZvpQPiGH09lL
P8qwfA2/aw7WEbr3uCenwjzwXDjbdvsq43ARujiH8iQV2wkHQteG3dZwEWi77Qn+LZr5unhMR6kO
bV985jqpVjESjkV5Jz6qUi6SRBAkGH8Jv3h1hTqhiu0X1a7R0cEc458cLhN6m0Viya3p9e9mQfoI
g5J/toCMBlTyAlDub2DIl8Iotg5cR+kjKMH3ppdFQuhbisRPJPGecfa0LvrxMaPTCaB+lSr+oGu6
Xc6wa5+g6E7qAXqUDY/Z7OU+Jklm6vJ5Y5AOuCimdmk1UbDBg2stiGVOV9Zk+rvB9p8KMHYVlrQt
TLmm/2t5LSzsYISOVo2U9SJxNrMdH9n4XoOWWJVRBjSJ/A/DUHLbBO6/CC+0Z0gH3cZU0lqwaNkw
53gqOahhluMrmaon4TTr3gzdMxAWd+NA82RJGOZKh0iuEsO84bpemt3MgKYYOX0PJ7PG1Oz6NiKy
lue2ifDcamg+B0bNu2/dFQc+PospW6Ap2Jme+eZ3zd+uirHhZh17ywgs2wEMGjXH3rSeZTJd+9A/
elIzV0MwbVTTBUpKRNloCkSAYoul6qVv7U3gzG8kJtBTsbqt7Y2gP4OeZJCR7abAB48sZCO9nptO
dEdygl2ej2SK1HAU3Y2WRX40BbXClMxncxxfhkwjSBcTOGiYXcsJXdsGIczRSHgO2LMgDxhVo276
Mwm5fFldeTZC0nk0znYAM9vaHJBnMmximRvOQpdyq0owxQP1o92Ui74vGCwVf4oxwxzDIT4mQjSL
GVMF9zKmSLBJ4IBog/I0BY5aiMHzkL+ugKw9pS61ERiB1yqWT61e2zqMdoMUz4YLngxV8LYg9UjE
9oPyy4ivMvmjuy+0JXKdBNOtBfu7aKT/hqcNcKDSgL98YItESnPChtLgNzVLX6b50tM8b+DM+SuB
wIzcyWw6/L4K0sRdBmxWS7ihLT4Xej9ZwKB/11tEJTUNvoU4rcSxYw1CyL4NVjY/IIqkhZ9kHHBK
QgNSO2Bp6nHPiSt6zvPU2E6s+KVFwfocZEV60EEEAllr9st+2I1xVB/IatqmMihKNm93OsS2d3PI
bNm4XSxPjX8nMlfCXtsw8wntCoGdldXj7M0xmqFurB5tVmIAvXE1uAFeAd930BUO/J4bAUqdq3SN
9dxfTXpwLgwJ6l0LEmqBBzqEQqTeM4SuTABUfmnG5iLqEo56kIut3cIIpUkOTtZGMF9k8zeqM59H
m2p5ZHoJwAGsW22OhEepDUceWrp91y0V/ZOHLLUeJwXrCa+ke1ROekss0Z4m5ojwfbD18Cklawa4
b6MPTklF1nilxzVd3cJ8aTtTkdl49+/FNpRZD+KHp5EhmMZSuqZ40N6zqaeKuxNILb0r0+wYYwVO
+lh4Hm2Pyv4RSJrPDAFszDUlMRciOJdDro9WTXDz76ssdhMkb8U7HL16ZegBJomTVMew7VsO+HTS
JkvXBDD73Bppomn4GUxO5vZkzkX4aN8v3TQj+olyH5UeCU3at+ZVfu+PEiZCkQVbkqyA3OwJrBgB
J9sZ/nH+fhK/3PeRXscpLEEpLeqwI7LZcY6TzfyKtjqaqTjbI5RKr2bW3zEfYl13GVix0nip3OyP
X0M/svMi3pjSrp+tzjUW6CYJOyUC5Vzy2USiAtGG1qTWUbaNkuw7MaPmOjb5NueU+1ZFxNCYTWvC
koKZPgLoktodmH1hG6JbBXNVuXJXNHPIjLsFOYhqoLYsUOXm5O1s0/70km7bZ2L4wTwHvzqw1h5Y
6r3HToY+wrKuRSyMLajIluCeBh6K29Clr9W6qqPsA7U30778W9VWSt9ltmlNGaCihynYhBzkCARr
zy0D928d4YtUQfivE7B0x6IyDulkJWsk+4DDyL9i0b/3jmXs55RVFZLT8T/snclS7EqWRX8lLefK
cvWSWWUNIhQ9BEHQM5HBBdT3csmlr68l8pllmdWo5jV42IsLlwsKyd3POXuvnQAo/yFI4t6ECXDb
lqG3piN+D+Jv/ln8KHXdJVTT4WXWCqSnhpwZ6TjVJTM4VjhsjhwiULgpnhrynswd+aUpiz7BGnrt
+ndFjpCH7Im5DMMXjispmEICluhIkAOpP3ed1MhebBHcUon7jltxOoNx3VXecMNFmKgIOvEsiabc
G+hHwNh13gXpxUn3sfCnCWz1sbDwHFTTBv3AgXmfeY/z2tj1I1L9avbM+yE/T+RjXQue55UWpvqp
D/VwF9L9C5C9uIFG8tuuTemi5ONsrv3pKLNU7qtIax+51AAxhkxD9FXujSG1nzBHjXu/jJvg9yW2
jnovs/xTa0nZWcSsJEfp9F7QYViwJetr4ozp1XH64iHFT0E3xdM3FlKZUyhpQg6i8e+Fxd8YQu/W
qQz/PomUf+dDT/z93O8HTUPAhdG6IdpIEGqY1/fdzFEF18J5UhhTMzE/LdkWss0/xtK5z/34Lo5K
ua7Jz9lrJv54B6v0Jq5ZOMoUcrWIkelnJl5kLfTOo15yKtFHlIjTrUC9f6z6wtogB7KZp4zT2Wjc
VwzbL4SwhptOe/OyPH6oO6RqwOjio2tCDXAc19siPtvqwkuvvx9C9DVlQXT71NxHpelAUwz5YHvV
8zBlt2PSEuaG7pgwhNjf1HNFPU5KOEFcrAWMFnezI7yTGFts54yrU7+VF4p5f11mp4jy9WK6Cyy/
mrb6ghZoZDIfowLCbV5Iyv5I4tdxYSaRYZD9EWgkVNm0wUQI2UV2M2YGog1mUy2LNBbGhvItnCC5
xNmD6yEEwVBX7KQBrpb8NT3A5OGcEk6nWoXGsWCMum7r6SaUU3WPJ4RWINlxLsqvmuCcPkHTWSKj
ptA6lvQuwFgCSFG5c0Y3hb4uTQDFAe7jidsKgsFdxkOrQVYQnjSiOX3UTMnwPGgxFsiy2FhF0uMu
ra8KaOBTpVMBsXQwQQUeSLO+94FOV9xRUwsN2AGJpWXAYpEBoG42eb/trcCMgjvv6mrz3ZxbJzOt
91nKExshmqNAg2ijkj0SOPgNorj4bvc8uzkD7cxfDnDAasfUX8vKIJRleFQNJP4k1x/CkUwCg6J4
5QzhsC/cbI/3iRSuEBkXX+2wYnXNzhp6BgLGd9il4jyilWQm9+ELeCRsrRTPs3Wp0znbj2Z+nzbd
F7nv5TpUWg4Mj0iumd5qmufIX6zS3hIebpCVe5+a2MZKzEvz/Md2iWETgqYk8ynSPHKY5DB1J759
oEb9OqdDsrFshtDjVLW7xVfU8/0mA6Bha1fcsECP86SlzKN3vuk4bGwMGAn0Ct2Maq9B8JoiQQ5L
Mw949C4lrTjYwWSrgqeAjJyhVOpVvO8G69zhcIiw5ZrGzRTXZxaSVRYTzzpIEtacdjM0YbO14Fei
ZKKJVLQDmA40TlQpmtjMWa+taF8AXhLTQ8tms6ryD+qzdt0LDjcaG/V6tOYYdRw9f0DoCb9r4wd5
TErB2NbVQaJSvyZGcykA24eydhZ99XK+r8NjgSy/4+h6u1RsbUcph8GKECh3ZjSKnprn0Q9BDY+V
wx6CI18am9A6FCXwXUSvHokhzN4ndRPq6Z2d248088x1lHNo80FEp7X3wbjAO4S9eTY8ZRysyr/T
sJbVuUeAppnBLyvE52y2b1zfaWW0MtlZcP+rqJ9vYutiGh56vWVJkObwwkkRxQgm6tqf9ga63F0e
YbfSRvVnMNPu0AkSN8qR8RMTZZ5w/8anNMcbTSijr+sMrDn+9yXeY5cohsZIzZWc4TFrrnmfwbOG
a5tVe/iYl3ioIPX4trXxXLrSQ0MlCLGFqiyFtDYPatpVqtzLMMA9EbYDMXHV9OEPTrnS3IJfeJPW
5Nam8h7idB7EjWzQxFTeforjHw9gVeSAwh1KlZOBUkc7vZqqPWFgmBU74xFijgtAZ11ELgd+rdll
aa2CeHJo2tfvqiQvuzLqL9HRvhVsUlsLRgT9UdGcUS/awr2YzPbXHZqWtRp8Kpu+1oPONRCN1PPJ
kKM6QLo80Kf/AltFRe2gXe/jae9YHyrRyqOUw81syVVeLu6NpQs/pUdnEYTYIkNJRXUN4ZzyU8JC
Nvk5LgKZUxJN6R6JP8ODmlrB9PaGJJwq0tRVa5t2axWQb1q64lsEsmvjcxQ0IQHuipUzNrQa/emR
mu0V/cGWLLBfLiiqzah7Npi5EVNF96jUwWqZefpSs8dvssxkCJvhhkO0845c43NKqwCm2B0nYZRV
hs0ZWyRXjw4QD4d14RRNKg3ZHSKxDwqfBhE3iMK0aDrVEdOeNNYRFHevvZCvsQ1YlgnZRgj3yn83
HoNb2TbfXQw5gDUUZrzEECOsHfi5vaahRvSz5MuQ6n3oyINYDqGKZ9EHsszuSLjqGBUHo2BuZy9Y
Z6ZO55ikBDr5Q76XjrxakNboaQwrzffV1nKTU6j6N5XT98AMQuck3uVSfTvg9qVgLjv1T3RTvnT6
iHo2fzcFIAB36jimM/5g9olThIyfKwrOlVGKrzh7H9mv1zOEA18tKtEZLlZ8TjnzweV9ddQXJLEz
sGy56Zcc9rBu7yayF9eitlFtOHRdePJTB20tMHAW9XSk80vgHgvyuy66J4U1eO06WKxikX5opBJu
oOQGYUozwp+Jkx6Io0oMYg00X55USvRx3Cc3kckhLJqyY+rM08ZlFWDqg8HGFOFNJeV2rLyNHcaH
xsA1n0jKf9S23PDGJ8vHl8znF2FG+NO6q4mgQScDma4A5mvjYorZ2UTSmzeZwD03eXvLJcvGIgxb
WRgzk9F/cHQOkE4XnZwUvVJqD/3Wkc3NIMNjnxPighbjh3PX60T0w2rQlc3Wx1ZRJI9MTO5kVM67
XnFyssBASc0lnoC+lgJbuVFueZCFTRI3dhAUld1h7FHFz7Sp1uWUHVD1hTuey3Ufjx0tAWZUtsU4
FIQWFQ2NMav1u0NZpSxGBhFecFydrmSK2iBzgfqX4wdzvll+gp9kRBfSYgRAYm8FVWy81mHBKS66
dfTunU7LmVMARvw+GCPxiUppi1SH56l1OT7yHnASt+7r1nxopmot/OI9JUxpBTvOWo0EcY38kJrg
pk7Kg8OvzfB9Hq56dCy80PuMoeYHmZ33tzCMuRsS8q3pdsqBuFMtdrwHu7R83HQIFeOEl+EQjns0
wnSOlpfK9ix0XZhrl1cidt1rhFUSxtG6tiv5ZHCvPXrFbc1oQq3daSczw3xM+Kee4oTGammnD7+v
sIDsRrOK2XBqihpo4pffD5FRot/MwhPyjfJi4dm8EH/eRtONW9Lane3q7GtZBY05jwk6Wz4Bz3n1
+2dh0zNnl6QlaYlyT0QIeaff/4vSmcq36R33VC0f3G6mZ1O2lCdmzjnq94t+P/P7Nb8vXYxOTjhh
El1oaCKuxSkO8ZQURX77+0e//2frHkPx39feqDNWqyZ2qtD+62v+9el//x3hAZqrLd3e/n5NA0f0
r7+tL/8KyVfpbb7599f/fpVTUlybIWv58ounERaAGDvR8kLWQ3WmrUNc7Uw/odcgGdtwjwFEIgoW
3A2uytUlRiP5AGNk36RJ/GpysDxE+tCyHfNVllOJtTZ7Ca5mPutCKs0sl/cris/cES37iWMe41qZ
x1K20I8TGOGMincWyhaVc5TqgPOtG/8k0DtAoyYgwoh4rDKLcz5Zdt+loMVU1M14kCBBQsIJVzAd
0m0ckTo++OSqQcjRjkNqAUEXMPBRmmAmxH/uu4xIsb0Etk9nzginjRZb6oYwQrx8HS+KknGyovCQ
Mx0ZoD8ksQz2sdWgkPmZBu6BjsABZU3lkW6gifZosH3h+3yLcjrBhofVkwHf8feDqUZCViumQfvE
HqGZ8gm790f6gv5OgQZhwJ68D1qDJgEXyM7Kw0PRf9shWtwcwgcL7WufPntMuUDM5HvEQ0gAWuB4
Zuh+kiCqB7BrieajB7xrnPlNc+x0mTnFlA83ORzplW7CWcBXBLEys0KwGZJzPRetd1UP0mQR040/
9pIvk9EXa9uN5jdHst8ex5R1OUclwbLnnuSEatpuuMvR6D3WWXRUZo/RfGiOw2gTLA6uUjlYLIsw
cBfoJ1GvsFURHoa1/Mzm4nHG+reWmX/MG85mhbzlzbwxyKnTNDsIVbhh2LmfPedYxhJuEJERQFkw
OMTG/SR/5iXlzED4sIHb/zk0EM2Eqa5G96C1JL9AHEPba3VgsD9sfAOBptx76bg/TBhXFnwGhrNc
Twyst3Tcp82YCuIsMuNupLEQdKQqr3OsHuu5Gp8KxCtJTLgNWU/iSa9CJPcQa/FlRgfOag7WwZz4
R4SZkuviTsnBUXdNY31K0pZYe8aDHtNYLmwf6ASlFK3zZ92q7kyu2iqdTX+TqfCV0StIrio8TJoY
V0Qv9kfgupeGg4QKtf5EokLQNWRRJWGHBt7dmMwbeXuJFixB4MLoKjyJBhC5JyI+DxoFjWI5Zw+R
z57N+BsqWU32HZoUDOpdobZtQXZqGhO0R//4wltDeAFBezWM9EBHErlJ0j7kBG4cEasQkUiKwYvj
0urVenPPCM/am/yrTUa87sJsGUhGM3294jm95BVyoR4qAjYSMlt8xfZhNuBj1XL3dY1/9ES62LEQ
GiI+XimP9PpQqlM9ta/tWC1+HIObUz84QhcHzafhVbERVFy2iMFL1Cv8V0JVd2zgdldVdNe9HO+k
fsAPs4OviKCvv/P8RT7j+n4AIN9ROU9Vac9b5XU/hDYN67oh2YaQ8yefnh+R4YHPGhQwKqOv99lQ
9NOnQCwqR/2nhaF7yov2xMoFq8BepVR2gDCXSg2UQI9KxK1hJuYtaKtZtw/2ED5O8+CfIuuu5rbX
K/gv5gQXdTSYaE+Ep2V+TvZNOcmT7xw0ulN7f8yxgO3cOd6jyL8RM9NPnnnMjXMVpNhOAtXmAaY9
6CgzJToOqBmHzAhcYM+5qFr/EtD+H9z+ONXf//z7n0qWfTtdv7F3l3//GyGAmNYOX//8u2HBp/uP
//rPfzHQgo/+469Pnj8K/h4H+ywpP/62/eiq//XX/gVvN/5hCXuhsC/wdht8HNC08bvr//l3zf4H
ezLIWh+djwO3dsGm/0Vv1+1/CM+w+azlW64tfFiNf7Hbfb6hrgvfoc4EO+wK8/+Cbsc2vmAf/03c
s10bIKRtAnzlhzNMz12wkf8TC2mwG2SZsZa2/4cyT649eIb0A5nG92B/aXdYiC/cYcAmLMCrbjKp
608eqXMrRhILKsOh3Iod1M3MIfEI3/pOEh6Esk4cUziMJiwBrMBfVpZ82mYhsFi1E616arFIw9nA
vN1jrVDZyW1/v/tRtuanQW7ooemYgEts7EQUyhcrW5pEekN2bejQGfMj7YKR5skse3/VCiYR6EW/
plS317bp7ou2GU4dgpnBsB9qYz65LlUdxr2GjTcma0lPHikVl4FcvBgnFHTBsuzWyky3GZnWq4kG
4GmeTnasTef6Ua9ztgyCf35hWSqENDD0EYqW3O+Yu37SRQK42MOVhzGgdmCP9JyWZ8P+tvem4yDw
JqG02eDkgzuSPycOv6UznCv85KvY7O7iTr+NCgJvGhXWt0wxrinYd3ZQ+5zQUlwNpLkcnOy55gis
D4n+NMQEZ5F9lmKhwZNca/hQplo7MTEgoAt4wErgZ13LHDPBqMZl2As5cnJuGSyv2aDeOr3ZRb5k
mlHDmq0UyWKIhUSmMwqsBm/HmAqNmHnrxIPzRdyc1MKrn5RdkLEToru5TTwElcUIt5w6bqU7eD7S
uqNSGocdEOjqBk/k94I42iiPyl+EpHnbGK32Y/TjeJPYuo5kDBI/1vNDUfbTMYq5GInmxWdgry8c
NeYAw1I/AHca2OPRZyBgc4xP39Fvmdcc6ggBQgMLXud2WEc2mos0d/ZJan8pzCa9XtSB65qPEiz2
zjbrz2QU055+PqQ0ckCDhTqfaTNU3z5HUIdaG5kUdpTKAuqdjkR/Mf0iJw6NKt2NWXAH0XFhSlUS
rMIhFQ1da7zNLVymDmV7zFrPdrTVsfDDTOrozmLFWHWgf9e6JbNXgmOAKtlrMDI5V6J8do1ib3d7
PPCE6eVDfM8SfqtybUOn1kV0BwPF6dtXk6zYdV1gFi1CDo6x98c34dxOmI0krVA65N5LCsJDH8Bl
umiUVxbqN7ssP0q/Kw6ZWRxxFtYbkm2bu7getq5v/Rj2MPHcK3c35jEQ5a7pN9pSZtUJ+F0Tb41u
BWR2llsyIYc1jkR+bjMNnJEeHQGmgWXm19EgesjW9Ueht8CN2nZXjwBhmzBd02VE6tAImu5oMkIg
rnbavI3ocwIabk8z0okV1AJ8cXaH0QEHteoJ+IHD/6KH+o1VZ9+So/rGnbuPsONJYEypzafebOKj
0zZQfqzmZdBKZp9jRjVcoV72km4blVm7p2WcoLFDvtdV+bb0ydaezTso1ybytvaCSzvZDSo0ixWF
BY9S1G4TmoyC5vgmCmsFXDHud30lz1oV7YAN2ds61F7KpIIsVzy2LqcDv9tVRU7K6fKhsx2Cga3u
re/85zonDqrUepwAVtqvXEFOvBEOEAYbBMWuT0EwREB4ygrywhjdk9gljoNFC4DeMdli/bR3m/Kx
YdEOsOsS2CU/ZFjJTSL9Fw02iJ7F7sYF7iVyf9zoCd04NV1k36Q30pywjmT2uXP08Wjdhou23zTA
bHZdDV53+dM+dG/7GPutcuiTx9ONZDs6mvboHavU644FYd8Y4oN5NOd1YvXDCRAHIgkUHQwRQQKO
BUeznEM+QI2jbfTRFgPLa98yLO2nkp+o7YBMZyVH8MWAIXmTatuOgxxYNpar9sUkdfigmmQncdVw
DcjSMU3noumZvLQe2AHfADKY4qUwOpxRyuA7t333JfX6sc59LktlwsM3cChU9rS2BD8gZQHe+o/Z
E89YDO7sxSnRWJgQ0sq+hdIHKq70XuKEsXI7DkvqpPun0wQ0SGZ/lJFUmK3pQGaS5Tvb2rCh6m1u
CiCeG8Ph9nYKnAZVTMAWIoh70Np5MMkatF0HgreYdlPU39QRogJ0Fz+QP6HPEWEK4AJrQ2WV/TYv
w6fYjVKyjIqBrnl/0wt8LmZkHzL3sY5tFGymweQarDSyQgKpyvYn/eUqd+N08N2qDZDVEck89uOm
78pvxmoo7Ab8jL4td8J5A2oX7aF726u6I5oRrZyzarsmsGTh7evUwaKYoTczELeKlMPnoDC+tA5M
BzO/m2Zm07nFTGxaIoeR/MwFuGGYAtB2KW0LigCjnK4M5o+zRm7F3JY7cmAxWHQDfTDIvruyM3ck
aLJkFt7LQpSh5bpP9FZxExwFzUM5sRrguEXvFvGwIvrZ2A3Om3ZBtHkN8yinT6ONg+THm8sXUawj
Y7ibCIVb9Z55GWEs0Nkm2CWjd6UOYafeSf+r6UJBm/XtxyIkU77cWFndow6fx9Vo3iBlQaAa94ex
q0BsJVgFZdsj5hYH0xNqlVnzKTOWDRwIGTMUM+d40pPwAV3kDNNkR0M+hGGFRMCQU3Eq6v7PLMKH
fG7GkxNh/prNrFqPKRG9DQEUcM6efWXrO9wm74nW24GTjQUNUniNBGevGbCYaHDny6DieW871i1n
xPem8qu1g+cHWXbfaCNITnwIDE3UUC3G7Ab7C2CGQPEYu5MstgbP+oapJKpR9MtO0847xPd/cr8G
3+rG8VYVxhbwhat7FB3VqwondJxElc395G1gPW/j0byHfscEsUTSX/OITGWb3dbZ4GIjLIku024c
Ye4oxAswOvJNK/VnaOw0ZEZGJdD2KaEt61w4WkIHHcZfRXhsFhUf3Dm7ePZu5s690CkMWtk+jUJR
BBvbZFFBognuN5XP6Fo+FLb9Ohd6uy6QIYnGg11cdxU5APqSJ7qh72zsZ24hS+sufYuOK4qrKSCr
gdq97b4aW50AtDGdcR8qN/zQUXbYZkXEOvmX04nZLVaDRQQ3kQwc2TSMa91k25iuXlO0Fz9jqZsW
GlQD+9yw6aoI9JE7K3k0JuinodD9LT4quffIFl65pmOABO6QeWNrEjbHgXacbpwCSyk7sr2qFPIJ
2LL9DtshfRe9BeNtlIg26Hj2tfqD9ala617xiUZqq5ymBICi62ci2zUyTTufLXwctmD5xhUhYuc2
S9Um7ZaRqiaZqYk3kjfijdMWTAeqaK9hYhzbifGUjhNmILBm02A55miKUtUhE3vvtbgv+pC0MS0K
kGSmt+F6YhDqGXVzCJ30hqRGqCfLh4RTkmuWAxMtFotsCr2gaMe1ZLDJ7tibgZdGJ6OZ5qOm4uo8
VWZ51pm5HaTlrjXrsZLJs5ko/ZJeexr+K1c30nWEmGpK3vD9Lm+YeQk9/6mfLKDPHuWFqEJEISEj
OUYF6laxmWcNel+SDMzc7M9UFafYSbwzC/brzOK4a2vjxiYStsIQz/jZdDd+7whSP4D3AZVp7jg0
EWXsPlYQG4OKlUFf/H6yGstgiiFlMFwlis2NcCpJAm8Mg57xuBgi3Vi25G4W/dqEQonhEQ8D7UzW
gcDXDcT8CxwTmTE+g1mtq9ox6fwN7K/rajIGVoB5wqUKVUoQ10LTV15sTKucRLDpcs7QBv1Og6I3
0ldRMetMjcvT+CpbEoqKHhvHgOOlJMJXi3trLRllh/6ww8qxjB7wdnYv2dQMm9KAgOyTEkns8EGf
eQxqx/vDgaPYuHbYYlfi4Kf25KEcmSwDLU8wRfRj+h56Xb5J+CFajr8r2+NFWr6XUAVELDlrliYm
ygKNN5lOh8hr9GDJ84gVU74cAgHJxVZPFTS+Nt2E8ZTQ0mlKvxzbeiDWPrAURQezUkLMJ51Bl3G1
hvIhDEuEhGCa1qXNIp5pZrBAhAYZnQZE+ausTbiIjDUnx35gMsABt3cf7AZdx6KMYEZ6tQqe7hYs
4Uo2X/6odiOZAkXrME/m7EdSo1PCUSZGXotOiaYAeuv6EcsJcM0QwlIy2ps5EU9EeaTbaXYPZooC
JLXcU8xVyMm+rPQIn8lwT1MuWfyTDPYboF++NxzSMv/MkpARIynmHMmLO513LnaKK2PNeDNbxoNR
CDwLeJosMmknuooaZ9XlgpVMNHiTFAihIa23Y8sEwW720LQfHZtSR0lCucleuQ+76CYO7ZcWi3Qj
/Es6c9QxCt647MwSZq4E+wcSyohHObyz5yILcAq8IMU4ZZPh8EB0zXrqxuPAZldA+o79DvQxFcpu
jouV65VXADHEu2hkTAns5FAreLhRyeWzvEpOKUbCHL9ocT/143tickkmbquInsB6SFs6cop1lLbe
yN4J5WEvNYGcZHpq6D8vjUtkY9++GzKICoMmKVGMZyEesXE8De3TMCgyEekbiGij9RwpOhHds0Yh
YrcyNq5mPefDuUVSxrHS3HAAuBncIV3bLXtCFOYY9b7npNvpoI2jdPrUEDSQCMXvORtgcJ28usV4
g0AebZHdMG6ysmetfgNBMc0YOok0t3C5TkP1KeyVVc6fmWs+OL5ZwOHhuG+9anryYpGRWtUowXQG
rS04ptQ3NlrZwVZHzrY2ZHxmNXxAlcAtC+qzdj5AHLO8P5lj8yUBkqNAVtsuw7qtR+d5IjVJ+f6i
9gGUSacyF4r2x2w9ud70HkGpoacSEaXhbKRuPbijPLJ0/0wqOdseeTa9+Seu0yc4O+uyx8huTjaM
vhRw1hwhBEICC/tlNm5E/gBj6MsZ3AIJVQ9+F7qNkspDCMBAWuNmJr3roc7Xlo0KtLWu+hzLTYGV
MLCLd2FVZy3Fx/ydq5TG8IkkBPoHoyRkW5E3Ob+zUrNse/ZDooNQrKsSagLbvaupk1NRj7Z5f40V
uzlQEJUjKM0M2qVNW99mRaqtCJ8glWlOQO4lq8iqFsnvvPUnY0927SYd+UFTrm+eWqB4jeGahBiK
jexI1+mNJdfdj3F4Y1WQ5onxWPfIAHguwwcYuEAWGsa4LLyowe9KCLn0zf7oiMeSGD216I13v9ev
FkGwPrSwfLQ4/uqMLtIC4eYsX1oNjVea09yRZeC1zrthId8IJVk404+KkicVeQe91Vl8qOZXniiB
eQxXx8YlFTYhdBV1jZ1QArwOXeJOzBOittYH5cabcVZamByHCBdb9DCVItmPYv7QK7XLRGPeTepP
SxjYDXUmVqIf7uj61BtMoORb4Q5MrjMCrL3x3A4Om4SeOWsJ4n3V2taT9AfKOjXcVvibUEPgBRjG
MQcTtKomTDWTTjSB0+piW9Uw4GD/v6KyZqTXosPKRbfGBm49aUgLFuqqPHMkeh1rn957D1rX0tHI
I7m/WBabHVxiwFchgFay7G/nyb34egJ7uF15YzvuLePeImLiLJVaxj4mzpxK3vWQCFahRiU/804p
s71WXaqRC6V2jeE+E+itE2vvxu5O4g3Ne3kb5o2+siY0W1VX7qHJZeuxZtGPw3DkrM6guzC/Z6i2
jJE8aCP29zDqxQZmxTxyOCan5eyE8Rm7+qmFPr8aU00G9DVwkEUNCcB0GSiQiwwAkmoemlZ+9hix
cAv0P61W3Dq1e05EgWjUSV5QuWxTb4J76Fx6vb2Dlf5jULcC9+d6RL5i6qlhKI02bjb+KaFNW+lw
0uXyTNgkMQ4T/z4ASh/jRGKIb+zqz05kIC5tb0IH1S1p5A+6w2l3sM2rJ16rcuF4Rn5gSCH2VSOC
0Cybu3LRVAmkakhVzI3VjuHeybujCZ5s304j/JiB0hQkUnZCqg1OVNCpsibb+hTVVeNuYfnuylOp
ERFfp0y1h8y3LzP86qPek2DRR4uFeGpPbYXio17UhD7xfCsP69AjiA47oCI9NxGx47ocvtzUrQ9D
PCDnZa+H83UodVF+Vj7n1VadJ6AP+3FRWg6RK9bSq66djOJDSbohGmfHC7r4mwbjjb5w1crPrIe4
KkHKTbpzTaV7T+xG3fs/M/MfEp6OMFsV3k3/Uvli64yo9coRgrn2ANI9gCKS3PgRFLja2CgKcEHs
jozaH7gJHktPtfaZIwW2q38huL7zp8ra6LaVrQ1VkhOXsOToLcyjeUH3wKPWwz8yc4GqsdKRrLcn
RZSdxhjv83zMDrV2xXBShvqn2xMbKcSAlRviAJ2wRdzFLKsF5lzOPvPtrAtgBwCdn/uDbcpuY1Gp
gwTb0KOhQ+Bg3prFfSlqATvetFZWrt4qPZ3PTQaW1ZO0D6Ux1ntuz7vOwUaTFUckL4XXe4d6GLYp
cJy9U0UHfgqGX2hPVhWR1+hD8n2fc3wzSFyxB8Qg/bIPIP20eFJ9/ZBDAcJnk3uYOkiJURPdriVv
I0la3Kg+gQMT+t095HrOL3Su5npkkJpkL7i8YFTP9Nztju7haD5JxczWj8HU1wBh67nd6RPYicTo
d2ELtL5kZk3d0dFDJ6XQc2LGbqMVAgtqlmYfyl1xcGIb9CVqh1WKKTMYsKyvlD5wKcf4wowwXYcZ
5VJCEDjt7x8rdi8OWZpk1cPyIZuC7sVdk3QYows8TmZh4cL1+u7WiYikBoutCr6NXrxFsnMD1PRa
m0W7QkS3xjwMO88a7zSbpL/UdGpmGsnBTaNsr4OcC6Bw26Sm0zXDkHGIMsSOM4yGFcIZWMUU4WIE
95BL7Tr1YboDtZyf/AF9N5oNzj9NS2xeaX7OlfWY+pC39AGGbD3LLUE2ccDzA2O9a2p6SgscIf/A
UeLBqUVu3nRCvw09Mz55+RiubDzz9NKtq0mzpME6s+Jz0bOq/TcJxiPeEm5fX12Hx9uOk3Y9x0B5
hc+FzmsLymFR2/uM3rhq6JZ/ipKGt5bdq8Ge7t3ePQx2jimXOA/Dn599pAmmRhzIkLx7XpsGY+uH
59LzfvAixpt84k72BP6kZJoDq+pwGAF38ov8u8qVftQtC0+0QwNHYp5NZfLtGfIkQ5G94YEeAx60
+kS3MzDa5iGcNd4BrHzbHq3DgRYcts+59lAVRndymLRgMuZ7W0h01xXSNSpGavvS/k7KEdvfhFYj
Ex1fjnVgA9nhNV38IiCDymNoVfYOVcyOaA+IJFUJV8OcOaqi/62OFn62fUijxjHQ3xJABQ4/L3QO
Z0gjtUzAzFEEbGNsYGY+GYtnU9GFaHoWEIkRiKo9tLBqe82DhlB3W1sUi0PEfCMKvJnP4tYAyrM4
sh2DHkA26e/IHd8jT9ynJf7WEmkHx/pp5brjwbNRLVnFXSrI+vKTduRtgyxmtRFmzO6ZfLmTvxpr
PWMSUZnrXOfornDe69C5NkjYW6R3Be4B6yt2oN1rxGHAxVmhjFVBQ/MxJ82DtNsRO0mCLoMhc1MW
j1hSyLRVGKzRSNmQ7+XHOHkvSVYDoCalzHDoJsSuEmuRCI6DdGEHmx0SWZqLRETceShHjwSipqhM
civiAEzQMla9sNjMMZFARBxicbdowdAr2ns5sjqynKjVo5wgSxUGlWZmRJeqcUOUO/wDzGL33fBm
yXl68xEBUMkTw1KfkdVn+4aVs20k0a9oJQeE/EFuW8iVnZ+UwWLZjTTQq7JiXoLcg+jNte629cHQ
vXudph5TPsxaNTas0l1qzBDNn4FifUw4ppmOxEjds8lUGYQrTNw8AXsQx0+hN4S3czF++zls/ITJ
1Dp1kPIxKA0Gr/5v9s5kyXEk686vItMebXA43AEstCEJjjHPkRtYZAyY5xlPrw/VMv1d1VLJeq9N
VplVVpBBOtyv33vOd/bFErmH0SoOdSEduCzte2r77ADcsfMY561t7HqtfjrIOMchLemcrr1vF2VV
PNvNViVduY1WTEeRokgFBMzxzEePA4YruNfcj7KHDRE0zOvi9jJ614AAiCAYo/t+8ZBHEt1Lfs2c
7qC7wtSpbW7U1DvrWXLIYm0fwsreLIlbn81M/s7XHSEAO+VUSPRlxPxwCcMbFSbNveyijhQ92lIy
EztncN4a9pltX1M74JtFrfcjdI45iq95mvDPYz+HrtcOu74Vz2ELuT1O2hsV0O0YyTzcYGgTWy6N
n3PFVwD8YQeyk2s6wcSBgxs76+x8n4rhEA7ioU/ow2JqOwSl3OAOpgUwTdUtN8nEXi+5nAg5LNRO
dgosCs3RcR4OshRUuCODuVQ9AcjEvBthEFR1QBAOTpUubk0flw4s3JRKESsVpyT/jOg56tb+BszH
FKksA48BzvAZiPZKBUtBbpT8RBiWXbjnfyMDnnmQPYFSF4tA3C3SH8zc3ZYyvNPCSa/ZTq8zF9Wj
sXAszSPNn4hib0Oh8hl1GBuiussuMc2qaqJ6QwbNAmRoFrtGeUjH/ovqi0lCg1o5zgllMGqPFoYJ
VLhNdmqp5WOHBpFp+dLSyQLk57riqlxQw2CEuMFGe50b4gWCVe+ngfwiR9HdakQuZ6L6IIzs6Jc3
RzSY5W7ovvlscbFFU7jPGWkdgYp9Rk1+12fa81WJG9GEN2Mx8KpT2f6e8oIN0xm6JwZbTxV6hI2W
nAbAhNZ1y2dsS1X7hHE82pHL7533MDmGfL0d4NiLCXkY4/NcRSBrQRb7mEQ4SgyCTci/pj1qruEJ
mMJ3PU84KLlsMwZ9etWsqyDORwRxlj1foW5lLlXHwd71gq8JumRqUQPZNZ1NKZvfWpiAEOdL1oQE
MA5ct0hGITOKen3S9h6c3VFalXljZ6+duLNmb9yrqqW0MxviXRGv7dsWeoiaxeizN82kXf2KU1qN
lJT8wZX44kHe9DsHX/oQcadETrS1ErYOCyoUDm99VA5yeicKPqrY5WrVk1lGii+r3FX3S4WzYMTH
DJqsyRGoA+fHZFnu8ZKiVFPNuU0wLwzgUBjSfI/p8tZhYN6OhfFTTQGMCBvbJDwYEsYNg9nHvmrI
YZnlIE8enKQ1l3W4Uon5OjizCwVfUosWw2tDlNHe2BJWNENUwaPE12C16VNfzsRaqHsb2ZxMpbmL
spYH2mHWic2UY6faEqQQX4/5ND80qimhmjBRheV6LSVNH7l66lzwk7sFTgUsFlh7prpClE+C56Te
LSYkVQ/eqRor2MERMzdnpGgMSKB9U9jDR3wVPjAavu7Q2i1rSGJIXXADgmEbmpILPaI1I0boFVSl
dcFH+9qZUP5mzjo/kgEquQ5kiMwgT8afDcaW88C+ZCDzPNdBv9cC+4XDvPEQTdXFMRH8bdIWwNj8
ZblGckbaGR1rGe1FLLNTHbp4w6JVmumcwFFjIe3gtHTU4htqVywc0kpvCy/9KSJwk4vZ33du+hqm
OLeS1mXaOFvdEYUEfID84PREzEi8xRuvjRY8A4zPR9ccfekwH7eQKfTrBR36EWkgBCScMFemO8es
wf23C4xHTn9VyfcmjtrjYkmahi1FbpMDXS2cEnHHHJ5Bud9iER5uS50wnjI5N4q2JiavxQqiLBeA
h4Pw3DOfBCQNvF0h6Gs+F4vYLYNREFme414D3TwAnfms2ym6hjdaRe6VrR3vqnbVa9GjRU8ljVaF
4GVN3LO3MbCB7ShMTjpGlaCC0csYZrnpQrrw8VVUo4NN4tNawYJ+RIcx6KH2RW4Vx7DTaLfJo7BB
zMTtCv+vOtamm1e+CaMcquIvGDz4GjL6J0XdR8RZ3A2Ypx//+KOpZ29jMRdWYWvvlii5MnOSs9JR
XrSZWPtwyb7wCtIz5XPeROPU3VuZ0nuFK5B+LQHQ9pgyjmxv0rQ5d0lUHgabiS2DNrEXIxl58L79
rljaS1wHBxJGTJgHyttbTo3TzKyHm7r1dmqo0+vSiU4RoTfbOrHHQ66c9NTZTOK8X5Vwgn3luhUD
yyi//+MPw2ROJ84EUZgXuBz0qOLAV6LoGYgYF6tYw7SNGLpbbxSbLC6brR5JVzTz4Y48D3lCJVL5
pMxibPdmHB7ogqTC+ol29zGWCGkTEfaIoHusGzKvHkKiaxMezHtoE0+pzZRwjkM0zVOTPtqD+TBO
3B1lOmFHkS8gbtDgrN00kp3gecbZlUslBndBPjrZ0D8jnPHLpHmP59G9ZBMpgO7Qn/H6EeNi1zc6
b1eBMAyMjrXQAOLC27SYGEo6dYAGR+OchqMpYxT9I6Ndu3NzLtE9Yh5juBG1DO+NMUEzjAzjYAmo
CAS8DqER0yHyPlMjbs/KFIrmS82Myua76hvuTylp08wbJloCAuYHeJZPokZdNmCY47ZwDioB70Oc
nNymbjscWDjLA9MMZ9tKh8u3t8mFDepuQhKzMHTAB8SPdqe9K9LZz0n7BuIX/q54Q1d9v6B+z6yH
YWKcBKviMpEGCWhf2GScdQ/BEmFJmwjzqlI5P0zNaMAui4+eM95NYtK3taCwqkzciaFYDXjYimzy
DNBKYx1NiKZKshjxsOZ8TDwSQeNJT4SLkxh4b/Q9cBa6+ji29q0j4l2h9LxWD0DjZrpOVQiVCMH1
c1Pf1QOUBT25kNrE+yRaMiiamJABBsogVmcGB4zVh4KJ+lyEBxO3zNFJ8aLKBNCa9NIHG67cDtSh
9lu4o6WbXrOzbSqs/duy17jxBvOl0mtOhZFBM5lZ8iG17w5rlJW3DeOqnBoUausOIG67D8KxuzYY
au5abiubnDv8kHkXujnbGYmCuwoS5gYUTlkNVwI+BA0sLiuFLbGBSoWyaBRv9VJ+lNE87+xEkLtU
te7F9WJi+LhXmwku3czKxhtGkpvRY04OdfE1p6e7SxcMuqQk7VzQD5vCMZ56bC47NjBcGXPy1ule
7Edmm4y/tqZsOGoy7rW6l49pXSChUb+xor1UTuj6iLUdbhTI4W1Lb8hTAdvRUgpEtvOTx/V7zNkK
5Jd8MW5UpKYZcLaSEs51Me2Bx5fHUZGBBr5uDy8BMoWDIrCZosNQGA/CqegZWy5PaUCsF9xBCtLl
lNclO2F0a+djvxMF66Ph1lMqV17nTrF3oNv5+cIMxM0iYy8ShHqAJdY2pulSeAIYdZdv6VotYHRN
6uioYdU1vpAjrQ/XgrNR0kig+tvIzBF7BR4vx0a3TQVKT6tr7tqkIchgKt/ErLxDaOxDkigutsZl
YVRmuDNMhywQqtw5TYGIVeShwJKhfx1gjShM4zJpLCKt4EEHY5dX0QVT+Q0expcgIP8Iv1a1qaVf
23lzhJmeU95meDWK4DruHzOYsCCyUPOMTbySDVgkdhWTrWuX92lBxmId3RGszhcGQFtM6V7l5e8Y
qC6HLzwhSiZHBr8zb26PI+KKI4pVbu9NbR3NJPmghH/W0zzdzuFwTQLEziWhd9trh56JKV6YQ/gp
+EWLi8ST7b3k4UKuOUqnu7LIKKiKhfymGJhAklhHG+EL4zCN1DHDvgTUGbw2AOaw9RivCTp/fHzU
joB+w3c0Y7XvYlTeFxbzz3H9cbPnnhqzzR8yHjqPH5gUrk/2KMl9Tb9s8YeMWydf+7Z1OBzjlD5d
wF3IL/KxvK05RbxoQLdHyi+hGK3faVqAXW8fOgG8KmzLLePOAhoFHnfW+j6JkxvZpTQrPHSrkNh5
cejucfMQBfZL29hc6kp22Ij9iLqlJwHXyh/ycD4ONghS+JMdOsuxZDxt8Rwneo+BFplagB+CsTQR
sw/UgSBtZDJtKQG4qicd4WqD+th6Ywo1srRu+AtcxRRMVlyTtHC6txzG8K50s54J7u+w4K3hNjk3
nfPixtB9EpqhmPn5Q6bqgzqcK0ybnVILVspof8WtVx5FHPDI5gI//7RVesWIrGcngSpraJPlDuE+
yxOiEbH3e8YzfYUPJ8aZ4+X6e7Jnyi/efoRozKZ86iCQ4x7gy0eKAXfGOwZThXRgKHdeS2ouD9Wr
SxIT3Xcz25Vg3p48rGeUUBc3GJ4KEmr209R9lNJ9KpNRUyjyBHKgMs9HycnWOCJfRavbOBsx0DNA
oYlzqFN+hRacVKbwvumH5pJZlNE5wQY7Yo6mHXHL4NDkS2rTW/AsBgsz8n+V8vzUXOZ5oGHSO+nj
ZDFIB78QrzyhcvbORpL9AjoiN1VFMz8e0f3mzkoRrUjJEx5OzLYr1Ja167uTPXyO5PhNsFHIiQ1Q
eb1HdfjWAtrd96VCJJUUtIuSnMXKuZLnMX9Zde84ePMLArpdlcegKq2hWmNHjzjQna3trVjSkDT3
UkBkJW/R2SwRbGabWhCTuE58dDLFrme0D/TeevTi4SQLqzy6KfjBoUjJd3SNfRG7wxHLprGlOBo5
l7D55KTbToABwsbGqBI/jXXB2FvERNXiQ3+OCfWhqbUbegyckUPmM+nTe9WSNZtzPNHxp1OX5cXF
qGJMmSmh1LPlbEnCjTqF2bc6991g7ToZtEhLi9/gSrTHkznkZ/RVT6AqL2bU0MQf2RybEgOzztis
ex4T+v3VstVu9jKh+Nsxi0Q7hluV6AwoVM6vMg8vtTbh6uEN41CJttqgW5h3HoGXSzQcQW3TDl3H
Qcsu8DwoCkyl+wRvqj0xXxhdBgNLB1VQZjWhFbK5xMt0WLIWEYkNHq6im3OLcR0BwPhJyjNVxVAE
yC8MDoi4voNy9FwtML6ypLiirqFdRUTtTjy3JMv6TYTUQBZIJXoXKm5vGBkBlqvGhIsc2SvU8GF9
zOTDUgU3VUzGfKEEAufVAYN57dv2ImcXm6TWNFMs/Dox6UWWpDpYnXnoQuTn8MRpV+yFrJuNGqwQ
K8uUsrfk4WHheZ6d/I8G7g6RLnm1E5BOQglSH5H5g+emte9VJFQLBWlqBqcqdUT5PpTRvpuq/r4o
4IJ1C2NpRQdYq4pZFU8rnZYfPYc/tOSpDFC3ozxM9gN8BVH9HqxEn23SW6MyynxGRyUKMeMA/oEp
n4B92XZfaY8dMcp3cP8VAptWwnwdb21G95s8yk52ngTsaWioVU8t7jiAnXBpH4oPSy6wQFRiA4DP
zvkYI/0jDX5TMxeE5BeX+zGJ3nUsPiudECQ8wtm00F7RIev8uhlPhXnd5lQQFXN57op58zwNwa6R
8gXc/rxXZA17swP+QPFFigZMOYSNmNTyQGPkau2CKaIk8mnC3VC4KJEd5vQBk6g+s9GhedyVR7GO
87n6zTAo5lhdEd391U1pvQGcVW/E/RQyTkyBBR/QK2/tfhrPYVLYXEO44jOkpcHq4T7P+zPAtW7j
AsVPRvWIIc2FCsCZ0YDzy0X1i64yNq1SnOrY3LkOhTcFjLsqPU5l1w17s7AfiJFgRh1HaKEifUZj
+BCY+bOi+hdzfGtQtMfpR2Wkr33EmFXo+JHWCzkkhLEBDFlPx9m9YH1pySwmwwu/N5uw+9pngD68
4tGEqRcScU3hN98hIdvhowSCqSyUHgiIhipAHJ0+w0md9ilV58eIXiOyx7uiZyePSw6tsWEQsUaA
YbqzrLtCqHGLwRj1kwPPgE0bemBn8Gx6BsbMcu9CX4DCVRxmNgIrz7+CujlOA8Ny7tYGZrUtHEwU
veIDzRhOALg1OnvV1QxVv962JdKTybynJD4UjQw3ymhOnrvckBjiECC0XAOP/+xbMqJcpPgD83tX
4nKji6uG6Kw4ASRo6tmlBoMvZlO09cm+6+ufdLG+Z1VvKtpKjHVCDBSz982DlkEKYxdY4ke4OwRF
zt0Wfi4SSvWbCLTPeVruqaNecNZecZMCuBC+LQsPugvxMCrjHyhiJ1fTP2LrAGmMbhLmaxTch07/
0pBrW1x3VftsRtm9CGDxWVf07R8srX57o0CkAqjYJUspbmi4MFjQYfrlEPE1rF1+OwJlHDTjpjL1
S0yATrcwLIT7IxQjkMU4I/C+LZk3TQZJKLqvaGkF3s6MT/BmruKMXA8Dbupu+uZSnJJjNOOJHyKf
lE+Gd5qUYarubfoVDeqetiOrhD0XDgCY3SgEUEf+0RSFtKYzxs49FmEv9QQBn/oNISmDH8/e9TXq
PRXHR0B/V2OlVpShe4f0QfjOPH8zLHuKxyK8qmEvOZnu1+baowJ4sa2NhlN9+B5S7guNmF60MZ8C
Ud9JDtw9hnedEuIM7n7Y24G1Ykt3ntu+DGvM5cBAE/wKKsQyxaWqZ7/MeIozIh6yyD5NuXwtE/ta
yfCB1s2qJrUgbu2qbLyTHmgyspi/8UtjJzG3Bae5TzK3uTS1PxKxmKRxSAjYlK10t7PX0LpnuFbR
nKxwluNGIQ+d35xIq01AUCc7jeNsYUj6Oq/dowKrcwFoFpxczlM3saAT9+YBFOzGLkcD0wjAo5jo
vNESzk6RnbKz0Yfdibyl0VafilzFB9lZ5r4I7RsrYCw3EUW18xwsukQ04exdUJPaPX1m5lskPldn
rZzDZNwtpvSeGPNlyJKbL2h4GOOL6M6sE+8cpADSKjMnuMThWtVBmtp0LYoq+h9qVHjgYvu1rkpY
i6Pqt3Y8ZJd2RA+YuL+IPeyoAUn8NSPy4gLDfugjm6xb51Io55EiowPAmG/c9EkQO0nAEaZf8TbS
wNw1ClObQTagnw45SEVXmM9JibTD6ncQFJc9xV+yd4ziGvXoLQtpH2VcHavefJygnXdm954Gutvx
sw5j4V6bdEg1mDmY6MQL2LoGeEsycG6N5u69JaB9ZDTTmDrbN5LuTNfLq6jErxKQM75YccPQpLqe
hQ1xo2lf8YiNdApkfvnjD3xOmpkVkBBiEd+LJKHMMmE0TYTwNeGrku3REtQv3nSuEvWrm4Ayg2Z6
cjHDNqtV3xna66acX0GzpHjVkK4yYGNKRJHEuBklsrwSc9LcEllBkUxmF22IxW9gfyHmNa+TevzV
FCZKNsVULIqOaUw4hrCq86SBVmNB+QrkdNDNYUg4g3KPDkNMm3mLOA1ben/hsougvlBfJRN87AGb
2Yi/xnhVV6dMF6yOSAfLOhtDDPkpBFo7KAi43vgl7YxeNPcaNuOv0nLeqzGHWrzcULfvaVgwKWYa
LkT2AHzRbxL1wWR8Rz1CzCka2EY8Zrg9tmGbA6paujNp31dxiOti7oPHqra2eHHWqd1yhBvR8vzW
LEtE1wEXv8IIkaZ6jLdyzHbYksWhanEajhnX/dVIZzWM2yuQ6Eu8lPuikx/2nD0MiRNgeeI7AmDj
h66+coPsuoz6TdWEe1LPfc+cVhQguSQEsqLlJDdrsJA7Brk+0DbDjRC8478CwyWuSETeutrZ8sSH
Sf/gdtUVuXRryEf4Guj6zXDjF669lUF2kTXdy6V96pb6VEbD02jax4bOysYjrnPLHJb9WlORjk16
NJviqrANsLgBc5UaBALRJGmOPFCTd+kk3EHFb9BcxwHlCib+T9N0fnVMDJAaGkduj6Cf6ZGaqWXs
SEP1o9a6abLkI46h8BjpOFB/pFyNLUlHlQmCqmf7NojyT4P8md28vC410o/ahPwXIazU3SYwrZ5o
Pz73SWRXaUoXHMU7G2CISAjlGlIKPAkx8Pak9a5jYjTpqmTLObFoJpfsQX3evHUDuGIis7eAoXnc
IhusesM1JO3wSwx6nbhMjs9E/jfr52hZ/XM/eK/94K7REca+XwYYZfZbwxzU0galDNEFRo4bQbkz
2gIH+p4Ds8lrgBBwsR/SAi10QRZijhbBFtV9jLQ5IxAL+05OpGnZv+joYkOhi0J9IQEjAZ+PXW0R
zLEK/GMoTQcS4bYWU3oO/vkExogJ16NXlm9dVV8rOFBY/hiNVOVXIju/7/TtutSDPrFJHGBP5T7/
yvEYeMaHOyBeRxW/6UkUjeP4LiJEmJLmOgAsuDFFfBvzZrtE5yhUuzcSRvhfxmLLYqg5XJCGGvHO
YosAfIPMjzF+ERSKKBG2r4C9SLhEpE3p7/oib8kMA/p95Mb5OenxHc1x1KNMB60U7oLKJHge3kBv
sJ0SoofdH8RK2zCiqt8LxrxkTrDwY/bOstyjl7hzW+sxSqbnBnkdXYebPABqH83jrYN2JZwuIzYZ
FgWdy7Ciw7erFDu+NBJzb+fLiyKMBEHJ4xIDA0osfBpkJHNI24sP/g7NfMvFaJ6CTeN2D1DCeaSb
FWtI0y2vIDsVNLvJYmW/jjhL2/AGQKuvjQbuPr4KKpmvEMY8pQElYm4kJ5mH98oJbyZaYoYenocK
1RoW9+euas5FO32sfs8yxb4FxwC0QPZbZm239ZowQIeUERgzL29Gw5EQLxgviFzxNRfAXafdbYCT
kChvLmkTSpXkWxNQTf5heoOY5JDjdmrTleWFc9on3NxPMJRg7cy38xJyL9VHVsipoSxwq6DzW0EE
KIAC+l4b9FX3NnY9w/IgKxFvrBSSy3g1fo2ey2u/ClVSCibTO0GlfkCdrCnKqOk3Ttssx7RMj3lR
PxJSdHJqjFghKWig2KOPbKR/Zgg6qOlZTd1rr5kjNzWPXPVgW0BeGsSaXKankb+W+gk64Z0NMZKj
xvgIpPMe0BXbWaZ8xx16JAG6OhrmcEV63YeIhl86wsPDyO5j8UJCgLHyWhajS9ecN3YMRCOY4qdc
NvmVazNkD9zx4DTFC/C+enB/NEnPPL4k765le2TK264nz6U3sT6gJJybl2Ra7x/hS6eXYzXO21Ca
RN1PSHcCL7op+BTzkQGGGh6nKb2iIX+S0fBjwqImw2KL7BYP/hgdHUKfVYYVLCE7oxAJAnDc4UkU
3hBzcgzmeEO38doCyUg99u0ZxCSgi1UJDRkddEdMDihPeK9Rb8xMdL7rMH00OhuRlfWizOF9HJxt
DFrn4JhdeDQjqMXmFh8TA+JmuK0lYMqIix1Qr2JnKPXo0ChmyCW2thCXP5yjcVj/REZOYvgUP9Cm
+GGv1vlg+gxoPvGKpPTH+sQ3rIo0PKpqKE2CzECWNvXVV8iTUfGaJPbiOV8SpEnOgOZbdBiCZyZF
QK29tVkPbfC3mNxiO0a0tyNk8NuoGad90PzGHntlOC1TK2m9OpT7G9ODo6yNrZtGvumN1lWnkHe0
3nIsQmyWOY3XzchcKyWcZzDJdyoKdDpe5v0yGa615q9hYf1LOz3LcN7Fbf87TLMf25Inq0fmjGN7
G4B8mSYSW75DOLXv+FVIx9HGAw/xtWKrOqeZ4CKswBDTAeVAYfjSWZR0c/tuN6iW2mLALI84mhnL
tmu42cfAsvFdcfnGOKGbKqJYmV9Z8eRl9POb4TRH4uy+CaT6GEIL1VaLej9kPxr2sO4ljYeBUZk1
n1Xck/0AulItT3Zo793iKxjjS5q8Jt3tkPF9umP1my3qGaXrq0svrw+GxzAff4iPJEWQe02rkNCG
oZMdNNHbFxizd4tbv3tef3CgjZ2EXb9HMWKLsWLgXXR6xoYML07Ry3Rm5yOaXoMl/WbaFF+6IUdp
6SeyXi7SAXia1IW5s9Er+p2BWV9+ONxqVTY+iSi5Kw0i42s/qK84qgB7WvVpRtPqlNnglw13bw4E
BEQhGQ9ZRnevBBUfI3KbgJ5vpK5fmnXNaHKNgJOhug48cjvGUzr64QSLRtTntIyunTw+mS2Ih25Z
jmb/a5nmqzpyz0FEoHVfpf44pl9G6+xLO/St1cbce3Bb2cGTje2l84YkF4xWZGrgrc+JTqFoSwYt
aTTSLyrJDEcx4ODrMJafYSHfp5wma4sJvCAzF5OfLTrCsBEii8WCkQjD+2KZORrqgOIam2ufICBy
q8o5QV5INtdOCVtTpdDmEsAInHxejCNbbE0oasMwqgM4Jgm7B2zsRkfJF+6q8GocvdveiW/rGYmp
V34PCW4ip0W9kLs4HJk9bft2JiIptV8YR9LnD6movUl/diPru8Er3LUWjZ6c/BC+o4xRPoI3cB+D
H9q0qVPy9bZowM0tnXUcUsHMWLSDiM301nYpa23RBLu8RpU600EEcsVSJk/3OBPxpCEJbrKmdei6
DQj1+ghAUQ9x3QQkaYyoUxu3+cx1eG/xeGJwidIzfae9Jcd9xXiU2oxTJrHPBrahTY1VHNu+vGuy
o12zRwbDT0wulxFIJj0/KlGWn79UmIG3eQZWe/R6FkCb8hYr0CEjCmjtdOTtZiQvwpIMu3glQLtv
WjLED2hmosn7FebpR60t9GnucJjVuw4WOodm0rBp81P6mUtJ9lip+qVuUuFbdfFMlg2qCcdFzw2E
nlv+eJCkI+ARYIfHYdMQ57jLF3bn8qOnTsskB1XEWg4i68EODG8fQPWGN/EwFt3gg1zbkK9Vbdq1
wTJG7lEXPKnszYe8Ny1/ZHIAroSQGLbAvEioXG35CQo83dH4+iLu4kiRSYoSrYKNquiIZtgU9rKa
nY3FiJbf8L0Bj0tlk3qHMpmfOxqap1YaN9Pi3lZd+1l77hPkrPGSOn21LUp8BMOCYrDv1SszX4ur
9PJMAs74gMShL97cIA/fssDCibFEB+gmPk1mQStxUzuifi5T3gkCMuzvjlHj4xDpYeiLes99Ca8b
lVYT5NygutSEqThWhyYKz26Aos/NHbXnnN4YdpPt24pRnktCJjkDTBbjlINNMjsWTNMmA7KzqetX
2ynorM7RJ6I/3+3q1z9IQf8fqfT/Qiop+48P6v+CVAKsFP+OP/5EU1r/j/9FU1L/sLSlXdNU0qEs
lcCM/klTEuIfjm2ScEXnDHKddqz/DVMyhP6Hx5amPFMQZst85b9oSobl8t/4Oa6HZnOFMVn/CU4J
OtS/sJRcQdOGdwYwwPYkRPr17f0rS8noGhko3f9yFHOq5QlG13bIvv7l87j7J5npv0G4vyuRFbf/
478DjPrra/CbOJpPwTJtizf8p9cI1EjXPY8/3DUOJnU1DYuYa361M21A4o0PJ8MhUqjZ//3LWuZf
X1dKqaDCaGhWnhQutKp//d1sDR2wVeKnJpy0k686fosdAlzbt4R+dcdQIaieE7HSBotNPXq7uSzw
mfyq5EWW18o+j8yo0Puzjfz9G1v5VP/Fr+Izl9Imbkbx2WuJYoLF8q/vq08QnyeG9RPaFOAJZW6i
qMKZyCJdcJpNT4To37/gv33J6wsyjbUoXIXJl/DnF5yizK6aQP4EblUie5l+XIRo+Fmpw//TF1LS
dBTrErGARLH+5xdy4iKNKfdW/Ud6ownaXDjPrdB+/vuXkf+2oiQ+EuVpcGSOKYX5l2+2W6phxA8N
U0YQcwbBAelONb3GVe6HYcM5TdqzgxwGgR6dyQ8GUgZyYGtPhwWvwfAycJgQEbhXCwkrKCpE0r9U
48cClqhClmIUPwmz7a7oT428FnI+dLT/G/Xu0K3XCkJDtjB+hMSdcRi3Jf3yZQFDzajV6Xd//7v+
+3enbFqp0mY/0J6p/vKRmsvsNQXWYw4LmoAZkRL02Lqy+o9fxkGdxjBF2AyZWCt//uYgMo0EvqyD
NvKxTNx8VkAEWvBPKt8/d8b/w07w778Mr0IPW0juE0qrvyxE3VYk9AFM2Mw18YaMmOp3OYz+339i
Ugje7J8eMFcJDwSdFsJlf/3rZ2aj6yMVJa6pk6AaU/SPS9DcBLHt0pAXFQenPZqc2YHXjvq69Wyz
uiBO8QoiDQanBWiExIRrgBFW+9zxZHbJjcIKr9iu65GrTlnOg9k9inqxbUH9MzTe/FjUwlwF3Bo7
YuLsPMID6uCz1dUcjGRjw27+6HRc9nvSDzXB3cnMoLNj0FBcuy3sJUwC9gS4xqlxKxo2cz4/ppDw
IDtAtrnqDVmsMR8zsrkisgitChqSm4zZsknyrNrwa+rQnmyw7YnkPnMl7mnTRJxj4oosH8chEJVf
g5bARGTzqtyzI4uhCBgu1FZWZlzqtJLlyfG0Rutj1GhFUy0awOjuTCNEbCT3H9xo9CR3tBdnexeH
hUkTpzaJYkMdh2AYFSEgXX6ZZtiH8A7kpWN+wv0nN4cFK4oc9FESHse/qzFFtdxmlO17mxQsctQy
fgh6KbuWL7JVXFIn5cXOC02QPCAcKlW4CkYG5GScMYQlfX1DezB3pu8QkNnEhBCovU2GY9Qx8alV
ifCccJXnCS8Vzl4V2PKptw0SogLNHPjYmWLubzqdium5K8OIRpICisc4tQj8LoqNce+wobo/jVMb
OQFMPbkZ0Fr79WKoKufKiJLMOcMn1ca9NsHL/iYRtLEZD01Fa3y0xDXWT9CwhfOJA77+XhobnDJM
5WUbkvA36VWKF1Dbb1xwNs7C3FuB2EK5mfI7EguJ254BExadYYhLQvpkGguKarsTWNUFwUkvjLo6
VHUVNt1zYOJq5RyoKtRSZcZXg/gDn8NG9ZNmQoaeMwyZvM1j9ITsvNC0ZS1sorA5TS7xtUAOGacp
DdLGUr33XRTS6F9s4a5KOoehJTGGQTsPycp4Q8hAllfWQfmfRkOdBtmio9pUueeoy6g6q/ysqyCe
0GN7edN+zK2Zt4fUmcf5UYTtmNyDM1XxI/GAM0CkZnCb/BjLcg0fHiB6rEa1sWY8OXaBeyy6RZcf
Cw9tuQ3J6MBbAbQ1SIAWNXOAtUaPVvLWdkkrkdXj8Cu3BQTY+Bk5e2idIOM0MQF4EUt9yUaVIHtn
5qnREdTc2DAThWF8W45aWw8Q9TGtYCOovVdkzxYCHUKNJ+vIWMM7qCCkg4WhCTFYWI7JByAv432w
lNTHKo2xX2J55lExGTwzU9QWHaCVnkfwBVahAlW2oGHJY9Ismyg0u6dYdzz0c+mK+/9J3pn1xo20
WfoXsRBcggswmIvcN2UqZS22bgjJlhncGdzJX98PXd9MdzUwPTPA3A0KJZRcli3lEvEu5zynrUKI
KKvEGAr7XOUiKO/2mHjjth9y0kfhUBVo2MK4NR98yd+l2ZnaGFvKMHKrnTCNnK5DYtKNTx38MzSs
/oiRbUgHQYGj8oE1DfBJqMmRNDLnFDCqptdNPUymsxqT36z7IKG3UubVbYax4m9ImUGbNLuExzz7
FhFDSDmzxj+ooMi9vUBvEm2zAqcg0Aw33k6D4eQPxFehh+wdqx4eG3g6Jq5e374iUhzJcZhtUnwb
A6SCZr9M8Hleyj8JwQh4GhM2QV2S486Ar0cj6Los/AAK+u9TXvj6LKa53vqCzJ2V6ZWJAoUPbm01
iRKBCsvZgI1uEyX73hskBse6jj9zdjLirvI0mt5mSLXdtmFirs/IQkRxC62RcNjB5s0b0IWPpNAA
ExIzUmcqN8/eA+GwqSiaYIQh19W5/tBDZmKp72Krv4T4k8RJNlbVbydTDEjpnBotgI6Ytm88C8zC
cUrt9ucAciaF7m0iVFPRVJk4jxlkrtw+mhmuhH2mNjMKG6hw6awhJNcq+DAsq/eOnuqj4V2KaAbN
0aXAAk0qS/8MnNC3fvuZ7MKr7HHbA/mLGWzNtpxfY0I0MGh1aZW9IC8YeG49xt8dkuVfOgmn7JLH
+WS9hjG57Duh8Uw8VLxFg2dPBFOGn3/szRcMChExPLV0fcwjAl2SsTV7FKO3Pzf2/+vOcv9VLhTb
5r8tf/DPEqAy6Uztf//np83fn0df5QK//ccn2z+U3Hv3VU9PX02X8aX/3tP9n/7Pf+F0/zc9o039
9F9QeFXXfvwD27v8/r8bxsD6y7RoWQLhYMI3pUu39HfD6Pt/UZoJZFSWLRzX96iu/kXfpSeEsefb
lPZwvaRt8kVN2bUKILD7lwsql38YuNIJ8ef9jx/7XwUbj9j/soCzvH82VYZFfej4lnT/U4EYhUXo
jK20DmmkJw0esiLZJTZ0flB+XJ/6fBS8a7u6yde+tMEVOtLFAIDvw2xf4sxPX30lPPzmTYnLNB55
7U15aq7nFOAAXNJBfrZF3mdrKLo99jrsqjEwB1iROAQq9T6wO36aODMBiKT1g1PnQQLWIyPHhiIM
ioFpdyYBuoSQ/U7rJROCW9KLLigWcHmwAgO3J7KpRTSmcnCmEcEBuIOyhA2Z5mybKExohDnsuVA2
fka2KUJzqpdLbfh9uYWjHr+YUSK3Ru0F1dYg4K5AATUByuuIzmJBZg5cXiokVXFjB1lziIvehW7j
Fg/KHLP33oX9IB0nuFiDFR/yCVzKqgMRCvAjdsvPIc2CGzy8YZH5DS0nXNJhcvVZVWqPbc3KbFEb
cvHn5VceG+llLoFyesjNCcqMjfJQoBp5J1ej+SKZjMCMxPKuUWkHT56ZZS+gPPHV62GBYdkJpsfK
9wiYkZpqbCCZa88+NwAc2+u3NhPypLNkyd/L3OQpK2f9XnRj95SnzvgsooAMJuFLCiHp6k9XVe4v
x0ES7VemX6P3JWx8EknzBC+3Y/PeD8nj3CIJQaLt6BtCC2fjGb64Bk68yPVSFuOOo5l/iwgj5Kpz
Yb9ZyJdKdNuEH9fMKTelZ4uDM8COU0kwbZvZNI+weLtkVTUGKXuETegL7PniROQI+0yZoy9GfzGw
xAK5Ew4w1dyUGJ+Y2ORLYvfZuGEai84uGOHp56Mjf6dTnTMh0IOwDiq1QjYZmMLRrsBdQHBlYk+E
7LSYkfFd34TpOf2mJ47F2NayEh/IljxgWTIhRqTKpoHA0Nxk/yYyKCueHE/eXFfUaNzz5cankPF2
TuUZP2Yeluc4cI3FCIefkrHlCO/EMKPfRj1TrgMXCKx2Z+gEhw7VhE0EsLZUvPV4Di9R4llPfYqk
YVWDiYYzQe+1uPe0wNViZfdMxt4TAgDfWHlZBOMilqZzcjzREUVDlhYZvto5FAq5mZ6MeYlEU1+5
zU+31l7U/6w7b3iz/YBFWFfGcjsUcCm3dtD230O7G8HMlaYtvuf8ZhevSCnxlYqy/RioD82NMiff
w0RJ5U2Oc1jfNBUWI4LQJB6M146F283rxp+d4QGL9ucFitga2aMP5utoFSlbNFVGbr8SVRj9oK8s
b7NlGnfIUDbmK272lTkSDmyNTUS2Su5KdMcDSsDJjjqiDQf7iDom3DCvH0zyvyPzvfVxlaxBOgEQ
q5iPaYb/+FRUYU2XHi8Jz0DVtQ++8Fgck6VCLZ23JoHKU6fkarkCN1EfFkcb9OljmyXTA8oSBJFZ
UbJV7FSYPgVeiyLPGweHUW7ejjvTzuUlMXKXsD+ZLZTtYnpUWA7gl4uqfA9GxcbO0l1+d43Y3SOB
5pvBebELRIuT3qDLXFGUxeeGDflV+MhKJ3bFqIoDRT5BHE4Qi6wXgtRbvwm/lzJsXiqf92efu6Cb
Ucaae4jUw9f/75e35dr/1e39/pH/53nv8gV/X9+2/RcuXZc4Q4t6iGEnw7+/r2/L/ItftV0fvq2L
Z20Zav3r+jb8vywLo1ggudqtwGRG8j/vb8P0/xLLEDNgfOox0rD/r/D5Mlj4/f+YjtDYMDljJCrR
Ejm2s0xP/gM+P5u9YJpMllHtgLa2zojTCwrAuIiOekXWRhSpe93MJMOYC+tAYk3kEmPxDLXv6BqX
OtEU7BNqktoZnkJXdaA7tLFzkzdy2PdtVVVE0dG+O/1A4BTwTomXHGLMFmXq0d+7rvlbpl57ckqo
lnOaPriTWW5ngeqlZ7GPxRlEnW2wgAYZfVki0VKDrZLvY+PLRfcFVmgza7z7r1GmyM0rO+SRfv3s
2fOubVz73GvrQwIGXTmzZcEsCY3tyFsQ9Ye8F9XNl/LmtAMCymxCbwJWiCSWRZjQtJcaheYpGXW+
rUPPBG+xFDLc0PYsyeMDBb2niOm/TRAg8DOpLzYw4c5wmi/qrz9L0i0sBIgk+CrXfmv20KMRkWO0
Mtn6Ds7CHp33Y1kNO7vMP4Xjq3MKPEjYLoEreHv2Yz8TPaKTX0rgEEKpOl/rQbwUIqqfPHKBqsSi
C4NO1/h8bU70NYRw6LLUbN61Qce3rpInhut4uiZ18CNvwJfC3N03B/8xJtmT+C2E0eWHK3KYyrBr
UYKO74T31Wq2flap1SGG9qMr9zXpAqF5glc6Q9+NfsKD8B86IfHXaKRagmWolosxoHhq54hA6MS4
onlsXlTuewd/79f85QiFsEKEYNsCAzJm533DIUuQqBDZPvO57EsdlyRhOfi9k85ACpl7J9t3dixh
5cYIiXdw2dw/RHYIipwYLTYFPmhepkFr8kUOXTx2FzNMj7Zh7CC6+FhNPdjVpRut675Vt1xp4yEP
3G49T/hzoHlZt6Ex93OaAYYJg58Ru/i9U9bm2m4hcg1BCIlZhUfdJ8VKxO6XOyZgw4ruY7bnhEhK
1V5CyVujpNk7UuovaT7VY69xMVOBxgoqIfcjZXBOVHCwN2PtbZrU7Z5VgHenQ3EUhs1jRbYR5UVu
nkUMrs7ECbV2sPZEBtaIpH61A5E/A40B6qLiW6dV8ezdCN/BlJ4Bsau8HiyX1wQnWdxqq6RP7kKC
0SP/B+JTdDk6eMH331ymuvxlSYs8urEtCLkgCj4l0OrexgOJjGFMgiRjkEtUaL2rtSufugFtehXE
8Xc7HQ/KekXIKe9/PsRllWCGFOBQqNClvttNkNyXIEGU9YN1HXPSjpfPctvAz5Gnpzy260e9/NKf
X8f2fGjTrn74+zcEjvrAcWue/vxPgfpvbdbw7nqURQjuIowuSU4IDUXuehgj74zbPvsO6MaJ1bsV
zckxMRmxJCw+AEGjErPaC4MRomHnDqyME31zYRdfQYwc4Z5+BVbjHYrQy9fvGvP5ikOMPcCQ7uNc
EBAFw50zEb9DKgtMTVAKxERp0EZXwJ5kOeICW/WZR/qRqZh1SKyHqI+6ovjJXuknLFefc09MaxR+
DhIY8DGJXW8GkT4TyPPh1gIHknz1eo/xgau3VmsXYGoxBMZz8gP5tr0Jf6PWxapim0xIa7QsuVni
aLK7NfSVjTTbq63icEPCKtO3wrr43VSjMAMXYbZEZ7jtvP0s+gbqj6/M4wAAGG6ytXKqjghIIb78
QiFS7gFp5AlEu+SsBI63jHphM5i3PsLCIeME11lw71X+ARMT2KrTHNNQ7YpMvRLLPGFQlF+oowjN
VeIwWIy8uyUKAnH8baqrR8h9UMp1e7dwNkGaabu1pchLx+Gw4+XqHpIOgFouoT6PE/Wj9YrnFY11
1nubMUp3EHDgqzXGj3wC4R6VEPUpYtZSdo+QFRYMe8m3aRqHzsOFFwZLirBPA0mwYBXqHzXcXcT2
UIkLpPmWo5xd7EM1SQoELJXkqmiLwGW+NVC/o6TuSuM97qDyjoV8nanfzqkBcHyc9IEJ9X1KWuQe
LWujkvckJ9e2L9w3pOkNKeDkL8dxwMrfGTOGek235fL7Vuedu7Mqom1p1641FbswsSnVZUzk0gAA
mVs2uhIfP67gM18qZaBtMdWwogl+Bmj4aisXC74CV+mVbb9CLkeMYo6rPcExS5d/IHxGs7kCy4md
McJIOJ6jIETCqwYipRGaVkTgobtB0xlPoMWGjalh2Dh1D9HKX17pyUxMKSAR0Cg/gXmap05y6rlB
bq1xmAJ4dcI3yvMLpUq3jmYWqDOKF1SPDcoc8EBM50/BI6E24KgYVa7KhNjDSTZyQzQXktMpdXcA
RdQjmdI+WKitU44R92PkkReXuPuSmdlDKq3X3DOAbo36aKRQChJRHH07ds5LxFWmrPBYVPUFU1y3
b7p5O3udfSShm1tgNxsd6byZW+5loGlpGWW27sUZvMvgeLxKeuR09W5syUFOzFPpieLcYrgj7yR4
d9r4PKkJ50Dc4baUE0QWzqud15uXOEixJORI+1qbRk9l9P6D+DGVBnBp23a3OqZtl43vbIyMQkib
zznbpW3f48dSk2+idSy3DFH3js7564ZyXgv8iFvRWN5KQ3qAQ4PFojDVeQ4CAMIy4RrG/pSnsIGz
2rNe3Kn8JVT5rau9cRfUKFQDVO8CtPyKQfF+xsAH+dlUWEWSRzxwJJhLeLEz6j9cR9uxtIKFlMYs
05QoSdB0p06doO1rHjpiDJk3jsmOHACicAU239j6Mry+fGwy8egEiNWHu2zN7rudyLccv44m7dFA
bCMj8F1uCwQUrlZyqsGOHbDkjZsmC7dpO+CgLBcial6+lJ5X3VWFJDoU2KPc/pTDnopMpPANoqZa
xkQQHOeYF3NBhPSq7yt37yicoXnuPNpLFJw7wAcY6vDYZsEpK0Dp+iMU36KaX7swrR4on1SHD9XW
HB5ETfMo032WkJPXeR7EP+ym4yTfp8sgk0tlD+5y4Py9jTljDVbUbW+vmzgaNlpOfBjwaUwYpEO7
P5o6+6wWnRVLx35n1P1zGkZUPuWx4d8xLolPm5+7tLl6WYOwG0Mm6TtvrevpA3FJSkPkZUB+btjQ
wb76kD0VwAyGadVLi1g3uoRNUYwdXG+2HUTfbtQc2ae26Ikn6Kxm39W09uz6LmVTYgVDuN7nC3Re
L4Lm5JhP3XwM3OZLOPbW1u0xZq6wH4nMUOjvvzUszFaiTKKjHSG3qmfnueyXa1iUe6+Bpcm0bGzS
4YmipHhWGkY7Rt0VcDU24k3ykKD+fiy4J9dZg7+0ZqKOHzEXT/g5u6gkYc/tAUSQNtdAVZZmcuCv
BndqTo8sCvxd37LhnR3jAQMsLj0revrzoSyMnHqg/TEjiZ39Ifn25wOC95i5xVgDCRSMzjkKb83y
wfTxAiZT0++F09wdirOTIEmapCOOYm7GGE0dJfvf/6Wp+2+p580PC7iKVKejaiPJrN8nZUM8VIJ4
FtIA7DYJNzLud7JFX49Gbt6RItjcIfW3F8TZt2Fym7sXL6yYmqDgGmATpTwb1og7ymz8py4KvBuT
Tf8W1QoTe0WV46Kt1P6mB2Hz0DesT2ezIMA66e2rnqUNxqDxH7Li9ucTBnTIhn1n2ic46K44VYir
h+BK5OrRKJ2nNN+Y5GCgCeusJ7ciRQ86LErXA5Wmc6zHdiGiRwUdTPI5MuN8pTR8DBQPue1iQZ0T
x1shKopeI9I7MuhdG7MDAyQjQ3wrUlI4SjwgfuU+5JEdXMHJelzGrJlRDwIqe/XzqSAEOEbo7uhm
nRacKmbNKyDNIDZZHF179KXjA7pnJLGjVq+YV5JLgS3w70/tmr6AlBV3pwzjgrujolB7xKn6RXts
HtiHT9eEKdeR9yFxQHITBCo/TxZRE9Jrnglwwyr5eyyDl64JTEVUeGjsEjnfuaCfMzAqCTyFXgdI
2cOkghZFgHOSev5jEDzQJ/brBQXMm9Zqr38+TOMwMPfoWxJTdjGUe0gBFGpsqqkyYrkjA480KAQ7
BLVbeD5KLs9RiP6aEDx5znjuR9ta6aV+DzPVPRe1cUv71r96XlKvC5En66lCZtnkudxXsRFC5Szt
bz55c3cQI6vBK4nHTngoXGe412RmBEwQd8omYgHu1qeQQYE9Pf8y5yG8a9miWZUWY76BJ3nAtOMT
Qf5USMp9L65fQ/bB20Wqeh902R4dyVx7SBtwd8QqHnMysZ+qvLAf+/KZ3vsXo053sA1YIPkhU1QC
dt/WWzZV5VMuSWgIq+nBdKLyqQq0/UC/dPnzWaFYp8e83uKUwfPy8K6VQQgL8zzsVXMHLLhi3bQt
4vhkuGq4KxiQi/1ZYQJBDZowQktSJzpNrgZMnoM/DzK1l351lnF6qXA5V5H63gXUcqifeNmCIj0z
4NU+hCaVQw2aLIvoyajeNhH6dU8L91ThK2H8qX900koB8eRPBaJhZZnqOCTWNeMqYTweStIsdLaJ
w5l8+j7bhKLbm+TjAW8wWi4Q0vjY5iGJ7rs1+9x1QUvIRl7pVcZ+Ae4As/M8IYGrZB+nqYZKXY/r
AcvhOGME9Nv3wM/PbeK8wGIwTuNc4hHTTFyx/XMEW9m5wCmLVU0ikO3f88Y8x8EISj3uPwhNLmA5
k/yX8xyuRicaaLE+2Vdy/pndT4Y2Z2/k+kPHuu3gP57ySJIiLOfvke6afRL56zotthBsglVTsy9N
SU2FdsrCpH/Jc5cQKv97XXcojLPfeNXEpRcBuAMLsb8r2/RoEUT/zHNDZlGRfJC5Zm3B/PeaXILx
5gQs++2IRMDOBx1V4WzesGPBCxT58I40URHCSs9Vc5QcxKqfvs1WK7acyBH7y+4wDDHImzonPDsi
gFXZO7AwwG5v44DnAGTlh0hx7TKhh64BW9TqUT3A5yBZNTAf4hEsBtqbYSPGqxButxk7Kv50hCXY
azry1oU9EXs4hr3tSD7mpg6InxFmdgtm9+aOLeBXO6L+bPS7Yw/QGjUYkmpy5aHW9gbIG1Ln1vpy
cvVsm+NitIrpLGb6GLP6KdV4YDWbsNqInkPCHJF6QflNPPZHqqzOU1ujFGNOpBskZ6Yu8GHi1M+q
aVM2YbZWXsDTABUit/zHLu6G7VDpENNWBOjChwww0hNHPV8D2waxh9cTTz38YtHNI2g3PyAD/s6D
8ak5DQWW2A7xybq3h6fAZUfVhRbEAXAzOgdF2eTgtuYudG/Ec8ks/Z5mGAembkJYST4PVO/6xC7i
R+B0DnHWsdpnvfPq19XL7HGiObb7Hjq4RQgeXot6fuM80EcpCpifaUBJRhdEliuvL2DT/iU1eN+Z
nfkwGbzQUj1i7HLUIxFqW5ECEWxmUHkKk0jZOtZuDvsXuThGeznghhS/ghDVM6alHZlQ3+xOxftC
8YFH2Fr50cFsKuOAAMEm+Cj6nhKZjg/RJgCiNOF3LM8SFe4hsnBvDS9uGomjrLENcyuTRM3PoIop
A+NPiQCJ3/AkvG7TNY707w9tH/1Ky2CBAkCfIDp911bRj9KWOBfJ4qsy8xTY0TnJ2necyOkpnrIH
wOFGY33alIyCgg67lvieddFtLEHRsAdfaszxONJdovLPzW8RbslAgbEQyasT+C2iQn3i3UbCMVEz
dWjRsTrB6e8PGUAAj1EW1WfxwHC2xInJ3iBPmTMoA1YBU2UGgctCDOPAqpzS5FrizljRJm1td/xA
KcI3XoQjiWMwN+rW2k6z89nXw1uNVbUO4C2GRlItVoh2E7QKvx4HF8l1cm0EhDFSbVFM0nK2HDs9
jCnq83SujpQ7i2EEe8SISCbNagQb8a8aQokOZ4z7Yn4ufR3vKo311xUXMeh7J+3pqArQishFWPPl
+zi0NpVV9Gt2ob81tPyay/3q5G904wfHY9kGrdXfknj5nEUYjGDHVqF7AqZA+wrzD9lhSFkeCfsx
0u1nEctrZ3VfqIs/xgalDgwjjK8h9oxaMC+zY2z/YZRDAIaYPqbU/spJn8d0M4p5eViNix3b7T7h
SmVkIuu0Z49ovFhe8NkbWbthkxIeDMnKJbWeAmAlLIJw4sHx7Ld9eBwH3Eo6ds2HznSfGrbbm8jE
RTQQItMmow9nKXw2A+8TpMxRJTDhRjW8RI4gpHT2CwiKDEoZg74IGxO685sn+2lKZvJIOCnsmZg0
VpLTRpJLqvLiajOEDiLFu3AEwoe2pCCyCUtFIqjDWM46bJI28NzIuDFaZpzUfFWmTp3dIfkp2mNG
AnvoEJE4h2hjUpKh7REyWcyOFGQwHMIGmlU1EiyBMxqWEfqKnTkyEJiJnnIrHx5ShGmzMMKLjyV0
11UDG1QTQ2uTQQ+e2vmcLX4bY/D0PpvSk1nWeBMZ9ZcZWzZuRHstxROZ7c4KYxkjhzb4iKvxhfau
WCNYTDZTSnBBqiHgaLg+sgEytcAaYueKVaPAnWSgYWrpsm1JfJNGOFXo8RMDPlmjdd3sUfbC0qoP
TQxsfgpe5WcNxnZTO6FC73NJSp2tI2SD29QHb2I6zIMRd5a1aO+Ik79cz5we3N9LnjeIXESKOWjD
QILJst3iPNi8/Zm2owLHe+oPJFlJ9x3FG7UAuwePGNjbMA47IHL2VuLKWfUOnrosce1Nq92ziEiM
IFbut91wO2O3x8fOkgQm1qKfW5lssWs3tN8M1uN1p6mmrVtv4EgL8ISn6W1snYIul2RvORMIRLtR
bVhasiThMgVdmtwM7RqbYhwg7VjvboF7lHGicXKBChnT2TIq0hOWYJYyFJtIwC8pRzTNuX4JGOxh
QzPwp3NucmXdQ2o6h7p+8Os7PKuPPPd+amYuuMNWfm4hX5PiefaE2PE6fQjJ6TgMvFfBCgcdmaaw
4KQD6mx5/Y62/d7YIcgt+4cixHY1VEm5xw0BeKbJMAHDefdH+1eMD2eu0E6XDs+Qd446tiS9cn+W
LYnvc1PfEsmozZxLdSx1Qgdo7Q27K9dxl72lxWCt68q+F+78nphnayJtwFU/p9T7SFBIPxjRiIfP
Gjik4ZFU5fCr8RbHH5JuNGKxoiMCR34oi6CmiOAIMQXBJ2SPozJhtkgu8IbS0U5otIMeUTiNHiFo
FoesQSucwEztMG167OGLmLFdFryG0DYmMX+2BKvaQ+DedXYie3Z5E8DlZ9vn7eahSMBmapibDCpW
pFe9wLu8Oy35ha2f/fJ4LYGyxWjQGWt3NIHkd092jFk1Duxrg4x5T9l49Ep4HnEs2Qr536Ma02GF
D7IfyalDfEgjXX2CdQdrIEt7m1binuue1sjapR3oti6EJZPLb67Ixsdicn5YCUAko/BfzA6oJFRV
sfcMb51mzFIcWDt4GDAjYInGdm9vWehZRB9i+5M5A8iurq/HOMDCx/GITXd6ssomPTnSIfu0rIkT
KtjquZ+Ecq4p1kDcGTjfzfoN0qlznLKm2CGVfK7mFMuJEbyPM5G4WUl0nBjfiPvUa4ZU5FIYr+Sz
vfWNV15Ei626pComNyNayyy5tg4m24gYifXgtru6d9NdMXHvVHDBo1QdsB5+g0EJZMzp7yDu6jh8
RgkdHAiVcVYTSGbIhptAh+JcNLRwwnPujQVxtHanb81gZo/9gKA4w0vbK0h9KptWo8Uh1JKJRqOW
79HvHpOEmMFEmp/KpIKICjDLtXXEWcAjYE3jAUT5wcJp7tMHqhm+TkVYzUYEzctoNbe+Gj6djhd8
19K/lYIQNtpJ9DAe3IU+c7y90blvTP6fzSiPr0HrIzPoGeDDceWVRGSGV4oVU19317TOpkiCl7y1
nsLEnW8VyVxQTlBYIyMia3km8RwFEDDYPwhn60goNnAv6141eUk1h4497GDnqFKrrXSb77U/yodZ
o7Fpul0jALeNlDIEbZa7bGSSOTbf+nB+zSIgrBmKKgZB+jmKxhvXS7JJvZ7ez3j1QJMVMCGXlWKK
r9iGKDUCNG+ImYOc5THUHNpdOuDbjL2LbjLn7rDcWHd1tw0IWtuzhiKAq+7JX0Y/uppi8V4pWPJj
BzmfX9mSa8g4LzUgfgIjd7e+kRonm4Qv37WqVyJMTzLljHZ0WsK5INfdq94UpoAtjIZ4E+WaGYuB
9Nv3nn1yMy0RB99Goo0YkQ/E9VW/Qydjn2sX2WYg/An9dEsc7GMVRXqnHNs61rxn4lH166kY6n2M
kBaqFnuTHhPeEAywVjL5DQ6E+9qPzXvYN5fcLMq3QuZP0/CDUZbaSR5WopojazdZ2UWHZA7kZKrD
eP6zDlukTJgSwDARi5gVcP+F0TzRAgAlc5zyHsK3hDbIxa25K4Qhb+VUxHd07+ZJc4GVQNxLW33L
8vDV7Fp3PyAnNquB0zvjsJedcXPVkkOeusZKcaBjzuJqq+Ur1yDK4dA+xYGT7AJyabhQKoKlAoBt
nXhMGMkyHWrNTaKhvbkl5LDKZejDOnlu4g5xVHETEAryuV/bhY7O7qwOhCKStm3aAAGTYTVm7i+i
wjgmDlBX3KsuJ3ftAH7fOHPy4hd6G+GTfssXrkutDEIMKushctpbkzjZuZ/q57QygeA4nKg81da6
AcCcdCXl3uIBivX8rQ6zF+inxslQpAQwuJJbs8V8UdXOPSegqgyeal5MDAb178z5bgrO+Dx9RDh4
k6QW2j2RtWnMoFjMu1HvSmFomKfpzzo2cHMaGI6GLXkMX0OUU9/6LVkkcYgrOaY68hPQYLI6WbPE
s2s9ZIJoghrhyIb8IfiQpftILuWJ79luJ2/HRfbpB6SMFz1erXwAp5eVxhWNEiwXozm7RA6vB6HD
XQRQc69J2cYmTmpw+6xK+JR4do+2BWErmbrHaMq/GyRYoc6i59IbUsjLN0lylSaQo+HAbx1voi2g
NABI96AT7wd7PU0SRYlKzTbYkI76S5Oql3RJu6kKymODYQJZGV9jXMjtBN6DtRXIlZ4QnR2TkOFc
dkbP07wPFsDzHLG37F6nGb0D1N498cmvQcmEiF1vfgYkt5u87ntqD88xHvhNX/LCG0ULa/FTIOIn
uXvYkTlBResmZLX5/RMCT1bP+CMpYk7Nos9K0CUcTEaoTuM6j/AniY0ISdQZKhBoIhVbryReIvaI
lGFkmRe8NxkTAkgYL1NsIBd0Fm/yIXBhDciGnwV7+q/Ah1nSDSN7Y+LbUXLDOEkJj+lFem5mO1g7
gK7XrvAeJ3vFbkhf6Z5ZyXVpsjP5PlaVVf2aCsF9Wb23tcUd4CTjxreqfR4wi+77mrQ4fdSN9SyA
DW+tcioPyuWNMwAsOyrXAVsDUGtW6rfySn7cfsbkVruEPYmku6fVi8H7NPePYY+8X5TTBz8Vv86b
jryaPD/0hZ6wOxn7FpEHRtDfrVGw8QcdbM/OtvWYwicJMrsqKA6NFuM+8u07sFmMkIbBUR9Mxqma
AL+HzOGNgGGESdxtOFcOgcvBpW5ic1MO2aYVakJCnzTHaBx/5lExbmzXSfb8SdMBlWKyEQP+kP4t
0irAf2HpXexwgLbzRRJfb9ddvO/Egv226x9eLqhkUoSHma8OiUYHV3s3VsnW0ZrMK+Jn71hY8mNE
4VkqsDzNJO21GVrPhpnc5hHnhsangiN39yeKznAg9zLiilcj8LBTGAKUhIUBjSO6qZiUtwklEeGg
E5cQ04Gsxb8wx89pP4WwFOgZ83x2L1hK+DP1Yz/Z7dNYV+UxV9hhslwHG12M8c4OYms/OrOiakw8
KpklkNsjVcOZP5rG4YoX07ckj2hnMmSaju8IxPjIr/IU0E7kQzYYFs1DjRZxmV5ux5SpUmr07GTD
Fc6Rq7atS8kkadXCnHCuTVCpw5zid8h5JPyAHPiSMe6KYK9HA8g4UauBWDUMQRg7kvJpEwG6btFI
bMlqIoAvhrBsiSrdwNJ6mvHEb7uM/TyX5DiV9V5KvKEi6RdPBwBKPBQbZp3b1qrrnbdA+AXlRyu9
ENaj9dPvinKXkn6MAP/eDnAlcN1DsEjRYVjjoZj6DaBO6CcJVIZUN79GO7szZ0gP1mw9JgGBTMxo
mdJk9QdWHOYvibjCGvuSfbuuRaP3PRjEdR52/crIQah2Q3LwmOkfwJRCDYNYtErAxEyaxyLvn/nd
BSy8hHepw6gZsxgoRcSlode8ziJ/rKE9b9xcHYLW3BsWUJUmAUowO8WBdKKzHU+3fyPtvJYbV7Yt
+0WIgDevJEErr5IpvSBKUhW8yUTCJL6+B7TPubpdcbpvR/SLgqQoSiIB5Mq15hzTzRmP1dWjVu4e
KScZhYKQMNDxAnqrYALNBoN974A9IhsQm6NRj7apuMfqvAGmkT/ZXfPgtmEfy76p42nNKczHZ8i4
5Gobuwn3KLRIeCFWb79NjbmvfBAcdGTz2C6io678mxrP2E7ahrVzSftwgoCps2Ft+MBgESv9ykqz
CT2MlFnT3ht6urIV1eiimQ8UkG8ZMPoXI3Os3WhjXJt7YlXCEFQArIlHBCkEDkQCMVGtzxkGp8eG
/RQh6XQq2/xONwDrUd/tUpGUHz0+dNJI8dvW5Jqs7C5rw1m7nO01OpEFe+8GFvkqg8IjXl4iBdiy
jORwtyzVszURimz6ZngxQS7S9g6x4GC3gpevgJtwSYBLEbGmSPk+EYOKnbN9Jv7UP2TI2A9JrsX9
0tS/aN2jNSkevr40abYPsCXtQ6crthjbsvM0g7nifwuuElcFV1+3vr6kogJhWTBq/esbf939ejI8
CSek/fn941+3/npqV0PeznmTdn99468no4lSZwmw6vtpqffvP+77sa+fGgWbVbpqUO3+97//r9dM
xlIdLDX8+k9Pcybnv//rJc6Mxqcz9J+e+/2YYSTkwo5sg74f+/qtf/3qr7vAlyeuiP/Xv7EFVgbr
qE3+h/dHWu1wmgzYJ//1uX2/P9+PNXZ/H9lIBZTyrnD6efBbkd3DD+O+TpRzSgCcf91bKV9XX7ds
oDHhfqqk2LLvN3co0vy4dGG9BqQVPuHFJctTWenx665mJ2W7CFWMQSCXGdto14VVfYUIa82qSv4k
+QOIW/rxZvNqM1U+BgMpd+P0FPRzdTdYE6FFPt5HpxuX84Qkxl1KcGCqyV4NU+6lt5TvsgULXbSe
dZ2FlXOjyAwCmoKQKhXGU6A6azNTR9/AOWoegWLegNzkLJxrcQo0cS90TkLIKRTqju0/Z+yhdpiL
OY/l1LEtLxietv3FnUmJztPPgmEIgV9XU0AmUEumDGQ16zhrUk1s+RYkQMG4qoeJnra59W7QFL8E
aZtRenvQgLvlgCI+P0Ha9J+P+DmBVNrQZ0bWei5ra2enGp7p2qLvFJuoUPZW+fAS89x+mAMw6xCX
uNY366oo1KGp1Se1j3MqBDUB0htImkgv5sx4Rbv+sVjQ4yBvk8ODqRb6m2bLVTSnFYQXNAWjdQwv
8Nrwp0Px3dvT+G4ImPMFUYqGfZALYuS1CJbY69YkY4S+Hs0hs4zRfSZr7hwuttym4yaNLWYGosb8
k+ssv9UIGzwxzdecLeDMSQ2gEnprMOzZfW3baUhZOUn4ybAQLhXzpALrBSoldDg/sC+bIkOUsNDe
oF2KLu+jwMi7LVzT2cvBis2ZNThIvOEoKNRjgbiANb3YGOPkEw/u83KMfpCiLRs7mVIC8Whx91P/
6vjDGrL3FVVPPKH0UvS8Q7XEzL2BbUev8KcZWfaEuxMB4lXvuWMXl9Rv2FzBTjbyk+0Ep5yZAXya
ggAWIgooyxIHTdDsXgw6T8dMuUfsXm+oPoj7aYcdvSP0TkvQ7gbjXhTEvVi+f1Kst/uSSY05+S+a
KLZrQDbePvdGkG9K3ukAJciwhqjJoRVYMcGP+SnAT82qXkTUVqx0LDJbVaXT3kqW17yyD1On5AHq
7Q/cItdsFI/owasNIqDfulv1GzmytqwzSHWE+L+JJtnCU1bTJSJIdQ3OdCz7B3xdlxVL0Z6IyE6r
UQu5BTHRqXWkFt9EzQiKXATVZujRQJa59ydwgTqiUUo3TQvTqZnNDUWuCQx5QWtFWlnTNR+dq9sT
sFhQ8fw/QJtJaLHdWyqIqmFlxcTSJPxbiWG5cZ/X1s537QNaaA3YrqVuZSaLcd+5F+Vo7GmaIRgc
/yhQVFvKPBQUAmhvZHbV2TY4ZRoyHooKvhAc2X1ekflSGz+cKQHS1NnVPjfZpaVN88PqVmtqa930
hcM2Qi4iRmGD68mgD1aUU7TXPWdA2oYb2dfqrhuMG47tBoqyOKqpZ4LutC8YW8HLRt1N5RFBI32K
HiKZRDwM4P7tYSCqyo1dZlFBB3a2cYp3wBe70Zgk3bKZITtbV5+2oEiBMRa0S4KM+iv05UNn0IYx
M/aOjil2mK7t7UFYlD8jgip4S8X7MMgPIPk0ihzObjJSi1gVUOFcrrxtxJheazDGTfAaIMvAzZI4
x4WpOUmX6PNBB34MgzIPwylJg+CazK5Y+AhuxzAgOrBW/QXPDTYXfR7o1exo9fnbMr2DNYpdu3OX
4+i6n6NSP3H6Q4ijBCsAf3GlmXdDJL2DVvmpGivAqtXcxl5+bSKPPqE+fTbm4aUkjSyRg7MfLeN5
csYPNosf1ejPKJ9KssojUCBApMMJCXo4wQE0UhrJTbj35yGMW/+W8psB4VKDlDIaQiDL8eT6Fhuj
ytxBRTDI+ohbL3Co/aEbDkBdt19HWTuB40h8owVO0/9e/5TBb15cubxZTdqsggbaphZjZfzkkO8f
8pIUQ1nBZOQ3E//bOR8ixwoV5gmJDHT6ZBbGS5HvnO4hC5c2ttPhsYHMbq6wQs5BKNqJ9zZ473P1
OzVBX5ro6K2KyyOyJHgUWwyd9IcbRl12yTEfKLShxBfFRpOnsJnFXolCHFPHetGVWaPzUj1gQmQ+
Ixlbu6lAR50p2tx+8WOMsofR9xGvCi6TrY+owOzvRgDiusReHpouE9j8mtFL9loKBDeOsw3sUV17
bU80dhljsPe2ZjYPh84nKUss1aPT4tauLPulJ1BjayCyUs5HMMm33qjXkTKmgXRODswSwCuP6Q+w
2oyCyglR7BB+MF+jv+T5x3HtTREZ09XoD5A53OIMDAiEcsiMgGEWbwvyh2hAzhdZR2mcNsWJYIzh
KKshFr3zBDmWWEXWuB2G2m1Fj557HiWG2f+xJSk7zL6rK7c9zxrdRRQwAED0Bd1cXeGvtY4WXkGU
lZt+tOiQkfwgQjIPB4s9oc17GRp4wdyojYXyHkOMFUxcuvIkF3ZaYm1MFu1vdhfsvCWSsXDMdkEW
XVcZ3DnlcJLOiYEHf6xoKRbFQQXNkzWN4bEs3KuoFYe8n4iiG5DkIUSl64icNuwGvO0B7+9walx2
7R0wz9bMpm3ZdrE0w+CwaFVvy06+1JzhO9NhH24u0zGlYaQyN7orAL4wcU/YhUAFndmZsVcDayYZ
yeGR4PMdPHL43FvkjWzpy6S5hHn2ZOTPSickabgZ1+VJrq3ZZtkZDlrkqisNQu4YhaASewurzDlA
BGWe1tF+Tkf3yulXw2QRoJ5JDFja5ruo7ORC+d7DFcbUmSENx4qywkyeWpnfO5X3tl7jF7oneziD
xhFpFsALdYOv8JGpyriVTohYsmfincN9OWI25dRLWpJZCa2AgHBu4bIe4WA+GxODgG4k/cYQxA7a
yIzEcJOigt86hb8bGaxtycXVG8Ua4654Fqo55ZUHz09Nag7sv0Onnlfn9Q6QdC4v2J5hESZ9upur
mTbnSP+LMnvYykGdRDPdlGABoJWGMxvWl8phgz/rHg1qjY9gGdZLC3/E2Oojfo0T6zuhOJX4Wdeg
h8lE/CAO4TVMCTqkqXaagxOJUs6+lQIf8nDE1ylBlFq/OCRQ0wX3lt8DXZrIU28jlIVVqj8LJnS0
7SL9o0Dp3rk4YaVQIlaZeZrZGMZexuduG/Ujje/YKCDgBYz7DtJkFNn44mYu8+ECsFpvaUPP6K4G
J6P9ZCQd1HTKwUnxecCgvMMo8WrCg4HwiLEZ0/XnXHUxKB0Z4yZljfLJfkJj4z6fqsfM7zlkcHvT
GbZ/26N7h9AG1L5NrrQcvQO2u5+KFr+x+OQHeH1EXzdID0FVo3fpC1w+JDJGNwgBjbSu7kQb3ef+
+Noujo31nRLLV3Sfo6o+zz2u4XTVyWiAHFsRuXcXJSqH6C6so/Xwxw7mu9XVewXzqT0GSnVMWofb
pfHSg12NFz4Y4xSaEBhTeUerEQk8oPyAvCOirwpIJlumUyZ5oTkDNYCOi6SDhJfIhcSTKgJ9zQ1t
GhytlNrkX/zqALPQufOf7dK/czBBFIqAzKVuk7gpyp8MLebzaMh9z1TxmLAa1Go8ZbVHsHjLhcOV
qj2XYYQvUJa3Dvrfc5537fnrlk0Q5ylkeL0+7Bj+TapCZx+kBrxb1yrU2munG9hn45n8bB1RuWF9
ZS8xtBn9Wia+sZ+TuMhKEisysWPZwBsJJjs4Zg39NcsW568vcGpgm5Jmf6awoIytz8m4cQb7T6MG
sq1FtwPQubZNsCh7AbjFsa/E2aW2OVtay7ixl99GJf2YfOS3sp9Mml/6vsiRD1c5zeBQI/BZf6Qr
ze6fL0VFKIvtM61W6HbPlhc8QfgAsDiEHIBpsEJfSbtb+NupqQNaUGrRpDgjO8/S5JYjQ61tGvYh
65sTJe18XAwsKGxI9LZZg9/pEyFKbrmQellhnrsAHXke2h+amIhdkg+UzLRWdN5CCPGssywn4HDk
zJ0gB9OfDZljq9DLd0kCeqEu0WQWrWJyGkRkLlpMZuaIK2MSreCQJDBQstEWQqnzPk80womH91Ea
TzM5EeznMqhdcWJ7aB4SrmMe1c7OcScUJr1P88irGX/isCsRnxQ+W+AKDXuWVx9FzbBWWf6HGalb
PwfzVDkR7JVxfIysEZ2nr8E2uVxgEVKd7HlmKkHpHQ5HbKKKIdOpt5Yrk4UfoAMA8qrAm9+nxzwd
9l4mP2wne6Aj9YEA0aDQlS/A0LfYNU3q1JkL61g9k/gM/7N4rU/KMQ75gIVfmI1LLCurejR8+oIN
kWt8Dhxr8eSjm8xJl1nCKKCpX7S7AjoXekfsTaTQ93i60DOO4aZk6h7jAcwxSi2EedceZSv9ezO6
1iIXl6ghLg4fE/6qxLlN3JEpMkcKmcwMWzUCEOeLvuM+TLrpYUKBhXCNusckHicYybEWKpyAwCy2
w1I/NxM8poVE2LDVYrtOGU1VIA0aqh9Z6n709pWbBSvntHgdA1wWwKRu8pba2fc9VtuhejTC4Nki
go64tJQDzH5G4g8HyZnO7VTSPFPOkTnwc2KNxsYISUhak5PRIqVuC8EWqWGJhLDJSNZaRoRansmc
XPDfdRK2TouakYsplGCUhgczQ55vBdXeC4bfAwLjHdT0Q2H0XbxEXRKngKIDDOsXoxrEVit9PR4r
7RRxYJsfRKshKk3a8rRQ4bXEdafoUH5YNGq72d86rXntez4Ev565RtODptIuwX0d/yZQlFdlhc3G
gS/Pr9tPPQGRMxQuNOY0rBtyR/1NKNYKb64e1MThOOYu777FQjlAzaoymNu0Rrbst424Cz3wk/Zy
nYr+hBGAd0mHHhQrnJv+lReol9memDJJgpKFyxRloA8ZIQMd13Gn27U3BjT5jaUj+4zSqLP8ETS4
Ury6j9dfNKe0ulgiDZi5BO2Bkge1EDXXPiwFB5JFu2XpXTJm2fYgevYpaLLn0QTM3hpQN2aPmKHi
qg/lb9RGjwH4OPq7fxiQEe4i2V0SPCzt6g0dPHOm3HvrVpx7CiKY9ov/yoQOj6IpwWSNtbfrwxIJ
ql/c2tGIN5O0uu0Y1khRZLlzc9AlvoyIiqDHwpuE5aBWekucOwpf4OkG/tx8SHoKH/s4ZKDounk5
9FZ3m0V4nYpQabIrkxv2WuHRoAsH6urARMzZRoJdT1GtiSRMeznwd07CRcdq25+YzwH+jyo4GfPV
2NAnXqWurB+8pzPBaLtir8shih1hMQGlsOeCW+9n/y0gGDKGvyUPrs8m2Am7z57IM+1TUPkAZfZl
i+ix9YF39SUzk6rqE2yEVKI9IdTFzPRAoOcjtmuwrfoyRJS6roUcb5kNqLoZiSKhnO+yrNyiKmKw
rsdLiCZvo5zinBmUfi25vhtHAW9HZUULkV3C7eBn0b6jAXLqkFENMjoaS3ZaHKM7TEOFdLpGiMI+
SRPP4Fb72aMItaf8dzolwPZHwjhJ4yZkdhLBdd+goO9CBv6+lME+XMriYFhEXgQR4otAEgXqeyxr
9qPFhCOSIbKfRfsHCvZ5Dq2z4s2cC4DlNX6vEnE/NVdr7ste32ZlHW37VSos70h3+UNFdzs4XCrA
gbng1fLp7NrluB+s/j1hdL1fRPhkDK15F9nGQ6YuHTXa1iggckSObHf2bIVHy55fV8d1PoyYJ1mk
jZT3JYokgeCyefVc57pIR7TNuXOCf/0mWLef6OsAq1bmcutPE2NatYbgFjs0iOHJM7rnsJkxzwnC
76ZlfqxMzDimUcUmJVSM1+cuLNvXJFmO7fziS9c8BcycKDnYaFOfsuZEKPJRppgtK6hsjgmf/A1p
C8RnhQGxos6ym5b2Twlih3q/eqB1MXEasffDFUr2pDo5LuFp7ngXhe4t+SpySxYAGKEs8+IFJmNV
00TEPtVWOfg3ulgYNLGWlrdKZCj7wFGPWnAapBLRaou/YCoWor8EKrgUkXs0cx1vlfXTy4lba0M3
DnlhMHDDqR+CR6z9NwNMk6MZkv+0mBpltTuR6MI6xA+gR1TlFiwROKHlURfuAUmUsyvMlwk18hbO
u7kldjgWXsnwWtjF1TQUlCpdR1d3Nt4Twrs3hs8sno7NAy1L/ipRXzLe89gdxcfQecdhQAXq2Nad
7eBBTlIWXInUaUM5Vhy8ni53hJx4KO3PTqRvSBOAXU/kXLQa86qkcp4PGJapJH0XkRZ1GyqeJN3R
ZrgaZvAGcl4+SbjHSRDNWCLHtIMaq6+F/aKLMNn5oAyc8KbICVIkTHfe5oXzuX5kQw7OPKnYWMEH
wDOu8gc/8k627ZIP1bG45w5Ko7JCaI6sFm3vs0RDTdpAHRfptOwL1V0PhL1vvUCau4POQWynlraP
bFhAu7yRuasfJIfotkK4qjOZ31QhR1IHfRz7hftkub3cpP1inWenfmmbNS5WFnQyShc0/1xcyrm6
hb30aQ81/4fQn5XP+1aGUPrtKGQTaYGbVcHB6nS4H5B9usioS7CdB8yZv5Tptod2oU/miTDcI+Ir
yR+hVdyLVS2SoUJdCIxqgzga2c/BX5r3mIpchhJ4ocOUSKlw4qCjb+/sbTLmtgpxpdXC9rHdSB4K
ab5P4xSg6DQQgBj6thZiBmtrk6WDwpsNNNfrMcrDQ5PfLn1SX09BtA8jDKCYOEE88eRBHKxqBo+I
ynJft1VDtBciNDGe7bXg//qSePrfdzUNTCTXJxodBI22y6+lnnENZNY7H3txq3KrP+QzpbteBhI6
bFKiqB/Z8dMirIwuHv3hdwN6h0oq+OUZQO+I2Tu2nFZbNH7oLVhUQrYUSG72HRfEfdqsnrhDOqqa
kUVTsyujQ+pL77hU6ZelhqRldgg0le1LNExoCfwMQUph3Cl/Ityv+aTFfBuUDvLxyX2TprxuXQJ9
prrpYPklcAl+9TYNPhOo2dYdBsb86GFCZcTtqKF6TfaD6IyX0fYj1BDGSmmXVzplim3WGRfjeTj7
SHEIdzDikcWSYN+URMk031X4kji2r8FX74LOcXaZV0NSNiwCgBmE4vgQa3PllyGsOwgj19nsflhS
/8yj5Wn20mTvFtVVEeLdykfyv0ebs25011UqQU0Mf/xIywvcCouAnRQJ1FVSt8SATsOmO7QofWrI
lcMajSE8F/apNcGnEJi7ZfV5XgIqMIvhfViewM/Arx7yHhOIuHdN2G7oKY/k2zz1TU972i5/DNGv
hkR3UCAIdUqa7kzu/bhmk7ilEf6cEThGCilhmJxU58A+hwFemXEG8oLP96r2+72dzcbe/QhcpJhi
MFrEtD+MhHZTTdgWEA2SQrJux5Cd+VhD2pDZU+n7mTI2/eTovczQWNOP2kzeTIfC6PY2IR0peGcA
ZGh84YXA4yYE0KUbN3fR/YzMPVbpyFyF9no2oDwMayc6gDphr4aZe1kwH03NA+Hga9XPyAkb64zW
MyBYzgsuxaiDXWPX5AoTIYEjO6/gPvYLYN/uLpNdeU5ltKdZVt1kvTh6q7Q1k8T12hgD2nE42r4k
9L5JX5TCwTowH9v74/TSucNnYf5qHK7weMxC1tr7DFoXqXD3qbl64Csu6HX3poljvkjD+ZnXyjz3
4+SRQaZLAvBIUUYzSZnUXBejXcYNveJJzyyVX6qwh96YhhOmi6uUNDaqVVh50ETTC4t6egFCXK8Q
02AjtR+cZ4xJVl8MZyKa7kur6eED+xcdpiPnLBwzulU7y8RFSVbdQfia6SLOory+FQzbNnIW+Tkj
kygPkx9OIbzDNHaczVqnh7TBelMZQUBOMbEIBRm3G84ghJhTfio978HxeqxVHRvyYUaLnI/Tuj2c
X1mPn4rEuq9tBI9Lep5Q5lD/5rg4ne4KW4gXX6V28It4uXzvauOucd48o65OIog43tmFiTajq2x7
T7KhQRNVYb5zUTZtIc5wqaUAWc9wjIEwWEIbs7mFKWPGkkRUmo+mexVcDP4nKfFPZeS26MKSTQ2F
7r5Pt0nONCu3J7gz6buJpmkqiLxIxfRC3g5jkLCKmQEaW2ci9EV008lR3QvaqD/1ShuTySMw5WSr
5nJjJb1Bahh76MgBcId7LrpOso0Z2PdolbEVuRh/zZmmmjkQnxM5GoJx3NegzLFCIu5sIENTfzFD
zw+TDRiuF91+zP0OPhBXBtFBXnU0XVKNjbJxrFMR0iBIZ+fopYqVW0/XQ+ff2Hx+jBKjFlc2lRBI
NuZjUHU35sykz9P5uWzwKtVzcdtXKTsylaIkId569j1E80u5Y0bswHCgCVM1Nh51rjF1gWiwce0t
oZpItULKTbOp0r03f+jVIzol6wycmWTelgxGO5QzRpp9Bi6UC7xRO3yycgs5Wey45MD0p69sQVUS
pAkmUr7NtSeOOSSbhmSb/VDqp1Hbr2AfzzUAO9bE6FU5YoAHIKoLXMNrRY79BaYP3gpEipZmxKmw
T22wB/7EMHes2pK82TG6xtCS7ltOly0sqp1JACV+HiM2rO5AiUGQC9IZSk0cBkUzXnl94AHXPRQM
GKk7qa2qCHXXnLIBw2c6+gT1NdOi4XNFv+hJcrzj+RZz+IIA1AfLwWgwc67yjszDmqFb7kMZ5hDS
rFxG0gtkprRuPC6dwh7fAHU9FNqOm7a5SSy2CfShbkrzSKIi8XUNlw2c0Awtimur9K97WzdH15qP
ScMYYvDwBik7uwbWRARK5hAa3JAZhqWTFlaNjBd6ZlrtXE8VnOfUpwYTdGPkhspkjKcp5XIMtXrk
WFwhvGd3MekMF2i5bH0jEgaFM9mTcVNis5+sqwBFW9zb/nsvpTwQCCeyZDgP1iMOeYwlS3LuLXYx
0HCpyaP8qhZEYJeZ3NlhdsqH8EEPinM3z+40JkKuqg02Ck4Gd4b1UXksvNWCLYxux7oXYyFMumd2
bs427IsmDqIbzdxyM6V8yx2EtR+NlsMPNFZlkGGlaXdN1m8Axy9c1Db4j6FbeWMN4ivaIe3AcVGM
c8zkDWHAMMy7lu4+w7pA79bpoh7llZMBx4na8M6s4bT0+HTR1uOitFB351Z+3/T9WxlVgLd8By9M
cjGDwdwnhHAii+5QvUd9PJVsDKE/b0fUzEea5U+dtUR7sDv6NIGUqG9BPH96tCppIyDEL7Lmkbzn
ir3BQtZSo29DDrbYMOtXf3lMZqtnaP57KbK3aj1YExNifMdOyaxLpsOpey9DAK6yXTEK7m6yM5KP
EmzpPl4lv6ddFGQJewf0IJlJ6uQCS2kndPbLs4FOSGch7dg6ZAskLj2EVzCDPotOPCvDPVaNqU8j
BZwY0wOSUawCCjdy5lbMrsPnUtOwSG3LQnqx+qQVpPIktZ7KYDoB4WouSftD55W4uEtz3ysLzwEE
7k2ibu0QBW6CBmhnazqXYnxgevycBMRtykKv6NCC3EUXSE7t4P1g77CeUj/qWlrY49IXSqj5usf4
OXuwiubiw5Yz6smGKw74WufWdZM95H5WFapCM9qTsfjslH4Jx1NQ1HeaJaMYxne2EGIHVUkj9Ac4
ZaFN5yJbO0y6S0CpjH/bY7/kuz4J3G2tZBLXVkloEBxIvCGMd6KKQRiqXPg9ej8S0n40erxYEfYk
2zTSI83JHPlCcq8atV1s36PhebKU6C5Jsi69othlvnoPjPC+SPKrHsXX0YIlnaaMGmmbXCbfX06F
S2zrom8na3ogwuq81IRTES5pHlzixry8uglVsSVhzjjaVITs8/x6t2JjtcRjKGRfHVOj27SLGo9C
AaMuIVADn8HfzSUgQ5ofyQti0nNBbYyFxDuMFIhQaflVdnGdqiChC+FsbEBgXdKztcQd4iboIGf2
tCwsDlwzhJC+xNS5mMuW/bRBfmfv7dncbjNhd9hKfsNepYTuc2xxbvsnsvMR0Q9n2Ginp8yj81lD
eKWTxUAmxGmytd+ZTf5ITGO1RTBghIAMmo0/zF6SUy9I3yWzEcOazo8RpCviH0APqV3IYfvPq5jl
pDfYEOiM1lT3KWz7bebP+EdM3vf0toEqcmLnidod2yt2fd5mYGNkS9DQcy1OVsZPyK09Ub9aibDw
pfhYr3MXcunymHe04YWfvEcunqVBDIjLULT2GfkcroIF5I6M+BsrVCA0QoR3jmZ7Q9cyNitqggim
DWaShNUwRYduDv4FWNYqqf3J4MA8Bj6rQJDDPGebR5cVvZs53coovB0K+DyWVrdTMLV3tl440ulj
gT0jZnAnF5Knh8ShbmGdjh0YjomxJtsutwAptqJnGoXx8yVk4sq9nuu2QsEeGYe58zwMj9kNTUj6
XQJqXtdRv4EuYNRHcddMCTSHHCZt6zG3+eT/KLa2gaGwjJJsO/9KxfVEm46i1a3uXXohTdOMh6md
aK8bONKV1eGjatGRO6LD47T4bF6ZRpDtvCPudb4qyujOQDXSlMO71gkZh72PEJXIPr/S9zVhEILx
Pb7WnpOvSvYTBJ1zkasnv5I/GPF1G/ores/Sl2ytvHzRDJI6GiqZR7DssHKtNRkb5EF+soXiGBA5
MiaUkxuZoqWYw1zgS2WRrxo05tqFZkEl3E2MfcyjudoybTQ0x5nI30ga7UEpjc/dgYHE0Pow9ixq
k4nEBX8muYpp5cRwKtjhqgqFlzMxIiEBnJ3JaB/zMMcx3osbDNX0B3P2k9K71IvpAaatbkUqzfVY
UJeyHo6ZWRZnG+wPf5hXU4y68rDQ+QNN6p6IZUCtA3rK6lEIKa6spsmV2DXxJy7A6qwhcM9eRP1a
ZONblxeME+gfcjzROslM9Leewjfn0r1erf9lRj7xElCQS6ekLdInF3IhYaIkd3YECSMigqKPIhge
5gebtktjLld9YP2uSXTfpjI5h5HPj6XGzE66v62iTOxS1583U1W1MRBEaH7i2axpRQHNm7i2qrdJ
2p+tdcfFElEdQbvhB3bYy4ID0evb5tgh0LcDZIxtcugbGxGEMeNXjoiBFK5GTAKhc1st6GPEaRLs
9YfReUV29sdKGraImkavQ0Cj0TPkKJNYRgp3WVdhW+uRJiOuWXBVENjWM0cWM94BRiIC+c1WgQDa
l4vjUIejiUIYuumG+i0Iy+KUeETTF9gbNnkwdZeWdqjmiM9QAfH2pTMzZotFhXmAVa1M0/Smc1R/
jkr5p+Dz22RSVxvRJ3Kbk8TZ+ywH0fQj6ydkeE0170U1/kS3yOzTus1nQxwcGEnYC/stTSCUmzbT
BJt2UIkzee/btMIW68lQb3kAd8FcUA40Pn7qedGxYc/vYx3EflsW9NZSfOt/jDwYNy79egYUgJxd
2tFZx3THuJTorbZ1GjrXtrfuqhr3ym5ZvdyK1dTrSJQu5YNl0IIde95As2X4Q5tyq5r6cdLWiQTN
yGE7JDx5ntNWUh9O/7rVr7e+734/5ft5fz3l6xv/D8/768e+fsfXY0abIGH8/36Zrxf457X+j7/q
+5/4/nWrZZ0R9P/8XvzHv/ivX/X9MqTKu5UOT9gd6UEa7cjY2nMZMOchMWVpxbQSIZVriT04of2y
ft+06ubsNiD/ST7kvj0hVyIKm0dHUmKRCa436cVriH7rE/557t+PYqFDW7s+NSNnqGaF+vf9f17K
Gyv5+v3gmkoKLKY6fY3WJ0JMiJVmyC5TMmgZI3Lz7/sF/IPln1H8l6iUNi/3v24aCJr+9VNf97W/
Dgn+foGv+91/vfTX3a+nf90iTuvfL//Py31/65+X+77//ZPff/j3Y1+3/vmymEMcptO7FebdGTic
NJkl++2ZGCSvOaZw5c+WLxAVfz2qYGX+6/5/+9bXo8ySCxJKp/48E2N68A3VXhDM/0S2/JrmBsbc
KRjPCV0jBXMx0wsfw/pFuSVQw/VW5IVnYCJMzMOSvUU0YolvsTHVLXgJf8L43LlXRhL+aifqqnLQ
8zVp1o6EBld0f9AssQwyMOASi1NYN7TT24TB9IiuwPD7T704dLhXPrGoB7VOiZpdipk9bqrmcxmW
R9SJFzRGQPQks3ZGI5o453aCMYXXFCPXO0YncyPAvKehjVuouk+hvPLr0Hw4NiM8eGd5N2BUYte+
a8o0dgPQBXmP869KbnAUW4j/N2HWqI0Qrssu8rZugjdIDrtKNu2trKo3fuFdNI96byinRJuCkCsr
9gBbzCdaQ5B/Clhd5m5Y2/KkI1MRirJZh5odZFREyjqxbzP03DNJIHs5pw+IuRwGbvnPwlokiQXT
VwrwuCNgBsTjU+OWPqOxCUWIzvH59vhmXe/aXJAbzktRbfuEOXjbz+bWsfTv2ustgs8xH/kOjZAi
NX5MVXAY6179TEJFpVFTt6ZT8JStZS0B1JJCWDnE5drzZ0+U3wW5Y3YU1hKLITlpLEZ4ges/SIzb
zTBMGLypIokQuM40DiBE1NZ2SkiijxKQIv0ygZa6RkONaYAN1hl61QxnEOOyGBDNdxpPr9f+L+rO
Y7lyJcquX4QOJDym13t6VpETBC1swiNhvl4rqxXq1kAThSYaPMYrQxZ5L4A8Zu+12TMjcC/fZGg8
mq0gnhVx5a70JwxR7TCuiii3VmFgVDsPAQWqFOIWiFyH5ivfkubFbSPxxKqC/wpMzznsBxaeK0ZZ
n/lgIZZ2U3uDhn9hz+nYn/OURFvybmjcWmObOP4tVPanMDSJrBTNxrQIFCwbwkEiWcXvUae4uLGA
e4bLoSvRzNqm87eX2H4jP70yhn4JIHnV4QKK0Mmus7IgNHTED3CjsPw6C7f+mzrk7Coda5TP91bv
I4mpF2fttWV+JGCcFHcmcDUuQyuJ5IX8DxIp2aonLIFR6DBAGOmsR495MtSzp1yIaRsSPrAJStb1
kw5mwE7uOsbvooJxYwD7WFNMRHAurYe5iO5Tf9+1CBjovz5LwZAaFPW0agE9S5h292bq8JIyx1Tm
iDgdB2PPdJ7KT073iAbAOr36aQFbsaPcyKbOwEijIY39DpFh6+EMbYbfqWwvhVE+hHZSbPJMvTjt
HxLLsk1IVW4WXbVzCtbF0jmaVYvSCQGeRmtoZZDTsZOVRMu0HyXO2HVFXsq+Zy9CgjGlNpXbIZCQ
cByHxU0vzniuyTOz02f0EkzsbQbhUZd/1gK+uETbpckdeeP+JUGJdii1BLOACsNBJR65pol1VqwA
3YPZgwhbHO9ktjUidYt32pgwApdiMylutA6MgMtnQr8sMR+j7gpe0iDY5+61FCElnVDIT1T6M7L7
gW9OH77IEDEJrsWGnLmlZ+clhOR7nnw2xEqaN1qLhUBoU54xkR06zcePM1Brk+941sZJQNPmuF6X
f7/seGtvs+0vl2hYyB1cMAc5nofCT//vvw8tY2eACP/tt/99Us8zscqFuhRC647/8/f0JxlLe0CS
H50a2VbLXjgDaM1mPP77Gx7NXEd5f5lr7EIWfIZoMv4C90H/Yg3nzrQx7pPYYojhohb5EEB+PnSW
fY0758jEhidlnJgbeLxLVIbo4IBVFhMUWIx/kElSXIG3XAVnu8SOtFSMKJkYsmEOc4AXlsW/5h1l
3Y4bXDjvaHYekF+ne0NrJO2ktc+FBMFqN4giBFbbISjwqYQnxbB7SwrOvTU6xbqiGaaohsaThGi7
kqd6NnljLV/naBPOZ1Ono7D0fK6riVyMZoxPeZy+gy2LtN/9a/Bg3sdg+mhm0TNxg4NwItZjiRFt
iZ0pUJpYjJINH0LEzH6B9oI/AEu3yltvzwBh2kZC3BOfMAE4cR4a9Lgb+A5oH8E5c9ccG8/7cQ3C
2T2SZ5ZmIcLdbf82lkR35/UHvuiAjM5FfhjSq7zi/7Y2cS6vvAbvg/Kf+X52se3+WCJ7Cv3y6ipn
3A4pGKN5+Svn4tBkfIPCCTdhXdyRcvrRpy5HzlzBw0n87RwuV4hB9kkNz0EDhc2DauTNCr3VWG/n
qn8xO4kAAtlxMpJw6SDqdaKz3S4GFvhrODDbcFuLcQAxeHbKUJB6v+8k/qkkvPlM+vWKEjOQ/Tg2
qtuaDnjBYOBFdJLiIWLrt4biHW/8wbNwhJOxQK7lvuyZAQx2BcYyYECSKmDNaITpPEIb1F7+650W
GwFPZRsN7ij0nT1NSm+TFmEk0WMTo8+ZPHlR7nPrB59hRJlauMnRZzpCUgrCDZtvhegJ1MLxRQzD
kTvnd6yg2wxj/mVaYqehgL3ZfVXeEEPOH14z2T44pXkJiugDaSjcqhqVnBkFFxqjNS0zEsSsitYE
0THfa9VRxdVDH+dq24TWK9KpauNF8u/scYlYlIrbdn4WhYcdubvCxn+uqAsG7zpHyTsKhlOLC3CV
+GQ0xQoYKQLM917K85SSIBTMIjp77XTrey8kscL/M6YFXaPbBdRIeipFtkPaf7Rj+WLP6dG33d9S
Zh8sLe190bfnuePNzYR39nygr+1fr2BAb5gQYyDSymV4BTaoTsSd26vS7L5741B4FtVYSClMOuyq
UAkKh7SB4WKVFaLyPdGBXA+k8+VPBZOUla2a41JCaR6D+ugL0JRMAp11M/nXYOKaFowrtgvjkU1U
ls7aqbOfqQG1JZwYGm+CKQ3bDRq0LOYypUkGAETtNTibhUC7ddT84XFlHRNFZh8KunWUBC9zEoy7
YXCeDIfYxuQRPS24EjggbMeQrtfZkZUIcrkkmGj5mWDNVkDDIhvt7bgNEEF2anCuTuFgwnNPgDiR
+wdzu9eOLdvBuV16x3w0lk0Yc3pV1S/W+dUAG3dXDw/mnI8kflBVwOVUzoB9vsMR1Izobm2VbuTo
P9I5wKcT1y6eE6zn5ZYfEjoCNIa1FwS/pJZdy4i3vUwzUqeqeGMkCnZ5eKkr5u5VFjGrlix/Ji9i
d9vG9wb8wbKAWiuMGGu1oUskF1FRS9jlunPH07x8LYtNtNpYgf0AFzkkFdlbAj5IktabrqaopNZm
1bjNSIAg73h4NC2yOmZOFoWfIUDCmLSCV8OxeNZ6zkaGfxwj+nGjKOburF+XamBlPNS/NmFsctGo
ZIrPpcZGKAmEsjr/kfwGVi+22Ie4CLZe9xtDEjLZu7CNILUom8QVISP8EL/eJ2z/qe7VavBhfvX0
EXaaXpy+SreVX351Kt7ykudbnCW32a2HbUuwJnFq+SSRUDP7JyChI6DFwrfrxrglOxE026ytLqET
7ofw33bskniU07GTwrwMeAo48XXqCJ61+g+H4x6GZL9nvUztDygJ/GlzUja7WOiQex4awAc7BvRl
Ut4ZNnLnOpqg2ssHTu8a8WDzwwqW3hY7WomIw6N8o+ZON2PX/KoBp03oajAoVcEABGoNSAIEOYGQ
mw6zPFwyJEHV9LwIxudWVf8hUHrtzcNrFztvPE7DtWp55MT5WSCXY+oaBdxClYdqzF7Y97/y49/q
DHTPNCffAW4bTdAhKBjSsQapG5XxOxRBfdfayUGazv2irC+fRcV6Sr5Sy3pfFMok1sk8IFoGwX0c
HtsC+SQ7wZNoWn8v3drYl373WC3GBwhHloyaV8DjlSMcxDavrEy9h7iGdLbELHExc2zTAX1k6uWb
1EHlXkY/7TjlO7thhWT2QrA0/KhH/L6GPzG6iySDnjKkRyovvA3Ff+bB/79OmbymXy2d82//v+dK
/gtJ/K/Qyf+PsigtndX4fw6jfE/l58enTv36+ZePefzWoZH/K4+SQCvTpe4LKDhtm70rcVH/M9DK
/Q9cxKZtmoTPkU7l/1cepSHc/4DoEFjcXXwQ5n8PtLKs/3CE79v/d4mUth3w7/xvgVa2jQSRLF3P
hA1hknPJn/+3QKsqrBybcCW2Ihijtp5TE9uOZuBmkvCD/veAJIAjtARUmPjkf3RoKmm8h+xgRAyv
yFrCI5E32wDBH4GwqNpzkCN33IXVbspseRdR5RJS2P3BrtAcAqXQjaUrZ/Sz3ZTMT52noy0iyVA6
K+BUTQ7ydDvdutlMi9iTUeOOmIqWO5UAEQiU4J4nRvda1PaDSQTEOhxwGMXpyKoQ7MhadiDf2Ub0
xWBu7YDfUe73PNbZS5/jvZzKxluFnUPofJlQVPhJfZcv8uIw8TL6hO7Xs5fjIArKPKv+UxZm98Qe
4WuwrRfscvVx8AaLFAGxc10W4ODzNeJLWjciMpctDf56msrzMhQFY4vJvGKNnGTERsIgz25Jp4ld
SfriRx+B/A1k9NEYc/bOIsOrMetSJ69nC/VxPu/rrlNQARlLialFMz4MhyWQL1Fu0M+WuXNmIf47
enH1bgnql9pjPyPnKDxX4xKsTAUrwVbzAGla5xVs2mh2n9w6aJmFiOzRCTgOgCbyPM2Vs5vY1Oys
qW3ObmnilGJlOaCtvubslGAjmD8Jb8dpEfInriD4UX2iscKvdRkYCB2AXok9y4yXBtXwvumJ+RqC
EequL0o8BvVPZY3mkX6JzfLIfChquLJka6iNH8+xNrqAGxcQFu0lubDklEwfBvt59CdUs1B3Xshe
AifVfjZV1vyZi4WqkWyJLRyvCpCavQW+yXgfJCLTmOTddOY/PhlzK4ojf5PR60KLeiaU4G/ShViM
wA2vgIH9cU2QLKXA1dZhFPLTt7gyoODEqcTV0VENO9jELd3J2iODmZARmNOeLaRZWwAXFDMkDcsx
7rcI+N6ZJTosPeRpIE8Se2F7S82pJMczBRyUZO8eZ9Ma5Z4exfgRJXRxdMnuxrOGKnjRvDVUv8ic
5+oiLQLHcGViFB7Heic50etUrlMImNsJt/WqM9yfyZqxvXtV9YowH/hT5HyXuC4PE8KUVUk05oBS
IalkcM982NdKZdoMngEwKVNogH0T3MHzuVUyefDqortx/yTPUdU/JGg1p7QDYyDHjLUErPWerJfW
Y+hG8F2HQSZ/JjY6Qx9invgR5K0t7koV/WkiEWArR8LbF8TV5VXfn2TkspRxIoiHVnWZPbM5VHV5
yNLafPAQnCRpAoXC6Nn4t2xZAZIMcYdWvWOTHfFgcHJ2Wqp0L+EQQWjQEO+kCPGk97+jSexQf5mE
NC/ZErhX4GJrzw3hJtjtI+IVxcIpaPdjE5xTltgr0wzvZyMNYA9htPZl/zHF2CocTOrsnVGuRljJ
JqquxuhOpRtm2s9YctUnM4gomKEUVudySbI/jifvJMMFpFKYzkXBk8o0MJ/iEZ+5mOJVipL5TTnN
uSmAGpK68ez1xS3iGbOMHkiAGqWqR9wUCvMb4OZP1gOfMats/GXdIyEbz6ZMh9sYpXeZJ76cQZnr
VpoNGlNeSDO4LCGx7U1eN3tzxtDp2/g7iZWNwdMKtVKD7cCisdA7MkXx8mrP2szsYVb5rISmMnru
F2iaRQ/YFZrHrjPnGY2bne99HyjncOYzkjk8STN+rnpD7orZl3u3zu+6MGGQkgTZvcjc7hCUxTXn
QQ4rQCPzplNCXdR4jGiz9idK86fMv1cugUcldUkO3GI1aeRdNTS/s9mSL8VFvhHaal9Ygkw+Ayd7
IFE+Gk21S5v6hY3JQ7qEHsdMjqBIAjzrw0Ir2Zko56R6CLRhPUkhuph/Mn0Tx7iLRCqR+xCHbSKm
fYb/01jKYziDvMEDuLEspKykdyBw8vPoRocA7rtidsgEd5Oz7PNrRaFYDE8qFozcc8M7DWGErMGp
7mIeURt2w+WmuwVZ/Lp47i1WmvvlVGAT+uYe5gDjdphFpphIZIKHn6RvDbTYrRxCg/kM6cyIjbBc
1s65q/MbVogAK1/eHdrZd/b4zr2tTyAkfu0BoBnHcv6BZZVKnnUiF+40Bt5L3WQPacgGna+0jSIU
fY3F/ryFdcIPOb4lc/5BugKOzYRggLjMN1V4N5omDa9wFT8mFiIfpj8UNSpOx7sQaWJtZDy9IpHB
wZWCduf2nxtwdUs9/gg5Dewl2qdEmTVl/iDxTUKV/fd/IZYhZoYkvMDoQpKCUpN7aT1mwS+2pBtR
a82l7usDK52QNqC/S2g/VymLMFqrKWLj7jVMgMAAhxXCDVnU38qAqmhmtrGKBnSrKUSPVCpx8ujR
qBUE+Cjl7SI4xkuN8N8AMzRiLK1NIqEsI9hJsjRXEmTELnYl1oAg+8yQ6pTiyQ6J05gJgXZheDcK
1KCdiW3AYJIVyvibZ/ULrJY9r1n95hjs7hHeeED290O7DFt07hfVl2cfw7jfsL5OBBoDp2Fz0Nhb
VEkR4OIFGVePJ1KRk+SFtbHxkV5wqQMAiwMOqtSTh6wb2ru6qdrNMDHwJfK038zM5tdBBEAk99QZ
hpcJQQA5kVQ4wCvrvmXZtOs/lyjuV+Oc0rJO/o/vW5qN4rJH1pgYv3qqoagT9gCPzqivFg+cg++1
f+HhKoXnNWjscNN32ckcVXZCnndO0jY4JiFaQlXh1u1urgzELhpPdLs0/MLbhRGrbwuVXJR9q7lq
trIv/laVm1B8kWae2uUb3RsnQjca1+IbmeCbAW+H28r6iGphk7Vm3jmJathehMXN7P230l/6Q2rG
+0Td3LHMH+c+ufphgvOoD6d9hxuMGQA3eZf3967RfKcowu3WWvHwGTd+0J+Bw5BBE6cwBEoMuf64
ILoLnQI4Bvq0cph2QaaVB2GEC3hv2ojOAPTpFwCxZuo27Jbw2McpZ5Oyyx/enSpDleqUAQ+M9EWz
kq8IhmBR4BCrNclen8YiNNZ5ZOHpTBBjUitsRGKTLKzXpL6UHU2bRz5BUEZHk6c+G8dVTKd49HHC
XsqnokaOJpdxfvdL9cVRjIejfiIDqdniRfqoex7/42BtRqT7IzqLVTo9eKnzYLTe99L15T5qfkoM
8JGWKiwL43e1iQk5ZQZuXyr3ye/dEEkbzgUkAJARw49sQUAQWvV2WOpvpOXf0QtuJ8pul/SdsNnh
BXlI3C+6TpSNVmJf5cdc8LLFydHD9RmPGLOqRdxLmoNy6PIzwMZiZTjdjvu/2BKGUINBwX4zV9ua
YmvjTyB2otp6tpDebUXk31XEvd5dS2IVgja0tmGRYuhC1YtLkfhTwmJVnxRr9Ol3Rub0nFTBl3RJ
5Izcz1qqai29lFVJQJAG6jAfu+uOvNHlxMSLKVq8DlXgbnCJQYptGfGMiJ24INKdGWzIWEMfV8zR
HsghOj4XHAgRw9uI2GiBzF7QU+yjOiNuSvfj1vDJVlmtPMd+M3mPGeZRgaaCFEuVMpBVEMlBgK1w
QvPa+h5jNmKtE3FLCZPfBGxCiUf0TnYTJk9NKuXOMZx4XemQqwC/o0nO+pinT6FCNWezwdp2OWku
rvkyZW50cBw5rBaWIYjB7p0k77cQCb/QvOAAoxZvRhfbRyrY4PQRomn7vvaaay/MV8YTb7APyKkw
akZQXf4GE+roiujOc//QSyy7SMo7rImwEgTchtjy9pCEgUwFI7dkYD8OGgbsWSOGb9O6RJhigcR8
dy2WCzv3QcUA2oRdNOIR7HFEVcY+dE2IpMxVZWD0TNO77TCP96bLmqrMXkmCgU3Jo5UvmcQ4exYG
fk0Rax32T6oIuvXJLXSNpwY7KG7bpNKYSfR4aXcT+MIYdsAlt+JaHGJv+VaxYR/6ob13Z/ljews/
ENbXjREPN+wWdDvtogudgmWmFp5DQtszOmYdrl2FVpN8A9L3N6NgOrjo0yRtUFQV8qMsa5OBkoHd
NnJdfPqjQ0AtsFgcCns/IdbJ5M3rueqPypev44C9NWzl55S7x0wNxEwaXA0DWzIDPlYiQ7Ur4UGT
34XaWuE7Gnk+2GEsnnAM3LqE6ZZgiQtwu9SuiL+Y5f2jn4bdsckNkBXQophH9w9qiD8K8dK2aFQj
9qZsiBEryfDR0ZK2yQe40uMLhUWhOpaby1PojjNTQN88hymPQbA87s4yBRUcvmliCgcAQTIl8IWI
jzg2HGwnhXE0CndTs7h5sJnsPQ+q/9OwbR+rge8+ALQWF80WBoI8xDqnrbLHdTECjYzyoDuwADrA
Ku//JgoniQyGv2YArJTzEaOuOpWNgXV7ep08clEst6m3zgxZOMv8j95PH3xCl1dII+5qVW/TwoFv
BKF6bU/xm84C2rAeBs1uy03VQiGwMZyMg/PpBM6nPQUHeJvTDqXcSJk8LsecIIUkfITfi6LMoAmc
wnIB9xe9dlMAEISyzg28pwpSxtQQuVJHLtP42I83UWYz6OYovRKmGmCJ7ukMvYbGyy73MGRJ74sq
ulQ4UYAFui9zsE8lQc8soqN7nFoEzs8ObHFsUoB416mLFLMwPHUpR8gbAZZUWSkG4glLWQT1zUzO
rmAVQN8RrB3f4idpK1LuTerX2Hwq8F1AN2YXyN5jCMHWOKF1dBy9v/NK5xx51hcpUuKAd5/drtf2
RM7EI1uj4RAlWOh9XEG46bZOOV7nKlabMSAZQvYv0RAlZ190+h1YVmnWvVH9CcIkjbcaM82qcBx3
b7bx8hIQcsI2sOj2VA8Ug/Zw7YtW7ipRXCxv+rOo7gmYWbLtKFl2M0XiHVv5cxBbJmWL7/62k/vF
1peD0H7q48F/ALqyLuaMjnQe4D1hXmGZEN1KWBk+0tu7MjPNiwBW37jZhIqu/gIcUYgR8Qhv5N58
o2jvDllgEj6mOnJ8O+cWNgSwoyA/pIWJydKzrFPW+mvpNPdxpOYt7D/v1Htgclga77Aoi1O0m3uT
uGfcwPTNLaGxvMKn//xg2sW29quflh2m4ZdQvND7bh2Dm8UfSUkD8BH0JSG0Nu5eaHDjOpnY3huu
Txpo7Sd3ROzi8yraI7sP5+iBwl9FXfZkmLDOxhLd7ez8RGNLWAKsEe5Qao/dRBz3QbZjxj7xVTkE
NIkhXdnkJGv16T0srHs/luygZnOtOlZ6EIgO1pA9J6CcQeE494OnbotWfIzA2AgBHVA95hABCo5J
Rhezlz+K8GFMkGvWNIyrzgwvaQPO2CK8QFneYVGQ1bmoJE6nJ9xWkPhJt5JRBRcZ0/co2AxEKb2b
ATkAKIfbnZJGAr3oy/fU6GA/IgyCRdBkF3O2viDAYGWV03Mv0brOJkYw5ldFTbIGmUMOaBlghshn
5y09u7qiw1CrdMybfe+y0xs8D/tH5ZAsYps3aG7VaWB+j4rf5NphS1n2iBqrHHuDLB4HsKdUM4J9
BcHVpvoEalSjhumMlYmwa2WKXcaBewzx1NO5q29yiHDY0sfm/VIe0uaFcK9XPRs9DhGG+LHmOFzo
P7MqJ/t6YoMfDR7Aoxkh1ZjgdUgyMtkFqqPMQHtijRa+MZmo1Tzm7RYf8m8o5c3EkXyUw9EwWndH
gXy2neU3SFA4RedQeYi9F4EbgjTeUnb+quD+2U3WXThGiJv68rOriDKwp3fCPr49gcTWDRmyTOIv
yVQLEqfsh1Z8fpiratwWBeBJyf+X0c7qCD+mriOExydsjxQvx8x6njHYxKO6BesPpgvvNLWAy8Z+
djw4+DMdEIo5SDfNguS2jKnTHY2aRD87KDi59fiKnba9pDh7AYrMmzLhLfIAnza0cuyqcKQL1Cdp
Z3/XqunPwEXYBAJvmM+dDqgrSUrh6ixrmK580GmYnZoQyuROsLJU/Rozadv1adKc/n1o4Vogw9S/
tnBSnwr9+XFTQwHMf3pYONsBdBjOs4Ebum0uhjsXe3Ix+9NAS7Jr8Abxpvhrt/a+GTvHpBA1186J
0tc8YpFqjsW5TtEmhGRho7slJBDFDt7ZCJo0OcAzgcBuOiT7skUMUxMWLHRqsNL5wVEL164lUVgQ
LdyQPVOrwXqJUC2v0BsXOx4N2dYkkpjcNXoTpjJkYLQctJaPtBvTa6qzjLEocFmD/ADHtk113vGo
AGpGwoHlVD0vaVGRkWE5Gy8h7yYeJ7KcIss8jvKt4KmwdfFbrTPJIZfppGWcEpcWluFugQWnkXaM
FQy0Bxxu55So5kFnNtc+6c1WJk4zcc7ullusRABOfqZL3PMAqAXjqxeiOol0HjQLUYnjkoxoItF9
1Is9F2unM6RxLFzquSfXC1V/rlz7XEp5XNoBy0dWHyPmvmzjzVfHSi1UPIG7L1k3sFnnZK+crVs2
wdYAonffUJYTMcrWs6lLShCdft3W4BAMnYgd3Tc6H3sgKLvTidkm0dkE/E5otJgHu7V9qbvgT5ER
n9fwZjIndMqtXeZQO8rqCzczdheDgVccWTjXa51qIzA8+qgAG3/au7EFei9KGxJv7qbEVK9jEq3d
QZ2Fv55mTmdABzQpcI7FwQdJsbZ7vGbmoBNi0TkZ9tiuFlT7m8wyXpZyeM6IhkE67JFP013ASiAG
9Flq3CqAh5hZI/LkLbzUKuDnQMx7lRPjAknKOTq1J2HJYevODGvTlq2HURsomoQHZMC3/ySV2BbS
al4dh0VyjdqBpPCHPGiaQx6qLUljWO8D6zWdgK+YiRe9m0O4s4vhzm1m7663W/bDE4KblI4D/7uH
ODKnCB1gytjsPm+9qt6opqBgMrw0NG9Up8I3xMOzauUK1onx2ATu7clCiqjT5EsdK0+8fKJz5mcC
54GiUlpnI4Cg3nz1s/GvZbBz8RjxK4VT3rOzXbTwEraypvXN6bzypn1oF7u7pH15n6rubpjwHVRO
FxwSMR8MoszIuLN/uhRfEAq71yxibuXgAdJNxZDIDzn7D4XOjs84f5zmDqk92XImlk7gEVwaWNVs
c+OXybLFM/wz+kV4TALw74RnkKXlmnypyl29LHoI69Vc+9JqT2Sjtgc1mpdKcIxa2B7YTPe3jBAO
jMm4F0W1g/1QrWxb4IPEErmW35MEGzLnyRuWJM5zjxn8gGujxBOySbpXz8KgXkfzB9Pp59Qm0q+c
+02RVg5HNKBRowl8FmvdV1+WXzENwWoa3d2yMFsDenNH0YyTqSeYrLauXYXx0KIw2KShWWoN0N4V
DI3TXMlNPuZ7OQtgdx0Mu9tiA9usWbwjS4jo5IKjFxvjrTajx7wrp30zZC4pLZd+SRGkJSYAq4Kn
cxQ12dHB0dOCkfKW/O8IRf4cTkiOEgaQd23Jdqb1uIUY3JXbPM55Oy2ZPUgHwUNdGu80bdzvtUTY
YJvh4d8fpvpvoDps7y2fBFX9F/79ft+k0BYL6/bvV20yZw8GiTyMPbxqkACaQAMiK3cf/n0Iq1cK
xoNoRPIXXSnZXYTkPVZW1iAJZjjexR4isQgCZ15N6UPud866HIryGNnjDFQYI9TUdZci8V8Uz+JD
Nbpv4Qw4En+EsS3CWxAhh6Osh3Lc48mdEqxQxtUKTflM7Elyl5vOFbqlfAa6/UrVOt6ciJE3phZ8
VSBMxpD+y7NhfcMetJR7EH4oz7noh+dkyjXRYG8S87p3ixCQKkRa95cLcHyWXXlfuPDLx3Zsj7io
2bsobg/C27KNn7n9R5Onx6C2f/Bgl6tYGwoyt9wuE3VmLDjixzpt9kHlf6mG9KoqA3BojDB0TFav
Ulncd74RXUuAoHcjWbZrtcwDEnSECAtKXkKXjsD0hktDKkbpmGDnWhqjnBUqc0aHS6oJm6s/+sMa
lblDqoK9Y9KJnixv8LIZM84hdCZ7NxkQsix9sZ8MEHtSPSUzSqLWkRLsCwtakuTGA2ENlekf8N50
L14Z3urEJ97dKx4Zdm+TluF8JxjVD9L+Sz/mXw0n/Iwdev5yEOLkIsXp+bK33uI0UIz4vnp3J9pw
fLcK9OdmjK7kL1uwHpY12Xf8EMF9HpENalb84/DikoPDJEqwPRY4xINC+TcUDYgSpzRlwbEkZ8lg
U9Tkf6NA2bW+2Tza5fxiobK7UQ6J9WDG34XRc3K5bbo3HbBp+WzcmS6f24rss0CGtfMMRdo8rfoN
RZzYTgacgSAfMcCTiL6mO8AEojx+YnyWftz8dA5lHIG333MXU77i5XvyDFzWLaGdDO9b1mCttpBw
v7OpQciPWw1ac3th4ocEZoEBOeD/1cjtcd0F9t0SEZ9uP4iiRO3sRszTFssCfsiCDHv9B82WfTam
eReKmiOMkwIl7LS5R20jrwCUkGe3P8HAO0G0AXPSvno3Kj9m9TRum4pynEVWz2nIuejZqtJRtpCF
i2DlASM/efHya+76tj6ylN8ac8kVUKB2tPrfjESiVV3AwU5Y08ycXnVGwraXDJvOGR+rmYm6QQj4
JrUupgvlwa8ZZ0YZwYCBxa2BZEphqDHu20aYO19bG2ujPtkcoa7NWmjS2pdSi2C0GibRuhhHK2Qa
pDJO+RHMvQBhk6O30mqaKvrhO1xYP6CzybhqIq28abQGB4I6wWDeQ6bVOS4yHV/rdRat3HGg1SHk
qRD0lFrZw0rJ3/uIfTqt+jG0/idHCNRoRRAZbQjoEAnNyVegNUOmsr4s07qn0z4orSpC9fNLoxkQ
yRNsXK08QhhyPyNFIs152pqiwer5UmutkqFVS0rrlyytZGrRO7emd8lRbK57xE4+oqcJ8ZMM5R84
9Yh0kUVZWh+lU0VgFgiaILRTpEDQ2vU9czetrIKFtY2X8hfvK72iVl9V8VFQKURaleUiz4pJ3uF7
kw9dhUAXb+1XPlvybia2uKDQIjM1ZGSAAbnroIZ2BF/7kR3eRtntR2KHdtJ47wckDrF9AQDma7vK
uMbogsk19S49EjNkV3sl5CVwgOgQ30euXpaFm0Ir0zAOonkCnMdceuarrxatYrOQsw1YBbedMshs
Kr5crXhzkL4NbH+iUVj7imkM6VyzzlbcBy1mwtJZrjUrvo3pqn6VIKrzu99Ia+x8xHat4uK0kd81
WofXteRBlcSCOZBaHE60WNW/ptbulYj4GALFR0cGP5b642uVH/0dUA3OwRABIEJjcg7Y6QukgX4z
PpK2C0pQiwYRDwISWDOP3URaVai0vnBR7KXK0qYC1+LDhcca7EStSZRanYiRD0O7VixWWrsYZ9MR
FfX9rFWNqnRhvJn8pI3WPHbhJU7RQKaMO0nqtA5Y62CWIJT0EUyaWjmZag1lh5iy16rKDnnlgMyy
RG7JP5ZSXvSEgKPEHLUmc0GcGfeYPLRasxkeBobBu8ZL+dOfKaRhCYhM5C0y3CMmxgDIGuSkFj0y
gmzbRbaNNrQV1tUafbkTjX8btH40gxWJXnre51pbCu8FzKSfHK3MgrcB3H0ZXOvUWg9tal5kbT15
HcncIIpeEBtRz6JhtbSa1Wj+mFrdyuCXYC2GHIFWvipykFZhHikeGdnB0vrYWStlkZv88Jx3eMkN
k8c3rU2olbUs0lBTorUNtOp2Qn5rah3uktTHyYuZDDiPbui+Bwh2IXVGWr+baCWvVGh6J3oGP0D2
ID30voNxqJD/jloHPGpFMMPg1yKMNgQ0DOFXX43lzux5dJLEAgRXsvyrbdTytROAbuQmQ50OokqR
hskya2Y31V/IgzU3QpFbGs7FVRXhJ2mW/r6uSdL2iN4YZv9v7bEnQFO/6Z3Z4Ud+4ZyxdqmHDdvs
U3WoObD+B3vnsSM3tnbZV7m4c17QHPKQDfyTDMPwGWmVqQmRSkn0nofu6Xsx6kdDpQJ0X6AHJVQh
S1IY8vAze699l3vLyDccTqULSgEkjfmopDxlI0pZa6EodaFLZ8Y6WXoguNz4edSL9kpwYR/BhWP0
udgTDF6V3SGcNIJPklDEatAwlsRj/51TfBdX6fxa2KkNtyn8WiB6XDHAsFczFt49+DsJXBTwW4sQ
YwFUBw1LNxOD+AE9M0+Mxjnm/cjSjLAoJEjvIISTXeeikwjkkTCwV0PUU7JS/NswhgGjKYAhWQJY
qTZTvL1CZ4w1c0Y32JrfNE0DiVZj4Zo9WovaxTVJGAwy9XxZrYft+DDnE0J3h6dLQL5XtgzkGsAj
lU06Yc39ZqC0B3kLKQhowSjYi011168D4pXvHPte91gnFnXk+FIRfGku6U5xaWf73CIcNpgBAZuZ
OqHvRpU7piwUEekswHMHydedlU/f7TG9cGGvuynRn1VQfxQJ+lwULT7ZcIx+W6PhcOaKmdJ59LvI
+jISLriqG3rlHPRZxHVRBi3r0vzbnBYuHpPuSSnGYjQrBZfCCn2Ls1W6G9wJp8LCnjRqazVMylw9
xyRiHq0ek49nG69GxtHVieCkCBDcqCTFeJCC5rJTqHZOqzih0DFVzF5AzDuvIETaA9f+cKdSwsny
me9yUKCJ8hgOTM0CYuyAyfatvqrc8qcRMi+TeBeZPm4B7nxrWRz4yjaQgznjT8AQ8a5rsQC52kdd
5cPWI2+C1NcEISKfWKDhw5JP9EZormCrXlr21PNLfZ2SkfaTCT1qD7IKHER/rHVZm8VF5gvTWjOn
s3djXqIUg2EywB0NeT7fVfXwYNKLbVrZJBthzpsmExi3ujxamyPkZsYCl3AE4hLaTA6Vnn6WYClV
1ql1VZH8UTv5o2ZxoEo1FJvW6yee9BTldGzPuZznw1wbjxpnGmEcj8FoguQHbsCokulz+cDDhidd
FT7nRglbQMDFm6bhODZ2dDaykiBo0+nOGOpDvJ4HIJ4zRnVuzWZM92Rc4E0HthvM2nFST8SMkj4K
X4R7GDejbkHai0eFx6RMz/TR6ZnpJpYYPfriMTvduP3VA69yX9b1A5J8c1007oNTfwnb4qvsqFiG
ruGWSnBFCywukyzHjcNAC1H/lwEf5ZYMYLhCCrICiy4GKE3L4nmM7w1cB4emwY+G/uS77VksqOI3
itX6KVPgSNgXbSUztH2vPWKtuA/FNzbK6Owi/Q3mXYApv1grmi661/6CNm07GUyigsZ81TlFwZCf
7VEXW+SABeKotR7kX61yiU8x4itBzw8etwOZbqj+zCm7d9zIx88f7B2nWc2AlKg7qDmCoLmghNsP
Uj/pmfOAsYbdvlySxJ3EAbdgya02EXfkpDarGiMefawm0iWbhYWlcqS2HVLtu5EsJg07rg+hgcuW
0ACFmHbdWwa6Jtw0B06emMnPZoR5cHJKFusg9n9kHZugvFPgm28jC2ev9dWbFyPpAyE5DxmDS8t8
xlAAow88MRkp0bchcZa0PNYQwEyKLRwx3zHzY+zqxCBk19xo461GDNqa7ys45Dw6Zp1tw6gU40H9
R5LHKCJqCMepoTfI7OIrsyspCeUunIvreOQdZKdwLLWdFv1IENJHrUUqne08MqJ6wCbjp7OxzRNY
iPMIbsulAoXfwp6AHvY85dNrNR6lVzWoOksHEUJ5l7Q4n6IU3sUUyEvR7GvWHIDsocAwbMKklX4D
DxxH+qeQYIz1BhMFDt4Nsen2yl3G6qUGK6uXIw6U8cdkQeaoqgULNc18QmFEdNLIW8QLpmXZQU65
vi4KJrKiRWuSQzHy+85FixyCtV5YNyNC5WDBsji40iqAQE1qTYxNmn5rhD8LU3vvquas9M5at1n1
0XnLRq5jPthWcbcx2ukjqrs9g10qN1dY61h/LCvPPQ/2/F6aY7qTIFDiwKK2dnhYTBMrvECQFjIY
yLESyOj0qFOPaMMoip0ryuFlMad1XZZwDLJvxM4N0bmZj2ChOZVwDnJjrMZhHI40UxjOGLsTfIAv
MnD5UdAdQ1dthyRw71wXg4WNiW8rhuZh0gJ7hx53Y2K8JWApek8kY31o5UT/WP1nZCFmGONzqCBt
VCmk6T4/mCSK+i7OkqRSeEJi5rxOzIyoDn0rtNBEOUQMvE88ZLAFoQzI5/2EjA3xhAPEMISRwapw
55jBp6nw8CRF8V2aM3JSD94m/OV1As3fJ/DnogxTwRuNSV7L8re6CG3sZdqRSHiolwyUW9UP5Cs3
w+b7kLBt1PTmvQy7s95P032RzfXWYpNFQid6IWzwe3fMjlY2lXfOrEeHvExf7SJNN8rqfzR6xIoy
L89V236yWX9sBCGugtkbXnh6w4mNDrmOmiBTPIeYmLTjMw/3ai+8Z5zLzMTKKPb7xCC8JooWP+m4
RYGLdLitDjiD4yhlMRB8K+YQXYI1fLZB/IBW9GxgzbnLEublEZlWA1rrPhjxECVyZ1gS7j4TVnR9
IGSKvdVWFw1Fylox+1jFDP5w2hGaitFeFQ/DQrg0zQJEVY7k0xy5vXJ4yBHCF3hx3yfASAiggMOF
EnB+NgOic8ovGaEQay6SL1XVdTze8XbPBI+SBoX7M4s+QgIkPKdH7zLXGEN7fpdlvZcutUgmHLnC
/vuclm2zdSxEPHP42XA02s4c+sTX6WtnyMhTLXCdj33st5WOIzsgka4JX92IilvTRbMv0uqboRFR
I0mer+ic2rgX1NpHy5NHZl7jnaigAuYjk3xqw5deH/WNMZXvhdcgSh1im3uclHma5n1rzu+Zzn7L
c+uAeHnPb5q83JXJ8OI1cN7MkQdcT40OocxDQO8wR4NPuKoncixCaipHIL+rE4tLbxrZQ1sIboBw
PUTdaLFQoV+CVKetIRKcOeY3fE5c4ESll3mzYWi0aXHTMUuRTwyIoSGZxYMiGmLLcbCbmCbs8jp+
jvsroQ3mTiMI9yDHFvHEoB77gTrAGrSdwWHGAoflatx6j2abPmk0Crd/qtC6h6IMkD1RJCRdInqC
tWC+sBNmdDBjwyM5oF23Rv2aahbO4aW2DM0NKFrvdR7Sq5a8wkJ0thMVExdH+Ri0D/SGxQom8Vtl
aTDLqAO8aNqVNSk5Nd1qZhZPbWg8E/BG7RK3+nGM2j17/GfTKOhYhuQnRf8bzrQn8HV8e139MoAu
s5vpJbW56ws8pAArS4R6GrCkDvSB3qPLCtAaKCeDQsvdSQn1LHHmO0kFazJwHhMdcG7oHQZF1agp
ichmooAqDC6tGA2gEZnPpcSpzNLk5ywYxNe14MkRl5Qi0Vxt0wkjFC3tUcoFk5iybyYZlQwb59L0
0jkKc584JkunJKQrRNaFYwtlVIgIFdsnrstkXlPvsKbbNaIV9OWMcgWrGpDOPzTIO31DdDnl9Yph
Zb0aYyBqgyHzU+LErw3b7JXMXRwxRvnY5eDO+qxABDThj3Fxxo1d/xKW+VUkzW5yIv2EWfubGE2+
szC/VkJFwOXeJfmii2HhNapHsq3QAOJG7XZBprG7D6b7hAw+5IgXkLq1T+IXKI4A7bAVgWoVg3Xp
l9p4mTRDnVrpqWCo1Pk4ad/RdueK5cQERlgs3uIxhELEzgsu/2j7dlD8UMyK3JRhTxRoLcHvfJrs
/Hy2gNvK0a7o1pjoTd+VaRr7PiuvBSVFxhZwnxj9Nlh5MuqfGovplxV2R2kPr/0IsrEzyBIivVmt
WuENZygI7HvHzl2mFwhxOZvg6evgvGAreDXyldQqgcLa6q0J4Z4XffIzC8EjzA2jgTn/NKKFWkGP
alXbSA6gwDv1kjjDozbbOJ8j8HkDAG/mS6eGXGa0B2KP9eaz9tACjwWr5DQdtsj7BuTBkuFvesg0
om8hkrGNxBMJJXvke9yWAOEcExFjVXjyXJQvhRkdFTCqDWkX1datgmId2ESNhEtdOldfMGyEzOef
Eaa1fpAkD5Cr2nWORgb+nB/j/AUWQSYGpMdpNghkd/jqLFXtKbKi/RinB95jt4OGiALg1FRkbdoa
tY4FPQIVazcTWO5gNbSZcOnOR1mmEC6iMNpNaUtAXlH5cgyrgyCUgYuwpacO54tMl1AKBsQ5drOT
I5lbmDqsqIxkTo/BWoqopeMZRk6DviG46kcNtw5GZX3FfBmcvadWZNYjPfJBQzVTV+D10rgLcCkw
xuLSBIMigp03Gx3Hk8eeXsVkXZvZiaqGMOdYXS3ByDXAn7Upep1lvRGNjBoerDZXftbV6aqQC50y
0moEoA35k5O+7ecOTGdEm4CmJ2BONOrdk1cjICHIO2cPwT8uXlE0gtLGyJuXM+5sCF2NMZ6NWqO5
c75ii0LBL+XLGCUTXEM4zTnXewKxegR9shsou+/KmsnhsBBsvLnYIEMk8yLbob4aWDL3ci1yxsdt
/MV1ud8yl5reQaJJqBQU49XcdwMGj/R7D0O4GQaPR019iERHEkxO3panX03sxevQYpHjtuD8Bsb7
d7df0pyeY5a8KDAgL0lo9mw7NdAjRf6KgIL5JlFa6OypaAavShic0CGyWzng81Z3gnp0nRtkQVho
HfEqYaPHuXXy4P+vMk+DgeIyWjRwaIF5fGqW+Pmgm44JM/M1rnv2zxkID+5tmoWKkKl461TkXSdk
rJb9/BG7JHXi7yPZoX/vEcRSQbN2h1l56bTy4Lg2Q8c6eJh0M+QcGradKuOj4x0toLqHcm7fyG5b
y+Xs1sJhV5qMbtKMGQ5QmwvX61OecbO1RHHq8dYs6Z8MDSQNyA6MZ1DEkfDzQO7Hkzu1SCoN3S97
cvvIdE2AKGgVziejIHqKvgfIRaJksKu45KCt2sY+mgYyeZKGVpVPm6IdsZLm8Gm372B6Fi8ug9+U
grzHQ6O1ukvsPD1Wb2T5lkR01AO1jQBLtMdJEH3o4e5QNBhCFPOdntoPusXQ2k3UvdAd8NK0eKsS
NAKbjODcABMU8961BpIE8gWIR+LZynUI2hgl+8UmG4+se08Yt/pN6w4xvJx0L8Lp1ZTE2Lv60NA7
NahjQ6RSDKd9unm6fuToqFgIAGyz5p4wQoNUycdBQ6urEu275TF/Rx+/yqvsQrXIWokgt7XuZuc5
XqA2dkN4i909aDI4BqjdXAzQ+8HLt1roXRCTpKv6A0lrusdTsPBC4EC2XCB5Ds1oJIcgg1IPqbDT
aMMFCjUCblwlV4FdkRa9THCnft91xrcmSBUxbANnX/rQRow9WhEuYJJzH8L1U623R59zjfKm2hE4
Xg0WbkBQIaxbtsNQU6sTaKZMWOweA8TVFHO3pVWG/wmBXaamD8akRJd0Lb3ZQAMaXtNMxodwrFi+
B8iojEQ95vMjsN9T2HF4yB56YKBKP0QLaJn9PQtz35xK3dcdyJhN7u7T0vmg3umoBWhUVS2/ggwp
SbhhekKOAo6XNjOvt1+C2Hycmo6YWYSJd87GlnhTsg4PD8LTAjkZbqo837nw9sHc7NCeE4BH8iBK
sXJbl4U601fy2PXQalo6AqooaO5E2W7d0cLwkVZyFwzMyimI13nCZKCSkp2Gw1XvluubJ/n/m7ef
p+rH//z7s1RF10yPP8K4LH51YtvO7XP6HP9P+KNcf3Qf/+vSvnzk/LaV+vbx+//946Pt/uffmhT/
MSzDtZhPSQzTf1m2NVf8BzyfDSpZ8kT0TMP797+KsukiPN/Wf0zAtlgreMrYKG35UVuq5UeG9x/X
pEXypHR0TIZS/vtmh+clXbGpoj9uf/vvfxUqv5Zx0bX8webf/Nq2zd9gmbYjpGE4Nn7u5ee/+LUb
hgFTacnYF7KC7kNCwjYLBKAyGKlJ1zGqb8PJ1xrDYzxX8Rgt2EqgllInLyEJKhoqZNlRTawoZ/nn
SI6yU5TdPo7Ezq6tHYEeIs6O0oW2+suH+7/v5NdXbv3zlaOntF3TEqawbUv/7ZVHcZG01uDxEEFV
5Tm54Q+Tx8XfVSdGX+4aQkTvS0Pvfepyan/0HJTQF2TJoNVkcJh44/vRq7hpcvmeevdgwIONS8FX
IdTfj2lYUCfUV91L5leRz+vGSd9KM+s2ggyWze3nphP1G3wPTzYKtdUwtO1/eZfm3/30y/dj8eYc
R/D1uDrRl3//fmowfnPY5mDjlxdV4yI/VZahVubcJGtbixSOAwgcCSQ5B9cKEFwWWtQnn2CXZwqg
AgxQV5cAaKpHUPzTBgdIvhmWN6fXI5NdrX1k/Rx300PYhLsJVV1GKpH/5y+Li/Jfv2ABbm/D5frS
MUqbLuNirudfLzP2M04+T1jpiMghKksvva1ZxCzGFv5c6PbaTrDZwxUWLHEPdMyzupawwFEnaMZ9
0hWEXrcp4poSLqkXWi9mDteopMcex2B6TlyIkzZh2nd13ndb22V1JxtapclbQhRYqVa07feJxtCz
xIbl1pN2SQQ0wTAlACjE1r5qm/INwV53mah0gRWHCG0Pnjlc4fgTVWTziPc0BKRpgqKUgXb7VRtK
DGCWm5zdYn6xOroVkEHvVgRDseEva+Z9k/cw+ZFbIwqaV7GKp7fBOUBKq8EjBWhho/eoUtFzCZvc
dsb5pOAsinIbaM4PJbIPgwr7kpU2A7mSDjpoGuuSa8mTcNsO7owJ7YRC0ol1cTErR1/9+Wsz9d++
NuEZLmMMwwIgaXvC+e0eiws22QOAGJ/bxD6Geri3u8DdelNAmF1ETdF5kzybmt/Fz53T2kc+YT8e
KrS/ujC3ipzN26Vmp4uCP+j3jCiiO0aXTVV6/+VWMbzlXvjryFs4GTZXmadbNqWTbnCq2bd76Zez
zCAiOFdanv91ls2cDr7eV9PRogg20UKSWlLX2q4wSUsCs/ZN5dp4ncp4l7LYIsdkPCA4REwwTPaZ
Ad3rxOxwEyW5sdFR4y05CsRna1+Jae5XkRVjqoXHjcyJG3NyzPdZQzjgIp5nKxCw2bBipq+ESCSy
dQijxtJBDT37hSbLvTmNr2k6c0cP3dZpGb/q8agfuXHwS2QBHWZDWW827Cj422KfZ0O97tFtzgGs
6EkuliAGT12txz63wxEJn/c0sFxggo15JBRImxDtk0yg7lrHeI8rDkPdQJRvT5E6kaX8apXSXg+V
3Z3amQqiIoG9BPS0NoO2vjKmQF0xuN0hYvNH4mx+RlPyksAyvN1+WB4OTmLax8IAYN2iuGTiWyd+
n8UtDTcKy8zkqk+NNt9IFb9NQH32tycGzv9NUTXpKTeiVziC5T5vbJPKlkDxCgUKE+PEO7RaunAL
lzvN9DD45aFE51gHqHIiUp1zu3l0h6BjeRMBnveicKW8hHO9SCwUEWLaDYtR0akCbiuW7zhyDQhP
RWyf6j47dBwgU2SNV+r7sKrcB1R3hd+xPdUdScyXlA+YMz6l1Vzw1qByi/nk2YBPh0ZlJKnsaEqM
CyhUit2enDVLWzaolit8b4TJTXOJ32NiJhL3j7JVJo6VgiwsIsW2EzqitebCubg9ZZQ73dlzZ75o
9tuACkF6IjmFeeFzOwZH15kubiqmQx2QrHb7qJMaM00hinjf69nL7eAqRd8etS64N3OhVix5YyIk
vMfQhOwsGhaTXUJ6uuMMsQ9JgVj7lgDQaupPTofbIy/L5tqI7JvXsGfJ8R6uk1pLt8qL3xDxk/lM
+o/PtB8r5VjINXMNQgTmC1ZevNadxvW3nA25RUoFoZjTXTUYyTqoIdCtZIfQ5s9HkvX7k4SbnCpF
WJRSurRNnZrs1yfJhNubrC54ZxbbTdItI4LpR2gJuTE9SwZdDx5iockr98J1uNrnlLUrsWSWiu2t
y0XJ1oZnH0P/2DdGenW0NtyFZKSFsURe7hJ2mnno15KeK4E4LBAASh5iY3I2d6pXFAa0bwUQL6JZ
iPCYEDASxekLjk9UiBPJBdfbVQ2h4r89RU3AP78fcAJ8j4v5jT0zx/Lf37sjEslkhp5aagV4bnBp
M0/4bUJ8EM+JQ2cNJGKS+24BUchlYPj4DRYrZHcdFs5OLS35EDOHIu52IA/aHQU5PCl3Ww67QYUI
28egrt5naX5pRj0/5ZNt7/78/dn/+P4M06GA9UxT4F9wxW/fn5ULukm2V34GH4Snmoo25oSsoI19
zL9fs7y+5qac95g361VDGuh9mV7Kursvpyh/zMz0U/RYaFVDUm4cNbkfROolNZBWWAazjNsRYlUO
PKuxx8xn74EA6zvhyrfGQF2IiPmnUdoYbRRzwiRHYzsk30BioM9p5aVmSbY8at3zbLI676yj56Xo
Apf6VUv0ryEBMnFjusu+ZlprYgk7UyzQG73Ge0vPx+jZ6SkHkdKiqHDIB9wqjRMAssY5cVXwKPrX
iMXif/lUAT/9/crgiSfQI1rGUsiLW5n/y6NvoobAGD5GPv1FzfQiRjYiRu0OFWvhJ4oAtTwYrlBi
p6syNL9O5v4ZqckmKbX6cdw2Yd4gNhVIPzNdbU1GyGcxJfVuZrt/JN6GMaBokZ/eUdk8kqa6HllK
v7KCuR/aek3y0OBXufgkGat/qjM0LnoRHDsjNkCNjoZ/KzrDTO+Q7BgbHlYc83MEPQENmGEikI3Y
2J6XvJ1WjRvLItBIW9Z8/S2mqsbV1LHJaCJpbpDi//zzh2csl9zf6gbDppiQOtkBHC6Gt1RBv3x4
zjCySgqRIbsU4zjSx69MlJBdtEg1SEI0V0yiD7dKJzWfaovguDYu96n34I2h2A+lZe2ZzW/0sh6P
f35p1j9fGqccLmldOrbhCn1pD355adJkwzP3HNqD5sZM8mwE50A4u976oeXqlMsBOKcl6z0dz0i7
r5CmsZly4xJfzNURpTzDFzkSIY/NpJpfSp5Sh9F77kKzfjCC8Gtk4kEDWQ2LdrA3tmirrRojKmv2
b56uu8jnSJFtmLasaqFfWD4KHtiJ2AdIpdbL9NIMqOj//Ladfx4SvDOiY4Xn2Pzye1dqMKLvJOKg
bV9XT6QkETDDGNDTTIu2U/nEj7I7IC08V+qI1EwcMvb8QAeMF0DKTaK2VRd4vmvV6C5IDfUlKT/d
UOefNQFdgbQ+jDjBXw4+gUIQsU80k6tCAIY1SUbejXMeMdiGOihbrY+JGw4d8m8pZW6niwfzY0+G
8r4v0u7Zm8ptG4VHXc+9XczIUdmZ+1AsruWWZDrYeRDKgDTt2QddPZJTN6oS/RbcSrzuPdv0w46y
ra0YZCYM5R5CJnw28F6haxHaxuyDxRRjQFeXvp10H/owF0fbAUdFHrjvsOGRUwVicSqM05+/BHsp
7v92WzB64J7Ae88ogg3tbyi3dKzZMdIyIjA0Ua6Pwz0TLXg/1j4IYVc0FaEokt1gkcOusIO8OoZF
uR0aFOERBPpiq5JwgxfTWiOWcAm2G0k5acp7xGvPyNONDdsl2qmKsgO9D1xYMrQI/WnFs1dDIELJ
H55FA4LdWxbW06xBrrYYtoU1kXSmGBzguCMIGcyQEt1iWFNBlqJC2odHnfHuGxM9SoEIR1DZH9Op
iM4ICZZEoKlmetmSC5MN7rrE13BkYu6HqW3t//wZOv9oSfgMgUA7prRwYNvGcqH/cv8aWjvBfDZH
9GmK3FFRQ8hU6T7UradktuxNqc/wJxvnNUg6E8JJydwiiMQen3jQEbOSs6xM69TzzbomMNxkfTS5
Ix1fjTYe++8TBqwZi2hCiB+ZR3ixZL1tITceKlT3SNZg+k4FAiyUlQjWY3tmKKqqOy/GG1RjalsD
+Qf8EaN91DERZihyHisV7MibfJjFTACm7Ny1QTal65b3SaE+B0RUDlbTM0pepPe42XHN8pJFi+tK
0nRoXvFCz8j3O6h3FaYoTv7fS7vVijhpyzvBqIknfrxxUn5PUM/vf/7oLS7Vf1zAVMmuMISFxNfx
nN9KjcEkO7WjONvaRob5ukRbEk9B6kfG7KyjtIlpC4hbV21wcSMemyMsA4SZMEIMs/BOntWhhkbT
tS89b7xqjKEOlWkGl0bHPzEH7F0x1o4Aj6bxOkrwb5md6/s68NyTSDACO9GlFdVjNiRf27hr4HG2
kQ+1j91SgNUDnxo6VyVa5Igzk4DJw3YVRr6J3/POm3QefyOr3JmrnH56xr0XdNjsrbD45oHhO5XN
Udi5dhQ10+9wzAFyzFah1qWQp9trqvUmJWt7RK7UaxBODGbpetY9tq1zThIj2GaWEa70Sua4u5th
H9X47sppbnwMO59ePcvrX++tjoMNjyeEZwKNHJ4x9NhFoK29yTJPEiOhQ4NzxXYKuXjJ5G7bmA2H
TqffzOOxtcl4v32iTSvuy3BIiUlMtLupOVoiZLQS0f8VrNWKehpOuJv15bYs6rl6v/1bKRFW33p1
Qe7E7eMdQr3ZpRJorB7FHh7jRWwR9UAk5vr99h4looBhMZoNwxzsTERUdCd0QMMcNveBHkj/9gfB
H3oeLLe99NgZ93qAEhPECWFByMV4AqWncFmfUHKTDMqQiN3teCJtuCetwQUXFY1f2YgRojUn69tT
UYDROTZpeNWmrt5pXRZAGMYcEQaT99eXAlonOciYbqTtbOMZklV+kB30A71Ne/b9aXskQmqtJTF2
sUS31lD1iWHPWbQEEezZ28suA+d+MPtvKa0tybPGYwfVZ6pZbPXcyXe2uAhiBX+CxUhs84Kd2z2N
KGZFFLF+zJFaNuxoNiC0eSz2gkfPGBcxAsD7rqxcH3nUgyxgnNBCnWYC7lZlqCesXwpzW7io1VN7
Pvz16iF74aZqTlrBZOx2m3QYiO7yloJwScq08E/cqYq9qhHHh9s3U9CjtcwrDxDDIAEaioUlkW4M
Jpia3AYas96t6DcBDXkYE/Cgu/vK6uxjV4yX0EMY4lVf+BovvPGUGBCYyYkcERUwqDHj0UDTwdGi
li+0bTm8sANicyP1mDsANqQW5E+qCxy8Bc649voSv2+Vk9KshuSoqSJZ4h3zjRGb052qM/kzI8UY
5eZ8FgCF9q0Nrxu+mednFqW8bmt7PFXdyhMontxexxLtOk+1hp/c4YF3+7oQH7bMLOT7mCbmYzVm
G0MbCFGCJHHBAHKvW/ExrqfgackvXa7729Wo6DMgBJURjjlUGkz8chAsI085BEGJEUfnzhOb231S
Ecq2NpLW2CNr21kR4jMu3IuhGHcR6Dcj70aNMqbTG3aZ9ni7qw296s5MYzjil+PNmpGuzYMgDjNt
/SkThokvpY/WeUpA9O1/KXp53ynHeEjRn+jnHmbVU5Y7GOCX0LRYpT/qmT8j0fsniKc4FxaQpjOT
SWs51rNnOod8WJiLGULCVqQ0fp36HtoZGZa1GK+dYtWcFcEXO4hgtbgUVm5GWEEeobpKaS18IlTy
FWEO8Qql6eiHYJk8ZBgoCVT0pCz0lgaBM9ia0HF5gUxRqPSHycHEttGc6uh0TFgqt0V77TBxJk/V
7AyfyzA8VBkFv0fLuvUKFMN6AWKa+h/mcuu81h5DtajGSxqm3kdpBi/hMJRHOSOBR64jrs38PXNh
TUFerg4e2BsCU+Kvmd7PZ7uqSXGEQegG09dBEAiCffSu6nusp8Bd7pSGFqizED6X4RjuSoV0Hhdp
xYYZ0YxjVW+G0qOH3uoJq12yfHnMZgCP6h+9BR6JWPhxzViC3aztPoDw10mJdt1jHtvuiWUkFgOl
n/A73t9KV11q1l7D/jXWFjUUhIJ1qek1uMbWfEAnN60sbu2w93AKhNHUP4QjnljnGnhJfilNjMF4
LnPIgI4OpSWqnjJTM55l44i7SMTWw218YLqsPzNHe2zQUW5H9hobAWHp3koA17WQrIlkBaSyJogR
uGfsoShapg4qyYwnI74fiTY7RfFIqEhjer6Wxl/HRvv460URx+dtIOWaFyuYD2aIuy5CStLSLvgN
ltXdNCIK8zqwW2bGyO92AET5oC+0xlUT98+6Gxc7B6IRnTIFiI0RN15IilA5kBqbRGaxQLj9NkeX
YHcDr3mIw52pn0FTTWy5sRf2szO9KC/9AmdnxxdLgWRp5LWVxm7UiM8YdIDnrQnBPNOAIHd9cBHz
wEPMHKytReHOK5QGLCkASlWSD5u2Gq0zfKS/3uTtELSt8WdCWBe8Ul0jhBHc5ay/oD5qj4RUrMOQ
0Y40ms5HS6/dGbZp7QsyJYgPBIAjs268UjuH50WTJsZ5vOgFwnvBTOr2R8Hg+DYOrbYNNea7dSfX
KBO1bWy27vqvL9FAge80aiebmIDmAmIflMe4mZkdgn5rc8bZI47Fbe21vG7yZ9fYb0m01Hukxiof
dq7Zq71F6kabx34495QniE2QBAoHAMewANQ4tb28WyFwqwnjHXArZVQV5YAve2SwtZnrCW/GMrhP
civda7r1Ql3aXWRVfHX04BBbzFrqipRQoD7ozRBkc/yo6NimNFyB7qCYtXZ5W9qvU5I/3d5YZfRv
KtLHayPVtFIDZRUOtBelueXWsiriTFhs3KkRpiaS9Wx1+2SrzoPbbs6oftog9EuTd2qk6gu8mWlT
1/J7YVqvucjf9cKK17ffkpVmuxJj0sDkwLuH1iJ8xFfSdU+5bhrPwygpyglq2CYpVE+hzxQEo6+s
2sYBN6I3nMmMLdGDiuVsNISYLl7Eq5Bz/BZNNTPAafwZA8DwOfQaOO1adKWKlhhBQfAkYvRLOQzr
muZizdjT2ZuZ9yaY5kzVEB3CotC2QON4GEX9txZaQJkCgxW99poseTysLgTjrC+em0Kk1hUhMgA2
Tyj1V6HeVmvSdMovDDw2Yz6+cSqqL+GAUw5FB2mlKUK4tlFg4ZLe3eUhGV5CTmfP/kAioeDD9Oox
1gAHSQytJFlzKIc2pC+3FAfLiTq/tzMNwdNukm3/DCgV33LavpUC5YSY0u6UNW60yv4ve+exZDey
XdFf0Q/gCS4TwPR6f29ZsjhBkFUkvDcJ4Ou1ALYGkgYKzTV4DPZjs8sBmcfsvTZJ9SuzAqsSMM1a
yzplTG1yErU9o+ikmAaQSrNcUXPiK5CTdxE13xMzDi7u4OyKgpZFWjQivBgjFtwi+1nEwz1nKMqy
KJkuRkB6d9HePQyJP0xs7snsCzFbOTwK/72QvAAFLBjEGbxUbRnybHhDfmRy4u6Khroo9L7Q6Y3n
KGSpCdFVHILJ2UUxEmmwTNGzrtnEL8CmyfeM2oqHoYY9++z4Wobk51LocBkp69nrvPyFqpS6OjSv
XpHkz20t7r3W1Rdk0h9/j/po7A6JMeAzxvF38xpEO2URUSRGv2sbdqEZduYhTYBzBJqBiQWjQ4WO
f9VNMvu0onTbyQinp8FuhQ3D0SzbjPTl0LkEyj4FZKscCzuQ++WfgiD5e0iggguMuEL6vROjc7cl
islcB9bMm33CoBRvfRcaixOZYE3LCe+opoAr0r8yHHe3nj+ZsEqLCnakYEAAKoU477XWF+M3Ujhg
NAXOR1BlHvBK8eVa5H+lxVVPaYKckbA1p4iDGzMDZNcV7+zgiQJDdcDekT6VqDUwMumM1oZJrrZh
pVGycUJuMMRFJ2LfcgYE6TZMicjlXTqXMRr4IjMht3QYmQYB0oFxGsxlwiESkd+49N2DEs2v5ZQc
4+TOn5cnHVrWmDjfFefWtaLPXiO5xXGnMxuGCyexIkPRjDpyf4nfOVaklh8t3ExYdny0UItjIwnD
i+PirJlnQcu/0TMiOPbzz8QlEOzIbLD8SGlQ12j1yvNEAGlWg4RMLAqZWGcT64Q4gAS67q0TquQQ
Zya2sBCgYBSayZuQJC7pcf2H/T5z1RztBiI9ASC47X5WVkGW2TwaWZ4lx8VbPwmrYN5IVJBvcEsL
3vBItue0It804gn2pevtvKiZ8EJPWxLj4m+Ti+FrGB3OyEzjGuef0HST3DQ2V18D5DTwMValW6YE
UkTH0tDrF4t5TaEW22v6jhEOuTMky70rw+2IhvjkoUJv3CbfmnHkr/ux9PfsXzh/RI9j1a/hqOSY
TwAw5OkxKbH2qd4NL5mm3hmmgooO/aPrqbuCWPai4X1C8PGRVUP4og8EtALKZ2loh8E+KJDquzYi
jvBrKZVSAi/t4SdfsL/rQFfV8RDd8LPtbbjxu6TArRBY0jtMhbwGZsdtPll35nLBYDvfh5QhumVj
1ktgXvGTtKLpPcXDfqO4/sEsn40Exc9ytNsKhzbGKOvAO3QhUhlyQeRZx8o410MtXsbGOiz1SIv/
EJMlyMtx0Hfl/Bz5xA7csOJElLLyKvLGfB0z13gNZjF40bnZ3WKs1Mdu9vBDl2NnLt5iGxCnLXN1
L/rhN/ZEcYTBgjBXxL9UkL8t1xflc3UONPlUubp3rhEeweK4L5+HFpuXYKyHnRUrWsdWevpRP7A5
9C/FOBympmIcMld07ljBxKGPbelCT71dfhvKudhH9nSsAYKlHtX90kcug/SylLN4QpFOO0L5DXxF
+TlPNdJh+EefpHTkcd4kKG6C/pcoi6OwtbU2OGSJYwo//+2bqjI9jkn1ZTmFxdiRb+iQNN0pnkiD
ZFuz950STbvLN9jFVKnJaLq2k7bNIGtsEBerDd1AcUujZLd0bxp4BRKIFGwrhesNuxDGvcpzAIGT
wzV18Q5ojHlK0mnTj2b6TTW4lTQ/NV/j1LbIQjYIJZyQtTBTkvpjdEPrVGh9cNaQsHC8pLDz4T3U
n1Nd+t/yHpXkyJAVXf85sSVnqAXzT/ViX5slXZLJp1yZ2c8E716BGuAjGPJfBGb28fiwfdXdDBNE
no697tVstT9j1LMURuRBZvUUQC+Y7Buiqgc8M3KVye05Z5pRrCVS4WZvQm48+dGIctGfnpcqkq3z
HvsXrlDuRLMqcdCppt0Xk27z2gPONyBhdlqMaKbVJSULqKRswMiYdCQJdBiNI8q4x4D7b1mhRLXt
7sc+PRZ+foO52r+UCSNMt51m2a7gdElauJnjhaaUmYKWH0nTla/QVPlzN/lh5OV0Z558HFGwH8gc
DndVZzVkdEU48vC5Xh00xBkA+v1yfPJxKc6bZ3BDwqnJimcTvIe7i7ID4JyT6OEjcf2TJYjRGzG0
uAJUrV45L6lj8w55xWkQKrmzT6CazZxxJmvhmk1QkdVQRHghS9xBs0cm98r8VRvkl4YcQZhBc6rG
Vwvo3KOmBtllQGXrHU7hcTegYd53/UgyOIl8h6418G6B8IoyLsTSnAVFIvyyWOPeS48T/Z/ex/QA
RKZesTdRuO56zt6SHcrKCkb0EzirVh7G2LvRELJd0s42Vd3cq7z40oK2ueh6jd9XMZJ0ddaBQId2
YzF971Qzru02wPzhCt48wAHbVOdwW+qBghd2W1Q90wdNZjB3CYzXdFLQ1t3AwCgfJ/GM7X4DZ3Ir
ag8lnTncXFrVXpX9QRMxYzw73uU6IgQJX0G1tGjWrDSU+VyXTtoAQZEBUxxGxWnZmwMRCx5uVdyk
uQtJ6LrnJq5hrQ4Hbi3ZbtkrE9htNimiiumnUvo+cPonpzHrfVJztQGS11H8xS5Zb+5Pa6BujjgA
n6qOmjkqy88WpueO+719G/ru4cuKYiZ+zRHaX3Ov/1mE5trtzOASA2Cs2As+lnbM1FHXhpr4yLPJ
22e6dYtl9x4i6Jmhjvme+Rm2ZW5YkJT0ldYsEIHGgtnOco+DU7Nw1qwHmB17b0IkIkITyXnv7+gD
TyFM0oNqP9CpUy2E1ssQOr9hRI2brqjq3aRIP7ErhliNoem3vhzqNaqd5duYtptloGoDf4d/hxIp
N8fkWSHazqVztpHpvy0KLJIS6nUpcygik0mifWphvG3RcqaG5zwJbAO8ng7tReI3b6VtUshJ+DWL
5mT5iOT+MQua9TrUNMEh7qJzWO8wfwoowWy7x+qR2+WA/yqCp2zRfrFSSJ3sWKLLNpO8OZXh9FZX
vrgVgXfIJ49gE+VusSaXW6vDisUqo3z6u2/9FkizxHPXV+eppD0yQvJCVBU8u0XaPXeDiwWG95Un
09tMyfDDle4dv4rcMlIhu9fWGad080anLZ4Kc2ewg1mJBG96hsygx0eRW+pMvmC1Rl5t7FtMmoEe
5o8iNrDYxoIkEUAty0/S8QAryMklb7bUADEJ81joOPqH3HxqcmblsrLILV6kShXd1E6zipiuniO9
aTWPsPiQtpsehz1FjTSbRCIzHt8tjrF3lFHfDIvPTfLxjcB8rwr1xNnwVOPBxCMoCEdb9F5pK640
HDEaet/fOmb7pEBhKd8O946lOFRoQeqKgGN0IGKdsrcuvPk1AJ/KcFzEFzK/nhjLd1tbd+BTZ7/9
1tDugtZzlYKwPDhmVtzITKXUqw2YVoSg3T0+few+jNxiHQeQoD4eJsPbjQNhASNlJQbkWOzxCOKI
xSeTZC4lu5Naq9Abn/lPG2dbzbKI+ZGq59cvnl/ERhcBUZi8KcGYvU1gP2915mN5MNSD9/UnI1gk
KHXJRGuiKcSNgl/TBMPBoGWjJhYn6AMebd0G2DC1c8HIeo63ZlVTk9VqV6D+9daLD3ZLmSNMbD+t
BzUQijHQK00luzpyn9x5rO/Oqg6hoBwsjcXyi1P2xVVm4kWbmSlO46LWcvD3xFlw6VzfPv/WoxIv
lsbowxkIgUydHjNWb5RIbwS/Q1nEFJuTt/neRlV3ZPLlYUz5suehrNG9CaPMblmVHdJoF8DsiY0i
fJ6zl5cZWQb3Z/4SpePlaxMp3EkV9nNNA7a1UkJLagEvEohacu+z7qtswa4zEE7vYeIla1dT2iZJ
I/jKJmfqgKh3FVWGOAu7fGN3Qv5CRjtmBXT3uHTqDfcie8YEFLfDN4bgy4EEcaVn+zJJm4ODFNyU
I90wTHrSYAbMOqiK9N3InouZeaEdow74mTSwJ2WamOvVFHEH1YHh91jQ8Lo/k5CS2b+SGEIesq2V
NEgO6bJArudx39En2IkFVHjEOL+Dq6jQHBbm1fGJiqYwEvjvDahxrIO3uffC1wNxQTjNK+6k9OIx
GAZ72DevwvRtUHv6bwYOOxhN0fc67cEb+GW4Lsw2ZNEOKYCLPz7UHuVglLViG0l0hoKmBqUwn8+E
vdEowbCxfP80ql7H3UFUmOsLa5dWkdpqCV6KwQ3FNfsCIpyuBpnyCiipqHfAtIvYqva+0aEJRNLC
eAJApNNQvlZ9HO2Xs6RpwBi4nvsVtv3rULoa6Nq2I8bK8besf9I16uUNUS/9frlzEjttj4FVs5tQ
r6Ejk7NK42g7SfPvwyLjEJ2hcElzmn/KmUjOlmM6J0vZX0Wi/H1XzcdeU9yi0onuWkRjBbb7rw4s
wEO9gWvP7jvUqDT90sHGMkV48l11xUIyc86KZMtAmD2AtRWRo06dnj8NJcUXPcI9w+B7xYSLx773
D8u7zUC/31QBjAjRzl6z3EMi4Mg3u9JPWpCq03LO6EVxT2YzWD7Y7XW51BrbqbdmXTzLgpVnRaAO
Ajw6U35zgu1zpOFtnoJG21QAlk4eHnpEFUN1AJD5p+7Naa9Z0Z3FwkdZI84IQOvzWEKa0gAS7fKo
bralbCV9PMBJQmor/hW/2ousPWhDzJ2oj+JMhBjsvp5kqNj5Uug9Vv6I6i8jbZHd4ZTf2Jggqyqj
5jGRRr4rEZzz2MgYWi8/OxXOifUydHcEWX5v7LHd6wWesEDFI5vS5E9ZQQ8JY7iY1tjSilTxdXk0
pmg6uGoyzo7PF7iIZGtSpjR/Amw091G9ZH6iKmcTeJ1xVpHzBeeVHQPhmptlugq+ptuhC/p0qlKc
Q9t4MIyfyHeCJTpvdDCgbJdTuIJzT1JTk+4Ne4BpxRjg1lWtfcklC9IwMoKrUJzMjl8O3GnuZwPq
+0S9oPUc8vOWpRL+qzaZ6sRAi8Cspkt3EIcapk1lSctLJFAeSoTUQ7sfovoHWoVhxzHlnEdzWDFt
Z1TTUqSw29qYESY+gsfgZuDmJNmvucckuqx7w6vOZWPN8HDWrqqtWOvBFCD3LtoqB1lgGpAMHcjk
wM8G+EClv+s275hhte+GzytsWxcD0fw5KNH2Lpg/G4XDjoFXv8OabrEZHuc8JCSEkl8+Ors7hHZT
nWu7uldpJS8l6dZiXRQeg3v5MojaINMWk8BoNC9gSMaXCvtWGw3krBBUAyz9m5ThF4ayaYVAs9/Z
QjvUA6cSh/O5CcT7UoQtj6xpTbtE0VyX8hBmeXHuwziHMY9IU3KnLQcFGI5sl5vRmZSJ73nAdyYv
E1KnodMxwWqO3uS8ApQuMBRP3ypKz5tA0LIhfeqPw4Jly4kGJLIMvilTrpsh/onQygBN53kwCZqD
Xkgdb8sEvavr2ApIzdxNHOTopbY5CKNVDVD6xJCK83W2i5hd9hLYJrslkY/PJRrBdV953nyvoAvU
ACR1jYlAMox/hllj7BjbgwEfQ3Pv5ba5QVP5CXKyvPfDhBVxdI6L9tmYTJS3DvLyLFan5Vnk5OxP
2cQQft7Ve1EArI3zNfLc3xFoiU1doHBEWhUXHrlPAn5kGUoexe/F5EB5/1GP3XQ2enONz4CG1PL9
K6Cb6rDITlTQBGsUNTGTDCHOne3qt8gmyU6VLrZ0IyWPhEqliDAEVxpQFeZCJKygFi7gc/Cll2c2
sgXWxvLgeb74xXJmVNVGNrb5w4UjQFQcAxfbyx5A4QG7oangZSPh1iwT9xYELA4EwH3fsq7x/AuB
EmsCvJpLHOrBrXbOyNq+B6wwn2F5dpc+7QRs1TVUhzoyXxYFBOgerDwo30Cds4vVmXBKoCId8tmd
PrbXRePgwzbHTvpt6QeU+5qGkCkikw5h6RkYEsxiqex1RjQPFRbrmjReEZ99xe8nfLzxUs12DPlv
ha5eTYKt3uqgeqM1J5qzxTjeDVhSJGaeVaANxdH1E3oArn/JXck1aA9ZuXUD/Y1ipDr4duBf2lk7
XWXjtzomgqBkWBN5iQWYu/3hlZHxmmDPmsImIeiy63cp8M0Lpa/amN4g7prBbZJICXvVrm9u10Zo
G1PQr1V/a4w/htPk18rMoVbKUtu5HgOHyjQuTaxtwzYpn0GHd2dDBrA5rIvJefrWlx3QMcQM15rg
bqA/aF39oD5HWf1Wxao5Tiw3gHsW35KY5RR12ZD9GVA0PZaLTsDP5mpOns0oeEraKLuag3rHsVeS
wT61F/dzjE3nyS2IESLbaFDWtrMcoranl1yv011gCsqvWdNVpfYlnFSPsFEePBnu2r5H1hL04lKy
SNZGrXqDyOgeYmZtyp8+l1U8gxuetqg7t5aHUlXHgE6d+WXXn7XbsNxwy3cAeZtR9LNbIA43Huqc
U8K5siKnz2MswGdaoX7Kpow9GzqSR8XU+kgoFtIm5dlHxwTxTxf03W60GfmrQTECPdfjPmVVVQ5Z
fdLMEbJY9FLOiiec2+CXCdthAYgneNKLh62BhQcavIaC31y70P2ZuGHN+rb4wMuD29xI/YM03GvW
TQ2UaofluE3hAfiMFjtBluWwi1uzRGq22Gzn69v67RP2sxeNHT6m9oS9alr7jm9/MvExkheaiYK/
7jDhbsb+YcF/OMoO326uAJJ0tP/XZAiOsSYYUiWZszY0y7kqVKHQA3uTwoI7vNJKuSZyJsZrQs3u
cj9vR2rjTRLIcO3oLjMg2Mf85yLjIlaxbOCOw5zLD6K2qkvuCvGti4ZyJXqhX1IdOa0mjeSb3fPd
rxD6fY29DJ+ZLqWsgTZM1KElcOhtxlzY267FK56b9LI4FgMYHjF5FwBsbyZA4JWv08ASQrgj2IUG
s+IEFX7/rHmd2tiqMz7MavqqPMUxj/zFEBr6saYDO8gKZOcXbvOFfWfYhGNY3MpR2+ZQmcF0Tawq
+ejY+guEl6Y04anx9+uRRUaYx9596Mj969Fu6OlnpyPiKIkz/BBVAxM2fckQJl1IyD1jJPB2E9Es
QFrC57Si9SHya9bYmagtcwFlhZi+ZRIaaD3bX5Za/TtSE/mke4mz70bCE5ZPLjTUh5JjeFyegzCh
aYf4nx5LL0Gk7orqMFrhFSSZeW3tzrg3YNaKEIf60L0ov/ePs1YaHBWUYFFN5NKymlKjBTkJSr7C
woG39jdfibYvNSwkrR0iWfDyIzTA8SKjHO90gXwA29gaZGNIPDHz3KmhAfSsT1OBmuQyrj6qTv3p
6bseVkz93KTC3MmWMQo1K0rLDmI9KRkFpGCYNn5VMHhCY3j1K/uApu5XphUg8OBPX/I5SapJqnQT
MKPBjD6IlylllJJAep6j5fg+GckZCe135eriTVkFjFd7S/K3c5dMDUc28s99Yj2ZMXmvAsvBKcIu
cijCjLxL0PurVLM1jizjbqW5vBvzIRgF6YH7yjoGLNRyEmLSS1cDL63rvlm5XUzYEqXnpp7q4OhB
1+rL2t0EYdnuavXqM4AE+Z/Bq+xZoNRFcbSNST05EYtLsij22aAuVdYmq94KkntljMRQRM0lYWb0
V4tXMVA5GszHyhSF1KaOw3ENhK64xZaf3lhUwQR+LHMZb2T1+3cZMLHq2dbA2C7+27I7ULQSUJDx
+fVIC/4+5EBg2Y2Vlb22PPPTmLDCB6Wlv+Mllpsx9Ox148q35WOBesFU5s/ZA8NAl9hBBLlQEVHc
Lsq4KJfajjhA48x7AHp5tKZtJgsLpEoKsFgxvRnp8UEL8Pza3PiVhhAm6p30DrDQ1Zgw1vKZ5enP
kkhqPhLJdmz72cP2TvKSE95BOOgxyhPvoql52yFkbSAuYAIqougGkBAQiu9x9nOUW8g2X7WMrCWA
KVpODD3DCWT4855QuR1HahBrZ4vVwLtTs4hzRo7uRnGE+kQd2LaJr2w4aJ3bHWpNvjlG8ldegHfD
Oi6Vp4TrBDXKuYqKVjCDY+KjmvLh7bTNLSh5IgFNV3zyPo3E7APIs9z7hp8uU9mrJ51H4YCgAKg9
bIcaL1LbjCQ7hHOSwFzSLfUJWS509jaSa4iPLsruqQFTzC+Mg7+qwZ/ucC1f9ALTrzbgCraEw65V
WFer87YWovSjzkR1zQrXuzsuyOLlOXCG5DlMtuEgQP208VvZjWju/PbYhG1ERInFm+x7vz27s178
Qp1TxgqvmTdPQDnATfJJCeEZH/EMfrfHzr4NDA4grDDLK/nu1udq9rpOg2ygNHzEeQN/ewBnV7Y/
wF4kF+QJ7cq0hoqvY8rmbCN68hhRmI1GtyiNiczanlVB/1HOfOjQMtujFFO0Cqs0PEEr+lx2Nr1R
DDerg4toVVZ+aAoXSYH1BKr9SVMekl+Ec6t8lo13bvmlcTxcZMhawmyiH3CsjScjsD7d/vcU6eEv
L2xO8VwttS2s88kbyg/yafbT3BQGZDHx6MawZeFlZITV9WPsHfNCfbGYHo8qgsGhhK6d0s4nschg
ZpL0HGt2zWRsGVCUWSovUsk/qLU4XtkUI/iJptmEFLHjIUdV4Vi71LMKEwEUhTRUevZfIGt5FhYV
4iLdBOF8Jri4w0MZgK3S0In5pSgIeeASmv0BRUscGC/9pVDNrncN4xrKoHkyMXwVUYBQCQ77th/x
0iZdWO4Z0JKNOCsuBomOh1iJZrdcY/yInoAjFlZCQxq66dOkTtksI65Diq6+6r5zhEIvxCWGeGu+
/THpJisrRETemW1/RobbUqHNktmgLoA0Iz0+M6koEGU5IL5nSW80T0tBKvBxXGDOupexNJkhbZEp
86cguBq6V26aPjSoKFhbYJckBRvt76glh85PxAahk/tXR+56aB2835yHNMekgh8Ry7ubrkTxg/Cq
OYLiutbm0O9QHto/LDihdjoetDjwD7kbfqEixqHeW+4DTGS1Slry2vpUi652SZB5aoTNi1PZv4NW
/2W7bnwzQ918Y6H+y9PH+OYGH6bbOk9jZ3TbCfQlaQ4tHn2lvTjh5/L62QDScPZCqPqlO3Vxs2Bt
MmXlx4YrSt+G+fDWiiQ/MFS0VqlZxY/SqV7MqvXWqML/iGFIcGY0L0qTlCHhs55nNAezoL6ZAaXI
uKxbD3x/fjNNRJDzLtg9uUZ6Xg4fjSdRtrl9qyIgasvfc9Bx2RPBggQyDU/LljylFMdW4WAjQ0e8
6lmGbnqnQ1+xfKKTvLOCQCyvfdRgTw8ZYoddbBDhQk4Pg0GtQ8M+/2AR7PcXf15Zxg09TkzoE/Cp
H3kyvPvbZjDVc61F020Rgi9VBwAsKNmLW6qLqLDhXpn2gWhEgv98u0SCiAXbZlh9qoYYpff8dY9K
Q0cMYmaHsWQVEF97z4du481b/W40P7TY32kFnKPCKS+wW51HTebeiWLug7TIbFXIgBeASdKVVmha
lXbcb+3ENs6Fcsu1aVFO1Cy94PubHKYMnu8Ef3wv3CC9sT40VokOO8nEtV105Xm5VgdP+6UPY70f
8nC4dvaIymO+qJqBijFKGXO2VWOfc9E/k25t3JYvw1DdtDdo5dBbUzkFRRc/V71LKD06+i1sNCK8
ul0SOtZFTXrKxeDAsnfBiPrxHKSbN/LRo52cy4EMTrjUgZE3LgtclalzYUK4iiunOSRaZz8KzCrR
qH1FTZJ9B+wWjS1ZtyQdvkSVFwGY1Xq0fSbqCcvTbknsdeR74qBuDQeFifFmJmNxj2hZdWcM7qSW
DQ/5y2Xp9EhsxTKkRpdBLibCKVSvOq5J4ZlXw4v/zP9TxKKR0SvEMxd3/eQpiBa2EjFvAKnT2dRW
4FMYglRZeB3kS9CY8WNKGEnL6sJJluA5zop9N7lk3KvklLOd1bTQeqv7I8jTcV+p9A01NTs7F9ME
WdgG0T0ZnFqy7zCSTP4xYNAiQ/uKLr4lJo5msExUfkyj6UJ6UXrJ/049sAFN3x2yNlDRPE2+q71m
VcgfWRPz4RmOqP8RptUdMxNB3qzNDFDf5WhI4Rr0V16PkmkFkQ+5B3psQBq+bqwue3UJy1ElmlaJ
+BECFKCvOireG4LwyHpIXj1vjK9JGkvYvfQybBPKm611z8rC/EOeobVHiyJXFpu/nSPjpwSXwmsZ
vlEt++cmtqN/nBqet1s6A4R7zQYtbvQKNoG4zOVZNEKMkCIOwm3P31ijimJGXhfwV5Pk1mS6dtQ5
AP4Whx22gp3W4GPPDS6mAPLAkWBQOlF2E5ocxr3eZxRPaqyfctApfz+CQvi/JzAr4EDXxMow0NMs
x6XTchcvz7yq+3wXcGStWdAEey+2kj3ShG2Sqh9xrcpnA8RtDSblspRGJLW719RU6dEv0TNGoGnJ
XYjFNW+gEURepvZRj7uFbufN9AjOpjWBlh5m7t5jVCDWIElx0SSR9Ui6EdpgHIirB80VFVt3oMBt
N31afRtTV794LLmWAmw5yKyPENPUystGoKI1lc3cwJP0FB9IbhmR/ei3fBaiAzjRNjrijovuf8Qy
c3dpjeJab8JhtzRxOEv0lWTi8QT27Tt5unyQpj1X4cWdNMQu8TZtpDwK3b8YmWhfqB+uDFWgOmJD
0jUGLxECNJZ8ns6CrpxZW1fiWOsd86gUBTHj5GDQ7olmaFtGKQkUllObGT+XUjVri1OsZf0+Nz1v
2+m3uGdoZLW6vyG5qpjXhN+z1MHCEjb9GokdL2I+Wg9RvOdcxxvXDNl7iPzVHpwWnW9JmlRmuSuM
IM1Ri+Mvw7e7X2VTrzUX05Qh3GcUSgwvnRKidmr9tlWWPogs6SOCbilPmr0sZeqvGpxhkTYgq1cN
aG0UHPupm66h5U233qy6TYhjVmFYI9Cd+K0aiBfSvtekNZMnqZ1YrN3aKMk+NQQlK9snB6htR5qe
jFo0Z1vhx1FwHyoNrJ5v/xlVKS/AzQijHooPG7xxVDEa0BFBOU46nOq4LTbM8T9URlLcCEEu9JNq
v7jt/h8J9r8gwUwHU+G//ydw638wwV4KmF3/9tJ9/fwvILHlb/1lg1niX57tOEBFHRjFttQxMf7l
g5n2vwzhOCB4GBuawvLw/P+DBzPMf5kAbtgUeo4hQMVh3f0HD2b9y0ZPChnMMF3DgZTh/l/wYCAZ
/ouH0rH4sAi7sZBDL9P5XP4bASgI88gyx+59MHXfepmsKfXvJfIuWLO8NRZCscDzUmDKsS7hgg7d
ZH2booa8vkhFffqO75FmqQ9HH7ImMYKfjQDoAjOLEcOhtJq4IAKTGK1rTAucwt8f7HA9lmlA0mLv
puTJc0SIqv3TcJVR4tR2FMDIrFMOVgzhOIyQkNvMBMWPCTqTvVUBxIEEvTMD3OZq+k4ORgI76rLu
siWfNyGb+ZlsHFXt/A7aMqPG2r5EHpf6a52YbvXR9pBQD07HFBPQU0jWGEYwaPFFY+vqqZB1DLoC
hBRK+jlWROh7RqEY3RBa+fWGnA1Hwj1gv/ULJkxO8ga0BADghbuXMOeyo80lSPikx+jp54C9mxFJ
wUVwS4Sv2CCRcVvoEVM/t4wYEwrZHqh/hU22pVGacAZIUdk2VdQJZv61F9xSti/thi0aut6VZ+gi
Iy+6BMgD5tvWvuouKLS9IXuPVUTc+ua7xp2AfEZ0DcSpwu2CE/NoF7VHV1rVc+dCEMIGFtAAlr1K
5T3CrJ8yOrU9EPu+7awb/H7hsyFL0toqPxP6r6SZRm9LWYA4yHFMrz3kmSAhzjNzRNvkknmzzUhT
TJFGh2l/S0pDkCUK5nQxvjGnYDOrT70TnxIWYoS6+qUH0tdPk7fC7dNk3YR1iLw9BpRKatc4j5Yr
WbSkBuPeZ+3QkI7ujLGjcLHkzrSb8dEvzNLhO+KjsburXaFxfMz5UsO9NR29vJgGHOBVo8V1sW1J
2UZQqShgtkEk5Ksyq6jehC4LRZzSiULCxlAHA6aXNd5ZMtq30QMzf1u3WlQLgCAF4IAucO2edHCj
JFmWKJOgeAZMZIwP4gBH65eWaNG4r5FH5Ee9Amv7cCkI0qfEl5SRGE09L1hzATHUYOZfKhrtvFW9
tWF26+THoCBFMFybYYPd38uwoQy4rEMD6GNPlRqBdPAbyKLoreh2Mtgu7KGsIM6eA37i2S8iFeF/
RkXDhu5Au6nZ0FujZCC5DzaMVaEEZNEObakztT/1jFFnFq2mijS0Nux9sDgkuRuyWxuMZlFrdEpD
NkGsQln7+yq0FGMFmy2mty56vupdAg4uvDQUqFG7AdGLCeiWkGwfrA1YrAlhLuak2OVLYwZZuSm8
g2GDwN0g6qvNR4QHYUb7kvtCHUuMl6AvApRj2gUbIvPWEJ4BW5PR0oFKNUM5Dhrhrg5f1aX1IbOe
w2GKGMHEUiuTL83idMGsyBifZy2WThH9qAF4Z08GUsv+s++Z0D7pbR4WP5Hx4w/RskSWWMC0bkQ4
W9ls9C1tCFiUEsW00iZ/AC5XM1rTSm9gQ6jrYLd4lTegx5ROunQb0aJjQY9niyS9ah4b7TNMLqwl
ogBHvakAuTJzBOs53nIvIVpMJWB111EzDj9JTaYFClONgVYmrWfRAckj5yHsOWNTrKTfTRT1xj3M
rZB9JjNPQGzYjtqPRpLzS3Q9TkL+L6URINLqjWsdAs1MS7hSZOgcpN0P8j1vhppPwUHrwRslQPD4
cgA0URtBhUcWzx7qtnJos11n1Y7x0LvBtlhGSEhZfVwRTI1EjXykUglvV7EbBJqHP+e3a7iaASu3
8Ke3IODHtEEzDhq487ERItgyiclG1JuJvROgOfsaO7Pxbkkf+cPNH4Pmh1/oMj+6sTE6B/rtHDpv
T9bTxic4EAd98h/snceS3siaZJ8IZVABILb4tUzNFBsYM5MJGdD66eeAt6aHZFtX2ex7U3btsli/
AhAR/rkfzzHBK2LVoMUxdGMRyRezdBNXnvkWTgA8wG/zEbeTHeJsHoPGpd2B8Eiz1SMucpJYI16q
Gv92vG4Yc0MGnEKrP1Y2oq4fUncwrfvao+fPc3nWr+tKzsO5TBGkQWIvhl8ogzUO20T2nQ8rzEy2
PSYT50YLy0A7jbOTlxtDjohUnTYhP1q6W/T7cKgXgHLf2fWhNTO7OuCYUvbR7XTQOCNt1czI5x66
q1u/uGThXsrAwrUTc1KgZClvoTPHQ1apTTaHQbFVDIBhwqZ5VSF3sTbjnAfrw/TJ1Bk9ZmP6mQWi
NW5QXrjxEoXpZt0Z+F4OnqN1jAC9mdQyL2/275wRONto1XuLy7v7dHkC2Gs6dCwiixwb00sKRyJ+
TPm06S7RUIk2Rcn0eceoCAAzxxfjXsZFnF6g+qjnFOdE5xu5Vhr4tS3PBRUUIQfBp0FEpi4gyrly
QmM66H1SNFdHpcDZNdfG2UXu28FnTnah2uRkuIvd5CXY/7WYx/6arwn0GEmhvL0gZeOA1u05Dd4W
q7X+3TYCIgGjW+Du6sUY0IObVXW1TkTXmjDYtLncOHXeDTeiboJqUzfDTNUF4Cs64d2KAm4nzTAm
YmFXqNGZrah9n6OoPtSZmus9QgXPOJ3obM1wRuv0VT57asSsl+oU0Ie0LO2ZhUZUPdFRFq1RBNt2
MzQNBp9mlITUeqYzQE3ywgp+VKg89LnOk44sXM/SOjkut+XeCO3qE8eFS8/03OdktEYEk+3E8m/v
pogVZtuHYf5v9J2fe7r/B35xLVuAnmUB9Dyb7mzrT+ojR+t+8nL3XQbcb+VzknkY4Hxn4ulzFwfU
cj4IzRXtoVe0ZfsAiho2V9bPnRbJhDkIltEPgWdOc8LOj/970shbrIv/ctJYQHj/80HDr7v8R/wr
fnj59/9zxDAM8RfoYdtyoGMawlm4mP85YhiG/ZfuGvzS+EkXBDG7+7+PGOIvnctAZ2IjGb96tgH9
5+8jBn9Ht8gZSd12obXzH/z/OWL8Qd/idS0YxOiODBpJhnPJ/Y7ImUtNj/Abq0Pufk9crBHG9E7T
Ld0wE5yqmB37qNMUozNGNd3sNMLe1Tup77IseEHAyomkl9dJJm+/fH+3/7ncf+UL/07e+vttccAy
HUuYy5fw+9tSWZRyecfqgFLEzDc/WY46sWVHFUnKf8G3/UH5/c+LWbpcWMaubfHN//5iVZPgnFOd
OiBePEc00JujeVZFILcuTc+ENRh1GGtYy8dgcMCYBnRe6VhgGY5/OAndCLT9EArQvnqRPAsTBrmh
0TjZOGz+vS/Z5wG5u3DyK2LKpgUv8J+/qz+fGMtv6PJdcVk4cF0A/P3+/mk6Kyap60TwDPmBUWv2
zXZ6z3plUk6+rvek6w4eSYh17eKpwhuBNTX/N2gYr/HLU+u/vYflJPsLaklzUsuYqik7AIOHFZaa
Z3v07qjWsVDQvLt//sQLt+kfXsz9AxnXGWx/0xrLWBQN72NZXYF9fY/yQze7n1nsPP3zqwl9+QJ/
fz0i2gynHU7i3C8/j+m/fLhSa0eo/rBPqAwpUJa7jdFaHD7b2lpLPdmPQiDaTqXaqGlDlbpZ0rvT
tSCiCznhJMnLqyJYF6VFCpJsvBVJHDHQzJNzI+hOhh5LSQmHMeLFEySbGW2TO9Cy8JIva92aHSbF
sKzlcTXedbQNPcUZaUrape/Dkf4Vy0PrZpBgAgKz7Tu7H65OxlTDqg6DiwQaWAmlIuZH3o3VtR/1
9FtsS6I9y+5AD+5E6DLhoB61rsYrVLXX0XP2bXG1G6iaWdieu4ZxNmvxs83JGDqWGPBUcMJyQ6M6
FRQA0tIxHnMEYr8yzPJ2mIt606nc2hZDvcZ5jOrNdGCTz4KD+IR0ULqhH4X9DiPbmVHxtGFu8j1i
1SKv0LzpQbHvRTUgCqtPVsuEKGD5Nkd2SWIaHhvJaZRxqmP4MaAC1JPIzrbIPzkmYv506rdCK5vt
EM0jmSiZM7Swrhma8TmNtegs09csyhaYGpvRHoqWaS11ZjQ3lWVEcrYpVjBnZkrx8ge7NLljnMLm
vFEdbTZPzD7gDBCZC4tVG9s4QrNol03Ni2dQd85lQqBL1KcULxUeZbz+nRDzdnT3PTjgzYi5Hk3S
xjZVPnkFtee6wWDCo/c90zR4eNKu7/VyXuUWwAh0xTXJrfKbC2QETJgz+g3mUmraqY6bQ/x/M2Hg
rrkXyOGkcDBEiw6VoT7nHQBbGoRf6xFqPJkIJvXf8iH+wijCw8j5jOoK4WKvY5Bauc9V1Q7sbIa3
SKWQajzVX0TWb8dAav7o6JCl2vu5DbAzdRJG35DjErdi3zLJc4x1AvMUP5QLOLlsWj9hNO7nYuBv
VQisbjJuPCd+jkpCAZzz3+oudXbF1L7QhtHxjclPPtPka0IluIyAeI4m0KwhtR6HLzY6S+4pLnYq
wVND2+DakPGdkzGlUnb3mDblnVdr4RrKxqeTQBOiotki71/DfN7W7bFryM4WbPwNPff8PoeSZWYE
RYTrnQNugmXNqyiyJvvzrnh0WMo8j7PAocicDFz2qnmi3A0qjFJvjh298JC7em64CTVSrChohq+7
jCLdCjxeRvuwm8TfqzB7TozhHQdoucrKxzCa1RrTQU5GUJrtSc/PlMzRClPSm9vYQcF4XgWnfBBQ
8D2G9QLLHWaWdwCL6kzksLx01fB41gGN3xJSHeIoe8BhyeCoN1aBXqFKteb33JLPtjJJC+JfpZMp
4K7rqcMhtunk9tNcw5MrI/lc8S34VuMdqyx7iEPqvS2bxp0hD19KB4pDVK/pT7m3UmxaHbSJiDjH
CnM6x+jEOmekP/yyIdnUuM9jVq8bJrTrgp7hg7GI9ak1bRju60CnP/XmJcpd8YpUCrZlCaXkDf7W
IhhfiQauZaR4LMU56av83gsdSFdS1FcAbCs9N9xt5/b1wa5ofQ77FDO0zTFW1n17jHvBlkQ65Cso
aNIM9UaF8cWB+F7i0X8dsvxqx8xG5riMAMdgpRT8rn5GKyyFxXTekWuxtxr11boTdLtWmnQaDlhs
sTEQJ8spQ7oWIFDW0TC1W5km7jXUwj26KiNwk3AKllN1Pyc0FkgnWAUlASnALuVtVBTtIQ2HD9x2
Ff0stIcs671l9F/SCvWTBx4hhgPuIy3cNnkbrqQRSxwt0bHmC4CCzA2HzuisQsYfa0iKlR/VGv32
6fTFViNeUSxnw7IWkEY1krANyy7SY3OeFfWcXPuerw9VtBBxNlqsqS3wPeIgVRqvTZ5pK0dVd66i
yjLKJVHTKvnCmccIW1sLK1cny1PUq5N/pmxcu1gJrB51CQhY3+tJol+ydP7uBM2DNyKmTDCsaU/w
1fIApC+xWxst9ObsZEXKxh7qPIU88g5eXq5k7Tlg9qR7xW3hmK2fE07liBncBUVPlMfzML2DUsoa
ShGImXorynX2Wml+y7XQ2+kaXByyJq6P3s/yUzCZ768yJi3dTYvhSjbrbonFxrm4M+Pp3ulhYjiN
XxOxBcBXMrpKmk2VU4jVBDd9QOl1O5rvref2iEKCUuu+fdAZADKSPMgS039Z3rBsyV1FvacLS/CU
DOOhMN0DLMMbGQ6AJBtqyQY7uPMsaANlnN1Sq8AWTw9QJsqSCIRA3Jyg5+BspAGtN9eWq/UbK4JH
kwY0etQ27j2isC+YqF5EQdCxVeWxaJptzq9elFSSuljf44am+4x9To8zzm7hpZJkWbnzCwNIRobs
gtqSBSO0aWPDxmhrvblhVM/qVLnPZfg1m/TViFF+V2XOs36+CUizH/Q6PRFx2drJ8OOft0uWseyX
f98uYd5fZiOYdZbKieXPf90uVeSqZVek3Anw4VtdUWZvBfdxYiCIENwUbdH4Lbxvw0Mma23vxYN+
6ceBeWXYAgUvpPU366NLlwT8iPgFUCk9nP95ehUgNMAgorFFJpBd94GuZPoHweKZVE6d8S6f3Anq
uk0CHIWLwWyIq2nvGhhwSksWW7L/28BL1pEb5bhLgnWd6+TaphBWFoKRGCgJDdyHfAIH1kwng5sp
npODCtxhj4uBQGXcPLsNW5aoqz7d4gVl2cTIn8UAbGGZprhUJleHMoi/Z4uq/RgyLPYqWOYj29aV
lNEzie81FVLv09JoHrYRPRIxJtbceFBhsQ8csVFJvZO69yNrREcla8OiW2+Umb2Ivms2Vq+uHaKI
M6T3lpnfyLHvD6Yuv3vLnGBW9rlKbLaAUeAbKWuY3Qy3WrkBmHOE2KYd2spmzhEmtC0O3keVCvdG
c6li6dTeCutLu6zEyEg3kZr3uc5gupux5Wn6iC2qfBNDuRMhEXqtGomjDiw4HsAgmD4+LvkV+m+1
9pT95Qz1feTRcGUYTLULZFi8vP4CMNqzXyXtq2t+XwFBz8ZLmLEh68wUWU9crEBVW1o9Q+paYfhW
y7DBWdoICRRULsivV+bOb8vLpKV96onIKb3bOy67bEVu2bN29Lt/sFzgThfQP6v0jRgTUXeOQOpG
daTz1VK/mC1UDoNPsO6TE222L8Go70UbX6syfLFm/dw3Ao2y5V1RRJuL9JMSUT8yOyxQLbYS5zmP
q2sT0hlZRWMDKMC9yzAHNKZ6ipy13gS32MbBGOjsOmpb3LUuXR4TeMNaTe/DxOYwdRrpG0O2Hiq+
AAY0kGVynobmlLzNeI6peztBNH7Sg+adLHSC81x/N11wOCF3RMBIBBuE2ldM53aCRAkz6Q5uYn8D
V77kKFDQoZGnxQenUveAUzH2Wf/erS75DCOmHGPk8GsDVkJWy/2F82tY8HZETjBZ2j8SQZy3ilhF
xES92thjczc+Un680DDqKwUspNHg2eLYoCE5kgenmO/zmUrjxFU49dSt7Tj1mgoxfRU1zZ3oR6YK
w9jvKqdnApNkEMWe2QCYbhydOYdjuITHZkJ4XzkJCTBwVJhqyXOqIb5la+rwK/NGhzBh+OPcTqpy
V6U55L7ZAIUiyLm2pHOBl3cdGz5VTI8xqSn5omvu/RypjNmNHa1RUf0aL+xSs/yQec09O/funEEh
5v8eTt4kYkx+GgjBCUOw+YOCsC+rId9SLDjdMslf0+7apG3KHYlTOUVK1gknXtz2UjgDyHkCqn44
YdIalaQHsozfMSmR1Sqt2xwNxZZAZjiWjL3zSFQpXuOnHtZ5ttKlfeT4TIS/LznM5EfNLjk3tPel
jXyqj22wc/r0gy7pnajk38rj/7oI/kXbs5EP/mdtb/VdvRef8fdf1b3lb/yt7unuX+ClXcNBe7GF
tWgzf6t7uvkX83spGUfRIMYD6r/UPXQ/x3P4M9BTaG7If/+l7hn6X8h+yDlCLMxklyqn/2tvuP3P
EvtP/WI/ZbJfVmLPg0znoRXi9nTpsnL+WIlR7MDujH27V1WPap/ijlHV4+iOCVED8pfdQFqCuLgO
+ALuWNi1+oohBtAivdjXlfD2moG1ZQmKb7qYZkLZhERvR3Ur6pETdAteHTWM/9DcVDTbZ/2OsNHS
8jS/4ANonzoxQ6gw5GayR3n6GefLPTjjRd4zwyccuEoK52AtTBKmBt2yG8t2Pxu+ZNQ+dzVY4gAq
zS8/4N9f06/iolj0oT++FnfRY0HbY+PA/PH7BqXrZafiKmr2rQ7+wCaiGIPtXOs2wyWLoDpn8T7m
ZAYyoho8hnvLd/UzpWwY1AGlcfXST2D89PKGVZ659UyKAUMURMLeb2h6PJbxaG2QdlfjpBvkNCz6
W7AibQMj0ikvM4jCBZT6eAg7yULF+AkYL5iLr4GbWDwyonyjCmzaVj+9T6A8SfJoL73UCN7r/XmE
e4uidwhtOrWlOabbNvwxM5JJllYjZUVPjjvjjh/dzT9/deYf0ttyRbnCRLKjFkHSXcdV/evejl8E
kFno1ntbuuJkdvm40St2a0RObX5G8Ab4Zh2PlDFep540koLnNLDhN79bWaxv47ynP7xNVnXYP8lg
CK9oTezTGp/7CDfbElPIOVKsNY09Hf/wNlqRLqQ721i3I9Pdf/5Afzhs+DyMW7gzbMNCcLfEH5Ry
+jYSc4wMeAvLKztjvK+cGtvd0h9TK+ObCnNfUwx+Vd0b139+7UXF/+M6FEIgy+A94n7HeP77l9ma
Xde6Wtnum4GIiT4q84il/ZEQQLz7eeFM8wv1E/M6jzicUCBv3zKsSvHpFNV+yDkS8gMcUgD3moZJ
FJQiXFcUsv2/vM9Fbf/9fuFtMvDDg2MZnu388T6DZGS/N/M++aJMmN7afIg6je5nSjSxwJ6i1oNd
s/A88ppSTEOph8nmsPrPb8OitfG/vREGKSjc7k97Faat378wp8yIgdMbsB9DeNL5ldbFEToR+7qO
McWGq5DAjwkppRuPjgHbPZrrH3UvONQa4qrhgQzTCZ4pYu/FmcmHATZeMzTjwkvql9w9JORaLXd6
iwoc7UaFy2GoF+4GFHqtf9EG66ZNnXOvuWwuPHjAdKkqxzSP2RQxhSe4fR7zJ30OxKkss/7QlM5W
FS0Gj6WALBsN9xDJ5tmheoFTRRitozB5qmJZbwn9DsegTodjtPyvMg+I5ngVfd6kFqm+AEuycdmk
s+9P103Yrhod1EJVVsM6cR3jYIEUWVsMcJ9NQQd22LMZH0p3N5lRtqlmLfWb5aRQZCGu8bBZcOZ2
eMI81W/LKUq3wbL5U83JxZ57J6ch/FYsPWgsfVta/IqV7LxLP7dfzFAebIf4J8/5Q6rbd5MT3lrd
vMTUvZosLIC/mi7vPB5fMj0UW/E+RLTOTpJJgBVmGK65VuG/aZM/G1q0ZlhuQkkU9qpNjXgfJTRW
0Pt6YmtfbWcbI5pppBt6BjW45tYF7PGBUS11HWkHZbjEDOw2CJNJRBLXblB5QuE9qNr8wv5fQRAL
7+q2fWNhS3ZY5io/7gLfzjh6MHt9T4pdpMZq02MyCyYxcmdpdzGfjoPlFMg7TZoPLryIXUYtrw+7
gAbrnke5nU6XltfXMsO6CZuVA48IiyyNhjJonqckh8gx1D/0qvveuHLECdwdaPqoyKKXYlF09FUb
YArOjZCMd0EM1bGfY3rxzElek7CkzEsS/iQFQTPMgmlV2oPdIjKBoggnhuVUET2ZRgPAR5zHrNwH
7TtFMN8VbsBVZ5QROUHzZAYgNeShVtGNEhOKOr3Lqp3BqXeNsyGGxEk6I4kzxpdkzL971ujuAt15
0/qZpzeWNsKYxmzdGt10ibT6dZZ4wnQtxjA35E+iHLodHSNaHp0RuqGIycw9ZM1bNyF5oh+xikmO
Bal9j4a9NN73auOUhF3DygVUMbfYlObgwj+geecRUoT2RpCGTgTTbLk+m+i2J42wCyzBWMDKqGWQ
tXEMouGNNB51GBGLtMNwsnNyfR/Ghulj5HmbYgsMTYgYY0fwAsxE3FbddHKNz5511NeVNnNDkDuO
BmNTFagLZqUh0xtZtiWpQbNBxqnBJqoSeo24CesBEm2EQ0CrvJ0HjEc4WYvlFzZ0pXf+bBpkbszp
2yggdo1acQkU70uqkKMZ2otPEzjhYwhbPHqGlezb0ect5YPTY7iQJ0iY4YVs7TqC7x6E9Jh3siZS
2aE35e27JjFKNgmDzynkHBodpi48IOCtRFgwJoqDGhqAT2D1W4QXfWv35UcSFT+aJBwfDB5VWcT5
vNbnFzEWz3bcKiissLhLR/Rv2sFpij1J7+5AKYtYm2GdbpkGv46GPgK2S77RDP/FbIGObZsxV+c1
ewdjBUYLiCdNwknMI4wQBEH9nOr1S5Qgco0mJxWlnB0WvYtGUsqKdLWJPYPyZYkBTc7z68h4yMR7
9tlWgHtVod9RW1vAnIEZntrdc081wkqbU4zeJIwDQFQpeLy9m9Tnuua6aenGg4eGic3eBqCwfJ7n
JCwNvImuFuoEEOzET4r0LWEbi5c+ujPJ10xGf7KobFiCM+l8B5Iv26gqqAD694ocJFOlOsVbPxvB
vnWTgrZd0PdW038Celw0Bqbehfs2qoNKrBeQlBpPNb1YC2AMDYrwvgzpd8vv3UIj2xlfm/hHmDkg
obR618fUzYRRvSJGBcaYiodpQuWbRDDfDsUKD6pZU8g6xlDlPcXo4rHIendjzlG7IeGwzTNh8LV+
sPVcykjh87WxhRxaA1DV7tqcrJGJTx4hw9jXGiW0Y0i2U6vdSzbJmeQF9k4xlQfWSiJvegKjW87r
wLS5S2UHxLSg5CTpWQdBhCYSTnC0+Km8eJ2nWF8Rp59HWfH0DKuXcKP39Xhk0ukyl9H6mjL2Mtqn
c50eA7CuLWMqUw+fEoRe0WXfdNd9cMvgQcnge0WnI00P+2B23lJXHqhSyW5ZGza05kAyCl1w/LUS
ELHsdXQT1zA6u3L6hFoLrLlVr/TqUvo8BqupLyWjNUZgaeR1yCLyh5609sbQOt+0u3TXcFg/GOW8
7iwm9fBw97cKJM+d9LjY+qMYDBY8ncaR1P6mmaw8MsxurAX8VZWmwmnZPmL9vcAYTJHUg5fKBR6V
W5exaPWT227mJbWWYS/OeAJsicIdjEo8thqsiiy0EVqH/KD17oNtTQMjhOI2nT7aUnNfZoHGDhtg
by78XryZPtynT7LFAM/MuVwHQXRh0ldvPTe6Rx6ur6a3FhKSj2jyel3mBkJdEpFQ4w5b1WJqNo5g
imcAti7lWySaemeTY1pjFIBOPtTHeisLyzyH1PCMNHY+9ZTnSawKLqYqmoCcGlU7VBcA2syB2d2t
uQDaQ2HIGg+D2tVjYZ6SCroj5LDlIbobeqLaBc4kaEHdhfqV8Dz0KN2ic/hpbQQMU3Xi1A+zfe6m
/C0u5xjISR+cM8yAxKPogIBquo4TEwMcUUCe6x8yEm+4obEv6Vyxeeg5J9myaxrG8iOjeg5AIWy5
9FiYxpcWzR5sv4YuBNulAWQEJOJ1T97Q24tfEH/nHOSQR9OQAI3APVYke2ROrscZ07yboKeO9lcy
ssDBNXmziOF2ZhytgnhYgDhNsyFldedmXnEBYrzmDuSEXA5fU2XceuYyQkWsqd03Y+woBNZOXVji
K+6Q8FJrwcoa4S4zUnHM0aS/Sem+NRHzbjvUznGizbeLpXrXDWwrRntblMmDI9PvMozpjuOYDF0x
eqpNsJ+B1D9L7p5BmERAy3vw+8S5we8zEgLZB6tL2ua+HE9upt/b+Dn3IoB3IUT4KkfrKOsM4ykx
a9i4GViIdV1zS0rXSleIjA4FBipn5HSYo4lEuIurngKMb0AKvBXxO/Ap3Mf29JKwUZlafozyizDr
c+100Wro3LMOmWDlWgZ+TOO20qubCO9nMsjXyisei/gTLv0Pww5eAQAOLFkWBUl6XB2Zin7O9JxG
FeDlDAR83uT2dqxfAmotiNQl3io1c31T98GXpuoP8PevaYQF8ucaMUXt0UgQ6dto2mRCjJvAQaXv
oBbZ43DVMF1thopJc+2xWa1wwKvoB5l2zRgoq+mAPlTBWqNvYGMgQPtiZBbKqJpzP07udZ58q+Qp
6vOnFo9qY+f2CsPdB2f+yUO+hZjKQYMEeEp2qnK4sBrkHfZq8lTUvgkfFEzWiIVBIN5X00oDTnIQ
vUPDT141J+pQb/QqK4iIAeYralAi9T2QmxhMXPcAD4ZL2vyclzoGMRyl0z0Rm3sZZ5tJZiCYqRtU
mTSjsaXurScxCA42DXGTePNWL9Gzle0xItOMUwfwwGe1vpLOvjWkUr5QBTyZTNxGwQypwT3j1XkP
dIgco/6Q2QP5YePYz0ufoRyPFURIV3PE0eAITG8E6MMsQvyNJ6p2xtECCarr7irr2Gd2yWurxm3X
yTMW04uRWLcOeCZm7iyj3ANf7ElHH97PJXXsW3xC7XrWmIDS7tTJxIPYONwAxV+MsO4rLUSen1AS
szFjAUaTaOi21drFfsZL9eZTZ1fpptElpo2w1diMAzCenRIOY15y87C5xJz/2GRtsZk5rN539nCR
TW/gYoBc1rcRxwlIlFVLPUQMS2EvobU7DU/rLN16KUOiYgJuoNqfWW5C4zkAjwb+0UbKjywcrH3+
OQXxqa97SCp68qNMdY5Jg7NT3Du+7fW5D7BXpy3TOwhm/eD8x8skM8ZM5GKomvdjlr0mAcwBZ5sh
aGiSp8W7NeneseXPtsmEwbove7wcGFKZ6UWlYjmn/8sTgbO1h1SsaouyOa77slLNVtm0JLnViVgD
8bkxS2gJ1jCRlPO+5nhghd3DFFbPaRldE56vPm7DG9q1XszpEZgAk5asPZo9GyO9SD6h7aRO8lkF
vfBrEel+W8Ym5Qst7ApBu1zXXaSRNUcpbHLOfXbOLLnqSlCa/O2jbdtHGZrJqsjoijJLDN6pwZaO
KEsxz+8QSz/JsuwoInkAAdhwAhxOPBo3ULf4b6eOWDlu025y4V263AA6i1WpjSey8wZuhswTED6Z
HAD+mLYuSV5vnJ+pcfL8bNLL9dDf62k536qjgwomawl4ghqNY57ieJuw5dGKRwUnQ1yq6XyvFWyX
e4+0rXE7m5ZvFu20wiJ11apCO/YTu3g6FSBoGwQwFgglRhSm25X6TILJpqYjpcICdn06nMlIPQlG
2ql8oBcIClVyoQyjWauQMUeMTpBGiKd9To5Xd49Gw6PWGm45at8DHycsI8QmM4XxYGmQpQIz7Nb9
oj3EzMPv89wc721qT4ueESNG5J00IURXoLIPhJqQ/jCZExhPVjLkuUI9Xr2NscjTpAAfqJA1leS2
lu/LrClvx4LRQx0GR9uLT42lHYdy0DYE3p117OkYQQRA7mERFWZm7iod194Mw7ueSD7lCQZIEsx7
LXK/h4NebJORc5bfp+OuhkG7suYO6XIZ5ZAk2XWdxSgGLws3xMjIr7M+6oznZmpQo+gZ9UXpbbOP
OnUZAlrjGfH2KxWk94pmKwg3Ho9xZrf1jDWfU0RumuZNqfePWfFSyCi4U8qg14Ui0eOsxgfadsB2
xCTVrSlcE/PZDSMNELbZu/eWoZ91b1HZ2mwX0y7P1Jpi7Rjqds5Qtxs4/PNEkSsXkYP6dPhno5GR
rmErXE7GszPy/BtZgDqkwZUVM9UL0LhbaZA4ZaBlxR6Arpi8Cj+ZiOkqCZNgMwSIyXgJfM2uP3Od
0ZRq621taWdlVLtppOB86fLWGkh5HrzsR2fSYeNlbstaWHRbz8ToVc9f9KGe6xizQW8pvl2WFFqA
LaasZb0JLXbsFKS9mXp1hyINzaQkJaSahGo1GsVIbYWPZrgfCkbjWRShzM40g/A6hmE+mAqyTIzt
texqhssFDMqwKp8ixovgjMk5BKV6cOkbYJXB2o8YPhB4PJqxuyLu9codOeM7dzo6tcwcjQxwrq71
+ygWT7Wi/GbWe0i32vTIqP/ESYanaYtS1rDxrgI8EdSnyJXtavXGwV3hq4yvmIc921iEYn+s7C0O
mZbDXGptNA64srdN4MYaJLK8Kxi/M86ItOFhDkF4iPQS9+CO557tFcc1lhPrkOlpdhwjwii6NV+M
MkXsAyy/sofqhgqeTe8ta6/X6LsAuw/M0uya1j8UAFmGzDqTVd7CZCDWx7dJg3oTDq7rB3P53fqw
da4O6PKHWeZHinkaPu6SXtYIGJNv1nFNOa+RNddgktO33izpOi9GDjZoM3hv8MmCMaHdvWoPwNxD
jDweqN+mOyfgsfZRWLV+E/UbrawoqiiDc0/OD04W+868IDYeK43f+rWSKZ2ROo6S4tiVerDJc1SB
TAWA0q6yy5jJYDjmbDl/76DMoyS27HzH5sCzoaVwyH1Uo7Zuw/57nCnGmVbU+JyXJLdbXzCPz79w
DRHA6607xUlojVjW+6WSH1ULTlhEBDwCT2eOXHokfZxNMt6ThHsJbb1btcP0LZotHhL3im4zuCSm
WIdVfLDdodiWuvlktDZstMn+oJPpIc8aqn+C/EsUpyKYbgkRXQbg+isb5xlYJ7Vv+tn0e3Z5G0+T
18qZHtqMjIqmiaOll0RHsHysWH/1qSMlX2ZyPUThkbv3GhmVe24L/d2rBw4EWbjWQj6fI1ipJJuM
9ZRYxWpgLEyYb1+1nn1NJ/Ngg3tBU6W0JqK/Hc4Mdgkj2lRKfWCulltoTSWAttZeqlgsn34B+Cls
YSEJZ3CKxsq9aHO7duKWMS/6al4ELH97XAdssEuWkbxEFO6nekturVwTS5flOOym6q6NhI4swTVY
auYj1FegLfbNOKc/2qniUaDxx8Z9gBPfN+JqIv4Oacod4o3RuY8wipCDlbufh2jnmc07DVxbx5Qv
LojsPV2XquF83CYZwvBA7wMisPBnx1tbUx341ew92UlagHbA6mnS9TZb/My51OQNiKJ3Glk5sTo4
g80RO7M7TK8p3HW9t2vkM3WXzdndiBLkR4JRN4FDRwcT1OI88CKt8gNeNefxG3QBqb6RTKw2JzV2
zOhRWIJ9yEK+UdTqRLWh843NqFL5XvOshs1T2LEH4HeDecpSy6tT5DZxn9D07LX6K9eOYMwZhDxh
UOX2npVmewo8ryZ1RbohQQmJjMU5T8KdkVtrev8OjdWQAwxZZnAuckpCsCscl22gm2DmcIdLIez5
OtPPRqMDp0uVARgZuVhXUZjf94MGq6X6P+ydx47kSpqlX6XRexYojGrRG3e602VovSEiIyMpjcKo
+fT9MS4wU3UxM4XZdy0KyLyZkS5I4y/O+c6c7VtsltsW+nrpQPVexuIzRj1DUkB0YQqAgKQSD9IB
JUHXtqPQYK6PCZlsEZLb4pOGb3CbOh5H+kycs9m6lDB6zPLBoUtIo7DWyF9mrNBuR3ZVqY0YlsPx
AWvrloH592zkN940XDQy6OVAl9Jp99ZS5avu7LErV+C3ZfF5N/nXHJ8AnZ3tQ9obFGJIarC03RBl
/c1kodraBlFW9dTWD715RnaQMoOn6oJ6be96L6Pjoaj1eUkbPFVQ4Ja7QgYZDG0+Gdmd8n5B7GyK
3w7KNQv82AaXPZ5X8hQD20UZZVjPbpx++e6wlzkS3Ho6CCIalF8xgfOZXOj0OAUEna2KPLmB4NxT
0TDUL75Jydn4RUUAD/2YSoi/AoKqxIPXEosiYGogtJnMwAZm290PlSLdr6WsMRxwL73HYICgiFrq
BKhqNf2hTjbBPBwxCmIz97Il8IbMpYapjy1Co9BR0MK5BoxoftBUmgTRWGUwMPvp0HBFzuMQqhTa
8chyMegRm7I0OcQ4Hq3eO1eknMRcgaav6edsIeVymq+97vHN6c+V3VQBngKCFxCFuHCFtxlmBhTC
j7FgqKSVlCoavF2vzLKdyfZiYU+44yyd9hHZnWsgLbrnjdlz6eYZabiOurdS2hrTrOejWT4wtmW3
kDcDFGKLRtHlmFJc+aQpkmPZkdg0ZP2TUr6F7BRJE1N2dIa83maCi+/M2T1UODtQuXNvpO636sxb
EEXUo6PznqlpZ3XjcMCFC/W9YLAfqU03g4vXWW0ZjfMQifSVFPABTM158dFWTWqmrev64+zU5gFy
+EMW98CImbGnldbetPqAKrhpgzQyqsBTRbUzUQ3Cpg96RbIKB9mw5c7o9toCq5/NNI4DjZmmW844
Bgd5TjKU6JwRk81QhGkWO7IJeItsmufCgN+U/bZzNPPDaNVB4Q+gg7VCZ2sHmjfSeQ/DSH4Na062
QDO4vahMjgf2Cx+Dn82PJL+7jH8OQ1ZMO1WToFko8+zk1CVKzS+W7t9ykSMVUpzNDgqdbV+wIZVF
sQFuh8KRGwcdOOyQwTWvPB5wT/uH2qCsFJyCEfLwTaE4/Z1IPy6eux/gaJPx4lJaCa5gKT3A0A5R
WuadnnjfVCEz+rjchw5YzuwGSU7SPLMP+pzi13DwxE984ITac7B6A+7IouElZU8WrUyQ0ilYTTHu
XHlIWWmBw9Zve+OlxAq6JVLAJOnFCJYo6xELEpzRCAYuXAiuU751029yPSH/askrQfJ3dQ+Wd1L6
K7p+Uvai+AXuA9E85QTt2BrDQqrmVIATNH11n5VvkZieiIf1VzDNqfcG/aQz/XbFqKEbiZ8q5MF2
33xTCiNtdhH7ieoutViAacR7bpj7MOXvyTjrR+sk+W4Qqktn584JVt3llPuadtBHJgFQzzISDZru
oC+o86j3j7JmDKL5qxKNzBlF/7ItU+9ZkQ4WwdUdE1TNWB6GvHJ5z0U4GeMjUgd4S+19y9QyRS9G
iWcjR2BKQCD4vaNYN5js/NA9M5mUNhxQYg/TJH9KJtek+GZu5trjHv4ik1ePi9nQ7gSAUKX0IYTf
aU8rfQZF5iVuUMKSewQpGEp7VDHulNldrGgklBFaGEFemCWdW974ltxNUMviIPWRPZM250czMz91
Y77OVfHmWO3rMLRUry7BEg4IAbMGdTNT5G1x5Ve8fl43aRANbuayel0rOjgdpO/16hrd2TVvKEkh
ORUl2TVoOkv5ZCc9gIG0eRwBdfIU9zZ+7ww72ftPRTtifcu685KWQABSbpRqJBauc86dhUNC5wli
GH0O9L2nEE2jD5CVNncvM5sSrbQa5updS979AqiW8PM3nPXcty6wibovrwAZ7DBdX0ZtmwslUYEQ
SUvevBoUc8dca5I0YB6HVm28yJXD66WIoOe3sffYqYzqt67FF7Ns9f1CEbKp5LCnttbOgwlvgdVI
4PhwHeis05Gy2NQnXO2EWlkawHzNW5ytHi/FoYseAb7/YdhJwvB8S+TGVZU1KFkLnGPsWPAJYrSR
7bDBMW5dE/mWasUpnrENFvhmwmFhQjhYv6BxbKIUPaPDtofMp/GQFj7xyJiztt6Kf+RnBZnpvzut
98u23KBtu1dA6Pg7EBo29oAjO8LPYkwvPjSqudbpTJGYgVVJzzEjSFK8WSSqV0GkdlwM16oT7DFN
YuhSTLDM0hfCXVvGbkQzrPGTJhpotsyhY0KhdKp+N4MHvZ3RMMfOWF1zElJrfb6tbB7y1LcYj4uD
URoMp7qHxvRP3QAnsE1IeMzt6gG2uXMAZSD2jpe/pXCmNiru8oPfPXTjCI6Lwg0GivbYuNrWmFvy
X4waG0IstslEpM4sJ3vXzGzD+mG6NSwJX0R/8/MB35OWD8y1onirlPVOkKh3lH3hsKdt6S8zlBBJ
vXXdCHh9Q3lnMTBJSHpbWgq63iRcG0sXUd4123+sNQSxMrcbdhGq+NHlZK9lusMEg4iJ4T4mVy9w
W2joUIhR2YJGE3lDImckGFG46YmZbbevjQF4Wjfh1UiAnk2x/p0wNEFEPXa4GYgl1qPmfYpu1Jy9
16N3bvX2wfWYHpsNwpNx9DeDIj8h6cugtx1jS8Dp1qb7Yl7WjDsyC+Hd+vxyMQgPmPrPRecPVtQO
fUxasuEb+i4WJbTvapNAX+bgHwjUtCUH/3TvYGY8Lc7Adlym71wF1tZ2oag0xRxYeAnDpfdePT5/
3rLZFvcxk15aNusSk80iQK/lyauTfBUdcvGE3FlLk08ZlLEkwqVS79FPB4AcOVrN3GfbB657SNc2
lpRkyWJ92y3eeNGTG0JZSUIiTJxevD373kRdF38ObEBABM6A+Zz5oU8sCBH2/QSXIJh27ECuwk9e
soehr6eHZHpOvRax++yzvObxu7FrsMgVN9rWQXvgV2O5NdzppTNZsnuDpEjIo/2YYdrDgFZtW9kG
SU2VB3SamFgr+VzK323BWTF2XPWpR2XsI2SU+ERakN16Sk5XrAkSnqV1aVT51JSdv3Ny3q5Kl30n
zOhgUyG0+BDA7KBOgZOA3R7hlSaRPY3a8ALGBNX6GNlBJJqbJWVBq9PC+VMaHQtFN+Hh3GtBCcAq
EzsbvuPsr0+/RofvaDB0d3zCaotsl5kQyb0BfbcRGXdoBb+BxrJQwKeGWyjZD6Px2/ZdliES20SU
ECoeRQyWljk+A464I1kZRD4JvRU2EptGYw/fLkhANGZVwY1vxb9ym5yXJXFfwMZvrGHqsQWW5I/W
RL/VhUUWQ6r/qvQ+NCS8F6j9J0RQNPQINGqdLJVoyPau7k/H1mXi4JbQP3FabRQslLBFkVGlVBz6
2F8kI70qZmdjMWDsu996P0VBPa0WTpDMc8fqjNaRz3OpL3FWcQxL+0yLQgqecdc6ighsD2wLGdsn
+0fhVCXGVkJL2EYej2G7+ZAAUDxozkEKabnvqgVVSXXprYyFwcSANhY4pEqupjxme5JA5ChL56o5
wGXz/GPOODIU4Kltk7l6SNeAZVq/10R2KTQGROY4JIFY6Y6IRul9wE9M/bdFwvS+7bEeOpYJgdAA
0OP2bLyIqtEE1znVw9xjbKnL4lqUyj+TS7RCeEN9YuoDk6M9W+jQJpggc251B2ijcKmj4dF3BhwP
o4S8u9wIHAkkZpd3DoKzHXm1W5+FEkBo/w/2092QGt/chpsFDA/ajVw71zGT9M4PB4G6EinAe+zx
CG1kgUkrfinpMpxEn7f6YvLZ0x3YffblkYvCSpgnSukKmDqYqkau3yjHmFwsOYDTrAnHdKbebL8K
rvtQLKQv+U6cHBb7EZVCEfhlyfitYXZBTjdKjg+3SY2QJxI5ml7JRMWJP6wOMDBPRCaBw67x2Dm3
hv2uz/649ZKeeJTFzhA++NG9he5jVHigiZvdjPjgAnPyn1MHAZMpsqD2yc11MLdEccnMk5uOa+/Z
h9gXwGQhSTdSVMiOy1ILZgw6xZKaTZfvRpt86Ln8vURje2jVvVeWNwrsEdEFBfV9ax2bpHpS0q0w
ECjqrETaxzxnLjkZf8r5ttXBuJMAX2xcA5VtlMzoglUnNqMhsd8O/DtEV+PbqyFCaj7Cj666ZVZG
7DgEzMD90CwWnbPAUKQP4xPl+5WFgrV5p4gVqO0M8tTtcqthvZsnGeRNH/oJbQ20+0cuOGeTaxy8
ZZrTR8cWNtra2YHSIsenZFLBB7adFfl3ykMH1SsSvCLqxMUdgAIdxyJ95nl/6FqTLBRgkETtmHt8
nzwKyvagdcAeQImd6loUO6s1wSy17gekw3kj0cRsG/E1ZDkubpkA4m+PrLo/o3nKT8RNv1uwcUjx
ci8Q5Q7UYkzDl/IFEjCrm4mp7YxvWHemt5EhB5po+RV39Kh5WuKAGD8714DS7lJg6IyldhIJZ9we
My/C5jwoNqdoWzatGX8edFu8W+4E9ICcTsbQrLOHrmcgTCxiSnSpLbKvKi27kKs5wOYc71atyWac
l5IUInxXdUUF5EsCdvqMrYON/I6HNlII6QYsq7qtqnPAlS0b0KQsPmk1j3aWRAdVpGfi6VBxOYic
rBl1A9sCpj14fqBiT2Ous4lBGQZmNd8SQvXo5ykcKW4KFqzxFvEbhNrikUrOu/pEfHmZtV9m40T1
/g47CHa2zTOFY6Q/0SjGsKqYrv0pRJVuS12/B+XG7tD231l5Bu4QZ48WNks9Vw+pwvgGQOe1XaCQ
MdE7CgVyXAw71qBEj0C9eaLMDRCghIaLv5BlVwYMML0SOmbt+XyuZPoxPFqLGuFhSIz8jggKT4Et
aOQ3YJpP36+OrAGQZrvNH7+KNguhQGmruXwcoD+Brr65kYZ0Ac08Wy/O829GrY9qjD7RhFxhArQh
Smh0efPykk7RHNZG+p7oxsmREp2TRM3mauYuce1ob0a0KqlInt26+ZysGjjCon6NVfqii7QIpZ/g
PLa028UMm3J8N53lLGr52s/NBRon04CEQY1FeDlVq/DrULkG21ydbrNwEjr/lget59gvHhHPPQj1
Qt3oJQIsU74UsxHvKxpRLivjZJjwWNlc7FXedaErGSlWHAVCAiIfWuPgoU8LSPwLxxlNT2XbX3Cv
Lowwp4Ncc39hERP+yDO3naNfDfbZcFH+W13a+Oh9WbxE5TEiKArnkOnCDcte/YFigEZv2BURqdjM
ubeW57MwzZD0afy33vr02xRhWdV8GOmviYy3TZIzhQNTYBXS2iUJf3EgKxLuvHbjZEyahva5w9ix
5qyXexgvIa4N7lUPc7A0vWfASVyv+fIgWN1xlrLwwGWvWuOlUwerbEOCRig8TNpaR2FCN8tdD/Eh
x+Gw5zbOHMKRpm49ImiDSjMi94Deo2bzAdCPz2DM5K7pQmAr+b5v+uqQmF3oYLrsGxOgegR3ITc2
dZq5595I9nadm0f708RMiSqJs3Sc0s/ZZaTbaBObVTNFl4OsJrJpI2u8dITzljDyV8E0wZwxJHfY
eu6G30Q+ZAYZ6ad8R8zmtew0WDVBiNOj55P9LgkshTCZnjNDedtIKwCmg9zX4UtWElJKXUff6ZLO
O9BlNzjUs/1SM+3Vx6wIIlYwmwG2AEfTbG79qLhdah76js/KLq7oRNxhm5k6lWnrsNoq0SKUCWIk
7coQZTgbhcdQfI0rSdmNIutaeD5R9iExZrhBdmtcfIEew1HXLusMjGTXkgmcu+ifk0y2zoCXmWyr
d93qDFyXTQkwIo0PhT3RYywAn0dw/rGg0RAkAhtcRkRcb32X8z5iGCia9EHpyWENCUFLq7FN6p3P
2epf0PWdrfFpBatdPHtEGykQuzuZxBOz90pY5yU44h1y0ROYkASXdCY5Khg3VSJZFRvyVUdND5/S
gRoeWSfOaPRXlqageRNV+pOUhqYKmRiDwWhJh12liXyP8JLDScQrxbHaRjzk0mLwb1WDUrnR670o
WmqwkSkNGq/ozLL8DyTAv4wjfjPdTliIbgtRd1sN2dmOdf0YgNyN2SV02Vnh6jWTUNNt8767xrI3
btz0T7HY1c3odoE9mE9aZZEcMcGeF16PICA1U8SER8gJ9qYrTHlVVv3UpKt1HEgluLGK5jrv7CdS
9XZ+fuJrfrUXHkwxRtXOtIgAgLNW9kl1/fmzPxaXiIXm2UzQMQ2CPVrKnYFgaUNkTnVkKwK1gWdA
gGRua/QTWooExUA3Xs0WRXgzTeNx8OOHhGvv4k19KFtXO2rdwiqQJEUxrcDEftbPfnIqyr570KGF
/9ixXKQNpEMl2amO8VF3SXtUxvwbM6l/0kY6J+FCOi4RRmkkHO1//Fp4RBGbmfGrs86+UwCEOx+e
/k7mTLXQJFOUz257kXET9A0FPE9ihOfltYqf+FsiTBA8UuNky6OS5fUtx6Ry8xO6V3UFcZBdCn9/
jU42YsatE2yGpcvu9SJ9kMQ4hcw6WVQye0S6RynTykhc0LaVRPO2IAMnL6iQfAYZQ9IgT/o7ozOe
Ibw9u5ksQm06W9PkEK2a1LtpzNSuNdSyNQVg6AlAa8D+3iRM6c3gxoHHAE6xHbMveASXvrGSR3gH
Hxr91xlnxJFUi8e8wtkhwS+QZQzTAzLnXb2mbdRuV5/ySCIkAMCOgco/VaIWYawT3WO1xbEpI5/l
pzjaTS1uoolMJEKCKO/yjUZPsit1PBM/vrdSoNDgj1/Lwgv8rs03vlriNx11kWFlQdZxBtWmcalK
3raj7PIovZFMgpnIwt5oglj4WWgirjuXJmTcofLDNQBcGog0KtaGPep+9EOltk9mVmlFNxLOwGaE
D8/HUKs+Jwb/o8/QT+l8HxQ8nWgBpy+E9g1tF/A8sm6MrjvYqe6cNDtd9YpFt9cn5ulrmvU0gh/O
E9KTJeKSTWpF8N4x8iMiZhxMQxnjaKblqzrrm/xYiRaRWGu7hSw226zUOtKvm6lHjKJZzm5eU1OU
jY43LdhxNhyf7ZplV86IgLl9af1s0mkduevWDxRODs4zu7aIHR0+fjxdMGMqgOLxqV14wmQiih96
lYdI7NJjY2XYHCCvERDQ18dMJ4mGyJXR5vStDKzZwrC/fn4wmE5qK6eawsqop12HhW0Tga0kepyH
ZDcWXzlc092c8YiUQNWoVEZwLzN3RCoiGVjWdCgwXv6Vr7WAf2/ox3ttcS5VGgVDyvbRYGp0RHHp
bmpnmHZ2bZwqu8quYrVHQhtBIzfnHCW29MDiRztmHQ9DRt3cpJ9YF/MH26wCbaLdjKOugFGsprsS
zg2PcjS/Qj34Fdv+HwtjxGqZQWR8UIrz2IMvOq1RixGA+rO8rRjp7+apIqPPzKqD1tQXnefw1rYa
Qlh8AdNZ+bgLY/tgoE/OJPsyrc/47XSaLxFJxQQ8sMEs8gdHE5IkN2ihiIVmEDiDcSOYj1ax2d84
Pev7NBc3jHp3RuG4BO3Mp3id4s0DEqspI60iarLfpDsZgVyvrsVvxQYYrhNoteyPIIE/u2K8k7BR
bgjxZkhWIAmvBbHB6x9vJoEwmrDs3xoX3bnv4VhWkLLhYTzYIwMdN32pMocLREuSjUai4TYu+ju3
tc2LUB27YqQxBDt3CPVG+0Rq0TnNWD8iSiO0zecKIetjPCgyJGmLptvUQmXReVLsvWZ+sub2V5WX
dIDRe85W+i9D3P8Ytv+dYRvT6f/dsP2o0v+4fJb5vzq2+SvfOAP+6z894x/eX35szNB/WbVd/x8O
pkaP5Dz7Lxf3/7Jq+//wLFzYug7m3fXQmP1vq7b9D4iNNqM1i3EMmHj//8uqba7WxX/yWArsuhCL
dN3UhWUKYF3/am3kaLRR8RPc5Vck+eGZO5gDEOTWRuvaM9xhnAAiOGqTJ5LYvYAnZYA8QWzLfHB2
uebv8yb3w6nN/2Bpogiob5sqeV9/3VfK3KqERJ2WRtXU6rt/+njv/nqN/2ynFn/zBK8v3bCg6mNY
x6Nrir8xJHOHypcBHjBsn/DXOTaO+dDf4vMoNz8hm6WMuWdtFvsLSTVZw1gNhfxLbas1pa9moGQW
sN9jPzR9egeHPcRBr3lo1T2/F0XfdUJaYaqRyzEueLDW92/2DZvTvNuwjm3IYY4Z1eW23Ho0hizx
x9W9YiK2zat67xQuH+ljtKDBkXZnBmDGETdq04eU8aPZQUnr14n6+nmvRKNSjndGC2EZIYH5b0ys
5t/Iln99WHh+ddytPrrK1eL6T3CctoWgnZn9tGt7NEND7j5CiMqOo+qeRkefkNmPZw1uwF+FZe2n
NyNbnYDgSpy3ZJGxPWhY0Sbuc+zMf0D+g8Nbn3z2zB8wOu1P5b1jlhYHpD1fzGmd7SANO2BSYm/+
39+7+Tfv9M9bgcvv8T/j/2CjJ09G5gSTjiTW4vJfXNJM7O5h0KUfLlLjizKZ8su+ikHXZQcKNjcs
azncK/B7q6ka4s3O0co8QPDnBKrRBP1IiZCqZoySB6VMMsIJZ/OAJBQBTQE6mu7a0PKYkG9/N7ju
cGYzmfyb9/V3Jur6vizUtljdmbQys/07NSFf01sU9lenzuCxjMirOqBOXHUJdYiBkZY1n3kxmjm/
aLCggBsSnqI5+kEJ8oN+KrtuyIYQeOO/QRcgNVz/9X85KJjvwiwVHFkcWKb/t7vNyLKpdXgsA5qc
nb0t+xNKoJkMQw//sBO2Y1y8TC6h5qxEg6zNPpIc9A61F7HrVmH8ogPND02aXkXCRNUtCz9UCk0n
jd61FP6JsqG9bTP7TEq3d+v07L2N1H5Ra4ycXfdLoOfJg8wG7qsxPsnoro7j4aavrYstxva+gA1o
m/GtBaU4oMapgs6FcIewiwQhD62TO77WcvxVOmyxf9K57CoyD61NuTQaM4zNMa02rkf6okVvg6Nc
fksbWZ9hDQsgogHuVeOzUmK54+KDq5BhGvLXkFKQFYVvnBbjj+pd2AjufO5iNW8pRVumYanAgO2x
/rcEHaFQ1p6qg7CgCRo9MYI7iSeAsTqNllPU88FZtRKNtrjEwca/4p6HuOLfraTYMl3VjmRhyKBD
37FdJjJ8m6a+643+k1HDXUvGG/Qy+Z31LBnc1JP7AfkDSCskPaW8llMqt46PAGFt14YYGDeOi7e4
N0wQ8fIxaZb5MJFQ6/UwFnyY2TyACGZb0dR97d9a/vDXF4AG+BHMeL0b2wdbIx10wExBEqWzorYn
FnSsArSBo5FLKTnxQ7SNmdfHn66HRtwLGJteUqd7qLyKFNZZE2G+AAadojDpvehA6ly1bxTytbwm
xAfFqk5Ist/sEc+oTUTaIKLa8YF5F1GoQlwyHLcnPMUIqqZYrY3VaKvhRnYGkLr1+ombmzF+wytC
VgItIhVYdJ7Ir+bW4szDetfVMpBIyaclYiBqj2Ra+Gz0IvG0pJIqfRhY9Tf8ZHO6G9PeRy+2Gl9q
DohunGSYWP07qdefTmlXRN7OiFTX96k1158/vXZnvSMyDI8xPMOUeL96nLYYs6L7vFahKRwXrC/G
8Z/X5KY9n18f80Dp6kNbK96GcrSAtLPlrGHrLOSMekpbtJ1y3W+zlgtGodm6slELNWTIv1rLONhF
UyFAV+rkMvd9yRJ8mrM5DWfN/4pUNZ7yhr7KkuiGjGUcL86EB8yPM/IOYqUeW1v/I/LQJboC8y/m
kUhS4oquR+YPKRYLGlxFB+ShRDBZjBHLnlRrg7pbpqus0WrMxaCgL9Kn64527esWS7/Cp5nWXRtC
mKz245BnYT6gy8+FgMSJPf7SeBoEE8kufa6cC1/sdGfK+KOWBhnvzMiQtsyfQgoWdFX+RJLd+6xi
Qht6PrOFzEd8ekR3VKJnqtZItgG4yrKyGdfYsoZBF5NVMutep0wb9x6fNswGryQN77fo5qDzLPMI
RYlRQjZ//Vyv/LgnX/Rd8PPNoAHk/Fm7dxQSzAD0AU5XR4B6xbXBQIYzgrvCqFgbeFO973dDAiSB
oAeLAfl6IS4s6XXVPqUZLzqGgpaNRLmNXnULzhN2nmKugTeMc1+f4zvcCAtqFh7o0XHo5D2qBeLI
VP2kD5Zx7ibafV0R6RIl56VWT7g163Acyn6bxZiff17xEvcwMCuAYoALTv3YdqcxqV5E7ze3RMfd
GgkCOwefPlKd6Vl37OTquHcFVxIYPf+LV+ZsHbsygqkfve1P5Kdrjg0SMPlYU/DsDYVe19az4cxq
ZSv5monp7Pd4g+uQ/0M1jEp1ZjgmPJI6B0mLB5jseWQEYTWj+QHmkbxrvTkb5NAdUX584L5NeDaP
VFtjXe9JkfTDbJxDoqy008/nXjROu0t9+Is1ItGMnMLTDyIE/XC9j7XU3vaxc/35Cupm3WPI6Kbr
m3o/+SmLSaMlJoXBNOsyxBLRDeZJSB6Z/5pHlXFgk7pyEJA8ShYB4WQjl3P6N4Y5P6jRe61mcW+O
PqRL3br/+ZC9xPqKmjbh26IWLJClI8lK3AtPUdQWtAXMvmNKUHc4dkXj3pmt8ZDJzuIrYk6CSIC8
at/YxFPV3VQVHLOlx10e26K+zkQkcWNNEzlA+YIowyXYj+noQVRYyLU0Vrsah9DSx/uIQIvDUule
YCArR9853cRT+asrvFWLIsvPKP1tGwZK79JAg7dk3Zb0TjYTeaETirSQpBvnt6jj0zdMGcfewXiV
tbG2h8K23JjktW/IIdwh25gxPwxUtg2yLN09GjBhHphmD8DMFtYv6zwKUdRD0bn1yW4GEiKTA/MV
cYvXG+m+KZuw8NuEFZ09IWRqfpM91F/cxZoBQsHfQ5X+c5Oxy2OSg7TqpTTHq5vlQCVy9VR0mMyN
ydKDHjlJYIz8cmF/e7Hm4TWxU+c9T4kJTzO2cY36XUkWdNjhQ810ptcWLKVVLOPTyPQEHVvzCaQx
feF7tHZ1lT7FXpmGBDaPt63SsBioxbsBYaFvC+fDnLXsCypwg3yf3dS4tCDAa04fu8nCXvF5uShf
91Yn3tM1kTiT8po1eBf7QT4h6zcOporK0Iv9T3PJ7bNqUgwLuuO/LPjMJ+59mcf5i2NDYlgqea1x
KJ7NksG6WWuABuouTMoyD32eEEHLAUerIi5EXvphqwDi9SVXmSSTSnhcwz1ByPfxgLBPtqre8zW7
R4YvBre7qs4Jz98OwAeeeDskKyq96ZpmAO3UcX8623Fg26Qt7zE74XOEYoTTlTfJ8o9W0ZzGrSMd
tRdiuOuL/pRaaFNzefm5Vyez/+yyHOoGRurD0GUccBq5ONCrpxRYRbqgIdNsdhexKu/hZ2L6RpzL
Re/d8+DaVzlpt/FYR6BKXVLwUtpRt7yds4GTKuEo5ykM6CbV7rD5spxHos7ZVe8Ls64ZxtYvP0ND
3+6vKoZy3tGLCC3xQ/I4PhrL0cDEJzejFpVBDNW4E6N11CqWLlrWnn6KLcQ1D5WqymNDRjF3ZYMq
fZiPIuE51bn3JQv7o82nSU+51uR5tbNziwR6u/2l+dWlxuSOwa7cOJZCm8CI0zm7lbvc+6aAuaAR
HzKtllfwZvuRs/2+lAZIkKb4U83NSgBOznFt73tu3scqsW+9vijhcw1l8HO+2bOO5nWu3Sue4Hen
hKYKljrZ+51R3nuNui3XH57NtcM3ajQ3msO/yuQb6kPlPdtZZQa57UXbMioFrux5uCUQLIy6GhU6
tWAYGerWGVhXV5juts3o4tLoTCiELSo6j/n8jnh5sbHIemdIcSwNZZ8ZUJ4cXOyHgjilDfCA7qHI
bBVofqBqOB6W29zFVrMCydGZQX1W7XBXVAvCZzd66RHP3uadOM2dcxPrTAxgiAIrdtmlsoxijzy3
vyk/gEQvnC2L0bwuc2U85VX3zZ7pQdmTONVDjv8ekX9Y+zonr/FeEHfJatCjPDF1oBa1Fu10zyZ5
x4iD2Bm4bMzcAKrca/dVCv5HxC9sfjlCRP+mC1RdtU6UO08dYtFs5Me2FmPrEjCNqroMWWdjRqkq
sDwzPcT6ZImMYYbxEU37ZBL6tmridDeBiEaOXzzDCNLiaJc0enydTHbbGBmcg1g0DOqt7aAy5C8T
2rPsmR8PGRZ3FkJxrV/bGvBuKexNhnULSIugwiQvKB2MY1MownvX98k4YgcLGvsiRHCbbvbnJohT
gtmUx/R6WLsIVrjQkNIUrhLxcLeOXx5FlKtHJFmHcgHDE9cYvHQrZ9FZWnJndOYQCk+7L9uuOQvv
VzXIw1BV7aPVRdc51+VdZ14LFl6bZu19hB9tdH/MTrYo4FY71smZkV25GOBTs0hvpjEmznd0jxg3
NnVe3+DmFODSPY957FOnWhl660N5yO1nWL/eAV1CcTKrfepYBaNzpz4mhnzATfaqt+3zNDXZTQQ3
vC7Sb+oFe2fK4SktIv1eLumbWhKks3lxNRqw+pEmFpz7/AgbPfLGr9LlHAPjxeBoWwe3IMogc6Iv
1hQufrr2VhFcdBn9P+AIjK2qpmJf9QR0F2X+vgi9P8kO3CyOUHL+FHKUkWCfn6nPTwtJbhtetkwH
foS5JK9Ai+Bq867cW2HvnKrYKd8gr1rIl+H/r7nutuHXvwa8BZHuWWvgr/OINfU+FoXY4fqq9gPa
xEsPq2qb6l/KENP7QKrARpUGKU3Sn/ewHbUdR8m0ZSHtosRLGDbpFD1jRWKZo1h2w6n9+JnjpJnY
LcJrrxhbdm1C/sDQc14lHZWKYVoXgyfk5Wco0sa0PAZbXaghHnmu/83emS1HjmPZ9ovYxnnoR5/k
mkgpFJPihZYZGcF5nvn1vajqvq1AiU67/twvVVaqTNAJ4ByAwD5rExSdXpG1uSSd7fycj/Zr1cGp
aCiV9KOJSuBKl8+J1gz7muvgEx+j+NlxIpPMpnkq2ny8iVuHmzb9k5HllteZR5iOyUHqbTDoFdXX
foWuLMRGze104mDUA2wWeqpwKkVDLptESs4Wxme6tdqzOlX1Wa+TfF/68E1Q7DxNaox73Kwf7IQK
HTvChN18+66nYg23OUwF/cy8a/isZKHULYXrB/85befkqMwR5Xcju/phcE66yhnFYHDjqthpeadW
4SuNnQqOl07qyJ7DaNlCATl/whSyPDkjW3oTR2Zf53ZnlpuzLbXpwdJVBQ4bu9kipn4Mb0BK9Pyq
fPWXfz5tldu8LbtjMgdPbQbOJZFZoQ27feGK5MlG644ah+8N1R/Kk9wGn3y4xMgaKQsfzU7eFUb8
5W2jayWvagnL/V8b0iKtjkPwDGy3xGGa28PWZPfoz1wmc0/C/ozzHNTjZHT29Q4Elfj3KPn3b1+r
FKZ/Mzme9MgjX7ME44u3vW8O6n3HxCtgCftQh+E4H6RYNl7knMvNJklm4ErTX7LloA2fczxgEL5T
qvRQyh3K3bA9ZW1f3HL6k+00HQYB76+cW5igSsD9NbK6v8veAVojp9B67f6e10E4HNTWfR/2vwDB
vO3fkeSngPPgCJ2HMNaQQjo/RzXOb6ruRZrC6iBloKAwUJV3/8qj5rL2A37LX6SmNu+bquxcCPTy
TdY2pyitv81dMn6ygFV/SjJAQGXIJ2PZSPdqa7L31+o25N6FD6Q0dDqq0akXR/A/uSaXSnwdLKU8
YxA/aYWS3SjIX3Zq3nFHTKnrMRqm5DFY/qPBzQGVsi4fu9CI74cGn7n4TR8LP4mtVUxtujwG5X5W
G2mPrbD8EOIi9mCx6iemJj9mHAM8yaBkQoBsN1xdVtA7Kt+1Ib+7YUzB4sAXJLqvhdokTy3V3Spm
FL5JqS3loVRj4MInmdrtWEjdfdvMx6JR7ZtIgaz4NkC9jhqg8Y0UCw4rOpqF+dQ386+hS/0nthYw
19QAxWWVUY/Z4WthGe3DMJx8KYxchHN88agzbI4qi05vsZubeXyUrAbMGQfHI6S6/f4W00nPH1nM
ffsXZ4m/NZV/seG8fVeUYXXCi5aTdFgRb6+mD0/4xme/U007l4jHn+Q04AzGiUxYVc+K3lMKPToN
fiUo5PeZzOluDvT+qeO0dxHHpw/xuMdmrT8YOglsRP6KuoP6zFKxKGjAUsnAaOTJLgBo8X15qPJH
GwWyK2Fu88wZfHjDBsVNBn7d1JTyfhw47w4k9Ym7lHH/tuDnk9GdqbK/4wRHIhVM+e1bZ+ooI26C
Kf1VzMN92lkK5YyoUCvlM2oWbtMN5G6USJ/ZcvqnGKzffkoAmBpQOV9T0x1GOX9MwvpT0SPnSSd7
cf6ZEG3g6EdhBOE0KtibaHY1PmhS//yvhcfv7sKIfX9axzrF9c5DlfXDmXzB7e8CP0CA9BuoP8Q7
qXw2SiM/QOY3z0GDiKnIsBAfu/ZXTBXbKfZR9OaNltxNerqPDCXkYIq7jYYDiAPVyc5e4gacV3FJ
8VwZjHp3A6SNis3yhPH0bazk0zfOII1ebvfLDudkjKoLFqe8D2yMKcakC89NhaFdtegpmlILDmUw
98g0w8JVrde373Q+Wp7UOv5HHjgwhvLnHzFJ8veYg1AzvBwihxFnbDUaCPwlrdrjlOU+iKH9IYuJ
3MS3MMyxw4MMNgNteu/DR4BChhg1YAuJTMzhnODtauL/bka3bka5LFi/Gd2HUf7nrSj/+L9uRRVN
/w9LcQCFQQUzjDfE639fjmr/gd4WJ0LZMJeTn+V2739c6vi/TP5NmesSGfQ1rf23SR2ed7rCxRCE
a0BA3Gf+f5nULTca/3vjAXxNt1j9Afz+eVXWzn22mBoFT9xIoEqtdelUDJBb3vXBB9eXf96n/G/r
CyT63UUcedOvRwpAnnwHvTM6Ke1g1TJbzBj83uVHrLyAJnBz0SKOmd+D20ng4OxRyMEQ8UG6X279
zxvF//cCmnBjjP0TwJzS0b0SNxHIGdFjocVnCnR+s57fXvcMgZSNK15TWvJoeEbR/vbN5osvmce2
V7/O6fTt8iPWOml5vXfjYMe1GVW6Sm0MkvQimh6GRDlcbnqth5ahf9f0XGtDYsSa7kmy/NnwuQaT
+/IFV/VvODX/yxnz5/ifwa/ig2m09vOXv797xkChDseJEnQGjbNxCh/t0d9RNuZUGy+xMk+1RTjw
7gHci+PPbFi6J3PnpQHV5qPEOM+9+vNyJ629AEqJ9+1TllE2PiX7XpHAVxgKtkES7jAbUbbWuhDD
ciJJsEbhJg9NZe7jxv6ap2iYLv/0ZaZ/kCA0IYQtfN9tUD2qZ0zmz1BJIVtIt1qX31koczmVvy3b
4ebyo1be4+0u/N0otAoXPJafUwgfDvU+Cqvv5aCqG3liZYhVIZKLbsYtwg9pXGqhQHLADYB/Lu64
WQw29AdrjxACWTY7qizbWPWcQQUvE32GsbcPa3tjJNa6RwjicirqNC/t7CmYl4oBnIEAr+RbmW6t
dSGODS015VaT0ieJAqMMEmt9MKoMD6zrxnZ57LuxXVRtPVZj4VPQVUsZZmEe0xLF9nWtC/ErdX5u
IHYOnkDWxtZxoDaDQ8YBLfbh8gNWspyq/vnzLVbodJTayvOV+IYgvuPsEa3EWEEhTLIrHyLEcVdQ
WMCdVOU1XfFX2lHmnqgnPeDjrnCSrfVymYwfxLMqxHOgBnPBXbztRfl85yQ1PCxtOgVUJ1JmfALT
f3+5x1bmkyKsy3lbt1VR2qVHuYX8hYMM7tMS/8vlxlci7Q36/242dTMgDSkbS082KY6H6FW/9gOV
XQmfmVszVlt7iBDOlTawY+MUyWvlkw4Vts4cV8YokLs0yJndIzV/FNq/Ggqgd44HCmQM4/jLBMsD
Ppvqf4A9WecWyKDNz5p0o+h3VNeg3f7cdXyW9BrfYKcs/wKMjM8EcLenwQz/kjAwjMfPpvVpUDf2
F8oyfz4Y8jctzrvecqrILKkCLTxc6xad+vdefePV3wCmBFBcG3fckB6CoOGSoMgd5F6RvhGYa324
/P3do7Vh7GdqaiwvKDJrb00OyqOIWkwDYPpG1KxNtOXv7x/hV31IZZzt2RAo8mD4y/btz5en2VrT
QlrRhtCvy0o3ObdzwhujcZybDgTjxris9Y2QU4pJUytNGVWvglhi+umDUkxfA9U/XvfjhWyS43ut
znJceCZVhwp8l9b5RpFidd1irQh5xIbcV9WVYnlDht1k1D2pin9dx4iWHaBt8opzMcurULcdsyAc
v4axZByTak7+uapz3tyI300aU7JLX6sb2wuob0JvEMXj9I+s5Lr9cPkBK4MrC8lD5sMbsZ2fe606
T7DHVVT9mIKeqg5Vz3WPEPYDlOj1Jb4aqleH1ikO6tseYUvSq8+Xm19Z8mQhdMH4pGEgVYuHcft9
qilLtKU73H/vTIwmLz9iJb7k5e/vRiFFqJVPlJx4nQwOvFCQo+oy9TqXW18bAiF6qZHTsXSh9V6u
zw50aooEXqi+uW6Bk4Xw9TsmZxsYlpeXDYI2rCE5W9YjpX65/PPX+l+IX63FQClISsuLG8O/N8qI
Mgx9cPaGGUVPA0CijUBe6yYxkHWlh4gQO57elN9ieChylNxbffp4+TU+HmPZEfYBSo79dpjWVJdp
ivQjj1pKuzMO265rXdjVI1phv62xvtgJ1Gu1+FGq4cb4ftwvMtLzPyYnoL6Mi73M9uBPBZSATTM7
gLj/pih9d7zu1wsRzPV9Z+ezZnsxCiiHki+ImLeUWvnt6boHLO/2LsAMGaQIt6oGH85ghuM0hL7Y
m+frGheil9NQiLV6zCH34OXcdILuBwh/XdtC7OYahlK+1ZhemQLlDrl94Ic7369rXIhcPSkTLWpl
xWsWMNuoLVc3RR1fOahC3IJbDmEv94qXpqX9CEX/lDdBtJGU1yalEKxarwCrRNfiYfw57ADZ9vtS
w6ChgQGzv6p3bCFg83BULeBopoeoCnDqXEiogZr86XLrKy9gCwELk05Pahjb4AT6T2amUsmDUkip
641083HWROXy54yHWBAPacxxRVW2XFPZSMzCB3mygRjZ8XWT0xbCtu8N3SmCim1hziXbyUfC+9Mv
SsRq1/WRELXUoMB/xw/Na4K6uzeaQT35Zp4/RT1ElOseIcSuHEyOA64+81JLu4819NmpY2Oc0/2+
3P5K1reF+AWCaSsOKmUvyK34hI4LbLKPvPly6+oSS//+RSPbQgT7DgweybZSr5puS82gcrvf2XDj
ELcNu5hyPT6ezGzc8V+4DxbdbZ/L7sj/oHSulfod/JYD8q2zlYC9jKLbrNk6Zlrm2Ue/TIh+Jaao
Bfvw1Eug4PlNckwA/+GtVxr+vk/njRyzFkVCGpDM0rD8lqegoQCmB+18x8XCxpq60rglJAAFNEMW
AJnxLHQwqYYsFyDTnM0bEboyNSwhA1DTmzUgZedlTfoCHQHP1tGMD5dnxlrjQvgndh3LNQQ7b9SR
BXEsPd1YC+rputaFwG9SO+F+1va51i39A0Qu/2xlo7Oxnq5MHUsIe6szlUmJotnLLLvZU1oC5LF3
fjj460H/x5sO4eBWfdHS2R9MU2vpv3cbAzmk7qVCfePVvQkr00FOBPC/uylSdUDKAdkxQB51hsls
bbzd2sgIGWEA5aaPlkW1y1QND34y61+cxsh/XTcyQkJw7EJKISklfKw4iOv99rMcNxu/fC0ehJDu
AgoX84YDBnmAuFgkBkZndpW5wQCf5/LPV5bf+dF4CAEd9h2SEuDYXglBLxuaL0in/5H8Ac4v2uRv
dferLmbMAKpbIOrHqruu20TTybkZFDOG1+chFTNK2BaIhcBiZGV4vPxiS8744L3EikvZmIdOA4vk
qd2guqXmyPedyqlsATboIFkcmcUTPnk59/BJPtUbGWxlE7B4/76f3VSE+xhzq7HXQkM8lJgcoq3+
HoSY6nCcel0yMIVkICl2Muhal3hTgNzEwCtn37cQ0S533Eq4mMtk/CNA9QZeumR54A6zV9gZXEwZ
HJ0NGwOz1r6QAGrfVxMfYZKXQcwBj3rWnHrDenWtaSHSkwqfInlEUoVp+6EL9V8jfo3X9YoQ5pkU
VgFw7tnT0wqNOK4p1NZsnVW+HV19NFmFQA9nadQVjB2Ihq/sHICmP81kkdF/ahOKE4B9pN3PzWPZ
tW4SQh5WmaIOGhUZODaB2W5U2NoVpStX9ZQhLOJQEPqSNRDCpzxj5h4h18+sMtiYnSthbdh/zs5o
nvORg9DYY5U1nhwlmXezZFMNEfcnxaoxGkhN6vEqH2i1MWwkyZX1UXSUtgO1KScusr2p5JJZlRCj
o6tTb0sTOT0FDZc7buW0HEXGn+9WQlSoAkqcvc7GUU01uuF5qS77u+sVCDKULk/lgBDXvFlWmFor
HpVIurn87JUpId5RKnJH3VIzSe4YVI/463JFZv6+qum3itd3+cSaEZBNAJ28aCyxVlMQ9lV21W0M
zUrCNYRsotRxEgazPMJlmr4HwYCojTKNynGO2th+vvwGS+b7IDoNIa2UoTRHPnK1JSPiXaVh0EIJ
Ngr5jo/Iy49Ypu9HjxDSS1gyWSHBKl4Jjfm27FGw4wncQRzJ5hPXGDhqq/6IHxf4gMtPXHspIeU4
kjHpVSPPHir3e9Usvytq5TnTlan4zaT93airOhhhuexbr1an9qtPjXBtDc3GgKz0li6kGCc1If5b
VesVndIctVIyD05ANRx6fsolhr46gRZBsBgXxZfLvbUSH7qQdmpMErPJsBpc8IroHAXN+KBIQ7jx
TbzWurBrCKnykiy5atD6BLiujZVtvnZliWXpVb9+wVy8X9IDFS+Mwmkl1ygBi9qz9FCn8der2taF
pIWvuuG3dVF7OnuSdAdiKn/zDKq0jR+/MlH15e/vZpLjaGWAVN121Qq/aTDY5hztqMg7XPf7lzF5
17wG53EOuU73RoWi1cTq5QMk7i15wMrKoQupI05A2wWZYruO9CWabw1jgd2+SP2nAfrV5RdYyYCI
8f54AbPQlQH2lO3OcddBRH1ySnyZFwJi3t1efsRavAm5AviA089hzhDI2YOVqs/gFdyGGpFdWzi3
PbBJqNq6d/lha8Eg7E703OfgVdMkDN3hmjVovPMtxdhK06JiL9eAJQ6s327Ya3ejNX1Ka+t41a8W
5Xr4jlNWyqE3rs8j90kAXYJ4Y4BXAkATohd4rAW9f5Zc8NBH2YxOlAf9KpXidN0vFwJYjs0evrhM
p0gGnp2hJe3aDN375dZXAuBN4vAuvFBfRyboFgm/5PlxwU3NswzPrcClK3gFN7eRQVeCQBOi2Oig
wllNJ7lKqQ67qW4pgZNuqMalhhiO/OV3WZs+QjD3vRMFxaRLbiENXyRQ4EESbKzGa00LQaziKYfD
G2OMuyqfwcZtnOWvl3/12vQRghc3eMXMbX51M6HX7z4r7ddGTje6ZG14hWDFINgxenvZNzoptgrJ
LrMW7yCKuG7L5trlS1jue9uop9knttRWf+5r82Bb7dbGa6V33oA+7+an4WBI0OcsjYWOl+E8wFQj
5eiUW1/u/ZUOEmkz6YgVzdAwsAgMP83dfAdhD14gVUjNcBP04A8vP2dlAqlCAFBCE+DFBQsWVeye
ReewzP/LTa91kTDtTb+ucWRwHHfsJ0CnRiwfm1R5rYwqui4FiRq3JAMk1UUDs6gYz6YhHcxO2Zig
a/0izP6GGp9IAiPi4okK+1La5466cdqwNrTC3FdnSYXfxa9eUv6U/5OyS2dxL7O72Ug3+n7l54ta
tiEZAvjeveROcQFvY5maNl4ylwd27dhBFLPpSWC0/WA5rCzjsz/iM4TnotYeu6w/G8b4HFidS+lN
squHjfOxlT5Tlr+/C7cqQEdQZHHlQRz+XOSwOTvti25ReVtP+sEJi+PlV1tZD0ThWUh0tZYx154C
4Xsfa+FE2U3cHIIsyB/bdiO1ruyLlCVi3r1NU7cNnn5Z7YV4YOLb+quh8Fdv5btsbG7sNvo0DO3G
C609SohvaJFsKnSz9IZccqNexXcQd0GwTEGDpYCJ+a9eb6xFa30nxLuBDeIMWrr0kkR/CvL02cls
Nw+A4U/psPGMtXkgrHdF4vtjok6l5xhBcZjt7ItiTgN0RswjA7Y3nWxuHa6thZCQAVJZ1YY5Q9uK
4q17bhP4CkjgC5w0Lk+1D9uXKYv5cxJUPUUTVeXUnlRXP+eJmzYF7sWV8SLkGCj2I+fJVenpkMi+
1xOVYIUGEsPQ76TOmR8wgiEnXH6RlSn2b+I3LgknuWdMtCLKzmkCpJVR6h5jLRvx0DTbk9FS6Quk
/UqthaiFy8pECmaqXLwmw5/pGEk13kWpZjnlxit9ODYKxUp/jk1kTz0OtBKruxF8i4wUVw0Iahvp
c63xJX7eRX9kxRWEqyr3FKMw7mLLUB7KvPefLo+GgBT8nwIgGJV/Nm9RvajNs0+0O9/G/NlJ1PPE
wZwFoyYz/+ZqplJe0PEGksGFc/WDPftBxeeo018MrHP1/q9lv0c15i6h7Ek1btNQwoU43FmyJO/N
0Lzb/Dxc64jl7+86oiwTgzOAIPCiWXFISPbwaVbirVvblVQhC+lINQNf8p2599qAySH7Hv5ONxiy
fJ006xFc+5fL/b2S9URRXUABQqapMXA8NaJwWPkkzcNL7yT3jRn9uPyItX4SMtGQt7GcZ/D34DBR
rO+AjEm1/O/rGhcyRVurWLnEWePJQffTl9UnJU2v+d3o6IT9d9dxAINwu/H0zI6ebWeajgy3dbj8
wz8cX1oX8mfR9HSEZPccfjX1TpMzvcSKck6xC86w54qLFjpKr3+7/LQPx4CnCRmhKJV0qpfbidKG
CJLpEVbx+BZupIQlNv/tGJfWhZSgKBJmbFM1eeiFP9d68txV8b4zu38u//gP5yjNCymBCvvaGFpW
4yKPb6w2u18CfoQvoYSDszEcyloPLX9/F81GVQFT66PQS33PceAvhtIx9H9G2W2Mq+6cKOCwzN0o
fY9wHfMxdlmMbczNj+y1dxTCvc1Up+8HhH2xDqlZao9lZD6pof3dbJJrvsnoRmHzMQJRCeBV4zKt
TqehHj/FQ3ajQ6pvU+oD7OuOm3iOEO9tNIPLK6ndCCPm2tRSyRE5mAhfngxrc00I+FGb4qat89ab
TYghWvms982hV646wGdbIwR9HoB/yjWp8MJ6TPdBVIJYy3DJuurHi2I5TTfYZJpzjhiveurM/Ksz
g4dKh+fLza9MIlEnB3QGhEvM0iwP5uJ8jA/cyLrZNNDTC2vzdHclVGwhHg1nNEx/knIv8zX5PAzY
hmRSEGycaa21LgRirpgDpUx+7Jl5zx4fJE2fZfnN5R5aa1wIszjtG5R4ZewllqndRJJt7LLQ2BKu
rLUuRFjWUAyHm1rsyXphn2qnT2/Usv9y+aevTHxbCKusKLDcKNqIla7yMFqmWrYHKTFvZIe13y7E
VWkY8JBVOUIAnEJS019nqdoqDHj7MvxggRAVbtR0pfXc25HXTuY+AxMTmWeIfQfJjg4GlOq5HGEy
amDCv7aZuTOpHYDsOyrfOfc9Xu6+N7nbR79BWHCBcSE+tHpus5t8l1a38XjS/CfsTt7+R+/m1e1U
nbToqS0ep2BwuV845+i3e1wOMbrYz9lPfMD3avSIl9heSbpdZ70E7Uvehie1snYalKgEEBE+QHV7
08aAnL4Pw2vtP4/Za5S/2FZyoGmePCnfZz7PeZpkYrmuzGC8YOLxheMg6p4Aj6ohztj1qa79T1qC
Y5HW3s1+ejC0U4wZ4Vid2jHBQ6z0eInJAUOk3vnS77H3JvWh1XCUUMNDr6P6CmuoKKcOyKpUPgaJ
9SjV4w1CiC/R+Paja4Cxl/v37Szjo/4VthhOFmWSrDOBQDDfQJ/jTLQ5pEAX9flbi6XrVPwlwZ3k
FzP4c9rutAm7b+Xn0M67wu+w99s6FFyJFEvYjlhNlEhaVEReUQE2bDoZKiTC4X1HlfbG2y4v9dHL
Lo9+t1totJJ6Ok0OKQUa7wMfEUY8zrvQ1h782MJwbEscsfYqQjLszNYCFlEFXjJVXDtpKebX1nhb
W2W28SZrTxAyotwAqgDFE3i9zlxI+gjL6CAkBJ2vlyfGSmKxhKSIahZ+ksErRPi+noOoijErL/XD
5dbXfr6QFbEDwG4E/YPbO0yn2UiSA0zK4JAkzdb9x8qqagmZ0crw75Cyhv0MRildArvekB7SBGSo
qR4vv8XKI0RZoBQ0c1rEheNiln7OUQ0pVn8XZtmx7JtPlx+x0lGiMLCn2Lgvm8h2J82vj1p4T87B
2tVX++smkqgB1CE8JcpUWK6J4VXXDM9qMr0sLjjX/X4hqMuuCSt8sSw3yYYCCGQPA3rJs4W1sTf7
8BwI14ql496FNFoXR8dKxnelfsIjJZt/whQ994p1MO3uDlPbv4M28jcethIUphDXpY7RdtUkpquD
kPzRRQ2ugrjATs7GYHx8xs3bCGFdlDIQ8zDWoXQ6J3Qof4E9vZcT9Xc24zPE1RJSZ/8RtuSxS5zf
l4dobRaLkR42cK/bUXO5//8SRdKt1Up7rsmAjOsbm8NlG/5B3hWNJlSuUWNzMFUXet4eKyVQsPOu
nKfbKsCuVpoBTVj2N3vA4Oa6dxKCv2vkmBhJBndonJ8y1ki2iW/7ZNfPEXjWjYesxKaoHZyxdpYL
e9lz4Khdj8jdTRPwnbQx2daaF3Y+eMTmeh8ogwvc1fGsKc7TAw5PTrlLgxZC4eWeWptyolxwqmyb
A269dXsNx71kPpWTD/kVKF/R3Wf+cJ+M5UsbUlVpDS+Xn7kSRqJ0kHpNOZ0rrXU1iU2dps2/nEm+
bjaLAr4q8VuqD9TWTSNwYjHSgFgznjM8G0Genq77/UIaqOJe64FQtS4mvWc8hz91freR71d2KKJ6
z5CqoBzzsXWnotgbrfOD5IZ3hwrIWH9C2/f58huszS0h5kPN1sfaSVs3yPOTmTnfgWo8m1FxuNz8
SlI2hOU9avp29C2ncftkwBYs/Uc105OTTOewTM84Ge0iJ9vosLU3ESLdUTQg5YHVuK2mf+mK+lZO
w73VZxuniSuZSxTvJaSkMiv8xs1gqp70JFkWscnBBtU3j0PY/WJJwDfCtIx9rhTJRr5ceSmR8FOl
Qe/I8ty6+ZzeGTM4sMAcqn0Tpa+XB2jtAUJumWQJ0LmqlC43/reS43TUtakpNYbplW8gfFZIQzzV
fJeWbumr+as6d4MLVjO6s4wo34j0lSwiqhxhKZiIq+3GXSqCdpaBmbOSYFh3uYfWBl54gRn5/NBH
RuPWFh+5So1fCF6FpoFbaJE/OFOS7vuuOVbwFi4/cO11luX53UZGsTG+yKykcJUQd/KxHDHKaZMt
+sfa6ywT4V3rutHMpN24cKvpDJF3N3WYoycRH6VnTXm0tWJXTxuFaytza4H0vX9UbIdtbShR4UZQ
xcvuL4vRmSCfX9dNwg6pczJss1paT3Ls7XwpKRiVMdjI7CuJS5QnOoaqV2085m7Y4tWsN2n3j2oP
02PWB/NPbBYo9dKk8ntTzePWZ+/auAu5snO6sOtnNV92ESpVRUHRlscgxwV3Yx+x8gBRNIQhB67K
+lC7Vj7H1g4rCbV7NAfJtL9fNyRCCp7tRp60SsvdtgnvCQo3t+Vr5JWyI2oguQ5t8Fkwchfqf/8b
9HPe7TDOab9d9ctFHaQ64kKFT0Pm9mUyF3utHvPfChDJjbVppedFLaQydz5VkEPhGmlffJVK3+RY
KlM3VAkrc1UTEoaWVY0TKkHmGoF6inT5NI3VY0B5sl2rN6Fv7Gy73cjma48SssdcpVZJNUlH9vgB
Lexr7DyRrXb+/GyH9j6Pt5zpVlKHKIycIXhIacJzSEtjA4kZf/p8kq9LHSK9cMzlTq+hWbuATqpd
DowfGszWerH201Uh65lWMKi5z75TSqyfgITHp6nGolsvPl+eq2sPEPKEHQBRUaFvuxGFx1gnYnGs
SI/mbNxe174QxWZrBxGXi7nb1JGzk4am37WmDIkcN5cNfcgyMz/4DBTlhX7Wa2pTz7WLlS+us3Fn
7+SW8ii8dEpsq+y6vEqEKeOh8edoTBrVD7iklq5RF78No3kds3hLRboyEG/ume+W0qILJ9uKsXkx
cCmasBwIqvIc+fFGrK0kDVFeaGfQw+M5o/k+/uz09Y1hXKWVoleEKWRgrsHFeEKCjiVr34/990Cy
D6M/4G1UJuer5pEIzgvjtq9yNarcqZYxdEs+DaSlWrG3KvbWPlhFlSGuRnMoadi3tU3QYHQBDanw
h68Djsp5oIA1U2ec9Kpf+H4sfgtbtyEr4yLKD9HnYXjSSqUb6UGAo4fp6ME+xQXpyo4TNR2Z5Ujx
AEuAozLZzYviBZX4SykNG/G98vtlYfA1rc/mcEprVzecY2cm92mR/3PVkMtC6rAkeLZGU1ScVIT2
Q9MgKFN8O3zUtE1DzJUVSJRizs1Y+VGVVS40/uAgS6O2TxyjOCRaGX3vdT7EgtgZ7uJBDrcoBiuf
4qIqs457W9ZReeByNSrONzmE4EvpclvBYU9DdVC+FrjZSilW4ZpVSBs70JXsIqo0O9UqJrwdStc3
nNu4TXHVVM712Hy9PFQrs+BNR/EuecH867VQKitXoTS1vG37aMpbSijqqLSv22++xe27R6imkhsL
X9INCjN7kdVwuFXn/ioWmszn/Z+ZPbbzwa/tuXLjOFCcY2WPuLt2BdvZjc+XlUXqDT3w7ufLBabq
DbaLrkr5ZIqPo9LIPgUyNkkyi16vGwYhGCsJ5zQ7UStXjiTpWzcWuou2dOu4dWWQRW2kaSFI0hzy
vDb5BU4IzdGU4mJjeFcmqCiDHGxqftsOD6k+Lu7kUf2k5ji3WdLGgcvabxe/u3tpmtV2qtx0ip2D
JbPh19Jmi+q61voy6O8H1zS6sMrHyjVjo9mpgXFrScXGx8Raxyx/f9c2NLKsx1Gg4rs3VA++BWHN
Xhg7k6/KN1dNGxEEqKapLgOrrNwQ55PpZsSXzrmzMrvdOjdfewchukxkWomsWYnLiYBbmtl9amO8
Uku9f9UeHKfmPzvJnJWC4zTCd5Lnx6h3HqSuuSqmbFGal4wmuGQsLF2Jj2f8TX1lJ1nx9HJN19ui
FK8euhFpdsCpBlazu6xtw31cWBtT5+NpaYtKPL8LoQQkHGo4OR6C2eSE+0jaTJkfD6otCvHwHG5r
hD61yzXP9JrmDatyVc/az3aY88+Xu2cZv3/f2mO28Oe45k6pKU25JLQ0eECRne/l1v4hVVD6teG+
q3AA9ovnVL5uHbMdYaI2QTJqDaWAWHrUJ8UMfhRh//flV1kbDOFLLihCu2/g3Ltz0uDmVZzQK161
N7ZFjV0QAHXDdrV0qwp3RB23ir0B99TN8Bi+MsCEvVhl2YAlxrJECIMxajre1PW88WXy8R4MR40/
x1gLsxwbPfp8nDk9VJQBW9vMSm/A/mDLqqpYzPq8h1V19UZ/fbwW4+3+5xN1owjDJCUuAtxgdtyH
PuN4Y+yCIj5U7VXFKrItqvvwqIzGQWL36uDnBioh2Nlx9DLgUpOmvbJTlPzWlobvlyfXSiyKWj/O
+vQo9DNOeWvrH8ok4h3gwPmAl+hGl63MXlHlh6esP8mUjbihVg6n0Cp+hTFn1Zd//VrjQpRTVydV
atIVbqMg0897tToVTZkfLre+1jdCTM9yluJFzAm45uMnKsXnMo//btL+qrNE+99geOxbnGTsUzfr
o+aBnbu5twa93TiNW/vxwo4O19BxoFK1YN9iHBp8pkqjeJbyLcH8WiQIYT2HeLrp9tJ8U5w6M/0R
R7KX2ray7+Lkug4S5X7V0FZ+l5SYLTXRIXfah2ysNk5+ViaOCLPTCtmShojEV7RNgoYQhy2/GE6X
581a48KWsakH38k0OXcLJa+PVjlTONNTSnJd68KWMYiVsjSw+nRHO//NJuCcV1ex3mBwLnPp3Y4x
M+I+HXFtdS0Hw1bZ19Ap2uXWadvKjBTZdZE04LU7LhcLHR5t2KRx5Fk+RFr95XLHLN37wZJvCeE6
VcmgxRR6uYVZc8ATuo6anyYKetNC+TTiNHv5MWuvISzHSHLtxjZZdTC7/VkvPndo4G1N38iXa80L
cduENXQvPNLdGAfvfvyRGF/rYOtQeCVqRQ1aGPWzKRlk+66xvmJ7f09B/pdyUM7ltYuyqEFLIiaR
kvfLsVR7I5cpxvTtnZkNyS7S+tvM7G6MfAsbsTLiohjNL4cgL6ModfFAPkiqda7VJt45UfwTBMaD
1sXXLTOiJs1u1UQN8Ap08X5E3Yi7IkaqSudvfX2vvYcQ0s5ogSqsrdS1Cztnte/+luzYQ2z6y6k0
tx36jay3MrdEbRo3b87gOHrq5mlzI+n+7dCFD06obeS9tdcQVuM6nPNJlZcbY/m/OLuyJTlxJfpF
RCBAAr1Sa3fRuN3tadvzQngbFiEQ+/L199Q89ei2ioh6sl3hEJBSplKpk+eoQ5/Wz1XRH9GE8t3l
6pGnzsa2bFjEOiat7VPep1DVQXWvKx7GJBsABWqzB88Wr4m6N3Flmp8XtT3MzZTUOKXka5RPqkUP
ZNH/uR1FDFXjQIeg1ahGS5SG6xgiVk/UGZt9h4mYy+KhbeTr6K6nGbqHTe1CM3vcCF2mCdI2bbJY
BGeJVMVlFZwhhPYGrPUZEmYviiwHxbONbzMsMx2HNqDFMLWgbh9P/vK1o8UJR7zXHojX26YzDa8l
4UPF6IiuMBVzcH9Pq/udefJzR6yNU4Vp+Kvx3m2CeT8WHmkRgJcy+Qbiwr98pPnKcTdiiWl4zdc7
4fg+XUoVQ+X3bVqdH6krIZXrbaR9htxDh5u5Y+D2kIVX8aCyl8JaL2PXbEFzTWNr/u0qMQmppIqr
JOU/ndm1/ppo0f25b1q17ZuOq8w7P0CZp7qCgIKaQKKcFjNDf5woOvl8+zGGj9AJsdainLwpscsr
A9PfqSV/VjLZiH+moTX7LJ7T8GSYy3hioFNzvVycAg+I3PteXLNP7vckGTs/jUXt1A+ScHqE0tHW
Md0QGnSgCfOtEcowtYzboSUnAbb3UyPn4iR8z9rbKwUilkFs/fanfMzVaAe6eqVVVyIbURSO88oX
z7htTaK8XKqDm3rBfhgANUGx29/RamqPgDfJvcPkEGX1cpcGgh1QLbgHdEg9y66ueLPaDis+Uijn
3kfbhNG1HI6rPG1zBicsLKsJ1VyiecU9VhR9oA6Jlt7asKNhwek0gSPEUWobWiPxBIB8WKjZCpdr
68LtWTLsszrUsCwqiBr5ooqXgf2VLP6Rgoy0ltU+4bjJvO8ZWiyv6xFqRzlcxgmct3pqwwnJziyB
/l+hdX/7GaalrQV0vyDTUEOjOU5J8y2ryBP0A2Oe5LuZzS9Zozb2DcNk6FR+o51QsvSLjGdfiFDg
tBMO25Nh2DY8beseMl8qW1VVvPbl45hBDVlR/7EEr9BtIxneXgc2LYvP+kTiVJms5XhS9mKfvCAf
NqbANLo2zUuiKgf07kXs2ZBEThL5M6Vb98gGy+igpnUtHTTsZyJerNWHmsAQpln/AxxUn++zjLZh
Mw/i6iWU0WMffDRh59blTiabzFMGJ9MZ3sDrZrlzhjK+asD4hXrQj9ZSD6C5kmHljHfdYeEs+t+U
pgN8w3GytIr9UfTeHvX3fIXY3SC/3Wei/9uaxAANbiIBGcxf06TfK8BRN5aOyUBapBbDysTk9DIG
y+uhr4rnha/PHAyNob1sYbZNz9DiNbRZqkX6joz5wo8Z53taBCdo7z7lZD3fNpFplWr+y/ziesDz
ZFwy+ZxntTOduoyty5caNCvJ19sPMbiZDtP2xokMNlBfcT70hIaZDEj9efJZuVVUND1A+4qyAs+e
VzMRyz6AqnkvH8clzzf2gmsw+KB+o+NowAcGdM48ylj1uOm2LGwAdVnNT2lfBeGIzGBXpla946Vn
bawtw+foEJo8d7GV1YUEgxej36fMWx5Tax0fbs+G4Xt0VmjupLkcG0vGPW49Bif5NqryYVys/aCK
uOiLi4K2831fonPU9vbKvMLDHlfa1L3ST4d85ex4+0MMZvo/wO7YM6uvO2C1gzE72Y5X7seSehvT
bhr96jHvzltN6zDIEivUM7mY9oQXxX5cui0KWYPf6cA7qAe5PS1Qreu4/Zyl5ScGAaCwKd39bdsY
7hl18F2FKLow30be7AD8k2B5kvFLt3THRl31TavTLNLIBr/E7ceZPkeLhrAOSh8StY9W0jc5pGjA
8ooQzI4bSYxpfC0SQgK8tVhd4VbZr8UBkg/to1SVu2uhn/nr9icY3EJHTgEm30q7Z2WcFeVj61Rf
AWB6su3xO3FRj8ymv2S2JelletQ13r9bWhPwZXNVTTK2lvpbusoHyKKEhScjRuZXr6t2uGY73f4q
wyrWYVLZ7I1tkEjrKbP4DKGioWrBCYE2+Y11ZvqU63PffUopUTaAmpqMobt4AGTyNDX2czK2h6y0
Li6lBxyYNgBHpk/RdvNFtZzaCSZIpMk3nvKIV/3WhZ1hfelgJgiqO6jYBGW8yvZXUYiHNGlfCnzC
fbOgLd9xxO0srRoMX+WFFa5px0MA/5b7eiMCHUrGYBXcSvEytn3n2nQ1eXYIw7fNRiw0mEcHSll2
YRcTg3napvnVBGhGDK7nFFH8dds+pvGvq+vdKpqrIV9cgQKw58sjX1i4gooqrFrvx+3xDYmUzhjH
F6ep6xXjM2d8VZUXOWp+a3rn4arTd99WZ2tO3ZB1zrM8F3E1cFys2aXYB9OdrZSBzhuH2mKNvu0c
6SZ0C3fWoAaIcLRbYEGT/TUvDsAQ2Mo2KP4tPiH4HG02gsEiv/MMqrO9DaTIRJ2mIi6CGmzyFUlC
XIZtpUumt9c2n2YMHIv0iEEQWN5nUDsIWYFDy8w2+TAMoUfHBNMsayY2Y245ikYhq+pvXUo3Trim
t9dy13GsJ1U2i4iVIBn6U4TcWdM6I9lw8o1N4ONHuDqcJnAnp2FC8WgEZfR+Cmzn0VkZ2n5rshWB
/s0e/z9LhvDSf12YyplJv595hLPQzvVRMVnnnTM9CfuUelCM8cWBZ0+zfwJhS85fXffnlWcmcSE4
KT95TRa2K98x/Ok09iPoW0iTgNe1AcXKZ2uC2Guwr6vvHdkqvhj4XFwdpNMpf8gmn/Jorb+AqmYE
dgavCfWyw9CkYT2VZ0JZ2GVfl6V78Vt2mvskFCqNi9QLr+/HX27Hpo+1umxXB+/g4jxflsTikRuI
K0cP6vqoy30uJ8Dzva+CdEeXgXMF4Bfph77VbcSrfxslPpgxHc8zZHMrFsjNRQItH/6CFP1E1mYv
8H3lfPSBD0ebKwSmE0isH3jq7kkrQFTMjl39lDczaqQUEDwR4p98sQ6CvNji24ZNPnY4V4f/qHSe
iHXlnZzK12WpdxD0DAeV7+p13ZesDkHFXIhjVZETYHNHEAc1bR8ufCObNT396kfvtiN001WDN8Ey
TeXKcABEOMz8Yqu9yrj09GgrgClvipVHrPtRLz8yQISI+JF0J+Yee6qiRr2AcTQcqz99AAS9QNni
aSgqsJ0doR+8EXbca+7x0fRr6ZRFmtRNKo9HwLqfoF4b4gU4BxkUsFZY9jVBEzIO1NKG8fuDXAHz
mo8t/XbthoX5lyTi49+YeyK+zT7Fjv0bxE150+/BhHUSWLzXRVStIGHwrktke+GaZkcL98gUutkC
U2Vk+fWZK4jmoZV2q2vGNLiWqXVBkZUiT1mUUCg2LePRSbfUmQ1RONAi5Jyh9M5oxqK5xxmMo5hM
hu6JdePhttMYXl2HJSmSkXldCxaJ7q33qk+iHjdClGlkLT2TXZ3YfpGzqMyHMeQOe7C9LQHfjw8Q
rq9VwSVfHRIsikVuf5oDP2SZv2uWpyb5u3HH/SS3+kVMz9HSszkhsrIJrH8li7CHZgDvjR+XZYkz
npOEYF15tJxBbQRXk8W0CFJKkUHiXrKIId+HA/n9wenLLb1a0+jX39/Fp0GWM3CeNIgKr1TlIRdr
NRxz0Q7qzqWkxYbEAXVz67h+VPS4M7AS1Lh44N2l7gWUvObAk6rADUsWFoHD59ecuE/A4X51scGp
9L4rT9fX3LiqecOIw2lkeUVzHDxc36GsuVVcMXiyDlcSWVF3JE1p1IzeaxlUr3bX7XOLbpwWDcPr
UKWZkzoTzKFRLpHqW/2ZJN4jn9eNzdWwenR0kjWsi08tD29fz/k+a9DfG4hguW/l65gkDskuGXQ5
Xn5kf8aApyEuKjbyWNObaz4MJT3SLJDLjnIPzHcgjivOPVQ+Nhb9x4dEV0chQdSmrUvQFke5lTbd
Q0qWIN0XLQG7NqfVHE/K9u+jFHZ1gizXD1w28ZJGMwnTNlzbMKjvnADNdxnU5GgB8drIZmwK7bFv
w3kp97f3GNPS1Fw3AWjDtnjiRKWqozUfP5FSnlLa3FXmc3XwUZ47dd8ugxd1A9svfHiVeAxJ0rsq
SC7TduAgx41xpcBiCIgkDQE6fnL7gt1nGh1dBGvn9lC5TqTyYe90wyFZvaPXyo3hDWtfl8jsoafb
UQUCTEAlD2vrPWQzvau6g5bv/24nHfDeVQ+4XUQVa0EDJYOdXJU8rMIpN3zL9Paa5zZOXpW9ZzmR
bNTDSrrH7aBgWJI6sqgupsKWYGHEOukvqipfuLOG3pRtxJyrET5Ik/9PihKbOAqnC4m6ZXkTNLtU
nncoSXOegvRgld5GOm4ykOa1Ns2VUoQskacWbzfndrYTjk2Ot93W9BGa21quciyPZXaEPsfPlRJR
shSoCCd7cCY9VPWdGa6OL+maxi09sMjCfcf1Yq2yOaihTfcKbZUb0c0A0XF1bAkt5zUblLNGZFl2
eUb2QeY/qHkow7YXO2ZVz8pRL23Sn5iXvFLLf75tQsME6aiTtm2rPA2aNcpIkX8JCgbVpESW3hYV
mGl8Lcdec1Z6nC5zhHbOVwDNTg3rN9aWYfa96+/v0sXEkSnE2OkU1V1zqGrvQSSg5rYTCC6mYE/z
h3u3NR1rYvMmb0mNJ3HX3+O2FKmXYr8bMGjdF6p0lFzvLyAxG6HTuQxyCq2ef+Jq+YQ6wMvtWTYE
E52TaS0HgYY/jJ+rTu1SG0xl6PTozm7mlOfbjzBNtObplpsMPKgySI02vYdjczvu5zK7DxLu6ng5
y7ZKRy32FLHaF3+R2aNVyCw/uG8H1QFySSYaGtjdFPXc6h5scDtcWONulaFNptH2Z74OXuZRBdNQ
9EEW1skGqfRtqxsmVscReW1XlzWF1UF+n4dVw3b1Qn66/nBfzq4zJDXgt51lWs4RS/mnhVhQglt3
sp+3EkaDaXQ0UeEMTdsMco7G0UmO+SjG48JweL3POtr2LMEfECgRjBELqn2bt58qkeynpNhAHJhe
/jop7wLQ2Lg8UXIYowzy2KitVhZayocthSND3q6jiFg1dL2n7DaaaXfMiP1EIEBZ1MsnVO03gEqm
1aP5rONRBh2luYuKoU93s7LPqZ87YZqQjcTXZCFtgx4bDx1Ii9VGnlWnOy8NPltFth5uz65pcO0w
3PhQeCnsuovEgA4Ocm3cZKia3Te45rMWH20vpRi8qcYfNQBRoZXd1xfi6rihUijRIDR2USVQCS4a
bFj9itBfbd0CfIyScHUoTOktzQjQeAev8u2dV/g71nkvJOHPuV1H18vIgmZjWFru57uspeNhcO0v
03bEF/HVz4/ERZ9Dmzr9fX6mA2JmUbcDG6s26uzumXnkF8gSN17cUD7TKanWxquW2UnbCORUez6r
80C9PcStTy6czbVLaDZtyXsZ/FmHxqA0h10+kG1kt0VUpfQ4ELUDod13cBR9vW8aNH9G9b0VkNxp
I8fPnqxi/NSI+b5QqtNSDTTJFKDDePts5uceqt+ghfBEmAgwz9339po/l4tHwfxfqqggtHx1VF6e
rxcm9zm0zks1F6wuaWqpaFjIS1rN596avt/14jqSzoN0OwCrqYpcjqp6ngFNBWzsFk7PEKR11Ny6
qgY3Wbg/6drs7zlzspDY8xdeZxsuYFiXOkDITziv1iWvI8DMI+hgtNBtY3NyRs51X6DWmZQQawSu
ZOcq8nDHESkiuotNJN04wZjsc/393S6sphXtE2pSURZwsA8Atlo21t/uuNw5u9ft5934IhNQmZq9
KirtGRitbPVOKYC9d1pfc9lkKusxnZ0mmqBWmLvVntLIX/LL2tznVToEqBoh5IDrmQpV10y0h4UB
fHmmoMzYKqqbbtz+PdK+M5AvOMOtao8nQCikDNKQJscFLMz98m3kbuiJR2q92d0v0MLtkqI9kawO
6/ykcrqzhQwDuzqA4SfsIZCRTTusQNe1QzakO/wnT2b7fv6Bv1lp8RjIF9jF27qONa0cbY93qFwL
l/ll5LcW3s6XIVgcI9UxsRFzDCdUHV+ULGtJVovLqCHtsW6So2dBwIU2DwRsozkn91W+dUomltpr
k/e1xM3h4J6Hju7LZOUb68cQHnSMEV1y7iR9LxH4kWENNXsAS93fC0u+B7bYinEmQ10f/m4JITQH
qh4KfMEg/7gEqHNrRWcx/KBkrghL396aEhMsQUccjbPKJPO7KrLmGDqWj75ywnn6d7EB4+nx+TBV
n11W44Z0DFFqvtOMWhSZVRvwYhZVtKQS17ukSNlRrD0aXJsZTCq/1lksG6vu4xlzdC6egie4D4Rq
0MWi4xe/Sj5zyHu0pH1yPIgH3LPlOTr/jm+vnspoyi59z+1d2zXQLUaPycboHzumo2ve9TIHQysb
lkvrTqi1TLV36Gp2nhJ117HW0ZFDLbWKsvOJe5mo/10xsquTJaJVv7ElfXwycXTQUGGjG7Siwr1Y
Fjt4s/2JjeggusvyOsCHrGnAWBU4lxagRegpruLIsVw3Rv/YER0dtDO6EEtfgSu8qIE80az52ebW
bqnHA/SY3lp3/nn7IwwTrGN0ioollVsz55KrZNm3arr4XtfsC3erbvFvbvFBfVuH5tkDoThYYdtb
WR5eNw0ga8AmLBqxc5tgR+XT5L45bnEaPXLK7TQsliJssUOV9YJWl7d7vtPVOT0zBwRkpE5E1FnW
ISn4N1q0+3HNft03vJYxS2+dG7BXLBchH8vGfWnn9eCO9RZo5OPF4Oq8nrkLsshEWMula4NH4cn6
kA8pO7GS/EVx/72rmozcVct1dF44voppBJxyvfT2USxl1A/VsV/QX2n/JKn35x5zOTpD3OAlDe7K
xHphamQnt0rtJ2v0ymPq1OJOz7+a8t1GZtezlyyLXC9dlzS7uZzKU+d7xUayaIor+jY5JRZy3H65
0FR5l6kUabhkzrBBV2Ea/eqs79/92mSkJKUXC+XuRy4UCct8Xfb3GN/XZ9gCHbHr46AUWz2Zn3uA
9w+qZOPLgO1vI3h9HFV8fX7VjLsT6U2A46LUfXDWOjikztQ9dFAy3viKj23k6zSAzgrlwY5U6H4U
jTfuUJT2oWhVSijh3TbTxz7n61SAJc51Ddplinic6Lr3PbYcZlrRz/ME0VzqtN2uQnlnY8ZND9Nm
HKildB39AXA4lTwxewqLVO6aqrzQuXwB//SP299kMtr193cLS1GUMoN5zOOGqC/I7P5pe7LxBaah
tePTVQ4JJAmtiLMhH6GYlTlQC++y/e0XNy0o578vPlV5bbERa7ZX/M/otIfc44+lPWzd+pneXovf
C2CK5QLC79jx6ou7Wk64Aqm3kQaaJlc73dhgL3DUhFYpmlMnbF3ygDbmyyCS0+rWT4PfbhjJ8BF6
QmKnSA9wPpYxOL7/yCIZPk1VkW+UnUyDa9eHDRGN3/hUgG0W7dfr9K3gm4zehtnVk5Al88rFUZ4A
pWd38BzvMXHT76PYYhkyvboWrHH96PSN4gJMjIgRk5wgeFza91pdc11KwZPL0x7QfQoubItX9oHL
bKtWaTLN9ZveeWwiOz9zRkfEIFR4C9rq1RfJt66879IZoKD/Dr/UWREU0E+LHZZ3O5E0+b6nEBS9
7bUmw2teC4bZii0FtoHJcfvXZfXsr8SZtu6UTKNrPgvIVJWhPVOC1EmNTwCFDZ/Tqe7vw5n5OpqW
oNt27gYglInNwcLbPzXDtEVpYphVHUlbgXEaNN8wTDPY38DO/cAq+sXu7cNtu5uG13x1ImAFkBAr
j5sKZZ2ig0ghy34wkR1vj2+wvA6pbaEd3yMIFzGaJsvlokD7HlwQ/6ctAKfpAZrHBq41g9BsRjOS
x9K9bBe6g/T6VrA3mef6+zufmutVceDXEMq8hO0rUJqeR578trv2n9v2MT3g+lnvHiAbXsqFziLu
g/XYJSsL3dl+7tDued/4mtcOQZ2rfLXhtXNLDh5x3YNwam8/Vt5yuv0I0wxorsvSllLKMjS0lRCN
DFOe0z/gCij6jT3RNL7mvFaFozJY+UTcLsRDtgMal5U3G3HHsOHq8Nmqo17rtehlYyL9TFb12gCB
VMv5rJr8VfLy820bGajMfB1HO05gu8nbDjlPH+zWsj2Mrf9zbMujlXBcDljtRWbzTz/lQEj61vn2
Uw2LS0fXjnWwsjYfZNwlNtl7mXL3LUS+ULKetvB6Vzf7/yO7r0Nsp3FVTn7N5eyMInHvLmChOlhO
+txA0fX2V5geoXm4P4wlhO9dzD+4318CjhYcaF+npynL6MuCPtzj7eeYrKX5eu0teQuEdhmTEo2B
ZG6HXccGDtIgx0+3sBOmh2j+TtlCOukpEDg47Vtmt/+kYMOZKP96+xsMvqLz/vnIj/Imx1GHd9Ow
b7oh3w2QjdxwFtPLa55elAEuRCdM9mxb6zmxB/uxHxS4FJLa2ZgE02Rrzu72Di2WsgddJcnPIF3/
HgjrU16x55qSrS3VZCQtyU5x0ZrCMiJOCw/XGoVc/e+BFWSvt+fgunV+4BI6+Dazk7IZaSvjJh3e
eGBDmNdxChQXSrQtVesIKoJmOpV04hsOYpgWHY5Ll6kYChckyUvrpc8rdLM/g09X7B3ebSErDNOi
w3JbtlZlCeQGmq4h0txlT9Qf9tAgfu7FeOdXXB/9biccV2FlDFx5MVLYaV9QTz5QwrM9U5tk1YaJ
1+G5bgs58RIEuHHS+8AaVoPcLUWwxdNlmgbNtTl0ykAHh/gx+n2+k3T5MXZVBenk4dvthWV6fW0v
r+RS8iBZMQnBWOwsBsln8IXfRyLk63RvNsjZhWR9EWep3+/yycYtYJK8ZUkOHkzibuQjhv1Wh+W2
oNb1qmJC9z5PDo2v9sRtAalZRThIfvCbLQ1zk600H18WEkyObxexWzTwPTRp7BagIDai1L/3+B/4
uI7ALcrW91sKNtoa3IVrZh8mp93l5KViLxmkrCz1sxhn3Gvzy+xOZ3v4shbers++qlqcJeARRdOf
Fm8DEWb4Vl1U1W/ttQ1sHFq7vvQfee6Xn7qMdxvfanB9HbG7jEumOht8RkEaHAUEjgJnvlDRn6G6
s79rYetQXdwVMbtwC7C8J3VLdw1rbLpbvda9T4DU1xGLV5iTchUohRJP7X1WHXN3iyvTsKB1FHC+
zqttMbDzZQVqWNArL20nL06UBQBPhKMz9kfLGVcAHFa3T5M7LXZdCu+CZbayepEC22RKcLebkYjg
wvr2ZBi2L0+LMrhc65hF2jIeElzgtkHe7xu3CEIHjQYH3rN0N7VZulNoRT7dfqJp/WppheN27Sxy
TP+08DxMKnu+zGuQ3AVE83WYsIVKvt8XCpwGU0fOjKbVwRvr/K67A1/nHJQNxLkaHEDjpZMPknOI
Gqt2i4rcYBgdKDwGK7TrFpR6O7G45yD113DucaNzl9l1mHC2KFBp10iDinp68Mh8HuytY7PpxbW9
HJ0OfuE2ePHWFb878AJLspmEGuKRzgZIHIBvGlnjtVkKIff2sWb5ic3FU3GnWqSvo3htKKALCl5K
KE7l2S6tsnEHgcL+gYNh7ct9xte8zO4ldUH4KGLRsfRtbUGYE0Jns1/3942v+RQjYLPw8iSPpWWl
1W5c2s4ObZqgl+f2Awxx719g0bsIFLhyYh0VRRxkSQQ0+7PVyUg5uLEdhuM63Ru5tX2cuyV21j4B
GZwDBKxIBhlmuIvdsJIhZdNBvdVgCxvHjWtCWKNy4eWP3Bf/5GiwvG0k0/jXGPvOSBl6gWjq+3mc
gfDRcevfU5pWIe67NvbmfxX0PshDdAxvnoFvs/Thw8GS7zw6T2GikFd1Y7zy5O8rGe1glV/t2dov
qw8Un7PzBvKPdMq/bn+gwRl1lK/vrisv20bErkWDH0RUSbkPcup+KtYh+J4w4IPuC+M66HcCbjzF
mEW8Ou0QLnUPygrV+3fJqPg6zncs5GTxjOZx6gSZ3A2g3fh7LZd+68hpsJOO9qIOb9diLvM48VW6
a2j3GwTqn4I6+5kyf2PjNgRdHfTlj+44pwPPY+o6xZky0Chbrvx9e6JNK1mLV+kMpvGV8iKeu/61
rtLHRdA4L90N+xvsoyOVK6bquXecHELGfri01oUw71kW7q73tirRpi/QKguOSsHHGKDSPS3iOI+o
us2F9ytItnSvTONrkYriLrPiA/h7LckpNE7JSz3jjqQb/Y3jn6Hd0Nchy8XKphk0k6ilc+IdHGqT
uEuH9befsBHNjVZ2Ahq43bVATKgdA9HSrncaCBksZb4RbwxLTIc1O8OYS1Df4Iy4sq+Wk7y0Tnmf
f+uI5spdgp4xnM3L2QLUdHSHI+Sg5sPt5cs/rsnoaOayaSCo1WByqg53A7XT/E6r/GeZXxlm6ddp
ZVGr7L+Xsny7/TzDYvg/qsNpvNIo4cDhtTRx96DIGIu3BJU/dmjGbmIbjzHNx/X3d/vL5KCKaA0L
jJbU31YBFjNlpfdpwgJY99/BZerSTI5pDuk4/pdCy3FIqbPF+GQykJaf+Av3pkKi2sAbuzhOINXc
8Yr9mhq21cBnCCk6wjkgLTp2PChqXEMKGdrPdstDEfCXBIzg4X3TrPk8kqx5CKiVx/UMzgS7ao8s
SD/1tr1xbWCwko5FHiaAxfIaWVyd00eb8z/1bJ2pv4WrNQ1/Nd275QPlU9ydcZnHwzr5J2q5694Z
EnJAV6s43raQYRZ05K5NCYjNElgIROnHWY0Ht3C/V8x6Ygm57/ioC6z6a7LglLSmMR28o1t7J2uL
ncT08poHuAmja4bLp3iFQhZA/1WYl/Q0IcuCPNdGVDc9Q3MECB/IvsyhxAUV13Xf9T36voY5Da/E
H7tE0GkDPWs41uu0gUE3NZZfJtbT4kH7dxZXuTiXNkfKuHzxA9rvwbwQhOvqbeU8huCkIxGBuqId
PNB6Kil7hRTzM4hwXm6vqo+HZjouTYjKqZg3W0/jWGT7pqmGfZ3XG+W0j2eE6Yi0oB04c1IsUYTS
b7LLFNgb6+dssN7A17Hh2KYPuJ6q3nmeq6hTNG5rPU3FkoRJ65BQdmRLBd00+vXL3o2eAXk/t0tl
PfmNR45l1XcH5CbdRq72cdRgujQtbQc3oeOcxW7lHGUzjmEXjF/WZjrcntyPT5Zo2/7v24vVZaLJ
2iymWfsI+PJxEPVJetYryIjeBmerhmsykubcnmzcdHSmLHYmez2PnT3sAxrMG0Yyja65dS2bVdoE
H9HXqtwNdqv26fatq2l0LZf11rbEURsTHKAJ7KsA3+g+cFiygc8zTbC2qxVtQ+xiLKynFEp1eyyk
ZyXUsh8We8N9DR6mo89SP/D7tPeTJ5GqZ6sa0PSQHwDfKMLR3rqNMawiHRSfrVCM4FlmPQ1EfJ3T
LAomda4Vin998GKp9q77DNC0/XexzsPqsHmss9hizlm55VevWy5pJeewypJunwX5222vMEy5zkIZ
qLSorliOeJqm9TC4bneuOLF3t0c3Weu6FN5FDA6eHepNGD1tfvb095L/dMgT6YN9n/xz+wmm97/+
/u4JFhnyrCXIJpEFg1jGPed0ixHacDBiOjRNjb4kjFgZyPcT/4BjJD8QG9BSidLdo7BAx5lyu3lu
Sz6CDrYqDsyHPw5jcx8ZGNPRHagpNyztU+hONaR8SIqAnknW0v1t0xn8UYdxBEAMBnbJradZ5gwc
lhLIRCGnPZAX9fn2I0yzo4Wr3k3dLFvSLF5U1sEyxXh0Z1SPbo9u8nctXC2sIvOCOicQQsHjWPXD
PpudJ1LUlzToN4xk+gItaIFKYFKNF2RxYOe46xtlu0sU5K1vf4FhCnQUHqvSckotDxNcZjicvigQ
EHrrVuu/4d11pV0+TD44ZkkaZ3klw7R3vrrZFo3Zx3kf0wF4NvBM3BIYe6bFGcQ733GdjmIBUECF
P7311Lr4QV9tmMkw0f7193dOPkwsE14wpDFwTGU4IMzuUV1t9mhrby8TamCn29NhMpgWrgpQcc7C
a9PYX8iwo1AMAxmw/dd9g18f+u4jhGBl6gxVGjtWyUJLgTxl6NHBfXt000rS0g5iOaqVM0zU99UX
exm+OtiPRo9uHCdMw2uOnNZcNl5ZWk9dUhUnjyh54WnGwYAYNBuVGtMjNG8OINg8SXtM44rz3erm
8Zj3EWjPN5ID04LVHLlGZukoO0BuL9d/Kqt+dgvyu6T0KNfpU0baz+467e+aCx28hv5/PgniWE99
26pwFOkRkqmXOZvfbo9v+BSmuUNg1Zz1ZZnGLjiECtt7SNYR4vFu/uo31Vk01Smdso2kzeASOmOk
M5ClSEqHP2VsCZdiPAeEb3i1aWjdIdxUFf/j7EqW5dSV4BcRAUJMW3o4Qzceju3rYaOwr20xCoQY
BF//st/qXNlqItj2Qo2kqpJUlZXZosqdQarjyypYdB4gwr7xLrUNbvhDU8TTDILaJIuEJw4diujH
qam3Gi8ttmoK1AKIQyUqqE4GBYpTXEWfWVyfSxd9yvd32Pb1hi80pIJGbTc7GUos0acCr+d3Tqic
LWC5JZ6aJJFLMUfx6jksaxO+Hlx3RcNAPLZHd5HLYW63NGAsszARazFP4sbpcB8H0UD/5Jdtgfei
s6Xmahv95h2v4um4RryoR3hZ04/MP+C1pc9tUm/2zFj2+I86duO5/VqrJGsgqBFBC0SOOpOrs2H9
Fic2sSNT6JOeotyE21f82BVTqtvisXP0kYNDuVAxAOFkI7JabuG+ES/CkihfefgrRZbnG4Boyt1s
6NShcdjD6Dg/7xutbUa3hXy1IdJVZa8WP0b3GIpRfRQ/yyV5GwqypMoDeXPuPqzu1u5bTNhEDs56
4aisrSzLYQFVUXxgRd6kHmmfmd5K9VrWLTDXjRA0RXtOnEHf6wCfDFNwcD74izjnLH8HcM5Wc61t
MsbKQRhXFHpcWBaN8ix4eWzl+iUu4kxMm/wTFnM2ST5bIYekdP0kY1109Up1JjN7AJr60/3Ntw1v
xNtBOLnThGWShTj6wLAKWJI6yCQv8nScfLphYjafN64hSTKXfU68JJtqPRzaqP8Vt/PWe8g2uBF0
fSTzvTGa4oyRPAyPXu5rlnaia//Zt0TGDcTrqcpbYJGyqkI5jfWcPYI+NDi7nqo3Tj2LxZr4QYL3
T9EPYZJ1dfIm4QXob4RIJWXvbjeDQu3j+ApNaOASoBd4qkeWgewB3NrQWODLSai+5RsTsZiTiQ4s
kw5aaEwn2TqEMpV95Z41Sl+p5ujWvr8dlu020YERYWNNIRmW8VG/9I77BZxTG5cmiz+b4L15naql
RItPhqLmI4vojxaws9VVkPPd6W8mi6eD7mnGpz7JCiHOvidVCl3ndEa82HcFMfF668pI63ctdiDv
m0Pf1TzrAm+rMG/bX8ORAb8R1VSWCN/gv6xSaNC1JTrMGwB2/UiqLaIv25F02/tXR1JeSNVOdRxn
sdeFgH5GT4m/4BQizw7n5zVRj+G4dSLZpmSEDxZ60Rh2PrKPfgm6j0m6cYjUb8fyZ1pFXrCRAbb9
jRFFNEjRfD7GCLRV9+4WUVKn8d7Jen3Z5RYmOBB3NkAbIxgWx7029UBxn6qp38JdWQKUbxwT1GeN
bpGoxSI1h1JHX8jKP9wuWWs5v8kbtRFqLb7tG+YV94U35r3EVeR27qWNVCFJ/dyJPt5fJJtdGXvd
0KouwhlXncmtf7I+PNxSFGns1ddKzj+CtnyQndiIU7Y0pG/sOEMjiVv3TZwRXbyVUIKfhu7kdPkR
fWufIFxzXMvm/yjFAjdHVI03/tcSxEwQm4LQSpCoCms4tT9KRsI0yHGgLP0ZbTrv7q+jZZ9MckpU
4AbVxXGUxb0Koae4PqBvTh3vD26bwM0GXzl/MvPZd4FGzSoZvqwj+fB/Cm0vBLlMH9AP+/7k9uev
/oRORIMUF5YQAed1HoB5Tf0FKka6L8iDEi7ZhcKCMsZ//wcK5IQoOt6MYERSQUo5/VwdKr/en4Zt
I26/v5rGlLgBobyLshDQhlSIf3TSbdQ9LQHLlGmNoZ1JcqePMlE2XTr78t3CyVVW3U47NXwdhVag
XmMvyuY8eCYVuTgI8aKNXpJGbZznttUx3B2UdsCnlyTORsg4fvPb0XtXsGULQWYJJiYbZQgqLjB+
YQJFot5XbvLQNew36dqXG/LYbYGHm/W+iZhQr7WcSMcY/ioscNKyvLnwstlHXB6aKK7ZpyCkLMMo
kwE0e1CoquManKBB8EHJoN5S4bPshQnoqgtkKhY2RlkFLov3K/O8Qw3y750LZLhzvNYyWf3pFpDi
Bgq/Oh15l5/uO9kt8PyJqg1N9NZagd2agVY/S26k39AHeihJ+7MRwxnC4Sc1bWmqWzzOM5y5bPO+
D6MuzGKX87QO0R/oors5wRNg30SMUzwo8qnKowZ/ULofokFMAEDxH8uSH+bIf2gDtGvf/yPbZhu+
XY1KrnQMg6yCmnSWVEP54krRbhRZbetkuHXgjoQMVRtlqinLIaWBar4Widv+RDPZsMWiZpuCcXqP
oJLX0N0NMlo7/HjD4Jzrpt7iWbA0gIcmlKtiQ67jWUbZxKMLLcrf+RgfwCL8vvXCl0j72Vr5n8Jx
+il19/P+pvwd9BiaoONxagkH7DvIOpm0Zza2NM0LNR7XiK6HzvXoxatmFMQ5rU+invMNo7OESROH
XJO8dymL4D26jD6Mvb8cq2VVQ6rj0X1yWfWzU54+ob8LWPj7M/373gUmJAVkbW5Zh02QhbUo1cEd
gFMMGQ22GnEsBmjq6aKldyXQGggy4a/jSz4Q5wdkw6qUi9jfmIJt1W5//epgL7jnwrhpmKEEMZyA
z3pMhubtQqOzL9GsStnwVNfR4f562eZzW8dXfwb0hbdM6xBkIOh+biDegzfKWz7ua24JTR6/Gt35
0kMnd+aqZTwFZPGfVDB3x/sfb7kumvx8FRg40am0YLM/8QVUNLOTA5AXN++DZN5IxNrWxwg4k+OH
smpokKG3YkiDOFLndQFdZgWxjH0HmImO473o+smDSc26Gc7EI945GTndsKa/TyAwAXLFVFDilAni
seN8RHd+xhfyAOXEXR8fmBC5MVlrXuUI96DdddMur2Xq1G64yzoDk6+tl0PeTe0aZFw57jEn1H9K
5rk5Dj7bp1oYmIxtgdTtUoQ6AMYFaStHSX3o+OJuWOjf7w+BiWCDxAwIntw6yCTQnBCXzlzhiHTw
x+yWxQDCciP5ZiHMDExG10VMfYumG/yRD2lUqIU+rkp84jznCE3lR4fXD0W3HPpxDFMaqocAmFIg
6c5eNF2mPn9poP0u6D7t68BkgOVrgFKYCEiW69x5cJy2earjKUhlo/T7+75vs2vDMSNSFQNhhGTL
0P0ilL5lU/tWS7XrdRX8wQGrhrDz4pVkLi3mr3NUq8+6maYf9z/eckqZsDfg0WcJEDfNNO+cQwNs
bzrNcqvjz2J0JuCNopXNCxqHZuGwDgC8Ry9Dm/+K+0akzO3/jZYtZJ1tGrcPeHV4+D0EEdxZ0swv
5gF8z+Q5FOuuPENgotwcgkKeE+RBNjhNfi7nsH5MeujL3N8Ai/XEt99ffTkAaAwMsxhdYBPqCane
av49CvHt/vC2hbn9/mr4MQhgPmEbZMx1fvVl+bUiwUb2wvblxkWe5WBg6Gt8OYnbT2Sp38TeNKST
ty8PF8Tkv58+rCwXXV6QTAvqHfI8Ly4iEf5p38IYXlszqJuXtCPZAFGQtOrpkELO79f9wS3k4LiG
/ffbiRbocyyYlwGzPR3jFhWhojoqdCbRAa03koCsLjyvU/t5maLzouvnsKm3bp5/v4wEJjAMCkgr
sNYtRWmzft8Pwwl6Gz9bQdMEgLp9h7kJD+tGPM3BmwbEHE3mtAKjxCEMiiKdO38rJWAxXRMlFsSQ
gQ7Aq5tFahAPfg9mQh+RY9+BbsLCVom2NJXMFNgU76df1OC8X/9Fvv3lvgVYnCO6/f7K7/qijROk
v70MxJnzV5dgF0hUxN8EjaeNRl7b+hiu3ZM47HHjIVnhusdQVO6hho9sLI/Nhgznboe5cBkX0B5e
xZMIxxRCr8gTo6PIcetd1YjA1DlGR0/rAXXrZSCBf4dc9CV3nU9rslVTsa2P4eFkmkvG5QzMMF4u
JxBBzw98HPb1BgZ/kLTJpEgWikWJXZRRGi2+l2W3sTCWLzehuy3QAejVlB4yF8EvQOVemnarO9s2
9O2p98ouBZmjDo0MBIl5dGd7hfMLBO0Pu2zehK7FfT+BxW0hmT8LeSwKiD6Dx85/KHK5r7AYmOg1
tLHyUlbczxJfvCtl+G0qh8/3v962MobHdj54gKZhJlmrdI2iIoSJFu2OG8e8xZ9MQeMFzXh9Etck
C2LefOoaHp0WJxivFFTMZxQwf++bhOG2q6yjpWxHAqhlHz8J5XtpF28+gmxLZJzIWs6qblYPQW2o
YzRh3Phih3JjhWyDG+5K/cWXpZQ4kJFWOyXj1J11KDYOZNvgxnm8uD3UcVwMrngbpDkdnya9xc1v
GdtEquVd0USDN8Bbk4KeWOKqNODJvixmYBKp4Z0MCojx9lqe/CCNl+C3mNqt15HFKk0g1DQkTbiW
xM2WSMZPg99+C+JkPIlFFge32KqlWc5CEwrFFS947nVuFgjAoQr/TEd6Enm18fC3DW84bg5yoI6I
2s3GPq4O2tF96hTum76kx11OZaKf5p5AtylgK9JgkHxJ53bRl2HU7OO+4Q2fhTYzi+nsYnnGjpYn
JZU/pgBzJftigkmiBkDxBIo/aBTwGwPXsYvKYHksulDva3MITP60FskDf0zYklH0N6vD4MqifuCt
YM3GwWLxMJPQSNAwnrkn1mwK6n9HP/8udbSRVbMMbSIWBqCt+3hVa9Yo6T8n0OoBO4mvNyzHZppG
2JGDB0VYnaxZKUR9IkNIDj5i9GMu1nHjLywTMFFbomMAY4KkFxVSp0De0Q/huZvvmJsN/ll1AheF
cV2YkmSJtLdmBVqxcKiUULhpF3HUINp5jF1XH9Yw8KDgF0vooXYQ3+qr8DKOpEe2p4rQoBf4SPzs
chQT1+U2nPKCRGsGcHBfpsMMIc2yacQ+UzAxXd06ySIuizWrvLj0HudKUXoIQQmwBQm1bJVJjINa
FAS2Wq2zkk4IVEgfXjSycqd9q2OEQU76XE01omyNDmpJ6DcJiu6Nlbe9Z03EGPc0ekYrxBDoKaFm
ynVW0Oh0w4y4EGjLXarSTlXPc8Q+8ApNmiWoE5ydD0ETTTY7XtSBSWbNhjycpmOXcO2Caasj08bS
Wdz0D1FoAPkqtcCHHK+6gtjpsaboRSJ735om3VuyrENeJO2a1dX6uwnJqdD0t4r3CRcGJti8dtca
vds5Pp8n8qxJ259LUqwfCEC7h/vGZVkhE3A+skl0HevWjE5qPVOIf5/HmjhAEy2/7v+DxTlMnHk1
SNJKiX9gcqhPlQO4R4VWyQ0Dtn3/7fdXzx63qbpE0maFXIUznMukpyntxXRo0Me9sUSWu5RJ0DZP
TUtUDZ1Uh4z6qNf6nEckOIztCGzG1hPLtkrGXWHx86Jp80ZnlVbVQfmF9zig9Lxxk7KNbtzvXadv
mKtrdCqQNpNw+aOmah9lemCSs9UEmHu1xnNGnJy/H+akfUBNZSudY/t046R1hAtMTR0umey182P1
BfscKrV1T7aMbsLZ2iCmDXHiJfN55B+wyf0hkVAA22X6JpANEnK0FZ6cMnRvemenqUMwR3hbdmkx
fZMOjdPVJyIfsKm17ONTv4TRex9g768qjIN9bKmBiTBjsT9DRqEYs5pGKm1vKP5QNhtQC9vq335/
5bx8yFWrwSqVtSXpQLqt8wzOvEXtYBvdcCmfznXICjlk8dzycwHzf/QavYWxsK2+4VJz5y0AvIQq
k6H/VIn1CtKRo7NUG0tjCTrEeDQrPyHD2lKVqYr9nIvuYyDok0/Vm0RsNQza/sLwLNroaGJ4Y2Vj
iapKTt/P/YKuAOc8zO7GC8XyFyayzJlW9JeQQWVuN13aaHlTkPLQDeFTJTf7mf+OZQhMgNki+jJA
QyKmMdXLWclKnEiYk6fJi+k1rmSQumXhfS3dZh+ZB40Ns3UiUN7pcK0zv+zycz4M8cPaFdHpftCw
rZlR8aonD4/qHGvmr7GXVl0Jr86BZ5D1EJ/AutVsnJy38f7yAviDpSwZOr0OPkQ/2zJ+RJtikNYN
kQ+LH/ZQcR0zwbfgJhZfMSFuS9jyol2bPqvy6dfMcJPF0G24pf5uWzFjP3xReaqNqMwWTT8wRnja
KoUW26T61kZiY1ss0cQkKAP1fDJ5Ag5ZNV2XFpMDFWKExo3RbStkRJMWdFjMcSZsBrI0zsAvNV/j
NNHFVnOn7fONeOL5Sx3FDT4/InH3xk+gLJ/wTVWWxGJLRijxVeVoPsx9BvTQp6qeL60o36KF46EI
yzNgrOexbSEZN7y/7yKWyZjwtsivW0iQsi6DYNG/QLYAxRh1Ow9tE8gWqX4M1RTKDIAy5xE3Vf5A
G9Q/93264d2+43EWkkJmpHS/q4UvqUag3zn4zUFenae6Q0bxlmrNuoEV1zxcwzKNKiq/3/92i5Ga
9GpLrqMgnrXMfEVAVJXzEFLcENGs6tSPS7Zu3JosxmRSrC3JSpc1TrqsjWGg/QL54AgIjGPhDCKr
1j45kzpejy6PFKBrSXzcNzvjuoBu4baK8RTK9Dw0x6WivzXac3xoON4f3xKlTCSZO48lWvqGLltF
lzpzeI6W7qfP6isnbOPSYPMLw8mjNiAyEbTFX4CyU8s3rMk/3/96294bHr5ovYDYo+oyd44/AO/1
Ao63H4WMNsBFf/9yakLIeohkLmU9d9nMu686LmRKHbrVSPv3b6cmgKzzlZMEoe6y0ZnJKe8qnYaA
Hpzbdt13TaaRYTxD4U4ymf0mA+Q5SIMFQDUZ+VsFT9sEjKBRBS37/1siW53QPTeqflc1PDhpuXzd
s7vURKhVYAsea8dr0UHr52miupPXumhdkvtOT2piZrtuiUlQQFWyDYrkcRj85okH8cd9X38zqldh
D5cWBeorCDYniXPWaj06Y/3SuHxXkw01cW+ggIdmZbSKrAzjb2jy4qmci5f7n/73oEBNFFsVNgy4
mqXNaEw+BnV4KWhxGckyHFhZPdz/j79fkKkpZd4CToySj8Z11YX4aSsa9zOKlvQIURGRgspKpAD9
jv/Ui1ce7/+jzV6NYJHokbo1Cess5OjOdeacpM7AglS7y9YpbZmUCW/L43ZhgiQiQ5r8kfv6JVrX
r4HDPy6FPA+gQsbr79P92Vhik4l1IyVBv3rs15kqlHcSPdLizrBsKeFY1srkdOOM6FKBNTlzZHV1
W3ShRfzJ9/jGkWBbJ+NKsJbQtuhHDK+RLzhE4NXOlGrIGX3H0JAJc5HGYRC+Yf2+ZDs1YW9gZFp8
xlqkmajzsY9ImfqJs5HGsq2VEWXdJhw97nGRAfhZpShaPEeNfF6htrxxgbL9AflvJAmQh9ZgAcIx
FIbqvaOUepLMDa6hKrfwxjZrMs7om6wpZ3HRZn7Sg7A7Gf2nQrvrvnPUhKd1fFrneChF1qzTBz54
/wxOe97lBib4LG/dFYmBqsk0aYpsaSd2KrWvN1be0s9KTdxZWQ26Y1p1GbRZPhfeeh1V/i9b27dU
VN+rW8EGteVSAkBQQX88mP+5PyvLjptYtLjwI2cBeBh5lqJ9XgaV/JjAyfBWAd61MTXLjpuAtBl0
Ou4UMHTjAjv2OQkn2G6NqxTZuFjebgF/PuSpiUhze06AeIvbbG5RJneK/ANv+ueCVGCf9K71JLdU
OCyHVXSb4Ktz1qmhRU0a/NGkgTCP6v68uOQIqOg/oyZbLmhbLcMF48gF51eQtFlfMCdFLqJIoWz2
eH+3bTMwnK/qp04RZNOyamF9OnjBkuYQSERr69gd1TgF+64MJoZsIJGvCkfW2Sqh2HOpq5F2Z99t
5E6bMoFkPeBv09KJOqtr9yEapg/dxD7tWiOTAHJWMan8dhaZBAloConbN3WwJmjZzN8O8VYbuWWX
TURZO0+u6lqcqQERszo4noeqhzOXw8f7k7CNfzOAV6bajHWFHlDcQLSap8NYLQo446E67hv9Fkxe
jQ6zQTPNQuqsmjr50JZD+xipTQJL27fffn81Oi2cIGkGJbIcstcaZBFlc57a2ms24oUl5JmynYFq
3XmVk8iSeEjScFD05AOs+ejVxa9962P4MOWBV6MDscm8tv4R+p6TkoCTfeE0NHx4oGImimFwsbTO
U7AE1ZF6Q7mB0LQtjnF1hTEmenA7kelCdCfcx+oH0DP2V87EsrH+liBkwsqaJIKckfKaLOiGJw+o
NU3ZD6WTI9XNx/sbYJmFiS0bknkpHLwTsynkv5pxOXrr9KgcuXHLsJw4JrpMlZ3qJXhwM+aMR3Sa
XNsQfZDBeCz6+V82hO/3zcJwYm/gIee6awBVRpFLJo+3ox9UJxtbbfEzU6BzlI5a+TI3GbimO9Rz
m2Wp0qRut8gZLKtkgg9yxeswqNYic9CY+ICO4vXkjVA9iLSbf2xHp3qGVPzW/ckyGbMBPp/mAtrV
gqNMmgSp7zTPrEj2EQ9SEyc3NRPrUeYVGQeX/GWsW4i/MLrzWhEYt/opFmuISgRidal+FQS9qL33
LS7lIZmaXQggQG//G1LlhDfcuHQI2MksjsHtNi9EwE/37dSy9iZMTosaLZDQR0QDJ4mPSdhFpwoU
KRt3CZsvGxFpLBIJps0RR6WGwOikIamef0/64fuujzdhZpzLfOBirrO2uTQLKPoaFJs2Ip3NA26P
0lcnWSFWN2pZV2VtQQ9O7h/zMjrnE8dRg/IA3acdQ0342LiMJa6NXpkJmau0lq1OPTWc76+PJVqb
4DGHJHSsornM2g7kRIGS17rWx2BxPnFv3feuNZnBohVSS+PqFdlYd09BQB9AL/gwAPNwfwoW+zQx
Xki9FJ2K5iJrimjsUhIWU30sYyq2cKK2NTI8OImSULBlLDJeN0fR9H4qWrc4rBMVx3WJ9sEEqYm2
Cli58EIPReZBVedQe0V47FHWfdi3SoafDayOQTXMi0wEyxPgQ/3JrSK6b3ATjbqoWXeqCXkWsOlt
F4yPTK1y34XIRIl5wPsyWvscWNQpOQhwYxy6RW5hpC3hxwSIVdEUign9nBnz6wfteI+adMhRbemX
W2zTRIdFYz1GBABEIOiCT0z1bxpffLm/obYvv/3+KvowMBfhwQKGunqOH/uFPkX+9Exq59/7w1tI
NqiJC4NMOZsUlzybvOVbJVS6hjwN1Pdu+eRIPwVg4zDmYIfHr/f/0TYhw806X8uOtY5zRavwcW7U
kx90B76IjVudbSuMQ5I4s6unGMO3uitTledTWjruVu+ibXTj2i5LwHChcAoPyIX7QSxz/8j6YutO
bRvdcF6Uzse2IIlzDVzxrqA6Y2N8ur/qlkPMhIhxgc4SrolzdQIPSsSxSs5NVX4MnFynJJnVkY9s
48JrmYWJFyPjzJuhy3nWUJe9HaKmBXC9EBv3XUuUNlHKixPN3tIGPCsi1Nc8ob/QLvpZyunojeFG
66LFRE1MWl7A5RoAwzMvFGWL2nZMPwxQCFrTfF3lvvPMxKQB0TvF3jg7Vz6v43zMcRKwY0x36nNS
U5/Tc6BfhDWCMfEIwPe4qdHhzj/eNyfbChlO7OnJ41qNzrUq+fnmxCrn76Jx3Ljp2qzVcOKctQHw
Kdhk1bZj6kKAJE2c+su4spMbMcABQCqyLxyZEDXqq3BAthznTjT2byF3kj/Mxeqcg2mk+y6nf5Cg
sTERw6Ccq9CeSuNSaQCitjgMLDthgtNymkyFk0vnulb5xV+H57rqH1pX7rvUmbg0lgx+2Uxlcl2T
EA1v7G0zQ0+2XPZFaxO+5c6LDieBg5O6y7Mfhb+bpN9ClloihYnXIkSrIpS5c13QEQLo/DMk4/KU
yuEyxGIj1tlW/xYDX53OI/pH54DP7FpVzVPFw4cgX88LeoXvu5kllJpwLZVH/jBxH4fZOqKQjUa1
R8dvt+BattENL4NUZSORlEiusuf9UbOkT2WQb43+fxP5S0bfVJOkNaySgAoayMz4DG2NYzhVpzp5
ZKOb9q1MJ/bei6t06dY0mb7F/vicUH5k0VsSv1+q7yE7F+Bz37eQxsnqJ51EVkck15gtn4ecvfP9
8Nv9oS0mYMK46DAUTEMm/Frm7fAcN8kAMoV8eBxEvvU0tFiyCeaqQToY8go+7gWzi8dh53eMvnVC
UXsfAJKB0EfJpv60bz63mPzKpDuaK0/6PrvWWjw5s/O0liqL9VYd37Zctzm+Gp5Ln5Vrk7DrGtVn
ldeHOGi+Atr/+/7X/x12RU10VxehcRNKX+wqQtDdlE0xPo44atNlDpJzBOTmCQnF8tCI2D2gUreV
mvn/qfqnsQPX/N9pTQFVsQgUu2pagJP3pV++sKk4Mn8+O5NzhN7FIQ9y4Le7o8ZVugEvWVA/VPrc
gBOtXzI3/+aHILpbL5xBDH54UWDkHPPjTKfj/ZWxeLsJSFO66wNJQ3b1pPsATY8PM27iG+5lM1Dj
OlCENViGpj6+huvy0U94n2oHmHI6fy5v6cj7E7BZjrHEdROHa8FWdgWzx8tUxm/E4F6reQuwZ8EY
mGqfbEKOpE5UfB2qHowG06XU6i0HI9tUorM59/0ThGt/3J+KbS+McBS3Uet6zphcWcnYU16u65d5
4noj1/b33fBNGFrYTGpsZA4Xg+6JFBwPuepaNP4XpvXGwWT7CyMnNq+AEVdOGF/beHya4/wiiyY4
cxE+z5Cu3RWJfJPULHCRMKzyNb6C9fPEO7kca+7WRy9mW5xvf98H30SM8bYYnBxk9tfJBQdE2SdF
Oujg5f4mW57WvgkXC9YBTGPuwK4xd794uSuuucN+Q++uP7hdwo5AnsrHQlKBthTaPw882YLj/N2W
/T/Y1JCj0VHnsutEpk8eeRfMH6BUiM5b8c4B+kf27oZP2hbQcHz05tM+LxBulyFRB83y/rD4yBzf
X8G/TwOEMf8NqiDPTtpcKnKJB9wE2gJFiMR/8B35nSjyWLZ1VvJ92T9iIn5WsH8xkO/qS11Gw+co
TNx3CgTYn3PdoWaplqYnu7JoeDv+d1bEWecmr3uQOTvzj4rXz8pf/7m/YH/fDmKqOvK5b8u1dsil
7ec+bb3ZP6+lu4X9tY1uBOBkWqgPJUlykX4O3KkrwaxEmvp4/9v/HlJIbKRW4tmvgIYb9IXP+sCW
+F+y6p+j0z+4NBk3zPXvRwgxgUWiWMN15BG5DGx+RozM1OwdIHj15f4ULMOb4KJm9KNgZQm5cE0f
gZbJiqXJ+LolmWlZIRNclCwyQidQGF7qMfk4D+yMHTjRpASUM95SbbTssYkkmpouQl/rHF0gEfMO
ycEPwRLtekoSE0HU+aLuS5FoeLOI3q6Q/3IPPTqBpzQJFlof9u3BbW9e3S9Db/G8PqLwrkB+BST4
JQ+GT05MzvuGv63bq+FbXcUAdrPwsqrobTcUY4pcxZEK/nh/fNseGwHVQa+f5yMPfkn86P3kJw/9
yr6QIHxkjdx4s9q22HDjPGqdjrYruVStR9KEkN95va9CQCLDicEehiZX0emLO98idq6iYw/GwI29
tZyoxEQkubXgYcFifLpXfR9iCbkvOX0sRudR8uigw+6xAK/Q5PuPXkL+vb8jFqc2QUqASze1BkHS
JUDJ6Uxbx30G07lCk7weNzbd9he38++VUZUd8X3RagTWXnyYlfvNDYKvUR1t4OItG27ClHiNHjxH
jeQy6uniDfPjsm6pilrM1SS8kmsQLskykQvQ3/oMUYr2TT400ZEonR9cDbvdtwmGVyeDVqjaYBO6
BdTLrAoVGAnB/xtHvrPxF7apGJ4tweymqlDoC+qMAJMHpXOMhzg+QYe8PQrotW+cQbbdMDzcUwVk
6xu5XIbco6ko+JwKF81H+xbKcG6AZsG7nxf60oRzeclD0j9CnHC8IcjohhfarNXw8YFGA5jPW//i
uvmbcZ6eO02OCQtf9s3AeBslvduSJXTmSzC5yXOSL9MjCUR58RTbqoZbZvAHdmkCvRAIkuYLMhHB
c92r/AiuguQ5opsC1H/PQ4Dp/L8u7SW0Q4NK6V/C+qGZ+kPI3FME/cbK/bdKnEOkHtB1dn/BLAb1
B45pjtBuoZrlUolpTOkUFUgSJv3GS882+s1dXsWmpnBDqRZMpOBgv3Aj6RwqJ242vt3idCZ6yZcB
ri8UO+GCev+ool4ieTb2l6RN9LF1h62rq23HDeeOpjn3ax7MiB98ONdhSf9Bq8364i9jvxE/bAtl
+LU79NDqaAPvUo0LLVMJpOa3m9L9Rk3q/2nrPzNMxET/JBJEv3KOvAsRbxqvepzb9kDqz0vbnup+
OPCGnBr3n0nIUz/j72OCSkOX8iJJq2jrkWSbo+H6NVJZSoLu9rKIRX8AODs50LDYujxYp2i4/kRo
3vsFhmf+e1f/KxpgwOhLw73DBIL/OM/6CM+O5cAhvoK5RktwVu3/OLuS5kp1ZvmHHhEIkIAtcAYf
PHa33cNGYfcAaGAU469/eb5VX+7FRHjliNMdAiRVqVSVlQnpto/B6KFN88+93ha0BiRpnNJcu+qT
vbTmAED9cAPlD052HPTGFK4pq/y5t/1Oj2MK+dj5c9kbQBvzXL98yBesQUQzOPJmkAXDedLhkyWs
Vz8sPha+ryFEDctHWkPLMy3HIHYH77SUQwqfsHdyXT3jf+zvNXxIgOy2ARnIkAZh9UhtcHCbnh2g
Z/eAgO+1d/si6gAuen+eNvzBGkxEfWWjF7QZUk/DUDRlVcKt0EpY3TYfOybXtFDE8+oe9fshNe21
6sfyt7EtT13gPr//CVvztTrpXeVz19h6TMNcnXrvuFR+ij8tMxBrq9wo22PY2NqxK6OnDq8nqyFD
GvaATE6y5Uk+0b0q3dboK5sXth8GpZ31KWVcpjXj33t73OO+3xh8DVhqJ/R5K4Q/qSi66iYAfdpX
Dwd/sWPLG+0+zhq0NHUKSIEaTAGdY+l7AiqSW4JbbowADwwhocOe60apyKtHEdvZWGbRQoxOLcbC
Havc+sJVtcYy1swpwy6w+uA8LVUGFu0PZtydNaypm+1RliWD8EHR0QgVbLSrFdUNAZz8/T28cfy7
V/P8K7ioK6p8qxiHtHD6g6vtB9sqLr6il6mfdvAiWxN0/f2vRwywQA0RgT4N/UkddGWreKqnvUN/
w4+sNR91XyltD/2YlrY/HOdQiBPkqNWNn0973GZbH7Cyc/Sgjsx3mxF+0ekOlu7BkRmUfMdLbXiR
Ne1VxcFQbEw/pNpW97VvnjK7SrVboOXOvRdFeBPyYo9ia2u1V6bed31YKZDOpEqREWwIoQDbjeff
mYkFyTSZYGfJNxZljXXqlyVHNSXrUtBN3peu86eW81mT8Ov7m3ZjQdb4ppJkAlI3sIrK9/Nj3VZ9
PO4T2myNvjJog/oxN5yb1PLm6t6py+EsDfU/FqSukU1hmNs4+xbEwWUFqN+Uj8liJnH42MyszDmf
Ku76LXz57FIvj4CcBiki9Hv3/O11Dv4jRFhDmq7RB+NGDCnzqjetJx21jJw0GBEZJ78yV/782Hes
QvnAkw5D9WlMcT0hcdfSMaGc/vnY4Ct7tiviajJiCULhOaBCKlnsUfdjys/OGs5E5OBYTYjzYOBd
eRNa2k67ZrSP77/7lmWtLHjsXeJ3gxwRoB+R4F2OxYIG7CboXj80/hrMFMpQIitcwLRQDAVSB9Cy
7N5f7I/t/jWYCYbVl1Jg6iuQZx46Z/Bi6XFr5zDbsNx184pXFsBG2a5J/WBU8TDUkc5muuOntwa/
+tS/jjFNe2kBv9KnHupRacXonFi8Gj84MSvDpZ6XF5kpTCrcwD52KAKcCkX3zHbjjFlrNpZZaU/N
Epi0mcryUPABmttL8eDlvIjLCbQKbedDwdpy9x64lSde46aWwcVt3LentBj8xT0hBgSYv6jEU94S
68QKp0qEVZpb0G0ObZKj+Je0o7tHx7hhJf9jqf1rrfy+KmuGbr7UEebcusNN01YPs58/vW8kG8fo
GlfVz9pT1zb2tCLoUWh9dZ518AmavA8WrT+4IVaGXqAVCKq5OQIzpH/uUW2dvk+gvH9+/ws2JmgN
mTKe49TLPOD2pQY7Rnf0lOA3iIoFLt8Jzbcecd2Lf62BM1IQgTh2m2rUQC3PXCYaPLqi/FhKfS3Y
WEAE1rEN0ukFW9yjIKM6emSsD+/Pz4axr7UT7cDWRvmoolRhOfzpO0f/bMtwD+C1Nfp1yv6amiA0
4Os3uMiHjeh/jl293Di6ETfvv/vG7lzDjEIb4PugBVFiRopY1O2b8LvPxSx+AGO4Z99bX7A6n3MO
ihwUFxDglU0bCWd6yK35Yzt/TXBVgfx6zA2OoKYBv0XEXCjA9sYnb+9Pz0YIs0YZSVZAaiD0x9SU
nh+BfhM8S4pWUaecr77vzWc6VDuZ2y0TWNlwKeqC9rzrUjofuTWB6kB1r63i9oeiJLKGGfl5mA+6
R6JZW9XXkoV3TUHpjvn+9wqTNdmVi55W7QRzlfbF3EVdRm8a6exkUv/7OCL/hBU5/+fq2Wlrxqp0
qCWJXOBiHLssov/LTSVG0dAKEDxiYsLQgkrVHvRg64tWBzgvmU0lsJVpKX3QvlWWiHTH553Y47+3
FVjZ/2nToR1qtB7NPcp7rhuhnhucylmSg69b++wHlv402f4emPa/NxZKGf98mDuHQ0XQt57OHeEP
qrDas2M8YBUbuQco3JqtlYVPttcPVkh6JM/aXkbULfo3VFOaHSvcGt755xeAkjoYtba7FIo6AXAy
FvoJ+bxH9vzfLpCsqaoY09Ygq6VNHcgTsMiqRJtK3lsnN8hR32Ae2zmFtlZ9ZeFWZZX9EmRjCvW2
GgknbxxP+TBALzMcq8QCpfvX5lokf991bUzamqwKrZY1FqUjl7IanSTvbTeuq2EHRb3xKWt6qhaq
cM20DOTi+PfgSkyU7z4AvB+5A/sRoGTz/ids7Nw1TdWoPFREKZ4ymCnivvwBNCnYs/+8P/pGOpCs
8WqsdRkoKDB8DcGBheXRpOmpGHtUY4bIVea2obfNcM6z4QbpyPcfurUqK8sv52UYKt9BdnYZIbzr
ouMnbaS/hyXdGv76+1/BwlwULPM91qReWWsdg6LbmaJy5P3Oum/YyhqxJi2ntieNrH+lsyMSpr96
24lAAHlWZbUTL299wsrYc92C8TbrYI46tJYjJLanPuYZwIofNIxVgtyXSvcjliEFRdyDUOaF8T2y
0q3pWVm4dJAWK+duSC1yJdWvlrhc2m9uBpSCzD6/v4M2jGKNWhPNAjovz6DwMpIDnetbTcN48NSH
MtRkjVobaVsWZYhSC6XWE8LOJzXt1aY3nMYarKbLnKsqa5EPcvivOjd3hYJ/pdNNNulUqOLw/gRt
bKA1cG0gTsYoOp2h71l9hi5vkfMdB7418sp4lRpRAAxyctGhfsj4hBx4+DG/sKa54sSdVDln5BJq
tP/pjp4XpncA5hv3a7ImCpVQSsg9jsEFVxPYRvIvI0QlTO1GIURd+q44WlaNxNl0lCrbCWe35mpl
xoy0sw3WBZn20ICIuiYIISOi96SQNgxtDVxbMl+4pCquo9sHcJAknR3+Xgr7MXD4Xufz1hesjNnt
bavmfmhfwOLxOfSsZ7+XOzFtCHf878woQtN/uumiYmNZGkDTClHz+9xFUlGXzWtZFk0yN7pIRlVO
8K/CP6m+n3eeuvFBa5ItlB/LavEhka46cS4blqDf6/lDNrfGrHWyYwLUOeTCCftiXJX2oKvf8dcb
Dm8NWhPWNFM2BvbFFdMbM+Ftpcu7ueV7TeJbi7GyaovXLCszTIs25Klq6wct83tbDzGMJZEavCpy
OmV55Sfvz9VW3LFWb4QLgSIz0M4XA4aPxdaPvIbAlWWHpwWJZa+kX0flP3paxvkynRzvY+pkZM3B
1YIhUzSc2pfJs15zM5/6OTy9/01bW2tl7SG4MXQgMbQnwKDsSQKOuHnn4rq1/qvzumq9AQGaZ18k
OggW6n5yCusrA2f2+6++cSqxlZlLt0ajZuDal8ETx3Zq4dizc5cXp4pXdyDSe3z/MRtfsQaxFaMz
lLTFV9T1GNE8SwPRI5NKd75iYwHWALZ2cC002GP4cMkTL7dvoJqyc3xsXMDXgDVAO5xBEUxQab9Q
fuzzOarmZ1GJiNc5yFB2lnnrC66u/q/QFX2GVoNwH1uolS8WCf404/j6sblfWbgzlx54TzE5OeoI
V+hxbnfxKNnh/eG33vz6+19vns19Tr261akZLFAOOYwclrzb4zXeGn11t148n429hFqKrsGO7Wdh
DhaabE/wb2tbrgw3z53RtZGMvoQ9/84c+cmdzKnyp51ocsO3rlmq+qAZJ3fA3jHVna/vB/MZEIg4
519xk8uLn570dxzQhhXTlRVDxirshhG7hzXspg7pZQ7NpVfhq22Tz0GgPmbFa8hZaNXSDllfpQ4N
h7gILXkwzRgebIvo5P3dtGFua8QZ1PA829IEX6JOVxgqyZoUU1eJIkKP9VT3ewmCjaVfg8+CYClE
JReZhq0bRG0ZfA+G7lyP0837H7KxcdcINFE4jFuZxvWag9xrCMJXV6Cw8/7gWy9//f0vmysFYEHB
YInU6SLCvwGyNXXf3x96I7Zcg818p0K/84Shx7q7uEsVU7RkNdZ4qj9GRErWWDMagIE9aPrl0sm2
T6AjI27kErg7R8HW1KxMerIcySkJRTr04q5z1J+lJnlko4Lw/vxsrevqPDbeIv2CizJtHa3zaFaZ
6qJsUf3Lx8ZfmbJCL8oo7U6lteqss3RB8ciGrNvZOBuru8aYTZnsQtrJKoXA+g+gW55dQR/RRXU/
+dOHahJkDTNTFtcKEu7LBUwALJqdwY4caDl/aHbW1FhLUw24Fujl4vPl0EziKbCtPUznhhNdA8ia
QNsQdLPKNCD8WVE71Qacy7MT3Lc5/WIr/TEvusaR2V0QVGCKcS6Lbvy30pPdhbbCdyCahWzox+bp
unv/chDo5odXI61K25KCjsbLpmPth3s0Lhs2sAaSTcqyW5L5sAFd3VZO9Ufr7tvHXnxlvugn6qAf
FkK6iLTmiLyAHzvduIO12nrvle0GdeB6AfQMAanwfoHk/OwU9geHXpktZK1tTqa+TMelHtGVr8aT
pE2/s+03zHYNEvMNFdOEW3FaTl31I6yuQBmrR907UiGDyCEI/2W486yNSVojxty8t0yIabqgHJeo
aioi8I7ulco2vPO/CLHcYob4Mc3ToF+i0kABWdiRxN/3d8/W8Nf5+2vbC8gYmZBA+Kr34D0jbSZP
gEmqQTWxiBp4aX9nm2496Pr7Xw/y0Ybfl3VXpYCsq3PQhnmSczp/F47Zu/hvREJr/BjvCimaDlPF
9K9wzoGdOA72sQJUM+uGCALIO0fChttzVhF2YQZI12d4jgv1ZzykLY9s/MaUdZdnv95flq0ttTLq
ED33ywyq8ZSN9SOl+VNg0T2vvbUSK5uuJCUAFVsyRVn07OQEChvOtyX84HG/psOSvuUoQPrz1FBI
3FqWYAeQVewJPGzY9RpCpp3JL2tVK/TxF9CdnAaTME/4EaPLn46Difz9+d+YozWUDDApGvI8LK4Y
n+/+qM6+Yad66XasbmN511gyyNy6Wi1+kcp6/DPirFyI97Foa025VQ/gMLSKokixDo++ZcvI19Ne
inNr9ldGrCEO4fG6L1IyT7+rob0JnP6EM+K+zsTODXBraq6//+Unck8Q39KjdalFgcRHX5CE1NNe
O8LWuq5MNzPamrPFYHSqn+uyPfhuf/DUXqfv1vyszLZQOZSXoBN7yZ0sexhqcSwoj0xt8lt3ro/v
782tGVrZb2fNiuXBkKfZ4L70ZQOAXWv2jputwVencs8n6vlenaUlRHoTq8zvnKzZk/7bmJ41MMwt
My9jAJleLL/95IyOjm0DwV5eFnE+BntQjI01XtNple7I0ALPsnSZCoU0KQgFK4cHERrsPn9oBdbw
sMXUwTLBzC6tKQD9o5ycwR/ysY4AsoaHzRXwpX1OggvhBnosC+/PllPt9fhtrcHahPPZawRuj5fW
mwYEE9SNRA2ONt90YKpS3eH9KdpahJUZl1VL5AiFxAsZ25d6oV87siRTk+/12W2NvzLkGbqKxGdz
gCvxBCVYas1QhJNguJNkp/qxkYpaI8W6ds4dsGAGF1sFx2BAOyaARd+Uay0gwpm/SCDJYs2w/Lza
I4jd+qiVZQeGqCawwcjheO1N43TPs091AmWTPdK+Deu2V9YdgJemXVzOLqaz3ZNRC3mmruvvRPT/
/fr2GjHW1MSSU26zi1iGAEn9WR7R36C+DFpVX9/fVv/9Afa/gGPgZ4VAnPIvFaUZfRkIWhwemdRk
r8Ny6xtW+6qyQehU6nC5NGRBcla1Of9pUGFz49YG7Hcngtx4yr9q8l5DZAao4KWrll+5VF5UDeMc
DXX18/152nrANUT+6xS1mmoGjrh1LjC5g1j6S8G6U1WpnRT/1jJcI+O/h7ctp7Q4oxdv5N8aq/qM
nNRO/LLx5mvOLmL5nnsNvy5TFmQAnrWnBRinOGPhHn5r6wnX3/96+TIIJ99vJnpBn7s6zH44F1E/
ZOXLWCBz8aH5X2PoDHQkp2Lq6QU87fLSsxKXEqsNzjOXfGeiNtZgjY5wrUwKphBrDMXiXuCoSmzR
cI8ub2uSVpEMeEKJNzSSXprODZ6czqjHojL0IMq2fXp/jjY+YI2jQw0YpABLQy9jGIRJ2w3NQ7P4
1R5s579vg3a48nU2WaQRIyjr3GAc/M/omA/6Z4YaemW4DH+1PgN3aenW7RfK0ZD15UMftUbRlUZC
aKPhy2UkU5A44eIgnc33lPP+l1L4NxDAXuPo3HZoi45JfJSw+sipg0tQFm9ctpfBZWXk8cDE5fya
qSWLbMmfAd5sYrsSr+ASvZ/HjEeB2x08baIJg2RwCjwQz74xL4aFX/OMv/JRySjTbnXx89acp6YX
EaKcEmcs33N/Gyu/xunlcyeaMqzZpZu4Hm/UPPf6xmt9/2NKt/a/kHpgvB+RdSYXmtVohCtp3x9F
4GQ7qLat9195ECAsSFb0xMPSag18cVXUReSB8P7t/U20YXxrCrnWHmaQ6TbeZdKliCtIy6UCqn8H
6tn5ziO2PmF1zpG8mfPFaA9aA5zEeh7Z2ZqcZsf9bY2+8h5zxVx7RmRxKRf0BIEOeAnjbAyc5/fn
B0Dx/8G5/8sSVrHSUne1KpCNvNht3p2WXFKAkbyfWBBIYnjBERvrj20PN1XoI/7vIGrHZPaiKvfb
QvRTKOW3zqdvOeHfrXYSCcuh0Vmym4KHKqYgMAsHY99Dpvm2tYWJQ2h6xrULBF1V54+eXXyfgMGN
Aan7LXyWoUUHJpVVVR0VKBkTMf1uCU1kVydVWX6rpvkzIwiyG9t78esqiys+3Y0KKB7PgqcIXvqc
P5VtnQGnXD+XHXjBVHUoVfdM8urJzoLicB3Hd/1Tze2kWGSSk/6pnutXi/p1rKn/qsGcIe36EiCt
4HFyQgfCuenaL7nxLr1Pmyi0+2NboGWp4sjI5Imk9clneVyiZxotiqnn2WGkWeFG1/fO6bIc3REg
+b4lfpRBbiwCgcPtWID+qeDR4MiHvmcXaLnfSC5upUMfeDN7kRWWp0K6t72iEbiALwMLDpwuh2DM
bnLWXvJ2vlSOfYMu3hfULiPV9vfX3JywvOdpYK+ad/e9V9yPXv2InDmPl2x5tGV2Lsoxj8NC/wQg
7XidXlESdfCa4Nm3WhEtjhQHiq62Tk8PIawnzgrnuyfaZO6W4yS9NBi877UtY+jDf9LO8A042jsT
UD8aMxucnXwZkkrXr9eZHsT4WLgd7hOq+NJ51WdbtQdQzp09SK6ArHmIulGeexpwCHQ3D9q270U7
/wqD4C6XXn8YWufXUCuIX4yR8sOXoWlAalYcAaE/gEE1lmT5FRTZscoswKzxo+ZWSpYatUnFo6wf
8miZJThyivazCzLj47KQe0uQZ4RBLELb6q8mH52oCpzvg5/rB9s3t5AnHG6Z6zzbobAOxMfNOutn
KxI5Y8ehcJ+asngkc6ETB7y350E71gGd1EMialIAuOTUj8CveZFb2WjVg9p5dsIJUMR+PZovrlA3
ui3bT3kHEgK0dz144/TYNLW6KFPKU4AyxMGAvhdrXH4PCp+drIWhAdCzIoaMRWRr8YMqExxVoJJy
MsepdxJG9OdMTHMkGiiNQrzoV6jFIZztR8H4J8Wr357V6zhwxi6aSXeUOCGAkD1ZUpgTny036rPy
bC9jFUHNfIjbyk7dYTi7uY6R5i9iL7TKH7j4P+etJyMS8hMUJl7QEv/VgdzlyRf6NI49WBV8+Wxb
/UunmtMYgOPZmcUnceVNX9rQxNi3t73j/JivfB++vHULEZOwO0i12IcCzUpxE9pnDn7RqJbFqQE4
L1Fed9VVkbfaUCQ6MotGDiFQZQrq/KHLyada87cM1hv1zFxAqifjTGQ6IoZd8G7fkOTRTeSMNl5T
D3Nc2FkkRPloG3PvLMJJQAH7q7aLz+h45VEh3BHwoOIB9NhVVJhRYtiFRf7s8EsD6fREdDaoQ2p5
stFuY0zzNjfLHIPaao5nFUrUw2fnRsNTIlEy/rluvCGYPqPf4BPPxkvVZ/Bngn1Bn6qVLD0/W43/
p+S5ucobRWVHvYgGzgW9nt9ow9NJhy8+Ur+CV89WBWJ430rgOlQkoTGUSEClalreMlgimq+uaILh
F/7774KOYWw3WQ2yuab9GpLAj3Db1lHpG7iKJQijae6flJ2ntZmCA63omaDHDbxYgEJ6Qv9gYNxO
jKxPVRY00Jhjx9Zyj2PXJa7P4S3QEjTqs5U1N1BXVVHWgdhumds+qoE9iOccmBlk8OS5XegdpEgg
Cs6EuOSu68TGB4e9uaoXBWAtJXFbQ09HeHViLeVTuVQ/fD1/dor2bLst0k3TCNXyhQVO3GSIagPD
wIJi+LkM9Lee52ffN5+QelERruSx64FVWxYLPYdO89vuzBKheWU6ZFeX74+XQU+3me6vfM8TlAIG
c0dpfRvkZfOwFGHqtlnC6HCFtqL8F5I7Prlh0jheH5XSfnXc5ccQLLFWYwHNn1DDggkYzPV0QiAp
z2i2B1VkkHsJC4YHw2obniF88qfirgubi9fb50moPOK6P2Sq+VQo+VQpEZ505wcxyxcV6yI4KTSr
tpYCAdd4YATEn7P/AJ1tETHVDXEQyFdIzlZQOlVOpNyeJla9/MJNWEdmni5BtdxQwWD/JTodIBfc
x21pOUnPcnMj5zb7pHlVnKjGmVDU4yFr+IEM801Q2O0j69ykY7P3yYOMS0vABZItg/jacwnLISWJ
OBbO9t37LPSfQVBx7+ogg2wBEQc3M0ssVENuKk5/jpYtoryTqB0ZOkQBNS/FvPDIbiB+Wbu+jiqm
UUUc+m920ztRnsOPzbJuY3daUDLz5G/Hkl1CbTKfPc/LbpQ7sZiIDkiyQJ5dgHUOxhpJ0rWOm8xo
8z7Ny1zEAOQ9BAa8wQgQYHpL7Dju3dxlCe07Fs8oEIiwaSCgEL4BZHoDy7tYyBnIwWc/7X7yDqNe
+KM2UDgh9VCdnZGo+3Jwm68DG5rbrIQsNTo3sVuFbUWytetnbrM6CZhfREE4iyWSJVLikTV4C6oq
sg7j0YY0i+twMCdVor+fNa4Vg/TgszQtaNJheHlw6rHTaIgX2UOLPoljbcx0Q4TblbGSengZYU8J
bwOi4CY0lCFKKvLDGIrmOQ98RKCWxxK3cAyoek116C2hL9Rrlq/jrMTRwWUKsrhAdmSesFgkXQ23
VtWy0tE4ed5vwTMWLX5Jk7ry5xsB+e8nLrr+SYcOKQ+9m5WfvcWzj2UdmscaUtP4RNKYX15HxFdW
MzmjrUbNN3PRo/HJzm2PJyH0n0Ycn0XxNFXTybi+OXslWsgoGcFfLDwJoAbxpoOa8/YlK4FuoUqM
Z147/LflDtXvgoOLDk2ZeXW/NFNfRXnh+UnWZYubtEUz8EhWDZuvpVZzGqnb3IaBJQ5dKEzUWYM5
5AWjx7wuydEgYr2EsyMO/sL5nRSEQqSTeCfw35av3uBZD2PodfdhrcS9nVP3gP7Z5ZD75BNfvCCq
s9z97qnAecRFjsb2wBGmwtqeoJQ9htHY2OrLiPg0JrzPr8ySzotqEXy0FcrMNHCXA+NLgPZtZ7yd
G1G89WHexWooXslQP7VZ9eoVBOueF4DqLQYR2zS/ofVhPCrF3FM2ys8BKAgipGrVVzQYqaO9QFSr
DlqZQH0mzyI2tuRhBO/NybtWrOD+kJjxZobCLc8+u34zxsXs5jJVTulm8Tz5drQM9pwUVvggwPOe
uGpGTDz17Ejm3LuxSK6jIZ+dl0IZdluCzjd22ua3uzg3vcPzxxb6m3D+/mcobr6xegpTQA+dGMH8
jCh9Yn9A5KajDOEYRKXHPGrAORCJkWPTlWjBxFrZdy60fSMojzRHwzv14pKpvbTo6U7r0HVwOW8e
LMczUeXN/Q2QT07U8DEcEzfjFOYL3Sy0x6s/OYfI3pzP+bGZFCi3m+IG78WhGjHoF5fP4aMayiCG
Y/Ri0InqE+iC3DtQ1AxfFTEkOxQ+YIVRfy0RDA73jz72fbwEBYtQbhEQeytxxAS8SDqotcRorIAR
qa6P3SaEm3V686Nr0V4YLnIC7V6uk8yv9A8Z+j+Dzp/isZoBZwtc7P3F827YPD3M80y/eNhf4Nzq
BFrjK3VC1eWpluaLnRsT2YuTvYBKBIdSJt+wI0Fv5FB1caR175eQeTKD3yZeBn35yIG4OWjHjAfo
VkfOrtfNsYLq2qUrKYhHK+rGDV4SINbOjpk9lamig8CNS5pENY2fzEa1CW3AMqCI58eyaAl4rDwR
Oy7i9GkK2NnRw5uHjv4T4e3j3CEnKiGhe6jt/gsCr+HrLASNVOD7R+Or+54itq+LViRUq/IADuLs
JmDOs8zdFHFpDb9T87j0x+ZVl/TNFpAFlxYaMbM6+I5PtO6Htp1PTTd9wv23i3LbRkfL4DxVniPv
PWTQTkbm42+DfstD03s/hgXHfTbY45cA6nkJq0HAiSSJStx8Gj+RhbsJuJi9SF83v3RzP1pq46Lr
hw1xVzpTPAUtsj8496vboJ7hv7RdhPccFAYnCMr84KVqItV5Mja69nC1I3UTUQF+FASGVWxh5wNQ
5eRJzxvvt8/b+rQUiKkngdCsabU5ltZYnInFxVGDyDjpdEiP3iQgJJs73kH0BpiX2XmzWAXmp2o0
t6poi2TKGcXMyN89qvZR4zS3coHl+k7/WaBWijuGyc6jlOpm1MOYeDX9RqHMCWsjdlhHDa6EZYJ/
6W4JOpHOTqaeM16h190hg++f6LDQN4Nr/W09D9VTz1DnJqFkRyd3IbpdlKDLs/L8gCjut62vZaIw
W5K+8vKbeSQ/hVWTg7aYSbQY6KWaum8lkDYo+ZP7AXsh1SiRRZWu5BHsFQI7yW+jkS7QTgxIwgs4
JcWL4shwgU7YiA47BwWQJ0VbP2YdpwecN1Cq5VAnbMfBOqHTmd1S40CmfrGWxxJHYiIdMfwRUjYP
Alv2vrPA9RnVvCG3siZw1ZR+1RBJA+Orizt4ObknMtXfetOZFK1X+a0ibf9Du2OLlF0VfrIMxjSs
fWNj1cR95QeRDT8clcE4fQ8Y598YxG7jBuDgw+jmn6rc0Qlu/C9VPdXRVCEzUMl5Vo99pzJoWgSe
e4RCNLL9uG1w6I5GhpqBvOalWzTgXEHwbLUHxwxwGE04afbHCpdWf8kahyPv04DMJhex1+jQvl3m
GZ6eDjQ81ANjkcnc/tts1e1djzajO6R+EZaWQvq3DgoWDwQN23euQt/oIexZfSF1xx58Bobwo/p/
js6kOVJkCcK/CDMSku0K1KqSVNpHumCtbok1gWSHX/++epc5jPX0VFFJRoS7h3swCK4wWtkBeSPb
0MKNJk/rnW1Oxm9L4NjDyMz1Ql6t2R0DYymTw2YW6xjOYpbhYuc0rfOwMaE7stvn3Zg8Eq0gZeh7
GQMCZdWATewmc9cklv/pOInuLoFZWT8sAcx7ka/LdxUs/F1zkRGYbSa4AdmqGdtw6+xhP5bzTEs7
VqeBr5pEvTWa+1I0ChDSd+N8mUEqkKhFveHzTkJc7rJ1a2IG5ZpLm+3ihoSEJ8ua8diAkjosmd8e
t7VIzkbXqWfXFYHmasxsM9S2O6swyd3uLQvc9WukouJD2JqACaZXdGwAeAST410bsQHnRi2Z3k5s
DqTKIUwoygdeYOFFRKVg/tgk24/JMHgUaao+2XpgacPz5bYcjWoY4rL2h52kX6ziqTWKiWlkqR7U
FLTn1CpMPyxdaQx3aaAZPpxMdj9m3vw17T7dy2D9XUlPOOVGsz77WetO+87rjX+j11l0WmuRgmfn
2/JXCtd/1FbgdKGvm/xjW30ZjttYvReM3vd10SVlOOfUqWULstOQpHnUz5MT5jm2cxJ5QZzgAnzv
9XNz4IXCRaz0UnbYTFRCi0ruF7dZMNaxyOdZU/rdFMQmLlPmhtRcGZo8Y7SihYcZsVol4wFPrCx2
+ZHOG/vx10nYuBkRRBXXVi0i0hTGAz1cz4ewm8M8ACQWLdlQ81wVdNeBxoKYsa+6QB+CgxhlM0VD
WoqvoMuqU2GilFJuQoU3aI6fmykInn1H1IfKmps9SQcsC+RBe5CNK0LTr9fbEkR5Jz2Rf5VlF0RY
KDC9z0k1Pa/V6oewG/kdozutBEKFHQYZ6lyt7fJP08o9B2Uy3ZOYZzwEoAX33A42UNHa3hGO3ERt
3k7HkUswHNH6P2VGX5216Rv7cc3KOp67tLQfMb7E3iRVD3afrf9My6h3Q+pbB6XF8hSY0j/6jfVf
22d1lM/FdHCXvD+X9gTEkAJMdVmbnxcrny9zk1Rn2p/+qcebN3YtIw27bGrerGaqnokSq0/9xq5m
Navh0AWG/cgYMMem1zVfqqXzafsRc5tuvDorqFheyi4aeyX+Ktu3I7FR00WR12HDBt2Dq7DnTDpp
7OqNmyBXWRDenBH3etvm/eR01AmlQOsq4LnczY1YiGmLctproJ6tA3zw8l0pvHlX5OOH5pZ5tLeu
P1hpb8S1a//rp4ByYcxQMJlROfshz6xL7QSuDsFgb0djsC6Zlf8SpG2GrL9tkbEY2am1Fh+4j37m
oUjchsiwdN7VTvJpKlFc5WSI0HXX4lHIubkjbeEvY2oT2m7m7czbchUrJu+Y2JdfQqoGhjFtXrgv
+qc8z7LrNFjtOfE246NyB/njC09cU/xeoee5+qy+n/+r8oormcZmDwGjGOqS4CHYqiYuF830GRhN
ZG44qIyVnF+cwnd29jzgRJ4u3Ze5ZdlHOq/GpVqd9c7yASWztXZCHXTccQD/oRrlT9Pp+mCOTDqy
16Qs+MrCzVSaB70ZFk6qzfzNrAeyrIfEFqEnmuyohw58MpfJEZ2TcejNZooTust9ztEHrhTvbr4E
9+toP6k222h0MZl4HK12DY0krZlTqyqibzFD03I2btlFxmaRLBGKoOnE2K2j2hL/9YMyQ7rpj3Ir
mJw7lX3SVQ6Rakd9p/GvvevQa+84m2w+D7K/S41M7nrDyXhR5EZDMJvXNnDFfiutcV+nGUFMTqMp
+qDwF2vaxh213XlbjSKgwC/WKV151vVsTvwRhuzNUq+2XPQhFbqIZW70EX4+5sVs6jKPsHRcHnp7
caiVhYwXObi3U+iAg9KFtLgNhsQKB6GZatLmFvBmd9DjJfCSeWclRX418I2vw2Izss9pGilG7pjt
NjsNAJjqFry+cuUeq+85chsH7KTx+likylUAiFb21bZl9pe5gxgabwrSiBFx3k0FM7hlZ1S5mvgP
S4ucZjHP/nWJMV7tHDKkX5dxj3g5e7QndKz0SO4z7Iv/Y6Yc75ZfLKxypzknmGf8oQFwD7VXLefc
s90euqVevi1TtS/r0M3verZTvEJaZZ68oobqmIG7WzafXttuljEWBN4+0Kp8tsat3HOL0+k2dOVH
vlG2S4Cg7tu0bn5MaLVwpZH5qOWo3wpf+NeZDGA+ykLafDIR4ddmRXUck8389PKZrzWVq4BCCLCN
2rlBXp+9tlWP9sjVEYp0m9+MpCp/J2LNQ5kHw0uZkuCYEJsVD4B74WB61uvUkwdvC6f66LK03/X+
8v8S3RfJ/qbGeQ2cobrkcMfHOg0sGr3OcHf+VvIgNhZNtOHUcTvMaRk7hgzO80ApGDzlfUxFuR5S
29UHUyf2tVW2e5oLvyzC1SS1LShzIItsFEnNHl0x1XFuO+KVt3k+LL5t1LF2i3HdS8+nwq8kvt/+
QrgIxTFJhu5ZlBk3xZyKA9xCflVO1py7Ual4HFSIUrM85YE93M3utuwRkjs/Ra/Nh1Y0zATrMv8q
idgvb4xpRlkO1XDKhQF4NiauvARNN0WerueTrDoUMAQ3dm5kE5733Hh/V7GsD1Xi+JFfcsnqfsSQ
vqyL2FMWJhC9vFM6eLRV38OIsTtZY1ROotRhGeRdX9p3lVG95GM2hCWoNujvgy2TV5WU+6Hxzt4o
G1DL7lUHaxMCh1GUJHgwJWoslzRy0vTLogunydwi4TufpWfuM0++4sEU1ZPxEfCa03nlp9k1zpIu
DGCfjUgIrN7bs0Zy3lpSUBkHIxUwaHN/pCb98DAlcZWPl65P7l3Kba2LIdZVKncVHEAkE7xRRsF7
2MWpbt8rXUb4DzNDM30UxfS3s+3/usplZxHTadOM1nL4GAp9anR374kymqdiz3mLZbWcRt94yRsW
uWxRHjbLpHESu7VgSM2nc1BDnLn+6YYPL6X+Ntp6Du2y+zSC5NjX5a7Ty9mr1XXZsn096VMyF4+9
NNzIqnvYYuM/dMCXyXPPiWqfi6B4tOZSgxmiaF7MD1Cw3yRXj740ftNupbHKaIW6HuwdAUZUi8E/
jd587+FMcuc2lr3T3vhHwSWQbIg1rrM9+k1yojE+Sa7+cVbPwUYEcpAS76nete2fx8B7UaMbcJaq
PyTAx6xkvydGGblO9TAlbhoHdrYdQK1ZOHPqqNwcL0KWVoUZN2woXOO+YR05FMo9mBTXzpFvc5Ke
+jn9lbIO627amQ7sl23A3jjdcsgD5zB33qUq2+zQzPnF9/0/Vj58e7yJRxr0LiRt4sHG1YhePlJ6
OGnyMoGXXfpXfDMQhBT0N/YcjykpDoRH/GNOqqFcGTOxqyngRra3dkvbIy1dEvcF/2HfGpfBrZ+y
NtsHnf9NoID66Tb1x+MfB2Npvj2/jyfH/uqa7nI7BD1bQD7bD8OGUfnUPBgaQijIm9/alkdurb/G
cttQwT++Ccwd/8vdwEuUZHRQbH/4sB/+vkF2kAXLsS7mmAnueR2D3WzVO+m08SjMWPAFa1dEVini
cmOsEfRM8FP4WFewqVLynqZQzMaQ3Nlz/5XZxUPvpfYVr+4aXpbez+TmrBgTCM8GRMWpbc79v30n
jhUPIS+ZXrfsNI5trHMbg5PCbnbCN4M9mT0rqmrdolhV742bXl1CGEHlLJ95dE4OzdB8stOY8OiW
V8oaQXmaAA3Tc8bI7OuXtu2Ng2PNbWz668AdLvrTOFQmHHj1bDVsefNyn0Q1JntX9vkusKlcqdO+
gD7nUem5JOKMjgVwwznigdVn3rAx9HRjR0m+rvE4mVce721r3P+zTsuT1y/7pbEuaW7SrrsGnL2O
ltSOTcwIQ5R/pyKT5q53EoxT7ZfGlz9YjN3jsZJzDlv8wGesNJOjl3jZiR/MhMsDM0yJfw9TK2nC
qTchwJvGOQxOem0K/2zZ8qVPh6vvWHdOunyYm7jI3I97mlpwvIy46cUEXlW+8weht443qsE33+iS
W8v9Mq87y2sP/TY8rEkPEJRaRmR0+Y/0mG7c+kf0+k/O4wOZF+qAiKqPGsC3sM2aQwBBmLvt91Qn
z2biuzBf1n099Y9idbOjmvVvuwZWXCwNNKsyuUy7Z9PvTr1yL7y0Q9QCdqWgHUF775ZjdvGX5qko
R4CCsR5OYsKGcOuTAxCsPozGiOEGh7hV8/tmY/mmxJ0wCUiwfaDcAZ50pY3v9PBTE4/arOJPZVs7
U/kUQ5HW0dTD0rU+wjmRm3dZ3exU2V8mkZav8zL18cw9Nd9UuJ5+cTnGSVp9D76JYtOy7svapRea
n5Gf7IVlPElZ3QW1/hzb6t6v0xMRJ+7B6nzw9qRsYyKtyAaS7Tkb6wveRupx87JosP2IRas2ngzL
DKfCPC0JeTyUnBzkcA4TCMjQ6drIdlRPUCpNFWhvvbL4UsGzKpTPXkoK+nAox/q/3Eq+3QYcsCNC
zdH4k4EGs+OVhmMt7ThX63sGbwH4tHMWMUITMZTOHfeQye1xl4ztW7ltdPKNGft1VYSzP1/b2mKy
Wu6VmZxmuydwFKxGbj7XKg+salhyaJZ52sHwPvqpehna6qqb6iWbtwy7r8ENF4sg5LlQP80wrTH9
453X93Ln5kqEi1YvW6mMcMY78UAD6l0rT8Lg9fVuKbiXZAXxU6BMC/OWCFJutrtkyHfwbbiVudb0
2bF0d4QBxu8526kJrQVTdzgPThXl+fYi8g0eI33qtficzdWIdJ7tfSXu02A+YUN3RNWICUZ/yG4f
tQrEFx0NrUT+sua0A50LjrcY8lIE1t4pJ32e1xRFQw7fVzpUzmJznvxWx13SfirpYWjIr6URHkWp
U5RRV6VX5cnh1AXdo7d198wjW9RU7k3cb+KBx83Jd7k96v7O9tYnnVYfhFWNId4Qb5gBG7ysCcyr
of1Io+uNwPXVyZpKn6w03733sno4moG9hUtgpfhDFnXkp1hCrZj8O8HPZCR7lkOdHXH27/k4vRpt
s6+TTYS5MdFaVNM/I/P+8wIw0q7JwYGVA77EJvVulGtA46//muw7R/wa75W7+MAjsLrz4v5LvDRK
y2FvV5AzMtgxZd2nunsyckVXrZrXJKDaCK/863mIwoNANuE2Goy7+SXY6KJojauoVPVfEazPOuWC
qNfvNpBPozC+ygnxgu0/+6vb0G+uD5nKO5iAAa4c61Da9uaIevAwpOkSsyTMqlm1/QbZcIPnTogl
D+40PmTT6kWBNZ483gmnwnG0NYstqrL5n1Fh31eX9pdUqo68Ylqu7qJ/DWWkWJI2wXG2OyOcaAGL
Wj2B8HQhUPBtl/rNndoHycFPglnvCt/EbsEYPpYVnkgO9ttY8opUnKEwmYR5DCjysTC9p800oNvN
F5jwQ9AW72XBMmqZZQ/EITI2u84fh8as7Kxncte+g1K8Vdxb9uS/ucv0UpndmauU4ueDx02y3SfD
+m/IzfusmZ7txAFJQzvUzd6jpUHMialhEmpocktNY9Ua9dtamdYfPTgER62WtQs6/eYG4jY0C+9l
UN3Nv0Bbkb+q9GqO6RpvpKjGFQZH36vJOFyaKeqwOoWdBxl+2RCC7ZbAN08q84uzszh7H0PX0Kjt
LhKGa8VzVpLwNFTJrtfe1Ua4HLGfA7mm5YdCKXhvgz2GbteHTAcl4DgdlE8vPsbTwl+kSpegKz61
wPhKtjD5NtZ+2TR7z1KQ2UgtsDC2gx95LX3kapvndk9MUAhhHSeIS13bn1uGFCXI5/ZzQQ38ipil
tMHrjAXOtGbvJWu39h9qMvUBsJXsPGzndqnbvJaJ/7nx6aLNlPMjEEUZL71uz6XFTd3nCimWHtl4
b1K0AauJfmSmEOdieRaAP9fa4Es0SfHmqOlh0r5xdTs6t4bjCw/SR6jOkz1Riv5xSkW2IyKnilEU
eeeSiiP3kyQ0rULKG6FnMZ7NFLiR0JaAdyZoQnOa2z24ShtVgBMRfFZ3pIN1X1Klu/OIBc/B7bz1
3NVqfi5WrgQanzUi1GJ+JTZsu3hFs73T4j62KYCBrUau9AAWHr8G49Aw5b26hkyvui6vQWW+N1qn
F02WD+TSUD7ip+WzNTR6MG7z5B5U2jJsdfJ7HpbnRsniMHl0dULLMWKRtSQFMckQRItfO+9qKIgJ
xMRsscnN6AM8x0TUMVXf5qwvW77NzGAT+FZltKeGjv3eScidKJjLj7XrgdzoakB2UyJFG1LjIDCb
504ynhMN2wW2cdGJfGK39V+3rMtTlwd6n02D+WRuI/MH6oJdbTv1vjAhqJRDT4R3RHrtkG6f8qxO
vvy5qF+FWSMjc5r0UNW9PjYDOarmwAoTbdO4y3vWQbCclAd/c7HeKsSIdgtSqC4afajwPg8dD4Y1
7wvkO2KYnutabjA+/dCHpnSKK3nqVhmqeRv3uGyZgJKB5sctzOW/xN4GngyUP0vNeodb+/RFGZGU
serdUfioVyuTJWPVS0KqXlgshWYbSRUXeKgHXVvmncZC8lL3PT+StvEeBJM27g2VJOcqkXPMBiqA
u5eJvSBFad/Xq30sg+ytqYZ/6aBFnLew/3qzJqQzSbcHrC3DaigHZhmdM0XRfA4BMrPJY1xKeuuv
75V2aDn2qzQHUAfHKo69r50YeX9ySvq0B14GVQwCq4qXWrQxmrXyuZyMLqzrTUdiHctIj1CTsNPr
fen16traMFXFihyiyoJb5hKPpbenPFoVpGCzVM9NkiLtWtr1KBKrOEtrlBQiYLxwQTyURX0+IJ/q
us7A7TvpkNwM/IuT1dfBE0vcj3OSrI/F7SxvWj0woaMwXAR8tpzfjbl7C0ROAPMm3ZObBXdl0Z6K
eqvViaOyfPtWwadvsen9alLtfJn50Aax5y1yjbQD/x1C4Dv9rtEQdfiqAqJhc9yGtStNhN2W53gx
whekAcZqVgWg49rw8WsX0T2ySreIlaNYQUMLh/Z1DpKhOoCaOU7Eu1U4jwarsogHnPUm2/QT70nW
1H+UEsPf0kWKxAMjVCWmRvQDMvWt78NKipEA7npMUxZrc9cPt6rKsqjtXJ7B2nX5l3ZG3cPSloN9
gtmwzjadzrILpDmSptAqDXBtFfDthVw8Gy0WhgqMiQEe0Th0iv/sbaq+xsruRwQU2eBBwPZyOeaE
Pr4vS38r+rjNFkfQT8u4+I5E5Md/Uhl8/4Z5TVSp9w2f6URT5wSEq0keyy7AqiB9ssRCz1fmJSqD
YWwzuivDHuXRKz2wDG4J+Eh+MsZDR7qlfQJqSp9WYRrX1m86mvuuc9tdX03V2bVLtgYniIU3j4e5
XAhcqPzQ9zm/4cjwrUIjq0czHm1bZPdIjvwHpyaQIRxHM33uskDczU4J+u+sa5NHSeFU/6VVVb+b
yGrcULRDw59d2ra9Wqw/fjvGSNUUrLoCSSVqlYwlyMSish4LMt0t3wgoij76B1sb/dkYwY0jI826
ABBh1dUB+5OMxTpvdltKVrnqyG5ndHbQHUyZ0p3gpIROH005dEgiZ1e9VZ7orzjAIs+c86L7KBaw
7nNmGIjoejMpifyqt8wGi+UhxU4/Oz9rmW5tHHTW+q9uIKHCOhP6pV87Dw2frAk8m2omMsZvCrUY
6sKM2swG8s2Xyc9iHJyUpJHB2DJyQUO43E3LKy403yBR0p37z9SruObhhjbkJSuv8T6zDKpsYTsZ
4zSenO9qEx1YVVGsxtmwLJRBdpsZWeSyVqqiZpSuAg9xKxyu1IRSQgbI4GwJ3H/fuZnNy6JNIGxU
zaKPR2nxPFCn09/KYfX7Iw4FRbrvaN51OLujJASg8m6bIp0FdeQHBsNAMRWOiAM1o2RoZi80nXk/
ByIYwZzgyXaj7wOiJw7DQ+QQwjnvOi/ti8gp5ulTT8r+GtC/B+fbJpKOJOf7e4WnzehJCzN4lo6y
3uuxKv6BfKKoy9cAriJH1ExT59/EqI05Mx3Z9VwDlVSFPNZJJVXMDItcR+aDel1xL7Ph/iYxMvp0
lQkjtMCHuM02HGhFnT685e6R1ZRt219SiQt7542u9x8QrzPstJ1xeuRcuAcPOufmBmESGQWcMG97
Tmn+pnzfZvvBL6aXoGFxDhkoADfkqW8cSui7x4bs3iLCR9pb44rK92cThcyiTPMT7fzKKAOuvdZ5
aLtlXE8MtTy+uropw5NlLM493x3flKIbK+hggWwDncz22lsA9IcVOzC4XVMvKiqC/oifhFkdhact
6FuxcTGRIVB/FqR1ZbGAgtXHbMAGN3TlPHqRY7fiRVmJhZmVnqD0ua1tPx6X3kWTI3tWBUAXIJ1K
OQEUB+Na/7XY4Eewbjc2jclsl9/AtdmfEtwXWRjovxUrhYgSAafdpeekH2cnAt3u2BSt5MgqUNIN
4wV5kBbsYY3O69jXjQyD2+i275DzdI9wkC26Uo/+Iwym1ncw2DXMGqJHBoqhg60M2Rjc3SLrwXkd
BAXAToupul0+2FaJbtS0RTQY2XLT7NomsBZ/w3Pjj74VbvnI9U4Lkzwmk+ZysVzVviau3Z+E38CI
zTzbP0FXrw+6NNo/W+AUXbSucrGiaiwdciTSCXDJX6FggCUSdLVGI8UWNqWt69huHVxOW1TpWTjZ
bZ1eE2UK98ERnYVepXKN9CmpB1Qs2CDIA1ggMpbUtNvgbloF2kbd4lV0dSaVhIU9IP4cRx4ALkCy
u68d7zysCn3mDcAMUCzd2qoMeLG7y7b5j7dV/8qRajHcpPq4ZsHM2u4VMTuKh6L62xjri1HQU005
V5qvLVipaftiMr5S5qNlCi5jXtcxzNm+IoV6Vyu0Pf12zyB6gXk6bcK6g5o/SNN1wcqKf15t3s+D
OKl0PrIHdEigf5EbCmbQ8ts3sF0IKnlceovXZfiDeh69hEJ5scC8e9Y6Q4EOaL+IInCK/L7Np1eN
h+ts15+0t1c/mK19MPNKlKX09j2aI2SeKJzLB0jlV7O3dwZgiHCGh2a0H1w6Dig8zcSDsm7hLKUs
4pi2PtsgBhGkWL+fZvfO5NqMIBkfujxBpJMNaJMV9rdt3ryg8HjoBvE6Z+OhyOYhhlBjpl394cge
0xpa/Xa2s+xzKLxPs64efF0ffaN5qI3VDfntP0GJjomomCgS4LVkfKOiFDGagCXyxzLu2jFmqENC
vRD2nGMBZuUExiOtPYt+nU4Wevay6I+Dj0LZb09zGbyC74NeBsFeDsUx65pnQQx85JlkIXMfsZ+U
Pm+T14RpUHZRZjFplwVYqx6NnW1visYtp6Wg6NjO8GQn07lPPXvXje2PssWJE/6TOtPH5GpkzzlC
EcRJkNHphYbg3eLZjoP4tRxIDoUarS1PNfJPuZrvt+OI9mXY8SxfZo8PqXG7jGwolzjtUASlSMW7
Urzc1lK6MvjPZq7cD0XznXM8kF+U+3Xkz26jPlWor9MOtm7eqv2c4UfUJPm/TK4Hual7diuRbRlv
Wb7+xTr17PMLMvIG3LT0YmHmuXesXTxMjKSE9Kpj4Zm/a7+qsJjEYWGki1ZtdPFs3MRg5quDlC21
TfjuYXzY0Ke2lW+Hm+y/Cg/miVTLvVcie2ZqOstlpiXmgLqACe1of8/CBSts1RvClg+0xs1BG8bL
0LMscVuWivqCcQHmHH3eMF2SHEmi1Rhj5Obzx1gU17zywXUFSiarm456JiKhAbDwvZvyNt3ZiDVv
kM4iLAc+33HV0WT5x0e0J0Bii3Iqf+ivEUeg8+4/CeejA7FQwSyrc8w753lbqnPie9fac94DUsc6
6g0Uf/tYGZmmGd1eKl89+bZzJyc0PAmJEIjI5zO/2ns2QLqLtbjrFZJ0ZP9rPnymo7OGnndbLnPa
59uBoEd8HQTzUTr2B7c0RvjOBDSuHXvU8eVrU6fNPpH93TDyAlYT0SuAsjva1CxUwj4kw/Liwjec
uCleMVR5rEqMMNasDktj+r09FvTlYLqU9x0DNJHL0x6m+gEU60Wa2bM1T/95uDQ0ED/N2nx2o76X
foVpDWUCqUFsTNsvnMWptOXT3A7jLqvK8zzO5iGvJ3YZQaRWKLBelF/1YP0MRsEHZ1cyq9KjGO1r
KYNvPDNiKFcUSvmnvYn3Uc6XDow8btvpHv+O/2wHmbJT7Ieq/5sh27w91iRPT0vlGxFargyJ8/A5
2erZg10LUeCHEO9I3nxG1179Vg50hTWnb+YNBBXZ9OCU2d51lzt3pMdK6r2XT3+tKaEpM9J0pxUg
9ITTH1luw6kY3NO4rDeu5WG9ARz0H69jnT/mRR+bDNo7++aMvG3p/bjU+c6S20MKkNr3LE6m3WfN
FiAp5h/5tD2VTqGoBDdUAOFwaR2NvHgmWre4Kcx245IdM+Xd0SrfTERMUtXn4N9YGHfkK94jGet2
QEwnNgLgdlnv/g6qhCF1XfofMn/boyjS6hRki4rNKbB30qaA0fi+oeWNZFvcNf7y5t+Ygwb3UXz6
Mqv/42XFr86sndTW7vaBApDayjGOaHS3UFoNHa7zUFUeNu/quOjg3oAvc1YkiqKqP02kO+2cvajJ
vW+1u+uc9KUR6jVZEOL5+UmKeY9f+yUob21rEVxJltjnhcNid1UeF1acpmYCzWWrIbRc/VmUBXKb
4mLdDINbRmfujXe/sUACcedmKem8NuJHJrxITrvvS/Pi1E08NRmKoeEENEc3lzKn6/5PXk1sBjhp
qNb20PENnRXw3KJnJy37xIckMEc0x9GeLmsQPLUa2WYQEB82dL+QYM8tZYB16reqg27tB1cC3Dqx
13AsmYmY1upLlnlqVwEMhMgPZdSnQGBukHyw0xUvrFESCMw8MyQsz/A+DN2ZxaN87281VliWPuOK
DKJbObhHpgEbOoKco+aaMDtlRv4fSxcXpEIQb4t/dddVxAC2OLxBVKuURQhvOhXBsjPK+ZqWyzVv
HTRGw7kI3Au6RLCSNP1tFRQAv/ibtQZ/U8fab5o+gbWHpnXu87bi+mZ1spUof4ASa5YIVr95Il7m
fVydH7ynXwqftl7x89/ev1nZB8mb403zWWlimSzmjZvZnNEeyJO9S+aePb9BA2O6VbXj71GhmhCR
WpnzmAu+rdPMKmbhpzsOZfEfTvsLjuJwZWkv512/NAeBW8XediTLUJN+YZg9CqPjtvJqoFPE8sn8
VCXqIKbxSPY14sDxoVvrB9ZoPqvRPy2NfglWKvFogy8H43+9G/waJHXs2FR9rmRy8p3/cXRm23Ei
SxT9ItZKZngtah6k0mhJLyzJVjOTjEnC19/NfeluL3e77SrIjDixz4n6ZgacEnGIJGrM6RNFWUSZ
tSsb9UKTvnUcQ27ZFZ2/dC1TEonBcsX61xOjSQ7E0h78ttitPyZ//yExq/grTT15THjgPC8g8y87
cARdtdkwGZFv+UT1yScVuMza0+5RSnEa7eDFsbDV+/ZhzpytHcz30h0f3YYzBxVtyocnWp+PcKh+
epZDZE5/azvsqj7Z+nro9nKan3MeM4OnJQzWvopvk5Lrny7SY29gP3KKirQgL9dn4MRfBUaBA+3Q
TGw3CNo2/zIt/dYgV25bPBLgxVRK0k8eDR2/NhQrTemFkSzqbG+G1Rb5uPysIbNsd/71RRVGfpb+
yjS48rxfRzSQh6R2gsvsWPmXZgOV6avnoVN3ouuwKYvmvS2bd50b8a5OMTYr0ryonqtwvqC/opU1
18JrsD4GxRVWY5cPeFIGZM00x1cPu2AEVFaBP/P2VsZBVNWhwoVbjTkidr01pobGTIVoQpoaoDqk
NRw331Q5VnvtJFdWovGGEJPVZ0+SugjnV3oIlYNhWvvnxmnnyBj6Q6GnnZMBS9HSPYyCoD2P3KtE
/SeowGg+p3RjGCXUV4HfQn86VVPt7NbvdwMxBpht/L8gebeqDH7K2D+k4XI0uyJSst1bzMk29D2c
xXojumE7rJT3Qk9TpeJrcbt5n5rM5Cv7btODxIH5uQwk+/fGvjKG5yW3t/mYU5UI51TH5lPucSCV
cf4vU4gTlfEUVgs9ikwfGcEe1TCercb99Pluo952I8dP9kbm7dZ/u0mY8sr8IQUhA0PMGfTG22mo
YCzmnVcVu0lVLHVI/F2KeXGqui0aDmQiFWKp9G0EzR+digRc9dY6XY4AGN9nZK16+AiS8iuehztF
fL5SDweXcQckFRLjGpueT78B+2EmDnd3nq4CnAj8dajPuQ5C2D33IAzx3HKZQvU/zku794IK/czH
GF/Xz72Z/BHgVviEOxcSmmfRjzr2Haxv3tIZe0PycOMZ3uZJcQhN5M2hbw4YPJ7isI1cnUUA7zt7
CECigyeE7a8lM158OjRFr8vvZOfMMU53hAapij1E387uSCIQ70tqRRlDTOQLcZC5AdhdH6e17g05
d+2hBLsJn/FfRL6GbHSV7ezcrLjNZQMT0UIUIk1bBT+Qy0cet9siaA8zoRBLi6VpIVGza3g9MY38
C3kOSyrgajRLGEeU5xr6H8dYkXZ/GCAaER07YGdDhwUip9KVnAqNe6jbi5J1NLk0KNJf3isDs1ft
PARU5l7WHzDNv2iR7GOr5Xtewt/YMF5zC2gCBMmpkfk8/TIU8mC7eosqvTVKazeZ4tD5wa4V+ZaI
qEiPUK1U4NtEZUeCO669JaI2ia9GLh+6pj8kMcpsJs9U2A+tXQHrhOf1oYXEQYRXTw7VZNMNBzsj
obbVu36wZqb+yUH109ucqyOkfwv5NUZ6Li8YgVeWAIPzBCRq73SaHTu3eQ0xcs+Ld+b23oYezQ+2
IwwK6UlbDg7VoGYkzBvv6ufWtKKE78gdJKdAuvMByRvkx8kfs83E0ZBxq7cN8qMrey+aSozGucGe
z+bg6kBstN1s1xtHj/a27PuXTiyHILZe3SV/RQXK97Zpoz+Tk4IWlZ1nV2wBzENMc/VDWCoCBXrr
z+p4jbX/SlDSkTyjQ7cw18w4I7nAzB2kFykHNq3C6qoaJjNCtck34aTJL5sfTRVfsm56jYfkhngw
RSItPslb+uyZg/tec5eu9y6LXuPqU2bEo6021jSeLD+5+AwSXe4i5nnXIhkfuZf+NGX4kHfebkrr
fWj6H0jU10VYZ2TUH1EVx8ntlpWmPSwUsnFn/wZ5jIo59o9ZqvYx9Gk/Bv0ODKGNugoXOdowm4jB
EeHT18Oz7XkkJ4VXDBm0xr0cW2s1UkbrL6itvOFVpJRFknujoli5oyGa6uoahwoQPkRPGFHwnG1O
lRk1Oj9ZQ4n66MDcCv8hW5pd3bqwkbzPFq+nRcNjeiU09WvHCbuhoBqjUN9XwcAP8YBXy3PCmsIg
fVo/Cuy0E2CC8WipZI8rZAQYwW/gDl8yJucOc4ErOOctX/7rXXnKWra/tt7etz1K4WUTmOo1Dhh7
2A2DDBOPtTMcezQdkhYg3pIdnqF3Djs/N1/nAWOTNZyCVlxC6eFCs72tsOIjevgabYyhsE+9gRqQ
63CO94GxwEd515menbUTzMELgpSmKzOGI2EVI5jW9OnZ8VsbygO+B7Ic8oOVqW9oAbiWLjKK5FAV
cmNm3o+01nilv2s14eYu3pMgPQccdTyYd7e6I88zKB46IJXhyNgYTZPDi59fQ/mq9T/ix5T2xsbA
yugCmKwffDwv98YJgs0Ez9msAqWY9NYvqv8av9vpfgEALL2tZbxnkPPXTFV/VUXMig79ndHjcx3+
zCiplaPyc+LaBSWrd6R9SiJ7eXL4UAKZdru+mOB/5IS7FUkwd4DsZRiZvSE2XV68tTMuduNdghGh
+/gAhog/wIXP0Mz7otHflZ/SxYOXbBI3RLTI/Vtq80jW8jzY7QWf36Z1kieHPxQP/LnuQLhU2KEU
lbuCpxg+8JdtaWcX5coBVlGd89GNvFa1aHZuUl8WjiY+60dRpoi75TfF8TshkyFsrPUtKIi6cmfg
XWkSAyuwuHD9HlJe5SaEuWwqdr7aEzI5HBZfliNZPkXKfmGO97TL9/3i7gLD2a1vmy0GQmO6a+3V
j2FSf4kO99T6H+aDMdHk/uOD+Yld/7rwwhth/0ikB1M/a5cQHJG4HfVhs8NvEVkquBhwKslkXZq6
PGfLNw/C2mN9rndfnXrHrhbPopQvvuVsMubwa+KFKFFgWotML7XN2oVczi7n0dD5u27UqV2B9RTk
F1TgjG97iPJm5sRHG1uN9mUAq+b9/wpdT9BSN23kI6xVFdcmC080PWvUTVm1yUTzrcv2UlY2mUcM
XQlFb8mUqX+K2v+vCnAj5wyAgJu9jYpThsnQuvA+iyDO2W60e7HhnQ+1nIGHPag8jTeCe9V+EXK+
dWUPjRJU9q5sRf1ueNMzRUy/xY+0n1z0LdZz5UxJl/7QA8PgdZ2P1mIMWzk0tNOEL87KpK83BKTm
AkLCFBKRynNOZhJ+r8C2m+vmWDa6PqASvXd5/wnBdoAMpgASm2BMIpHR5FSsSVW4SuwK4Kxi7hHV
4bwmhkCW9WBVWdbeerY0R61NRsmkCUUpx0eHgmaa1MuQ9Yg6mnJjCV/nun0rLDTvXh4xIf6142lf
ue6eGTapTSwVUWP6U6XLvispMUtxVXgbI+KeMWlk082FgA0s47nC9BTp2nnVHPwzzXxbSro3hjwY
iWqeb3kMBEpzZbqbfKZTDY22+8uvT4YNBwcFOxaKsNCnEJeQpn/Y5BQ2+EueySL91hisKGzsBwbo
xiZTpBHN6T9lozub2Y8q6z+zP5DgYPXHzOyeKnJ+SW15NW0y66ckOUItUxbW6DCWVV7l3ANZd8uj
C3G4LN6L5bhPGo/JRjQBGMVAXYj9C36XBxB3KW/ZUF7yoPlTSMM91cb40VbY2YeJVgejw9XknMDQ
lF87aphgGQ/akHtjCF51OT63efVgjdZH7SdvMfYyBngeGTwFHtpW5b+5p78snsbQTX8N5e3WPoXr
GzUg3dKrP8p+oejDXm35d+ThDBvEAKZERYZgXNS9v+mdgH52tH4qfAul1VwmO4Nw5w61YY/qdLxC
Fh6qwPvsvRKfpARqHR28+RYtTd7wd37TU3NsG0KLmdsSRWStJ//yglKqtoiGf0Q493u/Z3bOgkTV
WuZNLtiE7Q5znpfEzDZnUBnZ19dR5eMplmW4WU+mpoZLtvtXz0OWKZLa37gYtbfQjjH/y/iR3gO6
tKDUMii7yB8GARJii4KS7xbfuMXcvGyE3HpL2uxyd4E542MZvN4BodH5xTGg1UQBHuaES35pRwC1
2ZuwiQrnkw4B4cnI/omyvGA4vyR59iV0sGfUfjVZZM7V2B6zwAGtTP44I9RtaATYmwvrEe/zAZtY
yJjL/2B5+8kuF2iZTNPgz491j8aN4SQcvFdHV4SjGX8FLxhj2qOt1JvLiaI56hNtY9Azl10ls93Y
iRYcvTn5VnVuJszuKaFCKJIH9uDd/UG+QGy/Nw6aPO6UW5wMv0FWnGeNrMq/8WaX9tUi4KWmjqEP
SghtCZnixPrioAfM/oJ8S2iPIlcgT0sk09DfLoPtRFMybFeV0Z2De9wJavpBdjvQsH9epyhZayBU
uOe7v9Sv+TB8u4urAHVwEqgOgUeOv/ScB2IkdkNuHtcyZPDjH56WXeq6F20YkaUnshnX5yp0w+88
4H6qkpcKPcMKy1PpFadQxufJwmtHxBqk8dkcvVNR2g9zi9MXzztxJ0wpZjshhLiM8rF57ZaJ3C3/
SlJZEnlFMFJJTn1k+NW9SlsY33x4xb+MCDrVh6TJDWDZAbYI1pH2Pv+7Nn9e4z8PSC5pqV+9iV+f
8wlC4NfPQSQ9oEyG+3TKRPPwgp8JDILECb3XpGEiudg315ku9ew86sZ/Mq3ysQ/G1ykJP2Iy+mnG
umvWUjqtH6+1siyKejsNqgcCOE/r756QimSTWaRarWlQ6Ib22G57pmgWRW8K1WXyjUq9vAxp82CO
xMmRzxTTj+gg2zNrqnbLFJ6o9J5kJj8JDr4lJoyh0Yn/F5fkPkTZ0D7WQXtc+6OZKt1h9u3Gzato
gEvdpnqI7flI3Nd58uXVaRE6qcb70LryztcPlo1g1zVLehAd7Hhv8jbHRLjtHGdsmOq0xdbsuvox
gI0+dpkiqccdhh1opvWokzE5SJGnVx3n/rNFjBJsrrm85x0VMoYxcVIaT/c+MI3kL7EDGOvYW11s
Wz0Ff1KcJzwsyVg/1JrDRs/NyR0lEUpqFuQzhWu3Ix9cIGfVmB8eJ/zGU+7DaFvEqa1EpaV/UwnS
03AprDIAy2ggEKlNFoJReOuZflucYCLRv2EwIyP3/7whPseh4d8w7zMRA5jZ5jFmpVGPL+TaroWe
/e3E8ctUkRgm25SDqpydc5kN2X9tOMF+UDJE6zjNEyIGZWc2skx0DxtK1emooT6Y2qQ/ALjqYhOU
uqlp/henurQhwUNZnxyMmRitkSZ7/ZmkHz74AzMQL4NzWcR/ETs+wsk5SpRWMu4aYyMnCqMqTm6h
IOhAlp/5lGGUC5p4YxGupMbmO/SdS9bzDOMLAUpN5/dWD2o/G/PXoMsj8XcXhhKPPix76gS/Kmg+
Szk9EtP3u0rdLHF7xy9PpdgQU6D6N/iO5Eh1R9E5MA9NdfoHU/474CBxdk4Fq1yQcjb1f2MuOrtn
5JK4/V8MkUwGketq8wUf/mnqvAdsQpBp3R7T/RVCaPz/lU4Y0WuaxbdJEsraZZO+hk5z9CcC6qBn
npJQXwWabNGMX2LU3xxVwd7rszvQwTWGhErt1Rwwb2U73xgM1mwGMn8slT+7gw/AMVs9ATz+Dqzg
KTbEeEBI/ZwW+0L4CCZGHEDb3p6yLSFGu2HhosfR+OVW+W0Aq4iUnTHoG8M7JP1TkrtM7KeiJhhR
nb10hkogaWCbG+pTx5ja8iD8V+t4Yrbfrgg4RVvody/lENa8C6UJEkhj3fg9CYJDi4eWY3vjwaDv
HJlVwCENiofXjs8UZubBCIYnx6USiE3CKYk84Bu1SfJQjnuflWAgQMULaHpuyvKPNhLiA5ckPOV+
2V2lxLhjz9ZqT2epKav4/oub/qtfrOBpyqsbLtfg7M1rQwf7G/VtnxF3JRlhMlLesIddU95MPe2n
f+o6hySNpnqpiu5Hga1BtD5AKt6Q9ktcriB1zsL8MAWV3iZL1ZyMqRj/WmIRB29JgsNYC/PfmHRV
uEljiE5haaSMoGPUUILEyjas7plXiUNYyw8pibRD8KXqZcfsRhLiuqnsotpwGxHKEydbxXKXg19Y
7ybd77uYeQwNLCipZ76O5vBbIepy5tXJg+wxgMjaeLOVLf7zk7n6a0MSQJqQcE9I2iyjjsr06AtN
ARR4z6nmuJxGhwiP1JxPiuShDT+Hk8voCfwp4ie7yknz0cWrxSyMkrGeti6jrnRWzGxmG3nY4Lsa
l2q8Zmg0r6MX6H1Qe8FVlBifE3tuKX/d8+KUdE/jQJZowPT2VrTBU6tMYh1yKG5LlpiW3Swmj7I2
Y2Cq9pYVFMrL6BCPt8j4gZelYPg8v9QztXrS6X/IPMxOJhm+4A9nNtWF2B6KSXq/ZOC/D6q7Y3i8
N8APhDqV8BCK+CihGXWEQ/YWtwkpIQO1Rj841S4ki5yEIxQEQoCnw5DVPh1l+JIJYPTeV8lNKvlV
9vZ/dhCQzTo2oPaCvYOV37Qvdj5+aiANz0mOo7lUnB4U9HTll0It1maS2eMksdyrCXM5ntlqPzgJ
IVpezyyj8Lpo0tpqiAjjv5BmD02WuCdU4fuUuA4Idf1ql9YShRWtPfajBpw/LW6M4e1LP1n2R+hD
H6VW8wme4uwSrf95BaFtGfVHMTOd03NdfM7j/GZZ4933yY7yuqL56KpcXlsbXluGCSO2mjlm0V4s
UPkTStrdGoL8EDf2RaWyjznL8Wm0I1yOWbsFFCvQhmvNJcG3S3sW9QDgbbTX0c9dpkzut6arenBF
/mAE4NZGUh4acLYNFs7/hrH9NVV/IN2jIc+svFtlRvtnEh6r/y0cDfQiE60n0WLcSxuXqVwy5i9J
2T/2nXXXJZeIO6JqYHGUUejVX3ZKm+sMw1PaDmS31b9DIn6BN4MdCg5hcK7xr+qWJ6PMb01Jasj6
D1VWUwtSzhEf9ETdAxPs29glOKg9d80wsHreDK9eOSAi1ag3vsJqQFyM+TL8cli2JN20FzvN3G2A
z6rN5+OQQHMRq4gXJR4o/o4ykQehO78CrQifM3bQntCY0lWTLSM/DMzvMFiMpx6C7ezPQepviaVc
hqjVnFT00yB3pMx0WwEJfqkMjDwzO4yiALLiUtcl0wHteAMWU8Xqigx/Ue8Z9tVOCMM9LFPSPE1t
Xn6VnTCZuAFwMg0Wvij49WYsV6Fp4Idn4lV/CMMrz7kl9S8ZW7h1BxR9n+aXgLRnx2jaV5t12MHS
AkN3oVncp75RLSd/SHasNQicbfHINM3LvHNn++JdqVkBxeOk52vW4xnYuz4McywuhR1kjypJyEMZ
3OV5yP7F/GlKmJ/S+naVMfx1dcc8J7CSGi5gFG2PP8ECAnY9YdGemvwlKMpnKMIMtFipifg+Ann+
lKsRFL8SeYIPKCH0TOak3BOqQLFLrJbHtyK2h3tdZvUDHvY3V/XYtQtVwp/VRrJXbLVadnDw0x+J
9FZD5EeqDDlfCJzy/tONCB5SPWBohPkK/hPkSsmI0Mpyk3OMEP2bTWywKoeRpJBYJGTeIIoYFcCs
14XNt2rR58yErtonoek+QBhAiLnij5wNnaDrOay0i1X5JvKOUU3qzjEz0wnqDfdlTJwCKx/+NHMm
TqnGDikXtTS4w0V4zNkacCI9QR1dEuGRdC0TOMmMwy3mxuBM+rMmtKUT10TNeN2G1P8dp95acejZ
8bn3DOs/r285nrNC4mybaOoGkqcLK9PPzF0xFzSYf+cZw5cBAcVYCwPDc1oiR8xGiEzguv4TjCO1
aWCmDimd2Nm6Pl0o5U0JmO7L0AKMEr9EJ+LBYOLnolk13Ew2XoCLgwKY06xj7px6f3gsGLpLqZp9
XQGHNNMynxX5pxs+1fB5WWLAVs7lI+Z2/2tqdPw4hpM8VWhfURz3XO/22OizNS3JWeCq+3GmBKXA
rvVxEZUf+YvCDp0F8fOce9kNx+tytvCDXex6zkiYG+Y0KqwUlRqs8gPbLlnbpvVvaOA0tx0Lmo5l
GI8YFHxClHPDABibi3jNQ+s/8CmiB9p0kdHgs1A8bKbilvIU3TAMxrRYgXT2fgVzqbClo5iH1Xxz
bY9wIp/C/Ww7mMmflnImoT9txpYoXtv5UUtvnOTchs9lqdSeD4P9R8XguadgnIFkYmlmZ9dlHsnS
etGRA15NJdxpUebfyqhnrEkkAUZ6atLd7CrBEMpAAgitZYRLAEnbp7BvD65fcT9kCJJvGb0kkZiC
nM3AKYafQLW085XwqXH07KOTqtqo3ps4NYINpRbLEebcUo/BqLL4NFbQSJBl8E0dmUZY4kFlT0Od
lfphbLPYJZrS0ym+USdkyFSDmmZGsBJI7or6d3OMponqkGPDWgyT7TCcjjT0eYAqxgJp5TU5039t
YzsucZAyDVdXd3EQygoSDyNjCb1d3IaLfljQNp5jsN3IErMAqUgyuR8zXzcHwZG5bZIewTnmaGpU
o55dV3nvVWDUz3VgFK+hjSwDSFEfaq2cL9GW9qbJ8/zQsTHqwSXfeZcoNKnaZbZrJ5q6hYfS+5jI
13utFgLs1BKTFaNa/1uCPyebeuwbl0iOxR4OAxcjYQpmkG9zu+12bkCHGjd5Gz/6bl9dlUjJGenZ
RRl5rT9HMA/r3oMwx7OCs34AHeNA0wu6jQzc5o9le9VrSeOD2b7GeqZMfCBYA67aCAWUIrkxXTvX
O2vEbYGDzyMiRbEmG4ydLDAx/iWxJviVwqmfSLAlzcNWzs0OcfOV7VhsGHfZu8YPRKQy2W681mwP
dhqLd0wp84EPc83/oMDvKgCZKCbSfYOvFDkh93sOpfC3i0PSS9FTN6PRFbehw+/5KOle79Lz1LzL
Q6LBFLHpeztxvbvVsIaRGqR8Ck2i0nEwqxcJ4cc82Mfrmkowjj2elTLb+WCUBzKzzK+Es+eW1LgT
PVd2KKmkF305MERbmzH+eXKISu8FGn6KPksR3QR3w1f5zeoDAyu8WV1MN/OeukKRmoQ18mBPQBro
TSReUBR0pyIznJdUs0NV9KLcO8yX3puyyKDes7E6yAxlxzGM7mpgqSs2YY1rbsIb/+v5RvjfOEqS
TXBPhVfpSmL3MUBvlc8SKpvf+M4kW+1ukn+DDqhTluHOZHL2RbkdnNL+54/CeMbLQIZ77o3bTCCV
eigd/jFIGpzSrlu1PI9Y4pyF1sYdKTb2ENfWlhA9AOa2tY+pBt5sBTkpTotF00JQ2Fu4e7fpYpJX
IBp1mPyk/JtxKe3ZyouKQ85V5PmSuDIf44OBkZR00bozwm1vMdnCvmJv2wCKLE4LZiiWg7CxjmA8
LUdiXSa3w8uX9h92OMq76P10PAZeM9/ndG6OhYLMOAY5iXok0TNGNBW5CcsUY+P0JtkfiFGbdjJL
ssc466xfIjgwkuaZ8xyIJXkiGqDFktmUB3fyDZTjUQ9HNXeE18V0z1AdgzJYmOAtw49tD0W1b2mK
HejG0T/DIdbXxe9RfRuPKPS8ZQrXzsN5cDNaN5thXOY6P3MxDSdSuSjHXYaN7Jlxj44zMB9uSFEt
8qU8GBNRpx5DzHs543uLuNhXv6IOX1oZfuUwuStzIl5yNBWiMOqFGYPS7jbrDe+hzTHy8yUT9DIu
1tbOYx9OVv06Y1ielWGKKzyu+Mhnn/xHWlDqvjqnK9hkmLn37Cltt5ZbhdssWef9U+K9zbE3vjrT
8mZXorh1xjQw5fLLXe/mAUoRiaPbtAv61zAPmPcEcky3pAROj7U2sO6Yl7VWQRadPoaQIa01gTCY
dCN5R1AdywNmYw3AwZ6lxXOdvdsi2HXE3Yd1QwR4TMSf87eVHR1XALnHqnMq6XXCnafvjpEjSNpA
7jnPGhdXIsXeW0bs+/5IO1tv0R+x9iROu+W52oNKMvoLbf5XaMZOP35YDPd5VMln7IvvPNFfIyse
ZncyN+4iNgZVAnu4ILawbCrhRotN/Nboia1Ku3uaZFeXyRN4NHfMC/4RYtPMiPctsnz/GBbt2Tf6
p6GL+bjIIJkNusFuX/TtTxMmd1Y+4sXr8ZIFUTnIv5mN26pJv2InYNOCWrYp/gyOKpqnmN0FHmEo
eDS3Pb1pJQmPLrX1MveMxmNtYlFLXpi0HZcirLkZWUDR6pNkWcRopgDvy06wrSLhoSxdNh3Pe5Vk
F6HnC3vW9znp6vgQ711w0xn7EtRPTaj1otO7abZQON1VjH/G6g8tyqXMwm2eMQOt/PNiAxXmFVI8
IX0guwjB7TivKPH0auiZRkO21n7Oe5wsRLVuls7tTp0bOI80BSXpx8kYRLO0m6te2AZSMG1TFJEw
sWOSBo9L3SLMJJVT7hPLMPe9KZYtWhRhbb1v/nNdR95zk6pWyLUsxTi6UQnJCkM95JeyL1nmQGgr
NmDyLIi/wifdZe18J7ouPwZu0GPvyePnxhMtXVkG2lQ0xFjY4wwqypu9afqm/6hc1jQMVLsnqxrm
WznJ4dtzkItLu1ieFs+QRE27Dsn/AmllNkT7kLhVc1VsVHrSRFdBtQ0oNUMNoG17sngDfSdIy1uW
t9SRI9yVbh8T5eUHjHXx3jCM9jgQgrEpaxIJuzUBonFtCxy2zn+zqhz26K5zFPTsnMsHgtxje+IK
s3GeLpAPDvGwo79hpvYlfMUhS0p3sTf6BdJDxb04F2z42BH0Zu/ZRbUuDLDlKWjGAUNkZx7IhDUQ
7XAjpQ5ZeilZ7xcvIFzI8yv33CV1IrCSk1Geu354TMuy2tc2ovc4hc2zO3matyNP3C+SDVgSYlWl
84XObm6JI0sYyBJxtzjObzO56khQSRChf2P2qDx4m7CeuLcHuZ3IoCT1xPcQVTSWQFhVMEw/3fd5
wmBSMok7uMSvbiirSCpx6mFj+OOnstCdDBxvuyCTOL+JM6HE58kip9MwI2a/6X6scoIkWfK6yWs0
0NIYJzIn8LTJuCtOgd2RkVF6CYVNlukFaF1jZhiSZdnZwu9PGKX9G7upvI98rMrvmud/Xw1MQTOA
7vcpQNziT7x8xMR844GWE0nW2dzs1GL8yK4sODn6vyZpA9scnzaB7xY0VNnfqzowd00HEBtKs901
BjNlezR/UAn7CEq43y22X52C0gNQ6RpvGwC7PhCGmx8dLdglIjKB3bmq/2C5sp+GZkIb5ZQ9DaVN
NrTB9KoK0/giuBa/x1y0UTmDLEAmk4we5G4DC0wycAJzs+ndXlxih1LPyErwqblpnqQqrfdu4Lqw
YnA7OxP/RNPUzy65a+yDKX32eKg0kp4jkNqFemWK0J8Eg2J2BtB8KreQe0s4Bn0DwUp+0gBAhu64
H+dJbQU2u6uNj3GbjJgMFTfJBa8/ON6AtdI0iWppU2e68TSXTGcK9lhgQZrOvZ1Wf0nMq+6TstvI
0olH4eLGhyId9fOSFQShTEm61bIGpbThp6qgqSPtUJnZaVfvYuljmhWdeJG6ybHnj6264LAENGO9
bURmnjqMPRuChtGxdyphZmuN5sxPMF9fZm+5W0Vh/Av7sj9MWTtce5bB7JlRioc4L+G36Q4uBBxA
6LhMD8IxHB/o55xXCwB4l6YdRGPJl9GZKvkyqrp+10OiHghyNJ9lw63g2zZ2Wgv7xMMwK2eL39Z4
ruM22Dp2CrUXEpGHxwTXh9tR3jTGfLLRcrdmu+jzXGaSKFfwHJUMH0U4tC6JvkxesgDgkG8ydnZm
USgsdYaSm2K2iwdrGKpbGff1ekrKQ9dkK4VidlEYsy2nCibqPGxN8tnma71Nczr+dsLlWQcDr949
gfw7qIGAGLCLCCeJRcTm0nXkVgnrjQm3vU9G+9umiDsPBPtesPnjDDIIJzBqkg+JQCt3tdFgRnJx
4mRZQOlQHWUb06bA+1JW4pLYxarboyhhKH5NBr33EutSBPP37PHHsgMK2dr5mwfju8MHFcsxcgiq
IUlwtzDbZpvXoY0rcn/cw/rPYZDxMnrHzPuSnc8y1eYT4QWJF9xkbsUbvMe2isOolzct1a4heACM
3y8yYnFaXGUKxW++GUtFekG4xWyDCGNfNPoQMQGbmavPC9DpS82LoR7Xv9vz/1g6r+W4dW2LfhGr
SDC/ds7dypJfWLJsM4I54uvPwL736dTxtqwOILCw1pxjoglO0Ulnwh72gEpRptryZMbp29gU1yJG
cCWE+RWTDTREziXlhKkgA6mWHqmLstcwt0U3b3I4t6vYbi81W/YQji+QPHZ2WKJ0jg8qKV4WfiDP
h5PlUL1WXTitOgznTZqiDnBpEBjtAz2bmmFTTS6ioOgMo2RNg2VNOX1LDfFlCvZ8tL5e1mJFwRtL
pcvGSfpY85M3Nm06Qotmc5tZxS4CcbkxzOqFsQoja2gOgwON6NrYw1qk16YP9qAR6fqFL5E9IG/O
jyIFjN+ho4EV3nWk8VW4+fQSSjG2WjL9bUCo3ISoxeNI/aQjoP7QWc/QjukYIN4YcmxiamO5ULYU
6MS+e5/Uw4PRxHzzw5AcDvKWWdPWcqJ3MTKJUfnBcMxDY8YnIw0PzYyPgsxvDovxhWSe8cj/uv7w
WfAdS15tNCK1z1NAeHrdxdR+mWvCOgpxBflnZ1l2lAEIVn/66HctPio1b8DjoqfS+ujsnxc9kCxd
0BSS5mECj0ST4guxYhUVLlDfdmrOyqSvpsGrgA6xNcECg4qxCh3eRJxhnRi3CoOmXoap6b/M2bzL
7ecCbmfKCg+s7hgs2XcgTVja1KwTG+LHUn0bcbuarc+cDqXJl0u0zMUjXQBcIeLZmGYPe49rxOee
ce8ySiiw7Nyo0+z0MbI25tK+8Jt8/mtvqFXYoGaeRvy7gvwEdKETomw/3IKS3nrgHrwkuwb4yemW
QEJ2I5PO4aBtifUuHBBJZFX3FgzFC0fcthrGbYNDR8XVLRwbNBYNi0M774P8hqOKYj1fM/nvs6/I
sDZLs5ggPLlKTPDG+sc0pe/JNBDHYP/BqHiE6vER1JlgnzFZ/f7GRENUIQHngZ0C++AXw5PWvyUT
AlUFhq6odpkx763YRiNA5Mxsa2SSsZ6S4Cufml9VY7za1tJvp8F71yuSxiMOT/7qYlt3GxgujPV9
6GUncwjcY4MYqi2Wl8F/6ZIPE4rEKsG3bDX9h6VjN2e4bjHKsfvYaARLJ9/IwiUZICVrM9bMQUyI
4UZ5yOwmH7b8UrPXYpWZTaSpODj83cxjjC1+OacTHlbiVCjQwugJqqlxdjpBLI8d3jsoQoGTsaSy
jBxt563L49syot7hFNiVmUR0K2+1Xp+NEV24h1mb0mGPne0Z0xgmpDZzj+FA5nfXIF91ua/ohSCU
dy/U/Enu38HRgp7CBsRg9I2WChUa6IHyB9umXg1ZNu3dESoSqM9CDdfG9dHSzExGaxTvm6pK0F+2
krGRHKpfQxuKJ8rn5ZAIr8RemHYXMx4l1RtXMyvkVhF7UMPD6KWnTqoV7XkNL4WzgQMGsbk91Zyw
jvWekDdDCOlgLNtCxEDzgJuTBoh8v/KGNzA8F2jeJ6FiWKLtfliAkYz2CfkWJVrQ03ErZuL9cFHT
EKbtyC2HBT/eZVp8QE8DM5925U5m7IMyMaifm6dwwXMvgUBsbMwya4+58b6O3Wvb6bo9QZvAJ/4a
D/gFyOWibunXaVX9JNZMaAQNQNbeOIU7PhuMyeOw93u0gUJ6T4Qmc6+DkE1uDCL7JM5OWH9eiDFY
kfL3UsUEUJEGgBrjr2Wgn0+b/Mq5gmFRXFoP6DagEMGAwkNdyU2Z8AN6z0GPBE95TAy4oA5uZqw9
nOXk6cxfTOR/ez5ZiREIDOLuqn4d6NOxQrW4Ipfm78DTb7u06UJD26UsFNjh1pgbNopxN8cTcqLR
o3+SvEMgMNazzFjQ7VdEzx8E0KlaEGcOQPRa9oMh988EHuxzJ7nEZnSns/PMRZPWWSCqzZDH13j2
dkHTfaiMT2xceqQwU7Vt2DEqs8y2WJp/YIhcmFdsFF9hS74J/Z1TMXf0PsXZopSGPvRp55Qd0jxP
Icl7RIbRC8NKRA4EStsyvXrT+BEqkwil3mYJkRKYSVTrBq3FbGB6oFEv7gx/gF1ttggimLsuXndB
+CKAIbcZ4Zlh2MXbil0DjkfIiV7PRDdZNKaX+EW/CZD8WtE0/Sy2eeZqzlIsIBpQ2s5HbovgAKpg
L8bhKRrni+Tlly0pSailN3EwvaS98QxaJt040QK3YaKONWKxkg5gPANfZ1ihzy9d+ivseTFQZy7J
OO5LOmhhROpEiyCDWCJw8xk22nWnHBzx4+vg00Ut2XzGEYhW6N3dnDkT0EGe7GoEMhdz66jb17oG
26pi4zVoEJS5KCXGeCKDJR9/Uo9Jv2mFW8LzyEvxINZGsrnSGQUtuiCobaJ07xjWE7mAb4nmXnHc
7ZMacbC0mjUUy55J1HC1kbF7Jheipp12M6gv2zA+nWFBet77+4IjNOFu0470MYSNprqJMXF0+cOk
FyPZ4TIi3onc3NNBJW20emN0dHCG8icIhrPPPXy0Ql3qsQVwf7fXbufn6B6dM6tWEvBXPiRqjvWk
puYatJPYjg0u905YLZ1Be9kGWmsYhPHnaCy3pQwYS6m/teBCOCslbw2qQYf6MMcVSdThg6x2WCYt
5i6Oj9rLvklW6H4NqL3PcbV8tSSqPuiw+7gmrZvw+kcmW+/k2E34JdMpehWlA6YpjJFuxuh2AIXz
jiIKJEck0AAi1LlD0KN1TB7RArZ7YDIXOBhfDKRBDJetIUWgGgbPS0wOl8LIs/WDwVo1JI5BT+ZG
nkABb6+u9JodE5cKgDs/QRLrqXAyUE4OiZN2w4OpzoWlg1lQqq3CBFeTdBiHlphtgkAT7yjfaB43
Al0giER9ejDNQxADeGcU/TpSE2jkQALXMMVtZEy2jfhGCOpcI6jZciFMVsSfMtrwSnvn5OE/JJf+
OnbskpHAcqE/8RYrkxAjVfKOXDwhkCM+K9wDbW+/tyAQ0rgbUJjLP1E6/WZDSh5uIp69Jnwn//WZ
PvTB84S9UyFw7DGxX5LIAg1gbZrQfiogszDSODhNCK4U9e6CqLCPI2NVkGS0BwFvXEsxzPiw0Fxb
mAJYnWOTPuhuDJt2LtFJMGwQIPGJYaFFHMZ7xcduh2joM9Raa9cNfqGffw3c7kku3odu/sbEMkoo
8VizYXhmMr9KmudNqk4pr821p9cxHc0VJBDCWMxU8yesx+Jo9FfYf5R5GNNsQ0rVTxx4GX1RO8/2
YIfowpdwEka8NAFC+LJKT3ZkU4snb/QUPHyxi7ntzcCHoVQ+i8UFRmHAp+jNgQEH4CW+WPkCd7yE
aTUzmq54WtvkEM3Ose5Srg3BsjV7p9zS835KreYJPXJwDMcJ2EsDtgQICt9R+pOq6FcZur+aALV4
01ynunw483iJPRR+zlgcYmW9+IEYvu3UeYWkt9U6Ujeo+yOdQm4FwW2Uy/PUEmFrkWlnL8bvNurG
p9AO4s1k5Lc6b5/8wge5b3BrIn0lM56ywpxWKTPYMC+4fxJhuVdg/x1juuWuWR86wZgr/e8vLcR0
unHWHtm6uRKkB29MkSYPCLRs1VUb2QTZYR40jLtgTlrH85YoB5pHQ8eAdMb+REDwMLz7SdoBSPTB
rpfv1hR+IMTaLlX0VjVIBtnX3z1bPpABnLokPg7ZfEW3fl5UeGNS8G1XPBzD6OyUXD4Qtvw2aW/s
mM7faOptsHa7zKoyaDiI8oLc2uYgbpXjnhJutR3a2rSkiKEjzlh37YQ21DVupSnZLq5ubVi29dp2
1FsNiaih2pS5G+qQ6z02/HKzeBmhZ+QcCTdGP2Yyi4mV/4qJ8Z9vU8vb0ZoVd/ILRPhQ6B5G5nEV
NqAFzoyz6MInIAdMZqtelzOJdz6JdjqZM9NtFeS7MOEuHQ5XenTXME+OgVBc7xEAx8MCfcwhAioe
/9CVgbSQvjhOfkZY8ivBurSp2vKzmeE/cQuQsoKFIhqmeTa4Wo4IMBj/zIrQq1VYeMt6NtHu1y5Y
eU/65iFeegISVO8eekfH2HsW1BsCpBBfFSUNhZHefREya6oqYyfwX+wYRyIsooS9VUZpAjiJINN5
ke5L2eaC+oFZcDqZDZjYUnBVbvjYS2RDR++/a2rmBwzgGF99ihwAbgxyDkVGOA1PyMDkjSl7jGWq
le3O9+LuMOZ+hhcKBt96ilLzd+tWWMeGxPAenO7lZ1nmPuILVHEDSeSIaTSgqarIPs4ct1vPeejs
MEcCUiXGZeZ74ViolQNzPoqGNZpsVJN2Tn/LhcvtWf5QrBNULts8NJNb0s0Wnb9ePDdpa+yTIYUp
7s3+0R0ByMuF+jAZA/80RT2KocosLib8nwPbjb2NvBCt06iqPdoOuUXI6l5UacAocWyKpUlPIgxA
/US8+jtVJgDYnbbtNvzzNZm9AQ5GV6RnonKmDRketCe62cX0kVSfdd+w94HcppYejJObLSQs96Rp
6HzmvdvG4J79ANCQN0iPmaUa94bHuBeAOYpDJtO7pEzUo+p58gYjRhEausZTb7Mn0bppWU9Wvw1h
qW1lw2RstOihM4VItsIeSeO02ajtCbSIlRUe9jKnAfXSZvepGf8IsAWsrsw7eLEROZsOwuWLpwkK
DdSDlUHnbjssxXiuHRFcpDEhvCiC8j6rUm/jDk2NRAU1kHNQqyuuKdnn7HXBnr2m3y9ZqLYDkk3Y
+Uz6rIyz1G+jYh+b4V+X80g7dkseSx82B3rwBX5I8u0wm1jVrX0xIxsAGrMsnqaKIcQcbXM97upD
LsDuUdIxM9juIEheZdD99NyI0ASE/+y4hr/qtQcv9L76KTv1U35KbeLMaYrubPpooWyhcibdA9XE
1p1Q6cKvIOPRwlITifRTtr2zKqNuG4BozA3xcIbmjxItHmccDatJmxPrSJtkIO6xjPGMAPYzTfec
g81BvpsS0D582WiFtaFr06bKOZmjT003DG/LMMwokEmrMZJL5euMm5pRF58FktVNseDq14aMCm4v
6vsTfPFN6zofc5OtJ0u9pKKCOJDsBYEWzcC01m1foTv/HVy0UUnDFbTXVYmML94SXnICQq3auE6Z
biPKi21Fx66ufifd1KCdlKclzR5zRle09Z5hNd2nwfrq1Pw8jB72fi6lOcFKfepNK7czvrUxxV/S
F0E3KLGre66cu1+7aGXyrx5nXm8Ee6drboKeXQN2hqyo5LJAXOJsxC6YggBPmifXs2/1aOFdF/ln
lzM4AgAFw/BCL/DVhAvsT8JfiSLZK3c6TTkMAVNVDBeN9hi39rMoxc5X+VX/fzflPilA3+dTTCdp
ucYBwSmoq38XQ7eL/ekemubVq1uWQf3VaMZJL+f3QI6XKuxCHX9kAlkvwz3TEHpiPR7JQZ3QuZ0Q
lTBsHn/hFNmVhTwisbk1nrm3kRvvQlsyfpZ3ZN13QXvLQ1SEVgx+ThVnT07qPbpGPaz/jC/TjcTO
9txlQ8hF17hQjuItbujD/cfySBtkRC0yfqfwXpVL7gcPHrMnwgeZOaGni5r+JV5y/xfNF2ZRSV5c
J3RawQDWLWq8L6uyjqJcwENZVCsrHFLBq4cthxcHYVtJ79YxniNxJIbzlnHuWWX130c7IBh0RAFs
BGbURPpkklLjyGlhMuYrIAU93DabspvSumfuSsvcKhjFxk74JOigkc5KuLifERQOA9Y1SiykmGo9
OSN3MShRYlJ7EFwOZ3QHNID66RckkxdQmUR5exHbsRay1Ka9s6g/oMRvppRosLCQn2Plr0Uw7guI
IpqeFeC9devfE3o5mM8Qc+N+rTvNeReIyyhMqP4E5OrGQhub+dp1lnnfz6ApMMGmdDZHZ9mWUClb
6hrMm0Rq0MoFQg719cSI4SucDThVOJHrfMsBs8ts4NcRcprIPlkEtTNXP/UG4SOLY68GmjwFo69z
E1vbdkw+yJBeL2AOOBM4EgZufZaOEn8bahVg2mY2a7n535nVHLER9xYYskLSmqnsV2mBp5VLedB2
CDl7SPcTnXvSpHAaJpKB5Ej5QBXFRcDQ1aZZfgmZPVxGxRgwmV65CAvbnDFZ5MtrleANUv1phG9D
Va2A5hYQNWwHk1FUX1psM2pOf9xKnnWPRC3iilnk6b9BMrjcrd35dzMkhDvGlhKObbpHdL1TEWdn
Q1ezFWpjRmi9+5SbP60htwZxADBmHVmYExwRvYTFsnVrdW/lCIezmKEhapGyulV2vEFV+EuhfbEL
vOoSw8BIoVDI93IsTvp1JVEC/ued5vWVI2QTFPlbhFg/niF3OQFVHCh//jxzqQ1M55FLnfJLpz8I
94Hsb/lY3mIRcOcFHGFkR7PSt9Vly4m2bRzsrDSs/uPSWPmmN30qdQJzEfhE5iW3eug7RpwT2NFu
MqwQjR0SjsvsN0vSjVARwsjgEOf+weWqFCMFJ9RV69G9p2A0T00ePNWutcNQhNpV2NginP6pFuTV
Z9a5IzVU9cmxiAQzN7IMAS9PdzQtsCKKYO1IbolJuHxk2Uyb1w3OPgqw1VI77yW+n9UisU3ay9rC
vq1XKH6D9cDrn0AWmhVOG1Z2NKltEb9XHHSjcLeCx5aLLoJg+V442Elz1DBWW0CMD/aeFTiHoE/A
ADotogSMLwnll1nbR6BQjwQQ7NQFXyNqIO63rwRE6Zx7tmSS42fvA4Tx3ZP1Hyh4GItZ7vpRkcLD
uU4sdoTPhhSmUVbqbqZ6HwvUTraG/IOrzeDv4gPLUnSwNY15byZZEm5nTvVgO5ump+1HfgmtGRn+
ac2OKXv6tyRRki6et8aPf5QmqF9m+9HKqkHY1i692cB+Gpzu2Wrtc4vnkLYJ2vY2Z4KvLmFbO7uU
RdH21Ssts50TUimpCnOHg1wIINp66tOPwMGN5Y/uCcUUGG6UFFw0am4R01vkcFelXnTYeoCx9O2R
SdzOnMoPRBAAvDKSj6co+579lOXUk3PGQJLNHaV+U6QvMBIOkmhX4GLBW5Q0F4swkdyXHpT4/tsf
RszMUN23thXzLufybxcuLvk7U7Ip7Rx3OMb03RROT01Jh4XySB+xPMXNN/S9i5DLW256j8ClbUs/
uIB5zmfuWtVb2EeXScmvwTXnlfYAz3FCSohzD2lQ9YH13HUeQfKhd6z7UlOZZsLakZMZ4wOQzXPV
dn8qGqMGp+eKhOqXSgdPGsFNZv6+UpykdSGe3Ka/h3XyOdODPXjI5h90KFw0vtA1QxsLuU/bc2bH
kw0DB7ncjEmh1Yh8m24ySrCy+o79bF80DBqh3yIGxz9JR7gqrWPYAFMPyvCtR7S98nydjdSZ9ZMI
0ugWG3gkufXP17HmAtVLdyMQEE3IXlhxJWWlH20oItYMrA+VE6NEQdIx0sIAhpHOzsHXZeDUljFq
S58ZG2lMF3rjYl9MSfLM7EdR7gdufgdV5dJNBrxU+vbyycWWxI6kj6cXMQnasKOEdlLXGfQOOLzM
XI2JJEG3u5qt+mo8FKvznNtQBjjDiKQ6siiAGNWfFPmC6YcwdvNED9ZgwhaE+T7xl6+hqZHBTtMr
8403w09i0C/QUEeue/Xkc12MDXRA3q0gMXVl9OVv4fib0bRpQnT3MUyZpOKxsLlW08a5pXVzrTuS
ErzhFtJcWVEGHsQwPqHArdYDFga/ncpNi6SCkuRP3uFZpcJDCfXcS3kyQP1jL0q8l94x+KilWOxn
habgjHRr0bQp562OIYS39F8OA+/1r1O5jLWGLGTUjpoSvb+L6Ip7ZgY9Wrp73Orlr4BIhA9PUrHQ
mse99VHJESNNl9DILIg6xXjj/Wni+LmENQBy8rcHCUx6THrT+YHASBOl5iv5oO/Ye58JHX1uIQTE
EWmDVhXcvc6yyAQYuNYDc73Tm7Qew0ISUVppdRsa3GYaA56sBdkG/xja/OOgjAMRnbTwCNdusm5n
tdD+bVQ1aDWYcoUV/YnuEKjp2lCAG9yyuAaO3FkZ7hJGzhFUjtAq7P7oUKp0ov3BlkGoTX2Ijfwy
cd3ngn8JNEGkQhMle+qbeIAqMyHCukxN3jFtoVbCIzQf3MiKniPMTNwtyPbxqnMllL9f6mwXjAjy
itDONoLswaR2T73skh9HESIvluZFZOlT2up2CP3knsvLpmLGiqA+qH7YQ96ZeCAusmx1XlqkPktZ
jDugwZFFpVSf0m4BulQCSGyLY+WGIUaGskYz2xr5uwZPMAdDMTmyLswshZOCeQ0uMappByg3hV46
kj1D/Q9PcWsvy5fjVhe2t0NI6DdMrqOvssdYpLtsGO44pzZ+IsYT2OwGuiv8oLRwtxkh8xuoKMaK
lkTCcc+8hFu94MpBFXGwZsa97rw8upieU1Yg0Ga8wgymc2Jc3SM6jGs6Xyenyl+TMmN25Y0/CpHP
gX6U7hhXdzPqj6Jv/8Rd+hI0VCXIYnYFIv+c3xw67XH05RMD3eMiURNMY979CsjRo3aESjcx2h3F
BkfDvXN0NFxKVy64VE72ORjV1Z1SPk9vFxX2pyu7l0XzfyK2epAHm3ya705sHMA5nMHS7f1uPHdz
fqDZ+9rHKPWgORWw1TQhe+q0aDSlYK7Yp3WbrsreuJ3j9QrWSoLn6Em/syjKZa1zB5iljQOwoP6i
qmrbejTo8vaNVJWNlfn/LNtF+q0uRofXKs2ZpmV5iRaDIAvcjMSMkJYhE4IxOk5722QROJsR2Xll
a/5O6eB3xcqJQtb921j9pNNnCVxC5rTCuDdxYQ20w7H2CalqHimvUHjoe320uvNMU7Vsp5UPiFgJ
sLQpYNUwhBEfDdNP09R3dFLeRmFAbrtpT9QDJZFubdVZvPUCathp4lMxpj145Q+tk5mX7lY7vVw3
Xr+dHTRBCQ7xlT2LQ0vcRm7kB1PRymy0hEEdRoGD0dUMk7jBN1ECnKsZ53apwYzDdi4Ni1IzszeB
CQ0sxCfBZH+9wPyWjPPsKT4zSdtbGgdf4Jba4+Agu6EGcAFEmQAWvUN4LWJVKk9UMN0dOjaZaP4c
bDOCCHFYruxhJKcoDf4h7aFGXxKctY26jDYt2NZumGsX1mPmzpSpbsImC1Ikd41j4rf6g7c/mx4K
i8XbS4bt5EAyAhqfuVALhKJYij4XMd1sF4+Rfk0eb1XV+PITA36SeLCKhxUiLWBGMsS4KTtwCHTP
jah9VYRy7kUcwcKJO+ZUko8tnv81eBrb1t23Awl1WPQgUR/QFW8TM/yNh+iDjRsd3chpWSOIqgMA
H/H4ZvvW3W/nt5rJlTvPn1XO0VWGHwHGM1jxL0XLHXJyqGFFg2Wqyxr1nMygbJapR9ajmuHHBIL9
JaUdnopRxDtrCb/9svupUP5xIWJLG4f8qJzqTIYPH0a2w02LD9a/W7yzXKjHAjovM0x6suOPfjcZ
09CyU3jJy2vRJMfKzzmKVPxIzXaGUT+c9Ve5oNYq1X/h4Kxeca2l2oc8jKHpYxPqngEHMuMydrmp
h2V2RGpdfFSRjkYyTAfkav8Bsf4ToNiFNhC5FHI+xIN7boljEjLduo7xHtvZXj8QU4ggh10PNcLV
K9UnlF+eokHswzlE72LdFr22WHUFKriAOkN21cesbxdNFXBmkPxppOrAIA5lbbBpeziqLw0I2FQi
2rwGGP+nikCH0v4FUO0sRudRDseBR0ce0XMiRCEitk3XGPTXjfUyT7zU9KgXsWMhzjaXW8UIw/mX
1S9dlp5zOqAZ99AcJEsQ1awoFF387sgGn+EKig/EtrgY+eW8hhIT3HhLo4MWtgdUZPgrGZn7N3T7
6xIVWU7bJeWh8Xp2OGawLoIFSmm2ufyJl9mWDGmx4fU7y5BHp1u2dfOVIxyfEBj41vvkfXTOD7/P
quvdMtEa5rXy2NKthviAEobei3chhWDrZIQHo4XgJ1yQ2n4GTYbutG+n69E10UCM69SU8O1eeMFe
dOsATeBlqelEuiQIEo/ixWveDi8UR97Aza0f/8TVRw6Gj/+p4Pjwg2q2EEHii/Mg6vrPS/mHl14g
1GJ2DcUm0BqctWvNK8WbXbgYB3REm3I3+N1fsPEC/2N5tDBA6QU+EAVox/E10bc+/1iW2d4GnJw2
5Ge6jySkdZ/+ODjHcJCxWVfDsWQf0/+iYWDSar3vODqE2F9ncUxjnxtTggiKi631wqcw4zhPSMIa
86tPkchPx6xayQ7Nf+AThaKJu/1zKudNO9Qkk/5VjEsC6a8WUGve9BUy450XNqT/+8JYNKZ09vpL
GTiyWJJIbp8VVUnjfRPTGfBByKPehPiBhtrfgAamv/o4eyuF+sufikbcbKYBg5MfFJo1oX1bxKcH
l6n7o6lTHiAbl/Pe4462wBoObIIkdSt2OelPRi+msP6wEJAB8NS/h6eB1StBaKM/WI2+WM05nIWF
2RpTDD4FMsP2QbXgdHiZ5p+khIhbehvWoDE+t5LWiV6A5OmYu6zCINLvGiwYZI1seLuRcFA9SlrI
b7b75qJL89rvANKaRfkxGp9ZzJBQHBr1NsGmREV3TCCJ9BVwGXHxwRc7BeUVoXj//0LHeZclv1n1
Cxs0/AsjDDWlhYYANyYPfATMOtt7Zwysf8IZbGYUqDsJQoFQeeI1Kz97dYLogOMKeMXRNdKzIlOd
gkCfR01i7y3kv/xSLVvF4kNGBvFKcfLCL2v7gNYT0DVGsfxs36Elpf4WCc4Cq9o47XfGrIg1zevT
3zptLdy68mixUTB7v7S4T0geOxj+fCobQhY7rhRalzMAwBHL79ADKhxjgg//8Ez15fKroxGeZx98
tLnqDo2Vbaxh0a8wns1jbj0nrA0/qLcMRbb6Ue3H8OQUH1l3Y3XyKqCbXXkB+nHTi3d6JuXpzB8w
bl/XPF4z20FgJrTxXisQsfxECjVpnD6odrmNBttk8FYsLD44Qb1bggKoCOFQD8Ja8EHXy0p5r2hw
RkUQsQ+YDVW2cnY85QXbJXtD4/zoXz5q8ZFmavB75/JPB6EHlQCAXfNcQLVsRXcv+EAYF3/wbaCh
2doYz1jk6XePGqXyQXxZ91C+8NoTLDkEmG6VFx39tOxucGT2zKmbFZ8LV3Wae713r7L8m1w9xkox
N0xyPN7RqR0XNHR6N8bRd+L+yXmsvhbbO/BR5rZ5KfX9UtKYjmCS23H0ycCkTYdbjYY3MdTGle6R
74JPa0mtU4zcMWK/TodiQwsYO/zAxfmdN7/w0U7BJ7k0q5nLKWOsHdLqzRI9tWSwjmNyiDlJTJqK
E1zbZaYG5JEr6x+Qeyvyg7eh4AThe8M+7ADW7Pmshvw62F/6Wxh7eQoEMc8UbmmXPJKKnLnSYFbD
mzPrs97c+xYBBXrovjGh7Np7wxVHZy7v8WLrjdEY+ndG/0joUhrWmKXifDu41YZFArZiK9wjsY8k
cchvvvn/0GbDcUp7H4UxjEOeopENP3kVpvvq8Se8VL/WiXrykzeR8nr4O2ELzhQVq+91UI6888z9
KEG+O3Enqgjc9PtdDqc4nfNtGn7EKeHTA0FEiu4GSoI9nWiaZRGsS0CrMXhFXcrq56ECJsRCbUT1
GAOgoYip9LGCE3ft9DtOnDxEpeghARRMb/tdzeSq5viYxxfGAZe0K1ZG90Ekkd4n5NEL3K1PGWEn
txGCRotCtbRDHV105r/qBUO+/Aq+EU/oxvHeCwr4XsuLMXUWWfVjMOdpaUD71rBnbSDfCeTLglGE
jSxJrD3Uvk0U+ZS+zYZIro1thD8qdsivomFTUh2khTxYTf2k/0I1NCt2XM/M9zky7uie42QLMLly
fTwyST4MLaBOq7o63Aw4OWfsy/qc4JVaXB4CeB2jFlyTIzUNTBZyT/2Dy3ROixIMoWfs2Ktlar2J
qP9wK/MMrvy1EvnHYi/PfFRWZK3nNvrSj8awUEzzqM1MueKyuQ+W9wp7ad3X96HhkWJaq+sYPllp
oh3hp8GwMMWidjUzqvz+BT76jaNd+VhQDMaQQFEbcaThCHVWrgulM6j/EmVFRB6zVuNCHMIh5YCe
Pex/tzFQ2zG7jMupGUHHtdauGY5mbT3pRTJAt0JNCUKPU7tbEeNy4CPQZ/TETcuon/STo5pPGk/g
A+Anj2gQstw9WCQXVfQUi1wcjUhtBO4LZyB/OmB/WZblNKj2n4MWep207Q+hXoe2CJ6t3r2JbjnH
obGBn07YKhQUf+q+GUPd8rn+XUcAkSuSTRthPkDqjdwmcCpRlc7kqTsZzuxomfgrEL/GdEFl5V6E
IIiUBKaTseSfZhgfzcg9VaN4yz1xTyLfXdk5iBVHHidvOcP7Pqq+OoYy/SAzcU+GzwHH/yMF01GG
+Q8dW74ry/6UZXcGEL5vo+hoswPQM9snwD5WuJ7Wc5DfLUfypmgFuyHol1Kr7VgcnQPez13m35PJ
k+M4u3hUZGoke99RrOVI7KDkbVprOPlNPMNDgnDBcVjMjcXtifDKKTTmlZ/Uf6Qvz67Rvs6SaKDA
aX5PfBRZam7tnmzttLs3jaTdMF7NORvXhuj3NDKPJqnpXmPtY+2WxO3znJfoEsslOChpvRRQmnVx
OaGBY9BzwMK8t1m/csBRywXZK6eb234bpESn4sGzbYprZL617Js8sno7Tti0MJX3EVPzd6v5NHlq
KpM+8c7um6uPiIgUJjSa7KpXq0JPdqVU1jVNN/4xc7XlEBxZWgH7PAMPdp83ZDR7k7AC54cezqpE
8FjS5Gj6axD9SfoPTj7OP/3ELAySTDDwff5ENCljOJ1Ahzkk/GUzsddZf/6cPLNxSkpTdmA6c8wG
btL+rqHGFG2CY+ve5U/6jGHB66PDqIZfKnnN+cX8q+zEeqkldE9RKO3U+BnnSt9ydHew46icpy+s
Mwy9GEpmwzq2vP1EHIA1f/JC9afDVuj7EPSh5unKmhdu9K8dHZ4GlU716WDJzlCDFyB6kV+vVccc
XxypMUgpoLI3zeLstpSS8n0GKGM71I6JunpUFv9j6by229a1KPpFHIMd5Kt6sy1Z7i8ciZ2wdxIE
+fV3Iuc+5eRYkSUSBPZeexUFqsDuXNvI3NqeCYx50LstQWMba3irYMjM3g+bdiv4mDyk+sqkJDED
lF4Mhg7cNxApECXOWQo63llyouqpxwLz31hg8JqoUqAFUDi49kn//gnholTsrOF7RZtkO7AkeA8+
RsTwx+5vYT5g7/DGw7oJ42XP9auI2hj+Ei0FCUy3VzL48CjuoxKPF8J+dJlZ9Fh6s7GW/m99rNEw
sHh4KVTjVVXGyIC4KG20ie0r94QjFM40Ug9O/idBv5FmCU4+3/+9t67b9L9boEzXCj48rZHtv3E1
eXVYfI8J5CRKr5G7hInuOhu/WRhOxkTSPpY5QbU+M8ZHlgBCdv1s6d3ftg/A+2duzGC962FSSwPZ
ppxafJMAi7zR+Mi9fBeUV6v8G1KZ855Jcl+YyUMJWIGSketqHWxWZYmzLasgkAubyUVybkUU4YjP
92P2wCNB19ya+AvZAInJC49J1mPrjyswXNoD86tNgOvpRBjYlKNTrpBQ4J0hEapkVwMUm8+oy0Lg
zkNaDCddlZZV9qimbCuin9rEBI3kCKhO8dQ8jMTJsgYOpFc+toO28CeLFZ4BR0W9POcZi81/t80Y
Vd2sNnqbcNCq6HHZJkm8A1/S8pmB8gCMaX/SOfAQm8/0vFH+qPsXLBDXeE1tc+9J+OGnbg5ViX+B
kehkcEQEL5N4Z/aEuUL5ToxksS9rZz0E/84//VyZePCagbFKBIzfaoZdzWfL5uxN7xiw/9eZ+O2O
wSNNLuNrtCvNU8YmUOqlzoagil8xLvZdXJ5yfSh25TtmP/DxmMWxErMHWo9wsB9C395lfFujjdDM
UDJN0ZoVHw4htD6sKawJzUm+UtEhTX5P+l4HbzrSGZN81k4s1rolTIJqW6XjKsx9NFvl3QJlw5fm
yngdMhebU75t23/XIOTyR5gkWgFVyLFjErDSDb9NM4MWYynd2zj6N31MWIN6EEVygERwSvgmAAy6
nvWEwGiEgTW1ow7s9tTZxZITRt6jymDMp/YOCGwj+FRZe+SO8hyyaemmmp1Fb++RjNb6rxM1TU5D
EY4nhe0qn4JX42u20b8tV/6a3oPviPD63zrEGm8zhM02pXxJwR70xq933THvj//MhM1d7X5bVb9e
OMYSsgTYZUrz/ytZLz0WFIs87Mwt2zJ3Wj/QKtq0tLkuf/KcJtj72hAheqYg0vEew0FDRiFXQb+o
Able2CT4XzwbCwUbZzlOCFBjqV57kEA/Hw6RfNY9QMCTiAXHlVqJ38P9rlN4hOVdb74Va6Sz3nOe
rpTHRy/23Hxi7+FC6YXKq33HhiahJSGfw/jHA1XRD69pE3BEVEedauuDXQPEpVtOXakDjupLyHbo
Rz+sxVm+O/JVn2wdZuEJRTQbW4Qeng+U9sydKdT/wSLF5zxRZGgHeOuukULCaXHzeKvjCbkIHnpF
97owyxqA2GEgayjAojfWZ2CAbwYfWS/fTI+5IT3x0dnM+NTcOaITuEtq23UwvNP0Qd+lrhAH/WdR
5ZvcQ7nxYSEE1OCKvr+c+HRowBzdL2yb12GD6yCAhw9FcjxqkKNgpzNJC9CboOMdndrZwZLfJvJr
8QWGa+i9aCI4FtLxBTdkmCDioCbSuTGczQDw9JnXcKjDYKVTKLAouPnBsC+4E/qC8EVa93O0kUuw
R4f5Y5J/6P/SHQr+5JS4j/qSRP6z4pDWBwZfVh/dMyUua+Lf4K7y1qw8v7rT4zv+gxL8aPzDlGhv
1f2jRSVk5IlelpyxejXoj9tRmys7ZQ6abblP7KTGBJjGwyopjLOBN8KzC7tbvXGAtsUQ/Z0Hl6eJ
hwqAUuD+Gc23HqN6vgfroU5+LXjpTK65sTgpKQWYoUAD39Go5/lOf3xWYJUUj673WopwxX2sgOna
DOKwPvu6fKsRGn3/9BrVJ4EG2QACeaUG8fQiZmUjMtkCNv47kTRdl3vl0z6PiXHWWCEfxaEllXWx
AY9iIkFN6qxtw8Ebn+eFsyC1iXl4D5M33vr/BdgYVhqJ6skY8rhhFOhwvQ4pjEkBGZvqRtcTdPEu
bxPhMNNn7/owYNoAN+fa1dg8sVPZRYWY6jsg1SznmOZMDXDD1EUG0VYHrptHc0fvMvDYaLSpATIb
j65k34732lQBm/9raPsM/dCwUVqztEgc1QCVPljZZy8cN4CkeU/2SrltfPhXvLs+V9GprBisI+3A
Gpnrr88nJ7LmF703cgPREFsbEqbJ7imcz6Cg0vGjlrzzsnhwbLXA7K+qlx7PCexdQoincms69jqM
x6sz2U9Bj5pf86y9gFMj7OsA4xbqcUQgNbEPq2xMUZHCugoa+FGDwEoiQJ3iFTg6RWnyImkpRFFd
pzCXkCmD7D77/vwW2LIiHFHUj6SJ9ge/a58oDgGB0uE2ljFbb0q50M47HKi3WV4+zB2wihZLYK/H
VMq7l0V6nGDsrGTFZEYXcHpBKa8/LVg8spP4i/Hp0wX39vCaN4ILoUPj7H0DOiS7ksoHElw6zQAY
mFtG9rQRLllrpEzVMcBgsjwXZoVmAf8fLx6uGpifmB9YytizuV1HbMh82T/op003jvDv/1o0IXrI
+N/r55OV5U+mMb0gYMLAaOzewjD8lAGKJh+UP+m+daNlWNHZz9ITxHyABGevhvwSt+K1whdjbXqP
Zm9dcMo/KlBN5RPAoNqjB+gA9/AxFvVn407vYZ+c4kxudOmvm5aCQisQ/bWb8UMYlHHCaGKv/+fc
WKQF+dY9SQGDOr+/Jsxe9G5EOXz22Z594rafGT7fDBOMhW0BKh7GqkndQl1R2coysa/I865czwUm
8chhkAImKebEdDb8Bh/TtAV2LWk9exUwBqwmhVd87L1Mbfs0hITXLsUN27WTvq31tMAtdbXLoHxo
rPKRsc0jmdzECMmjI1W6j2ITFURLMeu5Wg3pZe4DR5DaDH5n3/KyfJJ1jyFFSdM85zK45YbVfMd4
YKOyN0A5weSwPsxpZBPQ9gIrNxy+cZUqLGM7JZhYGUWNeNB969PsPlF7mBCokMqg30wVIZuAFIgZ
Hsuewk2DjqqrID0Atsw0cENgH5qCdM6cO6nPylrY8JSi5vlfm2YpvVbWUY+1EzXWsz70RhkCkkk6
HLgZyKmnGeNWt4otltncb+scWUtLM2n75rIlwejmGPKdnFT40wWOcRaFGH5KSNq78sKHk4dpcEE8
YvgcY0uqcFFgQhOjWzdg7FlFuMWqGjMputNs/u1C3GdURhAXVhm3wY3T+4woZm6MS1/CKrQAbq9O
GG1Do97PY+JfG8aVa7NsPVjofkiwUMCQkZBGOZG5Xk/+whDGfDQD+Syn8VWP82Xl3cYeQbXCE5ii
lhkecTNY5t47e9Tik3EhusjGGTMKWB4UK5Mz/ISpXSJFgN/uvOPQxiZKhjU+l3rPHAOMkPtyE8Jd
i5AF6UNJw41TdZvostN5IoFWC+XHl5qqGy9e5DLQMSU8CodS2B4/QKo597nQ8lcKEZZ5NlJUZhgV
CmznnRdYdrenp0s9stgwN2fVGIC4sES31G/s9ZaF76gOZHMw7Kq3+oymvqEY2SaUhhK1DAWRm+mB
DypX2EBLT3QEG3JXKXjn9sb2mlea+qrFDUqZxps5qk0dfusPZsZvDVUfJ+mUvGg0ACMRwij6P5I+
rqo8RGcJcXxwmeY+Y4U4x5oDlOxnmCY9KY0IMGGODmTfUQIXwXWE9oNhLQ1cvTITn1W0Y9QM/wmL
Tpwg86V8rrSVfMUZot86YFkOhOLwNfUICAnQqWUeFfXvAscRlwZZA40aE+MVuk5ymRXoX0DI+EVx
MxqME/SPqUOosYfxteYaCryaCpkgvkmIxujXbTWDJHAbIvLZwONqvnIC+tZnVKTVzxTdbGwCWqa6
645unjMw18IzmEF6VuxTrXa58Uwh4JsGjne3GSlvlzXEGHYkooUrD/iHAkX67/qdqR0k5FHCtDhd
iXWpIYLRSuk/NTrfkKmoh7uUsAlxCSp5AZA0KLP0D+PxRR8oeumZAzlwL1QP+tzO9JmM2k+a6N+q
/FBG8PCFdQAwOHm4xwh/OMONfeNwV238wJsOzOL02siDeYdHITN6ktyz+Q2j4Q2/UH8pv8RWhUpU
t0/JWFLhazzirjXbKrpOnvoVe5BhMY9KWWi9N++ZOuaueXVNzknR7ly42fgl7UcO6AKMgvdQIBjO
gHqhBHwLtTO3+kOC8WfRWA9jl78aoXyjE1IFWTkE47GWec8QbeiIZwZIOnjnuOVbcLvhK65xOnyz
Wdq6TdAf2czkHv4JzEGOXCkGIsjpwYZ3gat+zIna4FyBuOQ9YqBB8a4fWQ08V4X6twAAR0LIBFxa
QHNX1q+63CnFhzKjB4Qul6JujniCbPT194x+W+aY03MhQVK2+kqFTXWM0WjqvqxHJFki2fIkfvQG
eu07gttVWP/1cQNcDV7xtFCc+0xMPSBMLCgsDOnzBUJw8oKKCF5KIL8o2PTvSjHqW9eEGbj8EoER
ge4MeGRjFmnbigM6yoOeQMQccx1q3WiE7YjQU5cANVYiqK7WJjsvEYX+RnvHV6GBaqC6dOVJhvUF
ivWjSvJ//SSkiW3PEu0AO2NxgStAaavAxTp4rzO3Tz9mer3pEVvK+awnoXoDavFrHseeyHmAP691
94GN/rUYv3Oh7vqK6C1L73Qm9BqLOhmYLLfEnnJe/3PZ9Kc+Gi4AS/qZ9JucB9rd6WF307wzpghF
9dpJnJuy5C6qBZIIGeKd7PX76IXSp787ZTywYy7NzJNyy0UPugwiW2xFzXVj0sudjcEJGvCKmAXK
Tw07e2JGHfolNCVsmQUhzYAgfO2l+sEzgfPrTbJ+I8AyPZzLLcwEyDhG21LtTH6o6+oimPBVAVHL
HKQHeJ0wrgjZddg0uwgD4ASZeV+Kp5nDOW2xC6jaU4EjoG8VQFrojqmO9MPAg0fbxKZLGhMVH3BQ
Ivo7zGRtBo43xLyC/Qay/LOQXe7XJ6wl4PejA2J7qs3oyIOhLzCeRcQT42jcNOkhw/CuZKeuHXGY
LO93VWCX27I7obRm+8w6uFuL/9O2hALIZA+ItQt4wue6xsyvu2e2v8XnHWJP2HpbMsIZ3ztfbeKR
RWEcmqD7Mvzubk1YdcFxambvzbCXv9qGJ7Hkm5iSrcXelTX2rSX4HQcKkjWSOcdE1xmPXkSedLvR
cGrlj7u5MKHuNijXClQ2Vr0zc/NmuQuNhndh0EIKenMs2KBtSq3eST9ol0Rkbg3TOmTtgM2Z3mjm
eK/PXLQy+xYbPDb0g5Dud2LSabAKa3YHxnP/jjdN0FK94e4CrvG2ScJjwJMcZqmC54a5F2dwqvMu
A383ue3J8HFH1m2M3ij1VFofzfpRaCmr+noiiMU5tDNc/Yk3rvwvoa2/VJj96JVTS9xkproVRFhO
q2Dy7tAMUiNzbn38BWK77fFAAVY4OBj+XdJo+hyD6hLFMMtbXGv6bnwo+2Ctb1JfZQc2FF2NaFCG
cLcd64agS70p0BTGiKz8wj2Tk7HX52tNWCnkdeOX1VRgslUDPBzCeLNA9AyQ4D7MX/0KbTCHju5Y
WUdwajAIh2fkBBszhjnKf3duu+t5xEA1Ecqla31m4qf2qWfqusTUAwv97ErgCJwndhX/3YTfmWtj
iETOorxpGI+b7omIeD4mqCzW1HOe9JcYsgeBw2nTOo9G8+jmvD1MA7CFLLGHjfK9W2pU2IfWN4up
hW9JtZk0UA73EMgwgg6mv6lly3M5o32znaMpqBRdrDCzgIG8w4E4ITXkSkAh5nl0469UkhQ5O86O
jT+dK2gVH/pjzTkqFhqEfDChvjSa0lTRpw14iGFSvOrAtfXuAZyoa2i9nUXcichvyelgX/SWC2OX
GfBZ1yreyFQYQEaHSwTpLylxWKyiHOcVM3zxbZgGcRXsmnH8S/AqxrodSb6WD9+YeIISuS6eTg1I
LMP8rTTFtmEt5nVKO4048EvVmfs8wm4ZwJSQ+0KlXoh7wjWQm1dkTO9JlEzi+eRmfF7sV1xzfJht
DqCGPJR9pdmr9WhpxXFM8lzUf+QNAdCesPZJ3j8KiDwKxobo50tBquNCRc4Jfpq8AgmNz/TTT10k
anAZ2Q3JENhx1PknJy1+qiActzjoD1hHoLbsIYKEo7v3x7S8J6bA+RYueME8+GzPhgUDBP6hMd6x
NlqbEunJMGJw3qXDT8uxw/nwbLrFnzZX8IJJQugdJLVOc+8c990oi8fI9LhQUM3JfLbGHfrTnNtT
pTe37w9jTzRS2L07KeEgXecQ4LaYGx//R6yGCcKJ3BgGhhU+Odii6yO1o+HYt9U4XF32uzny8vWC
PfSqVUQzouarY0l+afhk0buYHOKu5mbYdfhgs6599nHPlac0RDAU2C9e1VxArThBIqBKM5sstuXF
XxVNKDe1A23YWPpjZfUfGJ8f9UnumPKJIuUc+2oPhrTu3fL2j9yLve0S+2dG3piMLZTY47hh3yN/
a4SjPZPy4Tp76ZTssHivsBhH+WxY42eFstGbQJvLdBdQNxMwdWa17izB7BJzpyisDt44fsInRG2y
nGWQ/nUT4EI0TTw9YM58itrVWRFzRhk22F9QnKEjwOT3JmgHer3UZgAW0n6SwoDAsIK9l/2p6+nu
UNagY9noO5Dg9uyo+FdbQsD12luWuDCspnc5hwI2HCpTm48UeCyCxEIwyDxNNvGCjIfAWJTDiNMv
Sy9+zcI+j3lxzW2uHljHijriZwwRYBXNHVviT90CdJlFB7XgpMizn+r8GSFO+uEMycd0o+qNigmz
J/r+jNAFSYxAk6t/S98q3DvLblsb0T12kqtDPlHb4XquJ1sDWd3k0BxLfndMxRBL5ztXUJTLji0S
U2Nmd91m9Ehca3XBXNiH0K0xhemWtdlOu4VqNyqmrTKbPcx/7MYYZCxwU9Btv+uWJcloRb30ECO0
8llIAY9VZ9DqVctr0IoNfprRKg2K7ww+TdREPxU2YTVWthYVrZLdS9vGVwPLbsB06h32nuFfMbNQ
UnjJm5dC/THVVTQpVf6u7yeg42GLDv1WAvnbhN13JLRH/QaQDx05CEu3tX2U08UfvMkJ/zE3eYiJ
TF6BGvRyFUFpxIWMO4oRjgHfWhMg0Ndgtpetbeujku3FZZQjBhM+cjg/TKpCTmUdh1RgCpHUmDzW
zqPdTn9YfNx5TNPEjLgPXCPeJnlyFQwpx7ZlygK5gG4G//do5RuSYQ+9Dz7nW5Nb7ErnLxRsnmAX
xcvM+K/2nX3tk3mZcmfiSQuuAqxcQgw05jT6tHIDaYT9KdrpgN3yGpeFa4uOw5c4YoQRleUIebWn
rO2CEdw18WgA5o+FMCcpxnDf6qkXIAF+/X9ocVOMidt3wOJNRNAQlz2S86ZXwEmU/z5Hpg1twxcH
7XjNSAyPNR+SSX+OMKzo/GDV0m1F3n5illLCI9a/l+9LcvTGMv2VGr90gtnaNbv32CcaMYR9pF8r
oseUx8gxhydqAETDZ8X/bTnG8EndjF2CM02LV3NQouKHIlwEB+VG21i8WkoBDo4/JS161JrPReY/
yxi4ktTRpHW2bWfjVhf/CnGDIbIhWjUjsAkwOpBvJrGowWd/PRNdKAReMLG7chF3pBxmKSrL3PFI
LqE9rn18hGeCVfJ8m8x4ndcg66xJmrMOFCCacsKKgabpgjo62K675OOwHw3vgxhKiBonrqSh3L/o
mOEcy0sWj/ve6E6TAP/XMyAOHUgU/KGbEf6QwPXUQIET4AgRrPFewTIwxjdq2S6aJOxlG6zgsDbK
NyHmcbpOYX9sAQqwG6Wq4iTjQnLUYINDRBRFVdJUI6gclgo0JzZzIP2YSsLsdXFQ9yk+ZMUoHvJG
ApQHeCF51QWhBRfSemkGXBZpJVybOjf6sTAONjLvo6EANyElVe40sJnPO3tWZ+Dtne9npHL2eDlQ
e6vpGjb9NegYXHdRsLE4fweM87E+sZ4sbUMyqh4kutg6TOwaoJCiHC4Dtp+DQUvbze2xDfvDFOBF
N1lAf5BSmczzmYOfFHqXZaY3LpWeKJTN/LlI49DjI8qxO69DUmGzrLsGyNZXXDgiDz4XJgvtJ1cn
zvCqdtB+QfqkwmNSu3M567h0FLEvNY2uUjhVVGZbrFtB0EFbvtpzetFbFDrd55Q9Lsr8Vb7EF30Y
BMq9uEVyylznBH9sX3ROvpdELIxGgFqRB21Q4WEGPsOy8+CMBRwsjtRM8+TMQHFG0pB04jZACsDO
62rBIvMM9ZwxWc9H69vrl23YT4+Cw3kIKA3T9hiBKsRdxlydRioYLzMXxo87XC8QG2fpcIl8eBHw
Zy1MaTKqHzXWW0NNJQ88HNH2iM8+AhYMYsajUBOGZVSu1Xj2vGgjC0LxxphIGevUuvYbp+lHyIkb
BP6lH8WxFffExmaoAKaAqXQKMk7RJqHcjMwPx0aVFRYXbvLet0kOQBu2aefuwaSvHSyPudlEVha0
f0AmLid7ZwY3hIc6rcIvBajDMp0s62Jy0YcSozAqAhzv1sACv8qmXelyWxcR5mgdHURb2FBxwhi/
1QhNBfEO0R6wzhK1gntwImdhP2vL3PitV/NeLogrGh5UU5bvPZ676Cc2BetKwhgbLDQBTDXHod+V
RJ+Jtv9sajyWbMg5EMm5a6W1xadfA3PfJWaxvZS/luLLQS+rdwEvkp/54tziwPmIh+yFB8eiZag8
Al/npnhFO5pt/Obd9en0bNd+QXO3dq10N1FxcB+AAjBkAdoEeRNxfpYztlK4lCFhEJF656ax3PHe
2Jp8C90XhLQPaHPPvADgzmNrjkBEq8jfmp2DP4H7UMXzzQI3udZ8sXkO4GGJj7yez/XYjN9JC+WA
1LW9C1qpIRbD8VLKYkziOQo3i5/Ul5DWfl1OKD/8N/xbKKtg5ZrWR2MaHRoWbGeYEuiGx/Dqu0F1
zew+bn7LYa52vuNhdSIq4jCN+Y6Ch5NN/bZGqyZnMf9qoYAmkANGmsNO/ujHCsv+Xc5+B7V/dkNf
O2Z9tnl7aNk/RlfjC3apngnVI+q5GbTnLSvMXcY/xmRtAkfs3VacO7aQkgd8VUJxINSDPc8e6uFf
YUsyHmp/5T/lrfGHmJzfjqh+ZVPxrWj77M5d5/BnFgeEJCxwUOQWihHfh9jAQgTQj2ZKRQLMrnCp
0ZL5WFLJPTdOPz930t6KyXJ3c5w9GThR4bysUBzb21A6Fx2QnovfZB/+sjHC3BR03xtiwc0DKXvD
QQaIRGzY/l8ytdIv2x2z47JkBh6RPqMGQeQ3620ylqfc5cQd/pF1oTAEqKSCCS5hvBCUGONEBpVs
wrFinLTXV0byssferde+mcdHLCvBhQlptcVD7KO+i66Rgb0lNip12H02Cmf11q/kVkU3HPugajPs
wCPzHVPsb7Nvz5Vozm073VRAQWPRpW+Ran+7OH53itmY5Ux8FewADAPSaeB60458pt8pdGqciS+J
DJMnqq49uqpvr/Oy/ThW2AyAXEdirNZ4WJ8RFh0xmgNjYCn0kFR3sVFt2XYUGFl3JIOGJKkhYM1i
n7AaIDvacJpiVXDGWZdpLo4Ekt3siePJmzpB/eJq01QeYV3xCDfARc6oHjM5kkpRFF+twNTbXJ7H
ASeFSoAwjFXWEIanHlUTnJrFlgyqTGddeNVLHuKH6CMnfW5LTmSz918UQpTCHu6V5/1OZSN3URQx
S0jxrR6e9TVH+aEzL7uRGCjjg7Q9ip8IM3gSZIifMSsI4TZ1M/L1OO6sjdH3YuMXFWc1rrk4fcC7
ZgPrnOFL+Q2UBPZcf4J2HDBlKBD9DlW7K9GiQRHB9MJsfnd+i701T6pqC/j9Dd7ngGVflauuOfa0
ycT4r5c86NGgD47U2C/AVY8eHviwwJH68vzZSkGSnydQtfA1CkK1jpIAi5vOCI8x1unbVk4pJjnA
R3M4Xm0vOC1F/mC5IwAkvpopo2JEVeF2CjCUxsyimS/NyPaJDfqrkfCwmuTtqgGRxOCRlxEEH02x
3NIi3agx/xR19mxPsIir9k8cDJumrC+Vi+fdrPwD9yAD0sf+FGf4M96Zm1zp+svGYxONF1O+ZGUJ
mbyFc8ZHjJl1cPfqli6x3vm4x8M4grESYWJFFx6/mWLccw5A/c4uXuvvMoR4HkD6qOZTkIegG8vJ
78q96eRfxYTtvukVB8StWzwidnXmvePWzkR9KV7yqiJZrbrhrb9f0uBXZA6HpZ6/Y8M6lV6+bZSF
Bgqynhu8pjPyHcqltjHr9RTE/S6aq/sigNK8Nv5TpALvRsOCOFH3b5GNQLH2z8x67IPrjYj5a58D
f6C2XlKbSnjquwcGc/fCU8ivvPE6k0kAMZjFaRHt1wYTm3yT7+pu+QmV5pAxisE308029L7nzOiZ
C+OZafcOu9eMY2APXJx76mm0x/ckalAsFS9FW1cnAEsaWCCbyUTKB+dabpxIId1pd5FHXBuAI9JC
EON1PLjHUb+IYfOmcWkPVAOClVs5Pld1/TmqrMKW1zzouKyTCSP3S3BJQtGjeiP/g9QwHj4Me91e
3g1CEQT+WiuBb61vzq9o659sy7uSzU37xgXZxc7IQDme/ogZ+0Wn4+IgItw7EQ1Q7/hfxeI+LBlr
tMsZkWL1dI5JzHuUsJBgO7NDC7Vc0pldLbWMczc591nk36KyIH3HkMtUhxmtRLSGJTNySJnLQxb5
1i5EqPEd9wP8e9fqiVdfwF8DJf4yYXuxSbo90l43NJ5szDIKsfGpAbMIotmQe2iuhkpMm0Rib+2p
j3morH1XuwypeWLR4EPiDpxmYGkGxx5ntTRtrtAds51XzTpO3SVgGfmotczIsUhsI0qtFkgtDaaF
eKo9DJKYzY4YnXwQf4os+itG+xi4/Y9ZMMLk1BNRCn6Rx/ImMXU0yJRZmSg901gmWzIgn4fK3Htw
7zdDCdsyh/OJZp5TEWXPCEw41WF2IncjvTQmxXJMOOEmEeHfHAMvr6UCndHS462ClpRA3KvVtI++
6d3dPuXC1YgYC98HHK/d5NDPPDCNQwIwTSE7aBSahyGpGVlE5GAPCt+3hmeZbFaY/HEUnUVQvokY
m7POw0B3Cp6b1v6xAz+8LmHqPPbFqGcew2PbOFdPLfUO7Opa48G8ikPQd3afyAGWHEXsE/sVwOzG
lwylf0OGkPhRyfSiCQhIVaq1jF2q9Rnn7kWJf0pJv7FwEV/Mt6ha0JJQnNN7M8mh1o37ptKmv+t+
mMPVYuCUXJj2tal1tZKW08oV7lU5yWemxn0U9vO6r4bnhlCZs1dIDu6gmVZDOOMI2QdoOtpnI3T/
GKK7Ob7zVHu0XTXGPitnUP2KOuHiTP5hySDiqSbeq6aGLO7M+PUHIT4rwtsPHBYNJpP/WFGYkBqD
sW+H+YLD3MUfMEqqBlTF7rQm4uS4QIR0A9zaOrZmJKfrvk8xrKlxFiJMjwF9N/2eA7lLopjxZ3qq
EGS7Hp5tVuZuiDp8ChNzJ2XxqaeMBjVv4bk98JfaBLV/FSatkyV671skxktemhwPGHCZDFrcMGT9
4PxbRWSJe3/MTP3JDZC3lLCoRNzxcXkGUmm2hsiyR8hg+KK2dJsussI+JzKk3MO3OToem1M0ELJd
r+cwLU6q9nhSEMYfA0mx79RsaSyN5IMYkpoOidl26EjrQOEY0dvnn6kL5CdEdmQ0vhKOvIdlc44W
FO25Q7JnOXxMkQ9waRMyXwzxr4Js0rF0SGSrnzki+FiyPE9MEVZVnz/hj0i3V1jn0CArNwy/qxT7
6xQEyNClTY81XVkaAO7h8mk6WEeihdBcSWaqnbajgJTi2+9lUJOaLDcQwjj5mrNVVuehrq6d7SF4
DIwBU+zQOhVN9WAxunbJwN0GhN1QhvaXzmHg4zNHdrrsuthEZbNEkRC3f8tJPZCs+GJhUVlkBlPc
mOIvKIzsxUptAIqSp7Q+A5wEAyCDQxhFD8MDfhNl6XCOci0KrW9MIjFSU/TE06VrvL8iloKTpb2n
TrWQ9MOmO+K3PnfemcKF4w2ab03E50oECCNzYq4akW8Lix7BMslVaLscMyuX3gLTEBOmJn7Sw4Ax
nlnEX2APZw6qv7Uz0CSXp8Rob/rdCxIt/Ml/jN3+lCaUXw4ok6tMiB/lMcewOlpm9CCMoiuju7nN
fG/199H/dHByY9Du0YQ82LBiDY6M1vZeVIqjBxOXGzvPG6IyeD0TilN1KGpv48Xhyc7ZnwaIR03G
7Kjv/+oUyK1Nuk4XfzeQfHLOoJUS7RWlHlyuqdinMVljehchIXZVl8nr1JdPlbB/1XlHmnm3Vcjx
SeopUHnJbxwK4FWEy1Hm80VLS/S37/3gJErj3SMM899tzThX61iMa6SzHBgWZbpXbQx7Bk3qHwbD
uzh18LBMGHhV/rRxGq/5Yd5pv/rpgOFGobw95mnNCegKlmI2oAtoM7nLpBNcxkzi0DWXzDCjXpkF
MDPxc5s0Gux97mNljV0CdnyWoMWycH7rQdQJdg2IIs7yvxX6fXLaWvcyVmSAW26HZ5IyvswFHCu3
QncTWh0uE5lkLGgvEK8Tl9AABwPcMRleYxlGeDyCQnbm9KecgvykUhflRDUYW7vK5dparG6DFZL8
HedVgH9SMRmnACJTsCoQVuxLOZHcabs18AMsL5NU41uYiew5FSkuJVgBy5OYKvHa9ACkU9Qhz06a
aIa7PzbxAavKeuf4TBkKN0lPNGUIoydpXY2ZoTT2ivTfnT+/2qVnH/qUfRQiwPBiM5KpOypVsxyA
7IhzT5onL/qDQRJCqu5E3MTo8qximu9YKwNTS9U/TPZRqWRrZBnBNJrjh0LDW9WG8VK7n4OqP6ry
U/8A99Kj/kmRJBgTGf5rHWJZB6GIKaW2UyiqUqsgsaf+1TDhTzEIzvlrPb217ofXkPomo9+Bnv1X
kDjdjYLHUp3CrPsTEzBucfeQkutdJHFOYXfWGhr9twY2hgPnzocNFkZQJv1dWb0OuHX0RriDDmWg
tauaBzQzE5XwkhxzXFqqyNqhmpqnV4WNkj/8JSiW3uRjxO5GwBufAAxc69myIRD7dzUa+yL561sk
ETtfHqwB2+pRmB2Dtt36fQQaAreps9GstGAW4P2TeNEfkC9nFd3vpOrOkE4GMkAySL5Jgf1YEK1q
9wNOu8WHLwHDAsLFYaekA24tPRVwTboEv4VEszV5kvepIHG3R8JuFp8m3DruTs5ZUibJS/k/js5r
O1IciqJfxFqAiK+Vg+0qh7LbfmE5koMQIn39bOapZ3p63HaBpKt7z9lH04kO0AtEjxM/Iiw0XnnW
OB5DAaao/Aghx2IeAleWo4NdJFiYyt+FRZJgdbL5EPng/MB54mvaLcDYCaRsAGNMyD1/oB+sfT6F
iwZu+ab4RTvQmfWJTQm35tHOveULmM3iK3MZh7QnX9VXm8qyzREaghveKslv9F8jMTrLx1eRcCDL
X5Tj9kT/khEYuVOcjRAyGrreixhheAsWpVWy9JB5oDwi/h0DGqUhhfP8hSfywOVivfhhFq8VdflD
Uj1lXvXEbe0II5STpjn1sjtOXX/AcPA1pslhrJwdT1UZd3b4Uo/ABKpTrSp8QYxdvZcuAeX1MA8Y
0/0d3yE/7HLiEOq1swTTHiBWNv0KcDpIrzt/Dct33fAhY4CbRLleFopr/wSD88wnUnHo0ihaJ6a+
DOInqAx0MnI7mJCWq5M5XEsGH/w5TmviFBpuiBoTIg13J7dRh4b1vvdDk+n4UdBCq/lr6rTjxv4Y
GsChqN5JdMueHQO+e50ycLkoTiqbtiSvEYsubZHhRwCkuP+a7xVmJ8P6LYOrm5friM5Nb1nAVSp5
6LuuxG2E97Xy5LAOYhqfYZPi1fuw+RmXxW1qZ2MRfUy66goI07otf5efziJKTiIkL0B6njpV7rrw
Q5fNxsaR7xDKUJf5viFzS5MPwMvC8wla4yE2b8vXXH6BmOAob0/GMthh1LeMCRLNQ7SW1aUqeArW
r6SkWr6PZXMB6ffO/tAt37Fs7NucwDuV/qM5MnGfnzGyWg59XxQCQTMdFf9n3tb75a/hOS+bC3+I
rnY6tXsap2S6tstrzdMgDBL2mHnIBAyZjjNw+YlVDQC3eeubaO+L5I4vMVcRnkGiVNpX3UQ0fXbL
CxtYM8LAEzYjeu+/y3pIrWQEfBU9LfF4hxlmv8oxAsDNrI1tmjvc0Zr43yI8S3Jzb8LUM8capw7v
luib/Tg3v1Y2v6ap/poSpMCCfBkoyu6HQUonONOD0vPWqIpLOvnhHuewQ06lHeInwUuTeOC8SY80
ZXiuGumdGIptFwSNS3yGWc+vlB6sas2XRZNCWC/6/Ijmppa3tDTRAZGeEQhmCJX9T0V4unKafpGJ
mlQMaMS7c8pJj7YC/oD4mUZ0hk1wTDKW/WR/ZUJfc6DXZZ7hgGD6aOkLgRkrYWva3HC+JgsuZvPX
u+hdjKEFroaxePQ9bphldG6tbkPQ+25AQ+L5+hOZS3LWXsbBk3tYFfj4CT7lCrEfRcaszK1vVMhM
2+VM34M8r06WXHj1nau4j6RztrUSHyKa7Nz93AcMmIuNwNxaStM6GTWUCmP8csDEczS9JkQ3Rl2F
rAm2UkjGE3EGydoasTRDrTyR6H0yCZ2c6ZWaAkrSBK3MAI7csJia+U53xgvnMawXysyhPzZTfBja
eKsbPJFyvLMMBvWGOjQ9+cqhP+6dufHPA3WMSh3zsWJ0MmUG5xNKvEg+KiP50R2lz3KQ1jScEaGd
ioTtKNfMSBhdZN58nut0P4/Fye/mZzEDlXKj6xK6XoH3lUYKSYRGXoDG3JjB77K7O3wwA72lg6Us
aFoA/vCsVu8u3/QM1yR0w3U66fM859vJhIMYdO2zcFzaJ3r6xFPybScB459uDRH4OLrtpXXzBz+2
bk3fbk0mxYwSbCxMnBRB9RKE/YtT9ucMCbtpMKrA1LRSkfkYW8Ox51GCJFxXKeG/JpgnU2W/wqrO
fiwJsET1WEfVsJPGewdRFJ2T+yYlu4BZmBp/j+Yf54aajKa2Q/YuIHL6wuBp893A9dcjQDqcSKPU
zBn6iCMQdN9LBvx3DN1HLlh/g58tLr2w5fqVnWXy5kURsta2eIp0e+xy/aCs9NC29sbU4shjx46D
W2mMzkbf3nU+wjqsn4cop2MwYIzgqe3iZpGTZ6++lZxnIw6wDafVXaibAkQcCVnt8i4bZSkPoe1+
dU5wH8fEaKQKmWTGhFBMVIZdh83HcLm7lDxG2x0e6w5FnlsfeFw3uPUgb8d2o/xmj2Vg1VO1yhjl
lRzac5Wzh8cV3WGc5CbqFWtL4bF1RMZ1o3NBi3Qv1jAS6zP8NcJ8MaBkObO1R8fSrRNSd1rIqOvC
mrBDT+V5HocLXmjodEaR/AunGohDt4+mRbwhodxhABmQtwkiet1XX6hHQSzsqYEx6/eePOTEFWH/
h4hiw6JnrBfA1hPlPxrWuy5tvp0hAmvKoo8YDICsbMkdKV0EPyUqX7KD3dRGiJvcBwy98sxusB/j
sJNI9gj7oSuAdSOLyCgRU/DkpqrdIzXj3fVIn0celuOtnJOLFVA5Ti70pn4rw/HJa5prwZti6Tet
6n/5OB1iF1gkdRpsmuCYDcOLj1QWz8Slz1yuKHS2Zm+jmxFuOeBj2EIjv98J9xTaw6nN07teL3L9
gGx7pKneEBxct99oi9asSI1TZDmkcxr1qQzt/eSJ78nVICqz7Iu7MWpO3V+m2P0JPSKY+gHAXWAL
XhM7unql86Y7BvfABbeMMA6qdp9ye9ynSfDsJMN5jBiPmeZL0kY7krXvwQ7SOaCX2KD6622G+ss7
FJfyd7CIjJbFxuxgHdsRKlRYdC3q1HjC4VIfu1beCW96DD3/fnb0Y5eEryEt4qIOTz279pBmNwNx
iUm1Q9gvdZOFKjbBfjcDNvSkfkV5dpJ0tz0drwnkYPYmzjNb5NrJRbDj+Rgri4wOfCsESLkajfuY
/5VlQ8fCSL4YM3z4ja0PDdfUXgCV4EsFBGSycSKfNjZZbN0R8cugJKf3o5tv3Dbdg58w1yGY6xYu
qn/wi/VLCsB+ZZoga0TuABBquCBGzXBsDXWuWxSHUyqZVLi+wn2+JEB10bc7RZSBzNZx6OBBlkty
yewX/f00Zs0mass/Sw4/Y9rcYR0lYWXsYet6wUQR9n+GwtaxxfDjuI674WHHmFJn97nyDVSuTsv8
WXSKtM2WNp+c5h3NTg+wYy+3vUR7LAefIU5GRqtp+N1WE7C+hUswX+LCYKKom4QKX/dvRdEY57jh
DFEqPHZNdFZK7oNGkXjm7qqIzRUp5L+qAzPT0SUTLHSyJQ4Ew5zwgp2bwkNwMGT7zGFPsB0p9yHM
PtA4BuEdpYueM/VeCiYMnV+9xy12ysqxHucmx61oQyx2HLg0NGgtAW7OrmANTwHX/CQPn9q8RlVU
13BHVX1J7cpBfDfjrCo+5kmzsoLI3luqlts4954ISgPcYbYro84+bWgIIJw0lKOpVbRGWmbZANGF
3UEWXtrvY3cuS+diK/OnhBkQB+V9nEE7ZkgwrJuOjKCWcYXZUnyU01lG7RnDI/I3dGvtfiDHfdt2
GvNr5N2xstHSEXpUd/9CP3yqkVR0eXlBP3A/VznTcSUThFWB8TOr8Z/PIsSuu/WKmhhSjclFEnnq
lwuPXP1zmsBlOK6u3MMX/sM9nYJHoyXQmy0Rj8e1MzDGz/M7ze8HZUIsqkkzWs+DjRUyUTub77ib
QLyS0HAyNOZSAUnMj30ye/E+oAH5Ln3OigA5FS/7Z5M4n0nPRLdo9GNLBl7aD7/KMh7qTmpeXyem
EQ9aMWBYyYigKnBBEo3kAfjLu/YhlHR4BIQUbW7wf28XXLs3l+sY32nU+R8khZ+kzcAriQJeRUjs
oFn3RMefJyhvy/XHCZrXrFDwSQgU6nt6y0W+o1Gk9uPQGCgfoDR6hjgaShIKQfFBMUHxgVutcYJt
yQAozUvGXjQzrfwmKDNJH3ug4J3fSH5+H1T07ntledBzzXB1ZKJd0A7z/ICDJXyNxuo7Q1gZVj0d
juxlNBR3aP9QdNDCa4O4IbobjXBJHCajhomP/9Qu9CpdOHfRoIu9YK+Gz2F8gJTWO5HSd5hsWrwA
jV9kLna+R1vYLXPCedu9HohcFeExN6dNMOmX1h8ZH1RPiUWMQ6nIbp/b7FYYbJcDVA2w/yxqn4xQ
VSOL9wCmOIgW+4C0S2F7zp7R0ZNhdjs36+N9RM2HbmvadIb5pGS79AP6Qyzm+zSpryQZvJAvcU0L
dfGj/MkmyFbXGE1mmqDGpPn7TchCAc+OHEm4gsNJuLgVl8gBwO1bgN3UweWMy1Kj1UUjSKesz8Y7
8J0fIZ+Bcor3elYX2yy+TSjQII3h61kJJzM0UoNx2cCAkSmHgd/L9dujSdzwl4+ll4U4oJi32geb
b9JMyJVdNCR+8hSz3BVLRbDjNK465NSokWlh3UjxADp5fVgiSNPQevKd8ZTG4c5gwno0uafjH711
bE4e4Tp9Ts7Z6BKiaIVIn52Dduc/B/Exry59acdD9rcgJkRxrtLkx3XxM9RuPiEPEzT08F11Nrtm
39PNdgM8NMRZIAhFPMT3Y07xfenlRzOh5Q8qyeI1tw50punXj0yHyPNYKRVhERrwpfgR+NCCCE7M
D6+jgemnHvZTzZJggU1piwXNfi4MSqBZA3yyZn9dlhlNPtGTD1UPzD8RAEh7zdmwKS3gu0HcHXxD
O1vHQ8qNJozAHeUt5kj/jcsCQ53BOw24GauhYORT4Kek5D0Y/fgemB2jV99EYD7cd0m3Zfy/sxwS
xHvFGBaxU26+6hKZTbrkz83ue5d3FVo5JFMG+cBTdo1hf8dLHRlmxrhxgvQlKYML9ozH0qn5iQIH
yufIzXiq6KyDLezWIZWXM8t0PcUmZ6MhzY0vAcDX4LYPSbmAfAWyEU5DzyU21pBedDCtsfjiuoR/
jBROdl3HANwR45g0raNSYleyXkEaEjsNkk1j1U7S6c4Q7aWszGc50SiZo+OY+IfELw4oBZ7ReHLj
ECQDk8y6U9yqkNCrrQvoOKiDXSdRZaqBRN6kv8/j+SXhBxU6OTftokPBjJY4tDgmtKWzdeNtXKdt
udFCkZE4Dm/lzCIhBSJT4hAKvbWoKPQcXwCHy+ceNQNWIRjIC5crjnGjKGAEmazPzeLOElGxnVom
ZG4uroVhHVM3QmbkH8csWolw2jWmaTApdDCD4lGh7GeUlaXpfpow92e1GHH0ZA/Ly1nnHqk/tKIm
FJtZgUhx+YcJsbjJQ0QcdhYDo5cyDnaiVcFG9fNB6ukBFW5H6pfTIxtpz8wkfgI/fS9KpDfVaBwy
qjgctoJOPC29OM0VIbcB5I/WSLdxjJ40zhQDe+imW2soMi75zbPJjuiQlpDlcqS/v+CXm0442zD2
mVdUdE7Mcp74PMfnLJ2ewzRmBD3c2ip4EXN/HuFOckiJs00dLA3n1yONHjgTtV5myZXquI+phH0p
dD8LC+GKts2HwrG2Pm18yOurEO2WKvG/dhxnTf/ExBz2a3gXhAE6IGuX9tZ+jMhF82oJg9MzBiTn
cXH2B4MhVsvkpJw9Lo2lelWVCUA2QBI+RvVHRhzeMGaPPReaJZvnIhxyg8kPAfYvE/+XRt5fsjR6
Av7WvIp/DI1pUYlLyFrMgvlmBrX9UGV0+BlsVIv0gkTnAgVgzqixSfy/dKKnWi/WVbd+ZegA/NHv
6AABYINXvZvNcucX7bX2XCZQkCS4HqG78fon+NhvkP2JrjFfHcX6lSCOy5FKb46fRDOenDqzN3mU
u++NR10Wt/O97aBjrO3kPHbFa0di2zru2QJkgCveklV4jPymOc95SHuNKchK+cSNWeMSZmGsaCsA
Krd9bKt1+Ucp/CSo7vAK8MOFFYNavGlLGhme/Cp2y3NDNA/LcwRUYWGrIpa1J088Uy54N5ONYWYs
pjWTBm0Tg5pAHjeoWEAgszNwObgURu+duIJ9eGKwAF9YdJlHyabZNahsYSJ5s7hJ7ilePO69ztnH
KIZxS7FvzmHNbV8cs4bOROfm55znWMj4H2NJuofNTOd2ULCDOA0EW+ZWZe0/ZyRal32ogEZapnuv
nVqycDss1pYP5HbGTFOEh8HLDk3mv3ZwwqOC7rwNln/TL6hpOx5vtj2TwWLF7fBUsFty0++3ERJh
t+8JZ7Sge9fpL4/iCRuQOJuOeURYg+QBQPRTUxdUJm18jK0oAvtG4mojc/Mw5MGvDi2f0dlML5zI
YNS23jGurEsbqFPXoDCNGkJWw749hz0K3iwvZvJnEKraw9GiARbJlO5uNPyVwRDuc9b5HOZQ/ryn
yGZUgjyB6YpCP+Mbi92XCzJA/zMZRUfX9AkVQY+DAgnqFKGWke6eAy6VJJJqlK7mieN9p2PUbkYy
rfMERnTvpN8+iryVwlk8LsSKNg/peRqgeMDkFGRUrQpPXb3C3NNxwZnnmn8t+Zx25uL4825ovI7M
yAPeLi74eSoYAM3FyQhJBorm9GKB2uDPokUjJtZla6VFUR11j2PLLlk5XfAWJeV1iood+p+zHSe7
NK/vZh+NZjk7cIZbJJha9C9ugow9ai1vw+S6AGLFduHzmfyVxtRwTHFjThe7dFt2R+0S0N4L8p9r
6yEuUqLoTU4f5LMFVcTeYyZ6bM0GA3U73ptODANruTZmiftCqO6+tsOLjIsHTR4AzBEaAL0HWqxi
MLY3WCgbWfYBmVSKzECPbGiVuscilddRO38l4vNEPggiGZHF0NRwuPtzHIbImXsdbQjyWC9JXWnT
PDd1yKm5ODeDlNRiK3x39b+uZC7rDsxBsYbHN4OapG2BC4z+nrCgczqLdZmNtJTjG6rJzRC0b2NW
nssxyPZDS3ij/i17Do5lG7d/Jyo5L2aw0dgsl6q+0/RLfQYWc5mt0hQOhQzbTzcyD62Zb8OwPJDP
DgzE0uQ4lQJqARHhlU+H10CaZSB7A11FjUyID9gR6x5zkFwVNb9dV0vigjf9yRq1vSqzh5kuVZgb
H4EL4XTBffN2bO1yGbRFlziOr1Tqz5VBv4G2MX5cq7hZDDRJXXpsl/dIYIYmkzDP6zWJpl8Sq/kr
rdKblbDgfQ8mi219Y7U6a+xgs7u07ilY4gCQCBI/o0N8jLrFQ5JAJIkHq6udaP8L1Niw9AEHajDD
DqOGYFYbECqP0lH7xi/vvHj+K7CWMdU0GEQE1NPEnAW5+8oO7st8OzARDqfkYfkskya8G5N4O3U3
GZO5hbYSyNhjMZPTopNrNU/gVizoe0t9UpQWkICBqQFaUsyT/TWcmnGnkvovj0pWIbG7mqkowVA6
+3YWgSa7ZNQCgcnekaae69jZ+hT6y6XeSoyNsBhTEblCsvjeXLT/ODTjgoY2mj3ZnfVkvKES2fot
pmOJrEiQcGnMdG16dSLidIfR8BWuyMEyI5QJeBtxadYdoE80r9DUnYflhZwqjOLUZKVh7och/M0b
xRyYjkIinsoQ1UMKip+PJknCveps9MQ4inLsgsPkn8ds3LHCfqo+5vjnZlMSHuz5JuF5CO5WoB7Q
LfGi9KWFJWxxaNOtVIZijjA5z4mRPBmBBM8jw54bu8WQtfaBHkUmLZOQaUMySTSqwKNQmW00FjQW
934S1Udlsnd5jXFB3fKq4S5syqlN7yB2pxj05X72QxQ6wTxv4tJ6mprqYQDvOpBt4gK/tPEcrmmM
Qiuw4fkgwLKKFKCub7AhosBbO+Smb4hsdQ+9Q9p7a6EgRDn5YU3RfWcmtL7rynxMAKsgrSIzpAL+
T+V+AV1LloRZRRvHb28VWCwTpnB362lC+3y3WLJwLw33Kg/XUT2k70gYkKyiVEhQR6xc2+Puz4bt
LltDB6qucZ7HCtnz6EMFrt48whqIW+Z+A1wDORBD8w0deMZhgmFKHV9y82WMyKUYhy2Zb9eMvhPL
BLtGfklipFw1zUO7+GoUee8F3nqzyA5ZVn8Wk/UUo4BAMs8cfGmCt/7Sthie45LBHZvjzWk1dE//
rvEmem0IGdiLsinc8YHtc/u3pZTvRPUPdwJ9ZpKG+fIHGdp38/gNGXBVmS+h0QFG+ptTtZmc6CYJ
cuGi/WClEcVJS4MyfmUT2eNlwL7v3osAgixdKMYfyaqeWlLo/W3JSDbnjWwFV/noTmDkX65eQQNk
EL2IEwyLmeF1GN1zXUFtjPthF6lnaFFQeuPkoUrkFUUkc/8aVTJGkLEXL2EbMr13DssngnLuVLDK
XKif7jzvFEcf4wculTzOIUV3M4LVSZBxrW302Ous8RZKOF0Duhm7wjdecWleNDoo7uf4mt27KDMW
dgI7k+HzrdJSoCHl83ELhUKi+lCp+rECLJ6NARIRzPMphPJxDoKa+WXs7WVEXrtNIi5i9DIwdvTG
72ViniJFXEJPqHLd3rDU0kAIDoCRoBK7j/7o3bkVaMdyTsu9mNuP3PTkbZakfXsmnjMq6AI4C71m
OwXnIpW9YdM7VDbz+7b1+zWn+TcQ44+WiTWOWHHJXZvYFBL0VBafEaFfnKp4lZ2nVnY20W3vtNw2
rnGfYVuUwKHo5tK8Hv1obXSC/l/ENhmrbM95uqmLZtd5nrm3IzZZXHJCt83OjRqKVh6YV4sGbHn7
HsTWJ5jU7RiHBB2Fj1k0BFjSp5Uq+r1bDXsU4ms4NwzscNTZ/U3gaUmB6KmsuQqNMMTgmhzdBWTT
+ol1qqrxqOAd8iowqRq4zObzPVP1tSTlVvE1CpSmyu7/0SXeNw3JOLYfvyTFeO9yCwgUuTiL2z26
q6LooJeDykD5J41z4g9HiYGRVzKD++aE+ac9v5kSiVtvc7OqdyiJVjHhFomk2Rh/xE7+U43ZH4aH
FWHPBMzW+bIRNm9Bsaw+MjpxRmWXFjGslypYMuYpLxkw9M6nly6wyETiSSuwGUJGLbd1E2HCVpgU
OHK3c1FclDkxrieEXNHN1zkUCug41pHgxpGsn95HYAfExsw+lQ1K0qDmn6rkjPfgrNz4O3aNnZao
yHMMWN1AJHXVUVZPd10zXprIPLr4YCUEgnXBHJ7N9447FlkDnbvNqX/HsrhabECJzl8HVscq8LOH
uLc/CceKVh3bYdnCK8smNPSkC+V8NO2XBrS1+Cu46HDpLRyzXKJRXtjvecihTGCFgCvUHNtI2w49
IBqXv67t3evy6tOSfcRUQw44mgwCzdZVY90E4TrzFNOnBT/ALNxKzWEr/JTYklZttbBvVikO86zZ
s4gQMSvSNyo5fTb2TJpf/+ii1Vv6wLT+pnXPi7DylmElzdCnrMv+Gh7aBvuwtQqC4iVW+PEAe9AD
4HvxXUVsGvOflWayLFvxN5S8QHWFWJSm7kvmImnvF3pfL7m6olT0iARJ/DP6cnztNMKpdwKpUSXg
7WBgU6wNpqFTb33mmGAXPmlcyL8uIKSVAZbbCQDWBKf4GgdvsBvn8JQydR6ZLEdeyjQlbG4W/kgo
kI5v/usMb6tj+084yZ9LvOERKuWdP+JcryUd2WWDBzCPvXzYyEDfZ8SgGO14wMxL8s+g9lXRngix
t7cg6rS55Hm5X6WPS6NC9+wnDj151pOlKZEHCeoF4fLyMCbrkXkfcw/Q9xm4p3CmcGH0m5EQEMzu
T1pAKlyuE9zU9gCujuTdsVrtb98Y3sMm2LdL7H3ZAqWjsJPZe59125zxTBdHWztyHsZierXccIN0
+7R0TUNcRabuuFJEfMCdSc4Ud//KCTkvcyoAxRIx9mEWwnqp2IRjBx27dMN7WcaPs+3dQLXtk47O
3uhUb9hSeGjuXHALrd4m/H+0f++Yip8jSscA3jEeZhAqpISbJXLUQVPYpN0/f3CKna0rlGucUsNQ
oLLJTGNjJ+7nJCdgUNEAkzm/BFN1iZj3Dh0pnyZrJShN9VIHBYWL7R0yPeyZW7oMRdFpCfJv5GS+
SGJ3Cx7oznew36Ft3ZIgGALh489p+CYwY+mlRe0t5S/vIC6XfjfsE1XPe4eWBg4RxcMcBkohGH6T
vMscG3GJO38vZSPtroeAgyscG8DO6hEpx5WYxG/XCNdBWn7bhrxwWRSq+Cao481xg22dlDcpdbST
46CORqKvmUyu08SERQ7kL1YQ0I3wFChSktUIVJxb+r/exdWUgYwa2kXNOV5wVBx8bG4rVxtfhANx
2XLpicwSNWDPpB8yR1c5G7tTz5B+SFuxx4Ms4vfBA5eZNsS0GL92KA9CN0erLV3wj3MEhzDdRQt9
QjX9En9OpivsK5g5BHV2VfOZyrxYddPEqam/rCh4VMxDVlFFDm0OvxTFE+lREvGzX8QvZAR06xHL
pNHRgLb6DjFqZDx5DG2W8pFmqvOOtXgbWZLNLIBNXKFQr4b43V0IUHkw4kZPwH8aZ8tUD7EYn5dl
nzjZu4zcaxQ428FLOUVw07khoJRchrSVvowc6GGKo7eNqnfTmz6HlDuCSB8tvFUolBgmW8RLH3wL
wOJEv8IOxQds9u8lDXZZXm1CbtjA5cHK98tFarnA1FyJdypy3w0yZmqBMzMJWKLcp/ZDyLJsIzI0
EAw8RIMPQo+zAzL2dIsV2w5hsgGSGWixbXMWCLNxdKVXTDbnkHNXlB3tQl4wBGwBqHqiOC3k/ujq
Vk6PCJNfc5OGm9vnXEqaY9AFf9FEN0fzcrik1GnXuo/S6mU023ej9PaOLnmtXU7MYNyb0Uh0XPda
iOLIsLpde6ISdyPyPyjC+MgnCAdc7envtyVowUajjgxyY5N76smq9I370VMLic8sAZmkiwCfZeIx
ycj/bxqn274qQd44xgj3jwFbyytM/HSAUEoSy94aJ8MNzkTW6YMp22vhxcXFo/GfCKSShFSu7Rjj
BCRADLF2u8phay1xw0kPzkMl4g7/sQ+MSGM2Jq91vWyTJcY0n2zqNO8faEO/1AXBl2HFWrCCcI/0
dQ/E9dxY1qc5+g+mWdOt6+ijtAIP8CifPT7VGLf1ItxxCLzq3rj0s0lrC/5ahqaU/t7VJrQHFQuI
2qT+jPzq7HUJ9/e6fupoEQZzDIO+4+hEO5XYv9q3f5fSs3WiB9tADRi1kN2s+GTW/Y+lQPnXNOsH
JybITB7ssvaPRt7y9hQ/fkc8dVJguSxtlky7gQn1LaR4D1PTh9ExXEHL/NhO+WlF4PpZjQhs6M4b
goEgt8ph8JBghKvO56BZNnU0Vn+QCXEEQxyFlmHfltJqLL17d5EQgfbCKeNua+lt/IirfI3DQovs
vgzDXTw1R5r5w4owHJIac5C92WQxVbftE31C4MhLvBhB3sjzVp5AejlKKvmuY0Jo591L7yJedPqb
GakLubyH5QXWoU1rlFLSHdikCCEVtis3WcgyUf0EPsIMNoFS/wbdfsei+Bk0RgTTg1Jl6rtw0QEZ
Y5reFaK7A8CIs4zcGBqkCOC49yY99Xptuz+WSX2cyfQLEBXfWhu8lR5DbXOSqFUCcOB8cD19FAb8
MUBDOiM1W+lakDG7cqaZqUr4bHnls68DZM2x96hN5Li9GmEnIfIMkcCvHTbiaiANuZ6uPvDDxC0Q
8yUnMRVn9mPY3yJ6cuDfrV2nq9nBwmdNR6wkgGQTGdneUzOKk+whrIfrnHCVjuz4TTsDkSrMlECY
tK8oal+wMF3KZjxnPVoaz5loXaNFbh02uGg6Gq2M0eAiESsS6hUnMV4V1KBV6nUf6PLB4A8OAtJh
by8JK11w11BlRFARlrrRYLhbZ/hgi+6ddwUVDgGBzALmHB5MZWosaeJK//wtD7EBTm5LXHSUX8be
J94duWFhPOcIYZ3KBAhhEWaq11MpHnskUHFijdtK+VA9TP63usfdRCo6I74Gdd7AhGCxR4ptzo1+
k/r2DRlIBH2NijbqQ30meFIfAns6W6H7NcHLHDxavBrTVcviHDXKxay7uTkDzaHLAaHG4yPN8be6
J0rDKlCJjYViwG87+yqq/0nATolHayOA8w/NZw3OfD0NCWMK5nR0NO7F4H+Gc31B0gW4yBcvy0+l
UJiucleif45IsxAM1bL7LgjpHhaLruPk8zmsBuSfK2eYDlNiHZG4NKtUgtOYmwuy94AEtXCTzvlV
WcnDIo2z/eRBKTrRFArYbM6xaRFc5U7FoQUygYKAqr1adMF8S2fZti8mgCG2TuITiHOoeH6WaX+z
ro7FaFyXEYWCkyEREoQTo0sDYmibURh3WXC1l3Og/wir8cnU88WbphCSHxSErHo1MRlDs7hYTXg/
TgkRFGwOlZ0v1Fjc29QPjKHCZ874A9ZwEtqLDx/pl5kOOxqvVyyoiH/SO3MM4MEQ0MXgZCTXYGnL
LRdbmiFnrcprRbOxYo9e9uqoxbxnD19DH58cNGfYq7bTomycim8RZNs+nDdJXl0NH/9eCYWfVuJH
mBQIDmL/lme0wOXySHDwPcsZy4+f06CIINCE0jjEc3MUrtr5lBSlbx6HrgSaV2KeZKu0Obka22X3
a65V4764XfBPN/Jv2SM1LcGly8qI965DxCTajmQKRm6+ANGScCMOY/shCJPHUbqHoUGUH49oo2z/
yXSjr2ion1sVf5m2YPrO+yTq8FA6g7P2wzIHHgHaoW978rH6gPEB/KBMlmCT7AdeXxpOuONFT8ZW
h9ECN8bVo83PTBas4lIlDI1UTKY7vavL8tiYFE+ZBgYgVXS/XDudNKq3sTTvTM0IfMmgsq0AlRJ+
WXzNnDI5IU4pnAEIAo+mLx+LgotibJ1Za2woabxJBYxOJewdNkZsLPQJksr7dUYooct/CbJ8FxnB
75xyjXbj4RjK4JLwhOuRswK5zLPXBacySl4bzPWVFqi+oIWM5j0tjdPk5Ee7YCqHg8BkwkUv47D8
N4eJVT8hG/HifThgPVbzsUI/7At9C5zwdWTDoMZ+6WsK4YKSMJLcV0PjtV96En39Fc+fxn8cnceS
pMgWRL8IswACAraVWpVW3RusRE+gIdDw9e/wVjOL7q5KEoIr3I+XWH6UZgljHuo+fUjZbiyZ/0Mu
Nn/v5lRhROoNtnAtnmd/3ieMyIB18GkQ34diIuwMvyVKEEzTMa92oHYlezc9DteFQimLWTkghmm5
PRbGkXaJ440Rlgh9qurm0ibVk2nUvecvgHvd05oPuz6ODEIOWe/e570Alrm+FD0+VnaPNgiMaWFf
oeZeM2K8wJKnu5oHCu04xrs+de+HMX+pcB7eAR4l7rMzL6UT3dZOKJiGvfEJKBDelpXO3xJc2MTJ
wCvqvYzUnajZaI6ZeQxI2o2T6AN2CGke0XOnhqeAfwAk+cvUrE43WJ53Zr2R4ljjJCUlIAqT+xgk
y9qNlM30s5TTd0fdq9bbvOnfGEiTogAgpu4qCuv0WlM5MYT4kamN40oVB9/PP5OavUzsXtpxJBvM
exw6pHKmf2ygxKDc3VmEJwx4G6u83wWpuViKzxiH1d4QVIPWyt+xDcIQKYJzNDchQtzmOXN5Fwra
Bt+GFOARPw1bfkBEvzSEgjOY+mo7950hGmN2Dvt57F5sbKugOJLnilEVZyo3RQnwoq6f0e2BirVA
ZzOuEeqyFtBlI85zN12blpQExwArwR57N0PXz9vpNcnHrzZFNu57dnn2kuD/ZcW/GaeicskWyXha
PGe89jggqRO4FpV9EzWd+Nib+VznNp0tv1fIq1dLoHG2c52t8SK6/j004yFIoJnyBiArhe/ay7xT
yS+93shup5/zJeVdufwObr4PHY2cx/Qf6y+b8Ph5vSiY4rIqwKGLa8A9BnX0ZQzWqgh5YVAW9BrQ
Eu/wfe3/77vUXY4dWupPN9H3kzY/ve3uctl+ODY51lbTVrdEZzHNSTmeitD/nlvDWGAksNjrLyMS
NWMNN+rNc9tQwHhL9Y6g4tCuOLWye+CMwxUx4lZnxgtleahvoZfce5ZBctMCn7UwLe1AU0wUat1I
vZP8IPvi9dXdh576XBILTE5TbRal//WZYrvWAXlS87FzaKfW7jcprU3pBmdHOkcnZitqqr1jppc2
CTmkJ3rKeVVN2FZ4bU2wc3v8Z0vt0PASvc3erXksC0yDJXobT1cvyxSf2776rEz/WTatdTfFPZA/
23VYRnflfbfEGYhtyXqx10+JXb2wgGOGMH76nnjMAlSAkOlv8VQ8JJ167QGw0KQ7KC94lgbPvLSl
XpPO2v/yUB7SAH9chHozlEodSsC4KbmZW4E3dh914kkQSOssKI4R3DDGt6rH1qO+ATiHnLwqoNt3
R5J1ku0iJR1x4QVbx2coWufphHsUhJwdJfiQJzINYLeNi3vo2/JIbUrgIMVMUz8MaKWIcGlvc0aW
3iS2GJkA+bl/nTm/xi6IFlmjM5g6JkeK6cYSjK9oHb0nt3YdVj819W+3nBMUyVjf9MXxWZAay3mI
UIXm8Df7kHWxRhG/2Em+AQv8rZBu9n30iT0U3QgbmUqWt0F4V49Xz8SiNggzvsvlwWtZG9YVwZMD
tRiaOXj78XPDgdAu6pUw05NqEO/PnLTsDwlhlOdBOAe2z38jdGPEZxzEyGs0GylTCdZDfuV2W3Im
r33W7YYFNXPIGdIDzYJGAE4IyFqJXkWAXBfgA6TESjuKrti7NedSuTQP3UInE0zJf8ZYr3WQXY0r
SqZbCAHYPURiIlEyBzjowJzCGTaWEqYRJfrEM4PsrrHvUhXDb7Gcg2BmMRbsIDShCeQdxqgUs44k
6RiLAIcmZ3Gx4N6bv0qJds5KVzEHv9KdbUNkgvNltc7jyNNMzMJbYMf6lliNulNOf6/hO2Fh8vq9
ghbkpQ7UY3LAWQTkUj57vJW0F+FzyN+Vr37LkPaYknbI0hq2B99OPSnA9uNjlfYPnlciEmjmi+uY
fd/PhCuj9fPiXdppstoqmB3u0OLadNl3WkscX3F43+fzCsbqWV0mBs1b+P8qZHQ5sGrpvFRN9qLG
kVm/x4RNGhwhfbGQWgkd9f8HqFuI6+iKDzOi0JMT59bQeuWFWd3NyvSP09EUJ5rhnSMAtifM2PLQ
3rcOUT3NiJ00A7i18WOMWno206oRiB85DMat77a0WPGHSMoHX8bnpnC/0TIgpOgxCEuh9Xk0TXfA
SroVoWJmDj31PiWgnPzoDqgSpETcx0XnH3RJbCYT92pXggp7nIQb3EvMAwzAUGEdqrxdgRhxsR9K
2gtMOC8ux17rOW+yE18sTjCSZHa9c10ODfaoL0nuBLg4bZb0E7xUhEzHroI3v4BhCJm9VTjcm3AX
O0TXQvvfmbh+Sxr/Ia+aR7yQHs8fOtE57c6y8J9bPsEgas7Q+ejzqGSEQ/QK7RFJRMEMY0M7O3dy
tmOYMzQUp3Vz2EnngOLgFuK81uP0AL3uCZjwqmitsCdgEykILddYj1MbCCkhRBXKXDQVrsaEhJwQ
fwQ8JIRxRJ6X7z2v3G3FYMG31F6E3tZKzAvVyg9DwW8Gizz55WqTyxl4z1P4ITDRbnwA0kD7wUE2
fbAvrORbi3INjqhYTusvRP+XGBALZkv/NqZyV+PJLTpmG3HnXlzk7EWUXmWWY/Kb3gNTnTw6Yiys
xIMIdgkN6TouD8Qg1M9i1wVri/A7NNVH5Do3f1w+C35AIe1sR84q0XMBOF+qtXgKb5K54cTaqc3k
IxSxQx1JMNcW6qT5ilKN3Tziz6qDsa0c02A/px6FNlLx6NV5QNkvHY+Nz3RhSbZJ8v6Vz3Mplvx5
yNt3clzPqpkJvuEsDu3iB4o3b2L/7Db6Ug/NIzQRQLZBcUrZuDwpiVqmmUOPEh3uncPnFm0dMvln
XYgxq+A5yA5IzI+NX17mfqGFbWuG1Iw8GRDKPe/sTxdhZVZY78sCfHSa1sSoMpku4ZJ9Ol3U7dwh
fomD5NT601Pky6fenS9RjwPLCpmEVoYIxMki6iIUCE6C8b70slPdD4SJjsReTxVeN+E4Gr52iFpo
VQnOYJYwWlsEOKJGWr/0cptLE5/S1L+6st/XSfnUBvjRnUH8Rst0DGvvrxuyja47+ngEDy/JlH44
ROY2Dgu0euxevTFkDFrIr1GIk0U0ujupf3bV31ud+hlFcci85jpXHdEvbPNZEDwacFEbCebtFtSB
oBxrHjzW/dy4JAIVWYyFWIvT1Kq9UzbOvhpmtuTFlF9H9NCD8V902l8XQxc6V8Vt5Wdqrz4tVXH0
swTKrJtuV3SplTovvkWYhT34hItzfuvIY/iLSBr136tTdD/4iepNbPs/VYiQoQIqArhn70feQ02y
VqiYPsWuD7sn+pH5+K9y6DracHwrKLnCQqgDjJl0l4f0wUma/NZq5Igfnv2aWJYMBWMPiQjFdXDs
BnktY6rlUq4YQv01VjHOY5ZL1fDEaO+3diNrk5n6q5yQW9rkCGlfZ2/NWNOhsSEkFpMr5WlmarWz
GwuVwU5hqO4N69wzqD4S6Z88j+VTIPURSXm0biifRy6icYajdPtzE0bWlqglpCMuoMm6+cQb9jbg
SgH1V0O0E8vRgbSwuia3RuAp3IQALsqO12bYpR9lLm95m7ggEmqoQlZ58bjcGCEvfuPjSZuD73Dp
Dm4N0UnPNKoxoM3Gbp48ilU0ORlS8pbDTIcfVRLol8Spf/vIu6mx+9vV8sEpmDgVAJr2VT///8J4
GmVJNyefS2d+OnxNlhpOYzj8JezwZLfzPS+CLcfJIeMKdkUOoAGd+30FNUkCfP50S/VYjDl+xKIH
DOb8RAlZc8F4qRJWTIV5kAWU1Nq7Xzz5a1swdqOku/hrTGxR/SL/x+VUV8e+oIQm0eti24rtWdW8
a5dMbIKe9g7GkalUP76zAFAy3t9QMLSGibQfK4I7gJE+uusfCVFaztm/FvMOfljghWaMx13ejO9L
uCr/m+mMnnRjT8NbqrrTgig9Lir0JNOmSYk4QdJBBVRwlA5qGXfOnL6ANHTvGiatzEwZlcaoy1Wo
1hDwYDM3IJgED/fAuLyunqaxf17/ALCtV7RcxBCguGQduS05XKPA7PrUP8ZD/7KE+qzCeMdOJtrG
HeTSNLapoRIy/JBdsbQx1oebzaBeIUwjGZDxuvDEV4Fu7qBRbsmyhcbkIQDHYMnMbNCvvCvAJEqt
0GslKK2RFbr2XvplJXcmsERGIN5cRzvLm2H0pzaxaV5uJweNE8r6IDEh9f4gQSoKhLpZkYGjgZtt
yR2HZ1K92p3qogesgvStQxSrkvC4PNU1oyARpg+9EuvcAB16El9AOq5tLxG2+jdDOuNyPaPUs2DI
jX790laJLK4KCQsqSZ0sRvCAkfeGM7+pyR5jpa6wc8usDWNebFKx4Riybtri3WGMxcFvMjQ0i5Nt
BalxOd5wXdW3aHTCatu0NLJbyyrQnxiFT3cbDVPan03ii+TLOHWuViyHx+Ig03MXPkc5F/G31z4U
Zdwdq205ikqLyPis1qt4KCwZ2mzzfEy7ez0H6FdlQr/G6l2m6hoFk3mDtSvlj4ztzPvyRFzPFyfy
Irz79VAqUoA0jD9i1txVymjabNrYSDWR846Tk4E2yUZcNCP7y1eivTzeHfaAgEmPoVJnAPjKIhjP
F8ExdfRgM8FvCj3PwGl7Pl2aiAnxAPzw6VjaFXc07XjQPkWRcaM/QdlA+2Ia1COorVlSN2TpIn1D
z8MmkjuEqJic8UNTczKVWYk3tbQGw/sU9E52B6OCVPastOBS7ZTPYPBfFZfhtPV9V9r7QddU2CGW
R/nSYVguGW63IWa/JgdzepjtJCDPuNIlQ0okDtnPoK0CTUPo9AgQgUooE95nmcUl8vNYWEyRYYvB
IGu9gNFn3nVvSrTeeN/U1hRe2ZAm3NqDyexl4wV8yhWN21nRn1a33Blfc8Dy1GyMIbn+J6EAuRt5
EuNGK5PuuqRrYdMEfBdDjcuitThCsjxfs3aLzML7PHsgFh7rHBfZTw2FnnWynu1VCxV6YrExz/m6
5I0woYfpshUmWIh/ThQh49jobL3ZDioAVAYXiTUlboSpnTToCsvjRybg1xsyBTazxYiRtVsx+taP
4w62d20QgdTjC7xLNdfrZtnFJCsdgt3flr70HEwRsxLD59Bzvn90rfQxRrWZRchqq7lAWN0mMVrO
NrclMTwb01LbYWBxqkXwUVN88RZ3TVU7r/5sd+3zEgxhMyEp9Kf2Hi+spd9EBeTmyDM8AUPWEGki
FJNsHCdvW7hcanBchU0BTwkVq0XduWOzoNLEo1VyQAcVUJSRLBhTh38TjMgLJut4jB5wiJfNe1dU
NpqDzm5m86x06ARfsuubjkqSMDhkPouw05XuFouq/Zs2jB2+p6VviVpweHOOe88pe2dmtYz87Edj
aQve7bgu0k8Kent8RLpuouhMoY6nVMeqZTk2dk5u8VcmBKztXe9FOoQW10n2m1OSNWW4V0kohpfZ
cx1aZ06rWTa7KIiKCZ0G8/KYyAfUGRmD34Sk8VM/Qi7taVkM1nkmyPz1HniiaDO4ao2OKvb8UxkO
b300ye4pK5mduVRb5CCS5NdNjgxx1lSSpMXEGvCu3aXxUjBv7wbGYhmpjyJzyFxzHaAiW5Qb8erE
5KzREIY99H/DNkewDObMZHGBHbBlw/uO1NEdn0Zn9lauMmK6gIm5bbnMhqFrldZnMNl9dIhIsV+/
8bF0p+ycWnwW0k/qaoBUxRGyMmlAbLWW99ipUNfo4VDXQqpz2rb9iAU4N5y7YDHVT6F9MWJU0J5L
fpYWaZvs6ek4+UnHLUegLsLMEeOLsADngShksJuRGJrUTWzr1OY2NpFd0BsY5ZD0mBodmVfEbbtu
szvDsDENFHJrb8YQ28VStj9dNkblYycGhaLMEXJCQlt4uKbDDYdOV77WqTeXz8RdZbM5VW1tGD7P
K2VqlqJlDKPDsnwomeAAFpxMr/xLh4kWk28Q2AGmpyiULFfv7NZf/IawhUB2cD0rATUS/V7KIMSS
PfzTfSOzeO1L7WTNpaZHrPE5uI3jRwVWapCWhMmwiJ/tnbQZtivOgxRUPJDDoTuwwmP37rtDFLEP
tpgUr5PodFJP+K0EVJUpjzVpgqbL5uHQ0p7yelxEJTvvDl64S41reK2sm8dU4Sa/sxvH8kBe1nEb
FNtO20Kg9DIzfJdjTTSuN++zOVJefT8qndNcD4Xn6Xoz9WKuzdagbBjng5WMYf9vwtKgmNdjL0vn
FzFNKHEu7uADo3604qrJzSVyla6afZszALpljcCec2hJpvL+gy0mPPuChmxMAE0HlieLm7G9wCMY
ZgJYtO+cIgns3WL7Zcl4PoY4sybjOjrX5tGYaIYDvg+xl5UDujUfnj8KybFnJkdxsHT8zpSANb1U
H7gwhSCcpuLbAmis7jGmT8HzZNUoXcHnUEKwObHGPnIPtidjOmoHee2QPA2k5fDMLat9dLCxjxaD
jlzUdalqraw/OJztmiFgmAYU7xCukNbesfKOUwwECJfnajs4bRP/F8tRxwxA2qRmnFVoTFeM0UpT
OGqDgVVbPROYIWnZwDWVy1KoaSfAfDu2n5l+bPu8ROlZOaIe861vrKr00Dvm3OKZRfoKZPthJH0V
FUUB2zakIJCHoiLUJyFC1Ij6HuhUkuzglrc0CWTNAg1PQ9udvqYubvrvDI7ompbiU3/BA0iWDkS+
muO0/SxUpZd/uKGiNXepjScrOCAMYK0ONAqTZM0qGn/kf8IJ2vKkxhmr8tb1oX5UnGBlbX1MVUmC
DNOSvIJBH9bYrkILbLW9z1t82OdBL16D+cKC67wYrb0fOyQkZwfGIQDYJckLmfxAQ3Hg/q7L5DER
XiE+cCvMmCDZ2C/Oc+yU7qxObZRCzMCoZvcN0cITxuvpYOFXrA9N31XEy1PwdRzF3lCp6gFZZRz9
5SAB4UOQYt6G3y77QUxDak7+NZ01dBg8ecS95eKz/WiCX2wIESsxiKxkzaA0ziMYV7kK6/g9qfse
mFLp+8FIlqKvxYgew5JpG2PXnVuMa6bPm+TJRHGyfHe+kcFywHRkS4XJy8ZNvoWxHLOmcKLalQ/o
1JN82FHBVUhSQZo7xM7G8dgzIWgBNRIPXkdYGXqvRRjdMOTqjkKz/bJO0VRUyDniwXTRfwmCAeXc
DRyGwN+YkLkxM/EgGve16Ts3Oemm9tRwpB5wLbGRkMu7W5mwRdl2BgZSfsIc26pHBxrv8McIo8iz
zRI9vlsCJh1Jws44xMXObZVCMR+aIXiLSiCmf9NEat5IuOc08b91oUALMRavKl7cYHv64CccbZ0h
NAwZqVJ7QUNlZ4w7iJOMdFQjGS8X0f+tQH6VquLBw2ZZfaSN3dmS+cU6990ks60IXVOUFzF4rCXr
LUoPXCE63PAfls9ICueAAwLFmEVMWDiyJqS36YWYXiZ4oZz+dVRG6QtBT5OqWVrPfYsI1/aMqnaV
8orhl3JLJ5+FnZbLd49VCEFfpULuMyZt2m2vILzjyCW2M7WUgN0WoIs6zXlEQGcakKnJ4phBF8nD
DuFg8x8LX6HjA5NkWc74f0k9XYArhfuDHNkri/7RpptTCOhELJ0vSlan+C9qgFzBJOdBn5BUaxFh
X+sxMrKYZDHbIdga+U4y90DBKYd/6YAmaGCozZX6s7im3buIRkGfE/No//HYWTT0ZCYM2aJMONbl
u2UrOr6NHXkZAuoYZArMnx6LYcDpFWY1VtUcLgMk2L6qi+ie79rk+YaE74hllT/NRfkvZdoIfIJS
ghnR4AgX6e+STE7NUGUObXrLCVkmT8XMtUQziSM4SMj5bZylOM/FEnTnwAXK9SjhnOBD0gUioPvY
msHKjO4isKSndOlzR3dX1Z452Sjr4T9Kh+IM36vlDM659029etQnyWAcHExRQtqJu7JYvUT+jE3C
yTtumy1XYvS/eL9oQoXFXMj+li++xG4Uldn6LacympMBgFMKHQ3VAt1IC14uB4OXRLr+57dWhL22
t9fUPVmUlWZDhkcOP1ISzKsFMUnCytzVSVvmNgUZZYx/mUDrmPTiZNyRiNddNqH4r0vUU986gP1D
FpKMffPN5R0HvAzMULNzrPUC0kbiq4SLwOa8i3ruUofOYM+n4THgkScE19/xq4nsPjdZ7QbHasBh
+hZgO8fAabrAdv/OmS+oyVqV2hA8p9SJmbuUI4e7XWOb3aRtND9omDpxCzqtQdBNOCNKJZLvYyLh
giBk8HEsGtDn5i5ACbHmmTsgk99GGs2Fvh2SXVjBnJq15ZHqQKgZ45cWwfB8LSuyuWBEtBGiSNTf
Zdk9AQoJyImwmfNzhzMn1eFF+mkaH+ZWBvO/OlAr7YEnLQ2PWVKnAepjPaVZdfYj4Yub3zZAnjbM
FscUyBib3SK6K9pisH6xXAsOwCpOJeE5dCsV6JWIiAgc22mKRvluqOLRRWbt8uMxOUBfvAd9Tgno
x/Soj6keovIpZlA1feGMX1ubaPQFUYkqqZaZ0p7E0eCbQImhe2L/URviVou5yLe6SdAm3vFFZOnE
riovw9/BKXqsUixVnAJu8cCY57HmVeKqdbrS63/1aBL5OQ2gJ2as6cM4/0F3GgVvmbd0CkVCLfzC
57Jr4z+Q+DupP3OZtDMQF6r8Rv7hxIzgDNCTuX7P8KnQbQjAMWQp4rkDaNo7RWDj9JP5Ge3pjUCe
pUbOO6tw/MfZQ0gaFMFU/+RjlFBQBV6UqfqFsIdY/g6RNDkJGtZAQx7oQIiHsFXBYEGGDDR57aWQ
dSOY6iPBh3+UecOqSQH9stq3wf4z5llQBSmKqB5EQSfcpaXYsFpenijFSMK+U14uUgZ6nj8V8aaz
54J3dqyEQaiWCz2al5SeNeNy7tmPkQMShEShR4iLtcvA+61x+mQEnu4Byf+0JAv+ETN43hl9qCw7
rx5klKb1U9PksznEIm6hsVQDPCoqNFmBwp7Z/d+KummxkkzIn3HzZXgTzY/hZZveY8euBVVgZez5
UTp+yvKAqV7bkLZJ2gYKmRzVCmGvTi31E5sT3/vP0l2fKHKcAvoq9F3lOJpdZUt/qre6wwHCYKu1
CrLCWVez7t6KmjcFDsgxR8xd9LmIL52OnRgDb4xbk8y/8dXP6Gg3aCiz8gBZkfyVZVF9uJmSijqT
iVOdXN1Que7JK2P8qQQKWf0mJR2D4oAxCoT/iVENPoA8+c0bqJQ14QwuccplfrOdwj3PrIVvGOHh
YfsZ9bib+fmVatB/NAnefTtq4vVr9SqmnV3j35TswFIvinjZO3dqyse+gMFaa1oEvDK48kyQ4yDB
5QbwopP5tE/siSxB480PUpbuOhBkONhKqC3Cj9pTu77XtzGDjgdTxyRUKGfia+jOXYSPgI5p2WZV
RQRuLTuXFGUOlZPOnfy/2EvivRvCim2irrv3x4injTbA/LTM7A8Djf1X3rLUhiWrWBE5WNDznTBB
eJ//38JVFv7T4NvTuTCF/92O9L2VZqtAexJvgdqgL+8TcW0Aht4Cu2q+HIwFTH7yYYh4GBzcfOyC
mRmPTC3CuAKE2iTtn5Hp1uvCNG8HNig/0ZQaiO592m2RFuZPEvEaTE38O4cizd+qZo72njd1JxfM
NaylAhUri/aHuKXxJBIoPiIHYusrsLeRky2uksOFgVbu7imsp12SLt2tTlsMt3PAXis27TtQK/dR
GtQ70WCnGwRUOJMGqyaBVjYwq2C9rDPhf9ZSFId5GSZEogUxCWrS1jN/TTIvWEMQslucIToQ8jMp
UK2oEV4QKrtTG4LBxB0eECbhDOnVdBW+7pBFEwcHka7LmsipkTqB2Gd1jP3T/b/jsqcKrTxnC0J1
JytFb1lhO/uDmvgSLzF2KjX9jb3geWhoNWJJHwsqWCWXxC2OEThEFqs47arXCvDBKrceRHPDNPyn
ygnyyoPytO5De5MTJOzBI4T0NlGCR8R3JlF2jBgb9inoETwYQCv4elmTZGX9oIiA7m2fXjLoaOjn
a6JZUFoDPPGGJEQgAdH8lHg4wkCxBjGfoW4PcljWko/RUbQA/bP9X9ss+PlYDgMa7KWPBc7aFv18
k1hUloScYt7BSHoPtCjPYob10ITWwZslYJ9xm0bmv6bEHBiRukHkB+66bHmVSXhYk9udlKAwSSKe
x8Smi0dEwnQicXbtYmfXZfWRU/3FZr8CD4QYpY7t9rhTlrMjj22Nuh5vtqges2baZjwks/iXLF9x
gcAM7Af50tvYLneOyd5K9l+omGeyjh24lu7RC8tDxDfLgG5fOb86Qo9pi61TsXXPQUfWaBmXP5zH
2yJp7lWPMsIA9a5ITFkNXsIOjjSltL2qn3Gw46OrP8a1BCaIHdMLAoCpeZQC3xJSvK3q8uMMkh74
0wqJc9wXKFLEHy7ph0V4MA3YhpfvgWSDQ2OzsjerOKj+rpy/Y+zt0iY4ZWQ0CYcYqGkRPJTh9Dso
VWy61rtxM94SfyQQ1bnaguihZTlwDl7dKbw4ln2/ajR1zpsEOsxFdfhnHJLPuwCfVLn4H2Te/mla
kpXBSkQzzn33o5qTo5y6Qwc3uujTA2pXKg3v1QXDX43Ou63LN85fUMKG4JX5E6P3KQrFbnAVykdu
ZUZiqMyQN1swoGANjHCvbD1uFmZfvXQ+qz57LcLgdf2Dqzw3KBQ0HxcjfLaNJ3lkoszk54v4jW1d
fJHNebSAHxdQRjS7RXT8oI+Tne+KuzpEsKD65yX7Si3nDJfyUBfTLwPFIwS/p756WwKx64rxEpfJ
KWLlTLh2FHhbP5ovE9uoyXc/w1WtaZfqbtAEWoU+Ff5gMbpv/og5vGFtvSR2/dPUIyI/bw23uPo1
H8bnD0+xQ7JdzGZqOZYLKZ3kTOeiIOcHxt3Id2aPvz7K/5rYobygeES16mZYqTvyLTwSPzFI42xP
joVXIHqcvqo558AbNo2ZDii+HhM8py5QBu7Gmiweu/kc1qvOAQQiDnR+xbzAZiWcRecuIQoxS99L
ZAdeOz0w5HsWwrsPi2DXGmvnzURyI2Bk5rLp0vqwLv1dQB3C7x+QkX0RDkNynzrUPGsT8r6YqVpe
cqIV6prwUK0IBljl6FnDW8CUWLrfKxhIuuEW7fM2bFK2l829xnybuBVkfiSO5a8Yl32YeU82NHg/
CZC9dtuBq5ZW38S6X3SPv4JNA5O9q9/kmwaWkFHzWafJISbRYpVqQmW8MYe8633r4Hog7yo45mjX
6iQ4rAfGxPFtsv/ctsVRLDlU0KZzrzCYYCNhstfGMTePDB1LeEcGWdv1aDYkajPfnLv+YYab6ib+
Xgw2wOhyy5N6rkz1//srgRHCNutz/ew9crgVaAKAkmxpzkZOByfyN02VvNqgysXEOYm50F6drzyl
6zVPJ3OlFofnGp5U4j3Td59cjgX6BSSS8620/ZXIuEVnT69k75C1bPH7nJjzHhtt/R11uE1rzEqc
feDNXyMvxXoiNj15vLZTn226pZCFE0ir/hvV4CVI7I8Fuyi/5Epq4sue6curE+flLic/CGvemeu9
V1ZGIC8o9cA7sMdDXq/AuU3sHVixFvRGfFXggp/9yUVnYB+10qBt8TTw73UccmT2XTzhADokbJTd
4fqdzCAj1q/XsIB1VoRxym5C/rDVPfnB94KFxWB1qRn58y+8+snwJPv4xYjgWmoY96zkKR/uhmBk
tRwdFovTZmLrCoQF59FJjOF2/f9gSM+Cg6T16z3u85apxRS7m0zS/qOmCCY4RHjXEI6gTSg3rvUO
n+BemeCwnmnrmZXVAaQrlKy8wikG+Onhh1LjrqHbyIJlJcD8KaJumyMXzHk+nR7sJMfH+rayqu+1
fsg66Ftj2Zy17R4NXsv1WrsuKMcUcuHoVM+2ajCgpOJgM9u86yVOaMNLTRvEMk5So9YcvdciZ1HT
+7ehnfdqgRht0h5PrS23QxLx9pvr+Gi6/i3lwwT5vPMKvi3Leg7IUF/c4iBD51aAx/aA2zvqniHR
tqS2SKBhewE6V7S7PXgNKy0ONqHAa91RFMmG8SUgT+cwzuWlbL3N+sDN1oy9MWZGl8aahmT2FRP2
8F7W7mFVEJRZewvGCHcVvm/eytMwn8ahOqPDfLec74i6uW1sXqhYkyoGOdgF/WE+rzCCasTva3IW
nZzWLjdNMxVksiOl4mdTIXMIIwwd8/DLIwDhbuCLJR/mxsqH1czNp2AN42Ff+/Kyvl26pF/X+/id
GPN36NLRA5aW/zTPEj1ScpKz/Kwa/ZTjJ13oJpKhOC+KGgWjwEUgdU8bxObrj9aR/mTZebRRZjKO
Sv/kIjysb5UJs4CTtteuWk9ys/Piv1ae3hwe8pXGzdR0u/qN1s+23vdk5R2C9IUNz97n5iy9/nW9
wuxabq5cHqj3D21p/U07MmwLGPltUD3HOnxeTcPrrcsK6a4lB8EOyeVT9X49TStOeNjU9wpoxvrJ
4iVINiZnAWXsU07ghsymv8iDeFw6XmrMYkaAWQVoU5sjqRTvmMgeSP3dZy3Gxv9xdl7LcSNbun6V
jr4+mIFPYGL2jjjFsqgqen+DoCgK3ns8/flS3XuPVCOSJ3TR0d2UCBRQmSuX+Q0YdhWVRyVH8dmY
btp2gjGUH6sShUQ/0dYJdBW1g2IAxY4xR7dKEfcxGnzEsUiTvLvRAihKFmkhnzOIftUAwRKpuyuc
/gpRn/UQYMXhoNdZWssKFKLMaH3T3qohNTnkJW2ulpI/ZIUwGNXyMMeYJBepN/H6FZuOMOnCQCcO
QARuxBCd8CRwotBF7609OAONYvm9hG1Pdchbl5fTQNZMPeReK3S9rOxvGgdrDtIoxUKo0i++lCS6
dSOuoii6kdFBHpqW4V7WvLUS0AddmMumN5bt0HsuGUfP2IMeIAAOx8N6mQQquUNce4dlMmrq89Lq
jPWo+0j6oQGFicE46vtM6poAoWf8v57gxVsUdEBUCX31KuL7Lv3U41u4jKWovv5VHsFIQWwlAxE7
zO+59lTlh6pHR4GIyyRrkY5oLsp0G9Kbz7E+Z+2TyfFUd9Gxy4AnsaRQGURbUipFJBuRdUjdx7s4
S/YK8PuKjM0yvuDHjqKnfV4DYorT4ljmT13rQ6oQ1L047GCLvs7C+aly/PVE3HSzZqXSypHpjoyb
ZSxltxEj4FjHbw6FDHDuvXPeJ6TJrnFWzdPGDZWbOomP9hxhSISTVi1iRPIw+IYClRKX/NHYTxxh
I7xASaQQQezh6OQZzuBFg2zkBMwvaf+COjhPZX6HNaFMf0y33csvWRIWo2TcoJB2FtDLlYEyzaqr
Ohoe/dldgdT3OHLwntRfehQMOqc/L3xjJ8/lNk0fAAdI1QemJDcyL0H141tND7UbSDSnBnXH/E4l
7zeV+9ThnYQorlsmWsD9vQxkJRIufcvsgSsiUyW/YLt1DzKyMCr1aM28qWDZwB6s5VkKXQi7E5ys
qXCAaB6ysH/pbX3YCGRQujR9UqRiDKuU2epOlhhOVqzHpAVmLAALInZs5CPTW2AxFJzY3a/rBKIK
gk5YO2KIgiZbESB7VzIMQQ6IOt3xc68s4L+qxrElJWCciDZ39NXsNTKohk7kvCEWBCSR6DatRWd4
dSfR8UC9kc+7ksG/K3BX5d+ytOyCeV+ApUQB+Pt2iTB7RjJ1L7c10+EdM00wQzrExNq88Tne63bC
TMddyYx9QhxJI8rI/U5X6lKDBbxoXE41I4P84zfroGrXPQxIepfLrnEOvXOsqaYkTzKoaWnjr2ZX
QOqT5IuDyqYpio2G2qcmcJAYz1Pbuhlne1exfzMV85A5Wzu9sQptay0LPnMaz3SqtKxN9jVTJIfa
jpHhbuwhIkHaM3NAz2lO/zlYu1F1oSBOIE+0FvHijgcW2blMA2PWaQxizyZjTDuqVsxalxzLZyUh
X0uibwwz1/LglatFxCgZ8q224BrlGo2aeytrV5lFiRkKdMqNpbyeTh1hUyVVFexM9ihI9EMy+kfA
2uzvfOuKniaZubWhDzKAOwg8kdz0tkL1SS4FBh0PMlwk7H6hXhWy2ea3a5TXZfbT1/1a0TRYzliv
APbCZKZ1jiXOLEXVvGJNSlJjbSJEbMJu3rNjNg390Apgt/BpnRA+yAnWeTieS/GDnJQrVdKtallg
yo2V/HuY7y4D8PyqDXowu5Bbgpuore7pWUUqjjgCmwvu9EUSKqiTx2c2Q+ccaqw0ikViBcewQmHh
2Jxl8x35t5YOlyghU+LlS6OMmSOGSxvjN3pn2ApLIRmpRxVKIIc5ijsZ17LI3bKWWQiOrz03+XCZ
tdbRikG8FEeZ5spjlMEodFzkK+WbJjuc0YSD9EQDZl8kE08hDNakP32BzuI5IRymjHfJ4pCPyzm+
swbnnFYdgpk6Bofym07fBhovqUbErq+LfFgps3ZQ3SstjzZkhCw/TIeQcfyepDSjjU/tq0HKr9Tn
MnZ2rX09a/FKZv0KIbFkBZb1cF9TRWAUtsV1cxPq7i1mL3xqnb3JUchLlnFZp/DAwEIWNXYzPcki
U8mmG3kpuelkZuSTsuT01mQ6RQaYRIicVUJnINGcU6Ss63hguOoz2EgDL6PlUzvZBeNSSFNiqSYv
AN89DqaIolcR5h6Ax1GWR66Oza6dLQ0p9gqQeJ61N5MqHoTxq6k0Z7wVN823Mrxqc33Eb4fQ6NY7
Dmgv4qxF9Z4hbL1x8AbKGvXRhBLtEgVd5FpCZswLi3aaheBUmbvMj2b91Xbn6xgcjqgZfBTHUFcu
Q/QRI6u6zjhsGQ7t5PfAOPQ58S2cdUJv1OMngYZGCkSQAfLGJ0uUzHBWnX0kCq2mIHuUPQeK51Bz
92rsH2RAkCFYFRa9x/LS8mM8UQh5lcw6/HlNJyFFX1A2GBhGbGC6bJF22sXB9Ghg0sbI6IJx6LUs
wMqUmpXvhSRhresVjankwnRz4E0OtcK4GLLpodXBg9PSGLP5Isz6Lzj1btoBkF4osr3pFuRhlpcb
yr7ivHWrahnO0YPMpgCsIL3TZt+rY3CxsnK3oSssiqjfdEV2hR3wNT+3eV90o92+Pwx8po77gd25
Ntxq7dARYU0gLbhNUlQNoQcglIeYwuy/xpIKzgZtapJSEu46SxLmx1Z2JZiPVJamHkLL3QK1YdAV
HtUoOHZt/oV+1Nau/mpT+ARJSd6SPcFmdt5sKopSbcmi0wsS9Td99D3NYSAekeK7TXNZlpWGrrnw
knq+zPReW8p4WzjdqxZER5ApnoFOge+KG7vovMYHr4R86iamB0FvcWlkyoVsLcoEMO2zLVMbpDRG
2mq+j/6zXgXnmHC/Oj6jeyC4BNXmvgqZ5bQNY0l1NC5kp0ZrrKVMpyDB4ohicBRm21krwN1BBDZc
AzJBhRx5vPfpZS5ooa8mgsdU6NiLJc8MgDzH6a4ZLS0c1biqXIVTvfmesHWoC9ciuJexUFfrB7eA
l03naaAIDNGfkQlIaFgXnV9+lWX4wHnJqOZSb7tzVO5wWmOfZ2mxwqhlCT7UaxKG/o6SG4yS2geZ
HhupfgFg8UDwOI5D/DVXwgsUMQ7cbkOn6Inh5dKmhYCo0FdB9WXqw3NuhZjequa3KW6uHPZxbujt
FvInXoVYxsJvObRq9pAP8DQtsa2S6cKqJk4TXLddi3Xop99fGuC8vVZaOxefUjXaW0JcNbG9V5L+
DjDmkYnsy4BU7veae4AwhgkZx4VMBr4f1Oh4Yid/qbblHgGlaY3D0x1Kgvc2eMGzTp+v6TIuE8WA
+pbstRpLTDrzOjV0C7RQtj8MI8SBM932FLRSujUh5e5aRN0V2YTipArj4VVr8YuT/TziPzIHiUsv
r7RAjk/q3g1g1gjgMAvDsmDe+tdRCZ+1Jf+JK0CuCuK1mbXWtGDVlEBWHH4HCO5l00y3GJixakhU
xVjEV4oL/wbFi2PdSbkSy3yNFHPbdD68SVdZQBk8FHl+8Mf4cehRLGqZKZgOly1CvJ2MPSn+DorP
92BiQ5OXm9CuojtZUaWDfh2wWrIKPwrm1JdtN9wi5msD7m/OZU8J+hQ9AkpTWRsBZWWuol4jB8du
yWb66xwBlo1Cn8O5XHb5GwXEF6XGIqnIn/sp3qKMh2puxfDSRVAPKvp+sI1DTTDr9EYsSmifiGiW
m6Dt3xS7uYvc9uDbxrlFK2hw3PVETSdS4wom3Qb850qunEIg0mw24miok1gNhfa1sJOrOKqXrZvp
OJ3OFwZtxCEMmMxVa1nboMT+FFk99t8UrqaZvORjtxS0OofepSY0vdAoAT9miJho6FqTjZigDTVp
Oq7pMB5RBUGjCnvyKXoYbV3DRzt/qGKgQgAQvoDd2jcNX6+TxPgD9dmjkyp7ODX3Q4DTl62gzGQ1
w0YaKaBAZFz7YIS0OrobwfItgoEuCS4isHC6Nj6rQriQWdH41Iou1sBa/Da76UOaD0+ZZcueBqKy
DdNlxI8jqiPzzTEx7VNGjHOi4mtugWsH0XBn44kCAgZOEviORQRkAIYbtIi8OTQTwzbwbUgvVsXT
ZDdApbP7wq4BEg0MMXNVBypa4cM2hym2mA7TeRnjhe3e2VYdb6tohiwNOoiRh63Kytly30QJMyR0
INY004tBTQU42WK6oa5EP6/1ybwWWvMo+2EyKTYB0ZLR9wcTiVcl75fA3bwJhzLhJpuRw4yRM80i
ymHZYh6rnNDGshBYSmvmDkVrdJ5brioA26Q6gmh58IBW7yaw1GkZWdlj3aX3do87Lu4E0OABrtg1
yijET8wpNvzzGIfupq4Rrkw4EhVmCgFiXw6UFigwzNITsIcMg50GUW8aRNRhfHYcOLPbQjM2k3Bu
3Z7OswvHVcvQVRH6lYEuOZjMLR45dC4zXntD3ZKH0NpSlAAFJnPp3MKJ6jwwIv5SzysAb0lLyRBu
sDLHJwiHGyb82S3gmY3GUUEzgfuGS4fhW5eTRhXxYRLlpY7fTouBQNJbqCHBbp5psFPDFAajPZ+z
WE8P8riPhuECKxKxAIG+6/kF1zDylVKAJ6ddnEEdW8tzNfDRMIpbd1jLNEt2xOBS7MAvHAJF2YwF
HcXRzZB2DXeD07Mrkq2ajluD1FrekdWHtZWVXDak04UyQeVzvY4ehx/kr6lhHwNz3JpWf292xsuY
oaTvZgCESUE6NzgGMJklnzVcBDNc7UylxrYFEV4OnZDxwgl8m+Fc5g9A3aQOUw+95ayxmLZKojqr
5wHnmMsp7sNlYZcb+Ytapj/FyGXtctXxXJQn6MTHFwEZt++Qtjo2KgQ0p2Kb0oZWNl6I1VlfSpoh
0Qh1m+rMabT6gJLxfVe73SZHqAy2d7jHjiJd4Gn0GGl+xgHIZLaBw0cvAcHwah03XQ4YLC4P2lQH
W0CU1TWFQbzJopAsrQuPnVF6jRp9Iy7ZsoPcXDuRvWp6rd+GaSY8zWzuW8SeUQ9RPJFixKaL6DwP
ojett29mVUH2AW63VFLE7uYp98sUxcLq0Cs68u+NwG2RnXyk+7gORXWuNOGVlAipnfQJnf9tVA3X
KZIZmAJeVKb/UuhUxJhSgXj21fvEMW6nFOO/bhSUYRouIHIfxnqBWMy8xR4TUI5ANQjy/tmoonBK
PnOLnTomCJS3ajtfDZZ7SSJBR9g0v86VZPp3+XUddW9NOGy6GTHiyHKMZerOw6WcJdcB/WyLLkLH
VwJpv+7tF77Pp7RDbDZB2IuCF4925YXCeO3YDa6IpP5rc/Ivqzk8xFF1RVDaaWVz2THpkv1bwTwo
VNN8g2XAuaLPjAT1FGPx+IIzFSHZEZXZlg6ipl9NbfsKUwGhEuNNrcJDEyOjaEQGU14jXYLSA3Hj
EGrCWd9iec7xwegGZ40b2m6IKeKDlEA1Hh1kLGlQbBXsp6dm8qBvnMmSTK6Uvp/WflCTvuBYq6Uw
1icKhSlUb0oFmQGLak+ORcD35AsMi64yRuOwK+6mAII2h308MEvMkrTaNlK4vsvB5+lDsM768Jjo
ySqru6c8T1/5ZDe1TRqCB8m5bqlI/bbLpq2+xTFOSHQOtDHZoXd9kfQGjlMleUaiAdWbcmFsKgVM
slLs1Gm8hscPXp9HtfDt9SvP4t+jdCuq9Q00GUrRfjvOtNnYxOaAXFs4KciLJgeRh6Qn7Ws5MM5t
olCT2BlABCi8MczLW+fSz9VjbbR3WcdYArj+o2KRC4+MyTXObNgUmz6HyWi229wFVjV18BkAhhkX
mq2FCMkHO4ekZdCRTGscF0vUbhfLHEN+tLAJ6J9JfwQ02rY+jkdnVZDIBp97jbHjOiwQ5RBUF1mM
eVeSIewyxMQ9GBirPDSviK2MIoW044IggJ5RE+Fy0KgUsbl4ARYJr8b9ktAKmkLbX4y5XA0DQq12
P2KnYablzuaZ9TPVyaqdD2jrHngERvND6OlmAl9bfYym+KuSmDQ1Eu2tj1OgZ4qFr0k16YuopMOs
ZJxmcocnenhp6MZWL2lTaM5IJ05NMK9A9jWkUa4Z12Vsv7Rj9YUB7GPU0wUHd3kRBcJeQN+1Dr2W
02GUnSUMBvG8qe6LGuaI5nQEAxM8QYu4mF21z7NuhAugQZ6CpWGuh1c48V7TpPAhtkQWIixKRREe
v8kDFLO5jHFIShetLLNNO6Vrq7F6ZqrDnY3KyVlixdWZb6MHrAmo26CBvuam89iQSftddmTA+QRs
Dqq9XZ2TAl/VaBzSTVBaqUkEOEzmsHM9PQeaPcs+9VVPpRn2JJuWPQzLvuvOW7270IseRThYp7DS
bnnLOz2q7sZU0NHpMSlzVbrFNBhTVXswG0DELeMMV6ABCsZQkA7lD7Gob6jUNzYM2J5etx/5zAWU
9L7Wo+tQiXdd5F5PTLWmUFk1CvVfrZjEdjRMmeqhElPCAotNa2fioRwQIfJKvUlbsGZ+L67Szjoi
cXuZu7WnKOGOYepxxmZJQj/OUWq+h7mE4I9fHH1kNfEOs8/07y5p0Urv6EQBvnuMG2sL7vo8zwVa
YcXLTPzvbPVpsBw6f+qBg/TNsrvbiKnCIoJg0Ov2xLzCPvfTaDPGjJlFhQIH47I4RTCsaO7q2vz2
fa05abVq9UIgC65ejobhuT2jBVCw/ZndN5gaxj7Ev/w57mIvS5VDITRgCDO8ji7N6ECExQqd9XxB
aXuRYRMC8nm81XBNX6hD8LUasXY12vQMyhmPrCr3dpLHy3QyXiKsnI8OjUK0H7YB1P0xL8CLQEjf
1KLr1z307iIAMWvrOvaKeb5vCudbntO4y5JepeurwthCH7MAweLGw+1QGuOm04z7LE2/ljqSzq0l
cha2w/SrDlfwwGzeugBrPDpI+vfdI6OAQyL03TTFlyQ94SWw3g52cPek+ePXdizXWqPi/ZzvCKue
MiC7BFwFQbVy5IDKG/yaBgFiE0PS8b5DIWMRZpr5pRRjepGHAeTpYWZnOwrKhw4ogEtsAhwvtJA5
nKXQu52ktCCdIcG+KK0x6Zora407Q/0ylJPxLUY7Zl9HVXqboixxqOBzJUsTiTqQyT5hutE6vlIr
YeqBHU083+Z4za3aLsCMBKWh1zqSbpJlZE1PTlKUQGHA31gYcKB0H+B/41jAwITv3xD3B+kEoVwQ
EIcnrHUYYLObH03DLLypmoNbRSAfoFcKEvshupio4MSMQivkqUHqusV9W9TtQut65XFqbGuDg2Cw
sfgki9C1d3wZ542boVlqgzUBpw/PEM0HZtlkeOY8vYbuwDxfQ4P1gU7qxnKjZ7Xy30ZnRLKJkgwi
9SqEc6lp3T4gSkNvvC8YLsRDc4HiaEU0jydOzxodjIjx47Bt4eKidrC2q+QiN1V1G9jNC1T215gW
OYTUS5yA7+n9PTvKeEWasO015UVx9dsug05XNo611+c2u84g5J3z6aKbvumvMfFCnjHFuiBFMMy1
4a2XWn/HBsm2NRkD9AFSUxpGWOP5Oj4WboTEJZ1Yl/x8oZpovaIyeeUacMmL0jA2/AeDvMR9abEp
XqZD9wDyDECUPZ87Zv0Us1LaPnmY6JbBf7vXe7i+erapnHyTWvaz4xATbSlNRTseISMwnimDBibW
/QyKmwMBj15bxyqAabNjTQcRU2katroay/h81NHLKgf4Q3HvXLQW1si4BiUh5WxlZbaX6yoVtp2j
KGPnhyCqK9xUhezfGRWarbRmA6SoIxyUgfd81TqXE11cDmmFcYF5VP0Amh24FBRRtIXdqNesE0j1
ibUSM0UfSlJ0QGPqLmGITcREwo9nr27sm6jMD71aLR2kvEKHcKTW/Q1Sixui0i61ytvMzp+nsb12
Q/2phQeFbonmOU1zpFd5hb33zuddDQ6CJn2WjpcW3k9k0bm5GOmZb51BW1pMvOiZWBuER5hV1vBK
1Ew5tm7xmIPaaCEQ+LgDzxXwqdLi48CVbxUHKzX+Onr6ZwIhTyM1DqLw75G53ZZRRExJp4s0se9E
EF50vKQFghwzajQYkEHoBp6s3KqddWuHCJ9S5txZveqsbaXC0JpfKN3bouoQjSkrpuTT2mkNBkO0
OJL0ODbqBUTujVY4BwaadP8d9VtsK9sRZBggSZYwyDuav+TEtCHLztq7qe9ClghXUAUvHKV4yxVz
PsRW3i2TlnaI0+4QGthYokfMDVY2s5AKDp5fPwrFfDSn4dVtGbZrOcLZtdR9b2nRO+oyRnUUYrV0
XCtu1Tzc6tO8RQnoSgMIfoYd0uXcomrCyClfgIAmO3SqEr1HC5phFl1NJsjFMGjovU5HpbLQ9VTq
r6kNnHHItqkNiZDOGwgn1X8y62FDz/aRUHoRKj3ANZ8Xp+g3CkLZE+52BS6JCMrvJ5MRvJwym1qs
UgzGO9YN05HWZywE8jAf0OMwaKUiz5gy7wBKZtOFynUmjBhkx8FdNDLpjbr6gBT4sXNmyNYtdNim
YAwT1c+oOM1n+eg86bp9U2JtuYA8cCnlfcpJhYubrQYHFoEoafJONvYf7oZOwV2UoQMGoBvrAIV5
lsOLjRKUTgvnGSY0nhhl84RgyD5J+ts8ikCWhnun0r84Y/OYq+KWJfzQZ4yxTF+AnFWIDJO4+OuF
6nwF+ZxL7ZLbehrEFrKeWAoN3dfRrJ/9JgcKEA8qgL2SgQpUSQKj8jDVhoJnAHI7jo8Y559//Oc/
//t1/K/grbgs0gkp5D/yLrssorxt/vGn9ecf2LHJn+6+/uNPRYd+ZwpVdVR+/vpyDYeTv6T9nzYY
1DnD0d6z6mNol0eX4WvVai8fX9389dWF/fPV6UjbFNmV7jVQr7GGI92CuLf4vYvLR/rho88uPcJh
KnVGSPFTabfXXWHvf+/S8nl+uHTUmEitpNhQutBstmFh5FsDivrq46uLd96K8fPVFS1DETup0bpO
ERzpqdPVpFmNtg0i12eeCMHp4xu99/r1n28UKL7qx3Wie0HTXWSDeYzr4jffkPbzpZFV7PSxDHXP
TEkdG1/ZKSm2Sh9/brk8frEoxcmitJFtinXd0bwi87+UercK6RvQddkKmCCf3OOdd2O7Pz9AorDV
XEN0Hqq1KRK9WJkSzj/+/O9sKtv5+dqGgZiKDm1Giry/YTFiLOcpRcecyLb5+A7yU/7iDdlyaf2w
QHuVqUXeFZqXhs7R0OZdaQ4HQ/g00wt6U+FWRj3oiLuPb/fOirVP9jHTBWrjyJJtL+TgJxRaKeNr
pQKnnmFbFN58fJv3vpOTHV1r0EDVWJSeoRaWukQbNgfMmM5i+XvXl/f94a2ZwmL6UtSlZ2vJtzRH
2g7bwU8+uyY31a++kpNdPSadQx8De2crHvdO1oLqapDCHw55lZ5Vegy6q99wdnipAoLXZx6RJRwk
v/dk8kP98GRBZdCxFsnkgYS5QG4breiy+eTJ3vvyT7a6m7SFbRrRBI4WiY06X9YtrKc0WVX401mX
v/cAJ1te7anRDSOYPMF+x7iijtatg+Xzx1d/Z0NaJ5tdoAlW6Y0yeiKYok1rGdFZb8zGbnLb7pO1
9d4tTvd8Wwn6cd3gdQRFSMpIakz6HVTc5JOv+L0bnGx5vuG5qlW3J7lvaT/iKtqgOS3a849f0Tt7
zzrZ4o7hJ02rNT3maGBYR3fEs27GROXjq7/34eXPf1ifUa+hK2JWfPhWCY6itYp1NIXVpm5IUH/v
FiebO3HitrKMpvPiEkXPtte2NiOMrEy8j6//3gs62d+xO2b1UGudZ1sT1L4+VVBEQ7vy46tr7+wy
62QH1whzYbYyt16YMdj01xLYE2cgf4dlkc8rGIdgv4AsJetSxGdKO5+xHmCnoUEbAXXVlyooxY8/
y3tPerLhHdiE+LfYGSpr6rWhIpptFr+XEFon21wJGifpg7rymPSMK8opDLuM6bNt/s6paJ5sc6SO
Lb+3IUu3vg9COWJ8FwRIi0GqQy0ITF4xPCsGnup64riffHHvvCzzZN/jjTXrVtKVHtamYlFYKLg6
A0q0v/VVmCeb3tEEWFfBmR7ks7MwW2B1WZ65Zx9f/b1FZ55s+rwx+1hDOcPTsKstpheH7L8j36KU
2jnhld60F354LKZ5WUUIV4gdyhDLDGR0E5TbxjB3JnO/jz/LOxHCPIkQHdKOWddzNsdzdUycdNf7
2nUpFWI/vv73RfCL89mUX+APIcjRVdWYYqvwJIFTRcQz76b2DHm+2rlwJ6vEBMS0kRigxRwkOBRD
lke9ck4hxO9QqUF/Ou8TOgP4mL3pCL1AOam+2cCYaOq5QWrl/jpxfINpV9S58W07c+rspmEemzuk
9lV6d4hKZcicu4wNGTvqpctdprx30fS25njcQGc2qw0AdAss5mh8QWIpsi+LsmQoPJZFuUHPL2Ik
MiCx28PTUHWB9Rt6YrhktuEo+5JpAFUswR8CJPEDyLcoAvY7YGEY4IQAYyw4m9Uub5/HXI8BuM7z
YPpwXEMktrAUnqr+JasQmMDCLAeH9Mmb/3ViZJ4EzhYoUGGZiem1hQnkINYrq1rRnjXK1e/d4CR0
IqfdNm4yGZ7hUpqjIThRQSkTrgO/d/2TeMj7LWkzhYaHa1+XrTsI7GvKqrH9JDt5L4ScBEWbXZ0h
A6p5jaHP02WWq7FKQ3BCt/KT/P2dzWWcBMa0SNBwAWTl5RFqTxBjjJHhY92jdlTGgX7/W+/JOAmF
dMomw0A2zsNFbKiWrVIMwAprcwg/qaveeVHGSTSEBWsaqFTMXoACVrtrchsurF7qCJd8/AQy7v0i
Rhgn8bBKu65ACgzcu4ZPs4pxBRq6OCk0ECGWvuHUFx/fR76RX93nJNgJFMraxlYZMvdadlvXGTYt
vV4KGpNFCHOocvADy3EFDSJ9/CTYv/fy5M9/iH9lHBrIJRWTN/hGujVjgE6Indx9/EDvLbCTPe6r
qC/0dq178ZTHyMtaDmMCrLEgU/TaiB7Jx7d5J0kyTnY60p1DwHLSPc3CxGHsGgyVZXEKC9MNGP+4
5qWbmdXTx3d7bzWc7PswqTGFy53RAxGk7OIywiF9iEDRFYVYOb/5SCebX8nAGDYNTn+dqiCmwTws
PJb1PMK3tDTMQ11rb6GUs/74kd75nvSTQADczi/Nqh49YDPONsqZHgjUjPcaJlvPH9/inXWmn0SB
gEHwPGm4qAAlSAaQNCL6FsZZc/i9y5/EANNo0PSqiAFh50fenCQROJUkTB4+vvx7L+gkAjT5aKpa
VgwevNm5WwTFACoQvsp82UDmEZ8kI+/dRf78h70o0r4OOx3ILUOUcV0ErXjKWwMUfWKp1x8/yHtf
w8l2hwUHAxy8jiclbh8S3WJDOrQl5k/CiVwxvwhh+smO13WjdjMU0ZnirkdzRMAq7lWvyhTxiN22
eh3h2Of1XS2NNovlx8/0Xo9FP9n/aWWY9eRMo1e62TGJaiwhUfTaYHIDFI8xKAL79m6cm33VA8lV
BmdaFigyrhPffvv4I7z3Wk9iQm/ZaIU3xuChkjG+8or9AXwxaI2/HvE/f2rIN98b9K9FOdVRELYn
//vPzVtx/pK9Nf8tf+vff+vn3/nnbQFcMTv9Kz/9Btf9+77Ll/blp/8BsRO101X3Vk/Xbygstv8a
Gci/+f/7h3+8fb/K7VS+/ePP14L8UV4tiIr8z7//SM4YNJV3+O+RhLz+338on/Eff26LPPgD+GHw
x83/ZYn/dcl//97bS9NyCc38D9O0LeGgCg9pSmMxDm9//YnxHw47U4e7JixXyA5lzuA6/Mefuv4f
loXulmurNmgb3WTRNEX39x9plmYL13V1W3BZ7c9/Pf/lX2v8r6/k1yMU7efdLBxTNzXNMlTD4L9U
IU5WZy9alJiSRt0HL5296L8iStc9d3f1FwtGBLOqBQd8igzsw2f50C9vLFRdM+BS4rFzEk7ygRas
M8fqPpnv7PyOpkAd3f/wZfz9sO/Ph/56NmGqlmOi6awJ9SSqN32HmaDWq3sjaM5wVMV98iywtx/f
RAbX/4kl/7qJqeqq9BNQ7ZPnMGKzKktlUBHIR8lGzNCc8M2BqMkA+5Ow9fP+/ftWtkbRJ1wD87yT
Y3fMBoxs/U7dK9Z9192a4Gs/fpafU5T/fYOTQJFajq1Bxlf3zgjprYMVodxOMGnAjoat+cnNNBlt
/9eb++FxTpbeHE9+K/Bi3w9X2b3yaN7Bn2/nJZB0+6K5NMazvltWnxyRn73CkxNAS3ut9QvuGYbP
5vyg5ruP3+Cvr2/a6KjaLG5xcn3U0dGsb1hyPmSrsP82Np+s6V9/Rf9zA/kBfjiF4U2MSJLxAB1c
7Vgtzoz2oZBKpy4UnPiTQdnP5+Tf60FoFvgZZq0s8Z9vljdB1ZU1N+t7GJ29l0GtQqx3kdOXKurH
mfZOYn66CH+5o4TpEjUdB7r6yY4K2gK5rnSGk2u8OcZ8BIgLanA6G5OjE0oyJEr6Cdr4ohtQ1DWg
m6deoVrrQOvusiRfTYD+ANCvBmblcAXOkrnZdTmQFgGtvML8Dq+frus3WaCsIjM/xv7AmAtUlD/U
21FFiFpPVy6EE8M5A3O4ALwCdBEgS58uw/p+nB4cJVq1KWlEctc0z2UbL/EUOZ/U/KKjrRGPw7L1
BYSD8XwYE4Sq9DMDS8mRWYoWtBh+1puihZ7s7wdD2TCeOsP96phqe1NczBiJKNUTisKLsY42cfSa
AeZvHWbtgu2hf5ndhxhuTmvUVx8v3V+urB9eu/xaflhZ6HU6vShUdT9a8eMEhbrlQFAgk2Jyu5kC
53fipnAMR7VtnfPvZG0VEKL0iIi6b7tmOSAQ6FpXPuAQJftsAHjSPft7GUv1b5wMoMl8D0Q/PBlb
cpw1peUccPyHKdbWod+AI3sGK7uYXQUt2DctFntcuC+mejjv6ceM+McHttgbUQubADISlHW8MB8Q
eH6uXBwm7mKatHirbma/R2NoeoITc9YzwCx05yyOEaEAJmY+majv2W0HlQthygy3EtwLa+zIEEZd
5NFtkGAsi2mJPtIat7EjVm8G7d53ECWAXlxgn5oBmvr4e9Z/ub8cS7c4dVXVJIH46YuO476WooXq
HrTaIptR3e3Db1qD5Jh4s3AVrLpiMVZYoFHaRaj4dvByytzC4rHdRYm10bMXy5gQiURrBwqzZZnb
PNH3nYgZIUIzGnVgtPVy6vrVJ59cronTE8N1wKoamuYIguDPn5zWoj+pZYk6eZeB2rY3feR6gyi2
VtJfdAniGyA8aRNtWVtPQcMjWOUBmZPrHEUVZjmAtrObGIeislXx5a2+jEP5ybL+ns7/+Bld1bBM
xyRHI7exbPckQKfCNhgQ4Zmlo/WkIGMy9+GqkFYQKM0Cjlo1AdxcR0CXftCnDr0WtKiDYFWiT4+d
OgB5sbB0NNu06LzIlWUaE7EUe2eGxvLj1/k9X/h/pJ3XbuRYlkW/iAC9eaULJ++lF0JSKum959fP
CjWmOzIyoJiuQQFVDwXoBsnLy+P22j/91KOD1rDiuJ5DHABDNYe9ex9GEAyx4Mv6T4wRYGcgURze
AO6f+fIfnzTft4jwRcYdjaBJOdqAuloVuky5YCftrcqZaJ0b0Rmbh0z6rTFF9vNVHn/Djhc7jjKY
0NYQ5027IcUiBJ8lvWIkqrosxwDPnwhvqHw7mvGZe7u/dX/d2oNLPNqpAe4w8xjM064oXvPkUqML
ZoyvP1/Zficdr0EgqJimDrncFI8en4KGBqpQz5V1+SU2x55pLGdu3ndGfLyGiW8VDvZMPsvG/lEe
HJ2xGMJaj4VxZwTXEzBuxjdWwpxgyQ5AS7ZWykALAliDPJUASjE97KKNSKkcfQJ+5oC4tTuLHp8i
x9dqKNzXAQA5Op1KUV2o+eN/ez/UfaSiM1BvaTjTHf1WzrW+blFn7iQEsFP3LoxnSrjSfmP+eTdY
weIDophsXP14gkUg0gDno847mpiu8Nze8tp6iwfv4dE6s4HOrnWUvFhAI1sd+wnWQiv9KD9yCHui
295LZ9f6e7P+eVn7V+jgIY+iEFcN2tNdEd1MmvxW6+/B0L78/HSgVP919xRtj5/mH4WXfp8IHy4T
4RoqNZEEqBChvyR8LstnUH3tNS1RJKxGOCcWbaUCNUoF7sCAMqYuaNOtzkcoTxcADqK47aIAbhDI
C6DQRSAhHYXNLE/Yld4KDH5KBEvl8iYpNw2a6Vqm45UPzqBDYGyvumaLqAmSU4Z4ScEy4k5NZBwh
DeZIq12t7hjuddppBWJp3Sn6VsCsJYJfQk/DTqFxooR0Zqr3asuY5rdSerIhEmYzzKp88IHABZbs
RhEduv7VKNW1KgZeNT9qMwqSHM3bR4D4hy5kMlzK6Z003cNZAOV+M46ynTKInQrMdA8CES28l7a4
XiqNQega0cJ+ih0MMbTjYU9xrDCHxhWvYUBRH5n5potrQT8u5peyNXcY420yU8AvEClTpfnRqENm
UNd4uThjqtzPye1ovkjSjN4us3FG8fVo+BJxQMzip3KZvLLZGWBi6rchqtY933KTnrdhvSEKx5BO
d0fktJberLOxuSjTSrLlUbk0QdX36InU+XrIP3CKtNtpndefU3kxN0+RiLuqrMBCuOr7XTzC2tNB
143Ss4hDwH4KvZ2Fu6LUn+RYcEuIeSFqRaEbVmUVP3B+rvKovUtQsYnCI7rmu3kAy8sIqop322jW
qym+ScSrsYU9IizrASXQGAO1ECavzfFOTjtbtDZ5eWM1tTeYoDUA0KpXoFeccQSbLgn0L1HrzgJW
LA9xDoGrKVbUaJ0ZYD46WYZuSjHfSkB+GIWvUNFhaNRH1yDDagb+M3g2kdGtex1wuA7Pz2AUu2xX
tf67GwI/b9P1hMZ3YttOan2HJ8iIbCyBQyfrzOqDSRq02M2TN01KXb35DSTdRy97lcm/6gpfs2o3
InRuI6RmKJ+TDLSS0W+WumVML3Sk+naAATC0r12WXzXilzHfpbwdeJBgn3ZpJYCGJYTNk5erL1j+
uDRNW/O66NdipV/l2LjQyfFKcXJ0UNvAOjOQltPt0OKPA/LPqHkMqcbp/imOI7Z7v4em3lFG9Ir0
Q8cKGTlftOCdmd505ScjiWN12cYMyjN+qiUFmJrsQeSLkEbP84LUiOFqnG3WefRghe9iu9XDDdM2
/LEHCapRNJTrZmwheaDzTn8zHw71SbLN8mloITIi+Tf114WvuUjoYARg11rPbPwCp2Sm2GKCmDbZ
ZjWVhGCbDndleY3oVB8eo1H0Ze15wdlLENYaEsdwCdZ9w4A/8JrE8DIT9kiqbHp5O5hIurCvLQfM
BFDfdO1db3beiEKhq3xNvCWfDDXI9eHXoJgEMEAzeRlHUr26sxyRqWFZ7zc991B/SLOVWXwZxbrZ
o7NJDJbsQxYSP2TcW+lQyqACLuLE5amC/djJ7YUBY2VhfyU6Kvegf+iS8XrMNlFZMdZvbLPRvA01
634wdq10CTaIR7Yd47VSTb4O6rsHD2e0LwKD8QriM6tYSxaY4HHqqX/FFziDfCVq4uv9UzJVzpw+
S0hFGCdA78zlfM042edFd1PBSzTlX/l0ixEA+Gj2awETN0e9cj+FuzSkim1h6jk7mBOvO11yjEna
VPP9oL6L9csM0HSJPixdXVeVjgGDvsYW2ikBkwKr8vak5N64Caw1wjo9v21IjRS4myaYABFsY7x3
4pEJ3IfuEQgeedPe8SONvjJJ2TTtPRJXVRNWXdB4+/MRfsiMLgYPslVWLp+aStYmG18mLmeC1mE+
Dj+wJauVS8FlrJ7BibdEJPvKVJwrIxhuzSfEEH/O87U4FSYs1OgjHHvg+0xgQCKNr7OJEQhQHqXG
Pe1UiKRNdoNseKNZt4mKpZL0mWiqG7cpnjS+Eu+64aMRr+T6WZRejT66o6N0nYnFRYl5qglBwGKW
LHyt+QVK/WSlqjcHxaVFprk3Ax7xHqsetApz5QLexKJ7YdqgB652k8R0k3w5NB/yAOEpR90FvBtU
tZhggrxAh9vrfh7j8kPXU7fosqtmeWiE16JcgGt1ELbBRg6/uuLSQN42ERKrVFcyi96q9cAndy3O
rY23HCeTvp2x3bU7feDzKPn42DuxHGNA9qVG8wrhqj3KeAPNRHW69VCnzUekVj7KNU/nPAHGyT1a
SBUrc5svv60ZDR9FPkwWbL3DNollJXWrttDO9qTT4qXU3uRpuozRpChh9IAbu1O0+N+YwwdWWxdh
hasv6h4NnXSnbNpyh5KRLOzSiLFAkvd/rYBZ0L005Fl7wG+dvi4mr28gfRiwzUZ49UVSb4OpdrRh
2gRpupn057kUfGkEAq9hsQmRN2BuyATTIVjCLtTQ3UefP8dCJwIu1TAJVZmFkoirjyJ3UQrDkV7B
vBNrZGwG/sdzvYtN/+dVvruWR+EqmaiB4tWQdXgc+wTiMK7rcgmkgDXtnnYA77zReXoiOrLfcg9c
oB/5gCm82OnszO7d10dK/U52O9vzmRziO67762cwbbsP/Gh1fNcjDn7GgENo1efZvNMAOW+F+E0B
L7mY753LW2uzfVd6/ppRL50t8PrSVlmZNrLkcwH1PmD+62cYkqzgFAZDTj9KBK0k7Ya0DkiXWLdF
Te4JIB/GXACMCs0XVK8LXtVlVma3Z1sWMmZj3Y125mecqA+oqklHwuBXgNY6HgeIswp/jyTfx/W9
p26rTbMJVua2uknXsWe6wJRfzBcwFpvFC+z32E3OlH9O3gZ+AH0pSUZAdpRXSGmmMMTKphDj6goR
1bqLFUdrsWdK2zVemzDmszM74O98n0u2SIwM8iZDPlbUFFXVSEUTzlAsegJ1+BU1sZuYI3G6S2aw
Dz/v+1OpE402klU6W5KsmUeJYJ3lpqTW5bzrvWCF0MMxPG0V2FfV6twAxHEpjRbdHysd3cwGw0Sr
RQe34+NJ3vFQ5L9yCSGmpJy7plP38PCajpKnTNPwpxMLrsmh3uhPFzhmeJGL+6wzuo33fAFCatWf
qf+fOqcoMNBuEveP7fgAAXDUC0XConmxMnqQhdAc8jk4U3iW9ufQ8ZuJf7a1L5lxQ/8ao2RKRYvG
ibu4mnwQYG7gBiS7g7d9T93e7s/dy78TUZ7awXpHle4p6EJS+f16TuGSXa0Mp7Ebpzi7Pb4ryz9d
2dFOHObK6Ejc/vXUrrH2c1OOO9INlsO969yFnXq3Dy/saDuiQM8bLKr2y82rxu9chl7t3CtXgcvJ
4qYb0+ZddxonO3OonHwPaNfsK3rUZ48LI6YUV8uABfkuIEgMS9E1y4eZ/qcOAvLMy33yRThY6uga
+VKWhRq18464ccX32sn8Ya1dFetqHV4oK7D7XnCVPisPP6+rnNykB+sevYBkYDT3Oi7RSN6zuLwA
36XkLYYSD6b+iBOsD1vIlTE1TbDwnjv9knk4Zsr0TRxFlMHSjZL35LDpriaywkDO7zDX0a38Fos+
N28+o4xqWfE1TTiCXBmyJ9EHXXBLGToRKNDiqgAufr6kk2/3f67oWLEm5Ik0Z/vdUkAa0GecCPb5
CGLTn5c5sTfA5MMUw9Jq3385CnaqKMhwMNaXXc5HZhxTfxgGMHsfkLj/+wvSRFVXaSiJloJ56FG8
M0WSYQQylpBt5YOvcOXU2Mnq48/Xo53YCTj0shCfNEuUjvuTSF0Fs5KmaTciMsY+iWBZSt5NqXfA
4MCaIvW9DRheNsvRKasAcsPs4CrLJNNNxTiI3TKHTQkmgo5j0sHML63obZrfsUnJ63mn0yrQppy6
kbUwvY7vk6RvFXXYanmJPcvS4W0bR3hsjUi8y3tL19cUZdd6otlzuvjK2F0PGXJlYx028z42x/Ge
TJQK1ybM2XlFb8+LsopSGVMB7YEPtwbfodDXpXLuVJBOnEfcqX2YQ5RratrRuxoVkQLHSZ12qVDb
DeYs6ggQwwAsFk643Zhf2ARDfO4oRDWwIvY1uRRgWcLYSSOUNx22EJjUvfV71AusTPfnB7l/Y48O
Z00GJkQfzJIsWTz6DOwjcExME6JwB1S6/fV69Xj2Dpz41PyxxtEHIO61RoRrOu+e3gT7erIvKjux
f/98Hae+n38scnSbpb6d8mRkkZe3j4fQ+3q+2Eb2fcin88xCypk7dnQGliLNlsiKuZqXt9i+W61W
F4+/f/28yPc45w+P5btrdZAu5EHdAsDgaip38MErbfi3E/EhUx3ZGT3BpgvPZ1R1u23jpRv67r7i
JPY7IqOV4AZnzpRTweThzf3+/wc/B+rd3CoGP4cUyn4IbcEr+Hg/AsT6f97d7wHCg5Vi4gR1YsR5
t6Mla7f2wh2mHGJvC+fMPT71Xh7s/O+w5WAlta2suh8ivmWL5c7WtZG9QPPzouxDLX5hrvTzEz3x
xeYOcljSp+JtO1YbadjB1WNN/ldAGKuWwi8FOkIJGYd+l80vPy/2LYv8a/tozM2JusRM23Gy0TRJ
m2WKSdKL2YNj2Kn9lNovmt17nUt06Web7oK80225w63zcS2yoz4M+xf4dx/Asf3xMNmQnBwAcDZ8
I2dwGETyiiesx10Yu6Wt/Na2wqqxRfu34D7en3mZTz4afT8Sp+k0ur+P1INHY8h4ecpUaHa4GegG
1TYlGjgE01e5lz/iStuDyKczO085EQlwCPJxZtyGyNg8OkAakKI5lh+8ckWw0vAtT6SnSEmulOJF
tL6mcnZSinIqWp1C1byKuQDYsjbYIYESqKlul2h0rY76lUmAKT2pJvZE0kYYP4vkLp2GVyvCYN3S
d4E0fIzDe9rek2uKy6aMRw8hiZ305hmRwqnI+49LOjqqFL0cxzbmqOrcl4/rh7ubV9N+vD/zHikn
D0SD+UzGKJim+L6xB09LimXBwMqSDxyQbnQeq5gNElCEaqZlz7XqgR2WGy0VLmqwtH1ofmq0T1Qj
3ZkBxtr+ItBi+GDayQnzYiMTLbeSfpHN0NqBdsEGugqtwJFEqN8A0yyqv0Dhw0b26jp2e0BwWS7d
/fwCSSdf14NrOvoshnmtYMQqgJMX9HUBA3AQBg8OnoNfpN2F/VrqAzvMcAWzvoB63NezDp4aO1R+
dcrWSEVMhatz04J/Ta2QamvM0/37Vh99SQ3aH6pg6dNuB7zUrjZvsnNd+chI/a/B/nxWbd0Go+lu
ryJb/LDcX+f096feEYXJS9nkVyjicXc5lcU5MqVi2gXJvV5/AQOiPnpm16onvq9k27ROZSJY83g7
YZIuTXh8j4wd3e37BDM2BD8/3W810PHxeLjE0dONyLWDoLLGXaI8KQJTOqQZAeDm3MRvT/DVcd0w
CSdBciqo/lugg2HDejJdCoTJVaoDkH5PZBXbraQFMzlupQpXyCBZJyXO08GVpiIQLBZnppLfVdNK
Zz6wUti4wb01DzYF+2wUKKNLDu42Zy7u1NlJX5k8Q7IYa9KP5krqNBkSRQq4NppEMYFyyUemKm4E
c7H3HLLUWM7oqr8nIP+6nQdLyn+mHFFClzItmY+Yt/EaZOV6uFGe1Rvlarm1brO7+gYM9lrYlLvl
Wr777zgmTDnwShxe7/50Ojh9+IoXskUXbqc2T1kUuS2ttp+3y8lNTxHQQBxq6pq6D28PVigWSTRm
Qx932K7YSLzsnk46pPczD+7ky60crHP05JKgg+ivKayThj6wKw+J7xaIqZMp4b0UW/6wSH6eq6te
H7Ffb/C1zVb9uG+bKcx4NnDue5eHv8mBf4Fs+sLeBUJR7ABu9c0sc2ft3ZDFdTGfQyfs35e/N8B/
7tDRBsBcohyL/R0C0Gnn9DxLoFEt5Pmo+O/01P/7uP+z1NHjBngUq3t80G5qL/PhIW+bM4/hZKx7
+Bj259PB4xbVxrBaURt3Iq0uetOOvvd8a7ZqQgu2DR3m72y9oV3dMFwgnom0z93J/V48WJyp3Sjk
WzLusIH2YzpgQ43jlHyTRV8/b+pTDQmNER5NViySUgrhf64Eh7EVaG3zhfPoHK8iZyLSI8qzaXC6
JILPAEGd1P8/JBP73fDXbjlY+ega5TJUI1CrE60Qw25cgRUhrrmv+2jyTGxy8ltysNTRQT/oRT9p
MYHkjMUObT/cupfqrAj/5AFxsMrRV1kf2zIYe27l05NGa+maFPfu85kBS5thkHPb89zdOwpTRXqT
OaPv067zR0d1wJNT1Czs9/9LMnYqClI4XvfDSgrDpscXppZIwKES754sEk/D8hXxc5wc/FPs0vnU
7cYeHgVDcYq+sNOzWad5KrA8XP7oUtVuhExpjXRp2saZpRmTMhxwwos9w1aOvzKD8r+IwSfhGSZg
LlwALwlvdMWXq87WwvslK6+m9M0aGE3HDkRLLE9DVt/0EOPa1wnPmmgUtovcOBIt5/R3q+HnKE1e
Ome2mgQePvWe2QLJ1JmBUPde5/s2WeFIuO12vYMfpl/jKJynskM9bMfsrZMNFlMcIy5fAKyji0jB
JlGfbODKmAG8Lz1GJOKNAKxhxrwogg0ctpD7oWXP8N8HHFy64qoDyT8J7UUWzhv6wZvebOxFcM3u
0dIWO7d+7W3BRPGiqJifTZ6D4GEeEAQsrZeBnwVuqUsf/+SwONgIR4kEHxA9n2eqfYr99qGslXXm
l84dNqIOozfUHRqHud1dcHeutSSdPA//s/Ax5S7J1FGfUgZXOW+dLHs0lVtFvMIkmIPqGdAzPlhF
/kyD/Fx14OTJcbDw0cdY0eYawRRXnABCJZ8Dd1IPN2du68l3mUYoOiZxryw5uq1qIpTmmCnTjpJV
4pbOTUXjuXBm+2wJ7uQRBStc5JiiZntcfqjgZxThLE27xl18XKL84gEnKE/dNJ7oaw7jft4/Khph
sfLvNY+uDo82tGctaz4xG+PElHIGZ3He78dzR+L+D/31QaGmbmimKJO/Hz2rURr0UZVr4F1996iH
jIznOGOJuGsuHMFSsCqAY5v0uDPzq8b9GBwQ5jGv+ggyeayNG8KXuzIpnMQKr6zg95mH/K0e/Ovn
WajiaP7j2XVc+186EUM2ixZDI8lY3ZR22Nyl41suXYNAVdKQTLH8KBosDtZScJNVb7cafl+YJz7O
+EPFV1mFFfebwtxij+N7gkk3/zEWcUX+BOjYCeffUGx5D96zfTDYQiVJX6cOK9AG761VW6+SEC6o
BWvEKp3Y7F1Jd/rGCX+Xwy5uHvSQingweALI0Bbu6fwVCFBXt1FzK2k0dV2pYnabssiluFzi5dzN
X12zrlRfEl719D5eboS2jf1mfKnNGIvP8smS6hshTK9HNcLLNnV0fGqk7iIf1oaR3mrUlBhOmwGi
PjT66zxeJ8nz3HvoqqzkXjPfuuai0ZkBfRYfMvx6kwY3YFP3zZl2KDZifQDiRvWs5t3o7mLyf4WM
a7pckp0q28qE/d21jr2kfplAHO0U06XcY7cDcXTgtIwPhx/gZSEvwRbqHsZuByZ2rL24uuEmztVF
Pd4tPYWu8EYs7hdMO4ONKFylxTrML6r6eq7v43qD9Q9+z+7IEO9k+hMMdBqoCQZDEFDH61QOAak/
pipTqL8KWl9ZcrEU9+NQu3VFoojUqv0VmV66OIpqOtpkXOGr9DJLxVukP0fjgCvkLdev9mfioVPH
APpMBTmbRNFf3Z96B+Fl3Y/NJGb079Lg3pyo1mhUsdDw/LzlT4UNyGgRNajM9ejyUdgQDUoiYedE
x5wXLMMM2p7p6xkh2GV1PzUWnbmqb5ns8RsG2JMwloaXgd7kz8sK+3KBnE6LXla2MoZqGVB9Q3gU
BMNZQjKSvLFxhFxpVeMm8eQhfMFienCK5CkN3J+v/dRZpO7rFobCeQSH8s+fIswAw4WAzmxgBryZ
ohsrt9MU4twhe2Mz8yrgzkBR4edV98/trxugkO0b3G/DOO7GGSSOAC6aeafOsptnQH21+cxDlU9F
Yyo9SoaXOMuk45ryjFRez2rWGFzNb51hzdTULnHbVXxrbrqtfB1cz27qJpd165Q7wbcuzqX6p0ob
DNFAe5SoNFrHPKJFTK1ckIN5ZwJSqw0qDM8ANMOe9y6pNun9z/f03GpH78psZpXQQwDfKZ+z9tyX
jmaOq/BBghcPjPDMAzz5ygDFliRJRg1+nI3xDcX/okR9gHMqhXksIl0659K5ytfJuqZ6sM5R7pXi
Gg3QiXXAdGKMnft6vBlczJZcwZMSDMUYoGSXTrQqJycgIeOreG4jndysDCSZfAyhV1v7jXZwCIWj
MjNGHC274tN80zXGQOhFYKXi3D3jhaJSXfOFp6RYI0z85LvlyPyIwKFKjG3pz4/4u5v013uja7q2
l8arvDh//hR6//Ik9QINZ2kV+oSZBtTr+/hBXq702f+dWzTTfl7yZLUcEsL/Lnkc0QqUFnQV957d
U+8RFWXb+il6iK/02+4FqdByX3xiuLx+6lyJgDBefQsdnNb/TC+m2WsyeyyxQfeiu8S+L848mZOt
aqJDOpiWJSkcYn/eDhDdhYqJ3bKLNtWF9jJdSG7hJj79H0/22w3pHtEiOmQeyM935eR36WDho+cg
G8uMMgbTkMSAcLasE01azRPil5+X+X6N/nrepsxUxL/6cPKfFxgBhy/CYWb7c+/xTyR9zveJbGVf
dc76nHzp+0P313JQClTZFPeH81FgWpt537Yib5vCoPOGOZ2t4s8omZjJ9aJNdjG5s0evYLVv47Yv
3e8Ob9Jb81p04Yb7uvdPLv7g1xxd/Fg2pdEs/JonLN/sfrUQkYf2DaJMp/Qr50zce+r45HtMTK5T
XTKPX628Ny1LDZgKTOcGq1Rk3ZMj1o9j+WiIjV9jgHTm8k7toYMFj1+sFg+uNpsIAlKb7sjbh8TF
TfQvP18TGx6X//Nyp0ahiDcMiuxE9KJ8nFFhgWW0Y8OHPgyexZBR9WRTFrye8sKsi+5b/YRTZOOr
JvqNmdweV6a+pibUbqJ0Y1VrsVvpWeDpeo1+gvF7sb5icP4Zh907HHRsPdNvzSJyLeHLbJBKt7mj
G8KLRfrQB8mFocRe0J0dQjwVvWgMgdDasXhDvgOtg6MZgGBQ5jndd2EnrvRVs7GuSRU5AtKVgj3Y
TrVlf9xo29JHXLL6+Y6eGgrWDhff1wIOFg9Bj+1RzP+aeSguKrfetevKDVaq167KR4yQN6O/bKVb
hYkAwpzrc9UGtJwscfzCaowEMz+l0qpXjkr9hl60XdszpKs3n0o/2Vlzu8i6Pxn5XZ9PTpjVDOrH
7oDaqBYMfKca+tIVFnJh/EAVjfypdyrKPsatkb21Ou1BNUd10e2wWlqZc+xh+nCt5p9pReAEG4yi
ubfPAApt3bYXqflGR5+B4F96uhnycYP+hLkleC0tgPkLOXg2cDzNfw8qHgjK1aRjNP7c0HWUJ6DF
CzFRG2x6RXM647MTmcgSUtwdJnQQ5bq1wh3EJTcMf0u6hc5eoH1gOkFj2YUh4tvyLodvE9YhCrnR
OLVOHqe+FY5XnT5hAHLRyjclOAA18tXFXEf1VVRuQG69QtZc02/CXg8xVo9k8sokjUL3iBtS2T4U
6oD7n+oPxugHxauheGg35OGZeSS37CTcGHbWjC/7bPgxCVN/MdXRRqC30UPyTOeNUmwtNbObOnE6
5FiJ8FBawk3eMzc+4Z2H9ekoJZt5ARQhozVTXNWrmEKGwqtJtoStzITIrjffJr1y6ibzzA5fzJoB
CABTBQjUWUnWGdZkXV3fpyPeT7O2ziuUlZXiVAxq98q+9v8+pGgVL/NlV5aPQeJb84eSS94URbeq
+duKPlU5cqsRVJBcwQXB9JQhwqxQSONrp69XuH25pmZ8VQopvjl5YqLaxSBib8KYL7bHmVFA+dRg
H1uOsU+P9fzG5IQcQoZyh8kfy+AuWWRCw9EuMsWmNkUKLTzhw+GomMha4nUd3tVh4k50ZCfhPpoz
3LAlP+seQ/Wui2O7mcPHXv1dVPNmwU/F0genJHBWksLP+8JLrWQ9yURZWMUkrf7QGyo1SB6MiDVR
vA2Qj4h96TXaRC73OykvW+k2aH6N4rwSW/k2McQzXeCTswtQEyymqRRD5kD68zTQYx3rxp6qSc07
hRUSsihKvLnoxe2XCvhkjlZj9Fgs+aoK0VUJk2uF5/BMJ8uPTOypsr5vMerfFeqDIykZQl2MTX5E
5fbOyxvV10sgBJuaoue9aBsudlr/IBI6XPEo65CEPA7KihXH/VGCMrbjnZTG9c9n7cmM+XCZo7sb
t0DeanirCDDq92qj+fUqvyTaXONC6qsXyS1myWfO95MBgS6ZlARQftCf/vOB9iIcS0HquDJaWqn6
kmoY07QuDU6kTUxPTMHmn1ykTiauQg/TmN//c8UOM6piSaV9RKDZLzWTToiTN4b3iVbRhk6yOTce
cTK+1A5WPAr48ibmV5TElwgUXMsG6+uWq8n+nJzZxZHIb889x1O51OGCRzHd0NLjRU5OTLcXNX3E
XnwbuZ+vIZ07IpMzIdbJCIvyCtk/hVY6h3/eTz0Ig0baR89xuk5nzPb0J6nuvZ+fGluBP/PXR9hi
m8hUc2Xj+M0vu6jHdndgb5IKR/JCH/ShUYJ7bIxWrVDjy4yxb4MrmnFdV8tFW38a6XuISFTOdNco
B+SjD1HMgKIpuUYj4KWqOVmB67dyF5W3i0SQtlyhmrbD7lXoc1fRcMEsdpaQryyx8Hr9uaL8pui6
rVlQh6QarV7gNkysm0PvxMa9NcDraTZGRFNAbBzLeheD2W3rAWuKcWe2G116bpLXicihXDZavAHC
RK3xZsgQLddEDPFTsDBgVxY3Gua9Sf2kVQPWGQuwc6q7qLVrPBDN3rhMUpeTL1dVV5pwQC+vguBV
loArGUxE47oemOjzxoA4JV/181ViPO9rS6NVuQ0urCWV5eZtIYwCDFWKi2OVVKL04DEIgS3zeWLc
wO2Fi1icbd3MNx2DbxgOXcwDsR7T1Yb5e55+4biFaZ4jzPf4qGoppAGhXMNid/TZdMcIR8cJbJPB
rwMrUt4lHbVPHNHG7COMX/CBsYUAJ40BoTIqlhBdUM0pkz0n+pva343Wl4K/JNQqN9GaVYKmko0l
VHydGv5yyhSQuRLw++ALcRFnV1lfgxBioMUcXQXxezXczQmWUhokmcsu8MXycsSezbDNkFhHXgkY
/94Z7WU9Mf2Ce2jtasa9wmPVcQGok8ZWMSGd1RtxfCy7lTFsWyBTLXX5yXoTcau04g8+yq66GDbT
6qYMtuEzGxjEHp9E8TYKPxT1shmfgzr1swwLOMqbPbJkFTRWflfiDqdNI1MQawpXbjTVdrJ0RFYd
6aAhZHbGiPtgpUywNaFrUDsWkpCMgJr9uAWi6Js65vWC7MWABdpLE+krBcfNIIgXHTqKZcB/TND9
bljei9AiKoWPVT2V7Zul3wnWvZRb28as/E5Rn7OqeFPVbBtriAyfFn26FYktcYK1xYLwk23XhvhL
lg9qh9ka0MMwKrdB16+VWN4FAsZtQnhfFDUFi/62V/SbWFR2hSW5sTw4gXQ3yKXdUKuwDDwg1Udl
oOWDkXMspheBco/mvM3uOgwxyT5n/EanMN+NquAKknKZWu1qqdy8elKq+yp6zxiWqveV9zU7tU4u
C7qNxb3R+7j4CcKzXFxo41W73DfBTsmum+I+nLZS6zbWs85EIYXI+j1skTGZloskoIovEqyU8+mu
D2WaH7eBwNiWcNd367q9DiG5h0N5Z6jhY0FRMc48OXa77krTXLSPmDbicuAu5VOQeh0whxyjRM2d
q9sYT3a8SGqikFz6DLrZw0J1hj9B4dm6AhWoRqum4LXCVY0JkqZ2kx69R+jkKdtTQ8zyLKUtH3kZ
0+R5o1XJahjaR1Nod1Kvkxzqt+38myA0i1q7YYIrqpHUtU3rdBpdNCO1IzPYyqWO7Tt+llbvymQY
qkW7uUW3nsxgClS/zjtvMGY65FdpCJIB72CsNTZVk1518XZIetBxroAv4pS5ueXq6BLaWXQSIFxC
PDtW4wXgz2awERWtalW/SbubkImbKLjCkrgZY58DqJsQstIG7zhPzI2Zbod8YUSKsvsS+ZxGQfTe
Fooz1rGTQAbo73ucFYcxJVCeXFNMEelvw+w6Hh4zifmqeCNHnmQKG1kS3UWfXxjKuquYaJrYT2lP
b4f2OfHr7DQy3sHF88INrkrdhsROLhY9tgVPMDc3YtLfJNlns2xgv9tBu5WSp7qQL0xzgM6tbCcc
Njs6S0btB7Kr55IbSqtR5DapzW0ZxJcKXZ9Ou4Kf6dHB8+aRGRk98+Ixulm4UlUMcVVYW4T9S3ub
FIkjVcFq1F4FncE7aXDj8TOZuoeYOo+C8Ol5MO5joSETK567Tl1nZbiJAqwE4byc+YSe/IBazJlb
liGJ5lE1zVoKDny2406LVkwDglcwz6xwOlG2/r3EcWgl6iCzAixZdxq231oBFaN+6OJ+M0ME6Je7
sXoJp26lBOGr2HXrJoxXbfE/pH3XjuRItuQXEaAWr3Tq0JGZkeKFSEktnJr8+mvM2e2OYsUNYmen
Bg10dVU6XR0/wo4ZNdNBm2V+we8L9jcIIhtAqdtqAcFANJi3zc/UrbV/z07l0peAvyLxSDah2/wX
c3flwKOBPcymFksRSCyUlTbhBLBCmhioFq0syc3kKXquAIz95bNdVqFpM00oTiTsht+JduMqTvYm
wD7r0jndQHLX5XXeyXKoC5MWeY37O36ryx3cVP8OvvADZfRnQHo2A5GgodrpMTtr1uRC9hpQjWED
bjMzQA4ltkKjI73FW/y2P4QKGFP0/ATaFptZyY7dcktnQkOkkDkB3BaLE+gz0FNqM3Bm8q2Cdxdp
uGQlmrjli8qCiLQ9Cm2oCM3RxtXGln0QR1oPjtGGOUTRl+gf5FWKtrUxFrOQU9AucDVm0QzPIvPN
tGew+93fuFt1n6tpyIsQpcS7HJcchkgY2F1o2HZSCsAhLGCN9Gx/uj/azbDverhFfAIRvi6pRwwH
phi3c5G6OaCKdkY8a0Ij3o6s8blemeHNoyAogNLgNAgcvxhSFItGimIfeuDBJ6hrqilbiZh/i9Z/
3XFRnJtFUPpVf5thro4CIChVLUQYASKVkL4t0e8yop9FsWSSbHwPVQwrelcekBlptog8zcjLSOUc
RT1DJhNJFTNw04v8qXi5CSSMKXh0q50Ujz7CtUKT8Fr96+ap+vdzl1seJMixopI5gR030VsKalHf
1yWUde7v9S+s5K9lwdUDCyOL/y2LDwWXTkPGcOwGuGYygspHiFuo434x8WsBUh3oUnf9g0jPzbgP
4heu9iAYbmrI+fAt3lbwK0Xq55SgQNLAYtHejaNTnFWkmFAU4kEEdv9zb14EJFgUlOFgQH/LZleb
qEUx1N2hfryBepVatGau7BJA2QrVE+RoBbA+E4f//Soo4EIV8CjIoPb703hQjaoK2w242Dw4NkTG
zv0GWfrUqBDRgnqlAsAR0rVV8QI4SYe0WpRqOz+5RAlc18gnEZTAOTElbYf0ng8aDcqbaSdtJNkn
6cxqCQ4aP+fBw6Ppva+QqBC8oDmiHITk7yMb53qdvdez3HK2lSf0GzOKGWHxWbQeoBiFQt/9xb1Z
9kX56Z8JL6xlIffyVACNgLx+703WZJTWtEmQ8IlIafbWYCIqsRC6ruju/GYE/jqD8LRn+Ciw8+Li
8jMQLgJVgsJu4q2/06zIix8w+QxtZRUs6o+U6exRfOi3sjPLF0NnmXEoctXo1IdPkOnJx8o63Lx7
YNvkNZQyoJq7sOhlXJU9n4EEtzRqM9kHjkxigyGQvDE1myNImxhrhaJbBxtEK5wCAK38N9Fsm0Ux
rDyIZhPQ8wiIAqUXESlcHjRbU7FGVXmzoI1sqSAhYYoEzfLhjYq0ascWfeaVAR/fbXeQpSKdl55V
bO+aab+Z7roaTVq8XiHkjxo1w2gNIAQzj422P88nCixxWEdmu1bC/EXPLM/T9YCL8zRoVTBUUGrf
tDjFgpFbCJ8OxYVeGAc6vFblzvk21RCN4AgtPuxtbw8O7t9WPODfbXGbWYJLncpOHfqYm2slrNUF
mQ3PlRUrG5BiU6B0ccvkU3qknmYNTmBHeFAmsz40T2tJ1ZvdCoqAVikYeR7wkYUpSzJfS9kA7f4o
QZOPD/T3oFWTIn8yFz3/q/zm9WgLOxJkkxY0JebH2822e9SszETSjLBWsw83IHi2/pt0+PWAiwub
0R7kIaUIYACqKpMvmPzcQSutuKu3zMLVKL8NTlfbVgltFiObB0RKuEnRc8jkZk3XsDe/ns5fh/ff
rVp6QjH0J8pcEcDMcKIXkXxAh9WenOb52QcwViPqA2uxRmOn+MU8yium+Ldj/N7oi6Ophnmh0gKj
T9o7o4DMu5isBpXlIUUYFrwwkS2yiFmb44rJveX/Xa/tImnMg5KTiWcbwZ9km93VtrTpNigueckj
A48rfxpe74+4tpnzB11tJsOXpdTONiIIIJ0NBe1dmZ3//4aYP+FqiEoMakFLsJbq0Og8OrS66FQk
a6CYm6/29dItKiZpEE5+imLvBrRgPrLWZ/+ibeiT6ubO8JPvEUhnn9yu2sW7ZmUNbxuyq7O6MCst
U8YtFTHD3huscRc/VKhEb5It56Ed9kk9pyR7vr+ma+dkYVoSinCuqmFasuA0CG+0/77/82/6Iter
uTAlQL1GSDtgANmWCbULOzykFmDElu9WG86O9xBKMNMdJAusxk6scIdGPPP+N9xsurr6hiW+AMRB
dUUpvmGwFKvfyWQ0O6va+nZrR3YJIgfBTo7deXoKvdWx54t2xwAsCcezMErwf2wpuG8BNHMhTWpq
pmLWL/JLdy6f+DWLc3NHoTwDbRsecIolmgwA4T4AsQp21O+8WEKqUkMZIXNapL+5hDM16UkLNKT/
Gj0Ay2UdFW4dlZDRDFYixJsW4epDFjvfJGj3lTVEXH3qgSlXZ8sDemv0lb29ub7/jAKM7J9GgR16
KqYFwtDR7s1pWz7UT8FONLKtaOWnkurMio7a/NV/7efVeAtfKGqjAkAJLG+rHdvix0dWtAx5ZwTg
uQdDacE+N8IaYPJm3m9WE/rPniLh9OckhYmjjJDAuFKzcvOjsD1QT3HAonqUzjW8aMXT7Nis7Ogh
Boti+dQ691f5/pni2cVr0uQyzf1BnTYA+IEeZxuF/0/id//pL72e4OL1CECtHcUFzorMHrrhkoRr
cfnati3ejjDqQWXaYIAC6vLhGJvshHR5nemVVJPBr0mKpvEBJNv3F+5mOuB6YovHZBRA3QBvHW/W
m4wEZbaXrA809BkoGYP6Da6HJQIuB8KkE+sGx2YfvKjP/SZbyQbdv4r8MvJOuIrzu0rB8kqbbHT9
4cjlH/dnenMIiUUSVhUlDVjPP49oU0Mho52duUbgiN9kVpbORbSV9bx5EK9GWZwTgZNQd2i5aQPX
nMQqKjr8Wif/X5Itc2s7NGH+mcniqFSy8H/G8NGESNVXhibbKDhxfY22weBUUIjDURJUe01AJkmL
zVD97pNUj9nB9FUWxcvcDCBF6T/GKcim813EP5bDadKelLRHYftxRGtGBbYKhY02QzyYDAp9mZq7
sGKHIHJl1QELdBqOTh0wO6byrVFBUVYNiS8CNTp5YycSpn7K2Er3FZSn2FPFvtzfzZsQHIDEATdA
speTfrurrnytBJmrTE5gVuUT0FxbmJuP8tA5n8BmufVxfBh2OVlLX9+6oyok6YAAhBYQSHv+PEIg
X1Klnmcwpn+MkQMsn0F5gamPo1XjKYvXfOT55y1N+fV4iwdK0YYk8CWMV5jUBE8aQRxX2MqZffWt
7RYZOb13wh39by4K+HVEcPAqYINdPCBDV0lhmeIBiTLPR7W+famYr/u7NxuV5cQUWQSCSgGqEkJ9
fy6kOBV+3SYwOsV4kMfHGCz3culIoD2+P85tf/VqoMWOhQPb+DnFu4SDe+4eMsgW6Pyr76gPras6
OURnnsUV/+amBbgacrFpk8yhKbbH3EIW+j+xO4D65f6sbuLHr5ZvmSoGPmHM5dlm94gAIvEk1WC/
q5wYeAhGBbAirG1c/Q/Qk+odN5mZ9JMrj1xvcVABilDQbfp3tRPdJNhHyQ6N46AwaYwEpWkqNy5l
lV0Icm5xxZG/7eT+uzBLBpJhUmjKVvOmm6XRGMVeNKsHxal3iZ3qduiwWw5+QmaUu2gljgcm79aB
U9DbNovBzIKHiwPXcZ2K9NjMsygbU9CbipQYUckaXfoW+9AOoF8tH9j8mBJlTC0eLOFhClyYth3H
SR/bwi2AKdWEjwSF6HAWbSkrqyggP8K919U+SFoyNCYPLE2mSCYY6XWgcFsGOgt5bIdVQ1AtJrR7
pOxRS1JTog+s3IEo6EsA2LTq2fMwchYHCu8Ate4k5Sw2U/QwwLUAkIP6PKrM6O2O6FFIKj0FNXud
vPbRhg9aM1LRCfmVDGiyygsUDA6l/8ykABWlej3ziGsx+MRlXc1fOWYgZbPNc69OQWAOfEnXbUGD
YAbNOU1LAKEAnVUCovEgCo+QuUufJumoFMjgqcF+rhiXGWDB4cEfVZIFopmwKIOrlyjYwxDr3JSY
dd2YQuuKdY6ubGiSqI2jgiZnkBlzAs6ipDGQWKDW5i5dqB6RkCWACK34EvzNG3i12fyfm90LfCsJ
Ml56bAo6KYINPUcO0NL6p0J4FzBaAj5vn4B51AASywAHzSqR9OqBW3gbFdN2Iu4Yik/NS49qNz36
PbjkQUsgUkmvOAXrc4nan/uW4ebMAdAX0EaEpP4y6xeN4FFVhgp57O6lB6AFggYr/s1smf+y3Fcj
LAwqJNMAbock1UYCH7mSPA7sUYp6XQDimO9XXolfBp2/BtPQhAV+VPRwS4uNLDtg56a6RKlKb4xM
/wJ/An6BQ0n/4HRQ+ujf0FhENhdECiTXn4E1wS/VkBFwlOjdAWW7HZq1UztfKYHag74W9txyKfFZ
aOEBlx5cu8ViAFEeNFUDmdYOxpd57fLGVKvJub+n/4un8+8oiwcliXo2FzV4AQB4EwEtlsIGDToe
BB8NwICJuMmQmXRPK6PO375c+yv/atk7q6WNAIE2+Fez59EZIpmDgsSpSWA2OvrxXGg22vGmJP9N
avdqYGURL0+hzEV0fj/Vetspu6h5qcW1JZ0Pzp3JLV2cCJrPMZ9hDEFX56wPSQ+QkTBYIzYhV2Sv
LOWK27hMI0PMXMggZg17ZDZuTdDtcUjMxCvsbxFUKY1dPzwBSuSgEdm4P/Itc3DlPy4zy0IAZYEy
wB6yiCkbVtSjYCXZcPMG/OsR/+YFrrxwqrB1V4k4m9x0VFCxZKlANOAg78/j90P/2q+rYRbWFI10
gFCnmEhPYtff+TsZxESc7hvlRtpXDpBvXuEG4O6eiYlie+1I3nQjrxdyXuiraUohMJ/TfCYrQz7N
vOE5gPFgKyfxnroA4BprluX2pb+a8SLG4yg7SH6JGVcg5oQ0iQHKZDexCyKD1p4HACH0gsNa6ujm
y3k9z0UyoFbapB9DJCGA2SPU4wx5JoG3AzMxexttFgaEoqxxRoXoUCvZgLrCFp/XmhBuurfXX7GI
DpSCFr48Z8xi6QvqazrEo3VGfejg3vaKZBTpV9z+5NonW0ElgXlnoucYOEON5oY0Vq7cHAuoM8tA
dAmd3UNLpqkgnuZJgSX6xyo5Z9laDnXtni3egV6Eoq0aYdlKiGz1J7Z4uX/+hZvG+Oo0LJ6ATC6m
iJ/TW8LwwGkAm9NLMp2F5gQRdD0Dhos9QG5BL7WPTvOKGg1HgjMy6PWJ9nFRgCmb6gkYyzrISXDQ
mGJ7zeTVxNDaxpAh9zMCXQB3bpg8WXqLBzhLKLszHWDJqPykOO0UuHIwWwgVaaqn+3O7mTq82u1l
7lvIpgD4D5iQyuhNAWeM7iAc5orHDK0njInOJzsggplZ6U49h98iWORWnoPbRgxi2yCmUIEFXLgZ
E1ckwVgCJKd0kMPrvsLm4rfDii3+tfILGybPCVKgDiH3AhDmnzYkokLSVnUzbSCvhb4TyKzoH7PI
DLyVTQT3pUI4D0Ui0utfq/brxgyBdhTAj4AWc1ZRF9Yk5lMwZpY9KkZebQJra2deehieEyLYADaZ
jS060qoYwY1H9o9BF8Yk6P0ElAMYtEIpQ7CaQ3WIbOgOurLVHrKVvrAbV/CPwRarS6cITAmQMgaM
HIJfI4C9q/DZWyi5P8ZYXPNCyGTKFJgQNZutYs0gis5JUOcWdY7wDrQQAeM071+PW/1ufwy6uPqB
ykelUGHQfIvY3Jv9LzDXwP9C6GIxbrjirNwyvtfjLRG8FDLQYRBiIcEqaWjJto9iPRcng0JPTmjR
RDI+9mjEpw/cpO+Eacsor4z0yU1wvFlosF0CiNSybLUPc2AIlbeUQ1sBQwlTqTotbBEm5P4C3XCu
8L0yYnpRgI7O73yunmZACFWQASHhWpaPhbodWFONSDRZA+cUiesX7v3hbpmrP8ZbHIIuEHpasBgv
3A7gXq/Biugj4tDId7XRzmCSM0HegzZkkCQaqhk9A2O+8gW3L/O/M16cCD+toqpn5hkbrA0ZExjN
xGs23H44l5k+7TsPWQgjnCnDbHHP4I8Jh8pSTW1lKW61ul8vxdJyB+hj+c+HKMybDNYltI9CqrzS
3tLCVYoTP2uTgh1P+VT9y8ijUwJw7yLuvBza30OU7fOu3occGOKUcO4tQPtA+yIy734NAbq0NmPf
J5qaHorMknxg/HNcNN4L40ssQRMB79X9dV1Z1mUdFIyQAdvXI2ykCkYsyPhO+XMHJYb7o9zKgv2x
aIvHRiuKWuEbAHPwwuqCAdK8DUUAEuFWl05t5UhKPERGhH4hANNXpnir2PPH4As/GiqDWlYMc3XC
DrfaIfwC3IQCYzIep720S7ZQWdkG4OyjprxLt63+zgEBuEp1ciMZ98dXLLzpBpQP/siwMzwMzVYw
aL7bIHL/GEAfWBM009qNkxE0lyC6jc0S37MPHc6cRYhAyvY4CfqagM3NvVdYKHD9pqPZxesh+XnP
TEIHMLJ44UT0Z/uHWJLWtn7+KX95AFejLEzHxFSVRvl2plEBU5KtgWYPqc9NBxmDUP9BGm/nm+oq
OGttbgtzwXUiNwUa5pYM7y3Oc5S0yAqv5dxu7um/c/vNh12Z4dGvs5HV8ExxVm8rz+Fnc4TmqzFL
BLAWgDA78TmzQHmBXFvvrEKn50tzZ2V/0XBXoys+4/Nhj9FrczQn1CsrABiqTedQ8iaANZEi59wD
VCEiWRTpncFZpSvb0D1wRrslvg3KFx1kFjvW9a1oG7narrfQSEgA/djPgeV7MWNA7HCnHPnzikGY
d/3ety8MAquqUG+ezx53+PWArcblzcwEa6HB2eE+PA+XmccSuMmVrPitqFoG2vX/nvpf1+Nq1SIm
qzsQqs9R9QDkr+SIpmIVJ2ozpjJ73a/1owD8v2KUBuO2q7t202UDqJvn8QWQQFpcujyImHiK4Wkk
U01iWpBaiVYM3q3mG0zx3zEWVw5EcxN4BDDF0BVt30bPHpY1I8q+tRJXtCrSO4F10vBSr+zq7buu
QNpJALoXuop/evs1uCRHiQ9mMw/mDjClTI46RzT25+tTaDIugvfjmnm/edNVFjSeAlrbQZT/55ha
0EZlLsw0TdI5Fp7i4Umm9v153Y5iIJAIUCKLLN2yiJP4fNHFvobG8t+soDcTFUVmbIFNBDDpiRwZ
8hyQxg69NdakW0kYGUXvf4ZeXJR8gJBpqYIha04CTejiyLzaDpGSgEb6RkUifyWZfisH88eAi9cS
/JxSGs8DQs3VbKyXA2h3wAylAclcG3tWP63Rsd6S98GIaKWHIhQHIfiFrRZysc05MZpduwG5F6hl
7SKPIs4YHLwWxnfnZLYIgbyGyM8NEH7jJkX+FeSfwIZqxhqs93/Z7H8+Z4njRj8En09tOFfsMngr
/RyYvwLSs2+8wI33vMHCyWw3ips8d69rkJDbkY/GzXoPYItVlmKcIxikIDRfzFcISTBj0r+/PyER
9fSwluqe9/EvC3w10GLV40wYc0GqkF3hjhL/ENNX3kfjMFpc+zHeVeE3Azl08DFXnd0KbrT6Asw/
/874y7ezCKZI8fvfic46ShBURo1jwoOEi2VAucNM9X1FQhPdiitPwO07pSmqAm5KNL0s22vUSda6
KMuAm9qxdgvsFiVAN+CI11ZtMHZnp7sVA6JqNx/rqzEX7p/Yi3mWFvm00TBPqBNkNtJPbWIyW67Q
wVg0vIKzBsLx0l70Sd7pJTxlCMMNet3rcmcWtRWoRyE2eGgUhQ4TEmS0xNZIhfeC2uk2cop+RxNP
Vg0FlQrNbkFnBJqgwE4iS8PrL+I3QZ+kg/yW+5QC4hdOHJttSBSZMOFXxW0a/wvCQsyHGm/q2GjB
bvUUQ3qdB8HPNtMeoYZe/1AQhyuAnZsITUDWAK6br0p8AhVObw6Hnnspa5NFmRhsXj803aMOJ6EH
SHKF+BBHloiUXabqNRPpDTjM233fbFOVdAxmp4MTAS3L6DLvjrFkg7ZANTlAr4b2mPt62e6VSa9K
L5XNVqjsqWhtZrJozKNzQagM7RQIrCMOaPPgim13GX8UobOUn1wy+ZcGZOLMJ4L4ctym8lkOcpfy
YCMl0jS6XPWpaGBNL7bgU8Q/lZ8OJDCwLLEXH3voG2SkVo3JVc7AHFN6lORPFn8t482qgdIjqR5p
oKdommHOai7YufReHvlTa8fgtAMJwGNcODPLBMiwcohy66BmKkHIVL8JcLxANAkVFGqC14bKD239
pXYHcGvg78UgEYYsrg6e3eyMD+v3QGiGCK8hgfCI3sgBJfjS1OpNnrtIhIIIKQNJQ/bd95qhKS9D
L+gJvw3AmDlJNveTlLBcPtisqCV9cQUA2oT/qC12KyZEAV0RASXDFu2vUITv0RjL7yaFBN2pp29J
D+z/dgxPXW1XjYOGbXTppLyBrHM0mRXj9OjM17NzYHXNyxSYKRgA0I3/GqAKDp72EGwBRn8Gncgz
VQ8xR+YvoHaemeLL8NaFpGLM/ig1e3S4g/M44inOupP2hpK7HEy7eNDwdySTiob07Ic5SehehK+b
WYqmFx8RcCCTiR79IHH6sxbqPAdIPSQO+c5VB6vx0WMPNmOD2acoe6PbGvWgwpUHZ9CcoL7kOEGJ
V2PSZ0gw1dWnD9ltdNOnRNs2vl4UX0nhgayk9aIN5DbH/JKAVQxk+szF93fDYBT5ThUPJXUnPwB/
xqmGbqIKbgPCZ3qc2HmxDdFczemdeoH4o/QMUEL4IqMbiNpjZsSfNQ5/QBjWqCeTD0kPYg8QsED/
2z8Ep6olYW1A9nykIAk2Bpwc6ayBVKKxwZyMf2WCs2SBchly71xsQxU+CKy2M+X39CVB66zi9mAn
8R3+Z+ZFOGZdCAVzrIYePGsfSBUiM65IBNqevvYgT+bQ4TphE7ZS/ViDGiwnPKrNX0Xv+thrUDG+
TGgWoiC+2lXzBxMMEL503FdZO9Ng+5cqspgRy19zXvadukpkswpB8i75mhF6IzgBICr5jdsiNXaD
OouwKYIHcLfBXvjaT48fANojRw2/AWYhRfg1oOWtRvegpIOHoossvmjBQEFAnAByQT60GHYv1m85
HmNYcGkHehMAf9DKodY2zQgFKEQDSe2edgRQJBygvj2UNWEAQ8Gf4VAUJL4FVinNBBV4y4BqAYjP
xJ0mt+50pTNAv0fqeDvwJxT6Jej1ZCdBBWb6UPebIoYajZucgs9YBc/brkbhSIAJsKWt0ln4jLL1
4sAQKleCpU/dDnnujSoQtQR3G8hb9DwHnEWXRmeM92Jix/KXX45gRd50SAQBtYJ4mD5X6OCFFahf
UsFon4YM5odApaEdAXJwBIUUvMUCXazq8rsq6bAy7LcMvfsNeFzmv/fcfbWXDACQCfwsJr5LO7A7
Ld1RzgTtSj5eFFRL8N5+KJvABr1pZzUCKNd1WDwmf2LRLvwjKkZ1aHMiQq/BERm9++wVMwRZATTI
Cy95Dw8FjnXiaAEJB9I3Zp54omJnsc0pD7KgN4XTaBZQmaBRmXhjcnyejE8UdJv9g1Kds8GLGD0R
v+UEMlCg+1THI9WeOgBHhE1yZrbNc/EIYDfBH0zwPZyF1NkAZ2F88YVjLRplSOR4w4ZeLQ5gFjGl
s3rqnsOvkd/Qwam+ppbgsgNebPSJbDABKDFGieQN5FRLHHQQ64lhAgAS+tKq1kBERXqp0CcYgEZD
yh50KAUrmdH8PoDngxPQBxvkIG/BpuJr0xamUEb3HIjL2whGgx90nt9UVaJ3ybdCo72IjtdIQz+z
fJqgBSR2PgGTJR7i93SwxQbMHC3koQbukI1GDZ5TeLtmLD5QGYQkn1Fy6eIthDv84CFotpF/8kFr
BHiR4ptjuwf3XpnsedXOQKiAQjD6z+DKTNTqWLC/mKSV9h2zy8aWBGDSTWEnam0rTo0xaXuaAgKI
hxE7MyB5OuQ/Kv86cR+8/6qqdue/jv4r1/6k+G8KZ89Ud1HReWN6THwzU0Do+ClCXLn0Ch7Jz+AL
jknItoaPb+NVNJxrZhYcChAQDBFwK7heEKnwISGWFpnBqU+g1bUChjoJXmHF/67LSB/QCt+Ckl59
nPxdwpe7cAS6JUGqOcndqYXymYgv7e1pKGwNnXXw0CB3nttNmZJC7F1RxGPyMRYgMgMVzdSWDxUu
SJ7DrRw+eqZ2wW1sNlhnvPoMuE8o67Bg5EAFzAVBCiiiMtKrkj2Av2pMZbdqv33MHfU5XYkOqaBt
uK5vdGQwwVQE1TskKRlRIgIAZhX7KPiJDu5C3WfkrRYdJfGgsMcMLeYKbYjCqEAiZiSMxB3CuENY
M47aKHo8PvpgnU9jPETNVsI56FPOYAa3YiCBEmMi6IfPyq9qSOALpDZ4iIk6qYYE+ogRQoIpnt3A
R2sn0Jw52Dxkptc5cOtXaW5x7aHrUQ+C1hrA306ZfKacSMRY9mgF1VSq6j10sHg/I4XwFqHZREgL
XWmh3cK3oIrCWytRIlTbBHPWsncx/8mL3uha3lZUnJgJXEfRL7O8kvJmDT0ZHt6J3D4KdeRo7VvY
HLR8E4NRScw4Eg8PQay+06wE8G+muIyNVI1NvlKtMrkkfGFE7YkV6XOkdO+jhhSMxuyGMuAhHaAC
ygU7h4fAr5CJYVMSBdwrnwMXwASXQFDAGYXptzsBSLswACd25lugoZymRA+CxEogLFoggpnQ1IeZ
g3GW0CH0CvxFHmQ3Ig1tufJNJnguMrrtYjNJ9hPSP8xbHp56cG5GwCNWWQbeKjyenEfZ6lBr7sCr
B+gjm8COYh8vJQ5wWj3x4XOIOXf9k1wr9ugjtx3UhiS/hLikfJibGlAicsfovlAaU85BfyKxQ/xw
X8SrytosiFzrPc+MZJx/g3tSfkMxzklUlZTAHgYapDGD4ikS3vIKtACRXrMAlDI/wLHqBT1xzEEZ
3tryq5G8sHHarEKC+VQGn6WMbEH8UCiBJXMuSNAY7ntQlE04G8BuV0LAre5yCERflHDDKbsKwtGS
cGF4JA+FXherL8331OkMgGQM2QKR2ZaKl3YnBkWNMiFFLepsDKK5sf+cROBTerQvgWGMkTmjR5N7
4gnl6xgfRR7RBAdwfPbRtrARVNSZ4WeY9nx86bhjB2XDnumNCK27aTC4pQD3MITp0naKFBtZjC7e
sX7qulQXYPP87isN9hVwnNII/XAIFKq7OkHeqQA2joOsNrJcxcygHUOjqE4emkI0qQSXe/YDsQPj
EG2b9jLE5wz64+mWA83VsAmHCFd+3osW9suHAAlzKcFMwL1PNTztbT6BLuwoDk8J81pAoZ35KCKb
CzZp9Sxzr1Tm4AjsKo6zKvrao3d2lu4eKcSTwEHDf7MVChyt+F0HoZOFgUuxanyDFIMEZx0usxwz
m6p5DzoQbVWiXqeAorOao2JVpBC5CFlxIcW2zaBuN4E+jE70oKmAiYAs3B3T0G0EYGUkV8sOmtDq
LI5gEA24M3ieQSvG9BLhwTwbwUwmMB09HOVJOdMRBTTQvFVvRehq8Wi2XGfNln1McYP7al+AlaPl
Q6dQkEYPfxJ/E7aQrH8b2Zc42kjjJQUtLAPftg5iOyi/s/jUD7sBgUoMgq5BIAIaFWLY8x7rAWxF
O3o9fCC+ScD1XBoKLNfof8UiQkfQ1JbiR5ns2gDIyqLwGlBuaCKAxP0OhL+DeIjQglG4cY9qZ3YQ
W04fOR79c4cUtR159DiwAo5Cu4NYqVNA0pLvQ2MEHliJQ4MrJuAMRiTnGwo5UoidF/W5hFPV1g10
K5GsnJKPZqDO0JoK18IvBr+HT7dZ3+u8+KkV8F84JMHA+lopryHkD6MoghAV6EMExuT993H4YXOI
lfOfPOdqHNxMcYcOsb2AwEUEtAIa8V5TA+1QwlspC6KKdq/FVt80ENEaSJxuAFUHWnjEU4LypfxM
hdDqKIi//C8ZmYAU7moh4kaVF5l6eXFpldCZEJCwVCRVXRz6GTLdgF7T35d+aHeII7oGcvG8RqIS
6XW5eVCVUNeQDAg5nlCEtFPTO3xKLTltTBbe464GJ3AlcKaKpEPcQHIavsIU2sgQaSHe9jF6CrvJ
YDQvaXfSiEsDnuAh2TXDk9bvtcxpajQ1Q3gshTggx13QSQ5iEAT7sWAh3kuEbhtNviHGQG/WzBax
dKAD0esyA5L9VDUH6K/IuYqoU7ASZjSoKL60iKgy5DoYEfxx0Qh1tXiGbIMvSzkyI9jKYsuvjyJN
XFlpXsS+MIpY2ARw4P2+Jlq7FUagx7LPsbThHJVjg1YAhYT9YejQxYLnsEWgrOQUwVZ3rItso8y8
yJpgMjFUhmQwtQMYPw3nIQttcBNieM7rRMUR6eRNY3UopGNYcUdRym2GCjrbtF6Si4h5EOyiHAMv
BLU/QDOQZQoHg4KNbZDRCpnBOZqAjAbxdMHHhth5DKxtPNdhBRaZBNYQfCeNONIw9bFV4flQeRdB
ADpTQ0ebsE4tR9ROJXU7IK2jIuREEz2ckZjLjYSmaN7PPZHLzaFhvD7yL0Mfvih9b9RdSsQElInY
fwkvOlcoIDvk3aADY9kIayRAIlU2UvC412iqSMruUAgQ1oX7E8O/m1rYD9BsCsKANhb2ojH0pYdz
0CkFkjKT3mQwRi+1ADc1ynSO6015rB1lBse3l7CoICy7KRMGJH5oYWKeU/yO0DU4uK/8/5B2Xl2R
K+ma/iu9+l59FPI663RfpPeGxBTcaAEF8t7r188jak9vdjZTzJq5qUplApEyEfGZ17BC5dHSqe6r
1N9EUfOo2puuX0fiQZLUuS5tbNRAFbw7DZWV5a50wo1dm9PWew2oaaBzN2dnwfLFXqX9ojKPpkp6
OEDI1Ky5EqrkoMnUDrPJ4MqrhqQ6dqET2Uia+/Dx2/zQs9Sobbmq9WbmKdqEZsZqUPGlQ/8z79H3
q6c5z4oev1kuQfFgLsdlQJcphaVhQP4adg81kqluCdkeaq1z0XMxNaNqH2veqfWKmWX8SPKllY1L
IdIbfbKsS3WZpgWxjX7GgM9B+jwqieJiRVlkQ7NX3SM3b+IOrCdcHFQPJ43qLhxyKpEdirKbyfJT
CkBMCrqUXHl04v5p+mhYdjBLcIpKFX/RJA11hmjTWi1nj3Gg3LS7QiHMU6xV47CE9OE84SZmw12S
EqqVw0JvL5GlzN30tUqGC6HZRYanXKJa14WwKySu6iIYqZqhKU/kRiySbu2gvdhE3VRv17FZToS5
a5yGFdGeKspjbofz2kbdwWynifA+bMut7t30wBRR0ZIa97VU1F1Dfc1zB9CLzaZSpE2OjOhQDPuq
8hel5M2NxLgNCBZ82T467TAV9j6Id8LRtzKiq3r1lpOMORKC4UY0HSrym04jAvBnwlS3pvSogVxP
5GkVNrts5JlQfLSdc0GdNSRhjdRo5oQqBnfttO36lV8pk1rXj6Z379n9RBfSvhy0aZYd8vRUqVjT
Hlx0ACjm2oSm/r2unYfo0adf09+kmTGhm6LsggwrIKFv2la79I2KcC0eL2l0gvWKG1Y1CcdgfxBP
hRN+5AJV6O7VUFkbRvNDxwJcqeElSi0WDjygIiNsy055gCd9jOom27JWMIPrbBFo0kLXm3ODXQ8j
U0LVEMwl3DWdfeqR0AVzNKd3SltMZRFN9VzeaAoloLQxnmQpWXT4kWm7xrDmBsagftdPisGciZb8
P3SmfWewFbRHvUhRwGdT7TflcJSDHhFW0Am2hEVPPpUr/RxRYbAjgsmkzCZdlu5k1NTzVGwsNT/I
moHgxiARNJmHgkvUum82WZgIw2nNHpN5Z9eCwT2sOwonKoGcl0T70qHOSHlCCjemhlJSUsPPIYdw
8omaPLXZXcLG0PekDYo+D9OXIPEmbbaVxS5ieRwihFwb8nWovdJcV8OZZnrz2LvJvAekhqdBZU1l
9LxwVRqtKdX0UDVUa43nUhSImfoTCWXcUEc21371ImlXduu0lGa1pa4N7D4R3Ya5/96RiBGngogr
JsYogD+kyzrbRQBQM+lRUcJpJqfTOmymenaoCfgERVKUqJYsh1M1xi1N8heD9oaT+NSSdlEEdECn
FaBAaM0QLNYgZcXlrNbTpZxStz5rjs+STALbvIaw3WuM6bp67znZ0jVIp4nvaxEuiiKYKn70jujx
ROtus2Djx2zl5Y3Iqikw3gtl9Kg45gYFfffNMilKA6tFsguB3GTlNW+KoDDjxXMzepeGZWCD5czi
tZrmG082V/DEjoa5q1uinMiECvbhuWexuSWIKAP2lLDjo/qYgr1N8voYUo9LBBUMmRode03dhExG
9VYlXra159YCrhkjDGZLMznfOY57zhSPkspjEGNxKu4jxVypIWuCyube0vjgGS9IlyA4W4UzMfNw
krcksx6BAvXACpZawkTN5XcvOcCHHv2/42EpUw1VA/xBk3IR+c1RkvqXwPBnYwnDKBMicBZaOzrW
gZg3VHa5P/CHTcp81ECOKkQ3YuxESNMSBlg6pItUJfOwLrlfLR2XqSfcRYHCs6IBNsXOgn2woZSI
pfFObtnuk5Y9QsLVTt56WrZJUOK2mnaes3r6cbT2CAMjG1gQ6r3V6IPRdLNYqARJOv9DWM7lXYw1
YYpKaFQ+1EM0t7unuKq3snPM8DhIk2Oa4ProX2zLoHjlTWRqqXkV7KwGtX5yQldGg0Zu1pUWHiVS
/o6igV2F00bwKDpBMcc8bx2GCTWpn87grGxraVVAzTu+oRltw6xYqr1P+OhvUpnyA+UOa9C3peFs
cq/fVBRHfQvUvhZtg5xGE16Lcagvsq6mGM8M8cp5mnbYGYiVjgSqSn7ZAZ3TcHhtA5Zt1FN5uFdd
rK1q404v41kxuLNKYn3JKrwstIOc06bRnqWBtUyqZwh+LQm4F6U89q3aXYtrWEJ1r1Tziacqd0oZ
XQz31aLU29j+Ig3LlcT+XeDzZbng6BPCSuu9MJ+q8kfgjVlS9JjgLZOk6g7b6InHOFVpgqUPZnKJ
9UvVbsLS2sckFHIh8zRa2xxCeZi0JGrBPpO9Q+90y8o295EPPpIysqZuVYkecquObnwzs4OtSpaM
ZDTtC6rusdvshwRkiustq6p6xHBYmRjhnSfbc9UmldFwWNGr4qkyMaGR6mwmqIvEQXfPHCOVHDNO
s/FXsTaQwMLmjBVgrDK8bQVpu+C2GdxdmTXuso2fWiVZtkq56PU3EYRzV2JWCcnDvBJHDu2sSj5P
c00RBoB691ZLz0az16NVFDGrBMKca4Wnqq6cY2rdpe5JM1qCmJWLdLRwdpQD8dnAqRPDEupKRWNy
fdSd1Mszl/Ut1AjDYdxbYmGoG2HejkLmKhLP+jIpTmztvnTXFMrMtC6x94DacaW8FN6iCu58OSB9
OlrDBkXdhWn8lEAJ4UsszgkK2GpEIIErvfyYyY++n00LLZqFVQQIN6cM/Cr1a5/mCUSAqYVJb7ex
wfVqq1JBm1nC1rnJ3uqonaco0kX1a63d2OG2oWA54FJ5G2r3DeV9Yf/QGgwNGlCcXvKcuh2u8oKy
qrfqI3pvcicelNqbN3lx8WX5toNiqvjSSS9PgtUlMZCZqPKZ2x0k0e50tNYT4+wMOxFbCydUfnrt
Lmr2OCnv8rze27JVTlvUrWeaXpxcSx3o7N6Z6Pi33vAex4jOl+I+65yfYVIzqxtl2hT9zGErs6mh
4ATaxekhoypvh8omKXsuQ77A2gcmI2pw0SVG9j+g8K3LFGeKB9eoDqnXIUWtyjObhTtg/2qdW0+K
tnF3MtgtPLWcS1VL+lDQTSlo8pURE5e+jF5QytfahVukK0U5D3RD7WxhkXU0tpxPtMTGfaq50d1w
FzTJs4UfahfWC89W1j3/j8dF0y5UZ1jn/F95/sexLGkzLfPGMzipUrzvDGMzyJjayBLxrDEsYQtP
hfkSxw3S5JCCaVmEGZV3yX/uMnNmyJTiEjgkdpXDAN9Z4dZMQLvqRrNQDOMCxXdVq2wadEFJtfDM
7m86lLhFs8YWdmyk2lZPL6nbOV6Nf2WRTOv4CddMo3v3rR9u/5LQxS1Lsaj0bBkPuAiSM2rucyrO
OfRuu5n3XLOi3YM8WMCcmalod1vSwuTHs+FNpT9oDz1kdnOhs/5JRTpBzW6S8LovaipVq07ex7o5
VcUwSwiQUQyhyxgnu7j62UTPfp2vVAQ4K6wfaVhbVAYbUnzfPKvRIfGeXbYe9I4mKPYXek+uUNMs
iy/CdWZSSzDdOf5tY9JKzBJphVb5wTPXdbam5p7Sc2ph8MVvgdseC4nYWrYeJB/FGXc9ZKtAMZc1
W7zjVmzv5tygdSqC1zamLd9dOp7ODgPYUHvotbMW1UdLaVbC1mdRjA0EiF8Hi6bED+4VdsbJGByb
QT0XYaBMpEybDHSjhasu6mEtE61I0aZptw0S+nJXbJALXrLUSjUejWHzbrCWpmW2GsStS6rFdhjo
LFW9X9+S6mjUEvxXK0SsL9Be1WbMcjVsH2LZ3g7o6yeNxXIMybwbzmiGCATfg3mH+ig7wC6twjN6
wbu2DHeWMaw8n+e1aVZVu5UKMmrd38eGuhY1cmSsuUFH7WHIl7WmLwfEF+Rqrak/JZpv6l3YE3G+
lOIlaJ9d2iZC3YXhrgLH0dZkyMdcPxjGWa8POTGx4nZHib6SRN8yHF6D8sHuHyLnjQhhkvQHrVnV
3kJ2j5BvMKJfG+EuQZsEd9VCkOOJE3gHgVh9kZ8sCRMlJG/ltVRtuvYcFns3O2jRXnh7X+zl/pXb
NJOLS1n7s9R2EasPcAh5wih7N7DiRk5PntQHj20mo0b6ihZ9rkaTsGtOqU59J4/nEb1WapXULY2b
vGC5Ny6+tc68jZzTsCY/X7QWGlvexShwQqbHmoc3WSdNxt7G0GmTKLaI7W9bClC1uuG5dWxUnNwb
LbjJKLXb+V1mGue6Vm5cER9dbSW3q4wfqRqVq2jMnPg9FT557q6WX3NJezbyB8/cY9ZOcZhHA9UH
FP475GFiX1t6iU5EXa6lbB9Z483d1qZ6kPDLBvhR34Xhzwwd3MGlHLttQ7LQolgLU2IiA3LI42bj
CaA4g7kZ3PO46aKZP/qI4DQS2M91Wh87rSCqL5+64tXOf2SmvhDGsHBt2n75vWFdEjshMH0pvfgM
VHnl1O3WQ+tXbcUh1qsZOd/K0+4EPhKjhUfudpQK1oW1ZsIR4Rws+9AE/TI0sRtr3LkcQ1zr6luc
LKZmoi9aJ1+5wYONiKMbrLTs2SxBYOrqJsSKV0rjF8IKgbWyNdX8tR9O5SV+fIAQSLNU54V+quPR
Q1nUOHM/koLObIc5+O5nWEJgLXKM5X7mqbO+pSWwMiSav+EMK4tWLJmBJ9Ve12wxKX5YYlWb22hn
hq+pvpdhYTm3vfHu5A/OQ6hSr3einS7HU+UoZyv3HjBSoyw0+UUFwSFTllDdraEMOyVzaAyxmT+w
Twd3gw2kiZ3HDW70dlKUr7mJP1S0UuxV1D8Lcya9e9oilo5VuKrOAT13a9IE0+FdgOVBb7ecGkd2
FInaaAQUYxpkC7jC/JBytFalPCHn7yBrTDFjGfezu35p8ZiX02SYuuYeSw5WwQgDl3bdBbOAls77
4FArnkvtKtTVpZYELOwYPk9qbW685KqCu87UuTSUkTL7PoY6lEUokhLNDdmuTHnJ1ktZcSdBU0y3
NHqJn4l1Q1R4sZzIH6RwMUQjsoAybflUPjvhVok2+DXr4Y7aYU0DU3G2/X14Vx4s9YwpIhHDJsWT
y9/W7V1kb4CaRaDvg2kmbiT51JUEkcgond10U3NTS6rBUxFiOp6hPffQSGszfGFDZ+h8ViJ3uOmy
n+7RoLuUDEC4eDwQab6z4MfLP0hHQixb27NOCaGZi3pVp5yvcteRh5AVyMQH9oKlOAQQkO2IPBzA
IOHUcyb+sXtKm+VwZ2VzzbyN9KlPGv9eoprhrn4PwvsS2SpkxHcMDL+FIl9B8CwjSTQzGzX/EFaw
fwiMazbgI4CY1ot8Z26sRXlMNv7sm2G/Alp+HnYEMH8CnA+a46a5jhpPOlc2v0Ystv6unkFBnGbT
b5V4voLWfx7vioEYRtTPP7RNXYqxsNrmaftU6EvfhosW45WYvGTayR/znvAIPxN5k3yWOqcUXRiD
VmbsvTvyvif+k+mBVwPNo/416w9dsIi9lsTRw7bzkmV7qTzYLBg9qa+vANHBSKKPht1QxGsZB0DT
OoSdNNVkZdlqL7X84pU4hSzQGTfZr9SD5+8j+nG/v9jaV2hwTD6EpUBsRUTjCvqea4UmG6OmpGYy
uTpMm82Dot96lHBU7Yb6fhpDOLXwb2n3aVxNdd2fxSBgcPqziCLJ0+UfpVtgi5jMqsybZW11MKMn
t71Pw0Njrnxb2wm9nGeFtPTqheztkoBafnHOBlxj6PLq+osJumroDo16W4ltSQPEDg5Fc2eMbVUa
Xr8/4y/B/p/P+ArH2zVtGrseZ4yjCAyb5pKfM4sax8RbjHwGaVPdxK9U3O/MtX77zdhfYXg/jW1c
Ye/jMjMMd1QRRaJjVi+TI0W39Kl7sVHLCNf5GjTKnfLSPuQPwf47Isc4W6/xw5/HvuYa4FxT6a0J
oNZYFTW22Kw135zeOFN+N8QV9l6iCJqhCgNla0HPci5m1NZQWxslAiMspxl32q/E+vejfvMEG1f4
ew/DTdsdVTpam/BsW9kXtOp+P8QHD+N3JzZe209Lko1E/wC9dOTA6Atvqq/QAL0k6C3g93nO9yYm
EM1Gmxm32rGbk+Kz8+UTEoJpMfOPyd7b0EnYfsce+e6GXq2Tuqt2WCJx4n6y6clRPDxmf3/e313a
q5XRy4zWVckWkbPcVP5j6Ozb4BtG9pfsgc+P5RW/RzSovMoEett+Q/qE4Ll+o96kAHR/NBu2uxlX
b2/cgApewE49fPfwfBB/f3dnr9Y/3+zd0B31nsHFzIheZj2EL1APCyKSQ0Z14K15SJfO7NWdZvvg
HO39Y7EsltKpXv0/6LAYn6/E1cJUeV0hoR2IoAV9xljvpzl17N/f0C/ZEp/GMK8WIK/UJaH3nG4x
GwVKyLxmWJLO8M+byBN3oZ9+P95X/CahQt1SMRKxhHZ1cwNPR5lpJG/FHhAFQtBqU2SXyN6Oghu/
H+pL3v3nsa7uZOFHRaWHDcoJvoR2Bak7c1CV7wvw4QPtvIK2hkp9y/S1hSV+2mAA4iTdKE29T8Xw
zcz5cm5+OvGrexlYrqgCAxKnbP2Q0vu4vPz+bL+cmehDIDwsdGxarha9XFZNbByhIfsUleTkuevu
0u80r78b42rRK+K+yBrBGBX2ksFtFUEDuPv/O43xK3xaV8sslAOcmVFbF0dlqGeWeVNQg//9IP+H
JwPqjo6qn2YZV0+G7Ptyqvc8Ge3GP1ib5gRCvHnJHvoTKcZzc6aSnMsT8fObYb9+Bv4c9uoZ0Dy3
LOqWYftNcxtuyd3orkRb4+LdWFv5haaecbC/UVr6Zszr+d2ErWGFKWPK8cHTlqX5na7A1+GT+u+z
+g9RLNkXNmW+USREvYCB/lHPy/tRc2J4IcGU19l7QWPmByCEjf34zRX9ejn5c+yr+CKgLkuhczy7
c7Zzt0SX5+wleFFvKLSuaXwvgnNw59Jc/0as88u45tM5X802Xy0sKI2IsjQNwBdkG1Xr4DvBJM++
29O/3g4/DTXe4E8zImqgonouC0cAKF9UNk6taJE65hZvZ8C6FTnsvnfOXn1q9EsLXhpJR+rmABp7
f2JlkC8CgG7ajbDnsqhmv78BypePl27j+WRimIVGzV+/HViGVGpZd2Aeoq11so/VTJ9Ea7ATk3Ra
bHEW2JT4pyQrbdJiWRwv+hW5yzff4st16dOXuIpKCnSTwzjmS4BgMIefjuWsjKL7ZiKZX46CcffI
KcT07EMk4dON0MOqFKruDVsdC8xOuYGcImu3NTisPKAIqtESC05D8AhmJcGbJXnxvBeQHdwDiv8j
grCmEd09OCBitfLFMg5WsIlymzwK+IFB80wyUH32aZVeQkEvwDhJ5quKHI3RzNKx45ve6Q4BZA2O
oHrRwBZ6tPGj9EflA/Xc2fKLH5x9i8X5JA1nTAphiByMYWOLVU4/R/ZOflFsnOBZ1fdScDC8m9LS
pjrGnIbzZIl8K5U6wlD5JjOtSejTsI5Wovd+RumDFdVg61exCpKgX//+Efr6shq6reKchRH0VRai
GKHlUk/ut7LxY6AKrvYjqP3m94N8OV+NPwe5Wickq80VEY6DKI+GRZ0vOQ0UqiXN/ibo+HI+2DJy
tZo9UuSvlvjcLZJWVhkoACAQw0KMs2+u15en8ucI10I7TQpCyAKpuc3tcj6Im9y5yShMiPjbvPjL
xfXTSFd3Ro+NJG7Bs21tK1w2FZmwb4MVprLnGpuEIrep4WNv2DSUa3hrIy4Dio2Dv+8ROfZ0BIzk
1TcLrz7Go/8RntuIsRM7QnlWrwLI3LMyUWs4cCI3t6o7dVcW6dyu2jW4vLWFj1yr4wKjXfzef9U9
C4jNRa+1ezsxl5YdbUF/xwbcHhVT+hqo+iKEWZgr79g/Us25eB5sm8EAepBMrBaDVp9OegESERSO
XIGNcuRFoRYLI6JG8RTqGaUh+AF9eK8pyEHY/dSF3SlkF+TzrdFG84AebjZ0L9iZPYT63beK2F85
dGHUKdu6Sjyta9bVTiR0bP9YOcbHAcR3Yx9ECwIT1KkWzmpgYo6x71Jly4aw880KWMDt72fWl8I0
n7/AOCM+LYtUiDTXsfgCNFsCOH8He0L3eY9uwaxi7S+VCfAafeps0f6bfa8G8dV00JBmNnVFkS31
ejooultIraLQ0lLrle3zTOTHbmS9AQ76ONP/eu3+231LT78esvJf/8Pxa5r1he961dXhv/b+a5GW
6Xv1P+Ov/fvH/vpL/zo8N37ynl7/zF9+hb/8x8iz5+r5LwfzpPKr/lwjt3/zVtZR9fHn+Y7jT/7f
fvi3t4+/cttnb//8+2taJ9X411w/Tf7+x0frn//8uxBM6v/6/Pf/+PDwHPN76+RnmryV/vN//M7b
c1nx65r4h8zWz/Uf5eHEuCe2b+Mntv4PysPjHcEkQlHR2Pr735K0qLx//l3/Bwu9attE3iaiOLrO
L5VpPX6EfeQ/bFnXRp9XxVZMRTP+/r+/3F9u0J837G9JHZ9SP6lKvs7Hnvx5tbAQATBRm9ChqgsM
C6+W46SpRFZXVbdI3dxZyj0oBtkKrH3aSeEfr6ARQCdGRzCAKnXS1I56XzvcfBzFxYBbeDEk7BQO
vNTcpjGihf3J0/lHsjtjiw3XwdYlKNaDeIZOrWMT3/c3Ye01U80RxQ86tS8Bf/WnHCpTu7Qo8Em4
q3fuqB1u1++qqPQH4YQvZSKfw6RvzmroSgupLrptI6Pp4JgNAJxY7c4KZp9TOciMH7rr3UdmFc57
BC8LoPNyt40MAb5HLcUWOWdxAZ15Ew4tq5TW4l0vCbEdWkO+yF51o48EKKeyGmeRZdFDooL49sGS
LHS5Kc6Wbxbnj/eyVHkHASFv7Z5+tiZ7l15NvYsrcLvPVDf2ZgmOyKC8VYjbkHmIK3glaYX/69Wf
7/165dIyzjPw9Z1e94uwsfunJHgN8Ff8AS2Lks74dqm4uyEJbAOvLTCqIR1WKZXkpTu+6iWQ3R+v
Pt7roxAxAL+2d5F+soMmvJSYr90WDq0Jt8nd7cdhiaPEwq+0dC7oGPaV29wnfg+VV6Tu08crqTWk
x0+vwu7erB59pS2P7viPCg7oWOVSO5XNhOLe+F5kpd+EmNqYd/75uJKHolZNMqNRYUdxEfnqv66l
dS55sW/0zVpvNANWT8wWVFhLNVa9k1YrpXLURB8u4Vz68G+pXcylLvihe0oJ/KwGmS/B4I9a2KT5
x93Js8CCJJt6ArXPLtjWouae/brxeteVgBvzV6EHeCgoIFxcRcp2gS5Pw8EtASp07qbv7Vu9se1Z
q5mgKfRaoIiU3ZZhMNxEVaRfOjPmotSYepC365cEZmvYmvGii0BrhCiQPmSEC4DI/BTQJIeijW7M
srVORgdn/9Pq9McC8JcJb/31CpqWNQoTIfyhmfYozH+dj8hIy1Wm5bYoNmhAuESx6Axcw4fQUueF
Cvy2zlyYDVV2F8plDxonLtFdLSIM27sU7Q6p3BIqlttqfJUNCoDWBHr/xwdWovUwooN+JtcWzdCm
jF/i0C9+ZLdE/z0W5Vm+lJvYWfp6KO0TKEQzHjHx2BbGKo+KluDIdc5+31Jns0v/xqkVAgjNvnHD
RoECT8/e0+M/Xn28143vBeN7bicQUhwxX0YOMRbzPX1W5GHx0MfVQ6uHzpNk5rt13Tnha5bgUlAX
brvv6rjfO9HY4ByAHNxcfSw3VTyv0xhwWZbpq8SxIHra6PLzqCNWmQ3tLcRHJPqTvHihI7b0Kv8k
aVH/WJuQPQfApkagOROU5e2bWA4bqL2dTu8S/IkqlTdS6NezJPbKxcfhxz+ZsJdl0G+0qAG7GxrC
2ulDpdz5WOd2A4xtt3HWYK2gy3q+Dcr4pTJbLcS+N+yRudCyWyd4Uu3Mo6zngWUKXpXAb998TbzV
SRg/dNDeZ4XlxacsRAfDLShCANGTV6UEdDgYV8RBECeiYJKdk4q+m16qP6NaM4+WZr03Udv/KMrI
XfB4Aa9prXWbNvA6FOFskpauuqSVvFJ8CFh6ZU0sDKkvhi39kN3Qf5HjqAHl6NsnGCrNyrCikfhi
7117KI9I/bKURFl5tKxU2ozvfxx9vJ9m62QwIT81GZuJG7J4ibK7dcedJs3jCngtUJ8oCFYmtnM0
C/mesocSCHQ/E1xCBLkqys+Vk6sPijaii60E/8fx0HKRMmnyZAlFGGo1iq60y2sf6AsuP5OPrxbY
JdxIqcZ8qDLjQ697HfWaVBcAn/sifk0yF95PKN8WNvgGnwxk3rYQ7V1tKHYf/0SZXez0rjV+hV1/
ibo+z+mPkvCfiyJTeuw047tkjxpOmrgWN6oGKxWikbpFGwuQVY4VbuLYviQ9OgKaZ7xbUrlsnRgF
gMR/EUMi37WuFC+ytgVdj7DbuGMJYa+6RvGOH5tYVObvw9CynoVGci40w7ugmR2fLbubGICoLyrQ
BqUOjIPqy9HMCuC4J3pZnNkQlFOq9d1J8QvlZNp2ecL917FisbOzOJ2nGKyMWPahhg5lyyDnaxCS
Olt0VSsssLKXnMyfmWZIx1+vI1td/H4N/A8xKLYRDK9JpcmSdL7CVUXfrEs7d7NCWcoGuCdNyR7A
8ZUvYV3/ejG+I7c1UJM87w7//rzwy4euMLpJYLpuMKkA2YPsjrv90KZhP8mczoSmV9qTKmrfqjaP
XxsR3SmBXN71XndftMJobkTf3RZRQ9BhQJHR9FJb/v7shHwV8NuKyvWjxk2tRZVN07pK5Vt6FTQs
fLFJO887hplRLyI7AxVVYBmF7b0a7lNVuqtsKTpEUuRN01zpn7wM2Z6gqOVTH7ZLpk3KAxLXp1pN
i2ksVd6rU7zGqNJP5UpYqz6m/tEMdrpJ0CUVRdWf1PGfstLEyuzyxJsRIE4dmOdBGicPblMNC3qd
Yq3H9T6sG21DeTDqJ4UlZoVR/EROe2YLGP9+V6Xn0qK8zAyXVl4hWqRuBFYnqX1wsn6g1qNeND0u
brpUMg9mB0jeje3sMexh4GSJ264bWwug2uU1fPvem0Zx9KBVGdryg/OeiELf2uwbc/B99kpYeTkd
W7CTuMcrsUy04tz3fbYfAMp5XrnOBkO+s3o92cih689bN+Vi8T7eVHohaa+Flx3auqmAxoL9V2mm
WiaXEjY4oVyoKstgqKkXtRm0MVUAOvaNdhaWhf9iFeTMniw94uUUL0JVJj+XGoSII4Laaixj1bZl
7f0MxZBfwaTuhdnarmrqqZZcgDfzsFuT5ddK8WPoY0rzE43y7wS2WUyuoi5b08kbEZyyFUozsn6V
QreViFoo4ki9f2xJXZ37O6kyf5rYUAHug54qhUJbeH0PP8cucCMcI2FPiF2hl3k4N8AZNXYWLove
yeZ6Iqt3ue3/cagUiXrXq0k9CZOIoEF2LYQmNUqIiu2qd5FsCIRBHMRgOv+c076deMEAOBAAek2f
U87S5yQCLxU5hnIsJclCZokYy4f0gvwHNMs0csN1Ebbybem5t7Ivey+D4eANXqfdcQArJiEWUMGF
u0vNtlgmtr93jDh/lFQ/3NaVJu+K2DAxNXL8aQeXYocYL74pH3uuokeLJrDiU+138QmSdAPHHS7p
0AJitwOUjD6WxThs8k0cVu+uq+RHB6h8rZv1pbCyUXMkBd06Hja93++a2Hj6deQkzUX1+vt6kGH/
tx4iz0Pc3GpxBrUcw72lMR4GgUhXhR47049PFblwpkoSQUFp4fkLHIqOFTIG6zzr0NksXAfwGRj8
WjWaXWJ6aI6MV7mmQLRLe5hOH4cZOi0N3axNbGruPmv9EmWgLgWdkysbI4YBNm4CVl5re9gA4yM9
LMVgEToLkd60wu3uCD/XHwud24bIR6kWRnKS8k2p7wqLY41azWhQIsZvjkmBql8Vu1Qjlv3AVIE1
NpMuTZwtcbb1YBULPcvY/c2mXIWYr6om939iVp63T7UNaVK5Q5LLRtQJsW34Erh85VZ4GeQeYm+Z
RheXRejXq3TkrllJsi90KAbtUNsLYRbpIQE/PGnLgALSmA1WueJt2Fmo5IwZYtFaMeTNQJrB/Ss5
BOfUIxEARlhayTaEo0ZIWBmPEVEXmI+52YtLjLfS2i1Ld5Hd/S/CznPJbSTrtk+UEfDmL22RVWR5
I/1BSCoJJmESCY+nvwuo/qbv9ETMRHQjSLCMigQyj9ln7f++KfxniOCF2M4FMPK5u13X/MeW1/qq
kQ4y6GPV+qiem667xM2U7+xxTn/Fe3uJYFRZMjM0yvnSNE53iYym3gJ9HzOGA4GPXNYgNGmrT2ci
mfGUl0ebr6SnDLiWaqYuRGyrp/VROXX1kxgIsNZHpdH++MrEfd2BW7JQxiJhZyW0s9+JVTBhShiC
kJyZHlM5u9wdipMuZfZReOrWLvvoiXtcPFSW/TonKv1opjg8pmzz+86w0o90QIGbS27k//7GrW48
/xZb+RRZiA8dlwqJE/4zXcqKkHqlqSEwWJ04rmuV2zMI7RgDKaNJVc9Zw9UKYIKRZf5ufSpgJ+wE
IeK+am31oJqXcLlI6qKjBGnNQ7Z1Rtc/6I5wtx/nYwEz5DkS/m0X1Jg+xobxCjIDrRshLHNrfzIt
PKZyouE+rGz0xenUvOUp/L4hHqdPw4q3E2PUdEfj+MxI5xKU6DIYvg7ZwEDw7HSHIuvoUnQ+QyqU
I69hN0xXv4+UBYPIuAhGCs/wbYD1erC4xtEddqHVDodynuCFGT7EmM5mviEvdX9bzL/Scgj/mHJ4
mCy7+FFZMfL/3E3fKmgllD3U8EgPoDjYWcOEsUZ+7Ms2vfnvn89avf33z8cwQx/ptcUQtWf5/1gA
WoGG3DRlevzamsrEJuHg+n41cbeC1DM9KNftXsNKPdejLu51l4ZL6YbgH3AV9g1YB7kDAE5Pjpf1
kQ5h0mhjzM5j9zEZjn7pGRl+DbBsBykEeUq4AK8AnvmxnA9Gm39gKFuditmtrqIp8jvbGi59FDGv
soZ5k70/Jf5oHW23tV/xUPPIYJrnMarVNyNLbjunSe4Fds2nrO9gNjVV/RQLwcRN7cy/GlTpZZbn
W0+VEMNU1X793H727pUTypfBaWfEGpHFNLAbPlbIJVu3SV886aYvtV//6hLN3Eo7u83BnSL7QE4G
2VDFYr+mPsqRHmyVwbrrKwYuZinrkx825SGzUpQu2iSoz01rH3m6YqTab89gp+zNWjYSY6Cfsp58
TvrFSxKbzf8I1dd6zr9/vJbrBTSLcMuEZ7yKc/6/2rnZmwwyjrE8pmYDJqOcxjvf88evR2WRccW6
zu7vU8piLlZncbGVcawZSIbHtn4OsxP/yUEK33sgKJckw+3s+GawUkRgy9Mw6/qTdvofnlP5l6iM
vUu/0eHkX9rlsJ6dg1IfrZiZ0qH1m3vyqdCT985S+cqsobmHwYWrjntqYtWeJy+00QstDwtVMXlJ
rXNnG9ZdPo8MYkQgBfI5/IwkCeqU59NL4qf2IWCpO9dhKa5hLsS2E8L7nkLkb60s/JyT6dO3ah8c
UTaDODK9WyzpxmNT5swLCu9WLgftSM3ko3IGxpyrZu/LfLrBbM3cVMOkH3uYI4+BDsevc0b7kCij
+VGqAP+XIUg+0kjCVElV9ZzMtdqbZRjfp1WLg3Gd6tsEj4HzPFXh/0hb/qN5vHSqMCwNgfN6oe/8
80amiimsSPbQZZQJ/LHWzX1FaHPKOv9HtlTb1sN6PmMybHwjHn0SrWO/d2Mcn0Y8AXfdkstXXEaA
1TQzItx/aQ+oz7PFexhTv4mNERibH3+dnxWahFAy7U2Sca3n2Lz60jKuRV1htYGvz2F9YT23vuqW
o3XJpyfdz8bJN6jyxXGwcxy4HsR76upbQEAmXZ0xs42eSKs+SzNIftLXBcY3DuYjg74vA1Pk+yJi
oD+faLKSNXwdBgaEIuVbL3LqQ6LQOTis8ZNr3g5OJ3eDHoOjsRSNHN8V26AU0WF9mjnudDImuktJ
2Z06N01/qq4HIyGy8lo3FgQH2WAW3DEF/t9XX3NV3/59fxJ/gcMmNbDoNToO//+jA2oPidOMReSc
RTAxkDqmzm3OzTeWyXhJgxGuHjHioTfy9mkWHsYddvzXUyRG4ow7UMmAKQKRtnldN1eeFDpuXos3
qxHNJRsnUmuGr9w++/CdrgYRyo10CJLgAKigfrJl9RD4hfFo2bp47uALCTnKF7OuzsIKnRs77N2r
QUFgF/XJ8EpMw/pQRsOvcOGYssk+V1CstgC05ps5z6LbioH3w6y68d51E4Yvy8Z8RtSQ7kZRMhzi
AUOpB+9NVbb32Rr4xuSq/NaUhct6zYzYkh8s7aBTWOIouCQPawYRGdH7BDBiQ/OseZTTHJM8f+au
60HeqBjGM5kf1pZHYscNFl/CDpK+W2d368IiouCczwwJrWvNuvisjyhWni27L3YFzl7NN8trLxbL
5a6MIxskTs2OPSyfxLQccna9i4zIOd0Bk0OvyPfOUhdfS9nrIU6XPzjxH80Su+r1O9dv+vr2IeLH
WdFsbso8SQ6DSM6kdPoyOiJ7kkECL8Ts5p20ok5u2WOYwM4BLPQiP452DI0Rf9btSNB555pB/gE4
w4qz4nYeGTAk4ok2fdG6l6JsjSftVC9eqJxv8ci0ikoH+wTGyTj6KXPhOKJGt+thNqLq0LlwSf4+
10mIjEZpWd5Ry0kc1zVvCjGBdRamhtN57kFbcBHpjjjP4+BehtG0rsQG7nPj9e5W9OTq5iAvaWGa
AK08eaHWVTV5fqhHJV/Nqf1dLR9+qf196qn/Jcpc+/P/uKVCkiPfMHw6fX74j4hmSjXNutBwznUP
cqT3rFfXHsSBEkEH0o5cufMU3a/FoXZ9Gku5SyBtDHbr31ZhcDOYoqf4+H9P69q+iemQb8rC0rvM
b/1LshzWR5OV+ZcG4MylZ/Z8OT27/Z8uYHTDm3P5lJA03NlO9qhClxG55eCMln2AFcbgwvJUqEz8
D+14+E+NCHtBYIPBpzVq+8vm/+9dHk3hSlsVxNmi7OS1g1H1HGomNHMDRMZX/JwZ6fe4hImxdvB0
qH51/YtaNrhh2eBgAdoLCco+2K2kTeU4F8Ks4Rw5gFsE8KhdE1looczK2mTUYh6DxmxPETN2g0H6
MQ5z9S7DqtkZ5aROrKvqna7c90Er494d4AaPinUNlWT2FNYJ3I4ybk/r0/UwMa3fV0X/4Bd5u63c
0NxjOUgmvRwm6lqXY8VoeNDK9Lo2iWazZtNLIvdAmyp/gidZHH2/to7x6Oevum3eonFkqbT84r5O
Z3Xw5o6Yl13z3cqZvuycqrl6S4uqj8fqWtvGgy4r87Q+W89ndkT81uaMUDSh9+AF8X696Nf7YKjK
72lZFTdDNYUmMAOQ1KTGT7L2fhAJl9evqoBt/whn6rVJ7H4YP1kWnB+hHrgOZzGek9ofn0Il/ode
iHT+3y8HqrXg01E/UY1F5Rf8R9OvaceJ5UQA0vSEuwcAE76UURgcOto7ewN25kvqw0zkvsm366tm
UU+XuIh+rC8SWXqPNcNpX68t397YCJynpDi4JjTs9fxMhjARKVy/vofle+M5TXheX8S2j5qdG1Ay
Xn7d3799fbWlY3NyKPZuu4Cyzzx0uBkoOTzlkEtGs3xeD9qTgItE4R/Wp9nI2pvF6iY3kurrK6wO
YoAix/n6LmVN853U0cffP2NYzKdTSxe3FE+rZz8esrOWwPbWLxk7oPpdVV79jrFYq2YNW+pwjgDT
WBvUMco5KREhKeeZ6QFvFwyps+8LARsjC/1bOAPWjb08Gpdz7ItobrVN9Q0SsdeakXc27TB/oKCN
krFzoZQud2bSWWB7o0DdmNqAaFob1klFBiS2uoIo7AttndYuYm2Gj32fEaJ43Xih/QhSNM2A0y1P
I6OjXVgJ2Go/XKD9P4KsgcHJZrilVD+dq9p/oznYQNvJqKcsVdrGas6FwZCuPX23xpo5rCZwbxPQ
LbVXmruCMvh7I4bXyayi3wZc+66vpp8p42rbnCLlpooSm7XAdihC5I3e6rKHMi/YIAMVVsf1rila
wKhxBGtiCqHb4c39Z14mHYXhfjd6uMV+Hsmn2ECAoCdfHPKiFPs+OAd+mgVHHS1Y0CgBq+DDAmc0
ZFMyji3iEpj3349EP/zHub9fLRtu76ZqX6a2LF/Tgi8dGMAt+myMDp4HN9wD+Fct/dWcXhgF2JhS
Xu2G12YtUZKvuHs9jjdfTXEzA5QgqzK/GWWF+njMusd5SPpLPg/1V65kKeYoc8/7qHzm1ddKWpsH
J2EMfKjlVJ++GjZVx4imDXhWmW59V9l1/W7DEc4lhTcR/8iS6kWrID10mWXuUmm0T6qu2qcqiD54
f6Pb9RR07kkk5qkJ6LfUgyJDjidxmpFjcT2Qd5ejEqdSQXvKJv1ZSbO17qshcgHaFdEepKV7//ej
WKU+o89GfzbWjbMTDGJTWTrXMO2ipd8kptm4q5qasm1ug8n/1zmfHiwyiB9N30BJZW/+Vs/7HsN7
cEtheGqXZXVdTbOYNkrVxbs4qPBpTSfcI5ZHfx8M7Y8nEbRfX/H3edCCRiHuLL1g9hu32a4FyfUQ
tr6x62f2pcCd/Gsbqp3bqOZx3dGSPgFoMnu0J8dSvW/iQZTvc5qo+7aqfq0SghCV7SlJDdh/Uw72
ESN5LmpDHd06aDZjNtXf6ErkXCaEjHMTtO8S/OZ6XlURTEQXbvLylhGnUm9pXtYn+fgeu3EOR0o9
iKxvHjMxYtmSFgWD//93G9p9PH+dk63f3zBKUrOJUU2hfQh4cahpPi53+Fjrb31Y0LrNTIhplUJg
1KRe/uaH6eNsqvybClHbuqFLX4XbcdYUbzoomw9d0gZXDZX469lySk0VoVoY/+q7Hu2GiGjukN8A
NP1qhbtOfyTNM59E6f2ZQQj9lBM8bWrz4jF30pjpmjzfU1Pafl3LmZgXDTDQUb+3353eo19RTy/k
B/BUouh9sJPuisyjxlWjOMpc1t9U1gInohpEA4C3V1nGeSiz8mVsDHWR4nkoMgVfwiO7EPolqcL5
SWQGCnQJzrJz6BabrnFqlku+StK/boP1DshH711C3alctAKbVbwiw4hSXe2dyV8oNMBgayvlX0rG
Iw9UXxNoJOlff8pUOlvR6nOYFPN30fXRbnbp0LgoewBAe1h9SOUeitqn2+ooBkhk7Z8YlznKou7/
LA+S1Pt6IJK/HqwvJYPYWcBL9PDL6Wll4zYyXtZao+ykf8p7ComRLmA69R5N8bVg2HTgEGyrRzhV
+u0uwQb55ObCfs+K5L7TSfBI1yZ6ajVuPNm4b2svuK6l0kkW6jyNSM+c3jceKEAgK4UyPi+193RK
UFGCPzl/XVBOWj3ESHsW3oGPHK1mMV8Ceg+jqOdC3Oga5Xhpj8OpszJ6jlXsAcjE0XcAC1Br98H0
C/nX+tibaEMhPFWnlrsaqBXLT6az9JnNsrmL5vZbaFrcYuurrmGJPe6lTv1TOCYSsWWV83QO8JBs
ebOud+sh6uoYUwGgcKM//lC2Fd5brg7vlSWtW5pNd1/P/nU+HNxwl4tIA8m2Dus7ZpBjHYhZNKVO
3sDQciBoRTmeQXHp7UMAdsdu3jedop0dj861ykmMIPbxFEL1TVXCp19fZfAz204mNm2VizHA8reN
dIwexjnZR2M8H8K5dU691TWYisTVb78hUhyi38NMJ6A2vea1LO2PPNNY9jTpdr0iPWfGg6BFurcm
BegCOiv6ShpKsMjnMWSQx3CTQYLHGfS+0jDICzWfja77dEgoQb25lNRC9pRxScOxcqhQIwLZXv7T
/iEtYOYSBFOVpsRrjxAbmxrrGh21RyasU9wtDOu1W56CLUz2SZ+L+6wP7tevWE+tQayfYx2zfoOX
dvNds3blV5ULo1UC/XKtr/Q755upnKmfE2e000hpafBaZHysgXWBG4CuKDLFwppfisog6JLqosMK
taBlW8bNGjrUVCQucfTQk+Xu2t6hzifpZJ1UCJ8gmhzwNNVU/8gp8Dq4NsC1AfgwNhXrcN17RKbu
a5vlznVOoGypHEZngY3As6QDTBsObn2g3TuBgL4xlfjuSkgN9Th151rVAgCqC0NkV0bOe1Ppk2MO
9ePaTl2e2WMebHK7dk/arbKLF/jQAlt8JJSdwwiSOStqH6IMQ2XAlHfmYUWRm6cgGb1np3E+mmFM
f/Yu2IrRE/5DbALIMUnUZVvneyqSOLGk433l53SIq+LBNMLw6kf6j268+mDOQE5QVKmXMYjf2rVa
NaGg6pTuHkZ6+bs5SdSxhevOG5FcC7MpYf9Tom1LTWdsXgDObnNaf/zg4DXiZwbSK9SkipD3offD
92QqqBgnlkGNlQ6KzOiElo0DiyuE6Ts0OB01qSM3XmX0n8bCoPVjuicFooQqmEFfdBNElLm2ntWQ
O3spoBe5ahawpVjyzFXugcqUmtwIkikQlrXA970ffjfAPLS8z/X8WFXJuUxSTExSrz04QJNOYVh4
j8bMKCcFG8K68WX909aDIDp/SJPw0ovaBNiHeEjLWdyluYVdiJHZjxPdIaLnSPIuTw+QZhgkk0EV
bdo2oTk/1q+ll/PUKZr5LAUYgkom8qlvRsauWzN7Chp8JVaJozPv16A8kVl1b6DJWbds5MpYVict
grA1KHdS82TbjSsvU8KlNzhZtC3SFqTxKg4K0vCyioNWTdDUKmaaJjoEYjRZRER3cgXSL6FbODy2
zI7sou5zMilxmyjrJtLt/VpGo0659yh3f2/MhXXoVhFbbfow1920Hyk/33KztScKQH89mt0Jyr72
quMcqp/rZV2GeX6tI7DZQmhEaaG8176Y70c6UGg4F1GnIqu4ZHEbP2ueuakS4CH5+GJJs6MKRnX/
j0cxnOjCM6MjHRP71otKCLxlw45cxGGHr5JlHtdmH0INOHxOdh9G9tt6wcGmwIp7oE8urT6EWxft
KgtVLoSsP8uDyknGP7GcOEPpeugCDTd+Mm9Mu8l3699Dc+IaWLmzNZOuOzld0z61bg3oPQRD/dV6
hUy8iP+gG/a5Mf6ClqeUmX2mE6CWCOnBg6XdnNUgmA41M++vlMXfGk1kT9E86J/8TE67Hr/lR6/s
XurEnj7YWpNjbA5QWmInuSl1UQYni2Eguy5eZjOdrmnW/nWYB3u6ZkyvzDIDaLKcj//14oSaENrk
D2q1xzWCdZTd3jlNj9ogrq9rt9luQQnPlj08dXIBfSGHOstFbNo1i4C3grazBgKo2y5xxr8JV2SC
yKWSuR4Mf4blCmNsp2TzY9WUGAiOr5PV/SBJkmKo6NtP7ble1GtlNwe3Cdj0PsQYx6mr4DJrfz5Z
ID13q1LQrUd7Y2q/3owzjDXmzZxXsolt2qXIHYU2UFDYT5bd/Vp1aesh0UYNukNsMOMuHwaaY39p
w8AyoRH2SbajvBrurdyzbgWS+P0oombbxVG+VTOaOd8JcGeJ7ORO50UPVxYfESPNr5SE//ozC4X0
hJbBdPAMwXgjLrf3GSDIWyn6Ym8V01tiVNQoY5Y+Uz+3i+zM7SxzK3O/B5YOpNpQ0M4667kNy+Y6
FMp86GazfJzC+LJerUVdBwhOG7EHJxUzn5NmSEHsT9qbwUVPFLvSeqMSr/wYzQHbG1cOeEpFxmOW
e4+98OK97lX/1d6kzi2oMS76uCjuzx0x2m5dHNaDKk2C9iY6Vl4wntbiRJDLtyIK3TuDXt8hTOAj
2ktVuh8xtVFGZB06RveswqFfBns8neEv16VArFh27FoEtJty8O4d+TPs2gnGpmvt0/AJW97qKRiy
G49QoC2rZ0Zw79pqehx9ZW21hRP22MxPo6+3Xl+FO13Ut01lcGnE3QlJMoiv3psAZbEndRhNwFB0
BLRYldKIH5R5HrHryNsIXTA98UMEoAXiL2NzoeVtPJBFZsS/WBpcAVbL7e1E3XOrcSgYbbD/U3s/
W0xK+JmW8F3Iq6R1g2LPPVjQB7dtNznntJdMbwUII/gtd6Pk90IuPITB/GxM5s5MaiDZ6KrmyHCw
M+vw2WrFu1mFjzIvsQQbJZy8QdHbjZlhcQ330E10/5PwhsSLSSOapJs4BV7uTZC5ypbUKWESLGyD
Y1gwCuUN1oEU4zww8IHHFBBrVU5H6s/51gjtx0QOkHsqCoVQZOPtGJJpczO/FHM6cKs2P6sOfrv8
3lnf0Q+WKpMHq8R5wPHv5g6oZR3ZCGsD6PimQ1naiyoBPPs7muAbujnvy/tFUxo6YQKGK4EE1hVU
W1wCM0IbgqSGOsbJj/hWR/qPrs4vjtH1h9ydXibfwLiu0svG86s2sXewuzvllb+8kh18DnLC5nHT
j355UwX6nFjp90B7V0Qvm4wrwBwKfJtEgauImLdiHn5QNtuobKLDU/gakimI1nyi1deA2jmnk/9A
NeDX0JbvVeo/1A0I54CtyjaxrpGWHsAV90B5XeMh1OKcN5jPqH46xRRJCJ5NYztP/XtPorytQb0Z
qvjtKm71wQY554E1KtVzCkluZ9ITKtCriZlJRidY/lG2d6BmDPprLOkQ5OlzqcwtQuw3+kkAsKu0
5o2udzSgcTzEMaKm1s9eli2WCGOGewGBZjmGIfOkaDzoKZkYSpjA2wL9nMsxvXYsaU1K3tTqZNcH
oCI7EcGJQCLXTGRDNhIg03kte431mMYQaQxggqYVQ20+2cXGqZJvrnCcO6zJrAUjSp+y4EONuHfN
9JeqANTLYryNVArcz0zOVtI8BxYyKvZsZ89y/K6H+VtRwGywNfWBCB8MJ5WMGlWN3gT8zF1qdN/t
HDFXQomgT934xtb9vekSCMBzfyoxIb0ETfYRQR83poBp3pROHW42RPe/oh5/yjmd+DsQ+WSz+UEP
866b9W8imf6o/fjR8Xr+EJ/aFyzaX42CNguUGyJbVeD6pZru3JaA4YNJIbFtz91E8dFaRBFzjre1
LwDTe3ftQFA1TuK3Wc9qSwz04LZ9dE29DsoeFb7ExR/a8O0dFVJYKsP82bbGZ0sfg7e9gGHbzKe4
tuAQq108Du3D5AmwUlFiHKoOExNDvrEw35sTvVI/pdSBUUHQYfdXVNH3sGgYW0Cbs8ljPXMt5/Gu
lWW7H4yUVMSbtwOhltFm7xnVi13c2gS07jFT+t7380dhWt+EN0ekg+lbJwmhq6QLN27e+ocM5MWm
n+xXv8qzW5lmR68LCLkaoXeJ8KjClq9xOsub0dtVlRVuAsa9jrNWb6UiNxExNpki/gT7lZHIHtZp
ggJVIf932jUOkVV+IBzDh0VkaGCK372tm30CxzW3GCah8XdUGJ7c2fFHG/n7WQQ9SD0MeCoaWkVI
ocnvyK5mL7+tmE45GCN0bhfrgsAf9d4o0/sQEnNu1vjSCnmtA67+RVRjgosD6JjUv+1u7o9mKkD8
Js2wRTT6O4jtdDc3D0ni/uCd1VJVb/Mc3YFg2/oMk+0NIdlY2ueolc98lt3ZS3DD0fE8st0UP1rT
4n3qj3VLbT3HB4pf0I3mYxWH5mOU5ifDjvB/bpNvpYJ6PRr2N3r8AfjN6KONfXCuiWZpsin3NRIR
n9sbl1qHO88Bvx7IeRlA7jzotF68Q5jCZHxAFUEw9rMTqY3lkoEvTApHeaFuyio4TOZsgAav2bU9
bIGZgmD6Y3iWzkUPGbZ+kflmK+SPBekUliEm+tVJHAwvlYd6mdov4y69l3Ag88DAYcnNd4410wmp
H5SzGMbEDTgr0fgYBdDAy/SfOZN4GFDIB3AqPUhecAt3sFsuXtM9VtK9ycyJ+mjlfUSuz4x49sMU
ZblXQ4dhfJvSqXHIbgfxYmXWh6HwcGpm3IFMRllCHQJJj/wXc8bwdQjijIBgOHc90fhEEt7XU3/n
875t7G74Bsh+P7kGqCL0W1taK4DGI/UcRZsomKxDSu0Qn1x5jkInvGNe+TcI06fScMA31z48UUwp
NkNjw79G5Lx17PpJDv2+k94DZAkY1igvj7J5FK1p4ONTYTJQ0B5xGwbvGmXt+imxNm0mfnnu/FTM
1sNgYHdFj+ytE2VxvlJS/VWV9kPk09FCorMrQrQ6tsm14+ATxJC3iU1ZiqUqM5UJ1Qv+Yd4cCIzQ
Ru+Sud9iy7jVdZdD+SdXxlaMbaG+C5Id3REf71JyucE12ARHhZatvBpmfUgya7rhvWR95SYKsagM
Ku53hTBo49Yx3D03+FYuYsdCNsuqGKA2ix59g8q1WdEMskkE0RnRRIwfZEcfDO7kQWoKZFGQR3uQ
98ihCDXZT0Aih/5NnOpH7kEmAZA0IDCUf/wmfe7SxVdrsdgbZoF1bIqDUVKND3H9rS6H6iBSiYpm
NKBGIOn382TeOrFp7nWsuE9RN+7jLN/lacHOmocC8j/2DJk1XwpVfCs6rARcqkxFEzy67Z02v8UR
QOHBIkisq2KbtsNe9pfBwtLVCMjkM0AWttD9TcaMH2R7SfwxfNhDJjeuTP2LHJuHeuwCVJPdG8Wr
fjePGYWNMmZcokE1FuKQcI2hd20mHdg7au5n6fcTbTk4T7Y3QC6xMKhoRZpDjKbcNOBbHCAD3xo+
SBPmZzAln2lY1mUFfBVzGUsVYNRxKIDXn/9sKcnR5RjlzhPV95g32BTqxUmFYm13u423hDgR5E/D
cUkl7cTeS0hP0RxihtTbH2mD62LBpW/PtfGC22YzeXtfYDCr4/hOWrC9GmX/SQtoCo122eGoSI50
FHaDM5+xgoCQN1CXd1s++Yq3sLaRRwx29Ghk3W3FHszlA9Oe4SrpZw9OmTanflAHpbOKoLlp4dky
Z7i84cpxPxIH3r7PWM3GKlNaU9O0HaL5bYSgGON3s0fvyMVsed/7ID4Lqu53TOb9Jq2J75IZC2Qn
5J0LO+e5yt2XMMH9yfk5VrLelp5A6ByGD0HRhhtKbtmGft6lrRD4JG2OPRyU+Wa2F886PEh0LELu
8e69JxrPLSM/mEy/4TXwu2Q/zAFLo9xxMRZwmFmp24LwKEHpgkJjM8ixokF5wunp4nj0mySpF15W
QUaxvsabk43WVJgeRV6JrQmeCHHuv2gHwnGAPHqjj+uN2WTQ3TPlgDiugZTkdfGOfIaxy9euY0aL
yRj3pupRLW4b+Nxli6eJ0RhbJeLXuKg+skkeKj7WzGr5eZF59FFP1bQa8M0Y5ZFZvwf0GO+OaxEu
zItfbu8ywhnVV9KH2rVvRY9D6thMyEMDB1OG4jPI6FBZefNJASO47exPV1S4tcSJuaOydktANWD7
gW9NttOb2AYcTOSBL4Mjr0NpXkmKcU02GvM40PIabOwBA5Q78LApUGmQsgRL0+DfNo6HAYcOxTUe
k08vLC7C9unKpcaj6NpNq4VCt9wdEO4PG2Yuyh0d+J+db+ANPXGVRtOnU5enhlshD5n1cuFWISVG
7GI8I5pkK6AZQFgY2gzf9jTTjbRstlWRP6NOuY17HL21j0vLFA5vObWLCr2Rd9Mp82cUe6i2KKof
gtRBNRO+WA3+s4zgbA36btQzjIcOd8KxIXBo927qv3qLQ02HN3Pjz+ER2goOYK6LzTL2lowj4nAY
DJ/TUNwokyxtaPtD4aXWnY+iDLkuDaICc7n8cXKP/ijz743NwEE2+xtJzLN3QoiiQ4xjUG089Jo+
uVueLHqxe+2FZHpV650kdawnDz/dqWfYZiaxmhdzxabHBd6aoAmTBv5qI3unmii7ZSb3MGmMF+KW
3z3TzpB1+c5I1nNYh96WkZxgPw262Hp64i4HI0dS0jKAId4nupsbaVP2sw2GevHBgfkKiGopJvln
G/+zg5cm37yBEpQXWg9hjDdORKy7b3F29p0KKEwJJzqOXoGToa5rP5B0by2lqmPhpq+McYptb/N3
lW783VPBE0KCeosQH7svVahDXzl3iPOoqov5ojwMBgZB4It4NTuEJZ3PNmL9H6LgIFqKkbK5Firm
GjWYFsmifWsPmsksrNJUYGMzRHV1r8smOUgMWAHidzdGHmGGZmC7GBJyMeNPY8ewy20vXUyDohAA
7GiTlrJ4hS7S+7ytP5qFrpf6A31h2lk3fTmCbWBWFL3n+OHXnyykbLIFC1ZDZuYHYMtHLxjuBg8m
LrP6lK0Serm9zE8DZsKsmMNL27UPrms5N1wI30ya3Xkf7NvceJAJ8KvG/NRzT189bHuYCgDdjYKb
IivG56ztnqYS/bTw2D4XHrvp19vUTMeLkbyh3IQva8PqGnFUcYr/R9h5LTmqbFv0i4gAksS8SkJe
Km9fiOrqbrz3fP0doB3b3YizXxSi2pYKMnOtNeeYxM3J0CPHu4sb+mO402IcCA2OLsKx6zAmgSco
VdcwdLe1KWvZqagtLbiiWj4cfFtGRA3Y30Pcgy8agubBHrBAeMrH4CNlMAzglUPjH9JCdbULZKVu
Td+cSCWMV0x5sreEWmMVk7bTzvt4SnawFc43rUqCnRq2pzTLaGyb3sphvZjYBjeFDrg/kfzv2ibd
dLlpcACNHxwiTYWMtzLFUQgQkGw2IiMcU5nzl0nvcBIiwDu/BS5OUNtRGtpvLZXHom2/htZnbErZ
u84S4iqVSduqVWauIygpHNGz4GDQ7V7ZQQT+gA29cqrf2eh9a57FUVUz7jHsJUfGBue+NBnYdgQZ
OI6FRzJSEFfHiksiGkRP32KU7dS/NQhB6WQfAq95C5PosVIIs4lI5fL5f5rBoN+HZQlgPZcZaT7V
d5xQfQyaCj0DjaMghWfLZvujZpjWzdJ98ildIAOCdvHvrO6tDcd4f21O5bejk+IWmA9+y040l8Gy
MnyX6L+3NKQfJ33PIWJcnknie5l6goWF/WD6FtkftTcj9RUcraSHh7m1VvXxXS/rxfZ2tZQ8OTlp
adKnnR6yMTx1OBOeChn/LmiynkwLY7wjSa2u1PrYeiFan8AfXGdEvS2YZCBhUK66hugPv8rnqPcp
ek58XCS4Zch7tkMBIVc3VVcp0TZ74MmHoXhIlAAeEXa/bmjZR7nTV1IZEEjSfqv9uMCwJX9hTTqS
FRg6kbOxB5LHmpCfnSLIEPNBjUWCEhrdCp9Hrz51NVGRVkH2A5yARu2P898uB0kOtDyy3BP1FYMI
iLsBmJzDDqwwtq/ZbGWz9YdOuGXZfNrq7yHiYJr2XbNqR6KhKsJV1nFQOduIk3XZDr/yjghDJfez
Y00GCJ1QiyykCZPe3O3e1IJDJHojYzPWCSeUfCDUwAdUAibkESt/sa0ncjenCMaF2g4vih4T8R1z
io2IdGsKsWe3QFVy9lI6kFHrHymDLDetiDp1Bv8Lq6W+1tuK27kDVD276Z3+jielYvckCD2U2nMD
V6PPlJ2pIdj2kVIpGg+RoRgvwUj2Rxqpj1k0/SDAEwB+Gu6yqGGp1gcf5zH9mJyII7VT+PkryUqx
ZLAaA/L2Rrg3HNV8xlzml4HjgmkNfkGiS4GRROw8jtmviMl87mnjUoZ8gyYgj96pu42sbH1V00p3
nO8C+gMF+AP9HabYvrbTUpOQdpPAQk9o/MfN0mK8yA3J76B7pROPxpZHRla0YjqBqpOdGcv7mfLd
XzvkoBxVLT8xyiYVbX4wPNKF1C4ZToS4uIn0y7Oh+riPPUjgI+137EKbIoqudC2mTTQBRzdG84Cu
+d1Jp/so9lW3cAT5G7TGhiraTPj66b05kBKG4BENwCkX9p1Ie5POofNlYgqtrfI+cYhQ8RjSiShX
10av0kfmCBHgcXK7XP1uAYEiqLEKQt/4lJUs+BwUy6UTQFd4ylG+9TG9H0rsUmn3U45gNLECxdW6
7slipkfSVys2CWdplE8EgYk6IoYresfbmVKOAErGLv0V1W31YLQ7o8KjPOb+OqNRR9dE71zTZiZg
pugTkv6A9q9er6FHxET2Fpu+LO4E2lKyaOdGtlWQcVmhX6vMYq3EzsMkJiK8e2LmnJg6PnZ+4u/d
DANbKwbcFX2V784uupUavkTh5CrZrEnDyYs4MHxJx4KgUg9CWcWhS2ZEFnvOMG2sNWnwZDiZ/HRC
J3zWtPbAUJpWhjo8MEfnhGFzqkfY+9IVgkGF7/doDKWFOiZW3cFadxHxhECy/c0sT5rYOx1irnbU
wT2spZfJEjutKMszWUh4g1XcKkP1gywgwghLk5CzwYObyxauWYHh5lHy2dUKWlrnBcMAoSs9EXI4
+DwkUBWxZ170c1RkeLJTsS9nYg2mnW2uJB92LHdyMgMSIKnrtOIa6gjUMfaTs9JVtLn6Y5e3yTaP
omwtsOuhPgwG8laZVtr4OfWyybB3OpytNeOhIU59pcm42qZ9+JlUHsZTwitg/tRhrrtW9DoSIgdS
iMPSOAXbwm79uy4rzwOfiMKD69JTmfNNN4OeM4NVtRj6AYL7OnxxKm5qW1JLprXXr2mnYAM3yKdr
y41mK7/SKcVq1OuHULD26TI+2N5EP9nxAx772tgW6RBgAw04cOXmL4BCxb4Ke+A96FiEr86aWqIC
gZIx+61/p7ZF/C19dUeFIUP8bOSNW5qRvyRIl3XtVXfeMJbEHUfxulfsmEbYTomSZovir10NNjBM
drBaOonbxzWWlSDeIZvjLKG/xRVRU0UY4dRLlHUSZMVelGheK4zMo8npoeVbbVS+MYNU5ES81k52
kLH9Gso56Fwj48jKmPHHEimR4+G+FB8lH9aqQ1nPHvcSJ7Zcq4FBVIanyX3VaPc9OP9sMNnQOqnt
kvIXBplD1pd72TbKozdowy4jv3qKPdpt2ERCP3VF0gxHTgEf/jjgp/WRX9hNgWSIn2E20esqlA2x
A1zU6Ljb8mTmwx7TAIYBRzmxTaB5GJ2Gb/XQ6P5nM7VUX479Wy3MfYWmk7TWn81g7/XYPyaIZeF6
9EdQNHdmpRdQP4xoq2vnYORsamei5kNCU9En35VOjgoiZEB3Kes8OJyNFTOvisOCVEEy+Kqm/dVu
CjybRPpKbwfAZD4wmeccZmhr918qkq6NMyanNvM+QI/4OOr9mEx7497QkIYGBtZ6zxrcomYgRWPj
R2Dq5AbXNpVeYWxje/AuU9yxIhoNmmRCLw3z3msE2s7C99yJsG4/ZpzRBcg6MJJcpO2/sR0HQ/m7
yxJrk4W0EArSWJLc0Djy5HQ5vOmxjOlitHVLoK/JKV2XaKZMAoJKn72sqjrjvjK9b5sxKJKQjvYJ
lSyUGhJPzKA8FEzlUA8yHemFWq4Nzk0cNINvu0+7jR/5BBWFNTItY/yKg6LZNXxbfbEqBQIOKy5e
6Mjr9NB2IXiSHUJPidITwfHAFBuUpJJzFj+HkfNidamO9oWpWaXIPbIjJrGkAXa9l22LU5bQ0W4R
JUbM6J5ThlGrvOWepfYlFMY8tDV3cdviF6jU5odq+9QCjv0BNgUfcO7vw67z13nNYjl58b2FXgub
UkN11HH6BixoFhWPnCVcr9QurGp4SaOWWnIqGBEGL43JIcUnTZ2bdn4mHccNw+4BHWq37sdUbMwx
ei84WYboIY4dLpwpz5uDngGEjobTiCBG3VU5ZbloQSupefxEPHc6xE8V2DCyHgnXnEgNLPzmbJaD
cZj6fp9J9Ni0+2muYrlblX25hdn7Kgv/JVLXEdSjnRGJX0bKjleMJDcPxtbsAyYAno4uCkuigSTN
0PXSRXT/mBUID0o0WaPFQAmK076ge77GvudtfMteSzyZ3Byjt/EkyUrJpNFWEOVJpHpEwG22NjV+
OqKh7ujoww41idCeTeCfHBA56j24CIHsKxxZ1fXc3ht2+Tpq46/irQw6b9+JiCIr1q2VjlkUqXqW
XXyrOk4VpKNmPhKq2Vmr6eBOPpTRSEc0NUnaZUWJCpWytxg9t3UkqoRkaLeNddSK4R1KBQGRaKBV
w/62yF2vgFNFdvmF5ecbWcg2x5GwGopiZw+puU90KEz2IF3TStMNmsqdbnrPWj3uvUYlzrBk0heX
l3bCZ4HV2FhpcKsqVf9UHEp/2z7jxZ5oVPXaWi3lSwxL8ESd9z2g0CzCBAjw2BMKZ5AcGPNfp27k
k0mM0QVppIfOd9Sywhk6x3t8r1dR0lLNZPZZNiRu22iPt2HRHiZCYPNHL0YarPpbWuAUPXdDq+qQ
iAabLFL5pvjj77ZkaAUrWiX3uzvjqya1osDhX0ZIMNPiBahTsKG18lnmDErRQ9MklTGBjf2XIvUn
cwRLE6kzt69G1uLUTxUPEicHQo9GkaSbof0lCVGd7OAFb8q6yWN/71jjm1Gismw67kgx0K7Q6H92
ATA5X0Fd1kXGS4wgBTPUOzOGr7wqAauC6kfoYFjZbiIsrS3mguVSJdmLSaQt+ZeGi4YaeWr4mWfh
d1xWO440xKbm44SYhf7/MOTjRjfvM1OKDclgfUbt0isi2GpjehI56VVtgT4snMwTOXxULBFDmsre
IWlPd6mp7joTaJdXMTSnVcXsnmXIYGDXCGNdZjQfHSchCorWchjwUBg5T11k8u05KYJ0AWu1oXms
JyzGDXPrkBY+jc2qmBX+W0UJpztHTLCimwBWP1G4vT5twzz4WTMlXjnRvMSHc7A9rVR4j8JVEeeI
UAtOA8MOX2eyE2n6RUuKdp0CSWxyMm8zRnVKbH6lfUFNMRnvSsXtRLwzoTJFBc5lTnGPM9iU+rfS
aWR5tfYLJGHOvw2/sdTLaE+5exhq4UNy1BncFbTwe+dDG2kgEpRY3tsLNGTec8Ki2VpC+dKt/Ate
0+/M+CKIbFrrvYpsPa6eTGQyCq4y9v+WobhanSoGOauG8c+uNasnz1GJtlFUV3hpt6/8U1sk8QGN
EG1OhaQlntCcP+b9DOOBOUHtXyr1OihDu/PgLyKdJXiq4oOQZkv2ato8N6qCX40YQ8Y4bpKaXx5P
pDvGxuMUFQRSzscxnUC/oLafrelHXto/mFabFwB2XmOAS+zbRzMSUMNQ5Wvw2+Apr0rVXOWiu0u8
jWNa7H+Ya6PU1ikXBSQ5HhN6mvq4M0JzZ+mqd7WLWq4NDoPx1JAXIvMjjeeHsrEI/xvVV7VVfhXz
pLSMe8muTJPbS5neoCQAK6oo5wqlezUCp4loUx/0ofrUhejOuWWUT+U1wAxyqiwzXUmtNl2zoa8i
G1/eQ+ATa3UIsg/bCx8yRIe/84g47cCU1xuVpGZBIuSwRUCU9j+sEld3gH0uGMQhprV6Ic70D/ce
qOdmLcqIoYhl+sSDoijkgJHHm3i03wlTLNFaUqlJBhuA5U0X9gsK/yoetlnZmC5i5+RRq5sNcqGc
hCoq1ngUpZtaSnaNKv3U1km7t0xZP7Y+ejxH4ch4u5xd1EWKJrrP4pYVQFH3eeEpu7oAK/DXO5tI
YVOFDNrN9qyMNN4rvaOrSkd5lp6imPCdrIKdp4+XBB6QE3hoICxr3A6ZjeelmR8XfRBv45BFiAlK
/5zMlzY8L1PaIfLj2YpSMKUtcaxwGtL1i6KgZAz7ApUE/tC9MUZkiaI6bPnKJbPD8MjADAD8rADN
clM+xeYdTTGBvsiaMXNNk+3KgvDPwhmoO9FGgmXJtp0wqkPCKrexdNhzqhr2d9Tt+d1oIARbWFzL
L+gm3r8Yz8D9kI7o4L3q2SJL/RpL5AnIklX39u+ACDQvMLYUt9cqcTdOyHtvaC0mb/op4HBXcsvi
GQtnegbRcvMVbS6+wflPRgxslIjE6NbzetezlWRrzYKOBRGY1C9/fL6h0h2yRuPxycNfs3z0BRPb
7WoRoS+adK9LXsNywnzOJPA7i8SKOkR+FoHyevtreqBUX6mYXF3Tph9FBBtWsEXhck8i3C52fR7a
OjshJCQwkgREqiZGj4DA9IKjlonDbifa+pIYqnwX6EYW6FhsaXjSgt46V3oq7lBFU/MqtueWkY8w
W/N/Vk5hPWSDEbGgg3vL22L8nL/exuK+HtU3jJqOW3udeJFd32zhxnguU239RVScgXsRf2StphF+
CCIyLHwdLiP9FZXm5l4CeJi17/F5KrqBafJ8nXoFleaCY+1kd25o2127eqzuLa+hpnfCo9fRuwyB
n9wcz0jg012o9NDA2rM/6J/qTHSYDAJVvaCX67aMgKENGEB8J03doquy7WJznQw1pV7V3wqz/6gX
Sb46pMyoHUIL/FKZpbToxYXO32TVxjFTteisdMjFs1gq7k3hXznORMocrfwpYl4jmOrpYjHpyhI5
dqheRJTGR7ZAQK8Y98fZsZJSwgDgsGw++nLb2MP4PlnEnjNGNffMFcH8RNEuAJBYQ7ilK1rBWvUZ
fW8ic9aKTBwtlFx6W0BM4kjzVL0g1g3caSzkK+CUTyUdx7MIwfUvylTbjTovuo9GyHZorpS5189W
6El/PEQ+fvbZKU2z5qSqTnPS497ZxVk+P8EDkCXJk67UqD8ZyhHYyqCKJnTGqFtV9yDc1nBv55OO
D3y3K9FicQgu3MiCFCo6K9v0zmCD9rf9qwyK4ILipd7IcrJXTF68TVEURFjmwReLRQ4yw5xDR020
CYmS3kulWPdkBF+n+Wr5UjqKX1kn4GfRb9rYIRyltglfFV3gvMLLdCyqxNxqztQ95yq6U+mZ7bNz
Q0r2QbUr0RQy7dLFG54v0r0DDz7dfImanpztwYp3cT/NhTocNF9Edzqu7nuYmvVaK5HTBaZfP2hj
0m2LGl3RbY0Tf16jmuE7VtUWa0LsLsuXZur5wbQwXRV1VZ5vH30PcuWk54zbZolupBRUKYzwL22c
sJMDM7QX30Xc2Nne7+vfy4pixYicLYBEWzzQ6irJ1HxrBCEsMxthy6Xpu/bY1902iEdOI1pr7OGR
8olPbfPsda8dzoy720cxhvyVXcu8x2ctxibAu8hy1hXZEvuGdeSuml9ACk1r0aPZuX0Noxs05MDZ
5QMzj7R2KhB7vnCtvKSPPnCAaWZsLvqHNWs8Uezqu0XF30S9usplE/10jJ+LecgMpm/YR+Vr7IA/
6WeiUYi6cb0It8UgP+CFdtcb3yCwP6SeAqFxTCqpBc5semF0UCTryPKEKnb2MNQF2BsO0fdWmX81
zmvtC+2ero14QY29QZqoHG6Lft+H4wN99T4llxfCRa6b+BcbVAaVBsk1CMw1Lcf0e0yOY6jOIpJm
PCy2piazzWNhTves5exsgWIrh8akKsRpMx0cH5ZaU4TdE/fdfrnF7NkGmOcEZS2XiYoWa/Sou7eK
7f9wEm36EsR56V5XP6NvkNhEpXSXr4fXqCiarwhjgqsk+nggnkbQXeqqg5xLe8fwxdHux5oZoKYm
9In6878QMkji4DeLvqfHoO3YtdDaaBExJ/NaSHXXPqr2B9RQ+ZRAXgEOAAFu6J+zDiKRTUdikzXe
cO59m44wB6H9X/SACtEu+jfYp4EWbCPilD8VRBIzKMq92SvsRhPI26PqqtBZDgzNoAHRfev+6BzK
EXgHgi7zIavIZDVGmfzIA4dBeNc+9GErVpFBGkHBLnJuPM98xfi3mmlYb7dtQYZsYzPZl15LUe+q
FLPFEMi7cAbS077N7uuu+wZ1iyNt+dJIxYGiqtXvHKQubm3Y2kOHTV0jtvhpml88SJ0cDDLrWHfM
ngf6/cVQNY8LUQfo77mJ2L6Xq4Ea8BzRK8rK58mAYxuX4Y8xQMPfIvK+iqTTLq3X0ciffyGeol0h
QvGmMqfbwRxJ96GixK/zn1x+w/InMwcpWNBAWRmG8LGzlMtiPFVqQz1EgNg2SumItwqNzqbDd6Hg
uts01LRihejJuOot0sswLOa5fWtcNR02tMWZbT8F+qWdPVUips6xwlnfOFbdBb+7XFejY77C2NxX
WnLOWTse8VxWjwWJqsuCaFWJdegrJd3YtAPcsuX/HlTIB5mheVfWd+UJQsNeFsVIPVr1e1MtOzef
rSOwZPOVrCr/AiJ61ZdB9lw2zOeTNq3OlWiy52SsWzfjxt3CE0qfMz6BU8gIIDLsTwaMcNK1QT4V
I6f9KR7AI3IVqJzq5p6oMTk1Sus2fx/9C5Sh8iOL65j/a1+6Qd+XH5qqfmRlkmx6mj1XJXOOi7Oo
NLwXvavU16GVwp1YpD3pfQUl0chi9hvW85qXgx6oFDJLUBYVdzInykfP8uLNMayvlO7f7/I1M6Ci
SJE968y631Lq+o0qHOJdqb1PUk2FqyEkdm8uv9vhbQzMe19Rw2tFr3SWo09guW1YRpbX/UhltZvq
mdg3JoUb6kH1Dcd3q3qSOTtMD6xuxnYCL75dlpFuMNtVYCoqQeNBznwf8oHQA4K8EQlsF8+wnC9h
kiv0t+l9oXTwjw4dDHwigMAcI57e00Tq69iQDNCdyDIgOGrnZRsxaHrXcXW7WL6SxTQUb9+HblEc
xGZU3xl+F7l+7kWb5XJ5UQlHPOIV7PdR7g8nvLIJ3rtzDvTzPNkRee5d68BTWk4fQu05kUbsW8w6
3/URKBMsx+RSEbFwpvH34UXm5/Cn7dsa43gvskBFB0DR+dcv4EqMa+bcQJq+S4zEqEbm1bkfjJjq
hTTiobbvbquumAPjZT5FV782SRulrHorm+AthiL1C87MWg5o7qEhSHrLM+3My52DUaXJa+tou4W/
tXx9ppkmEz4apjzyqeoipno+7be/ECqmsSsnZrpTmH+NrJZr8m7Ce5C22kGTHENyL7HXYzsr8CbZ
+jtRjCcTHsyzYzHJ7tVcPTiJ0T04jfm7FSaneBNbAQqmrD8lMx6y6hR5tCdirZdLuzDwKoxtjymX
nhadw04F0CRmh6KTGtnmf6O+nDlZ4e9YIhuqmDBVy1QFVvH/F59YaUWutEWZHuh6UkL20oAJSyDu
nY9bf5v9+c6m9Xr7GqyZjWNM1UvAicDxI+9FDYLsjgEOWsZApg+jn5r1Nk/RZfW2d5qopFxjGqqV
bsZWdfsiakntMNJzCVV7uFe68l5lKnm6+RxbxLiuapTGhv5Tu1JBWE+vWn8/5INz1y0vSTxx4EWv
VabO3fL1eBzFxQycT5t/+cnKtXhrdCoO7NzLT5Up7G2kZekjJu/HPA5fDel4L/ZopcC6eccUIlv3
KaSVBsnlJm72finS5+UlrFFp+pVVnZdLMkfMjTRSN/eYWCiT8C+BysvyTg+01xLb56VToY6rvbx2
Rqe/MFR661Fko1sGrJFSJxfaZNVrW8VCacgGkqyTPjc9QzCzfssxlWw1rcYkPL94SWhcTVvlO7bi
57bV37O8LmLXwpOMVgUHdqjGjI6qKfH+g8NpzlDxf9welNmo1TSLmBvCz7V/Uau0rrYKNBXZ0fT6
/FyUwCcHA1WfaOp7vU0o8W9W/XzQrNMfyAtovIls04NnoedI/NK9uUrbpJWUpOBkx6XESINidJOJ
3mwNyUTjyHde3GRDzIllDMhUGFJsw3pTDjsmaUCPqmFc6/Nxfrls5svACKq1qkg0/3OjOKjG8HF5
52tp+FjPsj9NC+6Lwk92XlEBN2beeq/Olng7wYa6nOGqtjPWbYiCgtM3Dnsz59+JpXMuhrFYJ1P9
E3uK85RYRbtPyxShZc+A0AdxtWkMnYCYnEDVpfgzM9DAYz32/8GrlTNw758/B0HLTIPVretSR1fK
r/8NmEnAW6oLJpa4l+pg1Rnpa6+zhRn6EWMwd4Bp5xe63/FXQf+GK698ti0rRf8L6t6TGaAAL8J5
WYIGLmzklJSmKY8VN01hX8bISSFo5psF+4Bu5jNL0mC/sGYNTUkON2uqXknlMIbGqtHYsvvUV/c+
8J2tpcvhc/66x+FolTij2DeV92vpJXhWJiiGgt9LK+HPK8WLrbWZ9fURH5B9mjqEDMuiu7xAidkC
e+pO/3uxM/59NzsqCDJHpQBRpU26wozY/9un2BaIioTplcchG97G0YdT3AuDlMYk3SYJkB06riZT
Jx2ayCxNmE+UN7hHqX6F1oMeDdZWjQcVeYxnXG+sHgKWotNC94u1kKbYzPmjBJXuRBwQjBSg5bQP
so9Sja56H3i/TBnt65aVqld7/Ld+xDCNWtQJbOcYO8PnchW0n7cKTwbZ3nKq4LZraXzaPf3s//3B
iH9lC9i2ZUgL279K8L2m/z8csu5rCiGXoCbEdMXJVn9OnRPQk6/6a+Rp8fSKFZlrZ8rvlZyK0RiM
4mIQMnAqm15sU8rIp9pBJjWZtXAF4Lk/2qipmt2rCi2wuduq507YM8vUiZHOWqPe0nCoUT5w2s+U
rNwWaoH7TjPDc2OznsGeKDfLQamxIPtVEKuPSK2o8JvoFP5XpOr/e8QgazhCWKDIuE1Uml3/vDms
OZsrV6v5CCZOcUB/mpJQf1ne2YpRX6fWimhUaPK5KSWDw0QBFKMF5nPSBCPDzHDcsNaYz2XUZKex
Z9dW89Z8nvJAv0ua9LL8USsawAwtuKNbizof/GinosTs6Ya8l+3IAKcA6zi/cKjrL3Tfk13voLQp
aBggBBUvBaqRE8cNb937lvqRyjgnbA9kUtRX2j25cPNOXGgfSegTu64G+h99OM8uu7cePelCOmSi
WuMBD+snkWfjf91S887w9xWLbcNQ0Zar9A0RiC5pHX971vqA0xErfH4sAnEfBaQn2tx6b37V4mss
6cfkkxWurTRKiGuX9X45sy8vyxG+TxiYivloWlntdaEY3OhDJswhs2gbeqCVeah6A0mHZirbqO1G
GPbGY64M07WqQ9cqDc64gQUmDbOxNPalPU33GfagHeoAZVPNPYW/LpcFqp7q/D9yXDR1Xpz/+igI
crHg8LJ/0iCCecf47V93Fn34sW+DchcYmFeWEmgQmXk2yARYyqOo8uYuEFK2G8yrbFR15WFZYbvh
iNjOY8jKnvqtPo9s7CRFOWgb/V6a03CR801SIwjA4s0RerCDaQNFqnnMc9Rqw/yO+eSEvZDRTtYw
C7SCyrr2Ifmtc40t7Ly6w0gzukvfXZTfyLDeF4414W8XUobp44fMXbW542ngV9hEdYIN4U/yoePk
PdqPclirqO5R1Q/FhxCyYILRjlBLafNXkxRXTA3sD4ViYIl05nANgCRyqDTQZ3hwJse52CbDhKlh
cDeRKbktmNhcs/kFryfTua+oLGnM18U5iUr1dDuyDmELm3nmJ3F8m01Wpr9VWV9dXMUajvaZm6iP
G0QpfGxCydu19Lx1LSKoNjngi6jydfwfgwGY2FtPNkhgJpqIE5epR9Ab2tWhGaoF9lOEWeXZ53Hb
lDDer15UWccphacdGQCndZaAzcJhXtqwcqjT/zgGaOKfO9hyKxmsROD+ddu0rCWT+m9PVaQDaem9
ON/pSUDVW+r+thosPsFuLB6Xl6qZfivthFqVjuCqUdSfTAEAI/tZu0YMluIes8TDlDJk9YOjf7JC
GV+LVgWDxoLu4juXJ73uGii3zddUBsU1Rs1CDYQockZisycmmCuact8U8GZumTB5M3Jc63Nlb1jA
+pfjRRtH6epG9ayQ0LOfZ/depmX3yzs9n407mCzQqIRw7boUba8vPpZ30diKj6CctsZQdWeahvl1
YB67H6rwfSHnBk5jXErAK3rWV5dlmJPSsVspNvEyS9zINAQe/v34ffnFuGQ9MPvORJUdv2u9KrbZ
aCbbhYO7EHF9DWuflYTrTPezq9GF4cYjBMldetUiy9IzeZ+I7AEdrwer7p7n7scV/97zcrW8qMNZ
U8oBVp5Zg2UFMaL05E1kc/JE1reoqeJKmDtB3mENj/XomQRhhalnbTRpx29wFd99EtaOk1CQMsHa
cUiYeWeyhwxjxHFEZY2zSvfLDUfyH6FdpRcC3VTyEniXMYTe9fk+FF2yv6VfBeqzOgn73po85Wmk
nMtRl63ArudXMfVIikSM3sEIizePkciWAUK7XS4jtd5bmXNxytH6USseAZB5/B+Zf+RU/GNZtHGA
IOIGNe1wJjNA3/5rw0X71+l8p/VRG6V2iDsxPo4zznPm1VGKs7zJbAZiohtBf/4aNewSZZxuvDnF
BSTghx/XHwOK1R/zG78g0q1KIAcsP9SsSYlqSPNgk8JmgLDXBkwLfNpCvTGcFadEL5PWp6GJ7Ttd
w7ZQsCe4HV5tfj5oxlUEjI/SE8W+1NRp37QDkYyZgWxQy1x/ZlOGOiPbbEC4nvNvwZ4iXqpoaZB3
lm2yQNn5WyA1lj/qSEiM21GlfJgc6bzmyq9oxo9MtrzPY848zOz9pyiosWzMCOJavuFE6xnGQUiu
QCtvtd4UUM7L8D3mFi2YMpylCVgDn2l7bYfoU0/j4SAQy1Cyp9h4cbHuyhnLqPV2/egMX1Iz5CGn
R/E8KCd8DNhqScfNVUFXqVUeY4whQaip71h5mr3aeWtnfIk0jEb8NvbuSKLYwJ0C687XHoGnDZtW
ZTzd1oDobol2k834lQSeiQOf/+WryvgeDJTvFB+PuV76r1ZhPyxTEnrTapT8irwJApw0k6tE2jy3
xDEDUNqsYASvHcwrd+vl6Vte6gyvYWTWf7S2lmFJpQaTK3MT14aQ0b0yyo+lv9o5dr73ggZ/5DBl
u9ltszbLhq7ViMz+nBZVfFbLH+g+5GHZrCB1upkH18cnJ+MKSvTv7/qpS9ajVWrUA2yAy9zPUqGc
/u8zuGb/q8bj5KmR5W4J1QEiR1/wX89DDQ0iLFtFRy01b1UM1pFAtgwXKamC5mr4MFEYUudu2nBb
Gz0ykiYknkhktdjGKT+qzs+4V1rW/bB04rPZlPHZwmKA4vOPZbEd2vHKHKM/mDYYbd2q84cGm+7a
wi2N13ZobxmYzbyfNswi0ZgXqZsBlL4UzAoWCjM4LM+q+OgTy79keXt/gzV7oMbstK9PEtW2O7Y6
yRQdqYATsMmDNSdO2GHV7n2ZTis/yB/8GHBP7sd/vclrQBx1TukfRE50hJ5J9/3/CDuv5ba1Lus+
EaqQwy1zpqgs3aAsW0bOGU/fY2+6j78+Xf/fNyyCpC1KJLDXXmvOMXvNeo1Lomwd3EDgSgrr1c7Y
PQYBGKNJj+zXCnLQQpmQ3+HcoiZvNevAiLYFZ61lL5Pv/gIYRGBUU2Hhx2K6DQKnp8mLjd5UihP4
g2jtCn6cKpoLrcDMsX9tt7LXUEFHrp2i2LVZ9c2FAs59RjG+Ch0FJ/6QHOGcUMr9cwOfL2Lu1Cp4
5f/HE602XUnrwdevOxpkKkbNsr7XFc/fDhPjitzFZ2DPavtWGe6r7GX64bQ0IubOweDA8zWHhaFn
zq8Yt4OQnqpPadZ8lIozAuS19Hdq21UtMG5djoJraDC3F/TD9qj27WMwZBSKIViYOgaIzbQZNziC
w1n81niIoVCKw/vAtDH1VZaTRtL43Tf7O/87TV40izy0LuSCXLXtB3WIeR9YyuayL0aXuYmBwJk0
oqTAYC7qaUz2murGj0VdJI9sjaFZ1fGDfKizPOb5VgPt2S+1Hymiw9fe7n7bqZb+Tu1lBpjs99BF
nzO96l0d9sZCIqIiQVFKIF6xbZj2jKV2ed7TKEZPMiCAc9EAhuWeLXXIehBTuYnfD9CDttWNgt60
OMRDUf1fxdm/FzROYLIuyI2nX8Zu2jL+VedXo9W2ChyNI+Gj9raYVYb0EybbFem3OBymeJfbXRRa
ixj0yENoOYgFhfE1p3qFTYG3/+YZ43eMSnrHljzY2TaG7agynmlGLXxkkVMzNsveacbNX35eVGnx
ykuizzpVxnvqiXzSASFzEf8oFPrvpgqxgeC4KPdJ4mTPVYGxwgYlcmxFcDAbx2Azhc28rjP1Z9EH
zj4I4D0kLINrN3fAo5ELVa6N0UPmXRaO0EM7D9j3SkQ9D/IRm577gzZVb7rPoObvQ3GkEtZqj8sg
h8OTxZNdkr4ozo1aPxklWQtDvs+9pFj93VLIe7i3N6biFMk6noCMgry4BmNaXOtjgN+SNdrRv+55
bZUVfmQl8NKQxvT9BndPsZlHO8FgRA8yE198WcAySeK3YWjxhAYj2HO6sbA3JbasmvlPa4VEbNT2
TY+65D1M/e+prpUf0xgtBhOFQT5SXgdcQsSdiUcAkrWXbHImVJs6SgcGnlmDoSMV7LCkoIWhtzMh
PardXf8OUVJIPuhQhsXfh6w5v0WGbdz6ArYsVWF3qXUtvOQ455dy+OdfzLl6zDUP7pFg9FdmxEAE
eMmdwInQ2d+5TlUtdO1HYMWcEt2MhNnOVE9wG+qb41X1CdM3QVWBpoOPjo/mxOV1nPuBtmeKsFco
KOyWOcf/sbo5/1rd6FAaFq03XWNt9NgPCxr8f+xcyhy9iJclIaEFFf0IXw+uY+29yGrvn6M7740G
1EGPRrRdMTgAJzX3lWcCgCoe+ihDjpja/Vm+ssrYN7aNCrjMEwRipddBU072ObcKEk8zMF0g3N1k
YmfQOOYlQqPxnI7Zzgjq6T1G67S4T7mN3BHoigi4TWArj/JeElAXyXuknN6CEhcxaIKto403O4l+
RkI/EogbNS9XOclOjFLLcud51rR2yvzTC6b2cl9C7PKzwZF2IVFcf6k4shoaiTlJtCvFmTjn1MB7
HUdCAMXFHfXpMTUttgB5SiKADFXljFJPoZreurAvd8NAOAgmOBxgyCH0BSJc89LSckKqqYW71PGN
Sz5z9THiQYipMTOt5fvtXXRUUfwCMLI4+kluLNvJGd8tCqDlYEX6Ua/welgN+PwNMCBlIW+acdZf
VafZZF17rFUCxM00M9mIZ+FZXvrlDVgtoBVuY67vDayRdqZURor+RFwGyGCTBOFymm2RmyG27Jp2
b1AlMM1XjXoxRulbMlXhSwpkd4tFo9oNThmu72OG3MBPIjv4phnEB1ZxlkII9rs+MkXMX4TlqDfV
Cxzg+pnO1DYBcPLUsKeNkBwoFznWlOKXbvSPZglVJe9QuRGhfODs9/b3ez5BQgjIj4HTzBuDxstW
zqF1vCV+nM8vhqHmp1K1ekByzKdr7L1WJITwKeanv7oKo/CQk0s+5X143Lj58BSm6p52Svfp5gkC
pCLqH7JOYd5eFP6OdNkHxIjFHjquz+40zS7K4HmbwBm2d73L//+M1Flk/rUBsxmfq4aJS0AnoEk1
/9UOnxtHMY0wgYRJybgnvSRexCS8brw+8I7yxh1dvFx/j02g+pHT/gBU8FWJ9pmSuOklo+CIQtu5
aq5JXKtrJjsrsL9yfYKpo4A6taBCLs3GpBMjm1dupR3nok8gZXTW0Qzd/qlTqydZRlL6cGHgUyuU
yD9BWdGuloib1kSmohH5D4zqnBsO5jtHkk2Rvy7QDU4ZZYljmfaGuClkNYH6AiT81TTKYicZwqTc
M00Sh/cKByTRym38qwCq7g0mHGuz8cKXQp0FPNTiwv+FtiZZqShqb7XmbOjW1D8QHjdLM/bSm2VT
lVhYmu18Ap0llHfyImvqpsvJZPQb+VgFJwrbjGnuajb6JXFRj7IC+edIvhtxZKuJ9ihVpf889+eN
G6AIGIgvRoveKaOHKxoioFiiqwd+pX0cB7gcIUbMS9ijGZ91vHc6MwP6NnKq23ae0u5n0ZczS91+
1+f20IvkaOJGX22RTdbpjoU8gnxR2Rquuoysxrr/wb98H3CJLqY4JZYAJ/wTxVZ6CpTxN7pFDONT
cBrxCC/liiRvMrXQl7PW42Roqp5yMzNPdhASc66FDu3KmI2ojQ8bVG5zcyqs8vcNpO51lL8pM6GJ
jd7CMsgizZDWAX8TK1bna+tAkF2kFsyhPiIdtFtHjjWcpVbCMeKLSzdzEdAl29Pqqp47pWOXAlbb
mpriGBot25uqfjcHl/mpkt3YEQwnxTUv8V3ibJsfxL5oDxO23HVnjMo+zLLoFQbRruuwbt7/YRBN
6taVVz/6yHum1TtPFL9B+XU/51mCWkyybb8de2d6QZ70XLaKshlZk1fkuhDDQ0BOf6x1+mGboAwm
zgTxEblbRIMNgodFsUBBhB1RQL7y342deqtsAsJ0n51ipfe3KG2VhdxX6fbb/QdbQ463mdkpFteS
9UqOs6A0HtKRUPe66FYNJkIi6J2BELT8N/AtDClT5hL6Ia9WuhhlTlM6PiSl8iqD10LXx10Y9RG8
LyYeIZFJa+IlodwK655EAU9+F9+UuILex+ejpsS9IUihuws/CBl4cIndhNjktvJfsfRXe4J9k9MY
BVv5Bl1H65e1Oc47OXCbDdPf40AIdZV+regayoahvGF5e84DehV6CPC6d9XpqM7YXmcvjJ5zj4uu
Mmnd7d6UHPoPdh3Zjdyu6mBB0t9A9UNb6xfgFUuIH4E1Zm9F5+B2sC3v6Df6hyT/KiHIOssYdHwW
AaWbFisoYidapkhgzQstA/Nitfmfm1IndRKuYxc3R3az7V19JCcZrtUfSbVnktjX1ZFEIeb1ratd
8izHpNrC1luEXvAt5ZEppA5QmZm+9SpyIEAW2GvLJ4JOpqzJGzWdf01dhd2sI0hh9KN2a5sDpjBG
1Kcu6/vnKgA+lvlqtpWHTmk5u7xwcCZZpbOsOzPfypKl+rz/ieB1vLiVmp2SlH4gvCFlnViFgUQ+
B/sz41Arlc5v90hW6pf6zRCS92x2nrxuCNZlMJRvNK5I0ZnetUkNl/L6X1OOydMBoxrz5WiEYi/O
jnJUw+29H5xqjtGAeajjNRgH6Exuh5dCZ9geEDTkJ0P4XNfEAdqmHW7lOjPOmiH6Lx0ousJdtjT1
2JbU4bl0XONk81kKCUbXlsf7L4YY5NoIyntaIcS3tPx+FCbtinnb/Fp0QAaD0jzc90VEYZGzIGos
eeOKewhBVGyKgjFtMKmSpVn85Kcj8CEDQbZttN46hFfefCC2T1d1GtanIgbIGqm+SHlC0SPl4Uli
Iw9WdNFc1dayBpTBoYjM2FTztbf4Su4RwmiXwgtNzvNueO1b/3dFks/5rqbpxSRL/J2LKNpY+uw8
B1OQHEvaA2ODC1OEuSJZydX31COkXLTS7Lr9tuX3Nyn4itcBF/cUpMQnK+lTbTGTDELzasdef3QA
3a/JQrIEc7o+MqW5c9iVUn1Ti6p+tcxr6LQNAFFGCQA3X7W6ejHh0y1zEVCT5M0bIRrJjQv3uIpY
MAHHcLzuuyzCtanaO9UuKkzBmvMSIc9GMK4+x01tXUjee1Or5mMwcosxANMuODE/MVUV+1A3tzK/
2ykdaKrKOO4H3mLTMbRq1dA+4kL47NuofZQ3lTaTjleAIvvgAr1IM61YSjK5XkXl02TdL1VqXbvL
sug6LLwIVe4J0nVinRvEqXv5RVXEt5VcKnwY2a3Vm+wcFpRGjah3Kjui6c5pDuutRgeZGozdwJvf
Z2deQkZHamtoffgeGLqNOeMfTYAUBnht8mV2eXMg+TNkzWxH6OBkP8obgJblmITbFMoUyx0bNtI1
ymuc5ox+KS9kdIweufPq/rXrRTpy51b3QGETYsO+YMRPP1ZUOpFS7mYlabaeQaXjIeJ5Rn0QXUB9
kDZAC6DoOckz15wOHsuBDEMDvl6eMifCpOkE5ZvquzZ0RQgkseGcKMC8BzljLILUJEKGaWMwDBl5
i1xg/QY+alqyr0Fwaz2pIZ01Q+m/86ReJ3j3XzWzGVZpBoYDqMpAu7fyNvLvbccYzZ1QrzdyTS1L
nExah2CUAeFNrati/feeWhNcdV+qZvoWCyexn2PxJ5aJ5vIm8Op32ss1epiJKPkw/+kKDGZndz/K
NKbnjdt9G8VZdHA4hS9xBuHKj5DJNHlF544VWgv94SGSGVvd5G0Q7LHBkxlbgUig96bhQUPY/DRO
MF6ciTNq0LSHsB29vSrUhvL08zNjC/ofZoVi9AJZhLyX2gfPMDvsEWfElk0WeYuh3uMUNZVDCNPt
wKSXWqvpjFsQ/vKCunq2uw+5iZQHUf1pzeqvghEJ3mx0E4PX2Sdbc7d2Wunne7U3a785/8tFnFQU
qCHUbXhof6682DXAwAM/X8vyymuV6hwa2s8KM/vPar4OU+v8QtBPI2mcCGOSQjOkaOXRGyBV03G4
yZF0BuBw42jGuLpPqMEu7+5XqsEEAKNh4sqcBP10RTthAEOQua9GVXSXxkKoDzXYHNPqpNi1/WiZ
FeMO0fvvAA3XoVue8EE7j3S57497uevwnpGWat2E2Za/X6VUy0G38xeyGKxrVedfkwUFGl5L89AF
/afaxParq2rB2m9UDRNllxzAHYO7UDaO7ziPdcGMB3LW+HOiaaZwQXi2IxyGk4UTDW9bsbSyyf0E
VrTAQ7Am9r14VpNOfTCK5LV2euONtDwKLNt88aniNrVN9SMtgZGXdbtWHNKs73nfSrQjAx2hJ9sT
pdUfy0lfWfqYnuU4ikRiUdGSOigPARd1S7+damo0ZTdEQfwWqhGJBJ7hbMc0MF6xtR7GHkKSOrIb
z62mvrFvctcFElbsOELyUDv+EjslmRJj0h+xLtMZqYIGaJ3THWlecZ1p9VY8w7E5KWTqdW+Ye4Yj
Vxi4BuK7Lb/+gY4hdyoH6zCK3wAF2ng0xEvks2jqugeuohTS9QtT/eahBa7yUo5vjcizIlouvUxF
kkGoCbNrZFnfXeakW1sgnu7BBG7w4Ye59xAGnn1LsvxJatBZg/79KnMC5RDPUX0aTdtdsz1zrvM/
94pB/fPY33tBCNyNa9qf1xU+US5GyIdiGPkW5hMEApR0CCzZ95Sg8t8srX/r6LQvVBYNBFwochSb
3IagbfJ3pUflss2V8kZXDzhQVrypLl/GsWfvOE4/ebQ7V3h8LrU1vdGrt3emNLik/DJiKhEA9uR6
HqXUOE1uN1t5KK/qfVAzWgICUXnu0U3KmutK9izPiMpH94RxAut1WZqIzAgDzuZh+gwsqOlJWYpT
vgrWIwgbSicGoLGapbexz//ck4+F4rFZPCbvYbTeBKFPupZIWbZGrGDB6GYHedjq1aGPE2ANI9Kh
2CPIPhQ3NtugjZ+GzTKAh3rUzPBwD+2BPLdypx4yBPKHjVV5yFWIRTjdr9ETCBo4af1Tltn9k1GN
n7VqTycwN5hrCG0VLi4a/eLJCTzSalImA0+ysLuFWfzLnt8ZUfdfpTk5y5kE6Evb9N2RcDBosAXY
8LTUtG1nzs3KqNXmIUsrZJ75ZPJFhrWf5ImyNf0xvfZOEqwtuEbPKgE4LNuAolU9uhkOyQclAU4r
4JPRl5K+m6kXfdj5dRBGhbZLpk0w6/yKiWU+wVDwjnaKodns14MSToe/DWs97KFCdlq9m60aCjkS
U7br9TKOEuPGaOa3FFPi2SCp3YNJqJuVcZr7gKkrCTOM/sEWsiEnghoMeaWaW7Xx2abETbxO0dit
5NVe3nRWeR1Sn1bS1G7u+1asd+6fDRwWcZJ8nejTZbE7pGKNuC8UxMKsZjMiTJvvYdi3XDGcWcTG
CI19LI7jEBxDIaB+KpqxLz2a+PmWS+9+4JRJ8gpcRVQdAhJE0Y4EcPzion4PBxeMoeU6LwAP0bCT
oGdoY3Yc3Cl8G0CCmJFVfVhsjHZzHLlrBTff8q7RMJhh72ulYYyQWqALualn/1FVmNDX2g+p9KCV
gSUT+OtO9v/lYylKfhIX9PxqoAfE+wBilssLzHu5XM15AS6kAN+GHc06Itzpn6BGPg2l07+mwXjl
rHqU+R+WVpRbLW6GDZSfeE1yYnpgZLmywGy9eyS9b4bcdHbQ5cOXPDNvfsunM8sUYqAIlyJWKKJE
acNVG6R50Rx8IM1XKnOWJ4UvcHWmKCtZMpGBEMi2Rr0Tfc0m7PgWaNEZrwTePLdWgOADbUgCi1oM
EMBCVbPkypkZPbJ0vThDWX3Q9dDWTR9hFSqx5cmID3RlW6Ci9XNpM28EcorVa8ieZb0wzE5xFUet
pQeHpvHUtTUhYpjrNvjhR80tdgf9dwfllvPQRgsGf07RJ/+Xp5UfWFG6D/6E/iIa7AJ6NV9AcRlI
Q6x7vWfUKKd1piia2X/1OWp1xsXswTKv/FAitpuMy0PIwpBsFeif9IiifcdsYKP17PYyLA83PFDB
dk6N+KgwhCK/EQ9nauCCcfvW2bLxOfUlxkNE6eYqTRr9EBmjduB7JigQLNmgY/J3UD8UKkbfvfX9
l/DF7ZPBUU/4JNOTDoZhISNpKtM6awUFSG1MJnRpAowasELoI2iTkd9unJpsZCzdADvx9oHV6t//
804YOicf1NpKUcRuUsvas5fTeyEOJTqA3/+0+RHAKrv20W/99lLm+d5Aasm8kWrQj+zmUKLX2iCb
aN5B1u8oLdKfmUf9HCpc1IguXZO5023HsOvOQAi77SzuheIxeU8+FgTIAFWl5KTFmrPya3GlmpyD
jKayrHOl+PyKZfsAaqB+xH/6EDZaf44LJBVyudEM9aJ68XCaDHd+yKw3Oy76daAH1pNbEcphzcXw
2Rv21fWY7C8YJKUueMwFG88no2v8lQumEztLnZGN6KO2EYW+sDVc6JzSQrA2Y8eFfeq09FjXRr+c
hFpXZ0TBJYH5Ytwbj56RRSfZcuAT99ZdaLnPA6SZha9H5R4Eur1M3WamkTn8x86oKZRiY5tlz5CO
wO6ya36aRJvICFirMz9aoFSvYel8d5Y2Ld18BEAr2oc4PuIrAp6tC5pcvjrq8y9sV+OrN7fJmvOm
O5soZO5jxglES5KRHxQJBqM8jVoXR2hta9hny/7ZwkeO+xzxjGI12SObX/uQuRP2bmRjn7r1Zoig
Uz35wMuT7JwJ5a3cMvNw6cXpB3T3ZFewA1lGvh/tbWKdiDxMUz09Gc58gEWQI2kteliBXkSnEFKc
p5SXoUy6c0NYqnAk/+4jbbhhSNdRVtCf5mLTEcOQ0JQV92Z5D0nH9t67EIOTRdi1KpDxxvydj210
LMj/e3R6W9nLxqk/N+WSpS4/OMBYdxba9+0YFN4G1PZ833q6rV4CM+2iuzyEKa8LVED0RkLNNXZs
FpCf0F3TWfo66o1Fo+OqcrisPQnNt/xTFl7DiZiU3xassZcGiQWCPoB/uhB8+fFn49YaGsMa6HXl
4mwPx3MIi5L88rRcFtEQ7gP0REd5D68v/mZrXrcCWKCGO8BS/rOeVO60JDmG7mleJyHRLnLsbaRx
ewga3O2VPpGBqDbBpgFNuMnUwWMaDytgaEP3mEXkzCZ+mX4BxvaZ0X6Zdd6zZBrDyYMAdPUGZNj3
J1SHL6RZwZbotFViYGBM1Lok1b71F3JbG+fM9IDXH3SmU2cqtvdgbPCAJ8Xvwi7/dWdM613sKf7J
7DJv0YosVLOuiCZ27WTlqSrDzYxl5dzX9tbOEWlAosRvh0gHeXhz1RCqHevYOgammwOTJ7pV7jlm
J0Q03FvzSh6mhkuSL27Fxkrro5T45giu6sVkoyAJ9Ny8f1JGbDYQdzhkr6wd0EtGS/lY3NXmQnaw
9Dxsj6Q1QIbIKQlv6qQiyYk/5S4GAhyLg9ubOSnGLPkGOKzYzR5KKYlwEFitMqt/xCNKX2pGGSxv
fGGBbcrOPbLp3wRqPK4MjLbISdo/ZUrPl+ZwP1WNpDUWwCwB4OK3+NtlsXyMZr4JF9KJmazag6nQ
fqT3UUcEBUY26Il784NybyzxHCFrU3zvSc214Bkn9LRgnk/fD/v4c4QTaDuL7ol8lgF2dE0T5eQY
bn8NwubW+tiSwOKSOGTP0cOYlNFKLQrsrHn8GgaFcomqZIKZkL4TneY9zVU87yGjJpuMfeSnhRKf
lmW5LSzT3Qbs6g8VfdjF345Qxbx7JThPC9cnzTGHx/lmOOURSHjxqnVuHy8rDTtIVBZHeXlz8+kA
Hjz9pCdislSF055twVV+U0qQx2tDT6f7OWyKzoATxKeqt3Ro1O6wpVSeEc4l2q6Wc7pSMS66wg/x
BZ4h0sdN1INll+cv+AxVEMicpQt+aDW2Lb0UgoxXXHrKz1b3N5kewNuR+g0H7S32o55eh6fTbm5I
/nmbh3OETvFyL6jKUAPXJIy7+Ebjtep5OEHrDs9bCBaIPY8LZmI9dtj/KVPCV/G4oNHqheK8lZGb
rxEncUHTlftzHSPhJUUh2GMuFvxhM0zCyXjObQJTs2ZgKxiZD7aBxsgnVMUPdVidaYsjgrf8XDfw
4e7vWnOM5cy46UpZaT1pk04nMUXB5ZXoaONUeY5cyopCpxuvwNP9MEd7Ew1R+ULaLEINZg5LvwBH
FgfeoxKA740t8wvn07/vVAVyzAn8iO1855YFFjxmSF1TluH50n8pY/5VDIXxrltgUGZtap8IY6nW
aGu7Y+4jgsqybIsS1j5HqZJuc35rwDbmn3uBeCwSz/77ddng7VgsX2Iqr40POxvYgt+s0moIX4jW
gnkUNuoHcqGPUK2MX5mjEfM6ojH0UfrhfiUOwQxOcab0G8umkBo9nU1fxZ7TieoWIZNl7ULmUg9w
FrslcRjmj5xctWCMu2+q8M+qnggLKuNxS63sX4caIolsPurDuJ+nLqf9Ti8yrnoE7GWF+90ZH7H5
I8YGqfozwkveNqX/rSjluzgw3LQEoeGhcfIZizYW1EuMW2ypiy7b2QlbpTAUQg9N/6ErNEGEX7sM
k1sU59ZHBeWBtCuvfmwTu9yk7GrK4LnSupfObecfs20o5GDl4XViQb84Xkcmce/OPxp/uvYdAXNO
ljHIY99/BXXaXHMlnVAbhT8V3yYkIctPdzlQVaQ0AdQuPFoGxOB+ciidR6CWvZv7F79xq9sfdk6Q
PamiRcxUwDuXkXaUR5JqQBl4hpl/7IqcBF4arC997yanu+CuY+uHV2GhorXCuR3+9hmOX40EhoI+
1ZCJLDCybqN8YNWo1sxv2qPhF88yRpvmvbpwoMB9YUp5UbsU7lIXV/se8vmKls6lGvqSzTvLex3l
+tEVY1p5aAAJdhqLuD+w/dde9ZurvBc3OtuavPCAk1WbvG3EX0W8RD6R0JdkVpq+SyWS0gz2rrHR
6km7l9pi9IS6EBy1fl/6g/dsDWwDCIBSTnJ4bojDaH6kU1EeY9Ha7jsD+bRpRCC4OUzdrjlCpYab
aOfnmvpAsMPmoz2hQAw62iDGMBdrO2c/ZaXHaDIgQyDdgjAP931vTR1o/sg+ai1YujwTKDzO0KO8
SZ3avt/j4y+ANGdwy33fqBZzb2jHqm/++67KabOwkXOMvZ8fskzvzw4r2jqMfOUZ7R3vLvWLXxoI
VL3rfw2OY746XfA4OSFRaXbSLHGW4WCu1BEbGAij2c165CLAGqSLKDMy7eiQNbOQFqPOdIGUVF1P
7BRfHzrZyzYhPFl+c8Ic9W/pM39TbJ1pKrqkKGOB1AuDQzHmixwwQmOOayGgpUgd0z6RxuCTbN65
6yTqjE+jeBwi/natoXwkXraXHWV5AwF+XvZ67m3vXWYrC651n+7rtFlrQV48lkGoPjZIC+VPrsVR
SQyj/DQV1c82qBDJxVL6m9ynw4gE+DMMzLlsKo68gZOUExuEnlvHiDqyrc3tuHxXAqbXyhAZOy31
4K/QCTaUsP8dT9tWRgF3WvYYQVf50EemWRaU3r3eo/t3i71035uifwWV/NoG417KN+SNqhTgEssg
2ra1sfszw5yRufQ0C1HoB+IKipcj6QFQTlniP1o2vHira4m7iSqBuA++Ww05VQd0a6RHsNbq7sqF
zLg3jS2D/JBSJ5SC5JZp02vQHOQq609MesOyuOV8KKcppisgzdP/HLKB8ndpp0/LGsTAKezzYVXp
owLkcDi7I7roMYyfpRVXHA1eGz+7ab6/r20QcT96OpX7IiJnTFqY65kayK1s4pjphWGmYFeLVTo7
kk32DaGpfbSS2D73GaP3ASlAwQqwjqR8win8TVqw0UiNKdrI18obPgyYHnEJeZSmYo7UgU4ktv8G
24dJsxFhG0eJlU8PTWPXqyy0K6hv1UW64tXMni5hNTzcLfNDHm8KFzsE6ylsmH+gSURMkccddM4K
oLZ81/JnT87cio0Y+pGkHs73a2qQghRCjo/5H9QNOy4Wi0BHNIaqEr9OXkZPgeZoGeub99mbIaYR
xm9S3eO1VXeqxlPqIBoSF/hIyFIjLCU65hKM284lQanTiXK3b9Xs2DtAPpKaylAPjPyDAR9NTJYr
RBI7lLzVGWJEu+JjA8Lh1AN0ZFSkUjwahfCe9SER4l0GKvLkoLVAw1LHaSsPmUYSOzYUCy1hJx9T
k9G59kSPjl8mZU3G+0PyaNeghfPcZut4TrzWXaW8g9MiwHvnwtbeaQeTYH4nQMwAdWQdxgiPeCz0
uou8MPsHJR7G9d97UxMPDwG+ufVE2Iznl6Qeim4joSkX1EnqMSYHnW6pyNSgi4hqU8yko7pa2GZX
PLAz7y+05GCFVVVoL5wIBlY1tPM2dwjCTrJWW1Vql30Gbc+JTC9NMenckonjPM6ZT76kq2Y77JpP
faT4R5eqc2n2U0trvDqlWUBVFzg0713lPR2Mn4TAhZqVPfxFC6WDhzuSyNQ8GvzdIPKoc5086knc
U0xWFJAQ5UoeyifkS6a+bfdUUOGRuIc/L5bPirbm/T+4v66DWAGpgj5B0Nx8TPcEc4bhvqCpB0eU
jyIeejZ17Fe7neUXzADpOezoR3oLaUQlYGCjRnPwGKjFAFpRAB9gaGBNdB6Am3SX/1hCeUgpH/U6
ab+joKKOaYZ3s7eJlWo8JGEZPDcFi9EG6s2TvCDDg7RuqjEv/6HWRQOUOM1L43XfF8POIFvizmRL
e/XJo11VL7KW3scQNL9HrfC/ze7BSvv5l+bhSaD2/9N7bafiLQFmRbwQ/bSe4ckbuLAfMIrN3/BI
zSlwzr6GFiWBV7UeMrfbSscZLkvY5/Rrz5bwo9EJYFuRzesmduat3eFHq0XLrsfc9qK73avEk4Wz
+3MY7OncG81JfrIMc+sNiVOMl3ViTRfyQZWEQa3RhnMivp8e/WhO+yw6x1N/9Pwo+w5IKuUMzyAW
tMeED+2uR0Pjuqqd0NxzjSnfqrp67ZUufwClFr9W2U2+77EcX52+zhCKBI/yg3PBIlyH2b8xxdWB
6Nb6IS5JsIJz6Z3bic5kGFnZ2vIS511rETGJPnHKqUahlh2VOCyfFJz6ZC8yY88TwP4Kdum3nPyc
IBdorX4vf7Ia06J2mYMpXjS+GhPVcxI/0mX9VgcVyozoGfspG2Rqs/gcuDlp4APQmrnUbpzuz2M5
hIdZ4PDkGlxWYXRwB4oMeWGJyIAeetC19yu7puPPrFMo/7bw8QymU23jnt/qye88/Y2sXfvsIv4i
gIn3mnWoGeswWsMnAhGBmuGpsMbfsuoUJWbWOuMLGpp+OzGhgexHXLtceUOli48zQeELxi3ayorG
fDu5KvMKM93LNUwe2axfZGPoZ5hLUN6dKVhZFp3GxE2+VLILfrspk2e0ZQvsFQ917NOgrLIGRZ4H
sdCjbHRbCE7GwLw5HIF02pCza735Io+nvb9gzKqIzTuD5//9gtoQXH0A5P96kUIYYpq2/+//5b9f
IN9HY2QQk9yQmCpKuYFOMVDSmugkE7l/oIVC7q3OT2aH2lM8HoMWX2dGbuxj8lDeugSKtXjciZnO
NFVabBkKt8uxIPVncjTvNs7pVn4jo2hu/ix8BQOXAdkbW0exTxwLguCSuvqYcestXcQSJwg9IWuQ
rR1NwH/LAEzKicas/NgVi/hbSYSVh7PKxMwiSAoae3ZNUgRgtZhvjHp9AVRlvPSFSdMbkO+kBf69
uHNcbdrmZfbnMMN2Dtyl/TGJGCo7UCM0KoCgoUf2H6rrvUVdOH6bUIcrn1bpImOok1QUU9E0fhqd
Yhwbh3yAyWKRJJMKkokb+eyG0YXmVua99ap1BlpT/9I6501NQeh7rdbgJGPQonMyXpOIyWliobcZ
UwCK1Qi3terc/NHyrIEMZSc5hQgVj6HfNFv+GNZDlySnOidbUH6dwXA3lTN/amG/87329B97Psfm
fHby5qRCErZKs301urE8ADGFszJ4zaWd2WTJkZJREabI7iU4/hdh57HcOJN123e5c0TAm8Gd0FuR
slXSBFEqA+99Pv2/kKju+roG3RMGQMpQFJDmnL3XRq+VbKXZY87BqIAWAJgrtz0OnGtn8IMSr2O7
H+E5R2oP2z9Owzd5xFY/+H3Ejvu5M4k9rdm9KwIZb4jEdwGTCeIBW91sfug9ElyvKvI3MWRrgKMf
6lBQxEVx3V/V8xgrBXQe6i6E3+yrRrmkwNTv8qHx3I0Er7rGUNwy4nQIqiZEcqQ6J+cXRxkU9kTu
J5HmEK/kqzabBcVCh9+KK+ZEEIiyF0YZVQHo/CUSPnFBXCZskGDCuVl6M0c8cUncld+ydtzYjW7/
8FnwrRwzVl8CI4Hkj44oc4Niu7hdzJG/JAXsSijKpO6yCjS3FAu3tqce5alFN3CtdIbYZ2P53IJ9
+47bPlipLDg2E9DMVQ9CCKAqCfLLCssuo5PojN+nlkM4iLRnRqryTYmT5FG1eMPKVNO/Klg6d+Tc
YyEIbQSxxVVOHaJQ/BNBLt1ajtxFQ480sQgpmp1ooad/d2nfXeWuy6/EeyE28JixemS+djWnKUcr
xdqpVGHkoGIlmz4X1rFkk3WMhFrv1JFq7fKmsHsdkpHKqPzRahb25+g/T4loxAxTNNugDKOPPEDw
oOAm/H1UeFdmof5R11k9ZIHf3ywv1g6DVebHNtcp1M51MRMFQUyO1D3RS2L2PPHVEzo7zHlzUFgx
FE7WEVOAVwBu7P9y2en6304ieBq648BXh1yOMd60/tNJlEAFZ7elqcd47KMTIdTN0yjirQ3kFk5a
Xe4KowlJXOIBmQ2mX7vwa9pwCCWGjvqoMDKIDR0GbP4iikd1rO/Nhngs16ITnNpZ/V6MxK2gd/u0
swhGtef0F7/Tk7tXtQB608D+6mo3cs/H8yBWwGBz7Cs+etSVTvDZWT7wxqE0GPRT59qpSumr7Mzs
Bsy9eRRjlhy0ygXdO7IU8YG3tLZ5COnmURfzLvGMsSMT9Ig7SnwYfsNuunane6GZzg4b3r0VSbwe
NKUPtx35Gjt57oWw4BmnyOIbcpy7UUXWXIcmJ6T3rMxlq2kn5dpNPAarZu6xylPS2mnFKoQslqVn
b8rarE51UpJq4o+kLYcYCmoVBaugBGhnJJmJ1rcuuS/io9+6vb9zfYTMKr7jb8Qus5DlpsqDqSMc
ID6Bv2cQ60dL7KUCInPGYoeQalyZM9JOPkdaHiQmn6WAsLXpLrsUIQaoldnX8XERT4Vqe4WM/gj6
mBGlsrT/eBWjMo4w9qyJUrt36rTTyVDoPDSxVp7dCPDxVWe/t83MMD8K1DyYhBvvqUqJsSyrVn9b
/pBYjB/h2GYH8BggqBMtOxSJaW5F3bBCSAbIKaI+D60DNXHe+8kH+TzVvPOfp3xG/aqslHqbuqTc
EVXP/TaLiD1CmqZVm8PCd8wp2rvC+VWXqf8SadO001r08kToeg+9wXAv22tmy0rL8wBJO7GzyziE
dMOlqyvTM9Jb9xjJ1ptkHgD0+n2xo3xbqziln1wUpvCpU+cHEl48HOP3Li2IkZ1QQdOvI2E+TQJ2
VYjmTbSE14KFCNrdTHzIF1hMhSejMsc7lFDn4lXDBOlxjnWU7X+pCejdKVtljQqIhHJg3LGYMpVM
xerC6ZjQW4tMa1/HJMUvF0NmGaRT26SBgZejdjD6WNxNa7BuigMcOHhRQ5XuEIUeUYGtIWESWUoz
YbFhpewF3aEuD2OpRc9S3du6FiHCZege5MWcIc/chFF57pOh2RO3ZxwAXnbPvWMwC/v4cgOX4g5x
XT6Y6SnfUQHwvxhweTsB8Thksgv6+lqmo/LDo8gw34l9PYSQY1rxqibFtFXLKdgVmflVyrfqLlNO
vl5+yDPGaP0QVwnSSaNWSEpv0z19yPhtUio8hAqXbpWJM3pEj0YQdhQLiOzjFFk7SdeR7WCSoYOr
6v0sNSTd8s0a9eAe/Z7fPY52+97lFZJaBR5hg03yVVcJ2pCyHvkWItUu8Z6p7VFPamVNPiQ+fOIB
H+ULxuy6k2qAtGGeIN413VvlNOHMyqcHJDztJotQEnqdN7JC6TN7ozrtFa5VDeo/IHDQEenVJBB1
5Ue9uUQItPVbxZ33Zg+2/dBZP8tiuE5kxl/kg/rvI2OY1Au5PNRb6ge6G+0mHgLSZB3oZBtyYsF9
AOyb43Uq1dVfdaaWp/lMCivlGczzjSQqal6hytcGxoJ1FIX4YZSuvsgHxI2EMSZe656JfY1syAg2
ikQtSq0D9pEE7sueBrV1njzzg94H4kycBs+aqApKdJsii9sXgZ1xPRpIxgod2p+Yj8b5OflqUJa/
6PYNt37Sq+ca4O3Sxcad8awDu7WCYa0ovXuXo1enkksFLqPY2yWe00qO9sFEY6l3U94p3uB6r+XR
V0pd5B8Patqt0G5We38uBpV6Y51Zm4GZDKmvaA2SBZBFcuiUD8pAaBLmGmWL/DM64tl++jMWqVNa
nZvJ+cfw9GTaef7QzWSk1AuaveVoRLB69TcdvtDyMS6foPwwJ3zPF4f/lVA8EGzzpVUd5Z3fQGk5
L7Nr6wGrkLpYVCnPQ+THj62lGs+qlezl0w67/lUS+6wjjUC5UM8A+CPU8YbXiKJwnRuvTqr+1AHh
X71SXOM0Tq9aGfZopgrCXKRMjb1lavr6HFtYXQa0il8ch5g7RkdDNCT4+eR8NhEprCDwp692S8xL
1pvVxYNLyAwHMD4DNL9Fx5gedZz614ZNH93W2XxqFy/1kOa7AWYwoQH1eKHurm9d4oAeYwepDzsf
/954kfIwUGbczd3GB1pCePNy9Ya6jhvMtYJzEJLnMGrWQAowIS5iPoJFNCxH8rlg7H6/OnZOgJpV
NTZ/vlgejVHmEtzVgwc1iN5w1fBrO6bmIaItsZOcLlKW1sghnN3igCcRR6FzupVDgBwMjGwk5E+r
1353UPVKvcoRRjgwTMLMoezHipV1M2TIbg7F/vcRWyAN7G9PVEc1tluyd9xqGpbv1vRG2S1zZRpm
1UE235uQ8UqvSXbzLaKCgP5EhyqLfso2NjXu4LFQfuTgnOjNYQPH/UvOmKghnAz46WgnKftWCTZy
7PvzHgPm0KHSqk1n98qB5B37BuxuzkzxxHs9jssiqaLF7NlX6RHqyly54au7+Z5v7y1bwbswE3/K
oi/2cQxVW57KB5qPRCo6U3OFUjEII/0au2D/6Lv1hAwiwEqEAMjxb21Bi0fvaDMGyqfACdP0nBdu
hSAqMahhu6vsRG+JghWkwemIn4gMBLhVUhQssSdZQ8hSEj10w1Q+M+GACQa4zTJM2ZnzDKsmxnNL
e7HY0th/w3XandjQE0ctL77MQi9FdNRASN48DMiHzGNQ1seSUsE8MvjW2bWt4TFNhz2A9uw7n7QB
gQIbQF4q3+QHHFHj2TlK464scO0P1qduwgEqRwNdScl/aCwz9az20zf536Ol1z7VxIpsJu5Y5vWu
vaoxocTz3znoqX4zRYSWJq+0/fIOFSNKr/I3uVmNgs2NT+FA3mcZqePBjB3nkpknRS6D3Cbc20ZY
biIR9V+ZpFfSQsFQYCyio9xPmaHs+r2vtW2V+/lRJYNzZ1KIRMeJsIvsi0M6BNpSqvRnJETVOOui
HfC/q9bXOIiz71nRfCOWls29bmg7DEXUTZhcqFZpzzVnzXwWhaH2XMD9D7F9HOlmaax3HfN5ipsn
P2wIHZxZoAE+e8YjsGB0C54M6V2neWftqjGyhg27uGfufFBCcfCCqJwYTwL4uJ6U5rhciZV9jVUP
S84UfWTetC6YEz5Yn2Z4/TVxVshQJ5OEmPFyfkBhrlICnE+DVP0C2I6kGAhkjH9z9EAwJuywymwi
nrzW33Mtu2W5afxqUjqF02h8D8sY4Y2YikdNjSvYf2I9uG3k7kXr0EvPs2mb9ISK1TkBXa0i0ouv
1eKAAcfZtIDrSXFgiV7l7nBlQ2e7rnnNKqd4sIt0HehOe/ljeGdJBVTMZ8vn/47oyIKtS7YubOIQ
2o0SeAV6CrPe9guKUSk/WeRZF89kMJBNvqJ2CJ9UYkKSCWsQ6EHOYzRHYrLhC66m4V+TzE9oBCPn
7HP1LvGNjt4Hp8wMdlXHyjwyHISs81QuyxCsHB8WXnjMpm2Wp2JJNXxIpK3kAoAdY5VAZsLv0BNw
w8quVh202Jr6JVPg9SMuIaB5vkKsxtAPRSQ+OsR4a1+vvYNkJyjAl7rIEy8GV+M6aCMScccs3buG
5VzNwSR+dD4aoo6QYNlhGQPwWuZspW7YIlxro3kzBi2tSSaerlW40ujrYhMGq3nv6G9tu6Ewz2ZN
tcpT6sflVaJzupOLMKMDJS7Uizc7FmMKeBRSSfOiSjCdkQJMeJ77fs8bvcuzP8//OYWNBHxSqMG2
1YRdr2r5mPjCPweuoZ7rHEiElW1Q+KLd9QO+RL5olR7B3FPln+UpaaEZ8iCG9WYypgeXcGkGyAf5
0NiIvFZgtVrEu3q7X84RfB/9FLJjW1TPVatYZ9lha2eBOoy6ZzuY7LMCOQaMykHNSvM4FXbDJYuH
kZ75riz95k0+b4YOFrnK+qhcSzlNqTK9YKTF9mM9gUNsjn+uY8lRb5ORVRy1sbx0k9sUUVKfILAd
Cldkj25NCVBzhvZbPYCDlIR7kQf3cJqiZgudI0mru28CvfGENd7hTKsrfOJ214tdOKs5S3rSD/JI
8sLs2BQr+WpXhRibEUnaXwsN74hOdpMwqgHlcOE+TyxSJcSkgVeuGhNwwdy/oD5hu6toXHphYlef
BVmt93pQD/KunGTFLgsylvkE7ZGuzL989fdLWT+UG/mkWgumy9LrYAg5xVVpsIRKAWU5QaNiEeaf
pLMnTayjycxF2TxnrGs0by2tdb28H0VlGkRYjmIbAm8l+7wnsMQx273VAZryMsp7k3PNFOtRqePy
MWJTO9Z59RoN1vPiUItHg5i4sR6ATLpIC//dR5VHf16QvVX5HEXWp64AXhRGnnOFgHMStoteNe07
CjDz77PMwrnqrjNgX6+egrhtN//4L7mBCr2d+Kb5f5b6/XSP2IxejLi9IX/Z2/ZQ3eSY4QdUgxyz
Y8U/emmxnkJnj7mtujEBRmsVyt+hniYNmS22CSwz6lNRJdrTNADDx/yrzTYa9Uk3K5LZiBuRL1pR
5p2xUX7XTcqKYAqa4zQV2suQo6SONB1Y2nzqOnV8alXUnfJUV5345mr6jQaBxtqU6l82sNccLetX
D6P4FIM4epQPwLYNiz8snJ9xByu4RtFIf8O147Wm4I6GhaDuNkuUwDKel/5rrStWupMjh2+rNIqI
fMf2zm4o7YC8klpRLadJ6faPxUgG0/yiH4jmvtwXWUZgoCkCYnrU6kHWHLFCf5SN/YISMBTDyqdV
+9Yg7446Xf3aoEBYvrMPMU/LiqcLRwFrjuj28vvlKYv0bk9AdHcmmyE4BGZ/DoEPUE1V2ycDv93F
Hqe3cuYb2q437NCZk/385+LXwrd6wtwSklG0kfNBZenWNcrrm2L7xiWL6ttyLf+xjSIf2+LE+Kpp
Rn+Q36PplTgjQPulKu6019FfsfvJK7y1UGpjlEhWiI/Uq94qRoRCdY3V77kvdexzyMBxC0iQP46q
8o7vDXWjfK6mELTuBqFv2d+TgxbW4TG9kEjWPNazYR39X/6Y0mLgWD5bojd6nE7T/BW50W59I40u
fua+ys/L1lr3VDQDOd6BrrxFY/pCJc7+4ZG4HNeqeCXJfiNKFmm96vgHQ0QIdioDmbY+fSRqEexE
lQcQ0+bRJcfkSfQ4WgdzLhjIoyokuwvPyB4bYfNgFtlv+ViEQN01u/rU9zX/wHmlQIS7S7zoZC5D
UOg5NSKyWSjiNN3ec9p6J2f6ism/xF+56Rro/RQ2mZZ7PYpPdpB9qXv2EsrwpRRBdglCBFrye/y6
30Z+Xp56EW/+GmLlYIsOO7rkGPY02IRbHGMF7FZ2gSi/UCsKwr9HiIh4FXy7fVz6BX06J8cPHgv9
3iDgni3KKgSYxN6fWXguzoNAS0gRsqgf502vnFx3fATOEl6WH0CJjTVt4L1QMzavZUvQsJn4h4AP
aS977CNW1Xk5MlJ/PdDHxWKDUJNe/LybPGCZxGyVDwelqO2fYYDoZQ5kkQ+dJZiQ5TJFya32IC9U
uRJKTJ/g2YTEUT2xlP1SQGbDnZ8A8sX/g0qJBfkvSBDVdsovusa2DTC8of9VbQ88q3SjwTSOgvbZ
Z/LUK8VHM3XtwxhxH/awMHYG5rCVDRMlIxGU8OC+2AJUcHCybOx5D0Qs1rrU25iCFNmYUV0zkOb2
dCg8LtvESbOjGpRXvS/6u3yKWmC503CNNZM3nZQhde99T8y6HU/epwEhS/5U5BUB0UvFTrGK7uSE
LLwol+uvtg0YNVfN7air2Fv9Foj8UNUrjXtmmzuti0s2RAKQODAPYAzS4z9IAgd+VdiFpaquYRGI
Oz6Ab33lao9aZMRra0gBKdvhMVYDZ15UZ/ciNw9q18W/mFQ4sMcDVWl3yze3J3hg6FlzdmuyvBQW
5js0ouoo97dGAa7RpTMB+zV5BpzGAG2EZACrerDKw2x68ev2xZ3ll4pfUNoxc5vbDLO/noGXk9b8
pISSmZZCA7ssii9FXGDyxcNTBE6zGGfMvC/vU5utlXpSLjlOMCncN7vkqVO86ebNAy+uLwdzf9Kv
UAsaJyqU5nPbIrkppumnOyUf8g0PSkmbrqoGyAnOx+RH1rntaEYhMr+C1I/2UJURW5NeEuXF9IF6
JkLboW5rwj63lvQkO2XKqirZLd2BVP2mRCM+LySX+6gwu63IYGpKk0BGowGsxHwlAYizn9yQpOtC
K66lUn+VpLNqajw2TPA+3Rl85oAxJ6QHdad8VdLPTPg9ia5gA4vx3vaKRiTQPKSJgvK0H+LuISHz
3e6YJdhhBpBUB8/ZFr1qwmE3qHbsw1j/Kb3tBUtlmnzRvrDD996qTarKFDxqcmchtfrfkc5cDHQM
D0Ah+Wmplc95biAkCjg/89vED6LWx0pLhy8065XViEPgqW0HHDr4IdaFyz9WoQn+5CYu3Ka57ZSC
Mse/rzon8ktJTI+NdFOSY/uRxtMuoyaMxhcBbYkBrtgoqrL2KRTfFmHw4KrUUsd4N/SBvvPA462x
1DGsaLZ2QWlE9vDcuiiwSYys0Yg9Eyc7wcQp9buEM+3R91QHuyH/WLHVHFcEqngK6frdFTQjG0yr
hJbmH4GbkFcak4REvUDcA91bx7QlKOUb4kXGY2kGKgoxiepo2gV3WTX5OxYzP63RYgon7Hut5cSF
xSp6Ow8BhFKYRIC53qoYlJ6szqBJHpZuUFm7WCAmjKa68+rl0xMQMPMhSYbk0NXO0VEm5wHbdbNL
nJxgvHnLuiyDqQQ19f/IETH+Bqe59Glo4mmgPnXVdMy5Q/kPliGN0c6GZ2gdc8d6h34BRRJg+DOR
6ChXhFhZNnUbWWAsqExtyLbWDuwzT5oa2A/kufrb0jdisQdAoO/48wV5zM4vPS5+Kfr4KVdZ/ZS4
p/kM1DIsBkQqijt+KnpoHkyHSQnMvXsp0edjuc2j5//OhtO8/+TM872e5lkM9oapI7NYerD/+Atd
XcTJpOnecRnSgYY9u0FcrKA/D+9eM2eZppP/YMfa7/8V9QYadpqSRHvHuIyqVj6iRBZXMO8XdInR
vmkDHYDfoLM9NkiCrSt7NTSpeFQq7TmK2uiLms/1UiwQJUbJPT0zEuTFlEbnAQn1ziLl8RYQj7Uq
5pdhY+GEBYZ2kixHNsbdyCAPAzV+FOFEAyNtKG8B2tgJv3+P8AdvJLa7tQzqCkn02iHdn1CtsEZh
qXqpp3Nt2cOLmn6BhKndXHZjFAeSCvxG1W0cSiYnq9KVbZcY5VZyojBtPQXWELFkctxLPMIOl0fh
v48wEyRrUteeZIFOVvObOGBCKuNqXWn6woccnLo5QJ7YI6b5Ues2NQ/yVvAtmQLzg0LBJulrc5t4
v0ATssHz6pq8VWySazlWgcIacXr4Fxz0zp5YV5Jr54mQBbG4qN43j7q6Oj8B5NLYqYq4Echtb4Ow
9pcjxQcpN+aWvTVmhjkenxOmXnsbzqg5s5utBZG7k4Y8+QspvAcbKp+gy4YRbDxFNj0rGUCiLeY/
UnH/lXm9jIhWVqYnFG75yVdZzmG/2hikr12k+NNNyM/kzd1RgaSbCmnX1eeK1GCU4zAPO897jemv
r8M6R5SiO+6n1jEXsM0IjpGnA26WBF05XcRmZlwRfNdrLt/o+xR/J2vaXA2V+EVr1TqObecgS/fA
yBKVB0l5Sh+Xt5hY4L2XalOVVP1OrjSUgSZADrJsiDNSr3RC73LwDRPl+wPajulG+Wj7pwRmAUcY
GMLP8Mjks3GufwM0kZwlPAOp/CE1UojJQpD+jXcoFVbxwKYLPmcHmZdizZ8HWagpdAQGUOG1EzYr
ppaxL+aCCNqa/367W+aMFi/SKSjy44/////m213HbWwzlmmm4Rh/x3x1vR/ABUnDkzU5vbe2oOYu
dSYVJfXWxY64Daa8vzeusNdx16zlktszSIJHY1LuaWiXO6E6gvoOa4Llk0SxmaxJVSITPSOEbdb9
5md53nMzr0WSY1AJIm3nGNh6qDlQ2rXEiI8F/kgFuXktMofE4a5Ex5W2T/LBsj9LPHKPVtNh1YpJ
QsQqM7LKStDj6Zd2ohJHtQrpXxEoP63qqrS5cdH61KRAhMSxTuE3yrW94bQFHSnPfU16hxJOmISE
7W2lzsgJje9Opjav9qR/5PC2TuZEIKcM6Swjsz5YhG95vreeuMGvrmOzG0eFhTwHblFQtOO3OO93
Epvtpf09t5XcOSCnoWU7Z2KaVlStUHenZ2ges12xDM9tmBjkiqLbkF8iNMVZ6WXRraqhNF7jKTv4
bPXWdh+D/W90OGx5egBRcHRVv/+CZ/FnwZX71Z/vpXJOOJ+/bWpBLNsJuG+nG829ljjRVtJZzRnK
WmZvE5vYO9tt2Oyq3e6EBRK9t9O1JK26ddJgMu2vsYT55SeVSijwuihfBTOLbNDMd3mnME1aa3uy
j4wYDUNR3zxWdftamt2Ix+b303o8C5ETlWB72I+BZr6FM7NB9aZxC7cQzzXDWDA/5JU1dwDmJYBp
Ff4/ytCG1ewVU8G7l5ghv8gw9sPn76mH/t9UTs9yKZ8gOG9yokyDoLDvcZGvxzqZHmIzSTYMof3K
hcb94FcNc9bYi3Bd9fp825MBR1eSLOE5ZUjmDRXDZ+Hb8Ies2D25bQqeqZ9cbbPckaTFMh/NW+nY
m1ZZSkoc1DLzSqIEgo9I3ZiV1dPewVUiGjQgfvGatemL3Ke4lV7e0jx+Ye0HJH/eXfUzGckaZiZ9
4QxrLY61foO8q+92cSpyALrOp1Hn42s+ucUOUkR0ymKtWxB5VdfEBP9U1oGQgVXuWusx6YonTNsK
+wbV+CSSae3pk3qKlZ4sYoAr66lTymNMy3S7qHEstbrS3vU+NW8noHeeZHVw/nmmFjSfRdAfkQ2Z
22VyhuWFBs8WSIVoWoNx3Geh6Ww8ouZIg7e8T9fLimNHB/OZxIJbF2rJmgiUo1yhy7V6QFnKbRjV
qB/VRyXqX2RDW76ZnCAydHmi2lV58tAJyztJ5U2c58oZc+MzmDQKbCnBt+aMb3aUDnRt63UHU5Ta
sVBcEG+c/fkyhYXYytKL/qTYsXHvveBikWeMEj/8WTT5Cm0+4jhkIKux6ZK1nG28Inev1VzStZ36
jhG/veQETuiUFu6yRZYIBUIIewiEU2P6ObUns87sLddLfPSCziWvuWDRYDbZER0JiMc8/l7S5nip
qcGiiJm2skUou/FdwG4NXSlAPoFrPiBUJ8NGvF6gn3Fcowlh+EX+E3D/wgkD50aGyisamekQa3a1
K5DiHofYBzarl5lEbe3LyYKaF5Pg0ii8a0drp4XwQqIs2vp5C9SXaXGQ7yOlJ0vTfMywWvnVw7zT
kmoROwO2RsqPtlaNjEzyJnXelu+NYx9b5DDsJW/RJSvhVHXVewLc7tqk60Szgn2os3k55vObI+s8
WuMIaUnfbT6JYzoGeda9TTrl1eVp+QWDQVXEiZ+WLx/G6rmEMWHH2YNcHssH7ITZuvYrwAZGsXfr
1jpwDZBJ1AR7p6NURsj2jy5u7W3aFSuda/lJDd7lNkfKVxmfQHrSr9/0LdshWY5E8QHDwCny/W/q
7NyBGYBznuIa6QAk7PKJyMUd+KEevVyg7aRxLKDAusdquHiCirCxERQ73bYxbkKbewmx9YFlt3/R
FfCHpg2p1LXI0ewRoq9MM1w1PcTAIRnq7VIiwEe4VpoIXmQiDovTe0qni7Rva6GwtrKhGL6NCDFf
4wgAchpn58hVQ/5fhKxTAK/vVT5hoB7HYZ+HNeRLvyrf4cotMRfs51ftlE8XYLfnBRSJoHzcm1o+
Elajs0LMjRGqG90qq+yAgFpmuJYiKym8SncN5GbeJNhLqzWLcxoWz4E/7ipsH3goZ7CFDQFRjXvz
p4ex8KrNiur+5qARO/rzCih0mvFMPOxbh8F+gVM68NJYKQQTRAcBNHR+sAmZuSyfwSJztdHLrDxL
wUDjw8UKTMKpkoSk15VTkJpASabT9OQkqRMWaQ0MTgSmoIrfS3mEfAAMPUeW85xUSzhd9JCWdXaW
n6uDD3/JMasDfzoOTobccuwqWPJwoOxJqY81Wzv2wtYhYSP7bsbhQavr+td8YGisXcCpGXigUnVv
FCQi9y0SVVWUzqbrMXZzb1P5KOJXol0UisrMIFpWFoQ8iEPmJeqb5xt7NwrsH6VTfpuo7pzHkJru
TSEocZWrdraRVhF5lFfB1yJTnxjXxdk0NfJawCB/KOGwtvSXUlRTsKphDqejvUco0B/cwm5PWk/j
Y7EB0v25YI/1UHKGrP0NqET2jNeye187K5oGIo2efNE61ivtzu4K2MEED4v+fAEE9lAnzk3NG/8f
sQG69vdWm72nrc/hUASMk9AoxcD/2Ihyv5FMQXH4hMmcfIyo6Es6nippp62+Rmrd3DyZTuG4ty4b
+xV7w+hHaW2DrnN+9KHLsr5ip5lZ9XiUZUMLW/7BGuNDURtbuVT5XWo3KDfb6r1KG0BxwUtQ+s6D
nsYFHuPapjTFtb5Yty0kfLShhX9n17oOZk5k6bKCtaQuXLFxH/3JGaoNdbYQVFhGfP9gJiEoAnMs
YcbKr56MiBZ95ZUbufKR+Sa6S9qHG2agqxsrbzYMvK56XT7ptjrWLWj7ne1jQG6L2Mb8DQVBsr0t
32nJOECKqvXa21KiNgQF8NZn6uIKI76qgeTy6mBfoZU/76BhwpxZYADTnz/LoLYACws72hFJ0tzk
g/uxfPT8TMH2PN5ZUxR9HQt63EmrNAdoVParGOIH0UMw9tJx14ZWv1qkbPjZEI+ZjrfqJOCavC/Q
cPS6084Ofi865mLNIgHuWi5uRzUPSYAsRKJ45YM7d7e10aCSt4hi+4Kabs0EJxVqnUuhjZLXyejc
59Yd2D8PSRVcK79yNwsBJkWevRGyXWrqKRDI+ZfYyVn+ZGfQnAJg6r7i6buu1D9rzdLO8QTYSjVY
SlKhzY+yGJiO6nVBWqie8VEmGYVOco8eFk+wmdgwcg0SRETHcjKbSjxo+Kxo+kkARlTRKknnzrp8
oFHJyDu30eUpdqdqldWpv08MOkPNqHVHOTbJCVg+BwquO7at89GCcj1qo2befEfDdTGhP5jP8JpY
UNE4ErpFr9wCZypPfZ8U1kWioyPIWf9RX4uqb/eAFfYL84Mb7t7Flr0nh2AWjKMcQtJNKX9JwqM4
sbXLLN2IVMnugHT6Ve20UNTm0n5MOBFDZPESw2xNjPwiBZ9SBAr2SoMaP6AAoPLDYKaznyWK7q6g
ynnIerrxSDpTsJc9PJqm5Z4yO7Q5JDeWijj+9w0vhbr/2PCSo+gSTkpF2/Bs1XJU7680EjNiY9CK
Oj44mNU2LQWYCxGdK7INHCoIhnPV5gd5JJ8bTS8EU79q5l2V4lvvfWb0UBA4a3rjnckgPqdefMB0
Zj+LmM/HrftxL4HmFZLNs0cSGZqxCl20VH+GLpVbAXUPinqBomfm73WgdFbo/7dFE/zriOIwzus+
2ueA1BDZdO8967+tQyD9eUooaOMzgOdkieuQs0qfiQrDDF2QR6TIiVXiZo+56ndbQDDWHqZl8QWp
M8udzp+oYqOLrVJ1ZbdhhmHLsQgBq/eiY6tJcFbwkLM3vepO1vAPb1lpGwwCgZu9qn1vfc4HQ+J6
B8E0vK/K4daIrn+idVfe41J8Z6+jXOjZxiwafXarUHB3kuXiqV+LaYjeYyoihFB1uybNhi3juvlM
gmpBaWbOQQGCwqrIpfYyS+081jeN4uT7oYY7bY+lcWY9/drP2wtrMqyVpdntUW5cMfavpiLSv/gC
96bAbQjdpTqFEbnyqTG6/6NJZv11NTFHIRKgGEyYBkpl1fsrJT2oK3Ygmd6djF3ptM+xooG3bFzr
TOe/IISnZ/tdW9vYazsUz+Bl1/KcwYs4ZMNG7m/zdXjXt3o8uLekSXa11rhnRLVzaxR0q+/nn2ER
Fi/5OH5I0s/MrR1Ldfzu6OhapT2knZIt/wDSt9Wyfx4yYuujWCADxLU3hdkHIrAca9FcSFMN/Xk0
kifa4cqr3TcbRcBP97nlm83gFsSbqKA0pXkKkuysMFO0o8UnN9SGd5BLaLBcKP1TwtrlaVrClqi+
/PcbVX5yfwpTmHx029VMTdM8R+cDNv6K1LKEUZKW1+snVw6gCdzydeWQFEMx5ass8TRevO5jnVAV
Ga6ZlDMJlZ2VS84Uivt/HZmlhe01+lL6Kh9/lRrJxlX7lObhL7ev05M1T3+dyYVD4oMCjk9bY5Zs
Q0Sq6u+jkOcgVSSbUC1s2MYj8uLQKihBikL9sKDstuQLfWcZTA2ocqtb26fOWTNruBv0NBRbU/HO
FGKPvpRZ1jIOdmgCr58fyLE3L2QiAUA2vGBDm0clX2FONLXTl8zOx4tMczTGSb1SIGYpDbSuVlHP
ZlF6rxQyazX2N+eRifOCU6RcCTbq63pykscSPPBBB9h1oN3cHopMs5fBXI7oZZ/+skwXX6jSADtm
mGFipAs9/h9h57XcNpZF0S9CFcJFemXOEilasvSCkrvdyDnj62fh0tPq8VTNVHWjAJC2KYq84Zy9
126gCPPDv1ZK7p+CRGODWzTtRvU7kk2amDqV2ShHOy5e1SHv16lbG69pDLTYzMpbr7g9rJPYXbDw
YtOtFeqTomtM/hX+UiqN7uf//qQY1u+B0yaeMIf+tdCEYyOm/60pU5UqwkX84ls3sP3LoLr0DUPf
eZVN5y4pzBVhJA4hCFSoQ2ObqzhjWqwmyVLX2QeqzlDs5Y6+SYAG+tJaEfeqsqttxSHFW1nLTkNF
c3OfkecZuFgp5XwgAk/fjn1CCozTmuNixs6xetJD1dzpAoIdFLl4Y5B+xme3xergF+VOVwtgzDPy
zK8rA8IWEksGY0YQd971zQgWChD6RvcLbQ3KPF93ZMCu5EqB5Mxfa4avxUTtWOWiE4W67q3eW7k+
o4LOl4AkWphzp3+cpi2jUOsgK69gkzIRxvgn1fVD1m2PANdmqyUVkAtTef59KNCo2zB5T+Q8xwsn
p6MlM3gA8aePWB6RgV8KNPMWkUlywFaMsDRH4P+Y6iBF5DjAPPRxcSrWUqstL5WIy0ir6Vo7frmj
jZs9k7JiLWMWi2uJrfXMIkZkMId7EagL3DdJpifPSm5y6k1qa3wq3OxGnuO4JLzSXoxooo+VpQOd
zxP33cO+F1c6y+tBtGetRL1i46s8hzQfn8MMp7nkM4KrY+aNGsoG//GghC1//ane9/cWAp1rMlSv
RWYSyJYHEcGKaoVPKUKkRyn5+M8zLPIT/lrvl7YvoTK1asJQg2Pdqicn7KgnVuyN1w9rlNYmPDfq
LPOkgNXb6mUe7EVT+y+sVV7dh7QWlK2cROEWf5ojveSwc8VpQu6AktctwdvOpry8JSFxCMbhPGmg
pvLQGdD8zy7mIP91BqplH5jZvhsMTCB+NJx73au3xnw2zPdquIcj6o2N/DhmDjaTaSiHYz2MfGS0
8uLHrrryA6O45eXIGSSSR/5GTaIZFA17xMiCIO4UOWa/CxHjC9+8j/S9b6SURBtj6LOjj/7gwjKi
WnlpYW/TYnK3pyB2e+ScIBCJ5aNF/29dTGRbHxQjmoXlhgTkZu6lzqdXPQBgxOpz2oBEeEoLvQVv
Ye6k0Dv/j6vIKtsrBKidGQ2LlMXXNxKr62PoOeojC62G6bNUPhzFzXapzJUkfBD0/Xw9lvqn0qcp
U6e3UVp6AKqnbIKetm8C/uAoFx9qRtRNRuzTPqZiv3780irhE+kw/+Lr+YAiCQhWRc1R3ssZcba0
t7VFismsM0X0EuRRBCf7r1YHjyiHk8osx81Di6QG3cqt8M1E1Ec/vIiQFK1ERRx7Yi/vN7rTMWgo
/UZquLA4r1Jizi/yiqIkngc3a+hMVvo2VJzojDxkaZtTqz+ZeWeeCXDy3Qk41+iRf5AO7dyKcKh1
5WJAdzgsW1a9S0SZ8Ys+sSv0nWmBzQ7ZMp+g4TA2YQvLm4631G6lsPZDZKK7Xi7k6BUi71b8F3WI
vdWUOtFGvnGDa98fynYs3BN6NopRmVrTwkGc6o159kRjhWJfiddQgj3kYaDnTNk33dSWNZ7qLoat
PX8aZI+nEeF0iZ326UsBXKq+s+4qnb6g1xZb2+9rWthI3qT4uFXaJ+Jk61PXu/5WzOkx7uzBilQU
oXQU/I1E8/iz34J36xRaKA97xkvWzuaHXLay5mUy6L331gPmMK9cA97wvawuIieDp6flhBI6jDgq
gnWA7h3uV/Dp3/xyUBaEOI6n1Hn5qgfMSItVKDpzVUeFRst2I1+SfA3yEGvJ/1nRalLW9bXwcjCY
C8F/iBuEqtqW81s2nOeLSjQABLZJGnrLUSs+W8hfRJt77r6hWrPuiRr6mIaXyc/FRmuihGUDzBod
yeW26HztfQjUpR2n7itiJnGYcMmDPWi192gUf9ljmPD+e2TNjGZLA62cuZDeZYiHwV3pHmX4OJ3y
3Th4FwUy3U6xDO+op4Fy7E1q46tx5hoabbyoZnldbpfJ8+goD+ivNatUw45gqwEI+LZXquewV+1L
MjoW8kQw0oA/w+1jG29QHltbsT+t9WIQO5RnlK79n5mTaG9OUZsHopqAKCT1YwzUzFzdAsx04Lmg
D0Q5hJZwoNwaIpkpy1J7fqB6qNWvUAlVxqogZuYQ18pZ9nyhA9AqiQEhqI4TLToV7QbW2nnVFCbb
ajDjV83LrrLuxDoyXbcmuqiaCPknkw7tvjZbKleDE17HNP14lKj1pMpo17bfZXhnrpHr62DuoEKs
w/e31BIIQsuvMAneWqYfLKrNtySxxLk6DxR7ov7stdm6iWZi1XzoyemAnZ9A7PzFHSIBgvygjFpU
yxYrzeKPtIvSrVySskVvrwPqX7kijZQa0AQla8rmCyS79rMUJWEhtDDv8F3pAth+/3vpx27rP3bz
JMm7FA6JXsSH4ar6fy39+FZkeVOh5x5FCgEi6ttVh8AO9byK+S5OaEvXFRmFMDgUEnDnUB5/LX35
UqxXCvWnvIpnF59PGZiCt3qUnUShWnsnj7NrxXfkEIFtXvREnoNSgqXsxqdCL6GEifyzUM6EZYLN
bkfjhKKi+Ow9y8DCbrf3DnDrvIRSThTol2hjjHVRUjVu3GRjzEatyaXbC5ZrIAKytQ++oSVLiDXK
atSo3Zq5SS1uRqMa89kciLlGMXOgcIo9rEFZhkY1VBZV02u7wCizi1Ooexn4qfS+s2migq9iBbhn
Im0qNcrgmmGjBlJIlKmJXU2VJNlH/TJARplhMiyMVnwjT+WTgEiLwGl92+PHYkmpK5vSjEqxLiw9
OXokkSah6d6g83X0LsJkGbR9Mif8KSs5+ismC207Fle9Kx6da8PQt1AqxFUu4ugZMsgU0EqYZXqW
ErZKdoMb5eVaSiBZlIfkQ0nK8BjZzk4Sjx+IYYWaTWwH0UwaInwgHi5dDY0jqetm8bDfZaOx9UuL
jVRWgtaaodPSbFo57X6AXgrndIjxY2kg8cZW30ZsUm5WZQPkMvkDD/SVomfRFsCfs3UyxF4lsLPn
0RZEG85Lu2lykcaBggDxSXhrMC3kE2LnFmm0yRdd7A1LsMBihU/olvCbejQZJICXXUq8wLza7ArU
YavJNrWzl3YbW/ABMy1jL7I8/nTrOl4GqPhulZXtwmEq1oBREJQEZvNSQBZbtGLmoc8Jj3OQaGUi
VEF4jioqC1z28c601/xJucDHwFHZhc/o12JsTuAP3HC8SGWS1ChlI6jzGrHNWWV43UDkadEV/vvM
caqbC96nzgCadbZa32Jm0X3XVmIDVwtXf7Vux8zZ6mlsvPmGT4RHPBLQo3XfHHwIppHcUVAe5OQ8
d462Wp/FwEdJvkozVLtegvsLt5XemQXBkRndCHb/3zLTRYRuRYA3AxPGRZKf5aFTVGtdWZUOjPbf
9+SZqNryKLporylKfo4cApCaLLFIC5wXKf97/DGc/x5+HJX8VNaWJlOf+1uRonCsegJr41JWqZGd
zjkWMGWMg5GqHVbgwXyR9+xGg962r5M2fnyb5Ve6gaW1i1Vqi/LLXZjm/UEGYVlKG80PtFNCE+E0
mN+cwtEfd4rG/t56OETlXFfSGfWnJrs0faKsiVwvNw7xD3s8l81CjstypB4LoqInbALbLhUsZm0a
O9b/WTi4v8vFGYpdU3MBMFoWlTDnt104LhezLQzbOwK/uyIZAh/gFPQOYVV8Bx0wQ0mab16qCEZL
VV3I+4NegB1hmb1P88xeYttn/2JCmFcTc9rVuDs2EkkxgCqtFFF8tyvGMZvOHM55oqowUA4sVe1w
oxXtQGJ9EG3kPT/Vwg31z6Vl2/W3jGFnrLP0xfFS9zbnOddtARXA4XMxqTopKFlMPJMsz8Zp3hyl
ACTAqRGpjXLArJOddRxPweD8Feg9e5lZSFtFZILA7I+2WWb6JFRb0YUOyZIooeBZ3pIH0eTF2jb7
GS/J0+RBPiUJtX0UTflJ3lILFXoLIA7QRj1UR3v4iGOaWE3UxE9tnqhPxAGxcOy5NXNW8CGe4jzN
3tTaHDeN759UVIz/8BGIecaI9BRW3MAiNGqTPVcfsSFsdRXaP7uadFaPEQzkf6zO3QrDQ7JdKWeF
rJf//UXBbfVf3xRTUzXT0Oa8YU1zZh3aP7p5XThgVR3jEhlUJpYyBCpKvb9MM3eIPADcmYFhX2du
9WaXZnuKiEFYgCISb4iS4C5R5PXDvH5xdJVgpvmsT6JomQt1FVtdha7K+3X/6xlfZ4D3Cwvxsvza
5WQxnvKYmEcyGtfotvpr9feZmMSve75ZfBZIdVkyQqqcMBYfHtOk2uTvE0KTbULba1aAFdtoPjPL
u+zFWcmVODnvXU+aYzPzPqOkPrCzTT/wx4wo19SF7gHtBw0AKcsGl//Y5Bl5CGFhDlYg5AoR00x+
6jxvZfZt/JY2Y7H3rI5BRi7PctKMKMPV+ZaYOwOP8pRvc8/R2b/F8K9UBUO7d6PupraLZt6GI10t
jxWVmL7IBpzM0fDeUjTuzTy/jOoYLMdCqbeiZW8t5+aJbJ1tQk912TwihM0xWFdV/NLqc2V7TO1F
HY9vSl8MTyUmrqselt9lDAygy3btd71C3EWurR5qQn9KxS5N2Uey7r1JFVviqxvs0lR2VEVBuF0f
NHxDN30S3jUfOwSyYBAtZ2L9NJBNvXJSnaXR3Hcx9aBdEwSnbPIwN265rqK+9axn3oBqLXVf8iyv
NX5lwMLkTsGK0AD6bIzp5Ogn+rD9UmdyWkkvmTyEg/mJV2g6JlbTrl3CjLe8YjagBuxH1nHjRaq7
q5Yfuc6xFctyThNktBA9fRkpqXYapU9So2mwc2sl2gkKZ4y8SbmWCPqJn37lDIO5Yd7IDsHQKks5
Yc5oZvIn1H7vFom9iAGx7IMBihJ54YgTSZG96nxDYHcVzlJ23Gqz5lfVhDBVUu2dVGB1Y+sRHTvC
Ee9T101Xth8riJk2qseIzFgUIKyqirOqJPzeSz+imm1+JrX2Te6aLUBuS6NpAT3aSvEeqqLbSNqc
0sXjy29nGTkfZD2pJ97/Z9mHafkFHGo9+5TthEhYysLRwmzt8CrOsYMse3JssfS0GYOk1NW4m2z9
1TC8W9zk5jdMIhWNLigtZcCbCTlCy6b3LICSLhuhGehheAZKvpvA4h1QRey7sa/PYWcyszZ/yCGx
0O1XIGTdrZWx0VkPPsLCsjObwdwhQ+FRlEQjYDzww+yseX79rTXTbxKY4Fa4VIj7ki+fJax/lq+8
ZK+30Uc0w0T1aCd5iP4+s6iyxJaCeX7+qSbT6s/yQCTAtDXs4qdFTXJVsZNYjpPuDwtVafLz4xSV
wSGzmAICGFirQMqkEgivLhXFLm7AnuL9+Gbk+lmPg730w/rz1GNF6OYhucsOTUCBBdMZL69IxXOU
Fs7t/w3cvzVMHUrrrmDkth1X5X/j93nd6MvA73lbz+QqbUQRRczrYXFo6MIfuvkgL78O8p4DVYVB
oq+W/sj2dxGRU3HQstlA1RqY5b9uitbPDxNHSKDz6e8PyZtlbj61Zj9u5N8jb8nDZBvZYYoGikZf
j0xV/e9/8fGXZa0V8Q6SHa0XJRI1AYtxPjRhADC5MTJUqfN1N1/Lm/KSTCRjZwOkzhIMx+E4ZYfk
7zNqHOVSL5ti+XVPPqUXEf/617N/+8O/XcrnyXtff41vtRjlGe97xSoPSjn+OgxmDQFdF3zt6zCb
3cDpYeoq8qTlaVpaiLcTpYQwL0//8QQyx8iV86Jt6yAhY6jiSaYaq9M6nn+sSXsj02Kfkt7n2iPc
mMD5ycchQRUtzBXcB6x3e1ElT+ZMcUY685TMOe1NUPwcHTEsC3OkeGuvzPBuOsUqz8KnVAevUkfI
7g0/PKlx91NFtRxmriBazjmlZbsWlnfEBZ5uxlwpEHWV9aKaKSdKTds4xgpHDWmp2iT84dxYD3Z2
qnqx7sqEVBamuzKjH23r5SIecyJnpvAdJvwqzs1NRREJg9wrfR0DBFpD3G4K4yNp3pBcYUgOULjp
pb4y/OA0KCUdw7wLNnkVnWptPCb2j8Ana9nT03VCylnWZB9MfKSqJsAJunLXT+5Bj5xr7XZX1l3E
oQ8LXSWjohz8D/j24ZqmGs6vLl54Xact2Nrc00y7etZRUNRZjZWHXWXvvlkmW7LAK8913u0919hC
/qlC85UR8ScN0kNon2yb70XY6Pe+jhZeG9wrR28WY5Blq66PnrVcO5H2Rz/Y0I+RtiTi7KdASmqw
WVp1afAtS646PZ+AZCWzJyn8Jcb+dYgb8VIHIwUNX+0Zt35a5XgD537QWv9ZxNHaVsGm2+wRQWlv
SwD7SyHydaPqC9djD8jbqiBvIzVjGQXWxbHrft/jMMlwobQEji5q0d1EMJVQcqaPcEkT8L0Ny1NG
KdytolvOBmYX2cMm9aqPhtbZSk0nIAL5qa+0ctlMHgX3PECaACNMaIyFJQy6zgUiWrnPfC9VPpk2
VJ+s36iUOFZ13zG4NtrW1aOL/mlnOmzx/LmFlh77A1SmJPkhvMhamTNKDy1CbtnEd7Unqw2aZdwg
TlH78g+siCjf4psXhS9OgErJcK8wO4bVUN49N/9TUIQVwLJidxfHZBUVpMc0xM3axmeWlfsWb8oy
cUW2mHTt1c5VePZdvUmN4lX0+Y9uwiAmjAHLnvmSWvew77BNle2y6vINUXbhku81OKjaWAZGy9ai
TodlFIf7sGvvtL5/pv3d5GNte8M7XgV9jbrvpTKHW5Rpn34JByZSnhXkG1mvvguPfD+DbgDyrnhc
wT14Jcm2XKj1RP+bkCtyy5aoPrQVMTLveWZkS4Qtq9EN8N1ZBxA12aoswktQeGzpm/c8JOOxVftT
xEusxnABRfFnplR/isFF7JqOkCpHt+h3GRFPduHjsyTypECf5OUHx592yqCM275OIEwKpziMxcAK
6uva7ShsEqm4kWOTPMixUY5P8uzrATleyksElkRwEWa3gNGQHeS46GsOQ6IcB+VNeZBjISoRJ348
8x+nkY3RG5X8LrTcEQc7ryI7yAN9XouPcoJVGWMNxhgtzQ7aPOXIM/mc3y//fsrj0flSnqWPv6EZ
2bQ22Ljly//6QTKyeJgl53FZHh7zwtfNtA68X4+XvsJPId+Xr6fKy0Z0kCIGH1N/qPIeGPO/DhY5
fcwV8uzrnry0eQl0dv9+jnz48ae/nt5m5g+hJeiI6lavj9Y8TfeUl3+dyknY02mM7MIwIw5W6Duz
avLHbBmAePIKHJ2IIMMMJCUYaXbS83og6Ma0YUzkr5PXfhO/4cRHHuaa1ULUlMAABAoYRkW3UNOG
5awnxpVUq9OfZpks90KVpUCR1PbkoU/nYm7yt77dLFxYD4d49Bn+qqbYIZsKN6wEhs1U1BNkibFD
LoLp2St77eaON2EacJ7mOxixDUaTJD7Ie1b5oTp5dTFDd0H3eDrL3b+sA4TkFi0CL2/XKeEfcOOS
NRFz9l6V7XfHdKytEkTeIsbuCBPfnxAvJsnBENiz5K4kbEp7geO63Mt6TtqZMcRF7QWOqQ2jHSqx
7DZQDgqb4VtiNtk3suyClwhFPR/lb7mvmRdP05FxOYl3RPXkHau8+3WQ91zs8qtwfrtKo2bAmXzt
USE1Z4e+b9Xi5PdvUCoMaJHZriz8dC9zedFseQe3NXDnFiFVOIcEojKY7MuAKRk8cfSXULDGRaD3
r0wP7gE3b73mXYo/mR1txLs/FDuqVw65Iic1dNunYhoXVlWGwHpj9562tXophPsir1QlBR+I60le
PQ6etWIN715Vu3fveI4/c+DlpwixIwize+I6ICJqOmxNrZj3xic1YPJIuOjmS41a+44IDXMpLxUn
Y/neEqMshL6hzATGfzKaK83vjeiatFuG1BhcEYmb/Nssp3rXPNAh8p+aAgJ6g0CFjx5cFaGjrShm
bYUUWORKyIbXTECDht2HP9Tm53wyJbb5OQz1B5l/1ufEyUCb7z0b8XfDm1okUWjNIDPSM2ywOskM
NxICVYB8oJ4fELOiK1cOjWW3C9KhrLXccsq+upQRBHl3HA21ec6j5x5j7GtYBOmzPmmvkg3QjUDj
R1WJViJLF+2EBH+wDePZdkD4tDF2VNgb4lne6/TCPmC9f5VXbZqtFM3P73nZXTSizK8sN+ybMTQH
BeDELSxhDViTuLRdoB+6geQN2zMu8padOeOuD1hBDIR84fQa3kKmdXY1U/+Et4dgADvI9zYzPN45
MlWSONr2LSkani6mExmg3jqxMvclnT+qoiTpgJ/t7pLbiYQi0CzA//zWMLQHF8ssoTAFYRLwShAv
+46wHpduZwaXvqVqY3fdOfBaGJkauQ6PQEzaYW+ixkhYe66y7RtAE3mWElOB3/ZzMkLWo7nwr61t
qqdy0qB2zQ8UWnjElOh+s0WW7SrkiggEtBVZySb2jtY/jpGhLhQcx3e04Xze057Ge23es8bW7uNG
PlKnLsKLMYcA6wxPGkvSSxNb7b1w9YbsYDveW1Pa3d2o9TYDFcfVCA96l+oZeZnIG4/oYH4dPNcN
947BBD3fxy4SLPPMuqL8tc601MFyzjUkLP2gOwc1uFpTZZ0tA/L1YPPVewhuB6e+PHbwkxvDh/UQ
bFvDsHHJ0CbV1c/P8kBn572yS3cL8/rXLXm/xv04p5GSCUtjpVngkbbXrPdIlpzpoZ3VfagTOFsr
UxW4dkqjncP+zY9QPwkk7XU9E3rdIIAMa6nnDkverTbdO2YD6z0hpWtFQ8M/qEEwvrWhWDB82u+N
WjdbPo8Ri7vmlpPtsDCHpnjRHQUcRJ51e7xI4vBwtvh1mOxyiUtAgdKtejtakCA8bGstK89fZ4ba
/vMeea/0UZtagyeJTBXaXuYf06YDRtyS5AQo4dxYMYbqkOg8KZ6MPeq2OVDgxawzX/3WP/nqpOTC
TPDFFhHODNzUbaAO0N44jGbRnB1j2jRzCGjnx9auDy2DFWXKO6e32T304m5dNZ44x3YyQh7z1d3k
GMqFpqS5wqKFnkFMe52vxt2pAiTwcaxs5CWuzBiBtoP0o9X4dMWU4B89XtcDQCbfV4yO7y018SsY
p/JSds6v9ztIrWCZqoiGUyPUZyoia1d+DyhqZp+msrSmwMRMBNAsD+mXB/XovQgFFbeJrudouFm1
ngbnODaq85K34XCOW91FUBSW75avAyRsw44mcQJAN0w3iGrC71g4ywXFxfJidaP/2rDHQfIafqcj
WB6RwPdLtS3Km6JMn8Rd3DRJPvJ0tNBT+X3qdBQBDVubGMy0iGoELJ2b/SGsun/AyBkPh7O8DM38
kdAu/YeT5ww7KOGqtY1qsk95oeQzWAcFtyGJZFwYY9OfzNC6yofckKExcJ1xC9empvquY/EjEyrP
SYzsY9AdafkiTVP9z0iA2rC9BMr7HCuDuWSl9355F3GDXjXOz46FpMtILVH+cJy22Ptje7EsuI7u
oEMZdoY/FHZas9CtZh+Y/2jwpyMkWLDD7n+Sx4SzmAY+JughZiYX9nGc+ODiV1kmPVX1g0m0eK9E
xb5MX38pWfsAR62FrW2RUCpewl5Hpz3HcYXk+j1pOTb3qrv3IxmFTqgYa1VLxp0tpRIuRqyoKN+G
oZ/lpexxA7IqzTh+dvKyeK6cZ8lCeQR1ES1lUeg11fZn7MXeHast2oq0pTHN3aPfGj/ampRjWfRV
y1BBDSvyQzuHylRTcLC7aRsXY3Do/5a4DxCtnqBQmOmQ0F8hPSPQ7e4+OpNOWA6JmAEOmzskXmfn
TAiZ5aN9VYu1HvqsndAULCFr5J9NNa3ELDu3fOhPmT+odzB1lP1YGx1g8gCfILkMl6mzseaIoi5p
mxWft2wv5kvU6Z9eqw5Pcdyql8By3yM9OAgjqM6+5dcshGi/z7ewa8BFbU1/9xAsGwocUCCN2mmS
nOzZJxHUlHfoAn6mBaN//2wF1PUmyzKexXym99k7ihuwLX/fLw23XeFpdpelEvbKi5chd54b9wrR
6z5Boe92CUyYFi+RIz4ijqjzwF8kqvdjzP9qJtP+zrJ8LTtexsD3CqG7uZKX6Jn3Otz8g7ySh7Sd
XPKsxnE99tXqIammnqFvYec7bFb5XI89lZ/UQsjIfJ2/pcy5o1old93PQOmXKFZg3Ixr9gUG8TCY
HFgqVBvfprgR2WRc6IhqTL3QTkB0snuRdN2yzYG813NWW6WRrq0YAGesoUEqr4ANM0LU7rml3tQu
7A95rhIbNmTJq1Ipe4TSADynyZ9NRHAq5vZBqhsn+iXEiUiTFWxBd+nHJN4NGmJqulIjizh4TMF8
Ns33vs78vp4+vp5HiYPyY7T77Qm51aPAHLKD2wswBXZJBJyaVqvIxmQSzAd5NuoRNGblg7xJ9Rgi
OV+WquGyO5+1ofyWeRuLvKPpP34SlBieZXwxrFF/XXaDupGX8BTThUU4y96MevEkD4w3n6ow1H/c
0ijcPTnlCm6CeLIH5lvfK5wt7dB02Wl1+gBHIedvbpF1sCLF3weu4i5r36gOdpWVO5yP+sUi/2Zt
eYX9UtKfJsq8t95LbbhTJlf/cvVvrUubsrDiaxe51XOuaIQvIJb6+0qqSbF+2hsfTvJK1+H2Stii
Z9sD2nfgmPw65yBGLSSKxFzIXZHcKRWD/usZ8p58RlazP1fwlNlWFu/lngFW0klnD/ws9wy6YRG/
VkBNkg8SnQ5aQrGnnXw0qWAllT7mXrak9ZZkXtWl+DkRJWeN/cmvII+Njaa81gXh24UQxVpepgl8
WKuoE5iejXM2C4QfbRjs2szN3suuCNb8GtpTDp/1rLqo3+LOdT9EBfHJCh22QkzWajzHQ/RNfnPT
lDKzQj4BCxztpe2J8XTwd//p1uGOqIh8Y3osBfIQXQSvy7jxTVPWMSGvZ70ni3DsPIIHqBhduJev
20Lw80AnhHiWKWc7Lp8qvyV8WiODeetiFViFgaNAuObRJvmrxKXOjzD+ygEwPSyISZbnmykJS+p9
cxpANrnVhu8mm5AGPyPD/2bqivFYw8Z+HAyAILhTI2M4NqX5FCLgOPpu4Jymvj/ZpQCGLC8zXPST
Ma46MBDLmtXzsnYDQJ6i0e3z41RJLuqiWrRV2JyqpgyIdgmZHOWBxU5+rqekX6GmV5chBOExELhP
ZiAkpS1tbU5xsJbKB6Oh7WJVLGKqqRLXLtO2MljTTw1xHeemv/YpMIk0eWz/Mi13mrVparvddHpw
U2bBudSgqCK6pbPgfKJseIHz99qrylU+LnXGA89252dHAY3MvjXvlnKuhaK+CmWaLmxMIYTCfbya
SDnXbHLeEBDnO0mkhTlg9itNB/VCBDWrTb3JnhLSUh9Ir/kLmQ+WucE2ROPFUIBSI+l1FagobeL9
mYrWPldWUhDXNoSrge0YBefSeH30qkPF3+AvOcte0ojqko1itE5sZVd6rnrVNCV5aaN4b+JGeAuz
qTkMlvLuT/o3RaNeAdGNQDo+gIQkbWR6rHwF9PghXhQNUiLNONp581N3iSBAF1JtpL4nLcZfl0H1
EatFdlUzMV79GrwtP4E8wJQrl5VZlzGUGZSfUmXs54OxbZykhI6JK0c2xoGCq/ugzr/npt+Qr3dW
maQmDE2LPBm0u1PY/VUhx3gyWQRis6gQj3GL+EvtXitpRggLJBu9TEgVz2GQVH1NeTAuZjcGOhaC
WuqbKFBNjlWZnkxzdM7E+eZzmnn5WWYZcmTSRxw/UxdtbeY7Pw11Mg/ZkZujSslrjhYsZgODVY3P
Ttufv8ii8kwljHadOSV12bJ5YqSJ//yPEwoCyeNOn0Kow2Wzw7NFX7g0lJ18O9ldKUvMy8ouSrrw
lGflX9b8hZWHVnV1TPzNRpXfV3mvMZzxUlQ1ZN9cedJsEa3JKhmerZ6QHZ+yx9Ez6+vjVhdne41l
QL15eJyT7LG/7ZZeootjQAP+O+5/qdhoApx4bPhporL+3HRBUm6HMOjYAIQZwWEFCYD0lFpUBXew
/yOlMcUkeJssh3wIreUjEhueR7jRXVzO4FmMk1kneCZtEf4QKdx0p/ff4TP568cnGFbhrjC9lmY9
QRFqXDl7eVmOWX6pdXYGMzQaKXm1hjJqERUzVteve45mkJ4WX4WTHyV2SNNK12FwQeFnR8R15Zg4
TCp0Emv0AJJKeLMaDTBFNP2PUHZm43YY9wUhsTfXcq2LrQwba0pisou5NWUqE2gwREsC3gNkiZZK
+hKRWEMx/nAUs39cxXmTb1JWeSspeheZox70YioWCPIAjsVVd5AqXI+N9TEYits4c5J+FTkxX/Db
jCzlWDroBCeYv/KgzDxqagPPoAamYx12u4fVF4cwQfIZ7PWyVtpHkGXs++8JsdhPWeoOrx3iR1rM
u1FTwLfN38ugLX/C4smO8qqbzVCKEm6UW+cQgF7pjb5KxqA7iiqKbh3u5oV8IK/jBvd9RwNawI8U
8CfWkhYmuWF9FgxneelOBhtUduVgQxGjtGa16y21eM/moOPWDn6MiooZm+znEzTx5FLjkeRNoZFg
0S0Rnfh19nWvLxDWNaO1qhI7uNmGNW2qqfBPntrERxSl+Rb2nPKc1hrgXTOdDoVaKSthK8t83sTr
RN7jvaW9rpFdcg1I2SCWAmU5YtNnK59IZstnKfTMaEhz/SVXx2yBdD5ZyQqcJddpaurSSDEzIn9g
KQjV077DmLNZG6f5ma0F+tNCgeiWiniTuiF0zw7Ne2aG3U+Uv8zECN5MA5PtRIhDWBLcJQ9flxjH
ugMzB/ivBXFAG/R05acWR3/Ik38Rdl5NbhvdFv1FqEKjEV+ZwwyHk0d6QSlYyDnj19+FpsqS9d2y
X1gASMkySHQ4Z++13T747aDy0peEapEA0vlAXIpK80W9jcgIp8bLreIjOy/E0YVOaOgTHTaClR1/
8g2iPLhQoBu2Y42xj0SN8tI6wb1iptBGOplVVuOSqNnbskfbWO7wlhr2+DNIdAi8ba0Z3W0SyJfT
MCAI0k7v0b+ln4SsLypCdmqDw5TN/mfX1ma40KR4mrpzDTQkromBL8kIiv6h09xoEzVpxIY8ybeB
Jgm5Wkqo6kgLzPETW9IcFiBHObzK1VJDWieRiA6dh9d1Qn+8Vrwquythu8xDdVZJ1/Ejnpjhyesn
G36xLgmBKMmo6Q1xp5l6cl/7bB91L3vqBPGaa3BBGNVkmd6iwsMG0YVVz8+dXmN79vERCmugn40a
aUv8s/YYGGvFhkm65QdpiAey5OTxlgFwezwzVMch4Pgbr09qAhZDitN5jl2UqqyZ9Nbr77I4DTrs
NZxnrQbVRmNrNQb5z7fLwHmB40gs7GL+VradYkcFrXzQ0nLako7sHBONYMXF1RdU2E7CeaZS2YXU
xhYDst/L17kavF06sGn6GWIrvZ1SdNdmv84iZiPDmImfcBbgauobPKEmG2aP1S+Zzd8L6GIPHVFT
R20Q3YEImenaNjyqMyz4raV141bNgooOV2OMuBeWRXlkSTXuLHM1s675IsEQkhXZBg96ag4nsls/
s4oy1o0eppdhcv3d/3dUpMbv7xZfQhPglW+06QT6Y4hOIT1ZJaMtEPAWm3Fu740sdS5qU0gP81Un
suQhjWqeVliu20jQu5w7sk2IyoiOFMIb0M2puBZB99WtDcyGUYIWNyemdTnKrXrh4s7z/dy390p1
PzgRty+b5pvqXhUA1DVDowUVfbshybHlnSMPYZfMegafuCEOwLObPSTb+WgaQXqlDtDhsmJV0s5a
sq0cnzKStu5lCENuCZAY09H7WcA7qOlOmZhqNoIHty0t1pvMg6UJwu2mnksNw8d5HP3gvzjuFeXM
NUR50EspjgOS3QczsklFr7FYuRED5kpd1NE9TP5wyqDTE7bMf70Ggr9JSHJiDUSNC2A8VojWphfE
v0q9hGm7Z/TrjhVkx7u2cu0l7jzf8muuPuz71CSGA59bG0QJPo08vKfW0RysoGhW6RDSPBvKbK9F
tf1c6X2x6onLPrhTVh+6XvdXVgrvklVv/9Zbw0rvKJ352atXzDYZPPxp1wGJNIam/UwbYkPmyIuC
6cwYJtgI5l8tYU7rjByoNZxuIpYL5sm8kNW7OopYYbwPhBaicpHGmqkGu8gy2Xr82UufBBtXwYdE
05BFomRm/Jrcw5ySIpouVhOTH3Xse+LTYI/1zq+KficmY2tS1CS3tw3tLUb6J5nT6RirJtxqxOt9
TMsjqZWk1YIfdMmrfBUzeGaXbLVjZ0eYY5ew2w4p3DcHOhihDTu58BjoFw3gBNP2Qx0NRr1LIDtd
1FLHSmB3tlSKEJ8l2V0LsG/l8Fei30rR29olZlBzCM84CZ/0ztF2kZl2b5VuP5TS047WHJKRZ4mR
aN2Qbs2yh7OX07CKjymMCwy0erum+lZ/6rqr6jXUY2btNJTmB3VZWP/v5aG7Igj0YVMUL31aR0+J
vmqVHxv7HgoCG5++jTh5hMb+6PVxTOkM6Dm6YO2tBmWzJU0J4+NyipgVCEBX9WcryA89rI4rEdQs
TPzM/p6iwEgQh30xU8tdU4tOHnq3AtHdDHIXg9Z5+fVZIxMbJusCZqpBs5la7Q3eidW32VFXMjY5
94N+I00fLwur/ZyW4GEi5jh0af26bx1MOossPJzi8QIne176H3YYEQh564zMU3Ss8/6iFo6hCXQ7
F0vUYYM7ndGvqrdjZtJHkaZ3JpJxYtc4OF6JmXbBHnYZhsTB7c/BxJxZocMhs5iJuJZ1w88PvcUS
7Kg7mv0ZpukTEDzvldBcZMr14BxSzOT002h/juAKNhme4f0wie5KaQMjCIvY20oW6+exiyuK7cs1
y7IcaugIdcNxQuGIjCvbEmdbIBuTwacQ4gAFifG5HFAFYQrB7YPB/1OaY7vu2OCdvLCwP5yrF1vp
Ke/YAumZMTxZHpsqwJj9GlTvVuDVAmZCQ9c0iDn25tm5a5YObh8nBlqZTq6dIv6h7q16Ubfa8vjo
pIeX255Cut7nShoaywfjNCWEZfw2ayVxs4ttKOEWgPEDva/+heJyi8U0Q9qznEZLdzgy3B/qDMf4
uh7N8dJkMtjUwnYIg1uQY5WsqpORNZ/jMZs3U4YmqoKLfq1s37n6a7Tc5tUaZ1Scy0trW6+lY0fn
X5cw+Z4TKwPzoyffa8b1Qtrf8xkjVpPa/bYdA7ZLJFJtvMwqd61YngRwv3SJ5NLXXrY6mp0Z567p
PgEko8hIUDOhKNTYGteHzk0G8i1OmOXez3d/fU59pEnL4fYR9UZge7BQZeVcXEldxu278ca1QyGe
POYIIdRKpijnfBcKR2RnGmjjPrbex6Jt6aaDvJinuP4R1dl1Kml5xyUxo4VT6+9tiphrFqP9PI2p
tQnzsrm6eTyjIs2Le1K3zQOwq+znNDa2erItlhLLpnSm+8ay+9MIpGclMW7f0QYUKHSMdKPUypk2
lTvK4owbVvZc+9NarV5Sa8yfjWRaa43F4nJg9d7mgPDr0CF1g93OK3VmCc5nQQ0Ns/9oVklwk9Ia
jmWfSMUObn+Tow0/T32htc9dnay9vy+pv0l94tefD8Kc4dVzxM7LAXTR4ccmKSvSxjIIg+qaYXfd
vrGSYgWZLnxizf1aJWSwV7TwtwPA1oOWeiVbNJRbxJdYVtt9AZaXr3wgWQD2sHe25kBaUe3I57Q0
EPvYif2t7OtzYwbhxzjBih5lnJ4x/+172x32tlHq13nCyGpMdfbNxULcpJ72EQb0QSK4CTvwjlp7
ZHqCN9u6+cVRqhC/c1cteKNiGJvHxh5O6l9WNTEuiybxT4Uh2vdIY/G9/Is9NCB0KOP+kGoLMCgF
SbJUFOITAq3+OZA6JuvWfPRbU74j2EuOYkCYHfJjWJk2aoFbmYMYP8KvsJCqrzhYTgka3cM4YiW5
WHvbgrZ1EnondaZeZMBCCZtC8bN8IW0J4zUV5btjTRuTRs4mNWYm6IpKQC6tv5QHUCahpA/t/qUP
4XS25PRVlTL/36KmescKnYuoHcIsoqXZzNMtlxds8Cz8WnOvLv0aC9jcbOxOlBd1SW9JL6tmsqf8
IXb3USD0o0f47KXip70JZDN8RDGYsfGHKQftTVZjfzILIszVaaVl5a4DabVTpyzYyjXSDQAjrt4g
pSf/hfiPO6XmCW0yBywRG5ss76gcJuVLH8QjNh+jeRL4He6del+0HgogYAUnlduLOcE4JIPXrv0p
9O8CZ3hTkvvEjCY8HoF9IMWWcShazhU7UXeDaZVPEx6TtL45GhU7UdkaM3/47bppaPfSikIEXkg0
ir7BBeKab+pMKTToKsCgugk42j1VhP5eCTvUlahysU46dE4qr19ymKMGd5XEievBJryzG/0EAUNe
Nbye17Zz8h3uph+pM3brQnTFKxLTbu0xCd2O1LWWDCb0oSXiyIq60IgSYOb/72SbFNSDJp22eLzF
C+BsEuK00v1mwK5VnszOkQ8OUP5PqASBFCTOsHWNXK5jUxsvqLxQ9mUGQdklHO1osOqz0AfrjSST
lbnzjA5tqZmAB3NKm9iMsg6fpavDwTasjQeIGDsqy0TGiunSRXpJkuREvlpUzCd1Tb00Pum5foQR
wqyhylABT4XNvJSwyLv4bbyZQkkWVEAQghuE40lO5rcJpt9ziw3xRNdTbgPBfmtoMJ714SrSQnD7
S3B5Y0pGxGymF6vOu3bIdoFWyX3JxuGSJY3PyLDwYotg3qvTX29EFkVnvohvYTNPa5tgt6tagKqX
skOJbLAiS8sAOR7L/WIhe9ZjV55LIdfBAlQYZNDdDY04qjOvZRpM4w6qjUqEq/yjGXm0U9XvULM0
ysFTu4HvDclGGW5+bTHVkdvl1L2M0lyr0xCheatl/qlGXOHPorlTheVbdXnosCZqPWBrFGhrL6nI
4CBBKSdO4o2SHnCDeICRAg1vfaMhtmF/qBEiMvcIqn3Sa6tD1oIrUIF36qXJknQXBvqCnl3GQZAZ
uyaM+qeBRsvm/zsqKhzWBKOIn/heL/L0fVvlrxQqljp3FKKduQaei5aHg1i2dbwS+rUZAxq/ge0c
J1OLsRgP76HRIbVYzpwcVUkEfU6djY7xl9f10y6KKvPOTRx97UMe+Tw5zufGqcsnWQfmXU3bAj0/
9ZbbHr3KHH8nVKqyV2rOqRaQYJaVbWqFR69Nx+cErfhOFo1zcETivjdec4uYypbrYrk+kECbWuYN
ZgLxrNmU3WRtVD0/tEkz+dn5qIjJUfevMv2v9ajZP++zurtt78ttrtctlPXxR+AaxsMQW/ERMJR7
m8ElX9fttIoJ2sC4YuyJ/gFIOPnpLWNMnaYjgWqWN0Eaj2GJmUNPIatm4ZIjUkvRzEIDBV/Q9MiZ
KnovX/pOfreYup6sRsqTlnNz1B+wxLKLj16zJsepWxPP61XVMaFm+FqG40Pdu/MXx1vCJkovvpS0
XR9ce9aY/WlxR06fXfIhuR8yW35fDoCd3A6m5cpgRve5XprfJw60wMJK7CWfwk4QxB3EwdlS2gOS
jFGKOo+z3cFenEhrXXrule87d7mF01AunzKyjEpoSa9D/aEoHFvWtyCcel73HV/r0U7N8Ni6ZnmP
S7eiMAgfygbitxmo7732OVtHJDD+56Iw4E+M+o+W3QnR6xtUfxrmEQehlunN5zgYp2unw7PJs77/
mtT1gxcb7isxrP7erCprn6J6t/S5ebUs/QHgQ/Fo9Hr2CqqFIcIA71ZHwcV2yZVSp318+XdHk70A
Hn/nm5ieI4nbw6fMwp2wFIP3f3Oigk/tSla9465pzWmrGGGlh/RPJF2+79ra2gUY6ddJGj1Ps1dd
jaKy3my2pWiJ3liTGY9jaZ/JDbPeiiEz7rrGZbu0nBoGMG5UqGKjscQpGq97HwadTXMAMSIQFwnr
8pMzwXePU7Uiito9qSeYQXzfP/5afVVz0K7Nr1Nl2Q+s9m95p3+fqYXu32fUED4hLG6vWdyIgz3V
OCAXQr80GD4Tkf0IZDacxwyyc9FK+86AC3gMUTgfbVLu7gOPIEK/cuSjNdIbL53YpmlJGLqR2OTR
ZP1JIPa4+/evwPqT2sFXYLqWYZIrRv/Q+TN0wh9yYjGzeYIq5P2FPye8Vy9uXv88mgxJ88VFMG47
5oEqZeCLCdmM3j/1YN9Xg0ZLLkOWR4VMMIK5CFxau73P+0i/S0nb3ATCt0Du4Rrs8Su1bHun+m4c
7eA8YEtBHNncJTnFTFt5SReVyNLXnWTvXBSGwLGcN9XuTQovvXORu69mVBNmONkMxVVAU6JZYTzY
qJzHakmCNIyefJfY1HdBSp4oU9Nba1ndo4b/9qmtqxgNBeaqZskG+/cbauj/AyKQDpk8ixzecAQ/
6j/M9zXNjs6BOnUqyzLeNHI6q2wCEeGv78tSP0m7Y7mapy/B6O8yjf6LYiLXUuSb20gv09S570so
kFMLgtMGT44tPn3BW6cvCqEiBqmijrCkUt/1U3EL7KjJMtoYdYoQMpxdjJKRd+8j51klet48O+hA
9wgPyWcPLXZHXQgiuPBmD0vytNMhUx4KMy63ek9CqZwLyRg2z++3Mm5J3AANcydag5Bwo6S7oIA3
L9AuzNuRq6VPuaiHven319bzwQNxs1Xc2XLWuo3+dFPQc2aa1t6Nrb0CdKugHL1FFZX2FPrgFriF
yYZjoZcr6n8SJiyIkLsnmlysF51xR3eIsrWraeFeNQkna/hAJW0exugiGDw/YR9e0ycnVCwzAFGF
MykJCJaMjGCH2iy/q39YT3HnfjkzROiuemX5tiMisbWE3YHn5ei27NC7On2PUjd0ffZIyw5YIIBx
dSs+qL9FnSbhtJNTHc1vRQUjbBDZRqcQdR7wGJcrvTbAa4RJsrxGRXZodHFRLca6mtodsY7EwS7c
n1ka7u4GAbbaGeOIQUZ6kxgTexITLTmtK1i102drEa3O7G5vSPYxngl8nMbwPQ3yo07e89cornq2
OkN6iaMK/X0snN1MHOl1zEikVl2+ePA/mmaywPxmIB/ioNeeZ8/DGNqKndbCvlMDWNWKZ0lw3w6W
Drp7wvmI3hntg1YXIQshDW2HL91PZbHWRwcHwO9GezqoeKjMobzyswc+4WYnfwjOqpIhPb25aPbw
lmfmR+oOybmoiSNL/Nw9WBkoRmzDwVF5hgtqHja1sDBr5VVtUduMYA8Hj4BietEa2EhDRmT5lt0B
eyyaIQACN9l1WXgfE6uMp1lPhjvZmSZexmD6rBvaR46G49qJL1PSeQ9Rk6GusiXerOUUZS/Fd5SR
AaRm0W0nohpUbRX80ffSDuP/YJi4fw7GnnQsICaGycKeIUT8wTDRNVLapNY7JzH4PL1Jm21adIIb
Ffgd5wEBNbD2ZD0Fdy09DgY82qFJGLxGuIaereV6/fd1QivoqsTRsSR45Bak7lW5wSqZaCmVpE42
LnHwmRjW7B6fzTL50nCw7mfP3RUztXSGDde446FeyrlQatI5e+oBaiG3mOJP2GvrVSD9Cup1e1Rn
jZH8vJ46JROZ6Q9Y8/O3fhQuPSprCLFN5G+5p2V7GHWXX1vGqqBX6hG/s+xe5BWZlrxW9M4uoiuR
7rY0xntqwiiP+4hUgmLaTAnRzUq9TjWLrhhPg7zU9Urzqj2bYefrkAt0xfn83aVS/s+DucM6tLwl
OKC3BLISTe0GMlp9yIO2oPfY1jSc9P+K8mRd88eax9J16eiOwySBdFm4f6x5upL0poyaAeEVDzkR
bxhhKVdOFsE+uWFA/G4KbU/GJgJBLWiOio4iPf9T6I7yoaAp8ZbhQ3BBbCkEgskzBGRsoC2uB3u/
TRuaMbZ5/HU9bLXd1MEwqG39uXdTAsMMmbBbzxfg3ZiCM3ueOrt87lgmvkhox6sox6GqRLrJMM2b
Ksuqvc0tXdlBld9HBHYuVBT/WkDyIXDWoGbeD/7BkyYODDOGoWaZLXMZTSlypFtEEfWO1QEZ2m1d
HpUYuIc/DjrbIDCA/yoC9WQdF6ZxvJ3adH0EBc4RJ8CTA+KDKmbqfK/NY1hZxXnwoM77y8IBfW59
e3GX04wyHzCu1ruGRo/Gz/BqlB/jHZuBU+MuEbet6RAZPRQz3mEsCKFvpQc1/0gXOV5VLpagFH+l
0ybWJk+pFtlycQKNRhLdSeucW039OGRBuNJGoOyz+s4SolUjw6eO6n/rF1RSn3pXvxubY9Y436pl
SaPe//ssTk13azNq7htU9w+THQyrroymz349GCukQdEDaAw4kLVHKKjn8EN3cbgOTQ5KbwK4rYUR
OJ5SfLKtxN+Ztd7sByRU8P6iTd8FH1o/lQi0hulsByj7bqVBv6K80xgEyjDGHSDaYCymDiwjq/pk
9WkCEQQYu/psRCRPhN3jqY7tI6SE6eRns7NRyNMxS89jVWavrpU9oQBklpFZ8qkZ3tTgWHgkXvoj
oZAa4+1yGdBRdPR0CbTexQlWmYS+KiqZ6KnH6tCrgdZLfL0u4UVG2f8Hv9r5c5th6YbBYGoIA4IC
+IQ/htWubDV6ZORqZ7ntbuparBVStjEnJHlD4B9sAd+kGhEsLA9SHls/r+dJEG/Lwur3tm0IyqqB
vCUQZOwFAOOE7wCKF6Py8m5nRjWwyoaKqD1/sLAhPZE6L48YzvfU4qVuSBro2ArWcoq+NYspOWM/
Mvr6XWF21eeqC5r1WPGrSFFNbyILxPSSx6t+QKg27uU/zkY/AD3g8+Tt8mmZLf2c7Y6WF0/qiPkP
Ku0YiU0+aMVTsBxFbQclwUPgq3Qk88yqJzYm66j6VxGqWdIxiJoeG3kIZxK1qZl4pBJCa1x6M+ol
q8cNGYL6I53k/sWc637V4Pg95wa5Ef++mOYL+nO0FHx3izlTt3XXBFv0zx1ir9EFQZoa72EdsloG
rdZTEkDKjwNh74fp8JGbRrSmf+Y/FGldnZladlVZafU29ObVwr5/hvrarYo+8b5b5albVic81pBc
CEF/iE3r2whNdj1ZvvelRDOluO5DND6Rolt8dI3XAlEl+zvCVhDE01f1pYIdfg9r03/prB5XkosW
kbJw9hKy0SapbF5blkdWXJV5DxBi6r0XUFrpl9a+phr62UDDnPgsd88OPsSbXub37OmhpPIY2LCC
UcjJfiOWVUocBg8ojrdT4+b303LPMysxVrQzaa8tp2EzmtuUKIitOsVe1p5mClGrIIeEcIOtaSFp
N8NQMbFFfym1gFIQVOA903BwGYHoe1QedlWCQwQVksxt9gbMpVWr5drONvzkoLJc6y4FQ+m1zlad
MgQcSSeon7XY+5Lr6fjl7wPIS181EOo7nRQIKrNLZbKmz7EFD/ucGAC7nCVcec6GK+Nx9SpAZR5S
m2XmGLXzR8X4K7Ig2dBFJzMcl9B2htN7MiPfezX89qDGosEAPuhZ3hM7Gu/OtwL7XIaBhvKtaF77
AfqyNPT2r4jfQtDL4FvflqCqrHp8LG0gGF1dRMeGOvn233+4zp+bQIscArSFuoVkyzJcufyuf6ts
tHXdSE0HWzSSSHpQTKMpdci000Nnp06b1KDBuPB9vMromOfh4bQsXB9qeEanDlfWjmDd77Kuwhsl
E5u2cY0EyUR6Qd88oaeoLR2hKavA49JwRgSZ3yNdwEKxSPhmr4dOgs7Dme1g39nhfehK634mdJZp
rzEeg5FSUbwcATp4tGu6W7quN1/i8a9umOzPt52FMef2izNlq7r0xo/OrItT27V3AVkRL2I0mw1m
DlJ9FtVymI4XHbjTvVbIbCUn/4sR1NPHQI2Spq/T7sMiCtZIe/KDUsOZPaA13Ij7UsdnAinlpnvS
NH3cqVPy86ozxllqX46Bkt2D9NFmj9Ek6zv14oIK3hUlBhJ1SrVe+49v8n/W5HyThgHjXTg6t4eC
1T+/yTocpe7bPkwvJZQCkj7fYnpAtminYtECFDws90FJAS9Ihva+wDXy86gY6PG8/nr/15H6ZDBa
T9JNDdbH8FC10P1Eq6Rel8jJwcGO/R2AeFLjFutoiphRaE23sZDj3DVBdBZLRnVpMlprfj9eRNwD
Py2cRQEYrfTe0p963UTgaYBWESURSiO8eX5K2nBIMpltlCRUqUFF4Lr7W/PRkmgL2skZP9h/rTWR
Jm9t3xF724ovY26k27xiyZdC/z/qtK0OOKHrKwhWH3aWPyBPqT4i/LbPSRLjFZqr9GBWOSOLDICp
hTOFDPV2kWVHZFDBg8aulFVowWayDIvVbJXiMYVLdx7IAdw2VoSKh+V8jV1PM/PpleHrmOMU/fj3
59X6n3nGoQKmamAQJIVUERi/Pa9Zlvq25unzvnDZDCR1Fq3CJbUjiLqnxnTqU96bdGXm0blv9dbd
VW1MjvxozE+2h9rRZinowfw4klLKVsReBHrOELB9AxizMQNnFRhu8IReGOkqnOFl2FaDdT2mr05Z
xJfbwB6c4r4fyO3UnYdQkkYd1s5TPtkvOBqtUx704QEp1dJl5Mx1ZpR+/zjS+kY/IilekuTrcK22
xk0l9BW9KZg2SXZREz0q64jHJq+20oK0YBP1edAN314V5wr/zoNv9c1/YAfF/8bbOg7KUZ2Oncs6
jN3tHw9SLFD8ptAWxoYYtniVISv4BjVnvFeBWyWlXCitCRP3HKfukSjYl2le0K4FZMGBTOdnK5q1
Nfg64Lgtucd53YsHyTy2KkLJMCMrdzsmLcaDOXjLBlEdus76WkQCALTSlKtrXuR+pXX44wbDuy0V
8okoXD8u0HZmeyWKUy+qRQbuf9UUwnnCAPlhjs5SO+5hU4Utm18V+hxaL1LTpoP630hbDc8RI+22
yxFLihCYfmtkwFj9vsPorz+qnQzGowsTa/YRiixET5t4G62Bmq4sV1lizlthpe2WZW355Dm7HCoi
K8zmwevpckOHfPO0Mj3MWWOejE5ukkXIp2L6prLLD7ccg84+ME9zK4md+mo7mAQTqOaoc5eQ6Jzm
qptSjQ1ZwZF8wot0Yqz87cL9JKSFnWhnj+gAyxq4wt8v4VBtubUR+VM2Ktm50r4QbWVj6QSIRvNL
u0tHolNyOdxjlmMwMXyi2BoLLAayMqt/quAlXvP+a+C4cJiW3mvts+tvW/fUF1p2SarG24WlPa0i
AGznnD0wIGD5Dv27OQH0WCrjnNYMehuvRSW6+PEeGxdJZrjg+q05fr0h7m+DTiOCN5bN9d4QFDRU
U1O9KIQ8HbJz0DTPhm2RBz0Z2VW9Ny6fn6fAWwkqUPdU0357E1LgmY5tfKc+anWeu/73weh/ULau
A+pNB+9mmBTlodn+80kBgJrYctTbo6ch/LUd0nSGYvIwThO7empE3l6o0+xVMXWkfPtYpsneDO35
dT7Idg73CI7ilwCHCDYbVE3+RCj2kvLe0Z3Z0Twyjx0M1QMOjvTKIizY+EHVfJhVTZ4xHmc9fu38
+SGC7KeeG1VgVUf2MG8nz6BwkBiUawReZD95rPLqP26Bs1RBfu8Mua4gu40512MgoV67EG5/G48D
GeN/po9/LAW5dL2gweOI8VQTT7JGyEEXCG/dLqjrcOcs76bQXjdYmvujelcfXYhpNYyFyAiRC1lm
erRIkXYW+bUtwwM1cu8T2lIAf103rMZZeOtMNPkVc25+davcXqejhmh+OU0r++dzEURaucWW8Z7M
AkUOcoTlpOl7Ynk5kKXFPYaMn7VedZLSzR4WSsva58f7xbKaTSiQmQJbDne+C6JSkmJcbGqDinoX
44QcjlKI8NEsihgM3pS9k5BO0yWZpnCPWQSYJF1Ccs2rdBsup4kX2XdQN741SJxeaHRO2GksbdmF
tse58l8p0siLetEXQog6stDI/scP9s8NNjkJlkN4ubQBwEv47//8thx2wzTqk+CEZmaxjYT3na+Z
n/UsCtedzLJnPSyDHasz705yB2FIWP5ez/csJvxHRut5p5mi2Kh1sXpJu+avzNf2pdb57VF0wMwG
XZ5Gr2o/3xRjWqydgVS636NZIIEFQeAipG37eFPpmKJXdZu+55AVDohUhg2BSvI/irXS/PM3iuXI
g7Ts6tK2dctTa4rffqNdVfO/Nma0oQthbocBEJw5vTpNGe96Zf4T9o/UiqeNyrY00/RiSC89h5PM
SQ9D9xHRMlDKqXJu4scixCU0PVnOkyNCtotth4+lmcS2z735RSTiHmjtD6ephnhNp1esAvg9CKa8
Zlsbjf/hmVubvmOahwUB5F28G3CnnZI6ecsbF3XkgN/aldibEH/OW29CtRCExnjuadCrIFgyaqt1
GNO7mysGwqTzv40cQL/x1AHtgK4M/U+CxSDFIQPBfRcH4AHLpVI8OGhIkw6lGZEWa7I3mnMcm3SB
YnvcU2VjXjeEIF2hKdZkmwpgogAFNI89UYMfhptJcrtO66WKPAjDoutf+rC64BxtVpPtag+Nm2Jx
C/oHe9GfJaCDaOXoD20Qd7uyHNy1Ec/5QyPIgVgKBKMc8zu6dNZaWU0NhB+roZ+7s1KdTX4OOE92
LTstD9FdYYTIaV3MfSH21+fCrFlpoLAw6/0ooK6iJyrmjWoszb4DNifx2h0zmb+k77Q75VkvHIN0
R4kHKfCG9mhriXtFcg8YJ4vfY8u5g2qbfauIjCsm8VokRQKGSIJAaUrvaEIc2Ut0TksFSjrBnWkX
NPUiABasTPVTEnQUx5K5vvoRuvFGa5p3Qzbf29lks4G244DOsHZs8iw48GqtfB6YXtacuGXlvFNB
ICPlt4+klC6wYdIbvCVkamiqr8O8YBobvtqbN4Zlt4pTq0bSkxuvfnFC670c0/g5agdnJaJJvwx+
n1ypFeETnkwos4UndxYr2MMIx4J8EYSyWdSFB2eOk/UkCzXhA14OBvto5cjIMM7au3hZPxgNAJti
iDe3racVVD2eUMR5ixoSY5h15wIBFk5NeNjSHMyCaE2DHr+MH/w1RfVVrRQAgREiRr1mY9cRNkhN
d/i5NruqIuxI1W/VSx9poKO0OT1WuVmzByZRPKK/Qpoxi5Lex/Qy6KN504dlhZk9gCc4KD6PHtGT
izU0bku6x5xOJ09o1pOlp8GTpteXTgD2qWnAHCk8NA+OKMc1ybMvVeholE4LQhl01/k85vPK649I
OronNQ7kPWZTUiVh9JvZdxGz5dyIykk3t6UMM2W4GijC7SyPDNNi0Zz7xpA9xCkL9zwxdxMu6rVS
ZnuQ0A6xZLlkFWF1N/hTdeDeV3ehwBTvRNZOTQaBjeHSqXALt9KHCgTBwjsM5DavJ6A0DVrbFZjm
PNMytLTztFW2oYrwOyxLBXX1yU2p4AZa/0SHVRyAKE8rnvjvysWMPXVpNPbTvbpP4V++tMUBN6fF
3eBnMbREq1WYitcItwBADuPn1KrmU1i5084ufO9FhvaPCDkwcCI2K/E4BRvcpt4h0932DDclXIeB
h+xvsg0mk5GvTcwsELyGwNK8+EvpMzQ7su+Xs9II2HpNvdxH2F1Iq3e+h13yYja99kYRAB4LGzZM
28btaxXEzK/iSdj3elEGLyxh1/S6qfuLzNg5Sxiu9/dLOo7vTSVNMPAwjVozzu91XJkbIzDRXM38
QuceJ4a6Df3UfK0aw3woG/k9G932qNZXJB3Tu6q5x6HlfnO9wj9QAUj+Y9ayVALf/xF2XktuI8sW
/SJEwJtXetts35JeEJJmBO+q4L/+LhR1jmY0N+a8UCC7JXWTQCErc++1/1pZUVDpFrdrXfcc0/pH
ZdVaDcw9Uc+nKEn/wOwCKEif57XaQlmCuKA8sz7RiQ+3Ru+ab5WVeavOF8xiuOVegLmwWpoJitU6
N6sHcL/1uc+NKxCI7KsoSA2NiFIxLOSAmX273weZmaPBlSnkIs+O/mLKbrvy3TK0w13NHgTEFquM
KGXHpz4EcGFNxdbAmQllNO2uVZLEr1PcnvuJ0nMSHZ+EwVyh7EfQ0HNABEssz37aO+/zVDKOBmsU
CqM6pHSedizLYD5RGe5dmdATpp1IDUY2B6RPc2U6ZrMuurGlb4Klvy96WqaFGI6BhB/GdOhUGRp4
1Ko3n38dRXlA6L3XnJwlQjhbMgEL2C6MSJfnpcv1tij1Z+QDi4VY6TAbouxprwNlUk+VShOzIqJ9
kE6102iATMxgq4PD2EuqxZU/mMmXaEk4k/VDOnN2jUugReQn7XbU4mgnm7x4IahI/XuZb3/F0Bwc
1f8YIuk4wY96VyITstZOfRQYJzfIk43rL3OwcAp2fR5WxzbQnYu6x03uPO/nqIy3ZSf8c8ja/VNV
YeRIwVXxWpHYuFLfXSHgO6hEwSTTxD7SpLEtI4L5ZskJUWGO/bTMREDq5wcGwTrxq6m2V8pynY9g
Ey9PY+ki9kgtGIGm9SYyptK2XjKZmJv6CV/zo6LJR2OpbyzvqpIAVNXSL5kAY2OmGOE1e1vMTvWg
vjDGmL9gzKr2GQz0qSUySdoxmZ74R/cK8sfL8+RbK9nXLVEqsD3seiif8gIKfyG0/nuQr/rCXbla
198alVqa+BTrXvpspXZ9VJF4RaSJNXJ+bWtOnf0QOtOHO+jlUeVKqgfpjNFKJRJESV/d43EbbzJ3
rYlwSk+f9RKntUcM0DPKJnmuPPd7E3fy2RIZfjXiuchTGuEj9A3SPdVTzXBm011dMZx3zqEdgNBe
sAJeMQVYGbVhf+eYoS55pHEs9027VUZrOU3jSQ+ccSMyd5WOvfuHr00Vc3zXfsHCF9Gt0soPBqcC
f0SlrfV2bvdMlbIHbaPaS/geqr3WNfEa8j7MgNq03xkPMKEdvtVlmGEo7AbwxT6ODzSP85aOFhvR
KTaP6r6r6U53vJcX8fCnqokSG2NRPuVfnCB+iltuKenIVgp2O2ZXzXr3QHOe/My1X51Cu6gPtGHk
g9gj3t//pbscqGZpvtt4VZGnCj9h6gRRkbx6WHCmCUwhjMdLOnlY9pKtxfJjGmZFBIG63cpWpwsz
FAKVMFv/sSfxzbKhppbL0hX1Hvde/E5iqaabWnN28FGnrZrQzWnh7rzlKQvwYY5kcJ2qOD6HiAA3
SrRTmvGDJumgVCYaFCrsmmLLrz9Xk16voiz8EwsvVAj1OlSGNbpUoEad7W61cLJWwZjTOBfVum5a
PMVLBTRJQZeo9cNjgsSccWMoumTDrQvIC7XSJo80/Y+5zYibUeImuOrc4whWUG8iE6W3ZNFvS+Ld
1o6s5VO9mFXNsl0Ml+28IhHvyy8dFnHdO1dL6idi618Jt6luqgdRZsmr1syfEaPKnfpuVaKVNSI9
zVuSTdlyKsybArsZ8S2UFrF9tskMnOSMHWVr+Yzv0kQjhplK+PCs62BH78rYsp9lE9FUE+mDVndT
hWaaJos4gA/9qJadqUnbHSVHDecWSDIWcMFM1mDRTQIov2h5sEuon8S1STSpRwI2cbYWJx/440Pn
AI50aSZeDUSXa+l1T2HcJKh2GfUj4g2uNLx2g56+YmVPrqo8NLGq7ws9XasVT/0QXmmlW5vipEFX
84QicgC3il8vm/IeknnZQdbp9F0v6uKQoDvYWHk/bE1Sa7YAnIeLNDv7UnKX3dYjLZko0y0ezNdK
dsG3ih5wlTHMREocneYoCo8VzIrIzcaraXU4pWqQkbnRx5c8nZM1CDrrwxjncTsOrBnSGL/eEYMi
58T5z/jkPjQJ0+5QNM1DMfv1EQTKm0mV923EWGKZoNhUkLGEtLoJDBHtVXSmr+6fPZu87d3aFQUE
VVu6t7m7E2uXDiEq1oZoZF0/N072Q/X93USwm6v96TEb/gzsWvtmxj6LpxDWrW03/eLcTAWWgzli
dEfX8XxX7Zds0lY+mll1g7trk/i8WXTUUIYoYiZZgkl3St5yiJX8irRLFSgBNCQm761zZjy8Rbco
Xhu/cg7QRJtVF1rv0vZ/2PFY3MCbHTLDM0+qSPEuAz6XCzXFCDpMP02kSq8CP98xyjeuU5K5SMG0
ah33DMb0N6LP5k+WPsF0NIYPje3k3ndHRpzDKLYTvxBMaRtdduttmgF34bL3deOqIt8O1h8cT+KC
nMoknRSx4BQ2/BRcVRhmAhqRPWJIe7k49RlX5hzL8tTacO1ZUtP/Me4ynN8nlwF5U7ZDbpRtOMYy
Efl7LyfOjYo7rk03lv78yp9Y7JIoLb4Xbv/CXVmeutLCxVdbcq/ZAXMDu+pfGlEvJovjwZ07sBpE
FZ6D5J3TryUIKn2xaW04hf4c1ob5moejudO1sTsBtEtvdehvQ78avqI7Kpts+CPtyCIeEcLRvre0
NZvN17x3kqs6gWSIQTlLum8VGXAXHUzSrrdTsnEXu29FssrWAwJ4dn0aGYxvmmwM124AqZHkRGuj
pTou3WoRspZmtFNPncYo12IOXtWpdS/SIJNUqMOujRLBIZXFAFrG01oVaV7n5Gsc2+b6LtMc88wg
2jAPXqPanNaUO/79KF5em61xWkdcS/0YhShQvWinxmsymH4kuevSq1sMkFSl7RoVBdxKzM1XEs7p
C3SBu4sclfAr0G6iBrz/jwCafuJEsFtviJHwNz2eLDvGT2TrhLOmco5Xy9GQNO7nLjM9bMm+fpkW
rqF6sLQuXpiB5dEH87BvJ8e7782t7OXO3MQUfS6zgmD1rmyfbBAB2zwk0U+zvH4zjj49kRiC2Z7b
HB5J1rhdLatg7eDDYzGinFKqKj/a4k7J3iytLd4QjvjxpnN9Dpf7ZxysNSD3fdWmH2PYsvXNdZbd
pb0wx9ObNTbzOsyZ/NZR/WC2of+Z/vewLh1PPmnGLNiaI7Nu5vQ6c5UZyhmjDDHqofKJb/cr84s6
N2BMdNep5w0VSwBp54W3cgI3h8FA/A/VivPPxqDnWfSUA5/NBzLJ32JbixDCejVifA78GDdpNmLb
LPXvy4EFnF0dOKkoPuyu/urb3baMjf6Beeh87CKcUrYR5xenZKaaNSigWQaPaQw/xYKA7NvsulQH
bKpRunZu8Oe9AmLN3qpwIkHi33UKmIlnSb1G9S5e1Eehoc+FmS5ehEdVsQgkVm09vQ9mOn4T/znI
tP49bnRjnaYthqrlqoqWzgxporvcG+RFvaQe1GLd8DoWYnnxUQ//j7UI6etvUwA6/y7+BBrLHvtV
jv++FpVzFC6QpPycipG291g9pJEkuBkJlZLEOtRX9EHzZWnunLqiRJ+T3WgJ42I3sLja+E3t8aYY
PyJxHi7KlRJIrCd9OGwasA0fiuw8wD+YOwOyBRnT6jX1ENmEXo9VdRLocgnwdq0zIz5n2xTVyNoG
USAdOeva+qZ6q96Uvs7Ls1rzGpYBj+mRYs87JJSciDBZkq6zi99aySUltLLiClIbXcC8n++7REho
+lMx6QgtS8956gOjOyR13exBda+zakrPRVQ0D/NIfKqIggygG9Z5Lj3OnekvaFA3niBfwBNfq31i
RnQH1Ib4qV92jXRM0g1Bp+S1HhVKbAmyRDGSvc1+cGraDLbO3Oh355iv11+lY5TPbYuZuNJaYpAc
eSvbLHtAcLluXW2dxSgBVqD/162VcpSZDOXU0fJVq/C++VUsPi0v379h+VbblvYmTa3mhqxlh9az
+yo86FMlg4QnJj/a3muHIyP/7rHpxVq9w5AksLOzx36Mm+Ih7Yvuj+VgjlGcarpbcqes+JwJ3No7
dT19Ihwcl1e9DsPER+VbeSSiTN3WLX+YJ03w7qSTA2ze7q9pAqCtq/v2IGqEyg5G5pAZ3WbMrLMz
byqjB10Yk7HiRDA8wm5jpNbZ1uc/IUXJTVFlP8YRMMegfS9NdDx5FAF48b7MXVNuQd75K9cItkSs
b/O6+DonxLo4+kYzawoYYb5D0j+mmKKJwzmQS3gRhfY9Mgy5KwfUuhCf/+jSdlU3GXCwfgLuX0ly
ZgnGAce4Q9u/t+XIv1gHVClmshfoaCGq2WJrk5WzBmO37cNu79mFu61at1trvX4aELxxTyqyjRfh
L9+RI4swqsnfhjZ4SRgcHLLokiX9WnNkeiYwqF8a/bR3vXpnI+4xmn3r9Q91FO2mIoHRMvP/ZcNb
SpTRJutEeemk4Dyg8k59k/0nw2KbFQirynTJg4hmv5TRM3vr0FsX7Gbm6TQV9XNYFtFumBdfaF0A
WKrMo+McDV8EF09YwcqvUpvbTXCK/X48Qd4cT4AFX91FgYndhYyaAfldAn85IgqXsNJxg/dvZRTc
pLuhOtZSfmqo/Vhb50vdJOs6oyXZ2H/MNk3dWf9iG48xCNMVln42iOWl8MhViKZhv1hxEEhypqdd
e/DDYJ0Kc6ZrML/k0Je5tWmHsjfsYxVN5gr9HUr6Kule58o5TWVDZeKaV6PU/hCG8ejy70x959/0
sLvmhXv20hZzT8Y4r+d6binzcVaVvH/RtOitzoGWmGtDpOyYrG4v2PWvAuEfuO9CAh2DbO2DpyfC
Rl/7jbwyMHlxBnM7B8WTLH/oaFRDaClJb36ep8yFKbbqm7h8DWwSIIkKlaTj6cWr1S79oC6++Dro
nf/S4pRSqAVkZAkwiHXn7ZRoSRLDR3/seyKm4DHzdeKK/Zlg7lnvX9JyOA0JfRGry1q4ItzH6Mql
+D8pGb2+fZuMoH0irqN+IvHnPSiHh9wYo5PSMKiHGW3iWc5EAum4AOJljR98F6g8EtcKu2ZPLEI7
g5aGUMkdFxnal4LYCJOc6ZIdrVd/UKxuwpzrrLXXEOtW8PTXI29XMTVc+R293Y7P4IUt7CoeKDmn
7rnygofQxg/hvhPSiRAKCWmUs62wafA8JsmX2goOhtUd0/YivXpP6pZtXQaXdMHyprsH6R8iPHGL
XbXQd+N47Gvyr6JPc+cScn/VghcbvHfyaeh8rMLsCOG0mME1yLd+JqEbMQb2OPNOqCYLcYJysEKW
vjZ0beXO7y7CHjzaH42Iv5UsPDc/eyYVezp3XWmsMeoOlOXac+CDxw87Onmh/pj6TrTWUjc/GyCf
vc66WPmJ6TgZgNWIZneknhrs4s+oc4JNAKTmRoY5e5gv1tA2j7VcDWl+DMmCX+EVQ3gUl8gOCWD4
EPgiZ88Mn8nFXMd+4ewjM+hPWf/Zd7xx2/nhK3LnYku352My9HUkq2YHRxJRZtZcc6KpVo3vnbn6
CMmO9WYvluHGNFfcJHSLQE3hHMj8SM+dYaBhZRkhOTc/jlAX27LpNt48cqajgo9iUV3dyb6ZKJiQ
IuTkHnyv0GtozTZAtebZE+R06BOrnInMrssf6XAco2y2j7lVfM2CjzasdFiC7XcUwxXZS2j3VT+n
ift963MfRt4/dAkkIFPWB1K9SU5txgMRb/FFD71Pqs1EPxWWCNSBtcUI9eQ6kLLmLKB8I0N6mw5m
+VxUtcNOQ+q0FJEbEBkQ7HyLAGvywKwHSeNo51Se9QA1ZNpJO8elvbymvhp1y2DdgliC+id9RbJ8
0XBOngO3bB48RVdB2EyxLRN7hZxz+JB6uJDijL2Km7z/VWj13eGO3YxAGHP1FQ+TAKsF7vfgN1Wx
nhd+jV1jhGWaGR7w7kJXrnEwd+m0NnU93lJF6VcIsR3xMUzXWqlNuwCQxC4BuUVepGMxPonkbeqM
aM1+C+xeI+RNm7m5hWGaQVoOmc+7Y/QSEy0MriPBcpO0V/WeMzxcuO88rTJwGtZIEK7KcbQHcjVE
BZ3HLN3tvZfx7yoGQ3ld/z4aCdAi664TuL4DUfE30YlJFQwEU+bn1mHDpuRcvt+6MKP7YV2RlHK+
z+FU7S6m7iBZ7t9Fq3+upzzmvZvIdJ208ToEwya3WQZ7vX0pZxi/jkN4odKTdar5OMTpZ0c6my7t
y/exNq737apVgR17VsVLPAzMxaSozsGoB+fGwAyYFAMEGo1Ih8JMs31dmzT5ZUA3I+tOTMeoKCEd
YHy2tdd25CJC3vc1dmqaBrB0X8m7nXeelhb4DjrY75Efr2tJx0rtJziVJzC8wfcBTMXSnJpfRt0g
YkxyhxuKjeU0kNm8ZaZbeBn0fAAyc4UhB2BRnvTyccLDi6W5+J435AFnvc/705dP2ejpDIQ7AoSW
8nPAKvhgzVfZjPufNOo0xoQ5E95XlnszCpqraquLvPlKtDzS/GVmXHNX2QVeODOAiZs1QLf22kVt
sxp7Xz6FTdKdp4SNcGn48bdOXGuvPAS5TiGVUspGwRem5vFFWSz9LspuXvfmjRZ5K6otauVRe81I
XL+NU3LOl/BwEiDC58Lpjy1+re9TI4vVjAXzOc+r7R0f+e+nn9oV/u3ss220M7aDU8U2zH9sdvJC
tBLAR3ACiOdvaxjH0J2qPwWxSGTZS+/VAGywK20tO9tQhK4V2c6AG/zxE6fiQ7B8r9vKK01Y51Nc
k45CAlj84HlFj/K/WuRIZM03VvxiWeb4mMLrVk5vt7dGWJ4i3EY6G8doYWJ16k2pmVWs7GjozSN0
BzwhWc6XoWtWfmM8Yl5e93URrXzRHM3Oy4+91onLrwfDEPam1/1xbXtNfqtEYe7hDUkogkZ+i9hV
2KsI8d7Zlvy15bWp9AtCdPoJIcMkbpNm/KkaZZMB1mc2OnNrLEHEkKG0VZWKYDPVOeP6lhPRD7sV
9D8GR3/7m2VTMMB3dCohLyn3RTNlm8C1cmuVWZsqAOFSxyDqvN74iV4zG8TshZH13HD/wxSOgUhu
SseKd4472P9DO2V4Szfgr5872AOD9caw+cNhOvu7LjZAXI8IDpuVBfVRT6tmcQ7XmLYahAt6iWoC
5UN8UXbrZBDaTgM1tlLG63xgH2ayelj18Bjl+YeTa9aHZeDrlG6VbpMolw+ehUXQW6KcwFAErEdI
SfNJht9w/0C2woFU6c/B0rNbpAY+HuGr6oWpB10fxM5u2vcIU/rKG4Phe1E/qlSLgfOIBiEKjpHU
kqPpiODGDsoXKXtgywxu6pUoYIEvljSxvvYem2h+GJYQ4Aj5+CohyefmLZ4wFG8LQx6SC7VGuldq
UiUJ0XAFXpZeFJbI/FOFDnJhpf48qn2HrWM7Pxo0y3coQeTJyhaOqIMrPgxuhEdGNysDi2qb5bHF
k5h281sRtO1TGxTNkx9V75M7Mg2tGoOtWAQFVnpBsSJKKt93ArW3q+f+FefWtMXSn83vshD1rS+L
8FIm6X1EkPmUiRYBJJcpci8LMumFwbR98wqocFp41t3xfnML2ix4mPsJsCOOwCKmsqKlssnQWQA4
kOd4sW3AWqnWaR3MmGO7bGfPzsXJehwwZp5dtNiYgF4tz522eb3LL9DONQ9aNRW70vSb2xS8Tk1j
H3Sa1FsFNYsD+a2jqfTk6lryGLVasjLhOYJVT6gYeoMTu2n7S22ytEj2X/s+t6PnyiFrtI29aCmx
xSEJu222jAsHzfihjahZPH14DTvaVGFXlQc31uVHmJW7eWjlV1tqwyYInPmMbLN+duzxT1sLxVcb
0Sta+Bzh9hx9T+biqi90XQXSzY1mpNaMDnfKrgLu5rW9YHeX7+nk3nMs+ZlA9xOtu+rNEwBqk4yT
OLR7f3VvpP77ooxV57erMwCsaGH8AEhgOuzSl6//ReTXCITejBmbcxEb42Y2h/ZMuLhZnPXBK1ce
G7GnIEyilV4JtAsw7gijoSVpGG8ub9ggvuPoan8sKoHANDb3hdUOQWRF0n0eDGSqSmCFq3rV2dFm
vCgiblf105t/Ul2PKIZ1YjPAiJlO0EAwq0uHOeLCzjBGqB3IB72rglWwlaaonhKdmI2fHdzBB5FQ
aWN2VONyey6bCySBbVRhg0QgBOgU9fEHMsSVRar0Z1NW3ITb9N2KxLiScIlureye3GrJsY8H+1nK
DIxaahwmX282qmpowBzHffec21IyqzWbQ5634ZZ7aX/GxuVfIYUNm17azaomw/VgunN0NscR9tJi
awF4fk3dqjjeO9tJOfyErzSDIE17+KZYagqEp0RgoBl/3Ge29G7VSDYzkviqjsKwzA73HEprgOxn
+S20RkQ6X5JqWQCR/iKS/hHvSvJWzmrQqdRpWOafpI2yp6L/d4kI8tvGDaw+dZQuR1VYfyLrMz6m
ujwqSbDSCgeeg6ZTFss0wFjXQ2JsR+5/8dY2nR+2wA6Jz8+DzYrUFz7TTHCRbqTb1hvs7DrXBvBe
N5U3Zm8S/nvmrJPIBvIZ63wBW+cKKqQN02nQduMUkriylCVAoZxtZyXIFSqiwNJlNINYnt8TaeNd
LjuHsHHthUM9GKQiaKQEru7MW3s0yI4cwurZi/hAtDQeL43FzznpLk0wMyRoCfVOkWaAoPL4ix8m
4+5epKXFDw/N6P4+ehVklQLrIKNjGBmle0VNBrHfvSbW4jBQBX5Yu9HqPt6lVnMJMuG+0iSOs62C
2IWHn7cnz+wPvz7gJHLElgCjfq0CDJWJZtT0hk+XYvWeaUh3PFhKcvWvLV6ZddMEGAVFk+yN2mQx
nUL72A+TTlyU+fNI5prGhspCIN6Lp5qBzXFM9RaKiYcIrY5vGkj4o9pm9G43XkF9fg4nEpBjr3sU
A9onf04/3d8H9XSMh8UecFRD/cQhDdWxBpIAaWC9NP3w6vXiJWKAeoi1SbLslvpnCMmsoZm+zS0/
ekF1UD8LFMqh/6JKZpJqopXZpNWLlGQPGyFa51A+9vpAOFuCPpStM2Miav8/fllm2GlqZDb06/KP
bCzkk92jEWl9Io5Ud7wxEn7EOHv3R/Odbtsu07z2rXvJOV2vY+SSvWANKHWWp07Rf/LzYSRAGkEO
41T9WEdphTGNBWrEeCKWB3W6plVs7oNm6TspnXLguGzUBkNuFfY8Y5O5S1J59kogrCtyQ+/U68E1
kkuwvOPqAbfRseioCmC7GDiMY9znIg03zlxYl47wz41L3aAWwLpqutNd4BEajL4Kx2UMtYzyUA67
yFy1Ff0lIl3whZGDJpqDx+m+S6feR4tVt6T8eDY1u6M9Dx5BcjD4xauWJg4+KjnsfJMQrpbZ1SZ2
rXmv7s398rRtHIPpVUfES4amqCBQFhT0OZgc5PtiMPaJ4k5MdYKuX0wXJfVxauch1qCICwAEqFmn
TF8Xlix2eUe2TsUCec3ihBTYJo4vbHbNR9J8gfUuVtg+7C8aNbemjaRYF84XdaBV4ZdS760no6Bk
UppD16B/06TjaUA5wVuYI4ZHzoe4rXfNN7w9+YWMR9pLPYSOHBXh21yBtYVpsDIqUmJp8lO2k266
HPz3SwOWiVy+0orvXhvSsraxhE4YQTj7qAzUl/wqSADS/MR4Wtv7peVvlWqw7Ons1AGTAXQ/akpb
jC10B7ET9mOr+ZiWEewq/wj3xXoz2GO6UecKu9ti25BBH2pILZk7sf+U08VC/MXGLGYK1TY3qJnx
flCC+sF4qAFGN99Sv/QflIa0TgfnMa922lDaKx1f/l7pWtEmxpiKetY25lvjnnfz+b557ybwBMr2
1uV+AO8L1KEyxY0FWfUuGUxkEwV0+g2HffJ/9YoKBL3cT53cJNiyD9fpIu1Vyyx9I3kjbbPe+mJ8
EybN5zINbuqB4ZjPYMlM//Ja6sn8eqd9QDt851Kc6To5yVZf3ij1bsFhp0r/9RWlZWBXZp6jqrhq
mpbuS5rRP48SwLJp5J5sR8OD6VYRYEeabczGJOPYl4jJ8Npm7HO6k3Mwp9yf0vQD80paz84Yi+7W
9O8KsB4uQSbqyEKdsXKHZqEgyLe47+3nGSjtMzu7zKjicj07xGC04whJY4hInJ5hYYda3z+o783y
fNgJ12THQsCtokO4fvxUsx96ke7cn3+9HqOZ+fV604K84OpcW0z+XtyUMUioNdlO/fwARspdMGXZ
TvkbQ90Yt+3wRFwknzPMvS/pn+q/Mgur3BuZM+6rolxezWuDGVWvWZccpiPVrGAOim7932vG+47t
rzu6JXdGd/GELJ4Yx/F/G1umpWVPduXkWMu65k13gFnqRha9q6PKbrT7a+ooCvT17Mdf1ZWLqI51
U5CTpZ4Oy9Nitm0icfzLXQkDDSlFGYrrnevF3KtJbLJMaBGuZidCQV+UCFGtRfYiRwyqIdznBVkq
Vj8je/S53klD01lkyR1lTjxuf4mZ4SQYfod+vfNPMSfibvZi8SYm/3vkgRWu0OTEifF5TCYoxo4X
40OLp2ejlmQM8TpC8HKb9kmHMDLw32xGDlkSgLQZx5cevPLTIOPnxsO+N6EoPXaJ8UTHAwjhMq1L
bGGtLEkkqVpaBjvKx6d7wWwlcCbqQzQP2lntCsdh4N5C5jpW2vJBeAbEnkHr3kvxopzoQjfdS1Ix
teO+uLt7d+9j8sF3xN7NDCadTfqgMLn3dmWOSNJoZLYpTGONEJpeml6E487IwosqPVUR2pc9Ch4a
ZKtA1s0qbALro9KB+09l1+/E8qvZEemGualvyiYWQBPwFsjlofenD2e2y/W9/st174vndRVpQSPT
rgV4KckNA9uVMA8rkxctaR8tDWAnAxUSUywZf9NFsq8suq61UzX7XrhfBtLAHwSqBoYCxIfp3bVL
MFAAvKMFp089qBOrb6GK0bA2Q4/6u6z9m+3axvreEv73c99amhW/nfoephrdYFqv27Q0/r5d8hmZ
azpunzPJeOP3ue7XMnRR4hoc2fHA5+0OJSR56x2bMLEdcW7t3XmQByESgoFU32kgB+JSY/pFfEQN
WXJUy/bn0f215auleu3v3xclDDN7DSpoUUq4JAXot7QmFiOT/e3ff1X7H+IEjy2haegB1wl2xd8t
47HeY9GxSAHAyuEdC2+ikugYtBVSD2hcQ8xNigygnj19KhaLEmyPVxowBMZUo4boEIuzGaQo2iCN
Qc4FN9Z486kbOgIdga6ol5KoeuS652KkT3yd0G3hmwGpYPRsr7VKMqPUrEew6MlWYru4IGEeLs2Q
kY4ohP7Rhx5eRv9hQEL8ieUU83hW/pj8lmCHMnn99zfEWZRhf/vsMRTQv3RMPKum6/2+7KErK0IW
vvFcM05grCXYVi7bidAbj7CdtQ8R+F/kOHxRVV3rpwdQyM8TmStPqSOMk1cHP9SG2iKS6Tj2BGj8
19b8ay5YlCnCfqNNtpPruc3W6a3oYE0elr+B8MxfSVy+2cPtnQNvpV6bumY+i1J3jrCLzDfOS1iW
6vAQlYKqKKjoDy8CRLWmRt10TGRindXiGtYgoewomU9s6IBds5WEm/oCWC39KLxxoNEmf/z72+n/
P28nNnnTNZhEAJRT5M6/dB5ICNSsGHfE6Z5tYrd6uLFIad2WGW4vbVl5UCF8SlAhPs5MjTcIZy13
j7gvh245kDiNnhOfaV6/xIah3eKsQqM31S9Ms+sXmOQs6O6H5gb1pYYHVglh+0C3Uo10gC7YqB1F
WM4nXFzQuLWuO0nPbBnis1bz/eE86h9Zia2iM8eT2kqJnrja5HOtadle0UKSWD5DhQ6f0BD80TdV
tuN24OyHcgwvbYeEUh2J5UjN1pysi1Zg2yigFnAq0l8+X9szDmXI/DafCa8OjeA9QAh96RaTBnrK
6MEbk3PTh9F1GMlF8SwDqULqVx9e2bpbo9HFvlieMohj7GTI6BrmbBS80Ac5y8hKF6TZRehNX5Zn
KtuOjyR6kFHAoMlCTq1ghWVn+Of74vrvHzR0iX9cOK5h6oZv0HlH6fT73GmcgEVpZhef+abqyEI4
P5NASzWYEWBkYan0oa8s3RIRDG86LscPIDhb6D7Thxza73U1XdhihAR6MV+RUVZsgxw+guZzv58G
Y14rCVdj6pCGlkr0Lpq1jeCozdAFFUXQdYwb63Pxyta5Ont9+lzr4ctvLIRQ5P5PRGnbmgxZGfHv
TMJB1r/EkwwQiExZKmU2rFhM6TSv78wkxtvYPcVFELhy75x1ELVW7Sy5j87Zzo/rr9E05ydBeX0O
Zzs82xGhqjmk+gb45c8ekV4OyZOaCUHqf7SIet+Xo/OtRaW/Tfw2RLGyBIQkFm1Xo8yhjDvjI8Oq
x861x8uYhH/keh2jHgfLXXfT9NSSLm+GAOgqwz3db0GmP8uT6jEQTqydZ4vAZseyh43e47bJNEPb
lvmJRDDtOa7g74DFeyBSsMcfGcRnYAds8Gor/ICxcSd7C2hB9D1nscamhMbRw8gfBlW9unuNlnM5
LBMGfg4846akdrDqPRidvdGCQQE+/ZQl04OKvJ2LAKpbTGpqbCbRh6Hp6T6CQrAN2y5+ToP6azWP
u9i2pi+tJgWhqlDqi1B/bwkRSgZcl/ezWAtCTqKldCyF7yAVGevPUVmTChDaH2oOPKeAe//9ZP+n
aTrQ4fUDWMEwbaDq+61AMIvEh5SFZ0UQNvyawBVKulqS9WygCihs88vY8psZXZO9VFAWdg06qgty
85hOk+9tM4WRanvZ78h9+azacK52tGq/v4ULv0F152SGDdHU85i9ZnWq6kBc2ngh3gJrOf8kpg1Y
OrLoVYOi810dVO1rj4/qOcLsDtjcSB8tM3YOdkYYiGKaLgDTPo2BvC1abCR21v/YOfyDhx0EIB8s
BlCex5/u70s+NYGHSQWPaGUEh7JuP8EnHrL1OOvxDoUwUyj1vJTM9LROH4lU84eL+3+Enddy49qW
Zb8IEfDmld6KlKiUyRdEWni/Yb++BjayTt463V39ggBApZQSwW3WmnPMVryJLGyJKKD5LwewIDIF
6b8oAOQlwod2udTcvabayDsilWqS7Xl31aBCMrTz/GHG6jd4FjvAyfU7ZGhlr8R+tQ/6PvqDFFHc
3F4NCOjnQoDP/t4OHyhMurt577a9UW8BbPu/olwl7yLLP7IibTdxiKYhHQzrGNd4KFtD+9Hppvqs
dIBcSqxf31K9wvPQ+78S/mFY+h41Fi3Z5cpD2hjcukQW5QqTcO25uyV4LKYwq/ceEtb//fHkF/z3
WKw7hsWazsOl7rngN/7nAhYf6ICaIaWQ4RjRCRDILqzGpyDqn4Mxjn4QTIMCkMnMoJBki3y62/Rq
jlmpWjvda0FiJso+GOiuUyidPuVZEanjchb+c0++OtBw/o+vC5L8x2ThjHc8RvRBtwjlnTNp2r4P
17WVF9deUV3eZb9ZsdDcZoGvzOCL4WoooGPkZQfOGZyhT+rI/Gpr9N4Gj91PMgq8tSQh80DBoYh1
tiZRbMxyHC47p9pr08/UppGHJ1qwd6jifI9LmdSC+YAYI1lTuvRXvYG2fJhRdv6Mt5NQu6px0Kcm
Ub2TL3g8xaucfgeMJ0rRMZrGg0FO06tr9gFPQSHY13OZm+anVkfF8JxXzYtEef6FekqeZ80ee1sp
Ua88wmI46U3eXkn4kFLgXvjx1iPHZy1VtMCx9PVUkvYSZ11yXMoreqBRp56tC1XIGlyvR5KGcSQ/
uqARz+yMV7HKAghxXP+wcbCupybAtZZndOxyt79myCnWy8Zbcykw5ZWZYrK2k3M4GdQEe8oUjpe2
+y4P9W2TNf62rVJcL7OLahkmvPTPPfIJwMwaAXYnLItXCC7/eRAhacu+KE7yflwzuOSDqx7DqUG2
GmSC+b4t39lXWjhJg/LU9xNrGhG9qBlJRlG6VgYdUVHo12eFcJ03D5dCkM0ZRpFdsN4n+LQlQwXh
dK9uyVM07hmW3HPcu68ky5piG8/PkOjTm+pGLuugqtkotuGf2671z/JMz0LlrE8EZ4HdCazCpB9c
5SHUC1bNWpGCClMtFobMtzILV8s9cllsSn7FRGdZ1wttK1+dWiRFdI6Py1RN6Jp+4REmFHkdT9Pw
LXRKJGSJK07p0Bgvjl//TuDlXbDnq5uhQeZl981HQYtjA8vCecpURT/qSg9jYmw+mrRJd838cJPH
lpHOl6Y7p0mGvRdiWmkKF6GW8PIneF/JOylvsiCBqZGWF1zi9VhExjU1kmljGnH1iYLvhHxW3eVZ
Zm6ks0AmyckzeaD+hCjOjld+1OjnQvQ1wKGYglhffQ52E5Ah7WS7sGm0k6qU6iYFAehAGX6vcafs
qx4jA6LY/sNsomUMblt12pDqSmyqwJs6GAmq1tDXdmmPR7zUJzb4Y59lFz1Eu4FJcOJvofmboSLu
xkjztwRGN13Tf9wehY9nt1G0R9Q39gYQq3eQ9A29mB5j6mJzCngYdktjbYxJh8FCkh8jVEUkM1Aq
mg9ZnjWYJFloyHKGPyTapqmbYUucW3hMAWSv/r4AOGTYohMybxguVxSykpur4oom9a38jEYkSE5b
uqe2rPt3DZR5Au+QDAxiPHycBM9mgkpxrmWPFsUNyODtSqiA2YgVt39uS6uzfnb0oRkGybhhTnBr
nDOhrzZnPUsoj4zw5ju/utR9WKzzoYcN5KbGV0guW2yW9k/EJ5c5io42/UHHUHuWkaoLAiHtKGmq
fnVYGsqNZk9n1wBKv9RtCmXKqKm3SHYNXT8ERB2f+2rIDp6CzLDTv6Dn2EMLtp6lx8UfhxndgyzA
mk5QctihqNODkk65MSo6yiA7KPRS2b+nLV0KtjjdVtdS9bNhqDKIONpYVQPjMEiYdHPhOdt21DEs
zTOvCLPyFlY8YCXDVBr04hV1lkQ+iToxV6yO1KvX2H9WTWGPUycI6QCYYXYmqGFcyZ04vnT3bFjs
jjJ6IShzandVGcV1WUlAtjj7qv7WAFbT44ypCL1BdiOte5WhDzXTonzInrVRd2sjcosH9iTEOFYb
rxd/RtjgL2Z787VrdD6TpvjobT5ihfJQakN5q7pyp+o9HTPkw48eT0WrJsG7Z+TdtWo93Lhq6z3s
HtPVrMXwy2I4B47O58txUGbMmo0ib8IzoEzw2Qhi3xESaKTAGCo4hoAPwqi4a/SOxobOk0lvDE6E
43esesbhgiXjqbC19meMk0CeFHaxmwML0kRP75LvH2FNV+M6veezJ09IYEzrE1WAayL8btjJHvKu
/t4lLJaaycwOSh7Ee8czh3U62f4mqbzwOgZ0FFNQAlvEMMkOOTcRvTbZUvNCneINf4TUmqgX8mWM
m2KVejoLPD299nNPEhibONuKCSNvJgXIA/l8zllzJ/bCGLXBcxD9VDbVAowMSdHscBv9KurntHT4
jDnKPQ1wvFsACh5TBg6fh+2T7YtYV7kfvSiVmDBx4avzVKwm/fiu65FHZhtW0gpPAtlAZnmRl/OH
HWMAWZudUd9MTSkA5Ij6U55pqfPnTN7rdfSHsfqVOa177iZNXCkeARqaf2/VgWgUDNmqSoP6aMeV
e4ssneZUppefneDpzwyAo3ofDERxzYXNPHMA/KUsOzWdPOjAdW5tn9/LzPjjq4cLll0NellLfdOM
ChvTcN5uRddr9x4+4Jbacb7Ksb0vDeFO9/W7hUO6Hn1aKMFPrLfAFVSt38aF4mybyTEfJgDi/SI7
rWIFq0aLBmshArAbifaO5gIeKZrmmZSWH9BRZ3oMakUFjtemmRWwVqg3tyrr8HDZjnYk3pbOeaAL
9VzW2AhUn8rT3LQP8Crprn6SgJKqOFDT9H64JWsypFnthvxUdTOGrnUnYvCTdsD4MU0xikiiscbJ
EIcysIhgnP/PSVqIlybgCaVAGfvltHF9ZiKSWavbYBF/tegYhyn7GvrOm55V+X1IlWw5NLgGGJg8
pjayRmLjMhTEz6S+k28VWCfvSt7cqzZj1jEySiqR+dSmhvmkBSwXTBhYRW17F6/vt100mnzkg4u0
E/c4cK2qqw4LgLGeMyxyZ/rujyaiJqls+kfuJO+5xrAfQi8vbl41/fB9vORynLU9swEEyYp5V7TG
vc+87f/ze9SRtibnanyq4qZe8heDjoQtp3iRWNG8iUmAyPRv80mg0gEYeLKPMvOsKTYOqtR7BZ5h
qwTlcKQLQe7IFDOwnLH6Ns+LADsh1hZ7BkPxWPf+J664+9CE7G0FtnUzD3+L0f2uK2Sx6nVdrrx5
+awGobJzxyZYy0v6NB6/Ji/0JgKNZF5wG1ldPjk+2Xhp5l3lylIdamXF4IM73jS+yYUh9tLsGLgA
Yqldle8ABFEbQaM5mLEFDtbyrScUKR+N31d3DbHda0tixhCXxjth1Orkgmf1EqM642ENjnY47Toc
nmczasezPPt7oDyhb/w2/P/UO5G4/h9br1lnZaizCNaYN2H/c+slwINQOcFEsJjhcFV0a7WItV04
RBR2cZuvl1Jo0Uf0YOf1eWmmJ9YBwQn9Tr0xRqLMzFq8UVMV57w3zos5nYXbRcm9HOeAQ03cA/Y0
r8/Dglv+5L2DjR6PGM8yiNmKf2w770c7wzToD473aT7MkeSNniK6NYlh6qPoVjTKsFW6OrpUtY4B
IbbtTag+6f2UrqXAkcAelK9Yrc5d49rsgomiKfAMrPH2pm9/zn4tsqd5//ZI/PKrFTbDK60zdePX
MKHjynqL0mSphsbw/Y5tscsnTb1OEZjGWatfzlcDV5LEkKQQsdQwsM56qJ0l0AF1kbWJVUhebHi9
XS2q4pg6noZxQ3mJGydY01phDT/veZq8HEBW+wV+80DfWCOLVYWwB2kAkn4gs/KjU93ZL3GSJEcL
PzO6AMPauUFdbd1UVddWzwbN0PrhQnnuORJkdeNRmI5T6OBsDVGsY1DCKBKUPQGpBjCGXJwTd/jG
orfakOBDwiQ2C1yK9UmqcTx71PbWDMpuXQuN4yxXcdF1sIHAml7FI5+5vro5CSyOappukw23I2iH
r3o66msnU2dAEaOk81llTbX/3wsGNDX/7fZ1PdeA2KlilrdU2/k3BrDpirYb8gggg2QRJOCo2QlM
8bPoMnGaiUU7s4EKNeT0uoIsS0jCcX5mc19IZd+2U6dA38vLLIWmZopk7tmqEPooZ0nGKDG/ODSn
tiYIZfiegag5yQe41Jx+nzW04dHFsmVjTUKEiQgv9pRvbPr0iCii58Husmvi2vnzNNvp5xqx2Xok
9TbbJginlZ1V3VGWISms1M928yIvNGrVK9S0+qkx4OM3BlR5qAMWXsJC3yQUyQ75YEabKNDbiyqy
eOOpNauTcGDKkumQRdfZUHdK2PhNm2wUHwtz7hThEap0se7nBPtSzapHn2zSLq03S+k1LrRoKQ8k
hm5voQ+a26b3sle98exzmAbZynFDfVdombleyoFRY35zVfNDB5t0IG+J/hheT1Lix5eO3AXNmKaj
rvXloW7zYEYwxRsVOfNH2E9viELsF18JP/4mifytQSi632yXYjZrD3MrELutXYW0UcRgtrNhtGAV
LMajFG5MBFauvCDCClXjlCxN/zfrwvyeI8TCXAryepwnVzsqqZNpzEjo1Ytr5/TVkbHlOhGzcUXg
VeMurZRgq1fYt/Ops/tNHVXdRdc/ZmorXFyB/L1qVWL/OvxTW1mHMcPWZzuVYIVg9vh7IIO3XgMr
rbDCYqiLW81bpYaWNxthgtNRpukp7d2rZrMAnKzJeNHpOEkVeaMTT2uJWy8EZv68JTtrVnhLZXde
xdnNNU6jbUJwkBtS8hmqdToaL8DA02cjnbSHGYu9LhX7KKF35aQ7G93t4GNL7XrimLS8S/ZACh0P
HM+52CmaNXtYNLPZAvSEzJMXmnpTeDqgATvdQ6QEnTR9PR01sSIT1dzVRhQ+cnxp9xypWZ6bF8yc
+T0rwaNaw48WegzcqZbpzWXQ2KtNKZ70vPoqa2G5OS1XshQmX0vNL5pxyRXvtVPYKNqxDoIkdz/A
zLF1cNQQgXimPUUaApu5E5bPLkzHh/Ct1O2T3DKNNIx3kJUM2ku0lnwWH8slw/TcCrZeFFe56k7h
fOFtaQ5ppZKJCWCCRRIaUMyO8xbVt9pfTop0K0b7tAOWrOBrBOjodZjF8laJNua8pWUtyWdEqNsy
bYK9bKba5g60NPrXcewPciKTB2HU9T6Zk/PklNYOBAUsa7A41NNFWCbVZVIOkrlZwziCz2K2ifjv
gaEZ59AB8mlaIzEDQkkXmHJVUKQZupvkKaed629US8P3maTVNiux5WQIVW8O7Paxje9BPtbfNZrX
ObCOX03evFZa6r77aXcfC8RLpVNnJ9HZBYytUNvACSXtbp6sVXts7suOvMaqGfCp0CzxWUg5WEM/
KQ2GfToN1RUVIFvu+cyb72Hxd9amP5UbFWcntVmnuv79YoXm1d7T/uPr/36BZRffbcm7G9qNkjno
qkuvuokscZ4bz30r5uJsLZKBXXvoHLoW9KDAQXqCDbGXGd9mDFLRc+e4WMPqTiImmUKElXLRqYis
hn4s14goRuqIAP+xIEEYmYn3aZQf9InNbFJm9aEQzQdNNf/XSPZeW4v0B19DHc8HHE5RoNvLwQdu
zM+xoAHOpIhLSvzS1e9AnJOffoiTKDXC5kHcUriuBv/ZrJr4M2veCawfvxo1WW91UBCGMYYnqyvb
3RJ2j9lvn6kVUdHz31/ESPQ6Px0Opan/cGpWx38nqCrWiITJsHqj173pSREfKR82h1jFKORF/F6Q
/pibDDPcGLMXmM30s+0Z47EpMsofldWOF81QVn5WWVfmo5WUm8L/oFxjkxVZG08TKkc+RqZF6lQB
DsSOd7LpLDW9llMp10RQq9nX3topzXf5DRCo9BbNr0Y/ZrpN8TTZLm+oO8KLjX2iUVOlO3uiZSum
Y1Fc5VFHLzqyy1OI/HUjU4r8FJ8cmm39kmgaqOkwXqWtET9y03sJVMPfRFquPsuznNjm57FMCFxq
9VNNQhnlizIYz2pXjuflOkPBsHWssl6+++8Bg+eHD5VmvWh8wzmm1qdmvvR8u867JMLUrpIirDa0
Jgig/Bmk6GhsrxofPDv1Lw8ZBIbmtH5apqs+sLHz91FxzGaOgWynJ301Tx7m81LtmzLlUOfTsGJZ
oD5EidZpADvJ1mYMryQ/4EfWi69ulUbPgRVeO9ssXiyoqi/phCoitPsvSt6aza6Puo4xkszkWZLg
8F6SjJR5K92uzHcxGpvaduozMgD+xjnakWPZ199r1QwvZoC/nvRmF2qfCT4HPy5UtrQ86F3UbKdU
rTeOkSanYV6+VQhdJ+pc5EBk5WufZu/URsR3pS/e0QLjODEOiCV+Jzytj7GqCWANRbunzvtlqpPo
qapGwr/LJDsqAbVfTQUVoAkz+sBphZIk71+DSRlvXhT+lrfHXFN2xD0MO2P+Km1yjmSNsKmfSPkx
J30VDsB8u9bdl1bUfYSeSfxOobensClh2E3xbytDIe0kDFRoQG+ke9U3Y8jQtOpue3ejejhUZeIf
XCzV5+UdSQ1nkzWuufVILl0ZTp2waNdyY5dSzl1nqh1uBjWmEGkLVBxT92qW7fBuq/5JkBUmNwB1
lbHCcUlykVu6BXrmUaFdk1m2cUZb+5K1Do3xNDNWZWhQ5LZRSUjQjDnm+oraarcLkIVPgfc7Y4UJ
qiAqDgpMhGNkeu3NTaN4Qx/L2XgOSYWBQc4o/rX4WuP/fBv4Kw+zspoGmb03hhqrWSO6O9qH/kAB
xz8gJHFu9jB4a5MApXVU6BlrILZeeqF+VFotDrZatexTyMkINODthtqOe5zKPmBxNjzyMvZq5pn5
0sVSHU3lrtFCe5dOuvFem4QABpmpXFuT7QDtuVNfGD/UcXSfy1gnypm0tSXpi6CFO2xSKjBGUsPF
61oEoVK7oPqMAySnDl+iCI/53EcRaTjuldqfgE3hCXHiIGPzUouXUY2V1eASzaMaSvMi7zWHmaj5
Im9AerYPTjS4QDJsJLsUKzexnlDxnQ8uCpxtLghpi/LWWlV06i+wgutTLABTCgOwe51U5UvUqcuV
0rWkls0CCyKGd3I9TxBRt8usSiEsafaIRH18EuOwG+sCFLdG/UGFc3RyCtvbWa5Ovb/g13NTaGRD
ZKffGIVhQwwkyUaDcitruvJe5XuvOoVdFDR9fsmh050mQBokt2T7IACpK8/CpPlzFmug+escAVxZ
hJ9pqYxPsiws0uwz6AwE6oNxoB+KcJrW5GPAj7gu3MnDKMG9YLCq7eLdQerORh8vJNW9tgjWmFfr
Zw7daijj8SOOACwMDYE5lAujp1nMbSj2V6VGFDyZZXGMHTX7ggLt1syh3/Yc8E2C3rANu6Fiqp8X
mFFWq5umjfRtMXdJSbJYD705vdbMWi9trh5l89RGP3mhHaevOhE1O73RmF0T0C6M/ul9xEt6pifY
sz5x+0+8GFspc/nXV5jYprc5YZ5ql32NUmdVjZH2nVqktUYx61zlQfhIDuQLtmWtetvLoNyn6ra2
C+3UtmX/bBQuFeGivXRyLWsWbr2N/AleKPl/18gezkyfzQscr+Aq6MfQxOWjF1mhvZdPmXze+DWK
bYAMsI8hVmCIbo69OpS3MRrTjW+N/kfa1Le2ir8Ngzk8UBW2fJ9Sey3bdtxq05RfGwbBU5vWw773
31LlaXFLCByhlebeyK67Vll4TUcledVWBaMmyRMRENW59HcOvb7i/0k9qvJS5WrmzrqSLgndI1lo
WYsaCuIV1RrCrUcLbiEmp0r/ljnOeO94q+FR2zoAr7kjWlvGPW8asY3ms2C+J8/kvaCe+lswJJsx
A8chzQKy9uNNtIflPbmwCeHpbw3dzw/k8jJxV2N397qKJB6lAWSuCBWGFPQiTcQ/2xJ6BFbBVWAJ
HcIdZhah0LNM2A1FtZZuGnx0p8F0X6hwTW+sq/OdGB31ZGAXuVkDLRRGJ+dH/kqxC+yN609HSf8V
GZBVX3Vwf82U4CAmS8vzvziwL2I1meA8FciOtMkHoRBhMgxVZ2djsCL7DAbbRbuJwawv2Fn7iz8f
HMJiUYgLUhzD2Af8kUQnkJr+C/te97nOvCfZ9FTiiRFH1dK1Uw3N1u5b7dNL1JdE9+yXoM/sq9kz
oJddoH0qOduxzmnrq+4RC+MnWreR/ZurPNaaVtyNVHvt5+ZN07fmaUzHdl2mDjI/j6aIm4b7mE3n
b83HjVUX1u+JE3oK5u/5pcQN7LXwpv4SR8yZoc0CofIp2VcKNmNk6eF3ktOfM+Vh9A6eKr91X+B6
nhO62B9FnabHWp2odOVKBG6FzO/ImTsZZk9Wj6qjDg1Ri0xtXrx6GuK4MCuMs+LjNtER+G9V5Y6P
J7q4imY810H/ZYJPwaZL25EWXlzJaiyu8uzvoW7d/Jh25tWMsj/2rMhVszdLd26OEii/GhPg3xTW
37CXNFh6b47jJ1u9yKILi/fiGiaRs1FNTbuXRXnSTPYQYBGHVdSXHWAGPzyUAxUFByj81zh21kWp
ITzxxEBMUp+/xGZoHgiZsvdT5nRPSsmmCT/ZB3SclDYS1VEojzaFwAmfsJOu/qZrGEJxkErU9K14
Ap8U1EX/wgO6Q8yo6VcEgDftSzbRFsw0e27ODhRd0qT6hFGg8bCie+t7VmysbJStgjICY7X7Zs6J
os28M4IM5hwoLluPKOsOGGn3UZI0byTCmzB0WkpQs66x6oP/uI/F6Fef2q+qnVk9HfcZlKYToZ3G
JeCR6hdqv3KfoVLbt7rz8VcZ7Ebqyiq86p3y1kZPteSdlj1JAKw9tlAR+rVDGQVV5D9uTGF0v/CB
k3HgaOdAMd+iOXVYycc/h6GkDgz7mwKvudwOeqta0fcV0FtEe5TQfpCUxC9mfrGdkLQVaxFv6mIY
X6gQhY/Y8oF+zS8qIm83AQjytblQ69CP76uh5Q2eK3WQZ7Wrbx/E3N1jCkqu+JEI/OHKSSlKl+H0
Jmu09lyoJfgvvCYOuFku6vm9lrdtFfQ6Pc89tFZ84tmYJZccP9Qeesh9CI1kR8JShoHeMVfCiqut
bOzbEbEYK2BI7Bd1GCuIL8v5IM/kwcAKe9YAPvoP2T4f8xLTp5l6yA1rY59UYfbHfs2KSd9aFCLX
itr4XyG97XWkC78ir3pKCrfb+ynrNKnUCxxiW9i9TbtFxReKm526ymFQtOJgDVp2BPDW33owM5uq
GP3nUPWw3CGUlwfMqMXOdIwW7el/K+hruxTnZc07jcrPMKzeaKwaDKbudNDQyG3lpSDQd60TvpIP
oXIZZoB42rTTYbHPskvlpwYa6TqZ933IjeWk+++T+aXQYh+SWvgv/q9fF0YlMSmi3qhq/CQZ21Nt
PQ9N2b6bVYvJNU+ai5ISh9O0QHsKG62c1qZPfciHyhyi5CZ7n1YcF6dMNbuPNMVWzadO8xL3kGWo
uhXaDWZbvCN2KjeiscVRtGX53icZ+mvPomam1ltRw6jqTTp7iCKiPrIuZoe1V17GLOvoIaksrZFH
djACz7b2yOYLmQYWmiB9+zwAWhnwcL4U7QbbK053V9dX+YxGloeW7u7JFxhipNNlnFr3DM6SEMEI
TZkXDOOjQyW0qBIQl3ZomV2zce+yDZ93HSxYPbiz8Bo3HTu+s680wZOYopYFGpZzJZrDd9FxrJ3c
f6uCoT5LZfpQ9myE57aGk3TGp9fpM9EQfEIH5QFkaX7xWjodInGp2MFVoxoGHVsYdJOirr8AlFY2
Zhi8Sv547bi/jYRYP5QmOahEn/zVsek2omsJP7AKFeBASIsOp9BxUL3sBW1RwcruRnXC2/7rLBSB
v9yL5Rklz02pTc2BD9tZPn9m1yh09ieWJvPTqQXxQYz5V7tCu8uP2IdztaexzVtkJw5zm33Iaa2u
YU8GhzjpeZfrFq5+73rXCb/bu4HBpqWQ/Zq3j0K6eWcf4DSkiLFUARfDfaFJ5m9ouVzp1qAhylJy
Cqze9c8EeEDUCs0TNh3lJJ2MiRnsVRGWF+lwNAoxbrLciwkXqItj4eEIpF/JG/L3OrYI9TEJ8UZE
+BBdVN3lexRqarlftrYNuNw5QiGwrf7XfNJE1iBPiK3GYAV8faW7HrLgLGfOms/kYZo8ygFlABOR
+wmdCnoJzVXOZYlv2fhzDXeDr1q8ZGOUbn00IptOIWfSiJv2l98kK0akBkv7nDyqls5zNwYEZFlM
DEZZ+7c+b4w1ztZg33eauqOD/XtSVeNrMzi/e1QFy0mUGzyJ9T2YimyD4lsQ90Dx185/9Zbw3zpU
axcRgH+Qt70G4W2dOz8HN8WJP7vwBJoLg3gnTl1yhD11V/oVy1CSiC8IVZILiBVG7JDAt02slAFI
2IZtvd+BfJy3uek/l/6Yds9j6y9mUbBO0zmfaC3KmMOsNXLazVN9VLx8Le2RZAE2D3kVqvqXJPfE
cbHWwfXJH36J+nHKteGulkZ1LKnubzEXzDhH/+zNB3kmzI6nJkaldkxllc31ut/CaZ8n140uiyxI
3ydGgLIUAFQE/nttJlFwd/LhvLRzoxjFbN9BiRCOke86WQ9SEEUiFfK1Yzkq43rUPfeKNHd6whlN
bXROONUz0j6yEmxxUJxm4+1ZScN8U1DRXesKgkT5H5QveJBDK5+F2kyKXTSiZaWtbQzE2xBAm7qP
EWs1dTi2v2DIFptA6Z4cVXf2ZmJq57+HyRLkyFclJECvm9y1jPVgu/Un4ENearoZH3wvfaq1IUFK
nndbaRVa3EOzrF4X7Ze8ZOe5/MngSXWrKAffQA0eiDVN1av0V3hGV0LmVYP2iGjpgcjI2mZ1g06/
QSuBAwVcgJi+semKabBoxpOvA/1QbGRgUSeAd3bVjIpLvttKG79MBCteiske151LK4reHa6FeYZE
k3F2TcgX43wlzcnCCJxTFtrPkAIqRCWzyKLSg4kydmyfLce0tlqMT4giN6b+8mN5cLRUMdnpY2mM
iaPc1hVUOLgWzbO812ga0BEVCoZsRtTUGIRSm0cxJN251UV3buaDPJP3BigQ5yZyqT0H2aFyxK2t
ffP0Hx14LyT9VdGbg2xc8BdktWgS1tJO/DFZ1bQb+ZM1RDJXJpy9XKOrSVeuzMkflxX833W7XMt7
jpecswG9IBwCgzLmdZlkIA7uVVL0wjD/oZb+zyl2HUY07X0ZxsQk7O8GOuFgMhAJ9IAIMAgZr1Qf
xq1IpvQA5eLoTT47mNYutlintmNo1q++bacHjaxGMIm29WrVxof8pNDy/WY2IxlMkCovbTWvphTV
WEdjSf2jVuNDTWHsFka9uY814rUwbTw8+j1f/LZs90AitEOUUgXW4C+vfL1NvrJ52I1weOT3FxmG
yMaqhnupUq3zfBi0SmlEn/NXqOP0M3eS9IU/Exk42tieyA5uvhhEhBhhYpDx2ZBeK6WnudaEgOD7
R1kEZFATzfJhM6t6YTZ9LVSXKCwjOLZqr+1GdtkvhhNBi4qt/vanqE2belUV4iD/V2GSQWsdxHip
9QrG1Vwc76GyK4VXHiMrBQxcH0QdAvsJ0CBUdCdOdkWZPKaXjPU+GSrl+1T1v7omDd/GyKu3TW2S
Oji5BlV0ER3l3jweIJqIUR3XaTq62wVdYibAE6AAVvuq8nHuzFlxOqzac5VV5c4gNG8JT0BSDPOg
tdi4JmNH/OhmoNwmfUfhnHAMN91bu4H1Bl9l2A4s7l6ZWr81iiee01b9kFyTxkq/K2HXHDTD9dZJ
Sf2jzLxv5KbYP+NI7IERDO+9CxNtBrNhxBqOU+kYq8lL7YPBEndZoUsRLvzNnaX7/jHtg3BvxnW/
70Y/XUmZaVUBOdWs/ln+WOlXRtnIB0NTk31l9vVr1NpPnanfWscL1qGSGqw5iHkuC23PbjV9SlNi
I0oLIEQz06mwbSVXeTlWWXRuq4hcaqMKtpavkkky6NjWZ8dQqBfxXgSGvumz2CfgSUHvkV7+LMLD
pL5aWuHdKswWtzzCtWzkPjmHZo8YHuoeP8z3eYrQE0FyMYDkNhQN8skgUg8RHlNt82zUFCad3Hp4
MdkXy3ceoCtuZqxfHLn6t/mkacVyovZW/IGR4WRjeNRnEfHUZtnLfCVJnTGZZjAEw7vP1A0gAYG2
1C3L5ay8V7dIUsFLb+Ub3YvCvxMjunZHxd8vewRK4s4Tdi97Gp0nbR5P5SbE15r6kAxAJ+BWare0
F1P7y/Qq3q5uTvosEAxtM4Km8SHmz8EUFMco8oCMmQW50uzSlzOtMBPCCF1tLWbhYB1oxmFxr1vt
DtwNg7xGNmltNKBaZkydvAcKTqzspNWPgTlGd+ouL3i/7fUiUiREdtxlwEZRmQ7bJDHbW+9BSRGE
lS9n9XyW+DjDbdGZb0M9PGV0rL8wtLWHsRxjQlkAoC1/f5p43xyIlFhFy3fbKh3yyvOSliamhGwY
lT2VlmqrmzpG0VEJ1qoFsIP+xko6D3TQ5Hd5Fk846PKJ/tDsSPgv5s6suXEr29J/pcLv8MVwMHXc
qgeAs0iNlJTSC0JTYp5n/Pr+ALkqnbpuu6seOjrCVpBJSRRJ4GCfvdf6ljaJfGcOqVq+ymNJ94QZ
BXvS22XIT97SRV122VqW0F8uPq8lsxDsi3SqFBQvS+ILNaftJhQgWxPB3m2TwHLOhY4jCVsd//dv
nziAStE3FZUeYtJ2wFg1Q0kTLh78fHvhRzFBTsySNnZD/lmwgF4ePz8DDSLd9kfXgZXaXI1jk7u2
fI7gJQBmyGh5KVJH1UGyJ8IApkVzMzKKc3UdJLgWl1s5EM5r8t92xGFNziJIYKwxbrVCJO6nmRcC
HGEjM/8SdTfdMfLK5BGS3dwWWHoDjRmiUdCVfdzZ07ZG1OdU8zEj4Jkd8PK+mbNX2ZKcutKrd8p7
ySlADJJIC4PcLyRxpykMhwAroxTUyQIfdc2DsAPPFD5iyXAlm7aqnFpHqZtMy8lbSYIqa4/svTDM
aWOzXZYRUpZWn0fGp0YWXWLlaAxLPjebXqoV+DunkG40auIsKBHgoiH+FKD2ElMcT4+H05Jnowmr
3/12miv8GrKyy5NlVyZcYrqAsWGsbStEvmNkkALxplV1OLka1Yq5qjMp2+th+WjHvewaXjCsl0lw
Td4BCUGQy3+0TGpT8Y/4l+iTUjVXSW3BrpubTXZggcUN9P2SZdQ2YbUfpHxtp+q3kmbfdYG98NbH
cJvLNRr1RoBuWnQtnFpOxu6R+IVBXBr4CWCUcaH1o2zcFgl83QU4purMilAz4Z9A4LnOo0G7Wm71
UjLuVRkIWGaX3xeVqzzG6ond0XeGpSFGbR8lS12eaTp1u4iZy83oSeY8tdPf11bdfP983+T8CV6m
8Y5qme2A3NPGoCVjo1NdG8Imf2iePLEbSXeD2VGVznelONx8jtDllgWsAAK7fLQ6RS6GTLVGANzM
t2ZdTk9smmurM+8A04wr19P3uJSLkzCy6tiz93fzthifWXUe7cE0VzHQ9BVpIiH0aNk88J42WATL
4SpPyDIuG/Xyc2JoZGKNjV0+BhgVmLcj5M87abiIilfMqLeZp3XE+rL7lfy8faLJMfc86V59isMb
vbQPIgiZm3qQMg9oRrbIcEGFpJyXn+OlwVPdqEZXPWh5fVxu+cVYH4P53zB11UfSWv75aGwDOV0m
LsoEbW15TXasbPIuYlSKGd+B7lzsWpwglz0jy3VSlCbXKeG7Xi0ZT4k2nEU2yKgzz01BfFPCUu82
EsPTVk0etdRn/Vk+08AfjkjI2SS2BOq4dWywb/As7dKSR28boBZ3RJOJSz1HzErP0m1tA3FJmdQs
Kcve4ZBFQX1cIp2Kf90irFDetx4W6eK2mC1RU2AMZ1+5XdAY9dAsd5ZHrK5XoZ7mJfaFLN0KjbuL
IH3JMA1yH1fMMlTWRR/fYLvJtsFYDmtRyi0mDgk0koKJLWqD7iGUy84NTEKwl0cbe8icwp/q05Rl
7UMkmsshCaxrr6l0pIQk5upM/N1IolyQEmu4abz4O/GH+sOnshrs5UZpVPZ6ZDusZaTeD0XZnrNk
NI4y1/INrjyLgBg4dwlBXZ2EoUhf46CyGRI2ENspsW57lTat2ZRXy726l/td7ltbdUhffwhJJI/B
RQhgPZmBapBDUKDIKhiFMXwEyV0/EvcrVoaih5eVV6BQTVAlT5X3okZdfUtkMuo6BM6vRQiMfba0
BrGNGwjpwiz9Ayw7M8HS8qhpXbLRfPGee3q+hrfYgeGfgwxjdl+SVmrrIiLYWhTp+/KTiyx/VOuX
T/1KOOZo8qBwKxsp6cKVb1D+SRP83uWL1QQYTsooAbPtkf5Yheq1CuWJNhQDOSudrow+EJdSadxT
LxAwMAB3I9cRC493uayXYVoaKx3bm6ulnnrRpry3C45wgRAmNU3tiY5YG8+xuMMgrewef5qPFQAk
aDweTMaGDpwpMsrrFUjs+Nrwusm1VKPZxFWMP79UkP+I1IR7abBcqB564OWA/zywlXUsT8rlyCIP
50fW4pMVp4XTZM1waky0q6EahfeincgDRtz0jkLCsTLfP/ZSaa7MgsTRDgsyDlSuN3UsXZdh093Y
TU/eeoMpjMtFcQEEuVktEL9yNK/StIrPy78n87+n0tjtM39mbtrhROXfBXtdacRZK/K7BdWD+Ujg
3zEvGqgcyyQ09HJmqLnyORdNcTB/Ohc+N0E5J85RIT4Aymr2sKD7f3xJuma8+HF3uTWSvopdB51k
5mG5bMI4fQNrk8/UnLGYUEV+KuKMHutnR2TPhlgAirXMDt0QdSRXxpxGqMohPa/wn8v8oLtdj1h0
WVyXZba/M/Wp41IY4DYQdbD5YUaZpZM7BGaZA3DA2iWRVzM+gJyiZCGMF0PtTsvi8ePu8ig61d8e
VUeI/GoXMN9VGrocEAtaD+x8VYjIUbzOfwyBwpOTQLzM8miXZMVaIpV2UVNLObk8TdkuYltfbE1t
5E+xfU7dRj/quV5fgQT8PmkIZtpIEhsa2JiX54r8R5tD52LhaLXa7yxMHBuaQLaL7ESGLjVvymmv
LfdAUO/UuUm23KOdt7MZXChRe1wAgPw9wR4fFKiYeNQuVBvL/HJBEDr9VV8a7pZ/Z9SWrIpcNi9U
Hf257GflDbv/K6Iwi8ewHsZDH4zI5Oe7pIbJ68isV6Ix0DplKsk/+FD52/mDJ81rLjmDmHf4LRGW
iudvE9v+RAWi9CUaumElKcu8urYExr8hEYTkVVJlNOt+THpWBUqqWIulTVm2eKwQ5vQrveUCUmR3
5Ix2e+LIyFqf2VHp2Gb7nGYqp7l3DnFQHlnfgjsl0mVXaNmtwDZEXmJQHZZbvuegxB+vEKIwaJ6F
hFKCIdhjBbxUiAy8aoqmdRJe2Jn434tsPg2Hxnqq8yS6LtTUQkWFiZjj86II0oZoNbM6akpqOAu7
JSwHaxPmFG3LlEPKuxQ3c8cUU83AwZDXs7UCjVeH3MBRGE07y14N6XHHFK1kxC24siytypaU3D27
W48PhAwBY+56L3eXL55tOOZDTG9c10/xv84SvcdDDFedzJTWeMkLSaZmL8TBzrmwSM1AtMISuuDF
VnKZWXp5EWclCSmkwwwpxbFuhyc5bMiBEG/pfCnR6i50qhAwJFEU32rSBN/Y6L/oEj26z0P9txKm
omHozVnsi/QfdDoE15iUwbjV3/7cu/AHzgVb6CRBq6qN8Ub/yuJAYSXRt6O3Umd3oRTm2x8j4rCe
L0NmdL201oWEM5CEw4AwoYomDBvaZW6wTBC+zBI0csI3kQk2kpE7IYWh8BivAX7bJVX+vcCqeLmo
zZZ//9SdDdGxYnhzKKac83wCEFwPFHLdbCfrYyfR0/icVxxdqZkMh0ALUb6NOYx8k8W5TbvuXITE
5OiRzb5wfrQhu0Qa9MOCdC3VaTiwzYIDz+lgga1k7JoFE2rEkKC/AdWhu1wDasHYoOhalwkDmUA2
i3ulhlS4Wj7ckymDidwC1DsMnEWIfS8/QSJEjqHDBxe7K/XcwBVJP8mYsdCm3/V/4TYR8lezyRxQ
oQoFiBFcAl2oXzxScpXj7DK06iDRI9miN8Qc4UXiApbMdAr7UqEVOk0EFnUhISWzeW+yf+NbWikd
umrMIJQZBxCzN+WcwSe6MLmMi/Z1uddlIr6UrP41i7wzCsf8qZb3UxeyVnMjLqvxLW/Nxzrqi2sf
1cZFSFXHkF8QN6sp4caANxokKuFDSH0OUzm8QKDBI9L48qEMNJBOA/1tieDjrrc2gElnhAmBuTNv
aPSAAshav11W5Fox2arWtb6TLaW4GtMJ4Tn6mNpS9f0iemuaCkiKXZSuV2jmYdB1GhyTNwsGckyY
fXaOOil0VYNcSqFG2RkUZOx2qtbcdJLhr6uu6KhWUS3H2CFOum02DoKr+jJtLPlMCuZKFy+eZsi3
jGE0uEs4bAgdvp1VRwxO0f2w1lU3XNveNAvwL3ppYulIvr3DO6ZuKoJ4LwrM7GRiCuXY6Z5xwCV8
p8wuy3rUtNNEBrA1y6UA96CNFVkuwedhELZc1iozInEmgJYZTYyDepBZkWpUZHL5c6O0lojP1FQ3
VPT0elF3pQOW7FhA+8ZyFLoIReYNS5CfqB9Yxmx7/JbqMThhnDenRPcrJqGxummlSbrBWL4hJmDY
q4iJ12FnYtVfaA/tv+APvUHGcza/C3gf01Om9vL285Y8CwczFb26HeXxzi7tapsKO3P6Jh5PVWo9
21ldneQpqQfHQAd7+rxvN9lFqiYEzPBPyxf181vQNxSVOOrzFLMKcX+WRH1F6fh9HmhdmFMu3xhD
vFs+lixv9U1uQMYFUwPSPtDUu1xmkzxY+utnpycNbbbQdYulZOigfJPtkrRC+vCK6CGwSvE0xTEI
4dgP9gbDC5L+mgcTie87uIwNgqc4dNTcKVqAxE7dB+tENboPT+Wib40l4p4aY4AddY+VJJVuBnVh
F5fW8xhH4YUe1SHzFm6pYcaQwyOIc6YyaFC2jpAX8ALnpo8ZokbOWRZ2t8Vk+KSHxrQLiFvTVkGr
iy01KHHHmY4IphMl0XL5kK6Zb4X4hxV9YDPewOxncdzhJ+tXSyW63BWd0a06Ah8uQ108CWzod3lr
jTBcRnsvy2m/Foho10MOZTJso9PSMVu+qJmnrAs5tBl/p/cLZXxsDkU1JK/mRF2kRRfstYO7YmwQ
vNlt79TLUqnW8rOZGNpq8mT9Qp6Jw0WWPuma3DDdoMc9Vo1YKR3JlbpWoe0CqTNPUmuTlqtB6IEs
lfk1DDN3HCSbNUZPjw3pJEi30T51ZnnvGR6k/QgmIinsJUTDXuFEZSLDoOs0yGmxHQitRm4F8Eaq
/PqwOJDSut3nnh/d9RUll2pXQbu31HyPLDZCaVudF5CvYlx1AWLdhQ2/fEml4KkK4QT3cXdNAYLq
uGkQ+8+3/NbPnFZqzMvAaG6FofVXS+y4Z3W3fS6Tz2sjp09x04FQikmsA4J0pAVrrXnm4FyYc3qc
QNz22W6T4NEea7rhGWlCr2HFikd7WYewg2qC9J9bxaBb4I1es19K7qbn9F/u9n2krj735vDTCmfZ
/n36y5OJaQKdNvK3cDL1tBx3YiiSo9X2+4zcTUR6HIRFJk3HS+gK8pH8Et/93FWofjKtlumCkVO8
KM1YfuZYEDKPoU0kSPzSDPdlwfUn8D8WTJ5c17Chl9oI9vn8ViYYSSMbbhIHbZvk9iWYBKYR4fit
AOa1HbAEgwXBBW7V/bOw3LrK8vcCEqCbDi3KX6hgu4i157M+0iDUPFGUBO44KzT4WLCOzQKq5Quq
QfoyxFGgz+p7p80T+aqJmviKER9mj2VqNSKO1brsOphXzoK53MH3yyc4Ec0+kKxXxHdEgs9flqq/
tcllZCpebzDQ+yvdz+xtlDJ6lUSIXw0QM3FVKIGX0uy/3ob/5X+AdE0o4LP6H//N/be8GKvQD5ov
d/9xzlP+++/5Z/71PT//xD9O4VuV1/n35k+/a/uRX76kH/XXb/rpN/Psv/11q5fm5ac7qM+x6Nww
Ex9vP2ghN8tfweuYv/P/9sG/fSy/5TwWH3//hSIha+bf5od59stvD+3f//6LQtMTW/h//f4Zfnt4
fgl//+WSqO7gb6eXt4/3PAtf/uBnP17q5u+/qNqvtFlALWpcBA3WRwql/mN5RP4VvK1h2hAZZAW7
Ls+Xzb/1778I9VfNpBi2FZsoJt3WeKjOMczykPwrQFviP4ijNWRbM/Vf/vk3/vRp/vh0/5a16XUe
Zk3Ny1Ktn83upqrAFlMM2ZA1YWv8fV8yglvQnVDQvIRsn2HdGVyTwLewFbFC1UmdKKmuWy+hqxJd
y8K6wC10D8VkG+ctvc6odlAhHSgTMkdqqJCtvL1qpeBZn9uo0b3eTN86MwalKUkHsogvmwHiEPX4
OMAlrGawgGJ8s6bymLhjw7hbTROq4RFyIRZJ1IpEBQRwRyZ7Z/e25+RxZK+7mM6aMa1bcwSpZQ+X
HgMAMp+CF3Y1Z1ageC17ChO3WWDvqwV82il9aAa4vbqMYxWTjuqmccMCbr9osNRWRgCjRmm1HWh+
7JMFUkgUlGdzVNxgVN7ksjjJuvq9sM2bIoiGQ4qlPAcpXXm3nkaxJhDjAExEIiu0JnSCceS3tMwU
Cb4ynVR4sWs+oeFhnD9RjaCZCh39rmVU69iD9xT2gKDGvEebFk43auX0RU/GJM0FZ3pj+9KxxRtO
IaIVA9dnOSSNK1eSspqh0436oNFLJJCzvooZDVdNdIOIJifQyrrW5sC1fLIuzKZ34mY6YSq7jqR8
Woch3nAplNa1yMkMB+voaFr7bJjdi9xX9Ix7tlh5u+ln2I8C5NQT5Tlqy4umi68S6Vlp7Ac9YXyb
8CUMH6uiei1DctCDnh1OdptKOT7XPrvT1dWoTyclkiFTVf5VV7dHScZ3iPszjZLvotAvKAPxh5v+
zrLIVNdk+6yXQJgm40336OCaJHXpIo0cuu+ywgabrcngpnQY509TFvV1mii7QIgH2sU3fZPcNL0a
OPrIXkHuX0Dzto4KbUqxcGzbGEOchrWMGJD0vujiO4PAMKErzL3qbTr01yHiEwdfDSwbxorF0NwV
jFyZUrEla8FvwkNNA7oDXm/dyVm4692Q1iWdB9BQdYOCnfYucSsDEcmyxjxG7u6yPNymofKcabFB
zt2hynMdZ3kQrkb7TplUyFDQmTCDIBTxseNJXf+o9cpjqQoaiC1Bi1iAagIF0vYMqnwtl9kxTiri
S59qX6PWNvwXKdD2U67iiFKt1yzDXWX6aykaDKZW3VkHiU+2So+0pdtWPrElrENEwxKv6E9wmLLs
qg4gHBmleJMGhDYEFlSrQABz0XAC18V1ThIBo7/75VG9kQqnJi8cK3ziar1drDxN27ZDepB6Agjb
TH5vR4aydDiCUIyOqPtDIVtuoSavvVk/yVb33RLja8jpr4W4+G32Az1Qsb2aH0BCB4i2YA7MIq0R
mRrpHeZ4iEzP0aXAmSp2wDpO4c7gRQhY9eABONtk/EijnjyO9rimLDoyzFyrKBGEyaaK0DRFDi6C
Xj4UIn2Z2/zOAzQ4jmE1BsAkTpPvn7rA2oukJGIOV6+nPIyCglIbCjcVGSV1F9BMHEfhWH4oMfXH
09SCIOk1kEsgqGSenFh0Xr63S6f57C7wQ5MXQPspZZ+XSPDQffRYAzwmyI8obP2VFZE5NJpb8AKd
yx10nuT+MEjHJKD394UeVIjgMlAOgECmrrqNTFJrKhmUFcE1eQI4oWvlh9i3uh2Q9sPQEFlN/Vq3
KkLwKGldM8YdNxb3bAFdL0y+q4NBjw7Tr1MDTUsNlURvgPpBXFJgZNnOnMQBX8538gEGFujyCCAN
aXoqJ+4kR64SE15Ac4gTZvzIJ8J9I626HV1FLS/TjuHURMbjhhy1q0xtwMx2mbUaM+hs9Jq3XSFj
/Y4t19D8x6wonnFKsaux65rtso5wD+3HgBXKBbKRyvyZ5VPmmR9DBi2guiNvLuOP7l78mi2IqJnJ
NvmVjEwvowfgsFhddL6uOt4QfTS6F7p2UaAV4nslpESOEsoPjCovpomyySSV1u0j+2YkuIe1SVXX
g4Gwa1AxCtIuGnP5dRTPXuT3Tg+GimFZdCHaTtpbBeGfXSNzJUlah6YN9oGIcIq6cTKQIzKzUeR1
8gfpFfdZl9yZU/c+WuEeJbyKSIbkUa54DN94LYo5yznU+iGdDGWjNwI+/HCf8AXa3pi7UohmaAoJ
xat7F+bGFpc///cHJP2k+9oc7yj6Ry+t3A5ticNHdrZQMRK4GT0p5Y3MFcAtbGZAtfktSpmoIxmF
FkVHSZ076KZW3CHFKx3aPAdYdFdc/EaH2sNwbe2VEgwxwyCYZhvefVKyORXMZbIyPmpzBENtkEHf
0zPzLNLk5RfJL9/a4CDk8MMsrxpN+zbF5nU7xeveSlW0NuUzVnk+FT19NNv+DGDrojaeGn16qIoU
TTmp6l0Sepx+pBKTCB5LxbnwknfVRqqDbYaARLVihjqEm0mtjrS516WSHqWqlx2/4QLadwXS0eze
9NWetZ53hEY39qd219UxVzSzfjeGsnCNXF6xFczdjjXT5QzQK1KIcE6boMizS1AXhTMpXLBR5xVO
IhmEmlsvQT3dR0Ir2IU3Z0N0G09h8DoIQfp4DTaaMGriU8Spxe7gQIbEXVk3RF0qF8mU1hwpjbH3
PetdlRCvg84Ikws9JxhBV0mPqtlE4XrGMJu0OLDlgCZQbpKTUzWYtNUrs47w25j8zbY+PDeGfEEk
Knykc6ZGfFpScPQa7dRJV/5k3/joSxxF5whru+EBvcBHVnkRiVXprR90J5a77eA/DLW8i2r9QcuV
s2GIQ99SKzFw4upUmME5FSad4kDZ2hLBpkLcR48wDMh/L6QJbyCMlSaJt/MUnVwn4FIWXb4YxftK
jpqrGdpSDxmHWEhtOeoA2wOsthypJ3rtjyIu1S2KBDdF0+EOnnTR1zAeicwq02pvK9PWUtgUq9+W
oix1y64O1pGKXcLL5A0m3E0Smcc8qd6RFt0OcqE7+LQ2Xja81VZyhwLg21DG71b4oNOcSNvoe4P4
0O2GYFgpRXXVTHD0tZC8+Eo/aWlt0y8l08hIvke01x3fMuY133KHMtJW3qx+bulwYBsvj6Za3pZt
TA2Jsoac445Vtiz2VHnfqj67QpgCZzWrUIpWSNVAYRNxcxe2/nUv66dkDgrFgDO4frdqdV12Mks8
ScBL4Gt/58rnoAqL3EktXj0bD9tYXM1lYhoa+143zkPO2jPoNqtHma+MsASQKA2vUc6FnL2CE6ej
7PD61mMy3INfwrpvwsfAmIzPBncZQ/f3JkwfSSE/iIYLcx5MH1bVsnxFs9Tbela1TZ9svQEeWUWJ
W6QV4SJmRrcKXMjUib1UgPkBsMQFqYgeTS7sSkbjoku2YId3dYzkSprKD6RXIVrnHoiD4cGpFP4x
7/HTFmi8Xfpfw6qkp+2qvkfkuOY9EQYc4pkkAasLZCRAdX6lau9whSpEEmjMEhSruBA5BrrdkDBY
AkXrmP6ECIXxwLrQNeqBWcnj18BYil2PFt2dCCuMEySeWKCSObzRGSNP3Vdm6pp1XKzKHk6XlAzM
1vv47A84ozWIxV3jTW7hs7IjLLwdVah4Q2tWbq2M70yQGfQmw6Uxydssws6Te0jFKblXmVn1q9BL
dwaVyNpoonsfw5FJ7qw6+YWrFUx7beUpnTjSQCCssqHlQkqF4sY0Z4fCt90pFXc0ILGpYjpd5Y0v
ORG0ILUb9rZNEXg0Y0lda+qNHKDNGKXpqutnR2NLZcE897HzZ84DXoNgiHiSAlel6NLQncb83TDr
CqxHuqq0di5jxLiZMlB8tpdsK9kkjzs+qCHp3qnGOqyP5D2AnSXlWL7w5/K0rUZwydNpAG4HFxGm
2FQUrjRYwXpLt7zeCJUeBIXXfR3B2Mh1on2xaZtJ6bTNdqgsddtPynvdZshKJyj37YiLIx0R1Lc3
MSf2mEyuaU3yytSJtWtrnW7dxIpUcc4yKV8VgmxUvw2YVE7qPQh7nV1Wf0BSOZaC/Q1gexzunG6t
+Dbl3g3cwpswQMgSVngJxozdSvXchKTaclhRdNR30KruRgJ7UfthEyj5XNSmhLDCgsrFsppflu8w
aXNjYAHrqUpSR5HJ62Oe2boWIRFQEfDRtTF56iXyQuSs47AONUxIVeQ3O7IWaX93s9XaZIdqHLXW
vGQCqriguLvdHDoQK+LUQ8r12mQzmO2FnkkOp01Fc5dkKBTV+xhFoNtJOVsHTbrXwqFy44qPEgo5
fmY5SIw1qoRvktUiR+tkSOv0NpjKA4yaxMccyLEbdXRpQeNRW3Z9uJfjmB3Kup08bN995OPPGIq9
19lrO9QrfLjmtJebSmxIsNhreWdfJRZsxCaKMOjYW5Hms3tSweMsjDVwNURiLQy1SQudvKla0Bnh
fWZ8Kxj/r6YxReIvfMwcmn9VsWnKJETWpbUVBvGWlPBb3LSGUzSejy6rU1aFJd8MDL3IiWsRjY7X
kal0x3o1VPG9ggU/ojHHsRu0EdFvbFV8pY4uly9QtzBFKhH57o1KTK7dOHozBlyT23aTpf03rVP8
PXnoCY3Gx9Jn1qFHCvsgRiguFO/GSRkcbFplIOMjVU8iiY1n/LGdyhlVmOS8kS09ssvOuiPTm+Sh
1vpXPtpqq/lDscn8RHJrepNWg/LD9ttoI3skInX6DjQKxNsJZWRUE/RAw7Y6sC3OtLrnAhSV715J
IFFW3MPjuYzC0T6ajf4RkKXpSGoIY/8+9qNzKHOBrjRPI+9a2WiS9EFg5zmq5sInBp6qtPhk25CT
rtfYTiEtX9OPTtp5/t1S0rUqBJ7Cf6yZRDl6ixGpKttbgsZXYaffR4nyTTPy2waOtwN+BCm4f1OX
6buWhe+iN28BuBwbTT9hyb1h4tTdpAKSuTa0G1/J73QfvQJLL62wXSyzp9Xg+ArUr3pBSJ9vSZus
kZqNmqlr3xpvqsYCvUwyMdYEEAiaTZHYFYkbdAz0AuPJQgq3lhhgrUdh3maovjlEiGaO0KNnFmVS
1VY6fZCEdmiu0WDXT4AjZreVBWVyUL/hMmVSr5UZNV70YsW9dshu1HFIXUvWvkt6XhPRrjNOFCjy
GN+mOtvLkujqdZAT24Qld4PV6FKTx5Op6lchG8FS1Q4ceUAnWAgZSQoT9ylKyWrTW/5rzHC/RCFO
4PRbE6fPqtleNqN4GyXskqjSmKu1331p33jFfcye2am0l6CXthl+pRqbuB0jplN7qg96zoRGwzmp
x/4DMUi9Y3MSZbAeO1Z+y3SMFOGxF+EgL4ujNmXvHVscwmhq12bqT08ufPKnbq3Y9YqcCIXtajat
MxoDVAPAlQUblS7PXR09K32fAjJdxJxN8jZSe6Vn3TPbQYrRPjY3dNBQOYNkX+kBBuq6it0UeRtN
noAGklzx0Td3QyLfRUIhHb4FjlxZ5kUNl2UFfJ93FvqyB/xm1YmxXuVRWkIOMO/1OpI3an+sJus9
6NbiEnj2KkAWxr6LeUlaUyaZIoBkG4TqJq0NVkxak0Zuij1uuxcvwlOII/WoIkOEF2CxzWnG9y6W
pguZWYDVdhVoR/scTvLjALmyzpgF0XHqnNQoX3yj+j6p5rWwtI1CwAvIUdbsGimMC76OlpcXtVSN
XrtqTGBSOjupMT2wl04sKLqS3qz5JyKp3/KcpYz9HhQCwwkiWk5hX9xWVH+9rty0Kfo0L0Oe35rP
So08NM+9Gsg/Y5BOFvu4uotrkCoxwiOyT6bV1GjDIbZZf+CN61szBEaIQ8PEfLjOvOqhEwFq+ynZ
gFHcQor3XOyLgJSH9CaxRn1jduqbN5a1i4fgHAbDc6f3KYpF1Fv1wEAVjNC3xI/a9f/bKcH/jwMA
FcXD/7n9f3gpXn4eGMzf/9nyV3TtV9sSc2v+t1a/oqq/2ppmmKaBe0DjwR+tfv1XXdV0LuY6gR+f
P/Rbq18Vv8pItkxbM4Ss8NPqv9PqXxLvfqSimSa/RTHp72tIfVTjfwTeJHRHrGAoxHmqzVU4hlCq
3vwUTK8e7hA+OjoyNlxB4omvYYR05Z4bXfOcp6gHIN0ED+qs2czoCcWb3713v40lfj+GMH8C7i5/
GlI3JiAMIxTVNOfHf5cw5uMUSAJ232faADtrwLjdJbcF+ir2Q4YonD9/Nu1n7co/n47YD9MydEUR
X7QrpcZwtg8q7WyLalhTJIcXWe6H6zjpGGY0ZXQq6OjsrTzt8A6oPowKo6vAuoFRczqFRMexz+RD
XnbSo9WZbLlREr7ysvAt2e24Uad5qFtbzV6u7IYMHTxzapnZa5Eb1NuJAhCJlMhVPAxBCCld72/L
LLHPpDAYe9I4EIgxjTj8+atW/+BNFpqhohOxFJ1JlPbzm1yNtk8c8Kidp0ZtKzqIJtwUBc6BnuSU
h42qTL5T2DCWaM4jjYiFdu3nlrnVRnp88kCuSNHGzYXWRBmhLuhdQVvJ3zOdoCVAXWJyscf1OAHn
fk9MlHuVsb3OWwjyQalCCfBzwt38pBkZcHi9uvvz1zfPqb4c3rptcCYJXqNufKXfUnIgbOts6zw2
z0g0PFDyGzHtUsqZ1Z8/0x+8kWhwZOKRdFNRYSj+/EZaGaRA+BnWuRyesAizs2PDqkTpOtWuQpH8
VVLVlwEd561uMZfTeb75CY2vQVVtVepDp0rnQaX1xDk5Bkh5ICDVRx0Jcq39xRv55fks1id6NpZN
k8+Ad/Q/3kjLs9oAzNX12NKc3lbFKqKxgEFLrHzvc7z803T59yf+z9GC5vxcljkvcYjJLANIxs9v
JbG/1Hl9nV3nosYvYe57pYz/4nSfP47fHRjLc1iWzithyMnB/+Vs1xPRCUKF0+uxmmPGZMCX0ZXV
Fqd/66hYnsaW6ZMKW8W0+1UQB0457PsOcfPgvwyJDc8MBZqMbovmQvF5vf233jabbGJhITKDCjR/
hL9bL8esljOqPZ6ra2iBT/GN0Ibtf/B6fvccX942qwk1FBg8x9zO7uropsqvNONkkudIg/4vMky/
nLyfb96PJ1uuXb97QVbVJVGgVyjD/eBgwkACL3zXpYpKUWr+xUL4R8ecrckcECYOJuvrMZfUZi5y
206vMzv/FirlJWKuv3gKZT4nvx5zTPzng5oJPjrJnz8g+DU2fVuMFmZo4eqG4k/8VDC1Bys1SSEG
6lkQBWOnpjtMESEL1X9ygCCZkmUu+pzJXy6ow6iiKlfx5lWKurfj8WaiefMfnFe2QJ9g4DKxtK/r
UllP6N64FlyHtXqFfHCvafLez+2HPz8O/+j0/f3TzBfz/03aee7IjaRr+oaWQNCTf9OXFatURtIf
QpbeBD159eeh9gBTyczNhGYH6NZgptGRYRjxmdd8OBpaF2cx5ZoZqpitu/HTED9g63FlLmfPxIe5
zD/iwyBSDH06+swFRUUM7XcjmM/L0zg7gqlqwjF5pISzuOmM3jTDTgnQWqxHuIw79Os2l0fQ1TNj
zLccFG6NY60uYdSB1CQlIRDbaFU3KCMH+htaa9oa8HW8QeDjoRFkZ4i4ykczggZXGKrcokj0hdf7
tzZNOlqStrlD8ZX+HJIzq240YQlp031e/MnGg+F+ncoOKdDgU9G/TRplJCvP73IFKkaQUnK1Dkmr
3g2hU69Ho/RXKT6eALckLNKo3oCNBj5HurmjvTLuE7r8K6Wj+gBGEyrIqIRrU3scIXq8aq1sD0OY
fNei/jEYLfeO6LTs4opeTQJsTy0BAdsZCjXAXh7aTou2HZqhTSG0F1/tEa6kW7l3D9TXCw4+JZ+9
7Nxf2qds3NA8eNYmMe078ws0PixemzDFiwp70IScfVcWtOmk3CRAy1f29GSjsaCsU3NlksTW7fwU
UmuuMMsAi+AnFFlgHsz68JiGOVkFki5YjdEdLS+MsKhLsYoPYRsQQSWbCXlY5SHW12XnotIHUxkz
G6u13pWBjF5a8wNv1uFtBLh7U2a2uR6n2t1rTHCvhQV17lzzsafSC0Rne3cr0E6kGkhndtTcEXwL
QJSCK2VTjLBnFMvBR6NBWAWREZ9uTTWuqWV8G5G7xuFEybZiEnIzlTAR20lEL26F+7GiG91ejj4Y
C+nOBCK0VgoHljvy4+OW8G5cR1VsbZlB9gIhtwHnmVsPqKKlz5MZ6lsxhrDgZOxvTLufdmor+g3C
3O5KhsO4Bd7PQhdN80ltA0hyQe2stLSt7yetF7u6RxMftenoM4K9gF6NgOpFk4LA1olRg2AAMtsn
oCemMLqF6G94Th2bADZVbWc5PkgGwDSPqTXXLxRbwuuQtOAKGHMb3GX873MMhduIi/iLM1a3aEuU
W4pCwVqVcD8MTFK2Mq/ymwx1tk0Y4r5Uori3bhCe2qlowdwEbeasu4xyDjWuaqMNQu64oST5UyKn
d9n04wZHVx/iizV+BdlFYcdXkIzNnYrqDGpSZtvYqyYZ2nVMbrFFGDI/FNKBzKeDMdGURl+HSYfj
zQgQJ7ZSunxUbqnDU5+KB9HQNsoQ1gAreNOiJ7oqFP3eKZVmCyYf63UkNlZBpBnrKFXQEoKGdVtH
Kt2kDEF5M7fu7ZEeQTRRJED6hs9TnQrqX7SGo7ajkFaa2C2mDqMmon5GqwsTQS3vqSjY5o2DThTu
i/UI/QUUiTNUKIF3w7guUip12mDkv9q5npflqJAi24mmHFRdqn85MBFYpdtSn9xN5RTlqyiSWYJ4
yrZqi5KgYQpjP5XOuElQm3lofViRQzCEjzEqiatJkc52ijgMXWAAxCGZ2hRVF2zRKUOWY6DRkM4a
KP1oh1g7NM2hQXx1rkcVW5KZAfgNGoWBirS0I50Ecy6sxfzerxH40IwbUCPBM+h4fMnz6HdYk6VZ
IxyOtIrgZTVsRlHJR9VFHkdMaGda6A1uJzHaWwO3340kGtwaNk0piYPgSugpPRqnQAupEOMmTlxw
WbljH/SmKbfCqXByzGJ6znUChSwJ9U//h4Ch8/tE5zGlutf8ycXL5ceBTH8ZkiAlwnEgi7DnsMBZ
hCSJhLeFfnjqlfgNr4EaueQSXPRIB4KfH4xvNpY/m4rtpxRqZGuhYfOdTeOPQrMGSlZOdqd1qhcX
AA8cUwR3TlPQzpurdTh0wtBVWpAFSfE1nZx2I1qEONDaAr9Dv3TdGTRREGN9tbXkZzDQ+KP9luww
6JrxGfBWYAag0dhpr3Bt891Q0jXtjXragHiGFYRi2moMMSlOGjDgCr1kO3bKrZHJAM0nunYuwgjr
xgIJlACk3QSzUHppog5k9z7N9ApDWMJzGhVoDK0CG9e/yVVARCGdR7GYNnma6tiVRcGX3kLO3A27
X43S3im96a/Csh422OQBNmTkdWdl37FlBf0x8W/oO/5baDm3cRqVm0wqgogOnAQ6Zc+xBZpsyL/0
MobyjK5yZ8IvNbrp1nS736OfpDd2SaABNuWX1RXf0hGKz9Q3v7Aw/BoWKnbwVBS4ON11ZFRfyMoi
umoVW9aYyQqZnne04GpaZuaDpVp3zsyLACdSIr+uQS0v5CenBGYwTLRXoNLQ2LEqyasnZumcdDVO
fohrBVTLCUOtveJqwybx6ThWIn/J6smilGkX61g1OsR+cg31c1YLCRBY/hZbwLl4rCr7e9yHtAPi
1yx1aaWboDjH2LTWhFMvuu68Frkr1vhFYjSWVw/YLse7hIb5jV4N+abi4G+dbqhvYEJ9iyLxGrTW
9MKr5K77MfqMxcO9UjdIFwKCMYGI3vACPLil8qJof1HkD0hqEX3UOv2GerReeTm+qhk0Nx8bqj2a
M2TlVZA+q6GbHLLeQawijreDo6ZoEke3aZj9HGr71u+Vp6iS8TbqQWVH4H04YYW48UM936ByZK9p
PKlXMixzDl2PsgTToDbiUPoDeqsLsYgJ+elW6MwIcI1Oe6PhFQrCJe7dF0oXHe45Na3mTr2hbfKg
228orD1kRL5pOqx02Mta8Naq9a7K3tWAijX0Q8JKEZYbQiXLiT2N16hFWH+XagdCWieutw614k55
4h9Q9E8gF1aJhpkbravWz74b9lthvYoAfYmYW51XLwK0mYezBcR7oh2sRL+tUkKnd0JBO/15+YJa
mG5RCjDJZKlPuaphWY5pLhbDcvSM5naXeSrPXhinNEAPGFHQqRD7QD5WAMNG4GQVUB6xY2L8b3V7
mLs9f/8A3Ot815o3gvgNh2oPXGYlVG3bga0NS3Pn4xGoS+RYe+dKrqWdhN3zLzcsE5aCQx5kLZIH
VXZWKvsh8yJCZmwK1sLA85SNaFp1g9g30vQoRfE6pIFG2+0LpKxPDQhUKyDa4x/tS7ZPQZCixKwY
sKCF/QMTRC4C+W+UEOprv1g/yakWv3hOxz+kO0OAYMSYC0zK7WdS+7VV2yuXhePcEaVCgsDCHIHj
OTR+182nNETImLYUkYXRJquJbcDabdWIx8bVeNrmExayVUn7VKPhAhANpFW1sptdALiBP7Lkhzm9
Vs24jcPP9Euu7IA6n43jD8nUKIxpdNuB1GvLxKdXo3GanDHzahVn3JCQK0s3ejce4uJLRr7lNDs9
elLlsC6AzozwPDTz6fL5PbOkGqV9gXks6ZclFocgQpSvMhCt8EIfecgBTR+XZjXRVZKtL4905rjR
LRCCSr6m6vx1vHmd34guduFa05UObpBIgdCqJfaVUc7Mx3AN3g7aDsxpWSP3zZCmrhtXnul0Zkpj
VM0AK5Ae7s3YTh4vT+nMYKagxGnOFXl6AItyRT0UdWXTF/UqCkHEWqNEW6mFsteAtr481JnVMwnF
QMvgXufSiz1evURxk9oBu+AprYkSqnBx63Tr9Epd8zQVJ9oyBWm+Zls6gPTFMKpVOI7sy9Qb7Rzn
w2zbgwCynZcs/DJPMeXbyrrHtP3OzRxikzlftdSE/nmyNJRs28Sc3KEsvoz5Ml2BPqSHco7a5BpU
Ir4yhev964pijKKZkFEoRNLBWlzcskVSC6iN9Ki0/x6L4hnbmc+Xh5hX6/j7Zghq+jo5AqUNYz4/
H+6r2IjQwzHc0muqaD8/koEq11yRKK6vNCyIqv6HSSZ9eVBVnI5qqBjJucLlL6EtRg2M1goQLCk9
3ruuhwU2zo+OE3mzdIj7PLkoXjrx5vKof+eymCvnhWFp+Fn4Ai1GzdU+MHqicA9mCRHpexe24OiD
zVxBrKj2jnBBaV95PMVlibzhW62pz3XrEA/MCc9hfiirWoOkfD9xl48RTev53THvKZ5x2rirOXlq
/Rt7j5EKDFiBNLpVzSctd1e1TQMczkpQJiulfLSGai53zCvtvKTxa4WAeUGednnKp9XSOQ4y2Fk6
KkKj33m8vZreQTGOZ+dpKfot/SMD+NmMjJmfCrQmJ0AICR6AsrRR0qqDBxXs9HqUgbyy5fPaHq+9
+fFy0OcT8eGcBYJMPff7hiJdzDrwDmdm64EvTK/t8pmBTFMzkc7j1TCWd3hm+1nf2FPlwXxGCSLE
jTMSjfl+eWFPquom/7Es3gihOpaz7HwYiR1UKH5Vnl4Gn+sypms3fML88LOtd1cugTMfi+lYOlEQ
8Q/lOnVxhbe6iqZhognIONAuEOMNyN3KgapVIjdETx2CBmoFTUeOr6XAb6c2qYldnu+Z7aP+qas6
YQByEsvOlZKQuPvAKDyN+4q7QjZ309B0xMD0Yy4PpZ7G7jMtz1ZhzWkEH8v33q8yrE/cQkDJoMY2
IjclftoltpZ+80nWn0fipXR4bnJlP4d5htJdOaqnL4xp0jUD7UMPSJi0CI/Pal7nqG+WAjkQ+Cui
xD+g3Cajvh1rcHTawUfkGF4iDa/uOVSLfaONr86c26hXmx3z57n4alyOMOECZ42XZnFjASmSSO/W
wkt41ZSi2Pnta5hhGYnmYypSbJvHW0w810H003LBSFFJTJL1lf2Yp3v6I+bwG2r8vCPHyxHXbjHg
1ie8Gk6NzG4lr8TUUJFJ6/sa+hvKxRDawNm73yy3+C8OnkFDif7fzOPUF4c/9JF5nCL2osJpZpu4
kXNHbTJ5RBtVXBnqzMGbX1qkNVSBvwPM0uOJ9qlTYR8hOd8T+ouB/Crz4jvd+Kcuz1DakMDWFdyB
cBGX6hsxzo3Jd/fvh89C9wOpWKHynZHCHv8IfJsRymgVy1OgLqTDznbYZirOwkd2DDwdIFXE9FBu
mcu3oPby8YCyLxyi4dq+nx4+9puONZgGon/bWSy9SbErDVvL8kBNb6aiu49gOWHNdesk35pmFpC+
VcyXAVkGZAUfWvd7Of5r4xcwBSKWGrGeqRvmcvNtihV2qfaaZ1HwR5dq1cUPCsBNo/3SR+395XM+
T+f4mLPx80em8fGqXEHHC19o1az8XvWeXQh5H5mlvMvsWnvE/LPZ95mYnkDVFzeXBz19R3hDdNrn
Dle8BY/geFAXzYJC9OngNT1NhqKO0bqjDUST81Xr+ivwg3ODYYtNSGkbhmEv6wB2gXwTMODOm4qJ
Hk+zz8npqsHd16L4/xxqzhU+PPeDrFNq4aLz6BZBSRz3Xec/qRXcmMFIr3wyp28TeYCFiQ4fDh3Z
5WfrD4NMXVFOXpYbKEhmJrQ814tL99flvZp/8/KAAE6xNZrPbNnyHY60SkNeOp48A5tuiGbWnaB3
dHmMM3PBDIjTh/sBYKLl21faSamHijZ5NJ4+G5Zyo2rVNxtnlsvDnEb9IEIIgQGJ2DiNL1O1SCp1
1ERj61UGRdYSjcW7NIfMqyTOa2+0ys4CDitHEWy6TCbXHvgzXxrwCoPjTvZLJ31xxeHI1+JKHbUe
ctePWe7vXNDdhlpAPAkIjmkZWorcFXhwQee+t4P4Pi5pBfTVHo7tIzQYSIBuu4n9+P3yspzgc0zL
wOqbJ4C0ZM7vjk9tGfe2PWO0vbBBJgppgWcalmtbtzfSMD7Zki6cH7tXju+5vUCNAJAiGwEocbEa
dudHUrMTViOqsY/qwfo28VbjVVfL8cYt3e+wvQ9U967c72duAwNU14zUANbFlI8nG9Nk0fI85QxY
8exLQr2j+lVl5c516+fL63pmwwmXgR8irgBLd1mEmBvrST/K1nMjiC7sfEuN2O1+qqmB02LWvMGy
0K+FzadhizVHqrDhnHlt7cV9Lp3arYWtNB5e4JCx6hvFeq3E8BC33xuxA0ICbdqGiykwURD/vqfI
8Vnk0/xtriUdr62ql4np9MNIpFxr332UmB8MNKseAmSbPLQjrY0ojea29xVnPYbjdGX4M+tNmdeY
w3WQmBTAj4fn+k/aTJqT56ZO46xb1N739tiFWDwW5qMOSHGT6riNXd7lM3cX+hmmA9oWsTkUAo9H
TUYjQRgiEZ42lL/xcfwBEQcbpPHa9XFmY3ksye3YVir77mIcQ0UiMx4a7mFfjvs6acMvVhg6yKIq
QBMlfZsRTcIXVwTjxnA6+oJVjTfZbDZ5ecLnlpm0ml9BuKZpy8cbhm+H81oweaMPbGEwEMqNMzhM
rdI9xU7x0MquujL5MzcUbt+ooGnaDLhbXp1tGmHdEauTNyGBvInD5jCpXBKO9Rt3pNu66n4qfXdl
mn91ShYPH+mYCx4TUC834+I40TbEiM/WJ69tJIuI80G2TQZiBkKX6qcFaHKfh757UxOeryTF4W2C
rvghpV298juH0nSH0jEU5OqmciO68X5YXQnezrzN/DDT+JugnlbKMHNRkl4xcRLUy/HQRhi/wFus
//274r3k4aLTy8e9fB/sEBUuZxonz4q02wY6MuqZ70GhvleJ/xyOUF7++YDxOlPstAkI6IDMX9yH
KAo7oZF698R3HDoZBBxtKH5AsdI3rbB9RJXratuZQ3wFMaie+ZB5BHmOKAoC5lteH31BfKBJR3ht
3z9mev1s1v3vwhl3MJrpCVnaj76n5VKnniuUr70MPiGzfnBRCtWE+wMX12s40zNPlTsXKQ0eqzk1
XxzArMR9PlBbbpYYx6apHu4l4mBre1LRWM9L9coCnJ0/FRcVp1jAd0uIoWyyXB1pxHs9dukbKJ1y
ZwEUhvnfW9t/32GXx0lolHd4IRd3mamCUFeMWvXICW/zDOR7DLcV+TKrLrfSCt4uD3d2a3n0BS8+
id1JiovRkVShYwuvQaPgTnKidnVguD99NZDvFNVBAzR6aG5wtVD2tt7bmz6Kg0cF1Pl20CbrNhZ2
fA8FQry0ATrJl3/euX12+br4gKnOIld6fN5VIYtUTin7nLY/zKh6Lp34B6Zl+65tfl8e6szdjQzI
fKMRbBuUCo+HGtsKnfHUEh4eGDtfDk/oQBjIdocoA03uM+6bxZWP+XRyrAogehoxBlPTF1stk9zu
ZwSPJ+0xWktaJEEeYDs13lQm5MrL0zs9wjaRLPGk43BTnWbOnV8q6lRVT5YZrxUgR5H4g8j+lZdh
/snHD8PxKPNr9eF+coFbtbmFTSBWEmgV3YBtWqX6CKrKG/zPcf7WqVcSl9P373jExSLGcduHmcaI
ZQ7dDPZ4k/QojESrfvJqHY6jfL68kPrpy2ITulJ+Al9KbrBsQZt2V1k+4shPNBQ0c12MWNiqAJJW
cTwmCEbgijdVnbPzSz9DbKdEMd8HlmPl6bAnjUevkEz7EWJI/qoPbh2htVT1r/AgoaIX+FPfU1FF
ubxI3ntB3I9pLCgTfBBeWitPfmSBa25xIygOKN3Ddq6L8fcI7HOtRs30IyjQhSBlLQ+6oxT4F/WQ
ry/P/8ypNWlv8fwAhydlXBT/pqyIWkRTyqeoC9HZaSGySD320r78ToZ/5TydW2uUBqhZcz85xvJ9
laOFz4ualE9GZRrbyu6UbW+GYnN5Sn8T9cWxBVXtICVLhkAMtfj2EzsF7BTb+VPkNOAda8vaFaKR
h8pKfZqH/YDfjz2ot8VUptiw9+qNFrfBRnE6cKAxduXxVOPTVCiYTDWo+jeW8QNoqnFl6ZdkKnAb
vPvEG3M3Q1fxsD3+vGTXlz3eIsVTiBXA1tJquW5GP9rkgfPbhcG9t7vMgtk9VCgZC3VvIsiJI51s
0M22jDurNsst7uruzdRKxPnHwEYMHAcl6QORS/NIW9dlZGPZZDs36WgYd4NTh4+marVrffbmy1us
MaugQfupwuw7NJxp3eM1sych1fbQH+0rzeqTw0b6QOnTptZoEE4vC1St1HLUV1zT4zQ/QG1/Q/D7
Rtr5Vu3U1yuH4KQFyVi2yubzzGtzkfN4cUttbMZoKkG5ptjhrWgFOPoGSZJiG4+5/tZGnfDww2m/
F24y/KjGsDpg3Sbfr/yMk2QG4gw5pk0fm0CP8vrxz0hc00ohXdueoyovOVJEQ+KvpxBOu+jlF1l3
xVZGSFhE1s6QzRdN96/UWE/bS39/AcV13gnN4j08/gWxQKFhJBv0AptZbhCCCtGvq7Un/HSARE1O
8A0x2glOtZ28lvy/h0Yp48PldbBO32PbQj6YsHN+/6FzHv+KvDRBETqBfGqNJLkb0C4KQRVvsHFs
7qrQig5qCXNuzJEIiEecv5AnDMZD2tN76aMwfg7gEu6Uuk/uGnWobsANUSLH+3ddp2AsYvRCkfJ1
1O9W0bdfpCpipASi7jlTe+BwBqJzcUgLdHKaZu0Gqlj7MXTupBFAeYNU37EH/A3Tzvm7CQ/9WHR8
VcCoLbr+2O8ATm96+Uuvy3YTiiZ5c9Mo/x2GcA07KfxPouuifWIJ+zVCA3YtAHdvC3jx2yy3nQdn
HBBVjAwdzRIVDaRcGo8BLOWbIlS1L7DFo0OqY+G9ctKmfJLKBJ46DozbsAooUoOv/4xFl05HCISp
RmV8M7Wg7S/v0MkG8ePAdEAhJVqlNLm4NMFrAj4vbN2rzfynkRu/6jEq7+gKQj9Eh2mr5uW1IU/D
C4ZxyHKp/RugZRZnAtm2LLE1PX0qTHPXKd07d9QvdKAffKV7LqdmRzUFv1j36+WZnsYYtP2g8dJu
1WkjL3udsnL9pG+b7EmMUO6HeCfrbKcNX6qifC+mYTe41rVw7UyKzZgWk9QI2SiJLqZaK4MYFD/L
nhT5IkZ6uL6hRasuq35qrRVuzendBGq76gRurAhMmGJdFw8RVuJ68r1r5TfkFa+1fE8uY7pulEK1
uYREXr1s+2VtIBPXDWpefqNexfozaDTMR/emO/68vOAnR2vO3MVcGiQz0bRZx/VjGBlSeQ6ztu2e
zBwqi3Bf+1TZgqeY8SeO1K4c5NMgYw5m5owL0jbaW4vRSte3AGdMjldB6V65Sf9n5Mq9PKOzY+h/
C6vkkCetAjWpcb8Y1f8dQ8GUPbDHb5fHOG1X8oKBnrFsUxWOhXLt8bI1ppAi81PTGyh0tEG0A2S9
auLZhxtNLYTE8vhOhu+FCdvIeEeY70p8cnJA5tcaOiugBC4F+nTH409OFMLsAg6Q+E2xSXJNP+h6
34APbRAGK5O++Xx5xierOg+ozc2RmYPlLhswUjiTqIzE8mRZaRu3nGzkhirlyvk4SZ3mwICYi+Rw
LqAu38OZrN2OfKueVRZvPAo3USFelMm/QmQ8OfQMA6brLw947jcv7lP4ucikWqlB5t9h3yR5H1QF
R93Jb1Cu7CfIQwIeyOUVPDc34CosIA0mg2/ueMsspR3iIOMSL1pypqkx3qialauxK/eXBzo7O2IJ
+pqAV+jeHg8kjbzrEXsyvbBUCoTqkmaV2MXPbpJyFTsqAlzTcOV7ODs3cE7AnaCFwsI/HhI1TydD
S9T0tFJ/HM1HcG13unolWjo3CEs3X9K0fciLjgfRHIzoXLebIQLZ71DJPylK8Wimzsvl5TvzaVkz
wRTEFu2Sk7JQ0CNYi86cQYfMNW7wEmoOVhB1X8vaxfFORvq/lk9n+jZQJvSy/0JsF1eJP05Gmha6
4c0N8IOhQexqC8O6kryfWTwLGIdOIinmDvRiFCxl3CgzmJWNMxtcCPO3P2WHPBpuLq+ecSa25xhw
NRHTztDlxekzu0HpQAwbXmTiiBspkL/SWkW/S47qCIEmUlHpiqt2HyOYtSqkmIA1z8Kpn1ojgvU0
uB0a3FaS6euiDMCPp5EwEbxN8kcdlw7EPHAio/w6bvva7rcJedfvuiVmrf2i/gbPRtwr/LCB6Nnt
PztCifalhkhmb1ZoGgeN9tb1kCZiPSnRmx0/jzCv/og4QvcJ66ZvUqkERMAu8BDbNr5fXpwzXya4
Y3rMc12ZOvbiM8F6C3GyPLY8p+vvk7yejYhDLDjig1J1d0jaPV0eb/4ijpJtjha3NQBW6iOk9Ivx
BidN7MTPLK/Izbsa1yPEGzsYcPq6z/HsUd1PhSMp9LlXrvEzj4UFlsMlwYf/cdJz9IcI2gc5izcp
Q3YI/LK+s5qkvpK3nM2eQCVRJAcswyTnM/+hBDaQaEeWKBxPG8sYV5f6T6yO94C23tVBe87c8uds
9+oHEpEhMMKX1/YkUmVt6TPO7WpytxNiB0pP2RSViu01BfJpzrgS/v0ofkM52bjoCitxsr084N+g
b7mbzqyfT/sNSNCyaRwWBP1GZNpeJLkfVoaACqV10JuNyRmQPnQNZQuXCLRagVfOnT2g7VjlbboJ
zGy6CUTV7qwUj3u3lgJ2bJF+jorBpoGFaa06NohHWsN0o6cKEtcJOn9XDuOZQ+Hw9tGGmA0AyPeO
dyuy4tbXho64LMF9zdURoFOvYSvO3N3zEATzYG4dbRlfKrqS+cY8Rk6WAZwHBe9q0DE7mRT4Vc3w
jwo/4PLmwiR/gyQL9H4ZpyMtXNYACBxwS+afISr3FJQy/JLaP6zxzwbY3JUzf26ClJZdk44Uccvy
bdd6RH6Qp3G8TJ8elUH9nmod1Bq+aKtOXy8fuHMbBiqKQIwggiLJYsOmES3K3g1cryprXGaz584i
L7o8xpkbCrrCf8bQjg/FiAInEjOx6+Ffv7eq/l7P7Tu0X1VYheVbOBjVWmn8R5dv+PLAZxZyJqjN
+lPcHoTRxwN3RYY7wDD5Ho561QHcz7D6W1nzUZpDTUA3rlyJZ64LMkuUoGYOGLWmxWL2skziyY18
Dz2rt7rNP2sTgVg/vkvN7NYIbMPhsf89YALgw9HUAN5zVBf3Yw/WoNGr0vcmy9ibinWXp/5TbVvX
WrPnLuKjgebF/nARp0h3qwbmf14bU4wo8gdM737m1ohmJhuXTrnYZo2NDLq9b1v3SmRzbmV5UKkZ
0LqyxbJJoOZWYDTo43BMbf1FNxPrKxgJPIyQcb4zRDcc3DoMN6E1VtdgLvPpXNzI8Pr0v61RE8L2
ItahP+A3am743lCk0WvaCXlnpdYvFdLzmgAmBU8Vp/dFMyg5SgR14+lTkCHgn/a3eIU4V76leTtP
fg2Ve8I86qqwSo53oW3KybIBinsGCoi0OuRbqKqf2sL5dfnTObvdNINJA02Hl2iZfBYG9+FowDqN
rcPcB+IPwLJF9RxamN9hdhEoyTrXrtGpztwVvB7/GXZxyjK77wsnbDEAEekvkOrPVjDdYjAHkUVI
6JLNw1xn5V2MrnxH5+4KjQDK5fY2QAYvwii3Dtwc+WrH42jvI1fuHb3wCEtxVJb2lXvpb9d5uYuo
mWEuxyuPOsDiYlIdFGPllDNLmVSPIRrc3hTCAE3Qif85onb9aBXtcFPgSr+tYfhXq1pW+n0+GP1D
aw8NBlp2eCv9bNxWSDmsB4WLpmwc5ba3yvKQoi+wypoq3HS9GT9E4KM2Sq5le0yWcVVBk2GtNY51
X5Zjt6mzaMRRBGfjyyfo9KQCswRtR44K7tdZXoYIkyfMv3E90U50NKSvIrqZp3dOIa+BfM/dDkQ+
M3sDX3dcVo4/ihi5mLRBgMwrLArSqR/8LIzhkZ7219IMdr5pY/KY/3s2TFtjLiVCY+BiWnyIoIiT
RBeEhrhx2LcIVX/pAnfaZmpaXlnIcycTciatdAfq5AlHgY8BhAAAFc83RiB16nuN5MjKVQSGrP+r
hvn/VOc6Oxa5PR8Bwo9QTRYrmSuNpkeO7YUdNPkmF8/+ZB1CWRpkFfRW//WI0B76yz0ml6RQs/jm
pg5vWqXgM7BnV0lDItPXBdJa2+o0XHlAzsQ5cF6o54F74PlYHpFUk+5k0wjyVKncVFTtukr/eXk2
Z9eObSJ0m9/i5Q1S0Etq88nlRNT5c5IHb4kWQioJRtTdjeqahNVpk5VGHehihDdVIm0q+Mdb1WO9
ULhpygUdamm6V/ECeXITBDGp6Ko/UjqXP0rF7X+Xuqjvwqyr76JQs5FAn+/uWKb7svInPA2bYTN0
OvYYGV50Q9yMV3qOfxXdlpedQamWCgilVJ6N4x/q0DOP3LJyvWbQLbhTzfipMDIMTMZy/Gl2enPo
FHN8DLXcWk1x5v7RelPbuxX6B5WAFJKMufEUKUr0Ro6v7LVaZDciUNRgLfW0+S+eAY7IXCQn3jip
P/W9Vblsmevl4+TepXRT79Xecn+Xjhl+a8favVIYOmXgz5QYQ0Ml1Z7t1JYApTRw1DpXCI6dli6x
H8XZKpkm+iKlaTz6OuYyFFP6jTCy7FWIUdx0IHg2FGaQqQjT8D4pK1TY6qRDwaMID2ZbWDcdefi2
MHBR0jDM2ShjrG+HHD6kPns89SOeBp1zTRLilAr5dyY0sKjb2TSZT25EHG47xKEpfHR3bSRjZDrK
WyzfH2szfJRu8jnM1HLNtbMNhftdotJw+QM8fXHmpfzPD5jvgA8RKh0l+pudcL1u5MmOcDxlnRJ/
H8r2morhuW99bqbQ4NCY7PLjwxMElSXfdT13dhbIRRRt2Af7HQ9InOikeY2ofDoe6QsdcoJflBPp
RhxPrZdaIhxESJ9C1blP9ekN9As2ayVAReXH5VU8bZXN+/hhboux5rr5CFzG91K07wkX1FY5KGro
PHd9+MdoDPw0Cnd4qKwqxT5P7T/pYdp/Tk2Ap77AmakHsnNr6U2GeUkY+XdFnWRfLv/G+WE4uVKg
BxCXkvr8X8GgDzvtxkFtoiLle1UElagD/n1Qbd/CoN6qIE7GslZX/VAbV5bm7LAzjGDOKcFvLq7c
wujVhLKr62ld4O/aIosf1QKHQaet0vtEr777PToTl6d67uFCowOkvUbv7gQ9YGZFG+m1S7VDogA1
CS1ZU6OudpdHOTczkHNzLZxriFL18fmabM3nYtYYZZDrtvlpqehsDTukZVL8gC6PdTa1+DjY4jtV
wCC5SmQ4Xlt4fpDddbxUtr1J29tMfcv6l2YUaMKM/wo65VhTHadyRPdWcMcfTzG0OvpeteJ4yTj9
KOPgUz9gPaYm12CI55bybyufiiEFnGVCzptS1tV8obdGeR+1/mPrwKhzWyNfG2GbrWq7ufKGnL15
Pw65+GJ7XUGNSgldL8W6GZxEdufEJr5/6tqMm5tJcZ9Ut/yOQdNLN7pPeobb4+UtPReAU4uj80VD
D1rEvCYfvsfMjk1cg0IFoH75jn/JTWM2j0W5E642rroQr0rkbC4POc9peQVAYZ5vRDoQJ7opKZBT
TBUmxXOnnVTrLS6pazuPb6be2f8XI2mz1O9cAzyJ9MOR77IdFYRdgQOM3dZUHmr3k2iuCZ+ee74o
ks3cN+ZzUorryTW03g6CJ/S27DWc0H5ro621CpXJvPK5nx8KoWSI/LQoliGZFVFj6atE8SysGZ5o
8Di3dpWlNz3uvv/NUFyXkOgB53KRHR+NCXulvpSu71l2GD630GL2up5ET2rUa1c26lztACwpYP45
Vzop1FYhslAOvhteAqF6wFDHVbZYUyOBWGTFTYIhM4pTqfkOSGxCiSmZrox/blX5BGg5g2uZhVqO
p4qu9lgTNQZP1KPGXVVG45yYmwfLF9dYzOdO/4eh7LlB9+GDw5DCTofWD3Cb6Z4EIZaemb8UtVvV
9Jn+/fhzUChT/DUBPrnPgqa2ykoNnlKRb8vaflAx/hCJdauE/8PZefU2jqRr+BcRYA63pIJlu23T
brvDDdFpmHPmrz8PPQcYiyJE9O4uNk0oVWDVF96gbwy19taBtwCNSSNrvkvOZ9X6nixUheC7Zu91
Nlqu3wt9C5y6tnI0DwBAziigC+SIaQhdMCma78oJhibDVFeHWJOr58Ssf9WZmG+cidW7meI3BRAK
wjPW53xOeFWWpYc/vSuq2NHlZfO7NinbpAFiNgghVAdRwQOm6LxfcSu2N1MYY6UpaIiYXN/GtSua
PeT1Y9rAWozz3xG3SSvXWhS4ndTej2b+Bc3Xn2XRfC+qaV9V+hsCLf9DicTCJhq1IroZwDDPhxx6
uEipGvhuqkQQ8oA6P8u63uFlpW0d0stPf46Pddr53NPwbhdDAayU+wonMbfp9dspF508y77F03hb
GsEuVMVvYSvhzqxsYbjmVVu8Qqg2wPme41Co7Ytx+6ZS62gUtac+xu847+4aFQkazGAUZxzqP1Vf
beSna+dJNwjUgFdDveRkLRZVjEC+e7lOIUORv8dhqd4SFGLphdfwoW0DemEjShldcQdBxX/S42D2
Z4WkcP04XWp4zK1R6Igke9SKKEIsfoeEJ07XSfpTPzTY9PVp8zOxTNQ5EY/aR2IdzCaWlOTNPJdO
cdl291JZRa5s1DUmdlZ2kwWh4ChxpO02ftkaOIGyI0kZlUfOwvLFEeKu7mgnP1l5/mjgM1dNwFn1
LjqJOMSSeh4TUblPC6912lJ9vT76yvUC/IfOLc1qgDLLOlMqTJVWpZ6OOk5ePg9p7rs5cvruUAO4
19Lhr4mwbMOsBs+gINgBGZ9vg0C9UbQGmW3w6OgirfZbrMT7NGxU2yqzvaeZN4OBsa0q/LVwyDwy
KmszjYBWxLIlEyF1b8T4rT1Vcp24vVSoD1Uf+qemN9qtmHplVaEtEIdIGgAaHojzWZa4jfRtpMtP
aVviA9u2/bEurJGbRGjsIYG4cX0X174yCJkaRF5IPtAlFqfb8Dwz5jpRnkzcsHQPIIcwubEX/eMZ
/h+lwPW5pMfTmmheGvFBkIzD9R+w8hJCxSMhg93MrJe3deSFkinGvvKkyIlyFyBN/UmqTHnjMlkJ
WMgqqYZSG4eYv6zYpElYa7UvKE+SafzQYulHHoc/lCL8c30ya0BKxqGzMqdeNCoXq0lFrQ6yTFGe
BkmtHVmrj13SnKwwv8Vv+TP8xl/iVP+syuEJLPmdKfcv2DAqG3u6OlnohvPzQL1+GVyoPUFhJDHZ
phr++FU+QKgSD6Zc/L4+28unCAULCrLUCCg3g009P6uNoRdibFXqU1v0x8LzG0ebfWTStDmMMJOc
oEjwLBJOCLafro+8NkPMIUD500C7pEvXdYqS6gwyk+lluUqrJOhYqdJX1Re3sq/VoUiIADkS7F70
Y8dEiaXAZ5JxHN16U34ovOAGNsBGQLg2DJVR2mSww2a1gfO1BGI8FF1mKU+TXB9oc9/Wo/V5yuTP
1xdu7Wv7OMwcO32Ipgc9T0210pWnts5g/0S1d9TFpt342lZiBYLO/yaziBWCNPR8OELqkz8QJtpG
EaPfWBTNPogwyDSqCsc7DVPm63NbXULI7AQoCOBc9HELJCMxKuXYm55SfJeaIfpSBANMDMEsN2KC
d2DKIhpiAKjN3CWky0ve19BiAV8novSkQKNyfTWr/wmx59urZd0Cnq4nSqMk0FlQxZ9b5BWwlM3U
Q+mP5kOvWeEO8ynMheVC+Gqg8/oKUb+/DY24cdJg0CM7Thr5DmNO4ctkDN1B7jEtqnItux1zeXAa
ghGM3cdx+CKGGaq5vCd4eqCsGo1Fs+tCr/waq83wGPU+KeEglW6BZdHBGJPxWAx1vAuS3DoU9PB7
u8uFlixEotHWTejn15MUHqt+jI+h1mWPVJnHU0/F5a4ABfs6JEq4E+TobZxi634MQAZIkSBtfN5r
5wfLL0oeAD1m7YnzU6onadAVUSE/WX11U+rJSYQfkvW4SaT+J4Bjx+sHZ+3NRYKP+2Q+suLyCSID
m5QymKSnEbwHlumvUeqjYq4WdGQaKdw4O2tV5zl0J34nP5kxd4vZhV1TyDJE7VEVBVfFI+gQUip5
QFw9PWiRnDybkUldMNGzzyKUvRQuzl0lhT99Ve9vajR89yHyubjR5/K9pctbRLK1OwL5eWPGgbAg
ywyD10OlZ97LT17eiY42TeKpT/0tBam1x8OAxUz5nULyxYUHk41KfzwoaMYg2k9N3Q4SFFVyCKkh
cT+K0sK3Mg4S2zSm3fX9XrsoCHdI1+aCkLHM85HQpCjrd8qTJfQ/pqj73bbeUcMr/Powa6cYQgVN
Un1WF1l2SbNRMDy17gE0Wr4jVspgj7oOJUs1foQ9VRv8pjdav2sHGSIqiShFGZ7lxb0bt2bSQmaS
n0Cw/8BjAkBuUH+pVfQ6UaxvN+7b1dHIRGcBAJKjJXivhxQDXTmXn8IeCHPqn4op/imC/w8G7/X6
Uq7BsIFgz/LR4Nso5M2/5cO7Jekyj4YUaHShNOOrlorDjVEO472m5+p+kArLMZVac0zElRwt7UsL
p4kh2XsDUkG2b2GFLIwAJys4caecRuyRSJpoFrqYU5ZJcsJrxNr78RCeBNL7Qw4Zah+3XezkuFv/
stSwv5PLsj5qUqU+Vn4g7yJxtHSH9wVBbqXxdkojGvcxTezC1qGz7tXEkPa9NMp2jP3Oa8YRcRLD
Fx0/j7r/Yd/pB1KNnhVEKSedrw693aQeelN7EqUaK2wl+KbX1o1QiF8TQOh/v+2gM0jEZmYt/bPF
YGnU1BJpOVFf0mmYEyd6yHkus9PgzW9aqG2lX2sJ+NnmL4IWuUe0zSh8Nh+/+cY3bpXBeK4RCdDz
8At0P99OC3PXG+Ie9kG0y2KU23F2kMZgL6DaszH/tS4/VR7wTChszcaU8/Xy4SwmBpYantnDqBD1
8FNp+JprRU16KOS6dnrR8O9VbHpuW63w74sJR3MAc5pd91V+N8TFoYozZ1K5WVO8JY4TEfx3vEj8
XRr3NK6vfzcrpTBTnNHkM2qdwHKxV1krYihKdeRJF6HcY+Oi4XJvTacplKydLlU6GANMqBXd/2sF
bzoIH0eeH5kPixT3KKC3taAittk5RfWcam/Xp7ZyiUOcgeAP3gpG9fLRrrUuoeSQak+h3mBdEqOl
aWkJagZxskXBW7noSMUpAZD7E+stN9ywijzrg1Z9SiftUYnqG76BfFeq+U0UYdB8fV5rp50tAVZO
Axwhl6WciIBiUDuTTnBCLLuHsh3Dn3I+CrZJf/QY5ZUKjTgLP02tpD3VskSaNZbTsUnDBNcmqI7D
qBP5ed6WXtQiLAACRmWcogSgwVkxa/m4VDI8Zp+49TWI/ebeMjJjNyayttHhWxsFZwn+xTD0Zxcn
NsxDehYIdr8WXZR98kZhPPZx9s/1NV68zExFnw8OMtZg96nBz3/8w+Gc0M1HH6YpX0ND+YJNvaNU
lo0LTpuqt1qVf7s+2tI0Yx4OnA2I+lmWDxzF4lnuKQfOopL5q4+DSEadKhoOaJoVA4obbWUTKe6K
+LkmVtdwvxnLg4UbeCo+duKtrw02/zH7Nlie8eCDNBhqrg7xzeTPqb3PTfgwlAetf4mHw/WfvfjA
/v3VMxpPBXrAWi1+dYnECNzIOn8djVg9VaOWnYosio/JaG0RbBYfGEMBZaTzgl4qVRNaCOf7kXEx
9VOlWy9i4dtS0HwXe+NWH4kJkzrbSLTXxqKCCCcO+A3C8YuxQrMSstAarZfW0+wiDR7raLpXZmSp
Vr5cX8HF7TtPC3EeVAiA5c/aeYuhqA5VddWq1ksf32iDZ5veCeIz0cNOjDWU2+O/nxrqE+S/c+mH
zGKxYzH+dbqA8fsLHmEPTYANUJbvJ63d6Wr88/rUZJkt+ZAAMzcGAhNGE5d4k/mdb1keTwFdclV7
ycvX1FIRmvQcdsxhjk3xiD6s08HX4X9xI3WSW0ff+uZ1/u/yqesB5aJrM+YTdm/dgf93BExz/Qcu
K3HvP5DnAX0B8LJc3Issy4pbxYCcrbzEVnefKqYjxqcpPfmq79S1ti8M2W77O93/Akj7Jc2Vreh4
WVj9/x8wkxMpWXOqFyskyTFKJ4WmvHA+bjE6nI1/ikrYTWV858fwloTamaTm99RP+GxtRWmXX68J
bh19OQJ0avMXnxTpTUYh0nzRKTjuAHxnjlBpgSNnyl+mU0iOECaDIaRAPtOQl0B9rDIpxsie/jJN
8S/2NxHre5wYNpL05YTmUZAMhOpJBXeWsD8/cDUU+7TIAuMF9f+HrhEevdx0sDrYAnisjsOaYchB
RZPi5vk4g6rHcjrFxgsMpGhfVtzKIIYE29eabn/9jC6fofcpcbujyU4bBQmZ86GaWFBSrPCMl3JM
7/MsvzU773NdR/+kukFtZdyKXJdX3/t4xO5w0mHRXMA7hCppS2mcp9YcmrT4lfRvyoDk/5D+uj6x
Je5pPhJzVsic3lU+lkdC84UurrpGf4FxZY/ejZF9UtrskGMq6sk2H3zVqY9S6F4f9nI9JSp/HECC
BwD5y6Kcp8U+3BgEOkuj3s0WZLhrWH6ML9pJgEx4fbCLCwZIJCgPEl+iNBh6y3Z33xZp7pWp/BLG
8S5sitMgn2ZLsGA2BlM6ly8hFn5q3Q9r3JjnMkb6d2S6JYRiAOWWrdjMo65h5IP8kjWjDmoRrVIx
FDdquMs4lOcKkV1QeFBCkYy6+KzjGk27XOmr51KtHzpM3/JBuTE9f8e3+adV5B+NFH23KNKhdIWo
h6k8TFOFr6l3HHNv4yWVF53O+ccQ5BOE0MKhF7wModShntoQyNVzgG9r3p5audjNNBkFi8+wFnFj
PJTqL0yssvY06rKdlRUMWuUgZr1N7+Lge6jKAUnjz7PULcT9/K5+fAv5cRxz4ITzawhwavEdG36e
N2Qp+XOWNV8DxNezUHrt9S9T6VHnDm+U3qM/uiW6fHFRzcBM6FGzwRTyY8uWFpj2yosUKX1uMzmy
O93cKW3iSkm/cdqW2mGsPd+UBVCFNijQt+Xaa4UeqCWSdM+yYHVfZF+pjkU0Kr9o0ATHcUKZ1Zxk
3fG6aoSHG1Yvw4A/M6pCwe3UduZdNEXTidaGeOgJhF+5yb09jtTD3res6rlLqKAMYzQcQ72IPg1W
Fp80oQjucg+fjAZm0TOmqPqhEkz9ZA6a4rRYQ93hnDHYoZClqd3n/haC8uImoQfD94XHFX1fTX2X
mPqQIAxVWw2J5Iuu0Hv7UPjTF6K68zGmkCIsfwdrq5N/sZfzeNApED+ZYXfLiqTYN9kwGr3okoRE
ho0dsR841++rlSnhAQFYnXCI5syywTQA1cwlZZTduAy+Av7/U8ryvWnFJzQ6H+Vw6wlYGQ5EKC0z
kDhQzZYzGrWiIriuJBdOhGRnZnHbRDd9Fd4q7Q9siq7P7eJhoxEI34LkASQqd8Qi8JWUnAaBLteu
pPfVDjsmQi0MJyxircP1kS4/dTLf99eamIYGxbyRHw5G7yeRFBt69izWtqnYOS6+gl1T1DVstdne
tJXhaEvMtlpUyJEKWQSxRkXpv85UxOLVYddUKQpyj614aHrvoYkqO0rnF+f6DC+O4pysEDUSMWtc
Lsu6CuwPOZDwSnnGwFFv28wuLNyv037rPL63Oc5vzVkgX3wvkFPTWB7I1vLZT6y9UDumMCtKtpp9
roMvmfxHDSuHpswOWLbZZVgwoHQZRzu9ynfX57pM0EBqwoLUKbZQQwKEsDg3ucAiKKhnvihw3NAA
7btPKe25O6vAebUzBOnYTKKw6/NgK8q8jB4IUIA10aXnjrkUw7RgE2Owa2Yvin4iRMcB7NQV+j4T
30pUXAkj0j8maotSedQUf2PaF/HDXEYHdkteBIOFQtP5Ie4Kq/YqQ/BfhlZ4wn0K1VNzg0t8eYrm
IajV4/co0Uhariwlz3zSPP8lso7qVL/F5Sk0jA3U3WWYOU8EUBBHFqYC5/V8IlMGtj5XI+85GfNE
dywjUD9lagbhSu21FsE1HmCTrMuy7ie9+RyJ+fPfHiCwt6S5XHE8jBcCDZUl9Q1JcPAypn/i7I29
1Lp6V42nMH4cdXOjNmYtk24kpKgKzoYeKBvC/1zMt8mpyPSFOj3HRSjdc5+re8PAHTqIRvy2MYV9
BOQiHkvMEP7xg0oIT5jkZikikHr+TSBbPODVqj4g6Rf+6iejwP5mECfrECdGfxCyejpWOm2NozXo
IdUDQ60Ok2eAqmul7hgGU7IDkKc4Giae0ODbyZHgvtq9GgH4b8P+gStlxMCwzL8oulDHd5TYYmPf
NOAG7UGh2lwUVXcYwD88alg5H2keYf+rR/mu9oEb2RVuAz/yUlB/l1YF4wdR/q/Mg4zVp1+dyK/G
mKPlWjlNMk3OFCXdbMegxA965qdOiCX4S+lV7Vsf1IR/QdC8yFIZ7rR0lE692Nb7UeYBHCqj/m3E
UXArSGHxJYnb/sBjMTjY2Fcv7CfieBJSU4JPW8vP0txG1TTc67UZ3aSlrN8LWW9Eti638q6rleC1
GJv8JbVEYGm+IgiH0bCaEz1MySn6oAkJGhTrM3xkzZ3UKIClECCBqUXdgQAkxRU7jTc+jItn4/09
JDPRiZlnCezz78Lv6xpJUq12cxZexKyc/At7QOT2nMwbZrNAXBKvfwmX6cI8JhEi1VQ++wvuY1Ua
lpCGZu3Ojbi3Uk7HO2FKzJ1We9R3Yrna8ddN4AkUjXa3L+4V3FgdSy0rR2x1+VGbRG+fFkW/lces
Bgcffth8G354sk0T+/KpJzigAyg8C3V12/b626D0e1FI92Mh7us8YN8h6ZG13pfTpNgav8/Uk73h
GZEjV919a0UbH/Pl5fW+YLRNAVGR3SyRfrkw+ZpRFY3bh51E9oKjgTjxpovt/ew03SlD9mDqfm0n
7aswfL2+XZfh2bxb/w0+L9qHRbGSvpWHIGlcXeSJD7w7VSh3mE56RoHzu7dBSLp4cBZTXdxbUyw2
Sd6ljatYWIHigGmWx+vzuXzJgVRA5QORA8uap+18PmqCsFmdV/Uz946j5a7RffWqn3DYcOKsXoXs
y/XhLpaPZ4c6NWUtUmQgdoswMJWqsM2roH+uQuOnpHQ2dY5HT1C++kmJtZqykYJdrh+R9FxooO2K
59aynBJqdRCmqBm5jSR+8/En8c1md31Gl18JGF6w8ojHMNAFlBjroFmxmgyEQsc93LEvhYawioIO
nuPDr74+2OX9BLMQwWRa1nR6WMnz3QqtfDTyuCK9qkoswYVmn8vNDxRq33KrPap+dT9G5gkJvr+E
iCEdQ7I/l2ShRCDYcBG+A7OSJkEfXTPWe7vJtftWVk1bKbTf12d4Ef/MJx5RKGohVMcvuBeTLwa6
grXFnNBJmktCl1YbscfSH5zJzIXlucFAcWbevPNVVItYtEY1a1y1ib/43oNoxQ9ZN0FeLX9b2AyS
Gph6emiGwqnyMZr/7dTWyiMkVWtXj3Q8qp+ekNxMRabZCm84PPQfSew/NkP+EnX4FgY/mtC7V7Tu
NvS4G+A2a6nvZChNirX5MPrKYyYbh7BCJ8VATnjjSMqXZ3KGe1uE5kiOX3r26XFpZpo+1K54G3Xp
mxdI1FPCjmpPMHwryvAbXaPObqugwTtcO0yB8TOdrNTpPO/JsIAFRIHxnU7FP+ok5LseV74dT9ce
X6GjkoaR3Ub5IU+657LUHoJweDDGJrCvn4PLwhWkaeCx5NtwmqFQL24Kz1Sasi7NxvVr/6vRlH+0
7KYL/tFetTDbCxVojVGK9gNm7bNj8tznQwf1FGKTmJh4k9H+m+m+AGsH/Ki9JPgt1cgzX/+Rl9cL
ml70+AhgCS6pYp0fpD40xjoeldodK1/ceaGJZBSi7387yL+20IAQWIkLzYik0JFiCKbCTcpWw0Br
yp4rDULO9VEuLmaZUSy6PnMNGNDI4mbJlESRSipRLujIctezwX3u3Vn4PU5Der/57Fx+5ufDLZ5R
8JPGpLcT3hiN/r0pzdt6MHabo1zuD9pENLLm+g2dj3dAyofHGjRT3vMZVO5E7O+UiZA72EJfX7i1
mXwY473f92GMCqHOaKaIuZMEp0ivJ+1rU43ityEtttLPy9v/bDpLgAOiuGlWKFXlJnH2o2/SP5jV
1E+qOKDwk7ZOLvm9oyrBsRM2ntH1OQKTkqAQ08BcnHNxGFlgfFbdVsQ2pdZBi/hSScYSBsbGd78+
x/+Gks8/KaNNhVrvROZo1cJd1DencFSPXoRZtT6MPwLTuJfy/Js+jubt9Y1c+wLmQiJ1SyrRF+hN
P5zldVqjcuFumDvBx9xEt0bvbsiS7l5u9dTmZdoih12EX3x2HwbVFiTNXJY6zSvMytXmkUL1kHet
5xRiLe/kutd3+KyNMP+sH9fnurrKlBgQKwNHSqnxfJXLSEaeII9rtxv9m1HU5yQnno1j5JtAEgjK
fgaWdrw+5sr6InlK8s0dQ81xiXosJ4vSRl4ULmJPFBpjU/vleyTBWe0geppo6pa038okkWgB0Y6q
z1zxn//4hy9TmAUS5Uos3Fb/ok2ROqdvcv2H15346MT/CJMtDbqVD4Vni0HBcGGUvAQ8lYWCN0gk
567lhY1tNFZuR2N44+vlFt1pbTVnxPUMdGJBl6WopqVROZgE7NlUfqNImNiTGT2YhZaBkxV+Tfqw
kadexhTITBI4QQcnyr2AjcVa38dSXYOqbppdbJRHIVV2HRm6bUh4KF0/KytbpxBvYr8M2IQy3zz7
D1tnAQclQAtzV1AjNEpxjJSi8k8tJ8e85+xgem5G9b4zgo2cd2WSPH8oQJEKUYBb1sWGWUgN/nnv
zoDJwCLSi/MbsdMP+mBtBGmrQxE4UAYjcbioJVpdynUj9b0L/cG09ax7mIb+5HfN99GoN5LWleWc
yX+cR95AgPqL5SybsC0RvejdeMCnfHLD/oXwVG9M269nJ6VTh9TyX+8g5eEZtUWTlyhuEU/kqQpj
RWNISrKp9ZuaeJq1e/qMUyLYbfYVHv7GiCtfxNmIczDw4cwESuDFQcyIqtQ8W1HX2Imu3PZjh328
/2nSEvl/GVACnUayMne0F5eokOZ1lvQGhyUX7+SxLTHCot4tGMJRUxtMjKZwozi88lrQGqKnyCGl
crvMwgg3uXbEscUoLTu1SfmPZKHlLuBdYxd1eF+b7dHXxufrO7kSRJEskZGhF86OLr+JNCIjDFq5
c5vOxH19+OmH1ZbJ4sq9OV+Y820GaohL5nzv1CFBqdOXOjcH8oOU3akK8t9xlf5zfSorRwQ9NJrO
7wk79cjzYZhI1wZ4JLh5PN51cdnsYyVQbUxqVbsIkBLvsnxD2mxlZvDf5n8Av8c3YTGzstejqFQ9
xTXN7mXIyxT7KLI+UYo2tmnlbIBhmx9W/NEuwdVxVacaUB+qtCauZqF3o9afUv/HNHj3vOrhpuP3
2nig9GTeHqAU/LfztewNxevxVlNdL+XvXeb4Y/4aUrO9tYSyfGpBmyMuTkR8fQcvbzKVAYlDwVaA
xVm2R2oeJlWnfO/2mtAfLTl5y9M43ydRQkRaP0SCcDNkQWxng7Yx8uV9TduSphslWrK9C63K3kDj
WxZ7ye0G9VMlV6WN4OzTfIeKefbX8Tbtu7mLqPDPWTz9fG1bWhMQYCbFHTI3Ji7iatuTU2zcX2sz
mvE34KhmD4xlfOQLgVxbbaG5Wd7eNk36YLbmfSwlh9xU//qxo2OG5T3BJs3tiz6zqYe1KVWD6kql
epja9HOhmDuzMndi0m7ckZcf3HwuKBxpCA5oPHvna6f1dRSYfUS7XtVVR0jxKS1NwWnHLRLv5QfA
QOCYQEITKxCDnQ9Ug+NWFC+V3bGRbpJSgRXdvqW67zRGeltMwSfZ33L0uIBGzsRoNCRAJfKikqos
ErGgy7PRChPZLdJWuhlkKf0cyVWwT8zOOHkduE07NQVrN5rdhISBGt2LfkIzJgzljR3V5qHOutDA
WuiRmCB3OECwps6nn6eNIqFoMSKnYe0i6W0+qplvCzVqToZ3lClYVwnSvCjyWpkjUbvmGipxgVDN
H5r+VoaiI8e4M0Si3ejSLkKuHtTZZAg2AXoAqZIrBdARf5FQPPR94hTUIrrokxc/8P/Nf/tg+smf
Gss3/HUV+Ut8KK3HzKjsDnumcJScpO9gjvl7qXmb/2K9uFWFrahjpRsBHQ6MDz13kMq0hc/Xwegn
M5giX8YgK3V0gow+/q3QwRIb1OZ/z9PS4UTyw69fhCunjz7EDARAw4K4bnHMi0EL+6AcRVcZKnw0
EsdEf1WLensGbBVG7LA010dc+bBAx3Hhz371KEItNhzujliB0RLdAVGcecuEMH7jPnauD7OYGHyR
2RhgBiHSHoDJsFhPujeD7JlIaUkBJ8ogvhn74dVCAjSv0j+y0r/VtbUlmX05KB8wXLiZlQU6e4nd
iDu9N5pk9F1kmL6agTnZtKNvY2P63ENlm7IRRIdxc32ii/Vkoudjzr/pQ7yaF5DEMqVB/CMZMuhP
oXzTpFPgeECr9teHWoRw/w5FVAVqgXIDheHzoeIsxvQ+R3WqHUqcTsIqe4waq924ElZHUVFNgE43
J1CLUfq+HPVSqnxXmrr0IDUCrcpI7TfmsogA/p0LpW3KetTuCYTP5zLbR+iFkCGg3+iaPZjjqQn9
gzz1+1T2f/mJ8E/pe0cs49zra7i2XcAFqV4w9ozYPh9XaHITp4DAewpqcD1NWyk3FG6wKxYz8+++
tPcpIlk5N1toK12YO/iZ0WRJmXtPI22IvdmVX6mQmneIv1anv58UcGNIrwbeb8SO55NKJatCsKjz
niBvUmAruMqrOv7Sl8GWFvHa4YBi8d7mxoVmGeE3gYCbXl4IT7AezYMhyMLNlG2u3CLAf185YIfW
rIHKA7mcjzQlcQdkA9lIU4MMJB+LpDgZSMPYwaAc5aja8oddOxXskQm2nrz6wk7JMAJtyDUkvluJ
FHoeUfICz0bK5Pf1nVoEa/PMyDLBPGF0MzvdLO570DRaRoAfugEmhDujSB+ykfuiMg619Hp9qJU5
8aRJkKFnjPaFHFk4KGauh2XoKtRdOqm5RUHnuVbrvz97DAPykGCNwZaBGkUDcnO/Dd08mGK7HlTL
LsbgWTfSjQbKyuUOVmD2CoPmq7JR54c8RNi6QZIgcwWzfSrD6VsmpLsw8QCdhJqIENX4eWprY+M2
XLmnGHUGijHmpQiXGYpBAMMyc/kTeIyDk2yiuiUVae/IZhjbCAM5lk71ddMIY+UjmLERvKOoApGz
LI5Ky1PV1U2auZ7QaDsAC5XTmUZ79NJE2VVaLu7ULtyq9yxxefMBxZJhfj0BBRIeLN7tpKySSFMr
VjlRnNgHRu439RPU3H1Ivit77Q2c0wcJ4q+lR8ckz38kibex5sv4+P9/BAxFQnJavMsEPxUMrGsH
I3WzuDXuFcTvbVXNklNeJOIxKvLivlaT8UREK+4HTzTsAbEMB6rKloTg6u5DfJ0ZDpgCLfPUzlPi
Dpxm7IaB03VEtjZoQQDKEQBl2YZaf/2TXWJC3ycO9mCWE6PzC7Xs/Iyb5WAoYdIgstWgIFhHd21b
4YQuvowyQwL2P8SCvK9gUaNV8kDRfK/H3i2Yq42gZu3skRfMRds541t+a3Q/aXzTYHelfPxqKl1K
YcoCn2Ymj2Xs49yWHK/PfOVeBGb+34Dzu/MhihLFyk9RPIndJPcDO63lT7WIE3HeHOpU2egQrV0k
HxW2F4s8+/vGVMBjd7SqUz/132Wx3kVN+agOyoucVm5cV1sGn2sH6YNq4bJB5BV+rJmZF7l1nj6m
sUDAUam/ik74HZfdfd2Kn9AZeTQ2NThW1xUY//ywgeRYXiJaqfaI8kaoiffDJ9H337SsuxsL6S4A
hbdxelfHgi0xexJCjFxeHaUfRZ3esq6CUQV21QaPjQDrczDqI6jJ0/UDMx+ID3nrv18KDZFZmYr+
wrLqMeDjDuqwjd1MjZXPXdxX94lZiW/XR1nbNiSkRap+KM2iqHl+LHW578UhZ0plXQQAtMevRZXf
e5PiZFWBEHF8l0rTUa1AgV4feJmPvs/v48jzYn/4IBKZzqyRZcwvH1Wg3/JdV8P10ScNYQW8FeAX
Yuf8S5py8kUpP1wffnXec/vEgpE8m2mcj443jyeKjRy7ee9rAQwiudkpk9w44aiPJwt0Y+NI7fiF
S0L7akZFvVFuXdtdHGXIxsnlUD2Zf9+H2dOXU9PWFLh30ZM8dR2qJaOl1hvvzNqBRWwdavL83iHX
cj5KWSvKGJp+6gZ1dpcWChID5dHotLtmWzCLv9XyuFLwofDIWgFlWzyrIa5SQRJWqRsmIp4OiQrz
N5gd0IuNKGl1TtQxcBbnASGBO59TMqZtGGpR6vZ13j6bch4eeMD6L9R/hF1AUXXjoK68FHyCs6cL
CM7LerXlG1mjjWbptp5R3QowEI+cXNVBINSzlSa2bgzJ8zaep9V3kr6JJSNgQOHu/Y9/OB8+bNs4
DrPUVSNMGLTsYWhLBzbg3kzCHbVPPpiRni0eSu9v5pTcTkbzKVSi/fXvZO2cgn5EQmFOyC+EZwod
o5m0mBJXrMe3Rgo+pZO/Mde1DaUwRQAIoo7+9+JTHOu2LRVpSNxCpupmiEj9CNg4RVH1msv6BlB1
a7D5j39Y186aqir0oNFFRfia5eUO257E1hrrKAZb3cy1Z5h0lazrvTa+TCUN6B9iWMWJG8uleepr
c9rLWJxCFRfyn4YaFk4EMe1nRHnydH3X5iVbfIwke7wd3G0G6dHiu8/61DMDmBOu3jf3eY+rQ6jd
Z9Hwdn2YFaEcYLLE0Ti/A0ZBbeF8NclVLV+GgOD2CVU9uS9Rah3M7JMGfsIRasV/GMKwuol0FEbj
WpQPUx1Kh1ZoQrvEhX4X+mO06xJRdgSfcFP3QqiBajDaVVxNG0HRyknGSIZe+SxBCsZ2ccyqSNCa
tp8y8K99bJtx8Ria4QYsf+WuoPIIWWQmxAHfXKyHaPRKYgVB7rZGuZeV8dlTpOdW1/DBEaMnTN4P
GxuwPiBNLaDRs0r7ImUs0q7SEIPPXbAX4p0SRaKjenqzs+JoPAY6XoJe1X9BqEza14I2OXE+5Ps2
oUXT1vVk88IZTlyMWHCp42grFqKEiRFEG8/Q2q/EW4z3R6FKdEFnbpRBjq2hzd0oaTIHob7M6coG
nKmRQfKVyux5IATaeCfWvoEPg1oLxNJY5W0SRiV7kUGDEZQJnIsc3/jVsL++Cauzo2EqgdOV0Epb
bHquRII3ekruTknFPT1h6RQjN2L7Sace0MSsv4tqmG41xVanx5dNxAtaCbrn+afXVOUYlZgDuPIY
iK9xZLTPcKKKO8EM0o0S/tqX83+cXVlzozq3/UWqYka8AjZ2HMdxpk7nRZWeQIwSIDH8+m/RL7dD
XHGdW2foOkNHaNraw9prLfAkc6FIBYB89eICs9cZvsBQwTD8drJh07XXTOWFNUQojL5LQEfB2rKu
3bd1SYpB0urMrG6DvPk+d/7wnP5GIylUTr7er0ueJ3I5PugYkDeCiMryMf+8AU7WmB3YWuozxNkf
ikIl6Bt/qwMzsYPvk7IPyFfEECy+ye3qyn1dXpeVXQYuFkQa8FugvrsGm5SZ4de6JfJc1lm96YI+
e5WikZFUnb1tPb+78tpdWlZU30BThpIv0nKrmdJsTEFymbdnqp+9tj2y7Lc7zRH4hOgkf3+9rBcO
JKXo3McOAh7xKaImfmeT1EdwOfhoB8aqsi6LSHFN7uPCowocIn4+Kow4MutqpoVke9FAxO9MndcS
8r4umaNU3lkpv2m8nUOunP0LOwYfDEuH1AgYjNbOSe7K3GiZEucUlb3AB2UqR1KYReDLTL5ev0sT
Q6FgIWKAXuEnMkky9WDAy8cMZ6N9tmboBqW6/oZa1gMDtBKdpDdZpcQV5/bioAhnF84FJGXW4AgH
gutallZ2Btmye5qDOgzm5g5JKx1baSnujM4ptrOW9ZVlvXBYlj5HMP+DBh13cGW9JFrU0dM98rNh
t2Jp5uTQFSRjYmXuNV/ogvUCsAWnH63IyPSsDeU0+mAUXsQiWN4YaGWQ+T245IIrRuXSOUEbCOou
YAdHN8NqQhRy0FMZ1Nk57yFS6pIQq422W4B/K7/89vVJuTgjFwke1EPQNrH2uoB9ljOUNrJzm2m+
BV+Bc9ZOOj59PcolM7nokJqLB7n4kiuzH8wm49mIs5G7YzqGgpFAhA2SKmBX3VTQZUf3s4ihySDu
ghq08gFv1RXM+qVVddEggt4FXHqECB8tdavHrO7Nacnw8weoHHzPs/ku9bxbL7d2X0/30qJiOUF6
uShBfAp0RrMWUJ4KkOVXUJtnfACjs7gKxbs4IThqS1EQ67o2yFDtplIxzc9CUSOamBsZadYg7Zq/
CpNfmdLFwZbICmwx+GNd8Re9UgbDyp01NMNDZgf1YWyCsLL6bl/kEF/7egWvDbfYmn+e1bEchlY0
Nj9LlT63Xn+T0WqflcG3lHqvXw91cbNAaI2zgVogqvAfh5Juy5rccjgScd7JwJMtgWG8YhovmSj8
aLhWqJZ9roukEHMdzEbnENexTkjBH3pwXRrmdaKAxRFdOQXwrlBxhJVCELV2ClCfboVU0K4StLhl
Y5bkzri1W3XPCbAyNL2TLTnRAgRq2eT++XohLxUi/sKqcM2BPP8EzzYdU2sQZ6dntxjSAxMg+SVQ
70qkkOyYWUJt4JvQcMJ/DYN+rBOL6P5QUmO8styLNVmvwuKSQagCyaPPHDQGd6ug5xlQG92u6ZtN
P5cvYK+vQt8eechFeprL4UkQ5z/HbKjrLSAOwPXgKK1tjHZ6TZRAAtmGhgPzhBl6Jnu01LAZSfrU
kuBa5nO5Bx9n+nHA5XD/c0/KsZwHwDuLs5oH9qTLOUC3u0YTum1JEgsjs8JWttZDq4L5yiv1+d4s
Q4NaAJpiCMPWnjwlHmOQaC3OYznuUjFsUiO9so+frw1wsYD6gKsFIHyE2x9nl1kW0jg16hwoWMlN
x7gbTRYB441jDvHXh/ezwVkguNg1SMeD8mad5ZCyHcggUHJwBoLmXCTMoqoGVayYLLYpXcbOX493
oXSIAVEwAiETipafXInSL9JOm0jJd8gHhojK/higBIgkSW+AhU+IEHvTkQC1SmtrjWKXjvw5768B
PC+tsAN8ArwaOKWf3hBPQnqHlEhdz0FxQ93yDjR2TwZV269ne3GYpYsWQNalOLuKHfq5Qy109Iuz
Rco0pN1SqBJvSCy8XBnHunAf4GcAsQ05WJAjrQaqFEDbtGnLs98yeoK6dY2G/AKbOcL4/cTu51FR
gNx4sF2+H1AXfvFb1CaQ1PdCquD+a7TivnpdY29YqmkZVkPHtq3lcxnmZWHsDVv2caPnPi4bX6Wh
NLjcOL4s0S3h978zPdiHUbRVNCLMPfiDg75oMB02P7tuQHdMUwZVolMDlWIlK4ROg8sjgrc7BPmy
evRAjhY5JSCCehjtMpxAJgyiTClvitpD8+pkgFmjLUakPHwepVC0DE2oHiTSTUEm0hMQi1edn6BC
09/03Lum+HhhGwFRA24BSSnkvtZJSAnK87wHOOwMxps+qUHIH4I/nm4Hs5L//T7iUKKa4kC9iX5q
+qYCXT2O6aE8xr1vJfqJPRlgtXSCgPo/u8AoWAGji7drkShf+6ZuVVWzVaEIADG/XxKF1BIawlfO
5edj+e8Q6/yRhmuhZ7OozjYUt0xTFuEM2a3Mbh//P+MgIwlsM671up7By2kozamqzh437pThR+N0
wim9smAXbCUcGeA7cMtAF76u86elg06PlgtECuLourdG9qNEob0EWcjX0/n8jiMwxxhLIITm7nVh
nVkmeqxdIM2nogsNdlsB5wr2y2hIC8jEgFBmJCABkVdGvfCmIh2AdjaEQz6KFatXx8w8Uqd+Xp8t
67ulxAl6RLLuTyPScF6n+lAU7ubreXoXzNYCD1sSAwvMf30EJ8KGxkL35RnEeqYRBgZEprXZ3EGr
HHQ3Y9lL92jxgvxqudu/Bg2Rb3Om+yewE+R9yPnUJIB/Q/m6hHvjU5i+YJyHuKz7euOA0hXUxVSj
jQxQ2TpX86nsoOQFIbQsNcCviSp+aHlyRwhLRpMWEGWSfb2dJg4uLaMxwSvegWxkm3FNGGikmRML
DTxsXolXMAA006bInCqeS2nuiGwAiB5zYPniwUW1J4R4RZpHvlFlcZY5HJIx6E7UWW6fmRh9CsBw
NsSVqdydVGCpruuUHDxkHx9s9MHdc5SbT7zKfMgveAhQp2aIbTYFQPdM3hli9/pPqmB9hiklV2KQ
C6cPJghEkgZsytLA+dH7aHwJ/Dzk2c8O74awc2CP/XSKW5tu52b6Pvnunjn0dpTVlUzbBTOLoA4p
DYCB8ViufRGLNCxoKR4xbrAJBTrGYmVjbxBDdFdO3oXAHO7HP2MtJ/MfB9IWPk2tTpbYkSXfHBwa
t7mR1KjDzjB/EJO9mEG5rwJ+m8/Nlaz6hYBhgQqg9ormw+Wv1WtteX2eqxp13jYz5y3qSioIZ4QN
KaoHgwxbQzeR8isWqkGPm7EzmqM9Dv02axnQc1/fwb+da/+60kgYA4aBjBneAkTUa45q16ukiVY6
565O62O/ANWcDg8w3LHi0U11iM/aoPU8Lvv0pgPYLFQjToVnZrFjljujL668gM7awV6YA8EEDXAx
auDAU6xWZ/B4TbAC7bGqhtu6EDfNrP90brepm3yH5oeNUztPztCLqEx1GqbCMiNeVJAGMoBgKVoQ
1TPWxJOTJn7OXh00C77ngr4oUjyiivMLkltHM2BJJQ30ElU20FpIVPSWMGOfwKKM1JYx0/IctAbf
Crd4L1w/Hrn7xvkYwTVPw46Mm0awqOUdkP/MnkOQTjznua+jTpjveelf42S5vCjoeUR0h+zYepd6
oNZGr+rHo6N+gGR05tdK9BcGoOh3wguA8BnStKsKjLYyu6l4pY8z1+0mlba/kdr57zh4BMiWbywJ
AYA010ijlhvlnKLEc4b6l3UgE0czuArUsYZW6rVz9Nn3QOsyHhWQXJg4Ratj1A3Ip3Uja84O6UWy
MDbu0k5O1zzvz6O4mMoi+wBXCpXij3aEMB4AQDvkQDagccFoT5RY90Z1jft/vTuLxiUwl4B6QtcH
f1/lEYEwHLTMYa7yHk5aV9h2aNXXkk+XBgF9JgoDYGMBbns1l3lCYXMkCIq0nf1JO2jCoLHmSkR0
8XEBCgRUTUC6fZKEk3PX0Yzgolai+YXS4yv8oA26apLGHuOmpa+2Ft/dFIXUK2ZuPbkF4Axe14Ub
EBQBnxg767kJdEozdrK0vXcqKGYhwTwpHvVA6jZzkaClCDX22KPvNZbYrHZ5f1poEr7+jrXMBWrM
4IEHWNWB6DT6/dYHRvfMbPDCB6fS9kL0NxXq7Acz3BNnGbMV9Qasc1ZBN/443Kou27WeWLjACbTt
qm/4v/Gdiv1EpzUw4bzYBn///azrZ/wH0agdNx+ufPI6ufb3k+HvgoANZbdP7ijn6ZwqYgSnCeHc
uMdnTnqOnAag02Lb5cMdrfyoRBsUPlO1cotfhpImyy/qxS9/arkbJmj7OlfwX38pdz48XctaYlPh
K8Bpxfd9vHwaFe8JDGMM6hQM5TIQFuVpDMccA+bYuZEGWCQTEgpGpHsDLlbw1i+Ao/RlRjK3g0dd
tmg/rrf5wLZcPoEvpg66KNNQwwIfIP6xwBkotimQno33SxCy0c01opflVn2aBJgBlmcPGKE1/MAR
Y9/3tclOppce+ByYUQsxzT0uYxqDK9AOTXalIrC+g3/3858Rl6vyj++DbnNbSm9gJw9EduGUzlsr
awGSJyGru1NZ+kkxj+8gddx/fZAujgtN7oX3ECZm/bBDX31A47Vmp7HPDh6ZbwvpDqHqs1jX8snV
0w4Nhafay8srl24duC0TXlBRSDwhRwuz83HCpi6ztBE1MsAuEGCUAyTvpZ6IW0HLBMSk0xXvcs1n
9feSLyAW0CCjQvEJ01NO1EdwMpBTZbIioXY9xZj5b+aKF+EEoEMu5/4natzspme12kF+C+kOxKui
rz2gN1N72zmN9+j05fCj85XetKnSW56Z3l1ZQcrZrWm7+8+bgxcZtb2FsB+A+sU5/+dQjHZjZo2h
yAnux7lm5ChNGnLoUoFIvnkzlfeMsCbOvWsqqBcOBdrwwDOCSiY0K9Yvm0AKR1TQvz3x1g/uHVq5
G5c5eWKhFn4rEKPEUs41lJ35UMLLarP463mvKTmXvcL7DYE+fASOx7p8C95oE2xpGTk5TL5Zav6h
R3k7Tmy/XAYNO4aK8q+yAYspTFs2+xvV55uq03GeZVcM2oU3anElwCoNDwwV7NU5HT3adcZgsJMz
5N/R23tLMvvK+3vpaCIZiWwkHnroVK2j/HwYpwGNJOxUZN6wabhlxv1Eh4V8SCbgjBcxOs+g34u6
TeSRwtyyOkeqrjaDn7TK0h0YqaEIBPJd8L2C6KO1dBmBJjPfWSNTYQP6oo2VzteaGi/c4L+P5kII
sNABrE5n14OsYbYpww0m4dCCBhsoLTyGmVNegbhdMMcAAiFda/29vGveLcXBkx90M/bAtRPQ0W7J
VPwBGc0uoGRLlLpiKj7Fgn+P34IwBGoBbtE6BTKWLavGCfthiDYeKz/2UvaOjN23um/AK4xGtiDf
zLV+dBt6I9E3+vXxXxZu9frA5YetQjprYbRcPaFG0YI8kAZwi9A6UjjD20iQSkE2/Mq5u7SsmODy
J1jnPgFU80pZZlqo9F67/d7q6TdomR5b0j8R5f3uB+PKsl4cDqlN0AIAJPQpjWrTvjVyRIf3TR08
iloj0PPuaUX3mgS/bUtcyVz8DSbWy4gHBl2IgJ0gDb9YuX+sp5KzZbbWlN4zDzXOpnG3Td2nFZil
QTTiD60Bqi1zCn1W5nE5juWug7z6kltJD5muvRtksxXiXYDdgI4r31MJdrccbZQn6Yh6J2qvfil6
UMx0w2ztKwgmA3w0OCApG8pNP/EhZnRGdolwc2OU1I3cdPSAGx9pXNq1AHW53R6mziMJPMscfO3S
ugElmJVMVVEdGuWXUTak8ElzqDMHzqx+IgUEMOnoOGxjVEA5GmZJTzOvmn0NY/2WImVwK1zlRwao
Mm4Qg5fbMoeRJItwsqJdEKZOPyVt56EXH17NBnU6O2K2ggRlP1vJIBz5hN7X6Vvj59NBEUg7Vyay
qXZnTrFdSxI6hQutt6AQ+2p0GHhIYXj4KAjotS21EY4Goqes6i2WLt8Gpd39+vpq/K1arjYVNHCI
GhCxQiZqbXR8u1QmBffcSWmypAaTTAZ9qBW4kJEmIaTZ8Gp+HHp37xjDCXJ8cCjqx1Hw319/yDox
CxPx4TsW4/jP4ZKZZIL0OMxI/bHbvi15BJIQO+EGVMvSkjYRcrfmsfJ98vPrkS+YXYy8xM8L6SVK
kh9HVqVZtEE20JNwmUwaHRibQfM+khnBzhO0wn493oVri758mN4FJ4+mjlXqsbDo7JXC6u4Byg0X
/GcP3vba2tWOijX8pq9Hu/DcYl+XVDfoShCOrWyfJJkzFL5NTl3jm0cuabEvwSB6xeu9YGFh81AU
h17EXzWBj2uINGDlCwG2aA0uH3TlgZPeBqw8zjzjGkb44lDQy17acdCysk6gtqgZZ3XaZfedl960
LWhS88xLlL4mKXDBZwMq/v/GsT5OKVBphqMHe9HARiB8Al4FMZU1f5t6Y4mjbWTXvt6qi1cA7SN/
Y2foKK8OBrqGFYVSXHDKHHk/q7oCAqfb+S15rVrnISjkLSgOr4x5cTUhrgkTgObGT+hgo6y8wfJb
fV+6Um56xC43uVkNN0ZedldeYaTVsWT/2ppFtAnl8KWJFDzFn0qMI/JXTSs79wiJZWjvjWYiIG5R
9WaUBuaD1QZnU4Hsf2ysxObdc6GbXx6UOEKXtTvNu43R5bHPKYGH7gWRp/Vr7uIHSdKquPL1jeFP
7cFD0iVsNYEQUs4O3ph6IS/mYymMU+OMD8ZU9Zt0hO0une6tspB4gItHY6tuEp3NPFZGiuYEUNMi
KcxJlLniIEa4C2VaoA0elQ90YfwBDJmHlpzeApT+oONrQ+6YFRBgHbwqcWyyUMWD71n0frqRowFC
dU9sDPRSMa/C9+oztHDA95LZLHRlN4Y07f3Yzs27wVLHJVMLMMNN6bs/bFaae2ey0rgLnGzr01Gg
+TV98nXxi5TGj0A7DzadbyY2AouGsMJvn9NAZ/u+08jTTkUV+YPiMT5xO8zNqS26t5q3At5P8dQZ
IMtLjXwOVdnnERCJfpzOQdLxBgKfHsgXrT2zVETdCW2v+OrWGkjI8zlB2QkKESTYj055MDzynlMw
WPX1T1+yHZfQ3iD6HVIcqBDZ9GjQmUV93URZgLp9Ke6p9O80mV8RsvBwqIpHn433svcTSB/tKLcP
TeaA3xnJCrAIurR8aNCSENT1reGWicKQKU1lBDRiQo18g0Bx61H6pG17bw8cCf3pZ8BcSBvTPRLw
kV0EzzmZ9QbgXZ7QtJhDbVvbohE7iOOCWX9MgNLdVNp7EqXXhzVoYWIjz/eUidueFN8HvxMhDpiK
WQ5GOgk5u0iofg4bPo2JOxDUcXIT8jhBEVdOc1Q10vOctVfu6t9m79X9AX0BsmpLsydiyZWBKHun
DrwMmWSHjXth/k7zIgwGErXeu928AewQNmkQwbdPlpq966RbNUKWG94DzZcMkAra8wRqvdon21Zn
kQP1qrHMooYnBSimJavvgSuOauAS7IJEgHJEw5B4ylx+Mep2xwnfunX9E0RXG53a4eC+G5DfqMGZ
hPZ3G4mOGg2hX1vFtR2G0VgoIgBjRXAEvq2V14kLbvDUD4bj4G6pAsKkN279xosmZFA06RJvDr6j
m+bKqJ9qZ3+HRbRugbRy6dZYvZsOC9JajsVwLJUltmbqVvtJpXVUScbQ6urniVnXbFOb5XgYwVj1
SmV3rfd0/SDgGyisKGYPbnzwd648kywv6glBnHlsywD90lObHTPX5i9NDx0KPbfuLaFDc6PSuX75
etHXPtEyMkAAOGYA07qfmNRary0bzpdKTJng4ECnNqvi7Jom+doTWo2ybgX3S5mOQ9kNR+U36Azr
zrXqHh2mbkubJl4wvH49qfVbt2wp/BMQZlhIO31qYRZtAKtUkulIVKh1WAzh1Rmtva1lCJSXFlYT
PHWfUJJGWTtIDGT8cSlhJHbbq5MG1fMVQ+BdeEgpShh4tQGiWbiAP/ombDbV4AOwc7SqInhAbY4c
gKZAf2tXEoiFt3ZkDgANAd4GvoLAGlXSlCq9G9CXcWOioTFWHHELC4ijQGLmsv0g0h40Y63V7joP
rcBRpYX9MA3qR0tp/+jXROTRSM3iAPpF8kRqMcZ2r0ekSyb2agOK8KPMhypiNQYCKb9PnuY6Rxs/
K9UdSq/BpnDbIM6EQ7a8xwNrthm98XztRAzKgD+IAzhl6gzlzeSqKfZHPFdpRSiQ8bU5o2Gwg3+g
A30a7Uw+u8Cc3eA7nZNNfB2DobgCwVrdb1nfQ6AyoHoHlhcHaiYLW9NcgsLOGaR8+vo4Xbqd/27C
6nbyrp5BXMeGo9lNb1Wf3zq8JxFqimXkje3vLisgSFnSKyjUCyfsw9Yvd+qfOAmRLfh5PKqPYhh+
qcl6cidjvGL8Lt5LOKA4WACfQ7Pi4xiNV/t+T8lwJIazKVV2cPzygcxHtDXcVUb9/vU6XjDwQNIj
hQE4/dLbtVpHn2hQ5atMH+kYwmdiInT7ENVmXE5zCPU1BNAFKwCnfhEyXdrwIGv3cXJCGC03bTnf
G1JDCmIaza1gRr8d2mLefz2zC3u1aHOBDWhBK6PR8+NQ0kU/tEOEPradSR9zwuWuA57+ym5dsNUA
a6HWvNT9oNS6OhHAFplN2psaPCG2PrUZKIklRLB+lWZt3QQiyH9/PatPKQMYuaWuB4otoDrQoLCa
Fu17G0IfWX8cKcBFdLZD5oCL3B3uKTHiSfnAAjEZQoPnfbbIgaYgnwuMAyH/USsT0r7A9KNXB8YW
te9P76PF2qVhSbn3Fc2MQ+Wk9Mnipr/NpTdfyVp/9geWsSDQB2kMD4xwa7habbZgnywq76hFdtIp
MFx8LqMcgimR1fhBHIxI9UxMhxq0SCG35TVp2U+HCWcV3g+wEUhgojd5tc1qzHPu0sY6jm0w3c+A
sW1FSfKfVzZ3CWs/+JjLMEuHNrDS4KJb54MWQZ686bl71CQbFlzMn2HuEw3hF6sxt4PlNaFnjjpO
q2FfBBWJwYonQzGM1zA7n+aLShbwBguVmwn0zrru2QTgNBlLlp2Cib8gH3NuqXVlUz/JymCasDqL
agAuDhpzV2vqE/SNQPPGfpx6Yex03/AfgdmpImQWkUZom2CqG43O3qdysraTHO6L2a0gf+OMJyJs
j0eB1Y0HWxXdbesORVLNDFC4akr7fSttflsKUhy1x9tTnkpEKbzPdktW46frK25HrdOY56LqSPL1
LgJYuN5GeK7A7i9od6iGAp390fQgLYK4DnRZdyYzH8uO7HkeQG4b0nxAJA9ghzCMu8AS0BjzQuKC
+pc4TSiBJOKqO0Bk6tQutOZWrbaTZ55Mpc9pat679I+ddzthWu9gZ85DpLGgVt6BaM/K4A/bUdZ/
y7IiRnNegnzT9xnP9pi3RweSx9TTd3xmD9P00mWANTXTyRrUc5a1Px1/2ngap41CpKWwtgQAMGWL
h8mtHkEFfttBD84W7g4o0c4b7nPF63iq50X6xEUHUQNGUmme3Snf5mlxBmHjQbMfPcs3mvW7hcuf
Y+6F10V1Km+9wj3nlhtXI77HBNqa/ApGnphNNkXURtRfQMqYs5/KsGJHpBu3t3c+RVUw67MIHJOI
FYGrRLhHa778Zm9G21Qa+X22bwGerIxhR6F4kXcv1sD3bmXeApr/bbCcVyPni8MecmpCwMcF77I6
ME52Vf3CTLIjbXtwibuZwW/tTjghoEp0eRsy1Gg8bxGt/u63aHrOumiYXszBiWuSZ6HU1QZ8CN9q
miYen7ZY1HCEfqjEIhd6DIFD+W1ALjuY+xtVmVvd8E3uAJBJRJxP0JGQL0hs71hjRRkcsx5LZmiQ
TmOGpiM27Rw81qaMp/Y02PauN8dk8uc3xwFIrs/Nb33/G+SVewQqSV/WW9f+JbQ9hJgEGWWk2+lb
zd4G2RXhVJGwzrqn1peH2YM4Tj5Ey6ZwHEMDu0nMYpN2PTITbRwEaR4GqDNwCFukKEhCrfBNZVC2
zgtQ4M4Nbmi7ZXa2M1pAUqVlPqD//Yy+15u0Ysd0wWm446auTlj4SLEutpq3QPrbuTeeraYEaVnj
/ymmmYZl/V2KDngON3REA8/Dte7Grro3oVUdpp7zKxs9iIfnjxTBNBgl3XBqzBuUxIGhBZUF1ZHX
tQlBf4zbjUiQ6yfoVuwBZdwPQP7r0n3OSg+KXOZ9QOcH0tuR0HpDfYA/C/Xsts5pkOy18NtXELvF
4BoKMzjtheeH0wgPtkeqBijApXvZDPobyuWjyYD9trINtiRbhoXQsXbRggsvOO9BjtEIVDummIBk
oMm7P474+zty2m1TdEOmstm6JdkHhYUaBlbCABFHiC6IN9WmPAzqAIYQmQ4fTzghdmjY2R10ju/A
2lPH/lx8hzmNjCzfFcPtPNAE6fOdM41u6MtpC3jCLwcwj9ZyTv6Ep9E1br2xN+OSOWQDxoMtFRw6
AjMC59NI05225Wmm9RMz/ducZHfCnHaoxYLdBeQeFlrQSQqsSEcjE+ZoKvEzOmi6dt65GKqN7XRP
AtS2Mxaj4/mpwW+kphUyWGzVAvUk0VaBpJvnpxHrzXBZLSxqnIofHlrmqPBvVZHGAUTPMhwr8I/h
EmY33O82svSQkC9feGacy3a8s1TmoiBhvS633rAJuHzwBioT6Ko315oi1zsOOU8gNO8lDvKJUd+N
j1Bl39XE21bUe+m1vgMi5Vkh6g4tLISj6QxojjBio7W+e5UNZ2LaNBnEctAKlQWLbSM0VgqsUyOa
//eB6JowdXMFDQ/Vx+huTYoMGg0Qw/nR1OZ2JGpnQiBC5TpaSIAqq4jRHxDNXhCiseoWkEQ/9Eqb
xeOY33nQAlnMnwcpjbgoDQohdmGEmpn3rJ8jFyosYWe57zO0l1BtQ/6rRzbP6eDhOIH45QWdjFO3
ETfGJF8z3wA6FHaq6vKd2+SbMpUHOBohKdstmCn28FTqiFdi34t23/UdunKg/BQCQ35btXo/4wVF
ppDPMLDyHZwHuN8F+Z0WwTv6sF+7sfnB5+a+VcazFN6pt6YdCxoR1i5B+p84yZAOEN0Gb/X0lFYZ
wnt30suWwx0d3OIQGDOJAtJbN6M/DHPYQcr1oMEvklgiw40D6rQDDpB5Ye/h8vYAvTwZue3GYMLP
YS1x9GF0erGVfqZiggxc59DHFBn7OCN0fs3N1smiCZg8EMYAA4/MVE+rP00jywO3ev7kcLPbKtBN
hkYn0mhYhEjx9ro9Sn4aUNQ50Pkz3jWFFLwrkrxh9FAgO3uLIdBhb7vtrduC48KvDQZ9uNEY08Ts
DfnilDI/+oTM8dwU2c2ARO6zV3TDr0YKx4RqXFHcIOZgIbWqEbF2vbAFoEgL0jgozpXurN4BUBx3
xLHRS6rVdMhYrxLTHYK9HEcSen1WPM3a6ndQVhrR0z01zwP0LqOic5BW5uSPgcZ5ZKhMYkIn1/BS
ZIq96WHMDHqYuA0wP0hBdrlOp82sXWcOId0iDhlEzFAfbeS3PLfEQ7PJJQOhpYbIN23n6ifyN3wz
+mYS4DAO3EX3enHITecOgsMt+uamR7ivwFU1HDTswbCdOnE3WsH9UOcRrtiNkKCJMyEKDMaLeLKc
pHe7uyLofqMGW4eA1OVo1bH+CKpeuqDxw9qy6AZNuzcgfPwxc3DAdGbzrR3pnzof4uXNLeo8QVVk
7y2qYSMSwiXAI4CYRUjexax23pFITHgQPIKhaDuyvA2JZY049NoOJRCPgRnsrbbfZH35UIqGbojP
f/R2WyJLob47I/fx/3ojyMHnk1KaglMzeOA8q8O5aN9MG0VvozmhiEfDxh6gXwjofaiCCag9RU99
xpN5nkloqPylCLybEm/lpAcoO0LMIjPMfZWNh8HClllG5GdZel9rcY/Z7gYjw6d29+nMnk2I2B06
EtjguOM7M20IQILsqVVU7XlflhsTnFSxKdAWViwJ+Hoz1QKIEWSHhs4gtwERwJqat8BwnLMJ+sIw
LngTNmPqRJmAA7q882PlRPXcbtBnBHoAc1uJUYEc30fW2kny3tzlQm7KiSTdAHSIPZWxQK45m4Y4
LzGXor6vmY1SuUxy1Tzbc4Wk0bhJU1zXSSVA/nwL0lOb+lnIkZo3O39TOgL7hZ84V+1ra3i3hWYJ
0LubZqrg6biJH6AREP8e6YLFdakmvddpD9ZXiEtCPbxwNiYL3h2ZAT4CKC+7nXkTVqqLud9AAIDp
N+4BYYjtbSgLU9ntNG2SVP9OLeMwoR1R8KfFGevwGhFVJ10/Jnphs+rTo26LcHm5mpnjRw31PcR/
NyK3o5HQxGjg6wy0/Tb7blhYvyuR7bpK3SBMBfkVUqSlav+wIUjMMv/t1+ZzZet7fN/i1w/guXP/
R9h57daNbFv0iwgwh1emnaStLFl+ISzZYiarmMmvv4N9XrrdF23gHKhtS2LYZNVac80gHGxr3xS+
A51HoKfNX9scgSN+LebQMx4mJjZ7NdKMv1SGaSXZBo2t4WnAnpqhadbAYVRVAtG1Z+F4D9OUxIby
SkkQNrKNdMt81Vf2O639Mtvlnsne/V4U5cp2SeY7SConff4+mgoyTbUFFChwvKgQoPQHsKfY4Efh
ivjC6AOj1obQ0fI4S0uJA2FykaYMjNT+ahorcrae3CxygZzZL2qZ+1n/WixwSSbGHHZ+9lrvdv8Q
yn547qr54rr9h1y79z5tjn2j387tczXg3Nr03qEb9nw29+J1Bp3QzV7mC6X4KFEh+YazOr5MRel3
tAns0OZBsin3nuFv/Rj1jhF5s3VcxPhkTVbIvU68+mRp82Gxtifd6u4UrzkbRos+3jssjFhoIwkx
wManf4AgGZGg4++lo6W2YUetW6+Eqk2b+7Qo/WVb2cHG9NfS9mtQbLoBfOtAMS7vbCkOOst37pjB
MmcUE5k/DwPT/NzzLYG0oBR6NLv1gQSHMFcs0qLsa7oNOGRqgZWQGEJJBIxyWMsfWmIfHIVHs7h1
RRJmrhErifOodrtQLI2ymkXGnr7MaYtbJYkUY4Qxt1D3Yf9cpe9uWxwUnhnw9ouqLde99UuponIq
V4NaxS94imwDTkPyfdpmpG7sDXSZQzrcqWt3btQ1rsrMr+Rw3rvQXJkOi5RJmC53XltG+9IqeCVM
1uGW5qPR4Scn+RUX+WM16c+ttjxkoyBrb1vuVlv5+Yf2+Z/Ns4ev1I7WUYnBStm98f7ZPPflbKXW
hIBzlbHWbKHpdvdYIeFT5Dub4AncHRb/FAPwG5y8H3Q3XIcSgige+OW3gyYZ9mzob7unRsmV0GiV
zi+XOJ1riMrKo+3VFsu28Qd2yO9Y3n5Ui84IMSRDpn9T4wYlG6HUJH9dqmWPfmaNLytRS4wW7BPX
PCg0aqoZaPZJTKbfiTX873v9Gxz7rxPY0c2/4dlFu6kTmdb9Uyct/OYr8VTa5c43+pOj9I54/A3Y
+teBfsN6DAgqCw5N3VNdnNuyOGwFbaeGxrSafTHeqoUZta32p/v726Tmf0cFQVcNmPv/ljrXnd5A
g1a6p7KkURkty9daevKsZiFRb1Z5bsbJH/jrErTtv+/s/3vBzExBn/+C8X+7YEeljrJcLjjzMCwb
g3We7wdR3tTtTWsP14U/Wkv1h4/z/z0owTFkgOIT/q9AMm/M06Jq/3fQAhoCDprfm0kJ9OmhyYzI
TPLvWtP/gc76GwLOTcZMD6d2KJDkrLBt/PMZarq8cUQlt2eE7dnHamjNyVLn+US4kI3BknT+lFX5
21WyPFiGbnA45HuA7r+ja3M+60bfGBnlWENB6w4fqA2Kx2HZaLGytkNooFZVbEoqhBEO0x9u8n49
f3uU94UCD2s0X4RywoL6nc+qy3zR7EqZbp01++GsxXOqDr+GtptgA1RXYl/6P4wYfrtethhopruD
524Rxyf72w2GSG94rZzL512MXLLhTsN6P6nnsR8fTHU51PrX5P5hWvvvY6LeoKzd/wdX+3f8F8G0
tirV4D6pThKo3afb4vncgsBYKhVDLCQgIeKD/35nfheKcqX/POoOj/9tOSqF3agDzduThO0zsB6g
Ea9byKmvBgFNTnKVYDfZ10QevSms2OoftVx/lvPyh4/493nDv07E+OeJoIafszLp3Cf8fO70lCr9
bHQYXpiPe5DP0JwVrwiz8f2/r//fqzFsebiQSNdg5yOT+OdRtzyVhZXYK3XMAk5RL0Nyntwy/VXi
yvL838f691sL39LVoYJRCTDH3h+Av91qUwdbUXtPfdJTQz1iXmn6i1fYcWO7JeFPULH++3gGHhL8
yr+9OCwUPMkMFXTs0BAf/D7cUC1yM2YMfp66Tp42R7viVHQpqxl4p/RrpStDSZ/ItiDe7LF6M9Ti
mJTy7PUGLZJVxCWiqf0vRMIZpkx+y/E8tzijNslPq4Ux43mnckgPagryJLb5pAjnMGjajSLsi1e3
Z23JQ6W1YODM5yrTifWzh2hZsvfU8O72f9AWM+AN9OvVipJiOdL6Xz0r/wKz/wu+yuwsFr0WZInS
fFvd/GZO6tOQpFG60Qg7O+RdBA21Y6N82KN4zpe8CPpqiTDfzWO7225N4YayNZ5rmE3+sBYPBnKI
WntX68+1pGiciRctBLnzqurjwxRmDplf2RfU65tWMYgYnq8OEkKLn86Wzt8W79Ee7YMnSuKD8jgp
uYluHWWmEfZOF+jG977abjNjiIpNPVf1j91KKEF5K5Z3jXmvXdJf4IXjiemct1kAWHZStS8rHQBY
vaM2bKemzM+zaj5hP48fgnY00u5Vr/WoFz9q2AijZh4HiNIIkmJR9s+wwS8D1td+Wtd37QytkfNw
tpe0VF50N73VhAXiVcc95dQuk4NT1EB6D8rinOsEZwzjBLyuXsXwtJV9wCglHFIrPSi0drx4XdYR
l9iG+N7IG7Xh8+LsNRwX+07xF+pwzt5T5zT2Gje5WN3Z2HDVVe0MwaVqB8P4nDaub2mpXwPFux4E
KqMyvWC/2fBKJ48WyVvBJPa/aFbzsmQiYuXpHRHrdsMkwmM/pWJO8umuyKeQiK/AxWicLWEgKc07
z9N68WR3uy3DxaPt7109LBf7OxrDs6F9jgP8jhm6h+ZEWVfHeT3GaksL3he+ia3qLJWrWKs2GAoV
kgiUylI/2/3wMizdS74tla/XYJdFY0taU70DsE4OkldittQQz78gaccDOG88ULf7GuIZ3+une319
3O+SU6fB2HhvC+pETqZqp7gR6aeJv4lf9tO3QRNR45qxJIkwcJPT2oFzCDX/UsDhwhn6/3GVwrl3
Rtk/1KlJ/bTnSN06tfE2b72M2/3WgnZHM5br7dacsXF+cY3ZvJ+qTt70hefB58J3erbkx2A1+mlR
m/I8jm1ytnpressGc7npclJuJsz/X6fUw6WgTHBwejIw97m0m5s8KooJy9/O0jdzEvAuixHJQb8a
0WgnHUy7gikSUw3fzFXlW1nlSZxW+oQWyTCibO7W+xqWofDNSlEfq2VcQjwa2oOCZG+m+xycW3Vl
8n2A6tFMQcHDk4XW4kzPdg8Fvy4wCA1NtXC+NZPDzKRrFsGO1NQv9ryBYuYq90AYm3dSrUWGudkZ
N67T8qG3VaLC/7Ec5ynxNhf/PZ3ZTC768rKWmBjZwjxKoCd/WpMnI8XgSExRv8+COxXla90xIbOg
1gyJCUV+1Lpz5xVPOlYKaYYDnZRVJJzi09FFi523+hPq6Jup1Aecvs662CJZ6pEyglal+sAExzJR
YAHPL53zOGrle+t5182g18kH/c1d7OaGl54HUDVBpNo2dFr9uPG+MQoslym2E/VoJbg6GIw6VH/G
e7Ufn+22hwG8xlbNCMMiYGR/QSuqI+2xWOwfjlYF/HwDq40v5LRD7l1idSC2nQEW/1iN9b2c+huz
O6fzY6N4b2M+fRNbgVTOYpr0qxyNA/+oms3dUA5AakOIs4lvctPpmRqAUQlryUxfu8nyFW8Od6dg
Kx9jubwb3VlTnDul6KKdWSfMs7poIf+ZrShS2uWXjjViaCe2FUhbuZfVFHrkI2DJesxo1bE/D2hL
s8x9cQee9eXnxG2z7IGn+7mqJC9HnNKvjs3yORVkAVFpMOJBACfu9kuEYnDgomrIGIYjPiEVYot1
bpfhXpGfpXTuuS7uxqie56EGCXpRk0evbg77sTetO+gpweHwA1Ee0xF3O/u2D1rzdpPmY9fkZ2tO
KIGtugzMNUMMU5N3yKLJWVHB5Kt4SV047Uw/m14vUICmLjS5cy306SxSh2X+rGmfa9/3IQ5tobup
1FmOP05VqBlZbFTb0eKZ40dco5h8vt0qmUTydR/u7L+JSq07b3WTQsp9d+rqxB8zrckf+Z7EUcsg
rde4BWKzJw+UyQJjrxz+coRDDNzQsXxWzpEfasrqpjFsiL/DgV+lm90TgFapyBGO+Bk/9QNf9GGO
Z230tfVx/17kv/u5wEF/5R9TKU78aezr77oByjH0vrVcuMFjkz0XbhbuR2ZWHjTF91bKNuCbxWbu
Z5rl6h1f0jnVQ85FXYp3OX+UlN98MfrkgPkvoihK/lEVJDDtEn/tVSmsyG3TSOkJoEjdby7QUCc8
H95fLA0lciy5HyPr2xu+KFP3AZH9ZG6Fei86LcOqLhfJ/dSRY5s4NFGuONRDfsmtDYL8ol9EMr2m
tfbDGk3X1636Zmzb9z4HlU3K6RnDO/bBvvGXTTf9Ag+ncU5/VOiJQgVecKiPcLvw70ZcYOV+sewE
+a0l2TQZPsE7iyBTexId1MAut/eJndhPPVZQzQIudLcnSBzJLaZ26w6fbf1hqeWdzFNoGlM/BnJn
YeFNVNW8zSQqRBuNly/ZxwMnzc6kaOmgCyv3QVoUbEpVHia9sw2mq6VyYZjWkKW6TnjbD3kjg8o1
F51Pa2hDabVrHroJA698NdE1110STEtyLbDCeFxyxXy2N2hA6PQMP+fvgmLsH3IXf6XCrK6m1X/U
ef6jYS4b6Hohg2Uof9T6+g4RzfFnsbJu1YnqE7n6UjXqGM7LfAcxp/mee+Wbu+J2PBD05bdYwlKv
zE4gSr09ZI1TXu1JFcFGskcwKvZ4Wp1cOzSewfRiYlUnYS+Jy3yFultXPH/VaiXYOS1PWmZZZVx3
ZRGk5bw9y255d3PzmTSVgvmMplw8aqb0qVxY5M1Mfodj8lMxm49Zyz8oN5LvricGFzamUa+Rtrlu
Gnidojc+/HXBYNpqQkPPe8bfylvplG7Y2JuCqx5mM349dd/a3nvv+8r9NiYYd9pquptSMNo9rOtw
69rFSQUMP7UWk76g2nrjPln04aLlanE2u+wVCguAoyJeMHNBjseecjP3mA1v6j6sUeHqmMXmvHdz
6lwmxELKQZSZcVe4Yr7Q0Vd+o6nIL1LVOK2GMr5qqrhhYjN/Q2Ph/ZDWWNBnFpZ9cpkvHSvFyCJM
zLA5ZbSB2yHLhGGNm7/AxkyZNRY03EWaoiDU1XIXqrEvm6NGWELWDWzLDjCBb1pjhj2iSnOzOBbo
cqoBEWSyQTMwYM/cTDVqSWXUoCYPaQ5gU+lOds/KnLLA6snyvUq8pTul7NKHRk3V2OyX5TZNKxvp
B8pMTJyUZ8eqNqbHhEa+eugcGY7mTAEHCOKp04k34XbT7SQ3K+ykKn+NdbEtIGBGlVBqjU3JZgqj
FpkLFV9JgkyzJ8WMb22boBQh0T7/zIq1Oir4tJCblf2Y5+xLk+7PVmeOzfhKviVb7eJa1vME6KDS
P/Oqp2A0bJmw9VjJbb4qXVxmm/iuzslyqLA0/OB86qiZLMfXy53tq1dqIBeDDbXG0WLD9CI/VJvD
uKTOXHqnQSWFrm8YwBfD6Ds9RkRJ5rAPFVawaTl7k2KmnxNO70LSWZo6k2MxILlPGZJJZ2B0562+
N7FKJd4AfXGQjyRy5Bd3H19pa+zuREZdmiQ/1ykMauK08KNRkKd0ca1D7mEeCFvj0GLZ2LX4aUlV
QcdkBjCZDjOetKVFcaTX/mqtlAM6UysyrY12OkIUDQyjj5NlvC6yvYisuGADFdTdFmelpH6XZTDV
4zUbjOyXJxlMjBs7gHlAG8aurzxk1kR1YQ/HpbKYe+tkUtXN6AuGJvSh9WU2uocq0Ty+Sftut8VH
YuwCH3sOxUpPmM6wgKbrLL3j0FbnwmoPjtu8NGIExXGuem5C1lDUQ6O0VyxrPuTCnGGQxdPiocTq
Bu+jV+24aOrvIzItfj8ucraJU4qcBIuNInT8LQ3zJnO1b3j8MLGmcGXADFcgKiztpGzbs2itt8JL
Til/JqkNH1YRTMb22jhVZMCCQnsUVpXyMM/t0azcU8Ns1J2KOJXWSzkyAO9aoeLf5Zihl7CGNt2E
SnZmZuAwr5j6D4GPm68NazjI9b0wGbDt10k1f8j78jOfxptRpKcRqDIwljU/OEY/4fUGMks23RwM
s3e1UZ/6yjKc9pPzsvbHmC2QXCWOWEdnFOu31p2+bE8yOi/N9kfNnuk7nbpebGHEwkV+Bte9oyLl
IVjZLLcOFTFuHA6FTdoiZ0P/1TPKKtXqrk7L82obgaLXE3MtxyBsRc+YzjaVFxizZT5hIvVm2dPj
BiXET42hRYvFFP6Di54jMnwO7VY/T5p2cqvlZlfneEWNhFoeM5Q1gdorL2lNtzjJqWn8ZIIehUHd
5hulFUzFr3Xw3hQ16SdfHcRkRcpUr8hstgMMCsjspj7A1GAK1E1XOfP6FFLElbton8VKipY3lsFQ
9j/3Sb3B7ueU61GVZdgpyzmp0qsyTge7QW3k6i/qNh9aCEnG1j1g1PGce7AtMvk89X2U4Wcme+cr
mTCehE9kJmskPLGSD/gXOezOsLd705IUdOmxLNI7yBg3ZdZSKI63omLqJ8S1UeuX3Oh+btbAeEls
0PzWmzKZT9lWn8zWOXd423jZSFOuMoplsBXJwWW6Ox37ybsrnTZMMjdO9Pw7FN4lXHnVAoXUtAAg
WI9VyeK2rLvVlvHDSHF1yRlg3G1bncSV7MhELXJoKRtTP5ys4nJDO6rNoOypCuUnQboabITEBtqQ
v41p/TUOKKuSDdXbqjd6pI0pZkdSsAo16RAZmbsbMRJ1WZQ7HWw+wtK4M2tzve0THBPEqMaGtBIi
UfMVDia9e9bZUc0ZlTs708pRuq2lGffd+I1Z6XNTuyOjq6VHzJ6JUDTkznR62LvzY1K7SCrnoTrP
Sh+ai3jLK1N7zNtRf8lkRtDnlmjR3DLx1QVD5GHqbqCTgjp0jTjaaiVQyLI6uj0tJsWuWQnW2jIs
TSvCaisGy4yd2X0edLadDephXcTMqyt/7CCijJImTA4SHkN5nWsoOoWhMEYUqxaJtKU91I6ZrT8A
/mJMt5Q36U6MIF7tpFZOCJP4UjjMhuVYhEzKrgaKYHYvpJJyHTDecdqYQJU1sFViNJdtkFFnTfe9
Np2LZm+Xoa3so8QggTI1rfIz79R3D01SNuy7p2ve5M7yNLbViUiw3q+z/sapc9NnAQlcphpN3xyq
3D6bwr7m2frTrtpvjgKtypgvWymuos++td0I9qPPsdzfmbkzIGaNFu43Vrz01auSiIuL3a6fjO6n
zkAD4IC71zfF1ZuMCEetu7ap34YifZkz8TUWdfKSNFILmpkFcB1ZpFkFNV9KJSp5B4QLLRmbMF+z
1cgZlngW7EhGcjSc8vvKkLrUzKgpXKC4YT7LsqNYKYyDp2V0jLZ7iw/zeU+X9excBq3yUM9o3Sbq
yrKEWzBe8y756PrsBmHHt7VjlLvrCKfUOnicv+OkFw8waRxSvx36CyXArSR7k62aWZuWUNnkD8rW
xrkhnvd77uYLWbJ2nMC8sxzg9sl6RYgPiVaBkdacjBHHMF7mNcNhy4B7lBdPGwmFcLM/tqaG6JFr
IaNvfskWzuqKIMH6NXP0/QdSxKrQ3J5kbrxudnLcnAl0colx6wjGtQtJfQpHzlxHvliv3HlKuQvd
8pKShzovdK/DTam+LrZ97LK3UmhwMZCy0uSrRhnNDNVhQMPay/Ib2d6myC+WFEhRWT0Ut/qthg1+
pglyezM4YKvhnEfPfB4NsqxW5QRMfRVQbnNH9V2zuxBN8pxX27VPKT72R1DuFRD7K2Th62KbJ8Ww
TtVKkZSMATKoeP9s63Y9uqxa7gprwdoKaKd186Z1Y6SzhiZQSetqO+RZe5e2xr1Up+OoqEG7J1dW
6sOwONGKd/FfT//+qXB+R291L0Waf4z58tT0/d1qOfph4nlPRPZtMT/6IeOt3Io2mjcNctycH+0V
LpGufDdH5by1uInlCmwAXQZrqj1syoxis44KrD8lwMIAMKJlb87oHGq3/IEbPOQBepdmo6xeNjVg
EuBEChFprA1V3C3lfc5nNjb6U6HLTxNxK61k90PtqC41pYzsRlyNVFTBuLj3kKlgL7a3mFr/9Wyt
bdPCDJ0jxXW4giRKnO0EY60M7X5+thpIWF7aHYk3vp1Maj3mw7AvKrgUbm0UodbSlGprFW3zCOEP
7w8wzJZyH24U8yiUv+t4NCa+Z9TPzqTdjrn6gHWGQ2+QuHBdxKWrnc98aBRkja7veg/dgoLEW9aD
bRU3Qz0f9amM1gGrubKJ9nQ2ivfnFl5ykUC1KN2PEUc6MXs6cTs8S2sDIxNCUUKHmwS10YSZNsUF
r1WTy4PE3rDlmdA8wOjla0hh73vysHU6cJz2aSgTVCCtsTsfhuoDaq/XIU3ixJUHjCngtyuh4pg3
CffKcSvWlGGJeg5jST1KlfVl0KyrtWnvHeOxXmkvazZF+X4uhM0E3YZxByBg4i7vQnmweDzzZqwD
d3CygFnCPOaXqmYHnXDcOzArJQQNtUwIsmqdpcao2LGVPup0mOFQlN95Qr9B6yKRTn3tTBluPES5
pjyIvArKwQOGSnquw1afPcEFza54Nnnw69UOe7bHGaRlZ80kjXVN4N7Lpdlt+K9Sdw6im48d9XPd
rLm/TnZI3GBsbsmXpRiBtFdMXL7Lvb5O8OfY7Kio+Tjy7kpH5q96faMV5SV33XOV9letGs6jUt+R
DHOTTcsByOwj97Bw0uksK/VHySDGx0zkZluWm75CRi3dQPAGziJnDzEP/ciz5DDAWRx7CBxw5tgu
f2YePHq1tdkNyrOFIBIqVtnwYJDBi6ENXkrNqYSPvcNQunTe62LvJazqY8vGo21Nx7TDRX5WomSp
7zbgOl9WLTULw6Xyl5JOT8lYfscqiHW+PSU5y0vqnuqqPEMYePLs+ZJovDXWuvQh22aAXV+cmLxx
+xkX2EJbhReauXXf5tWFuWSsdE5Yw0prjPHqQiYd6NNtCJcdTL7Zyo4ASEHfJKmfuQASXj67sWOi
vXew1QccFU2gTg0FZkF1rC1plOvevuIejYFCKE3vAPoPczdi2tNOS7CqFvMi9VVjv2lNk6EXA44R
OmOvWjHIz+v+IKInZuVJGJTNt2VSnMSc3I5dHWlF/gWh77lK1tO4mOEIsu7bXRv2wn7EDOPg2Vrc
Cnms1fpGpDjTEVPWAG6apXYY9e2kmVvoVQ7pbyzHZHPf5iTTRdu6E4G3p7J5bRnHZANgpAplVcUW
z6TogqGlwNuuzy0E8knWj6mnBktmvYsEJmEp62iqcuoNG0otU9++vCXxwOVmKz8NuwjdST+6s3Fr
bA9rPzwVpX32Bi9GcPQ1lts3a00uLN864hQ1bobtQpF5swAT7I9ZUyo/2ln73C8kt0zUSPNnTRm2
9d0NBly+mr3l7sJQmXXAYVRX9Ce8vo+LIkmzNcNCEw/UHmAfrYgyCUxQaFkMUnusyTmjMIBkNsIQ
m943qzuwR7b+jthnLGaWVAgHG14Ra6BcQP2SsnzbAsu9nnspy/GERdeX6JavToILKe8ODmWww4zr
Mok4sz222fQeYVoAQTXODDaatHxWRzoGU/R3bq88LXNzZLM5qmsDjc1J/bJT58i0h+8Lu/Q6aEh0
VBZN+s5fEzRxJ+9p0/aW1oEA5HIuy2y8aBMwldzH/slwGViq9jUkYao7ihmETikiWaQH9DBQ7jAV
qb36tRck3iiIhrB5p3kb5dMoi2PNWGvuZQtSPQO05vfMZCGGeuZronRsyfp5xCOsrqznmU1VU/PP
ztUKH/eNmVuYvG27r4ItUhJ1uF87na6b3DP2UKE3FDgFstrbS/kj7TRy2+WGgQhg0mCWxwkAISyL
9kmmRk4pqL15vMHsHg1DNAkiJ/XAGPGbrlKUJpv6OthmsDn5QzqVQKVuTXrdSIAF116v5oNsd00Q
nQ32GyZhAOVDnzjRvk7tq6kzk0EjSxduD/u5ORT3ospKnLiWLliMBKHSlhURybnlMe+r9C6pmaTp
vXlapsbwqw54WpmAdws+YQu3edxdRnrNYVBibjzFDZS4aJlmvFw8enxoS6SkiZdMbfNg3SuKkipJ
d1QrJF45D/NBytDq+2/7qpdmsNf7KY2miTJYZBZdDc/LjIrRRJ3vK2AYlBroa+oEiQC0e+Bja6A2
tN31kDadFZgj16k4Y0vtVN04HRnnLTYq3vReJH0adbsb/iiN404NERJIVhGoUIlOnPIasrurRXpX
UcEhBGer+t43DeVsJS+9zlq/GotxanO2e0sYD4rTvqgD1lPS6U5Zk9wp6cIsS88vjs0iqckc2CaJ
W9fl/4P9quN4dsZZNFxmSpxqp0V6tPdkrYnmQhqaC6JkEKiACo4uV6nCoW7eZ2+3A8Xzu0ZJMo9g
Dao721RIVZR72yNWZIy96q+6tZ5Kt7vQNjMGLPvPXGcSSwt/MrPyDsHDbSYUlnvs2tbkqqTJFSj2
Ys9wGsytYY+lrdyQ2Rh1e79vCI2o54jwVm66bm41PROJAM94r8ln6Rgwp2FKr+Kss+X0tXW2V0YF
RBF7innSp+VtQXcb51R8MK3mDOmV3SfPZtu8G2J9ZG+eA6lRZaLmoBggJOlWKdSGyeK88Anlz163
WAjB8vuklSfc/klbGSHtrNXBLZni4Ql+zUr8bjAS2LMMCtPFh3N6xMHyaJrjAYAOvRDj2cZ8H4o5
gmFyLGipB73fKKHFAn0/uSCqup308bNUswgZzTetqL+hPb1NBNAcys8p1JzFjKYs130nLZ5NlPCH
pVQtOkG7zfwW4mMAAO7mPjjyh6EO1uM4oeIwd8mIugzvld0geSD3gYHAD2nnPOfjUZIJ94KCdTxn
5XZuasmMoxvbGH7/q6InLJc7CM90+UG1/3paYCKwLHURY5MrckTMHpqabA+ULmMFpalKEt48rSyO
ijE5hD5kzp5G04ASQFYeGU21duu+iZzEHHWr8juifCFzC7fgkgzIYIDjyWlvRG+ZLVdXMWnNOTMJ
DwYAUwvgVIPhwo3ZCDaPZGFZ1fv7JUHkaJA25Scwl/to2vp69hM4fy0MrC0/dNWwhBtDoW/YcmKo
oZO1QsdlxygFzcMyuky47GVzfw35NmEt67TFS5Nn1M2awRu6M+nC3LKLWDE18c6dby+lZq9nkE3m
YR2apgITwFxedDhDkeGV1aMEQUTelMqnzWEqkZE6eBzcvnsf1bwPlQRYJ+m65MU2lO5QpBjFMcdY
jovqtXGbzeqhKqvlwVMb4zvAzh41MPHGYykT5tnY+82YfGDU7cSdAv2pWIfTtCgmlWjXIkx1gU+8
Zdb8jdjG54KHoWGkBTbNSuXgO7XpRLvb0qQx1PPtjhppvvROXl/cybh3RW2Gqu5sj63ei5tGK34a
FnehyXKCk7wNXz8TEH2l8AXnnF6JxgKAruwQBOaraJWSRX4rwHBW57TZUBfTXi2eE5EqvEDe3sbW
ecVyNxpD0LT5HKeaWaFp0NefbTHYR0PsCd+GaeVulPMOPuC7t54L1UiXJ+wkhuEKQGskcYP2KJgV
jbK6AI8a2WBDG143+3H7xTyivm1TbXtyGd0iP1xGmrClf+y3zPmqqm5Auur0H/M2ZiYawk3EprN5
d3nNjgyvoZ9HxGUqbEg9sD19qCIUU/VlXeDTTwSeX2y1m8M2WZafeFWrWlxtmZKFpZcaJ2kv3hSb
3vo2GkbBzNrdhsv2f5ydV2/jSLqGfxEBhmK6VZYlyzn1DTHdnmYORRbjrz8Pe2/asmFhDrDYxczO
dKmKFb7wBtPMKeeEJFFWnaI2wiYNCcaQIes693W0kDQONLO9HqyeKt1MoPGCWNKXcMPiacj0YG+L
XlYLuizanVLTsMDoBcESVznd3sZxPVqwr8fHwAUERqNCPeUyFPi7hPq9HdK7THwj6JdFETtrL20e
Mi5XZ5nU03AVg6K6y7WyXdqqssHi29hHJbKzH4pcmT8nryrg7oTtqmFmD1YQioiyYBbU2UH29njo
2u7NLsEuecTR7VJDbY2IdCxl+hBTw604tCB43JknSFFSWwC3UrjCIKL/s5yM5meaAJZdpCGdDenq
SLTb3b+GG4kN7SKbeCR1Vq3yIT1EsQIZW6Mb8zoN9a9JVDRM8oomWKAcWH+U6XWtp5maT4sqQckq
LwlJOlQ4weZRwOh7N9+lZlbeaGKWXenC4ckwaXwshigdDhIqzLTI9NzZqSBAVpOldG9LnQ5w13KN
VkrFK4qb0S5T1Kg3RmB3d0maCm0VB5MVUZ7CQDC+ZaNpu2YUqNKJuroPokmMB4xuJn9V5XlMc8cK
yt9aX3S35GoUMAgyDOLBsIW7Vohq2cSd9RoCfkkJlfkdSETREynoSSM5pgk8htJkb1OiWCdY2/7S
pe4vYMY/2x2Yz7Ua4rqheaSRXnihB+xi8BHDs9tOrgFzdZtcNVDjzHrat1LLN6WE4xnpEqq28BXf
Rel7UaX5zwIqkrM19dhau0Y9UHxs0nXpBtWe5jehmUB22peBe9c04EjHprd+IvbmjwT8SegsUkPR
5+aBaMR2dHIvWI4Qjxd9WQSwlEY8U4YSz+2meQ4ts33JsWE8OLj13AlJApsLJ3/W6PwCSIiC6EE3
g+ZRCqdbjwYlxD4wAWEkPJf3ZNNg/UWBKlvopW+cTtL5HFER35azkg4JR698bUGb8Z8CfiuXoAEi
NhX3TZi168GroTo3frU0KutnM7suNMUgdYohbUOQoRHMOp7Ifw2BWdE78Xj4hyrJtiXF3aVMxmPs
QHfPKuXQMYJ1niUTyMEgSSgJ9O/ADd5S3/+NxAcN0BRWnxMW5XWaTuIIQ+SX7qkR+ij2TJlI7qjy
/5uLONxOQxst64H0TuMqhic9BTsu9+AGvMMM94itlVbp6UHXcOWBkQRkJhpQCATYQL+TCqdrwr+P
vTpfxXUECCto/B+C/uB9pGaFOrCt+LgAKusTZI8Kz6gXrlboB7rylNW5qEAyEmGXYupAC2FyEakR
SF1P27PX6FeGMfreRW/bYAk02HelVnj7ZM5ALcgugDoNZ2UKQI4ihJQ8TKJZJIqZJpX83WbB08Au
8qpoYyjzYYiBujnaWjPBaIH0spP02qEEUwuD5mhzQNbp2W68cSFEfkdDt6JTUe/Yoe4hKSCZG3qE
8UyKuu/wQiVsJZEvJBaKfw5tcoO18Eqzhz1mDA/gquZ+hndy9UES1eh0Zp3kmKI/P8stHpETuXfh
Xtmqfabz/5iYFo65EQl44Rx0lbw6JNC0YPSVVxS3fZWs578Bc/dU6uavqLeOUeGt7c7G2g8gXz7T
7CjqRdl0UEl2smrrufc4QlK9tmrYcSrpkYt919HyFEVJiCsf3dppqaSZ6soqsOZyiV8A5Vd/fkLb
AgaY4v5KadWmptEt++wYGtV90sSAUkcH7Yaoo+kIKtTI/gc/l411M+TaMXeeiCt+qpIXGIuF31rb
EPLGebJOOeq9AXJC2A9hgdDGKBOTSCIu1qCHaM/RLZuxOKEq753R/gXic4ER2MIafdQ04p1NMJED
daJae8um+ZEEFCFNE/ujGeOpUZRTIwpf+vOEfJHSpjsI00+Z7O9iWdCUNtYoy//Tivq9jbWXsBmm
beZna2/Cya2WVwQ4xcJs9XcumV085Pd5pe1kMoExdMHvQ+ifUe0RZukYlK17WnHxMKAuPd3pCCyj
FhCsKrpFA1Jq6/kHpWjTa234SpTz7xSVd7yqYtcO7o/5n/ImfdVacbbqtAJolxXdoYlAW5Z6RYo8
NoIoy67Q7pDNWPsNpdfcP6U2xhgThSkZbETWPWpiAH9tNMu8ognSyiueD43HLXpSUh0Hvz45Y0mm
2QQv2KRdFdAWMUvF3IDbg/J+iZQv9cgX7EWv0U/aFjnvq+f/GFoyP8/92VB3XIiaUMRDtzGsyivT
G6+qYnieq3lxT0pWkV/JsSl2Ra1vuBCWTVOutZIMj46DwKx0wU69Q6PoYNTqBcue6zgiYEwFIGcr
cldGNu0nLD3qelQLnjVz69bD7TTXPkxLvzEStTYH+Vb7+QsAQlFGpMJV9ZzYfUWjIX1tYn2XOuUJ
7VuOt3ETWsWVnH8Tip/IchwUIF/pOxs/pck/Q7mbbP2nTF86m65FcCbHodYtgxddNx5AALz6Rqst
h9CixAa7DHtwJ9tQN/CvlQCv0WXtfZ8G2borvBecJ2eROPXsjsg7+JgarUKh3SC6IxeTNv2MrPin
aw41Viv1lVLdPovrFU4PiH14N33TcUVnSbcHyvsjanu0GiLzmJjoSRdOFi9aTrpdu7/DioBa5cGr
aY0hwOwSKVB3JYOS/FSvzAWqrO8ZcKidEfU7mr27Mg6eQ3B1i6EbaW9ykV+LLsq3g6iyXSpUAa3S
uSmVcypt/wjwz+/jeilrs50RiVgBHQoZc/NUW332Eg1estxaTZTcQy4ovIE2/JNrG1yhD1S0KOpV
a0KkFGgUzIfDbYaViebKAjNrdjX8YzCOAiZrz6UbJtbPsp0fcpM2QLznPV8DEt8OCZIZ6QMES47L
tBl1YLORdTVvb41mbpzbxwE/ErJFeGFqPabNqqnpXLv2OjHeUNRbJaWx9iB7p8I6TFzPEF1nhYuR
+maS93CbJzJFdBxAZ3rgUx0jxb83eKAc62cRD9Z9CQYF6DtIxWcqiyNfTEO0fV4JU4bXTYMdoG49
+jQ9wKeme2VHB0Pzj0UHQRc4ZW/fDGn4UkPltf1sRUC5nWJ/i6rMPT4es4hpRsJGoX54sZMA6yAF
AfemNK0bt7d/tkxGqJK2ioloVfDSe4DV9ZjAvjb3irp7SJEe7sjCpk+r+mZf+AongmPgZhRhuWuY
Wt5IXqjnkAAj9AoUcZ9nMDEChCu9q7a2eh681zqG/G+0O5V7m5nnG4z2KkvLn0EW9CRZcjNS3rLA
Ic9/ILNKwe57bU2HDoDUGBW3umldGTFyt6UX/TFCJ1tb+8htta72AP92RZ3rgOztAv7gHpf7B9tM
jrl+w1uyBIEbgyJtxBu/TZXX848XHTLuab020KSf126Mp32HzyUk/DIqD7IzUE8GBz4DsmrtTcNG
PIuTjRT+D6sxn1Re/TM29gnkJoktX46NwbIy0rzDZrg0T4k1SYNAodI2HsD0XRazPeBaYEyt4wVu
RfcTfe6ZdUz5H5/bsn/Ty+C3q+ubhm5mRvVwOS9JlrcZfc2mXnm5Ced+eJDa9Nbm1p015tueVB4k
A2Xgur1JgLOUugMVF8GtZdNp12MP2MB5wllhVSYj+rXesdaqtcBwcje1WBHwQmVmsnVBCiCYEOyN
ybnXefeC0R1BdPRUjsEVc0x6Ld9ptIi9xl5LH3CrhUmnrDAmgmHlp83byO6UkHnaOF2rzr8OGiIP
VhxFuHJtjcVmrgl0dr4cB177oi7/0X1cYOl673MOzzB4G50KEk/yHbnufWs7Bm3xmJpaZR3MuXTF
L+nibjd0/l2iezC8phUYcUjhaN7wb9oR9bhoZdCHksUzps47w5qu+r64KmjIYNaw1px0E8h8Y4i7
wIc8b1fymPk+gGSXai2M6qHT0csKvHjvSZ7m+RSH0Ff6KNokrbYhuduygTIJhNMc3MPMh2rq6FiR
FRMMHshMTh3RS9uYcAC8jbKsXVZn1z1/TipR12Hs+XfNf28IjR8l7H2K2TSYLRCb7Y1VJPuA9bWi
dFmOE9XIZMXftgN/TVueerK+mpfdZDH9OKTtAsd/qO5D3b11Cjmtdfgbi/kbpCK9ybjvAEBcJ2ay
b9lQMRPQ9Ow+9GhMpdzkCX8Sy5oD8p4qY6N6VE2s6dXR8muXgK7nU03Re5VM63kd5pX2tezKEPdU
pTEImfobUGWQo2jggu7luhup1sf3jiW3GkVYLM8WhimuxjZag5lDLin9F3+/bQEIIU3tZ5cFJnuj
AU0Ij+/S5Mf7mYIwR17z2POf69Kt0iWCDzCMaCTWSwHSinDtmMNKyHNwcCZ1AAoehLtp/m4N5T9Z
PADunnaE8ggzgeDCvw7ow3xpZcVVqnoI/rzxXnmCN6710T9pH+2hqQCMeJWut57/4Zl0r/inwjgh
2MqJQMObjCvJKcJZhixGrrzn85LQrwNOlkFSpiK11tP41jcQeg4A8UHsggwEBkNw98YLGyx3mFXU
yam/nSSmKo3J3Z67ebqo6hzwOZ9E9BEqNdGBVPHKTVWOdBnXtoivtICIH2I9Yt3VYxWj91CV2qGe
zBcUkNZYW8LLwAJOGJQK9WNWxB3LB5OayXDMsyMgDbHgWCPOIIHmTG0P9QOpl3aKnlIru+1icLoa
tZreNm41ptDjdIPOzjZJwivcPkeypXTcJ4hHlBQu1gnVkuWYW8dysB9oBO1CeIjmmBSn1i6fJKpD
i3ro31BlDyruQe9OAkDLEUB3qvpOdgGgSrqIIUvsMjt0jZC86MQ+aXWa9pXYWlnsLVQb3lkT7LI6
Xltww5K62xIxIkFEQ60r8tfAlfieaP192hV3dh+ebFafyliKQFjRvPhuu2grwi7f7NcBtJ2lbsc0
1Ijldl3ZPE/+9JpDBWkbNO1yy7zu+vJNovtSkRhW5vQShwVKtR7NG9zQxzc7aR4qF6QilmZUHVV9
6NwK7V5tqwbzieR5jSvvgdiFXkv9HnkhuiIxdDYaJTe53R9MohTQUe9+mO4cIV9FLE7E+be1IqmW
EZSONHwKp3SVYPDnF2qfJGpLwLkWyIOhhL9zipQG0wB52gvkaY5dwhC8ak0XGAQ2aZTbNBsqdfVN
DV+D3vt7N2bPQZFdKzO+Qeh0YzjhY6a1+z4GepMH6Lhpmnk9q3vN8jai4oXoubW9tt1UrSE3rl9T
LhQcAWTWjaPOYaKls5+LiBp/XD62t8nYjnul+gIuXVatlNNvZ9G9PuW2xnmPUMy06WxT51mkWjNb
yIcZeE8gOAhdvdpFvrcEZUgF+7EHhtQ5IK+L8BHdvQez6AHrpkgetoYqtuRDcjnlBqpXeA7HFZWf
QuoPGdw/r0d93XVwKMuzdsaVBMvST/eR7b7ArjyEKkd/abyrBpJNe86tW7r/FHsND6gNWJte1Tfu
NBxVXC1dTQFw9UETmMrhngtqiYK9us5QtF6Uo+kv6aut47q4rnR919jYMmvGNfnPJtM1fKNZE0ug
OEjH+tjm5m2ldbcVyir65FPNtHZ5Yq9M10cko8PwwCg3ItL32jDrrlHQyrw13fSthuguYURnuogP
zYVovNkVcGrDKa5Hl2fH5/act1rsZrsCZSNu0xapLH50Wq0rI/rtTvpCOk9+U76kjUH01V3lKn0W
af1UIhRFO2kzpOl1FA+HCtmvUkOqndeo4JODhAXPVfkrEpxnmrjHsYU/URMG4ry47/lChU8/bq5/
uqTmJWJ/ud9sW2z0bCQgg4ZtANJ+ofvFQ58470hLrzS9j5cU6vc4fq6cKt0Wib3zHa3cRCYSZwK6
ionRkWrMY5wAC/+e1PyJJU+8b1Kps1yd2pdrntHEjbB3ZBf540MSQSPcKPkrjECoTuhpMKsoAAVY
V/+PMR3dRTn1f+IHZ8RtSZclgufSPwwA10ZcRkGhP8rkrY2dQx5xN0D+mdoL7G1jZt5/5G5jWObN
qhLoHH92Rxv6bsZeT+2s3+Eb99J+Zb6UtIFuid9DHW34S8MR1aoNqCU/f7/Mn7nq8+B05QRqD/jO
nC2zhxxaFuZW+zDY4YOAaZKkN31hP7bJJVtF8cU0hY7hgLDtWa7+bCRMSbzI9lX7QAiibskQpkOj
mgsyB5+nA+V+9sRGv9xw3HMevONPWRKZnf0oqSOGanhGsAmGPrF2cGHhPk/n40jzL/mL5F86WK1g
w2k/Rl0pd4nMT1pi5Be8Pr+YDpo5jslz4WHxJs5UCyIKi3YeVpANml7uR0P7x7NRP3WclkpiZ5nQ
Qb/fDl9sRs6bJXSHkonAZ+TsCFCvwOje7cZHKDK8Tvd6YR9yjLSl7SWAKPRlzGKm47JyGsrDQfoC
H/jCKfws1YC5qGeanEOLHtq5QUVoeXlvDxGFKX2D2km5SNMbie/0hal+XlvPR+4QvxEW12aZP35A
b4BO5UhZPWKBAfOcVgWE0MAa+2Uj2gtT+iyB5DElMbsfuiirnMuqBKPBtULu9Aj1zoNXG7RyB2uK
bOGHlWRkZen6++/4+facB8RexAQ47tvuma6JpO2HGkZUP9LZ9rwKyNMPAJKLHpCRF54EdNay3H0/
5OcDwZA+55vbU7j+udo99jBtAEu9fjSj9zApXwChhhc+2echfN4EZGWoHbhoW887568zJ4fcoTGO
+EPlZu/BrMhojvf/dRbYOCFqBPzAc5GsOjvWwpqKphaVfDQGMJMkWOFWgXb7fpDPO/zjIPN2+Wse
auyELp1cPlZDcZycRGw6kUFDMd2H7wf6asFo81Ir1fEeB8HxcSA05AmIUwbqkyiDDhdn4An69+8H
+bTXZvM1/PUsNLlBcbtnB8lpywr8Rpw92f0DMkwEpbToKIjX6FBF3gs1IP43TB+/H/XTGvoQfPAD
1vHycaxPxq9SNWCuvKJ+8mWz1Sb9qk6mF+pW34/y6ZLwkXzyEVzh+rWwiDzbcY4xZUbX9gaoOu1B
E1cUmDel4ywm+4Ji+7mRrY8x/IeRzvZEBdt7MLvReJRORTtjbw7gGnFiTXowBu2uUNpVDJrFKAFi
ykUQ3ufwS/sm/v39hOdhPgQjvs1UcXfXLYOgy51lv/7amoVwcXkUFVKo3gv2Kw9dvUT+fWOC3AVt
R+H1++G+WN8Pw5kfh0ssJ5y6CrHLEiZXBLN2jX2YtTanjDKz7iUXLpDPW5XZgZrDFnG+Fv+IJP01
u2BwQkBNUfVUYbgWj80pBJ7fKWuNREA1PXUBjw0Kfd/P8fObypqSacymtI5DMnd2QIoGGVFX1cWT
mKVE3Jc4+B3KgQXNnpCXWGh4zGjVgPLN7859CWmGfD+++/mo2B5nVOC5xLSFa31c5BJ589Go3eJJ
Zg18QqjikEop1ClK39bamGknhhYtgyy+r/SAHONdaXG5FG6HjoTwKLIDTa/CqieXQW8XddCN6UN4
jxpaCujaGs7wrsHFQG09XzS9M+3jvEeeQAnogCF1oQI8ulNltOo69z3V37X+uQaFPrO8Bn089ma/
NZFtAHJA3SZCWrZzXg16gS6QlaURhtSRS5i3xQFy3JzvEJkrM/zdmOMDZ/MXfIhUOLuZwzALtcwQ
0rn/kGRUoyhAaFlzFXjWWxdAucug+oQ47gX0yihTw05XgfGWyhbEfGNlWyBiP2CEUI+qfskquBvh
+BdpcOG0n+mccSXzwnjwADHJJMo53xEImhWI6gXOQxuMWwiqiGRQUljkbPhUiP+4/4hv6NLxptnU
7gQvwdkr0HtWhumDG93wQQpknUZvhxKCT4+TuiukzOQkk9jIQXIn3tHhrw9FnNVHLCL9k9WXFxMe
9+wY8oNsBOu4ZPhJBhYPZxvSkZDPwzxLbqowLNZBZ9/Xo60/C0DToFdF9ytI22TXi2jci0ZXK6MO
yn/sDEYWyP4R9JUQuymIg9OgZ/D09BIMfmMHW4cHHZ2mGqL+JE3Ypw4eSiOA06UcURfo4szCi6kT
L0GgY0uQt/FmysfkKYPo8QbKJZtW3eBHNynA2ghaYkpDLpy07pS0cngILDpBlY1Lo9L77jYc0uS6
S+lF0ga3rwvMAdh6ZbTRwzQ8NHWgb4y6jPYOemNIHdNM3UR97EQ0jSdvbZZBBW0ujTN6dFMP/7CH
fJ/CnkOoQRfvVgIepxYaMjFNG+0NdgvOERNKtbZRwAmUam90OaAvBD8ANMTTts0BwfZ+n9xmNYTz
NJXWVmZDjUeeUxyMJKjuUo/qaNI1/TOBDU6OcvIfYAhMV9pUZSvOFgwFqZvFFj3sf8HKAK6A5akP
N4ZZL1WAXFEYWyT9yXRLJc6jsA5VnOaK2DvTyLJYoLnxWQlXMmzTg0zc/K7sevmQ5bwmpedMr1bl
UQgv4vIuj63mOjT4BBnn/jeZNjKDWautbZXHm1BCJ65DL7lCI9QFRqGG4hYNUXtfN5mAmlTVWyND
+LtK7GgzYvKIUHbmI9CA56a0GxjvZfhHfXzYk+x3u0rPetwx1XBD8T5H18VyF1PWZSj8JyaALgtC
tjlSYYD8MN5pUabfR4YxvHoSmRAko0LkZF2PBluBCk2E1EFZ23CBYlSqi9AYrmxPRAfgoj3WA266
HWWqoRtUAiW0wflMEoB61qYF/xpMWVl0sxBah/iUqJMXB5DXTyew0puiz3GmB4d38KSlr323jrcx
NkirPu6QuK2dfCUw495U9BS3EiGPVVNq9A5az94DK4CuXBYDfSnMyAowpGsFA3c5+Dnc/UzRfdMw
RNScyViUjn37/Stz9pJzpnHXIV62iJ5J8c8z72hox7HzKnnq3C2qZonbPs1OGyH9hQuPuHF2e/5v
KH8uJZBxGGhGfnzPUoPq2Jx/n/oBCWuBAL7xEIX5jr7danbQgGm/qPzT3BIQhrlxgJGV+Y0b3QlX
HgPUFbl/L7yxZ0/sn59EBie41RFDRT/z408SpiOnovbkaepgdA1UZuOuOwofBNL3y/wnc/srQPvf
3YnPF4bOJgqo59nx1EDJy/ohvumNcXrNwlq782I4ChIY+bUfZeZ6RDIU2Dtqfd6Qee+60NtDXxvq
4MDWsdp6hdB8fLQNQbOJQngmlzoc5aJXgElqCMpgEXPL0gBdWtWmR67ilzN7WwD6lEsvrqyVG6rq
CBvDRSAFWPiYtvXSkcijdZQ4r/1ee0BVwzpWqYe+EEHdpgvpwsgwHK7SwZ+VnkAEt7UINqOEkJZU
ebtOg8BfjWUAsb+zx6emTtyNP6bafqx6Z9/UpUYbP79ywTriwdLPjWhM0leQcYolgCt5F2pasUuA
1r11qJxtPDfUARxhh2NoIw6AihCHp96hcpHnIcjDYXwdiYzB3pTVsx6jkEBdXdubVIjXAkn7TQHp
YdagplVmVdVTA3/uwsP81ZHxDWGQqLPY2HB93DSOVo+I/xOFGqV07yMsWVC7K8cD1krJSU/r+vr7
vfPFJiX4M3xBPECp8VyXEkFFs0hFP5xQoBP7KYPEhWjRFpausf9+pPNsZj4PFOFIJByMrlz9/Dzk
dlJBE7ZwJnDHDO6FxV0clRbvU8ljjLw6XOykfvSj0dhSg8E6hjxrldV+tkQLhi6YGfuQkr1i/f0P
+7zktmkRDfseTflZ7fbjktulHo6+GcU3SeDcTlUzM5f8R6mcg6PZd9+PZcxx/flRFRSZHBsLt7kO
83GwLHfavhu16MaWPlgs4wGQFPQAJ/jpYQ8CcgqhyR5EP2hhaIYd7CUy5e9/w+dPzhwtEkvXIgNA
avTjT4jwoNCa1ohuZGHstIx42QVKnBr+ha38VUSHXi858pzimOfFXSgRWlS2GMjVYd4eBxe+cUGA
tvJkH+zgQyDPBkkrXWhGrR6bMcov3L/i81KDvCeDFuTqVKHOQlwuBJcwZGjuEHZCRE2G8S5Mneyf
71fz8yjMzUJn1aSOZ3FwP66mHgeVqujYncCOYqcQefWe4DXcfD/KWQo+nx0HCJ3ACw9BV87Rx1FC
nCOQw9GgytsIPcSA3hdxGR8QNLp2cohWkKJgJJvEeN+P+8Wz+ve456a1utuzgkM+niYRL53gV5/t
uKlxcGhoP1xyyP3icHyY5XnjAffGLJycYjxlTmyAdpyVcOJrlyBzlvcqp2Psx8Yz5DP7xs79GhkR
14FUBADywrS/Wm4qASbGK3MX5DxwCdC/MjLEpXAoD7NthfT3s6uM4qYIM1S+dZSddKkhVUhZ4UIW
+KeY/vGCICNBkFg4JgK+HNSPX7p1dMfI8XA/kTBe1dXjJDdO8xsCw87APQJUndCe509g1+lSx+AC
7PCCv0vsDwdjmUXDKqEtVPf2hdP8+dagD0XEyrJQ9OK/Pv4uJ/Ms5U7TeELndWH21yPpt4Tn8P1+
++I0uXMhFxgjQsmfKniOW2OJYhbDKUzCYzvqbxPuU98P8cVEsER2sbc0/tSMzw4syn+ml+Rme0o6
ureBC6Eb/HFzVyJa8P1IX02GEh5S4jx4gi3zccnYlkjztY06WYBjntCZ8hdlEBRv34/y+fni3uFR
5Zw6yP6dB395VU6thk/6qZsqYKTOr8yGGdlr8hZ93e+H+mpCFjOyHJc6BYH2xwnV9uiaTT6pU6xh
xVXil8treckK84uz5yJtjz2Dw5sBbvbjIAmoew0p+OaUgNL3BSZTeVirRQuXFa5QvFZW3W48iuT/
j7nR7KRobYr5zvs4rKqwQfJq2aAor7D/TCRYZA3a9PejfPWxhM/UeJkovJ1/LCtCo78wVH8CVhcC
6kVMAlxuuqtr/b1to0stH+OrxZxfe8+lez37XnyclTV1roBkK09xa+Kg7MXWr6YeS2B0qX2dTKTy
WhOIf/DARCqptJNyleo2OAbwuRttKIo3pQf5azJNxbIxpgDFLS8HbULEhAL0MBs2fr8+n2MGOhIe
FXwckinJCvPj74WRZHgNjc2T6aIGqTYh0OAMb6Osm00lNtTz11Tbvx/zizXCH9l2HOpORGbnL/hk
u72GJIs8wZDPlpMp70uFka9p7tssQwHTKTYwaS8M+sVRosZneoLMmPl+uk4dpApRaZKnkXzVGtwR
dy/LvLCaX87McrjtMMbw3fPIVi+0iTKf1Z9qDIgyrL+Qlir2Q+z4qEBV9+lgJsDk6QF+v6Bf3LB8
OZN7b+6kfrKeH1QUeIkPOj5zR+gXWnOwYeWi5mn/90V0ObK8S3gUc6GfnVnT5/v0Q92eMivZ6W6J
EwXqJqv/PBu0x4mT2ZkCl/uzQSqEuM0SkeqTCvFCw9On0e5F3t3/P0ahwcLHmpu0zrymf3UhrBIz
j0xlaM4hk8d7DqgjDS+8FF98F9fmJgAIQVwszmditn0EGA/9Fmu+3WyKM2uR9BRbYfZdCGO+uucc
utfYwYEj4fn7OJ2KkLuqRm7TRhlwMXv7R4agSWOWHhGdd8kU/IvD5FKxs7lY6eIA2/s4Wmeak42Y
Unfy/RiQm7KD8l+jKy81bb6YlGcAuWBX0/WjrflxmDLTleIu7U8aYQrokatZ0lrPJHXV/76xGYne
DBZsGEOfV+cDJ0Iqtbe6EzDVWf/q/7MV/tyyFKYMzuk5iKSN4wbV0B7lTatGcwAUm149m567+35X
f7liHB4yfx3Aind2dvhgdRxBwjmFDV2itpf4VHbNv1MJUn72OP3vo/39eJx9Hxn2ul0PXn9SNur2
EWBczV+0sSKOxkjzQm1z/ulncTqRgocJPfMDU3G2w/vGUagl1M2J6mLyBFs+m/vB+SmQDnPrEIhz
WzO/sC+MrxaUZaRxY1gmD+TZNYGv1VCg49KcvLCwTsKt0nXgt+XdhFrD3oACDkz2XzkrthDN2LCL
jPg6rab6Z9ZRQdeaAfZsrSPiZ5A0RnGbvP73T+DOjuq2j7gv+scfj8jQOzkaGpSvOgn7qTfcLQj8
1ew8J1HB/36sz1/ABe5h8XaDVuMrmB/HSgo38FRDtuiSAukDFhGhWKVusCW5eum87kKA+Pn2ZDgO
DbAGkyDxT6j19w2dm/Dsgno6dWFn73M3rK58nt11ZIaXUpRzPxzS/Q9jnW+uAUl4JaCjgw6Onwxa
BovUtu6GaLidDQATJBcXelXBJDAOSAxfeIr+bKKPWxugHO/3jKYAMXdeoxrjcIjVmOd3TofYO3Dq
B8OJzY3V2vUqkAjgUWmHHVHDMpvwLVpOylgVXnpoW+cIHetUC2wdajO5AXe31YLIRpBGvneK7pXG
WoUxrjNgy5G/QmsvU1WJBR8cV+Gm/QIduRsxlm+tgaBN3ub3RWNvLUj2iEPOAsXeW267BxcVt3hq
KABoS+UGx9lUEMrQs5PlVLPks67NNf4ovMuUs8IqHTEJTXvtpDiYRfnojgr/kwqFFgxk9zXApJWd
aq+Wox2EiTS3Mp90ohcajpDnLXy93WGL2d+11pfXphY+oeC9GzOHAoXEBB6qt8PmE1C2FKRkz4P8
azvZFVlbtsjoZi5RaD9QObjLZIj+X/wUAWIjovxXpRUoYO2ADc7h+6PxRdzPpU7+zH8Ipd3zDWS3
6LpDAkAEo+lu0ctCi2yEliFAr+J056k17Ev6TvSX6zH8nVbDvmntRyQijlUd3Tl1Dne3reSisBCj
dqILifHnuHT+dTSgua9sju/ZLZbKItd5+cZTyDcIq5//q2qMpbcNoUDVenbh6H6+NT+ON///fx1d
XAaiprH08dR6JxQl3e4HVRW7v2DM9jkKIWwzgQo7JFtAJc/uvsais0PtejhhU4tGSL6wrQvX/xdX
kOtaujkXFegQnFfQAUDWk2rN7iSoGevdz7kGM4J4u7B5zmz8uH0Ah/GmEbzxfYzzRwYjubqyiBtu
8bf3bITJM0D7kEziJf5CVKR/9kpD5vZS2vA59/s47NlXMgA7BaVQMFfKtHeRQPAVIvSJvSlgTF5P
Qdce2qq1Xj1aOLdW0EWXks/Pywtz1TNn2BWeYBhFftwmqZ0FmjLt9tob0O1acBtdHOIPVvDj3Uqa
QlGaRZ5xmOeRXW4PVmFJr73Gi4mbC4dp3i5zztC6cBGO0bU3ooyTIoem69yP5X72SunVCsOogw9r
U3jDVaKSfUxSTOO2Sk5oBKwMu1qZ0FiBq+z0Uj4ZXnRh6xHmMvu/fzkJOdU/at2zD5/xKXvo0biI
TaV7NzWZ5t41EAzIB1GiPFPoxzK31VOUpOPKS/3u5DgyWdm4N29l17rrPgowZR2xQ05qNQurGC66
a6FzmMrRuIYUjgS0nwRr/f84O68luZEkXT8RzKDFbQKpsyRLkTcwFsmG1gH59Ofz6r3Y7R2bsT0X
M9XFyoSI8HDt/9+36mjFyxSilKe/0iw2T0bG0PpGgPcK9QuHCkyP/JWsLEQKVjHtAY0HKd+hcyUv
guMEKPVcMStq25Q18wzgz8w+mOUKOXyJ1laANYd0GCdhn9JawaDwHNq90wgOBlTvPUTUq2JYHpA5
/xavFMJMf86g5JoEFTEDTdMet3NDyoRRNoeqsSKdwF1H65Ipu3wyQe674VoDCjSPOJ94pCBbVjPu
D0CR+1Qvtv2My/+WqCA+5R6IjmPZTJdpBQZBm+P6umrreGXCo3psU7e/xKNd7fohya+tmWSPbdaU
TJPBE9LMoAWbyzzc2bHdA/3HNFSwZS8dERAYWnCXlZVXnIzBwUMZN1IYK0BHmwVwoTVmW9R4SXej
ZuuFJXjQkKYxfUnXcQlO0Ab/k1oZdl7yCe4os2buVhDK9BiSsyIY7wxmok4jDDUUtY3puLGVB/DL
hyNMSh6ZR82HF47xVYo7fpSNivFlRsUZP221W8LBOKyVC1z47APV2xQaE0RgFSSp6Z2teNugbqaR
wbUGsKrhpAPSoy2tkHor/A5JsfwflTahMDV6jxgIcYQH9x+miCprgcLNmofYrZIXPW7m9ymY6v8U
Ov6rw+PisvvMOQRgyP/jNj6ZaG6Sew/ARNBeMj96E/RzMBonYUdvSafn71jK75lLG9u/1+b/VGpy
bF1pZfe4Odgv/7BK5jB4EjX7D8sAcFqcvi/W/K2Zy//Emvkv74PaJD1I3ud/TVkULSQVzlr4D8Rd
KM8ckJf/pJ//pQoiEUMNmWSP/7/zz5uaOT2uB/bfaVSxducmeXsFiwjZFaAqaqtZmEFevt/o1w5x
oZ17ul/0p9IuoMaovPHNjccAu1msHwyBT6KZNsYL1355TzozRXt5zWX1G+++Budmr1TFGGvnpowm
15p3P4F7fAaPtj1Da2BH/ZQkb/9+u8TI/VPL/vdXFNfpv7kqbtwkPI0/P3agVu8TwnLwnHpgkTQg
w/LJ/Q+e0f8quYl4UHEB24z+BSv4Z5G2d5StElq5H2LFeKbdv/UFbWMDpKdj/1C15sEBX8HP1Dew
6M/F5J3//ev+K6mRc0dEZVNrC/5hcr05SUaVx97/QWr+GSZ+vSHeGO9JwSew/5ECn5K0X+y8c4GO
0x8X8so7c5pffL961yAamwz9/+PA0UTvke/At8X5/p87aNcQHi52px6bKTXCqgBvKbYtEJ4EQP/f
rx6xpzz9P+WFUow4nMytkHD7n3crJz8p0L3b4zTP6oyqY8oajCPjlwaowbRbPD27Hzs6+TzNHaJ2
aNXvoI3byzDW2h08iBAq0SdwKz0XfrGqUi/F6prXLhvo6ds0897usl8gob83TB7eBZzxXW+vwZ2l
1zT5aoF0SgPRZBRLdwSHlRuqaokUJfGdQY8BELGqXz7igShntA1I4BrHhB4iAQsSrNU/EDnyFWDs
GCEH56vTGuNDB9Wpi2JKkK95mhU3Z9usU2Ov/XECMO1UMv+3TxcTUjI+uLO81QUDxOuu65BjQzs/
O0D9Ut57VqZe9WItb+ssuQHTyA55WdTn0V2GY97QbgA6Bzj/HjQ4LbHiIa1hK9h1Vpngg9CwiEEy
qern1vMyKJ+RXcZwGbj0M6pezk8aiLqzhz9xA8C8OpZOnz8kLdPJDaSD0Wblyb7QzHxPi5SQL1Ev
I+6FGbPLRrDMczA5cl2/rJaaH2CJiQjH9z1B0w1kIyuyUvr527XazlaQ9WcVFNd6HkEXm+P8uVqD
KsI89lFVwxNj0hfzlIA4c/GGznjYtMW5UP6ddtY6tuBLxu3RbWtolhawgpzeB5rOy527TJ+rW044
vyOTRFwP09JhS4b1ObBhpKKgsPLAEL4MlelCBZwwUj+vQRRYHRQ03bydYqDrQsdvhrBeCKrdfFqP
o1MDe7AmRRlplWkF0WbH1c8h18ICFVrRLQ6YobPe2vGk9cVknI22tL8xIM0Mfzl+GGZqfi8atYT1
RDNFkBJfD+CEHkDEAAEbHy09Vy11Dlzf9QMSMGHHyfTuGJMLghkUKHB6A9Y06lWchpRfLZyObX0Y
y3aF5aSfH5fJng+psQJUt9lz8AJyuP9DHzX71aktCBszPIzpmz7kyWmENIKNFGIWy1l0J1zH2Hou
Wwuz4MxAwOYMupJf0+lOSuh+T2zIEPOU1c4B5Wsn5JK2VCjGpqIw3gF5a8E5Hsww6TRv2I11nn9U
QQGeE9CHNCXWmX7OZwBAF9pzgFViEhdumBVQsmFt4DIJmLw2uqGKKj0AriKIKagMRnlpek4uoJ9D
5OlJee3z7li7gBGwCvGc3caSeeJp2bX6AoehYIw2YaUcAHNBkKKqRX8koAa32j+mlPQq9VStJ5kt
DcpLDeyCwwC//GExzthcN/XOU/xUFJ9EL/y+rL/txUNOPGa51wP9REBlzxGsvHtt/cmVTOdMfQgY
5pPHfk5rHpX6BDr+IQe2w7Jr8FZP9XSvjN9V+pFov4C4c+L6QD691rqdlz027mtVfAIwuydhEOqb
vZuYNR6NV9BQnKU9GdN36puh0er7tq335BTQuJ9qai7lkN8FAP9M/q8FTrHEBi5DMep+Cizw9Og1
y15N+wmegc0yIycBDir9jEd6wRlhLtSbCn7OBdS06OwKuEtvsCJl+aFbMTDHv4/GT4j4AJc5KTsA
jKQMG2dgyP2QxNe5Y7a9B1KlXFUYgxYek6Wtcw1HWT/S8Rgu2pMR34LMO/D6GWktcyiP/bBc8RB3
q88+L2BpNmtEFoC+VGMPngb/OzBuSU+kyfpa2q3O4qvpXmYQYgy+7ib6n7GgMG5N8NW05KGBg0EI
Ts7cCexr8c0wlP6Y5NldC6Yfff3ruI+VD7QrmnIXwEAMG8uM9CUP1cZxBJJx53XMIa51f5vgdeks
425w/SPEbL91r4NNocyjbhkAfwi0e7Np4Xsr21MGLihW6dTwwobWv84N9Miz8V4uoK6ZA2gCc/DM
QM2+8KtzyygEAUN53/nOYTKcb/Q51PDYpPfaZN0cdhbKq1C3xputkZhri6uyh2uwer+A0jgYDkCp
pn7fsPOyhJYHJdxcRaaV/LKAnwCD95xQZSAahUVdJQ+9Sm7+Vt8zcc/aZo81j8C5/REX7rfCNcLZ
yUFsHA6dbdKGegh4Wsf6LOr2Gk/F65LAN+L3+5HpFS84d+MJgdLT5qYWMn7pvJ9ou1WypzJGIwLc
Q8gGfcNudN+H4KHqnvma3iYgYdKuPQMoWJ3ApxgN5hZvFoAlDrDaAObANHsi7F9WiEiWPY2Zkdev
J8v3d6gbwEo5BHp+dv2fzjKD5geK7Ebev4AgtVkBXF5JB8DdwyRB3z/NZXVU2cSsgQHXOIQUbwPC
ZaXguq8ee1kdt1xF6bIyh/NqGHccxV44dwFYoQB1cUitg1B8qCiE81QirPV6EhnNi0+wTXYi+guU
X97kH8d2AONBdz5E8Viz+8BqCPGx3NvO21dDO9qkU5cxCz1oSQN9evQqOEHbGZKL51FLopU/+Wv1
Q3MAhRxoEEzeamuJuA45Q4zCvWV+xwxHHGOgIE8G1LzB9qTPfwqouFKgnnk/e7KjNb/ztyf0GovE
Yih/POUbEAF2t4F85O36Al0NkkYIm1jHkYM0dq7kIxHZ431JTXQg2yU6A2rV3ZBfdUJ4d+npuiIG
7q3vTqdfl6bfyccmpp67DYihgbkthqi4raV+t358QhR0R8EHlk90r8ZvKFYfhaL0+5HAGeitr/RO
nQffvXYWaRoYa5jq7jSUmJbUPPQZoORolQZgG/BtzwPuBr/CX/Ab7sSLsCPb7R/2DKN5MH2cDBJY
ERwNO7nKJkA16GWoBIi0fSPegeNyED2p04h7Q8RarmutwxN6V3NMmCTUk64PjIMwNwMyJNFktBrw
oATOUURPpEFbP+WlMwzbOjrP2+bdvLhhuOFQ+SDn8orxop82lZwCcNnZHY0fWIxRDXvkfdS9sIKx
fYDf1fRg+SCDzjI34wdxXVinCZBz89eJqc06cuItEbkDoG7Hl+sekh1+neF54JLx7COoDljE58pJ
wDflRCJP8sOF8NkAdGs55LDYs7KKvH3fuEdrAloGkmYHwDAege4lpcEG06YiUxkTbotRgYOlYZ3u
Wx3H030d/HdGA6n3wnYL7rM6L1CfYmWIb5GnY89bA0sEImm49fGJ7Znp5qhyMG3iK7/J26K8AYPh
lxzAFM9/6TmRae48cYk+ewvWJ1uH9vlHAfhZfEur6arlOD2+dpnbPAIjIWwD7WgCryO2BwZFkTFs
Dx9eEgJE/xeSFlhgjZgGiyOG6LOZX0rODNNyT2s5Poi12ZBzWRWegzXimVhS/nvljfnC15LU9UcK
Chu6D7AasaacQKYCDsLDtNQHFpLjv3hAHK4PW/IxZ8c5SO7G+MnrfpPs3NnbO5F/C7kD19bqj8n4
yUMGdhlBXh75JqT3y5dd5O5QRR5KA7i87NRD9cPnNi0+rQCetD28gejPhmkNv/gj/smy7oGSD5nQ
hzAc6MR333qQB6MKtct5T5HHKiEDysqCwrmfDFKRaMQKOLvuvjDeUETMz+oHVx8AUZzPDFYfeXmP
Q81BCLT8MJFNRwgouYtK5B9LeH/76U+bAqWSag8T7AUTpGKsHd0Z/L9kGoPiTwZ3b6xB9uhAj8rf
RU808NwW4xN6PXHWcMXFUIv7sW1X6uR3Zu4+4QOkHq78SUaqvMJ55lmSQmdoMb7nfYtsA+ULyA3Y
E1fI6yrIMp3s5Dl1wbR2v1thlalq667BR+ObTf7UwLKa2EUoWG6sPT2BuEpPln+K9W8GTt+SvYj/
Z5U9+NfppVmBcDnU1iGA3cnCX/eMZA9CAB+/VV4E9OODNkML5Z7kVcD2kVUSHYBsxCwWsx038FmP
zWj9HBFIzomcu+Kew8V/iIoYOh+wSySBXU2dZQed3xWRkHPcdFFQ6ai6QsQQNLidmENhXgBrYs80
6lNQ+lEgZKP8fSuKR0xoaqu/FYELbGbxG04fVxM1z/ujUaH5VO6n0J9A6rpXm3kQQ4eaYY0RYvF1
udSi/6Fo9+DX1y12XpotgTvpJH4CL/rl2ToH3tNwnuRZxqp4QYYMXAncgMm0IoDSxYX0mi5UajzQ
MHde+s9xmcUqLrRd1vbR2N5kTeW0cinKKEzwFfdyHFFiKR6muIDlst88wK2hqwysL4UonmWtu7eM
KcM8JiqjCMHN5799Cjny1mfbYethe0A9QUsKBHvk8S2yRQemeF81KIzFp8K7hjSF7y7j21J+sa2j
tDcXnoqBVLcIPSeJNjqLDeE3vSFY5Kcbl0A9g47392+tBedUcXC07S9x+/5rnfihCF9WyBfkDSW8
8DHILF+Cb8Bffe3Lre0XxoO0wfls7eaY2+OeZkqoVbyDqXnf5JtsnGUXUbrmL64HHbkRP4C5J5oS
BxE7ThKaB+VgyC7QtzTRVKEegSQmPbdcjWl4D7zXOP1jcJa5u/g6XaPftG285w+TIvLIhh/uwkCR
6o9LADqp+o3w8v+yi12qoYKH5kfpdcdyyS+itAOc9QlvFNW8G3yg0bqD6Q1H0cnIHj9EhDmdcqbZ
hwQsQqU38p8xuXpxVbfS/sNz+4F/AQPhzcpuZUKnsVs8lwRsnC0fS4KyZvXX/hP55azwedYtmSB/
0ZhVIJpoD5yds+6Ijzfh4DNveBqyd5FAFKZV6TtAtT89p0eOQNdtn+dyu3CNRgt+8cPLzE9zqW6p
gqHQe4Wf+gXt885fMh3GpQRUoRVp9/dwpcGMlgKj9mVRoMz+uS2QNfM+K6yKqnvuVuAT0T/8E0/K
Coj9QEOqxIgQdMyGSCBEQtdgiOTcN498iEx+1//gY9gCl1RQEfw2WlG/eF7OVWya7b2xuLweFlqr
rD3XzzPtlhvPdWycAv3XWoINbg94PD4veTBB+wZSDYnmqHM84+bT1T8wsCgUjr1IEi4gTBcYGhZA
jUcxDK7/YufLng/k6B/+EOtgW3GUO/Gv+ec1pbpvvPILulLcJv5tQqvzJvFqfwiXbZPa+ATnJJjv
XDAdSaPCqPqHaxXjRUwmuHF4mCi1Fd4XSMrxUCeUHrPoEe/K3nJJ3Ia/I2sx5fH6ydnkAiJWACai
ovBas2kM+RGj9uCs5PWa/nlDNQzAy86zfBxg0WZjNL868Q2//+FvI/WXP2LwSPB/xY3cSpQM7yL+
uuduEo5yG77NLVGtIYaLPaHflCH912r4Jg4Qb6fsyPTL47RS3ML7wsfhHdVWhCWphDX+Zhu+7K7c
S1YNXw81oN+7uOikvWaB/8KJC4DCF+0hcsoekaz/OS7wCVsPmQGJWYea5rA4V74vemOUZUKL2nBm
8a9pwUTemBBeuWGGJ66sJYTQ7iDiIvYbouuU+NirRNnwHmhGac9lPTqF+Db9ER8EiRAFumLpagLn
fDb2QqgkPq9IH4sq78DTc4pX84XlkfisyV3mtxvRmeL6Oe1FDF7nJ7J/Ip5oJby2mqVx86+AiVFy
0U+KfI4YKA7N3GlkoG5oWtYT2obd2NzpaRVaJBn+FgnZfMZ9xeIkQR+J56Gc7GgWL0q9zigobVJH
nouFbgVdibBcBBkDw3MVrKDbgKJgAPUZ28B9ArlUiAcnO85XeAy90S98fxwg9iGeyrKbSnNiBwPm
TxK+2x5z//fG5bgXXHQokkdWnp3JbXyrL2sj7izfJrcqCAQWmAkcmAVGbhsKFV7X0e6KrRdJZ4v5
hATJpWPt0uBzcZorZELeNJ2zxfxVMCOfw57Lk40O3lxnGDf2p97U6xBvz2P+7GMnXWKMuSOUe1rj
Ep9cYOgr0Qc2qafEyX/g23AAxOmZiGVlVXjvfC1CiSUdQNwBx28BDvbuiHMO8tbg6HxDjzqzs3cz
F+ZxsaLW9k4MYEKe+I7PhsPu+C+zWR5YMHESueHikJxLv20Tvj4Usl+GV0f9sxosUhNXIbQfd5mr
4WpTO0ZB8SVDq/bIc5qb4j94LajSKDDxSFkJzcWJIfzh61xYG4mlIQLkypxJEA2Wxb0XecNrQh/G
TnwhfDxi02aeBNUqCgkqENF/csLlvMT0FEms6xQ/ZujSeQDy8rRSOqfc8v+yiabAZ76T4EOcBJaY
jmLR7i6fkmsIhjmHwF3q39PkAjNgnRmWeRaKBh4fUeOKRdIIG1v+JgKL4jWnIPKw8abJCHW/fGXn
OP7yNNyjgrFdqeCht7/p8ecCA5qc1Km3Dknf3QEQspfMBkv0XyJGsjBUzHOJYpfUhu+9Soza+3gF
6obim0ClZX1a8mlk+J41kmcsgAROQgdj2zr69kvwrAebeBRl57PEnAB2ckqLs2Qk5cveyNgAZ2PE
leD2ixZ/ipMGPFqBdpEtxJog8z3Zm1x9kx9zQV/NULivYG92eFVgGrduIn7UZD65VBAn3LYayFP0
Xsw4GvZrnbujQ62RC4lEsM3yuosFF4Zekwj6hrCxDYu5vIolbFdIkYpkz5OUHUwUpCD0GmTmIial
BOUd3RI7puNJzNCaL29CnNX0PxlZCsfJOkkeX2RrRIlxx3LrgVJ9G2zQSD0GRkUPekkIX1toE+YY
Ht4eOcg1q0R7u6SoHLDny2J6yRJGN2gS+3Q05xc772JcJWpD6rzaQS2DI4TexesGjgqslmnn1O4p
DgBENn6DL3CNY/cFHHXx+7XYuLELXrwdAC081GBgtm0PpqwZAinyxLzJS+2+mgpe+AogSqSIEzA1
d0R2eiNM6BvIKtofaG7oTKvJ76iLV6c/xSuvIWwMOAHTqN9tRRMZ6adsbZxMj4S5pzoonuYvT+9R
obawhqKv4vqjRYU0yV+yABonRmJJdDMvh04K8q+sG+AJZ7SArGSuJYfZQodDKyTHD2kWHUxEIuei
1jHyun929TGStf87pMgCX4KjFaI9OghAAF4gNnTiPZUH8Y98kJQHbJ+BU5BuKTyCn5CgS3eb5Ovy
uYfzawFJb/namSCdb+IfrnRBLmTbiE2gBF4eaTmliXYqQsg0UDik5TRo1ex4n6S/krwm35o9rQYA
x91H0ppRXGxnW9lgbRm7CRWikRHwuXTA+K29JXdkvUSZjzgknn1f99ueUbs7+od2ap0PCjWx4Zgz
SRptjrMXC44CUFtM74wdxY55lECPrdwArGYaEDpcUD0UsBcEyHQiQ5dM2g6K8gfyAQlxfr2ei5Kj
LmetVuaxIucKlvR3r/+RGsERVktxClJ6RlhTSOXODQrRW1LaQODUsC3CbgWKAFkIQeYQ8RRVhgVr
sPt4SuEgKL+m2k/mdDQm8/Pr+ZxtP65JlHieuNgbnoC3FrBOTLuALA9kwOIwMl92J7FgWURdPdyL
ahRdIcoUgjQpXUwMTocwsRJrDz9nAAZmzwDnCNgI3jbI9TsHInk6zPMDraWgxid71ULRUvzhXIpC
6BpORPZLxFUU9zw/rjo2MPmLxClKOQcbGlbXQ1YsR60zLvJTXgXZMTgpKEA50WSNHbM4gdEG0Cfd
RdVJGa82BBjcJ/f1P6LQCPR99chu4XCs9Hhsti5qKJVEy1eaQvfVWa/p8VF+aJcp6KyQDwwDISYN
KcCyKwyNirAKqu7ObT4AG27BbkqssRzkKjbODBW9K6LDusBaDpj5y9wMTx5yxc7V1PF8E+TvFHNQ
9Mar25TXuHMiMnqHVANud53HR0OzRRe6iXMi0NwLCD6/LgD+cNaSOsOF/sWBqmCX3IJHzFCFxKjY
fvDwugVxNmgaihrtVVxYVzINudNcCtwh1PMIaA4Mqoxep5DvtWA3poDUUB3UVgPiTjRanYySMtJH
MiUIkPWXfKp0nQu4JBMnTDLgRhZ/j4FchtyJLi2oyXhAlAmlLXK76hRXAThY/l8WxsnCvhAJWVT4
V69+rC0TG7odZjo1CjWlQI1AmD100nIFID6SJkbRS34CorHzzPpUAQws5l1sAuhkHwVWtDGcRykX
lThsE46w4y/AMaUwbL1RqZIDbRephGEgw4a1hzHJH4BSOIo1Lbwe3AB1E/eoHo07Y4AMG6ZU3kCU
jl/Z14W4RnY9Nl2BdcY/IYWUdJd08v7i6Q6m9QmfSNjHyR69WFv+IQnSiyr7yECnmCUaghMAA9nN
Qb+IxYKUjsrrB2oVwhwXzrIuVfcowzvqCJDAUcYyH8wF4jA3uXjzjyZ7VM14twIwEvB4A+k2O7uJ
apUBlG6wLmL2OQMkMmisIO5wQmjlsOBKanK8YQHvNHsf29W3NrWem9R/sHww/IGoYtAx7Ns2dBoN
frBkN9rg8pYBFLoZagDQ9roMaZcPAzazoM5l5dODHvSP/aSeACa65LDgjFUdKd//a6p/cBoAjNhp
yFvW4WvqlJo8bGRSYripjYhnwigpDrwQIVDbd6kDTGx+8dnq6wugP1CbJNDbzEeMXb4OP5r0Q060
i8aBuecoKTBbqZdYZlTiDgIpWJoLEpcMczBovVuSHubFMdJnkNiaAbh9d19rgCfo66uRda+ePqcg
KVbnHG+wbuBPsioq4uV3UgE7nzwLJc3HLl0/686lT+BNvi/7YLOwNSlCq66SnRACZGZyFJerzLv7
3LNPpj4e3Q1PooDVepDRiqIc+l1pUKokAwxQ3mmGJb7zcWrEMgHZbzntAVanyNSCKEmzJziOl0i8
jTiDv9neqJGWr2o1XEDhx8fN7d5bDHfa4Wz5RvqeB/DW0mz4ORpeVCQQusHkvlTW/YybBa03qapk
b5vZX4BQHxmgDUcC06z47XfFXm+rawbbecfWlwPlAHC+xCzNtAwC20yTYQEPLzERomtQ2aiNMdkF
YJ8ra4o6ThpsHHpkEfvWpX235TXV6QV+kg44qrB1tkvG8gbmeo638iz3TYt0n7j0McKsUkLjbSjt
Pl02wLsdUsd0E+6s4HuNffJX+BwdKsFbCbz4pF4hbP9drAH+dI0ppCiQg+pWpeNZAzoXoK69A+1B
Z0EhO6RAzFPWftkGRXNI8erllF3X6lLBMsCewbHQc3P0T1ltz8xQn8XJiSFtV+1IsRf2SQYPOhBX
HXMHAiApxxm639nl4MG14hYz2d5uR4Ny5GDZLYzrxrySD+t2kds/xQiWjgFj0xbccn99N/uRVvDm
zgiSMKC8KL6OckxKm2XEfnyJrq+r4+Dxpdme6c/BO6oy/74289cqHh71wd+zu06YDwEXp3S3+LAr
VYv6QVtTuFTe/dZC5TwXZb1zDBxoRtm/KqhSju424Oed5jmHNrgap4cASu/C+1nPeb+TrGMCq41Y
iZlev91SbL+XciANSoYMtWdgLbcvZk8Hk60fzA0t7gdfQiRng+HSY4Mr1LrViuuY/F6s8cVy4wv9
rcek63ZZO3cRevjo+NIopD6H6h1Ap523CH09zJvwVTakdP0iR81AnWP0sAVYRv6p0vkoMk3T9LsD
jKVNIDVU8THz9e+pm31Ll+y+osShl853My0+Wl9BdoMKwCeFs5WeAld/EcHTlH2QD6KVSqOIo3rK
6Ie/iWeY12+etoViJzxS3JVBZh0VN+IOFzaRiNHOhzF9y8uJZD8OSz01KElZFwIpRgmOLtW6wFdX
nckm+W+Gp44bvHF0pGxUzTn2YzfeS9wpliFYrZ3vbxSj11eUfj37L6LpXWJ13vZPri2AU1iI9xQG
7Ii4RBqkO7mBX257aBoNZsvepNVdrUdnHc6ZSV2KvISbaNMeilWSPHrR/KjsabhkWulEdlFb4WYl
waOtDXewXh2WtPkpYZzRtn8lU/BReHWUcAQl0Ct9OhDW5DrT4WRuZmTj+mlJt1917QhAVBRAzwwR
GynJ4pMJJ0hinMtQ1d96fXnJy/4uTxvYddS5RpfTuUJXEpTDpQO4XnJcdKrztnPIg9yPNCSFpz3L
RdkKHcfZG5bvLqwrTEJ+Ua04at7D+/xt2lIDm2Y+rE191LABAUxA5mgxYg6zqL3casrmullfY1Vc
7MSjiq1BL9RR4cXRVM80mXF6c/jCR9qFcRovnNZn+hXMUDFLQObJ/RnU5VtW2Tfs5gW/aN9Q0e0s
++xv7XFwxouoaqOBgyuniuBy+OMCwqIEPjtdMuojje+bFUzhoDNR0i/XxYx7GtLRpIUx1qepHZkB
sRWCZY4GNH5GHWl0xlPxxC8Yl6SChgKK6LEem/O6xFro2Ut3xxFpL0apeb/GSrOuhkdYtgULvYFu
B1cwhB1LWDhu8TG2tRsNGrSzlCiMoxnQXOvZ80SpbHSPozcvIUCL+rkogMvT08nesckUoF04nzpL
+RHCChphDSStNnkBtVVxqbP6EyhAmGJcq7ur6CoMzdZ+hZdYp0YX/8n14Oc2D+N3vYfIp2RG/epX
6fwU0xpzsuuqvyw0Mt6Uic+oFJko12WOQIPVKDJGnZptb9VhUkwQlTfwcXXKTm/z5vm0dWczfwB2
LW9sdw8/OsRrUExRHiQUD2nEhrUmG6oygni2DUfVz6HlZfj5JqADna+/g0xIT+C8lO3RdCD7C9UE
/ObO6EkdNNay3UpYu2miSiAbSnLv0i1zfklp8z33BQxT9RKXnDnbv9oqxnNe1wqWBjW5P12kape6
cQETUWq/9wu8bYRtWfzq1+v0DKpN8+S7SYEfVWvPWQPF3jZY0GMyuHIz4iUHAaIeozJb01ekAFDN
eM1hcqm004p3Rl7f1SI3hm1y64mXZ1PFT6nTdTd/mZjvqFOY3WJNhxfKb5z4MGh0EdGm5ANvrEN7
3NdW+urQ/9oQFGVwKOpJdd8TnTZn197IS1gqf2Qv2mgqYJAZjNg86L3vYUvX+mKlGkAXJYGxkUFJ
l/qQ3BPdBZFvaMmeCQCHnCB9EXHl6fvZG8fQowdhpy+OFRZzY57tKc+fjTieGHNUxUeOQIX0QVFQ
07ricW0M8zZkXrDXUhDhtzVzYCBZ57fW8eYTvXhJTX9YsJArWZYSXMzB7jkvhcmsfRHMj1BHoVDN
kjmGyswjRTt0NI7gi/Z6mj6RTxseY4/mHpMZk0PbVcstGX3/dZ1SpklauHjPAQgv3c41Y+PP3Gbl
U1k37aNBauxapna9h2zgIxvK7slqY2ffbvNbYSn6Eb1U2xvMj+zhmPbpsSAHNU60G/Zq6hCdlvKO
VzQHSHkqoWWy1++5kU+EpDgGlgMoCcOa5Hc6tz/kHhyEOvCgOwy/82KtEMqXNTqt5IA8wsVpXCoH
DCIgVspvBqc3nKvawRUDkwiq5oVmuli/WCPI/S7ACmE2ZrTIrk3PLIq+3jaoyPZUstVd4I75nQK8
+IMe5eWQNAQZEElf3RYnvh3bIrLZwXCZFv04+cQFg94tV33DBmx6Mx2HlK5M4XmBUGdq5uouWwMV
dr7QdcNleQdRQ3l0gFrdoX9oi9TANd62xLoMKeW1liZuWgP88sMXduqhH8ZDsjnUnVObAM3T12hO
oPvpvdY59swmH7Dt2vNiafDsgJiym4wOWteyCPicBvVxbrvhVE1EYF35s7Wt8Zw5mtqnHuRn+ap7
xMPDdJhLPwdAdev2jfAV++P6ZzQ1uLthkrqLbcgj4fhBXiy6M6GSM37FmPM/VC+SQxv07QX+Oh9S
Ib+IjCl71dPgteg4xSCEneq8dfdeCq1Ou7btYXIbCjB2x7mz/TWcYoBosmTriMrInXR1UlAsrinn
OFDepEBLQgfDKFPhjpBYJqzBZuKhKTijaZrLiD76yr8Zzljuu631r1CaKyq8ysboTNKRbuckWQCi
jTYNEL9Et7yTayPL00pK1QEzNozzlcQwEk4p14JIqRYOyLJRUIuT1U6GkZOuXPIPk6bt4ZUl0+QJ
zd8WSAtTXEdG1zV/uTrJmKoc6l0DYTAKp/LpkE3pFawqF2+mIZlVCMytVhVASw7+lbxwwRizA92o
2rqrMheKWT7dzy7h477qUAaFv6CMcyOJxmpJzsmgUf73A1BqS5rgk9mAuNNq02cm4YCnscr6WpPN
CxPHBCxyXej/rvyGKrMzOkys1PCerzTDBDWnNVlyWI39tyZx1QdoZvkryoi2Mj2lTcdJzXDuODRN
hWDqwTScysEk0FlyvBPYViPMMhiVPu1tKWm0ncpcOLHpLSM1CB3wwwizTBi7BPoTffIX5rfXaGs9
dUo9Nf0/0s5rOVJkW8NPRAQ2gduyKrlCLbW9IbrH4L3n6c+HJmKPiiKK6Dn7Zi60o7OAzJXL/ObO
jK3qnNQpgSMfx7tcUO6Dx/qJPmD7wrkHW4344psbxzgEJZ78qgVleeDe7fHFzNGkRSsXatg4fA0I
td9HcjBgoLq3yydAc2e3oFwKv3S8QJJf/FBnuM+1VWwjLSfBKLO/2qJMd1bcvo6jhRiiQr/CrQ1w
K1GJ8UadBXslAzWWRUG7jxur3aPuIG2HOMH1Kuy18mtmhiDkdTXal4zxt5LQVJIruzmlmYdFmB91
AHRQaQC/wkgyCWp64gNgdNcoFDh+bfUW9vSqokITL3lSYYJZekhC57H9yUMgYQt4Mtyk5JH3rS9i
4ELNvSbFf0suKo22pGbPmDvmO4Q69VPmtc2ud8m4m04rD41aNccORBTasiOYkT5tPtWYZ+3VhBun
jtXsUfa6/tU3VPrWuOzSo1Yn7WDSDE+1/c9WWET3hdyCve6M+rvfZOFOrvD/Q0JKZrqeixNWp/E2
TRTdqYWtHeqoqe61cWSgOvrSXeC3A8gi2F5bvHSxLrMFjfxmyLaZicSx3CgM6/DkY0aqxS+pDXfD
yw0KvK7CxCWXRwQGC+PJzuP2yRjb6PU2deVK4kCfiEcfiCszopPmFaVmprY4j4FAZMkoH6a0OLfj
J6Tm3jLL/Kn7yb2nKYTRek2aV1mkzViTJBaWBkI3ZrQZJQ7dxoK7c8aN3CdNwzYrCpgn6rL1p1pi
Zmd3ZvIlk7vy5GVpvsMrkr0uwwrJo1p9kgqhfb79Qt59N+ZMHgg8Csxq2dKg7V8yeaC+4OSLbC3u
pb3NVRD6BygUDRVt3YEjR7r55LpqfBwRi9p6bhB+kqwhRigv8feaPZSHiqNM45GGdx5oOEmTQ9Ly
6hkNp5Y4Do0ZYuiYSHs1yOnj1EG+0RI7/lJWln2itfKzC7B5k8YUX7Xbj7bEabNQgUagxzRRV5s9
mUmbxZJa2Xc4WCBSkG3icRSQ4JWFCHVYyV9vr7dEtkTIS0b200Blec7jzpRCG6JBbpyoHKwfOf65
Jwlpceb3RXRO+pKhfMMUr2/T7nsypv4KpXTaO1cf8t/l33f+Bwpf0cZD24aNfYZZh8kUfpxQmgAJ
MUzVgzctila0lua6A9NJAicPyYmaHaLbfC/3Fg8XZb7T1E302Gk+hYtXrimBKtNXmj8WDEGEeyG1
KdqcKQidDKF3r3HPvgwqmN5RzDWdR59SGyvn6LmjC+oWBNh3TOntD7r8hP8uPf39wxtNdRENXqw1
TsKQcVOZ1g+lUPr/sEvtSfAAkWKIiGK2S70mU7sKoxOHZP1NymA4R9GnSJP+gK32m6LLfLFJGByR
fYHziDbXLRvRwbIVbrSzTw5YmPkPeWiOYzCukTvnQg7/rDNpsWH2g2jVxL788N76TIyYXLgWQiyk
vXQjMdSmr4byroz5KpKVb1zzIQZ6xXMJ0Ov2R1s49ejf2HCPyVtsZf4+LcMNS3h+nlOlx2wgax7i
l7Do3zKmB7+/kqIoBs6nMiFmrmENfYxqOBo9Jx6ULdC7hxJASBDCiaDReHuppSiNkvDkIocOwqRu
d/lK03ro865SPUcTuV9j/Y5jqj7SQ1dzG+9D5vzbFE7YXoohWJWQvPZ2Tioiu6a016jStpGqVCBb
repbLncNbg9dw8Qm0e6axEwfqJuQxAnCYm9nI73FkllD2ksRBE14yigjGmAZOmhtMho6tx9tgYr7
8cnsaTN92CxktvxZraTfoOIubQmNjT/p3KG1PdcvGaMuNQu59iHeMF+J9cdSds+61J41tVj5UAtB
mGP871KzkJF4rmhqyZbOwE5QkOx3CK/uDXuCzwFZuP3mlKVXh6C2hjgGupVItFy+ukwPfBMfXp5L
/BkkxX4MaVjjsI75hhx0wGomHBmDOwVUGRZNMAkntA+QOH9NZ+BdIHMWpXnuf3/K7Ll1mleFVY3W
2XKN+EUMQTxxNKVt0oYge2CSw68ZcQEo6QHi7VGBHQAIa0vM4ktbTp9CWn0bVVakfdkK90kHzgua
xYOQa2cKzFqV5DrVGbu7agc0nFFJa3j21jTC4j7KsbWwoDM+eFHj3RmpbxwkvVRfSr23frlFCh0F
c6MD2JFhZ4dY8/SB3eO1Xha7PKSvXQyZuS9HrFuySu+2RYRcoB1D5rv9vRauE1ublJG4xhAynofF
IQkrfr1mnsscU9gUlI8ozJUQv5CD2EjJwKtnfALDfhZ6K8xPBzzcDUTWj11OfY8b7IjbMvtPprM/
tMnD6Fm72w+2lFRfrDpLqsOKzhLNJOOsQmY+1S24F4iXKTB4AESF7Ja73JTDnQ9T/pS6BQWCkjBw
vP0rlo6eJWRDR9t0cmudhci8GVQXK/XQQUjooZTazwy390aifqvbEGeIQf51e72lzMS2IfqhWMTF
feX9kUgN3hKWEjpIGoI6T3TDh3yR40WjlP1TVaoRU23mI3WEtVHZARVOMQESLeInK79k6cK1VYjN
CtkuIr+zVMyP5CSPK8M4u0DqQRnn+aewoxvQYNPOYB5jIlvF2ZFC5/bCSwEImv7krqBhgjIvZ0Y7
7VWuQM/xUttjAlm7e8Rl6s9hqEAWvr3Wu1bJZYhBR8GCbsjHVbAcmX1fRqNdlDb9O70vSP4MoDQA
15AQlfHk8jQ9IKoZe+If/ej7SZ5cl1BZY9wMNaRx/wCI1ZjBrka0EOpHMSGTJW84MphlCiPvb//Y
6xtn+q3mJJyAlp06l0fQ3dBL5KYPHSsbzl2XnlSTQkkUD6Vuf7q91HVUUWSyEPagYqvXUsu6klVG
FdGfhk9Vb4zOyjaiXVOpNq7jijrJdQgqehvhtPkOk1NbKUss185aFln7AszBNvDr+N4yGxhInltv
247oKlK/YQJojepdVlC19i7g2riYoNCJJZ7TpNOPXldYWzX7XnVvAvAW7S/9oc719mA2DN3FoI37
IopK2nClzdQvS4On1qoQgLBCphSqngJxgO9SDo2+HSo5P3ZqoN9JcgjOJ1d2SYcFjNVV4aPZVk+l
Ybl/4N3xR+YCqQpgxj5Sg9u0C4vo0CTtFll7yfKgZzYgcWTJ4MKUQaUFWhvuudPsba6BOU5MlKhj
WQdHbtrld98rUhTkdFcAwMwRr85h3v7uZ0WGXzEMTjQZMnqfl3c7E3UakL4Yz7rR64zpaMikdv/H
7UWmuHxxpPCowF8Xu0xUk3HlnN0WcSHbomJ0cw5SJb8P0iz7Wg4gNlBmiZ5quy2PnV+KTZZH9spp
vr4ypqUxftFNhSOtzJ8vc+WotrQyPydBTOnTIfFk7RqgapxpxbjvsBLDqHPbZ9nKDXl1XkxdN0ik
wR/ga6HPFbCz0m7CrErzc6lVzOhyL9sFMvOt22/2+nKYBJ6mu36S7ER6aVbWdbHPbinD+Kx6+SkZ
3MMomxvIZ4TJIj7omXQWon3LO9RHjPrOZHi48gOuQhASeja6y4aJ0y8aTLM7QfMbta6lIj1XeajI
m8wWkOp7YjjAULw8Eff0vjGGsiHDj8a9XUamdWwjO+bgGgkQTxnBDkaeYNDz8qQ0g3Fye8VfubOv
U1jqXgK6auEiJeyroG6aUSQkPQ4cD0J3lBq/vAYAXxrvWx9LPtCatOaxhmo/9+8s34lbIdf3UeMe
Jbt6G+s1BeSrE4EQNi5UZGho7F4nEUhWaljzueNZMaoDCra057y7BI0iMZZPcdicQ7X8cftLXX2o
9yUxPkfqGw+KuexhoReJhICHfB6Yo6Zu/l0ogAyG4NCGwZ//v6Wmn/Kh1tLtpEM7OJXP2RhVj8Ho
AWsMUjrYY0h2Nga6c3u967PGHuR/kyA3icm88Ko8I2jBXQVnnY54CY7S91fC5FUGQmMPCQ4Uf4lf
12HEamTZbZQ6OGeuRcs6rs8CGcuNYjAKuP0sV+nltBJtEw4z9ZY6L7aKKAz9RDGjs4TW877K4bZW
wC7ufN0DrW8UzGK68nfv9qltaeoygcpEK2vu5NFFiQU2sokdr1OHR8PTogP/z2LlHSrq1TXAMvSA
8VhXZVQoZ6HC6hVU6uoqdiIRMshTUFHou0dNi7+ijQnrgBGEHTLqE1tF0pysqsC0SIfbr3fpQxpU
RZO4NP2p+W/QTSSGslKPnaAbdhN9u6oOZbNSnV+dbt7nx0Wmv3/Y/xmTmK7JWIRLRocY6gV/KQq6
LX21Va07ScLe6P/3VLNbvJVM2KCpGk884qqBIAjD8dftJZb25YdnErP+SZxabQmbgkvUeAxQxOkQ
yWApJDbwwFuT47xKA99fIC09ElvVkOfDgiAxczcc2ZCAfx+Rx242XoJRmKQHJFNQy331ScfDFc7E
yn0qFkKJamBfNjVKderaWa+jxHVSR9IZAzeYrbsRSCIDPTU+a1Uug6I224cKR1EA40CKbTsW57xt
EXNNjb/xXLE3ZgftJS81rFNp4R7bWDP2CKxnj0ld2J9SvwdxNIGhwYfHX4PAbR7LLDAOCvboD2M6
qAhSNgy5EV6Iv9hd46NpXordMIwCr1LUIdxWyb+bfkIETwb/3Jl9vbVrPBUSHdvDWG8dPzXhprc9
BHi5tfdy0LQoddX2rseNDpLUkN9pKtLHfmunT7RQBaBnLHk3uBDLJLU27Atwi8eMaMhct853mu19
BgzSHFVX6DvaWfnRMjOxM0O9QBsq8+66vPR2Y6dJx4w529f/sO+QtcNNxEA6dF7ilFrSdZGRRE6d
dNhYpslDkuoP3PZHW8/fuD5XotTVNcnWo/azEbHF9Ex+H619OLuGnIRBj4y1YxZ6JgCaSsZzKZrh
xE4dTxGQ15XidmnHWUgRU+9oGt3y2dn1dbnJddWjhgOAIsfqG3Z1f91+h0vpD91Cwh0lHG5K82Z1
70Zu13YUb3yg72ZTGE5l+7B+tbh46Mm/t4YnEPgRQ/iYWZHy19hnib+lq2s+FgpqPkET4Z7oTsVl
2KgrffyFyDKZYaF5qXHyMJubRUtJqgpbI1oqvvBfujAdHvKhCQ8+zjg7oEYF2j3VWt668NanMYiu
Mux514a8XLSshhKYDqCeOo7x2cyL/NhnbrYyu1q4bRgnadxrVD2UtdPfP2ymgKzH1L0gchI/oxMw
fqtE9QN35t/fs7RG6DijDafhdTkrArJEl3rFihPHxOKx6vKTqwPdNKjlgtxfU1xdiM10F21tsjHD
SGreXrSkJhTWFCHh471aY/wSRGjQeKJ6i4LuC0DQF0vPX6W4WAnNC6UcvS96jtPrhC04D80GqvxW
0LlkKXoEdKXMvzE4owUT2gMSUUySh6iHSenZpJ3y0VdKayXNfB81Xtax/AIOqUACVsEhafaew8Qz
4awliaMN1pNdFQ4srD34z7u4tN6wyP0htOZ+wB2RvvIBWOAeUOSphWnJtOjJZBjWJN1OCfrT7eO9
ELI4OViKKbZM1LrqSJL54lmRxI4bVkBx/QGBaTfKzygNtvuQUmytmpqec/4eJhM/hNQF5cR8SgR8
TMpNQHVOqyZfkFk/VYmytxM6GW54dsvoU6ZkUFfQsVCZzK/mcEtn990UbjKg4FDNAgbMlTQDbxo5
oyshBpRAXEnU0V8JS1dmJDqSxIxxJttYNjuTt8vDa4XxGKVFGDlqXRQPLrK1W9G6UKqFlJ3MWoXD
OSFllNGvf/qprZ4AC+GEULbDKUs6iHVDXv+07ALWCIKY3xW56dY25JR0zT8E3T8qyEnR3pZnPzH1
1EFXXD92dCZMySDfRajoJNrUEINT4o0gjjob9lrxH3cd5RABhyiKlc8stjUCBRB5OgxZbo57WQzu
Towq0HEFTYfcA+R5e5cvtDpwQ2HT4feFISmz18vvoSdJjiafmzhqpBz6gB4sKNTaT+/6UT+ifgkV
vx2/N33wAnQi22T9ahW4dFPZMpSNSdCXQnD2yFXt6wod6MTxqu5Rj4tPUqv3myjz/gC99iuP8/PK
I087efZ9UUyidUUTC5vOebUSwifpusD2HYDo5QOoBNPJrKR8GkZdfc1yrTjyk4ZdrYviWRs96b6R
E7EHIin/inQG05PVy8rhX3gHwDBobqFVaGlXBVSPqIorsBN2aGzHMG4t46uRZK+a9MXoYSnefgHT
C50/P9q/xFsSAFmf64pD1GqsNJB8p63QYkqjp76d9AKyt9vLLAQUHocrRTC65blm3xX77jGtpTh0
NAO0oOz6oCjjcH97kaUXR1r5DmKhABZTFP+QC6RK1kU9LtGOqg6HfJKkQvI0dRtQ/+sV6OITfVhs
VoHqYRsWPkQ2INceCqkqRC2Wuf1AC9eOPtllysyhdVAls+CDBGidudoQOCWSJg0SZ2MYnXurOcWl
v9JMXTr7lAB4k+EBijHIPCu3ass1/boIHJf8cDM53qcNRQqRLvKROuHKTQPzDtozMFc8PFpz5VkX
kp6L9af3/eHj4ZcTRFJfodjaj09Rau2ZK0KZ13d5zbmUk1OMA+VGl+OVWe7yukzaSI+xuJx3gwYz
Qv5KbQJnsIIHNBz23AbbNG7vK6DDvYCDaRfGg+jalc260MHQcW1kLoCDGoP/WaytGhAGcZwEzjTc
NTH2qRrrvgrcCYZ5ELV5FqO5ct8uPuq/S2qzBgNw+bJtMli0qR/v6MTFm0Bkx7w1v2Smep/I4oFx
zENgSt9ub+OVR9VmSZ0KnTtSXB4VkZPXLKhexqCCPoZADnJwthffBaa1u73k0qPikUKXj8EEGcYs
gRG5ZI6k2L7TW+jfNcmpqcLnaReZqXUQ5I2TuA/D7p+3l106sGjdK6qC6fME8bncxFo8YN1g5b6j
5Mzo/YI8MewK+dilIsEptejxZrm94lL8hncCssbAgd6ap1AKtlJx0hC/CyGex0H9wYj3PuHCXFln
qTbQhWFPW5aO+lXXtG66kpDKrdT1zU8X7w+/t+CPlsqrlqX3tBS/ZGVxhibrTKIs/+Uh/117Fhvs
ssmEByLbcVvvZGjJ312q/upIwP7DMoxYVHobJPnzIq/IAaP1WLk6qD096WP2SQ4KmkLVSsm6dBwY
v9L3AV2Ktf3s5Md+CXZQDwIHWvR9qY1OYOtQuPP06zCgM4BcbTZWK3nO4saEoITztkzLZR5tOrJq
Dyx94KBycejr9L7x1GNkQk3I1rCJS01oNv//1pof96qU0W/X+FpyWTMQVEDSWQfwpbu6RH1gEpNq
hk9WVP0E4nXvgmoty2Il4izeZh9/g3p5ELu014Na4x1jwvGkZsoDzgS70TTBBKFBvrHhApQoTObV
sLcq5WvegKK/vZlWX8Ns0/aaPwqzjAInGa13mS3/G+oXMTLlKhQsLZsk3+JSPOZutM2RyFxZfqFw
IaGd/Fqm0gp3jss3oLRNKngLbOapZIA4geq8iTNPkXTGRguqfMei6W7QmwJldqCVXYCWyu0fsRSc
qO8YBBAQ+S2zwJ/aieJWWDI7E4kytgNGpljsRh0N+9sLLW1vEzs4vPGYC/DMlw+rJh5MS4XhYyyl
91WtHHEK4HGjlz7UVpZa3Fof11Iv14rTaPDtKCVRKa1daZhPqe0+TAlamlXPpVf93TXtQe7juybt
H7jhVqLHYiC2QKeTstCjIWe5XB9oaVAwIoscMB4yPHvzMQzqp8K/j1FdpU4DZvCqdhgmVHhz3H7N
05adFwuTtRnVujGNomdLVwUXi6zBZLT8+l5RG5SN67VPubBnAPwycScXo1CYX2gioEFreiPJQt2g
k+bvYHOftCRcSfsWHoXplILhL3MIsoTZ8Rg1F440yH4aLBZ5tZ5DVpJcd2WVhX0JUhsHXqo4Uvh5
VzhohCQ64eeOgPK4HXBU/GzpnczsqFNh1DXG59sfaOHlTYUPJdBkr0fP4nJvMHDIg5IGutNrMmoU
NNn+7PTEfWMU0a44RC48GkN+dI1AqzHmm3+nGGWTwY5795z64is0nVPNEZCC5MmW2mLlzC0Udlz+
dMHo3Wts/VlaBZ8GcdXK95xICe8nXYMiVYHpDehVRPkbZfjKbXnN7jExhqVrDeaDbgSolsv3iHha
Y3aVLKFEYvk/Ihu/raS3MwgKuL28otnUubu4kSjGdEwhK0+zERe0i/Tr2PTG5xYrNzwUgqZZKdKW
3gPAU4PuDCbcjL4vfxbyyyluoSEyOAiJjLLhgI95TrP2AS7zwUCyeOW9L8SaqRoEO4TXJrX7vCEU
ZrFXyRWXiIvtXWjpxxgXveE+tdQfvSXuuGChCBYPRlCu3BwLx9Pm0iDMYFFBMJh9cTPzwfOO6KgN
3Gy/pKArD6mvG6ffPi4Xq8yOSx+1qYChL+HdFslHs1HEs+bW1jGMFW/luEzxZBY6L5aajtOH8rat
w9SXAQ05ehLcWS2af03wBR55i+SB9TOwMcuIcM0I1OTT7Wdc+Ibs5Q+vckpHP6ycKTiQFZbqO1Xl
g+MNzzVz1gSXFUvCXyX73CXhC22wQ5EnX28vvfQRhUqKayABiUHd7PUCMnRbK8fwUUdY+S6TIxPt
Wjtc+YhLFzJIDqYFmgGxghnX5QMGlZ7KnhVbZzMKnc4tQ1jaKqJqWOq41jM+Bm8ynpd9bzwh9rXr
U30lyC+dSnrkQNHItYjys/XBvxVN76a9M2ji1JjxI/OuV9MU53fac5Gv8YyW1vsYBWbrRWMoWy5e
6ee6zdU95o1vOjMhvLTcdysav1wzA75e8CIKGLO+gR0AGkUz2nMA27Ydnmd5gCPU/USMAIH7u3tG
vJuDCkH2Sktm9nC+oaUSrFnPkXNVQ5MWRRtXQDz9/VVgSUJvIjGluT+L767fJ3oaWdJZD8pq48dZ
sJPzfu1DLezMybjeAu4ApYJCb3b0qpRBv9A76FOytFND6RCkwaFzm0NUF2+NWzykyJjxPj4ZKgK1
xvh2+ymvs4GPy3MCLw+GFwdt5Qal7wQGTGPdelTtNNiK0ljzVbwObjAImRPRyoIPi3nx5UJd11Vx
j9PTWU0CMKb0r9ghwLTZL0C2rWBSKL/9aFO4vAyn5FUgTrmUDIBS80THbUJ3VLK8Z0Tq3Wda9SgV
yVkts0MnlOPtpRYCKHmiKnSN/UhZO5/FNZ4oY71QO0cKXdwTBhshBCuSUXL1ovqvvtO1Y4TUzl1b
mtYr/KsSvxxShZVfsfAx+RX2hNiBpnmVAxWxyGUlrJD4SF6BWeLgc2B3bTvrm4pcc2Y5bSQjFDk8
evq514an0j43MqrkysrRue5eTFkz6aUF2gFm4LQXPlwnXu0rYx0gNWJmlvqsJrr+HA65hTh+hJAe
zpe7eERDMI/xdlh5BQvzQugwdMRpmLLfrpAqTZSAvxk742z3Sv7C8A3hKNg3W71CxEjXJUTmjOzN
byJzIyUtgkZSO9SbrKhVZwiNAZWJ1tO2XRuj7e/JqLK4VY1g3KhsZbkhZXNlnKlqI97ichhB2cY8
zZPb8MGnvHzAgtUHWpR8yhoLLeO2ik/Z5NmCOARfnEbYkbho4wzEPxTgZPRNDAjdCNcrHQWDo59N
Bp/Ksv0EpQAEAWvNGsljEaHBo9BEfbTIn8ysjA/ZUCI75Rc4QAUgqU1iFSqUqvIpjxMUPsa8QaBV
oEMv/FpHPxYFCaMKcPKwkWjqZGTvJhzTfS6q9rGNC/dH3fn1ThUxzkiG/aOqi3FXtdGfUVyAqrcl
CW3VJJAxFrEEwkxV+BqMZvfCq0wf0xBLChBB+i5SUdNtoq47EVFDXKeKL0rjBvvEq8NHXhJeRVJU
bys4LS+9aeSfqbDc+0zV9K3c4EXojWq36SXPP9mNnv2SQhNVNamqn/OuwXSlj8sj+UK3CWk/vqDv
xaOg+oC4k6WhOoPmljepWQ6oOT70qcL3Fq6PJZkfiEOO6zBt1ka665MGRRg79bZp3rtHy2iGVw9c
ULNBLAVpKP6xz22NfsztjblwNPXJctVmjEhVPD8SmlrHfevn0rmqTQ8BymDAcFHo4MGVZiXuLVzF
AEJwvWdkSaX/DkP6cPoU0ZGgijJ0YBtvZeVt6KunKDMYHtx5QXX3+88FSE+lcKWbxwDq8qh3Su/F
Faq2TmwAJPc0399Itv+Uojp2e6GFeovaYloFPBj9yfkUtjN9U4uGUpzLAYvPutz0ys+a/lhidQ8o
Umwid9wGODBE0tGM/8hgxHeuu/svP4LwyrcEBXfV/kXWyHS5wBgfmnBHXIk32t+VfbUbMQZX4q+Q
DHHd8/Dtat/ssLq3DXclwr3vlNm1hi86WH9AOHzleVdCqdWSa5SfMFRIsKQq2jZ+HvH8HD+MnqZ9
zmD4YPUqik5hgWWlCYvGysrqS6e7E8eygnODCCX29pgQlAmfzAo8/Smiy7h3C2qPibS3q9McKV/f
wJcQ09Vjryrdc9r52TPNUDKEmsG2FOAQk4JRXqmtr3MFGBvwBBjKMN0mjF9uKq0ck7zWSfDQ4JYY
rvW5vkc6BTAFNcqmVsPgVDFBwA4T/Z6W8fTKYV3oy3KJCA3tEIXaEoja5Q8Ywl41JVfznckqO8P1
xw/HnV75ezC9JCxp882wfiZKsItL1LZWoUQLJxgWGXfXdK7IQGfPnzTG2I+Ba51zGaVi4ZVYkytx
jKvnADrUI2yh07R2kq8u7UkXRMjmBLcFjzd/6a3ZdwMyHzJw6eHbOJQOHnZ/hmp9l8jqq9aJe3uV
SLyQoaFPAKONrg2clfnsWsU8GJt4RmG9bBW7TM+0rQV9cydLk+iWVK6kJde1JhHEghCkQ+ScAIeX
XxVyiRv5skSrOUzck5zH6WNQop1+O0YsRXpSMHBAtLNB2s8+nhtXta1FauCo2fBpnMxko+E1UPTT
/28Z9fJhJNQqEIrKQ0fg6oGUVePnr7bShk4FBfrH7bUWXhzTAVrJbAxyuvnlJTGi8guj8J2Bw7aR
7ehJB4O+EluvDz0XCC8MCCX3CPOAyweyS2FBoWckZCa4cUDu85AzkQP6rna3RwGx35kqUo4uMoT7
qvLyleUXPhvLMxcgR5tC62xzNPAUi1QMvhM2yCVG/nAMYuNRTrxhJUtfONwfFzJnFZcU+7nmkZQ4
bag+x3H85I8o/WJw51v+iGhlWK8suPT1PjyZOduQQV0ocjvBd8q6ePCz9oVztjpKWvp6IJKogBBE
Yy46+3rCiFKbgsdHiKt3oHJUWDBO/wEgMfyUY6xHxZOW3Jl9sO+afTA1XqQfMWgR/qPUX/L+h278
NpRhqvtk6BIUIQqX9uWG0rFZxinPQhuE8jbTECTUbTy3+iE+xXaCE0t9bEPm03kar9zRC3Ftqji5
P4Qy7ajZymocIyHTN+YLSvHxIbYJZ5ohWX/gUmk8R4axFgsW+BLvJe7/FpwFA4ot0elc+45RmLAc
hjDYJn3kb7POau8MDQZgO8BhbQrVe6Ju7E9YibZ7tPHMU1u148GU8DOyssTcVKqF12pDRbMxcC88
qGqZ4BMTo6OAQJw4FpadPkcibo5x3AVPkmQ14Jsh5m5ypHIPbW4Pj5VSyBu1SBBH9zBB1gIp34tG
7p9F25eYCCvDq4oTNQCiELHc1hog8OdQ17kFMLerMpos3Bfat8rIij/cuu5k1IuRXjXkBss7vCuO
ZYlhhIUqu4VGssBd90mlFLhDvaU+Sk2kPjWi0T6X6oDrc/MSAVc+vmP3OiN/HJGONsqsQwRYr5O9
2XYVvykxP92Omcr1ieAGh1c4UchIZOYI7Rz3d8Zgxuige3iCpnzALSgJX9ticn/5Gxlrfvj3CLFt
pfxlaJjv2LuoeDMRKIzEHSnWJrB0hr4r44GF1IafNUksMRsgyZh3IiWjQdYrLWSHC6T+VLl5f4qj
RMJH4a1rd0FKtYrDxTNmIH+HCLDeR6NanG0bVYfb7+cqKpFuACVTJkYJYgLzKiWbsLrWQLqR1PlP
3cwpx5X+6+01lppr1CbEc42WzDTnvgwBYZRlXmI3RCVT33ldsW8q9y9szB9Uha4MAcDrghqb1WJr
+vKfpZ6uDGKXLpUpBiFMhnDCVdMracdMNitf0G1Rf/p9K/ayzx5udS3+/aLPACeGMAOd/KmdePmk
mdnBEMpaxhR68bdp5kTZ/g4AfuDiYLQWWdWpwzqrQehlw+OG70wlNCeL5KlSBGMfG+ekcw+23z/E
XX6n298jDJRo9/YlmrhNPVkt9KjUyG37PPhfhFJuZLne45uMJ6EZwPXAMyFv/6BiUkflMTC+3P78
V1uMThxjBSg39OVQapue4kMh7LmhkqMGLc6x1ZTIoypYWZaytfLmlwpTloGoNuUu0Nzny5RMuove
DhyEol9HOd+6Leo8fvFdQZp10xrms6+kd0EhIILrGwvL9Laoz9agroyPlh/3398x/f3D41IvpITR
EDKNkDDyqlK8cors9fY7XdzR5iRKxURXuVIhAhATyXrLTSPl8r3ayI9FhI1urK18uuvgOTVRUUTg
61GOvCtUfHgW2xjirsLaxika9wBQwkH2Oenae/zIdkps/m3qCaMcfU12ZGFZ6nqdCRH9DNi/s3jR
ZV4pt0nRO5oosgeo2f09YkTJrziqA0zWZAtN+Vi4D0hyevvOb8PfixcERNgjAuQcID1m2fN4lYam
X6qGqr70FqLBVmfAMkx/KGorreSEs2Lvn4UAH75fT6Y9v5x0IZV6FMISgvW/13UkBOFK/NAGOeKq
xR89LeUfRjN+u715ZqnvP6tasI5VxIog78xOSgsasKSvqb6Evld/rZOhP5Q0UdBYT70QiWI9w5JE
XxPMWVwV4C4Qfo1qc44M0OjqWlkTqDg5Is1T8El1lNQ6u0ZYsN/JYbnSvZgdkekpSYHJ/4DAUMzM
320tofUgwkR7SfwSnXKf3qWcWCUoQeZit1/owlL0B4Bj0+mj2zd/oShQlvlYp+LFsMuzl7m4Jtrd
ZOK1EuNmoWV6JFq7zG2Y8FvszOncfDiOVlMlZR+yTljUfyuJ+7NIV1ZYehLUT0CJMM9HRGC2Nejn
hUjzmsYLXgWfpdy/U3Plj6IR+99/YQitgHphDDXdl5cPwpBLNAVtkJcIf6EHdITjk22VYt/Ibn36
7aUmGpgGgQmA8dURc3VPx1fVNl8GifoVsT09EHgzNvi6315oYX9fLCQunym17GaEzW6++Lm80UFB
aDbMqNZFBcTcmmJ1yrSwGeA50d2gB0vBN2/ESlFhI9njjS92kNJyx11BxVvrNcL3MvK/1VJ7DHpl
g4bhtgSyGKt3bJYgX0nt1Bl2cdqSNAsQfIWQQno1v9yxKjUUqvThhaVNBNenJmwZfwqpoacl82qT
qwnKGhWDNyY/IDz1iOqlfPznB4VquhNeDlnA2vP7b3+RhegKspuOCRGA5EOdfRG37ICmdIP8opjj
nSGeWFJLu41q/TRbeBPlWhhY+CIX60075MPxBM0FZ1tp5ZcoHt2nmlHUQcPka2VDr60yCwKqZISp
Ucnyi4j1Iwjpky0p32+/uOUlOJfMDCH+z3tAXeXFhd7z4kQDFHfUna7oV3pZ07v/kLq+7xv+4f8t
Mfs2loo1WDU9BZyc+8YwcbSIOyoy+VfA1rn9OPP645/FmPpMjUDCzjzcmKIOMPsolJe8Th2zQrvA
T/CIHoUTJ8PB09OTFytnO6lOKoMCL8nUlXi3+AsmyToIggxNVHv20USjDBIbTnkx+bfjEBhP83NE
6IotSdtFZkhm8Yva4QxE+PcvJ5Om4ZSBc9tfDWzqprGLrq7klx6HYlVIqOqkX9x+XENRL2yaKVWj
bTcxoK7oaSFOINFY9fL/cXamu20jads+IgLcl7/UbtmWLMd24j9E0klz31ncjv69mPk+TEQJEjKY
waB7Gp1SFWt5lnt5SYLsGZHYL+TWd7b+5aZhEg5dHwrkpKtzICMPY9KZWmic9Lz8MDu07cfPIoBR
7Mh37rV5fs6WIZWwVB0mMfxqlLrOz3JBJaJLQrs9Ba3yWNbOo1xjDa07v/zA2jXxuFRxjegqfYU1
jtv2ve+W9j388OWKnv+G6X774z7JeoHpOIpgJyUUDjIYhQkY/V5Zco6Z+H8zJcynpQo1ZS5Q3MZt
zDvjtacaC4zWzta5o/0zamKrlZlwHRO7jqTblaHxZmBzdvtkXvmgrPIk0MkrZtBWPJ9hXYfY7LZK
e/Lb6jMSXrPCFGKXQraYVP3/fvdMKTm9WEro+kXYG0mo6We6xSc1og6HgNTc9B2qINgamWtVDr07
B2860+dXHEQfECDsJILQiyYljTLUTLq0O7EADwiFV26V+OthCB/kHMcRFVcLUZ7y6J7gzr1xp231
x7ap4lzRSz3rTnVrP8S984i0y76WvNdGw50903daouz1wN/c/pbXdutvNo5CIIAuwBRa/jEsOzUa
FRwETibdzo0CMGEt8rZe3x7lyk3KqtI6Qg4KFQ+umvNhzHFE4xGHoVNe42kvmbX3WKpjB+DB0lD4
L/UVvtvpF5G2hB4RUqAtTXfCoKa7M9/LUJkfwn+50WE/ozVx/kPyYsyHUNbEyWxxcDfKwdmlXR6s
vQKW4O1JT5fNbCdBIYBiTAUTgvu8qqRCjSjSSqlOlW3+kHNnOWDhZ5T6t67X+wXU/Hto4itzo8FP
sOxwXCB4zxaZbHccrLoSp8SLe1dUGO9VOVyYoAqcO4/zvaGmf/7HtvHaxJaTqBCnuEcHy9d8hBfT
0HTbCkL77WW8NhQwO24bVf2twHg+1EhfrnTCVJyKNph8yg3M3gzLg90Y0Yf/6xqCBakDFBpsVWt6
9M8Hs7rRqJWgF6fG56ZxDd0sHuvSzL5bsabd2YqXgS5jAepDNodsijv8fKwsjkEaobx6qjJ8cLHm
BIZUKPnaSJFhxnsKZ2cQ8C9D0Rr//g9LiiAv+x+QC0np+cgoX0iShinOKarFs4Jfa2E6R/we7uTy
V94J6kCoTlAPmnRPZmdtZPt7etM3p1AbZXckDMCTKj06QLKGsfjn9pyuDsYqQsqwkASYV3/g+/WN
HfHl7KSibAoNb1nhsp5Df8UpUbrTCbi2KemGMxCqBsoF3S/0FCwKCehPhqhztzNl6AiV/M6Lb/8P
2//3mZ7sIy6lhWg0mCCi1fqkefjXVMNkh+bU/arX7b/U4JliiincnFR+2JAX6hRGicNT3nrNKQ3a
7JuUAYmTLPFsZiM+ynkQ/fVLi5ylRvEFrSqAInOyhW9YWew1fXDqxyPyTisj/IZbdhl8YMxR509+
fU/x+/KjnQ84baE/Lq0CFyFjDAZsoPpAc8Nw8k6UoxTz9PBe8nJlKHigUKymm9i2nOmf/zkULXbk
hYX0YpdAT9qQggJgo3ShV1SXb2/833nQ+TuDpAj6KcC7eFsvRAxEFcbYB1rRiVbC1BIzGsV38eHK
5eQJFf9EfrewNE7UonDbCAmn8GH07r0Hl28dAbdK+ZUaIYif+bMacZ82iuznOD5732EkbrOi/dH2
CJt3wrNcH4/eO7NWWcHzWfPKsWVljUFRvpjdYcTEBNqhFhGnVYXb1MqTmT0ETooLJv5j7jGz6nyF
Bh8pR9Qbrm8peBcVdx9CZR5Acfi4SCEbI/0F71eebSoaSigmQQt7SQZJdT2nClDFD1E4QFdlKQ1N
uqvFqKNiE1q5a8uSvDUMbAgjYUuAnwqxDeteW3DAreXtFbpS5IGKTnFLnyQrp8Lg+R4sEeoyvLgO
CVZBf1VjP0HkNYFldoq6DgYHir5uqnhj4h4f2A0kwL6nienn6iIDFHAIpd7/WvdS+CiZhYc+FerT
o48279Ao+srz02Z1+xdfHhoHNhgnhlSbSvMc0SSwNPUSanAno0Aevcm8cakI55h6wrnT7VEu316w
pMiAU1aYkut5+hTJWd8HapOdoN1jhEsLdak4HrLWISYMXY9LsqTLOC700dj/mw8SzNo4wctvYdZR
/IxVX/8FDHW2MXWJDhniSPtMcaoXgLzjU1NmwAX+emngpE0kI543imKzb1kbfZfii5ScJD8Mjqrn
W1tAPf2DH1v57vZQ15ZGoz/JW0AifZEANZbIB7nKklPSr+v8qEq1q/dP3Mywl+nG3/nmlxcHzfSp
DjlZl1ziTORCRJ0vp8nJUsqfU4CspOW7L/m4HA+/AmHfpYxc2WQgE9GlxfwAFOq8SlbWQmpGh3AS
q+ZJB9Tchljw1c4hMcZVpG4TnNiHbQPCgL/BN7ju0g1297fX+GLWpB7kH5MmEAYMPOznR7ND2gxy
Lu5FeZOvesN6UTzA/bIWravJehk/7ePtAS8TMAaaus2Ee1Pjec7hylVdsvI8jU+aLZcGJgcBZit9
5DzluSM9NqkVrvIGUL7btuP4JYjzdClnVf3cy+Ndf4LL4gXfm5ITjYrJX+lCx9nq+17XpxerBp36
5reNJrklgI+Tb0We5Gr0ZQpXrrN601STU6HaD+Z7UVXenWvgYquT706sGsrwU3Y6vyHHVs40X6qi
U5knzVGICJEYP5e/kgTYG8vsrFcNE8dNAuWku3OgL0tVlDIm2xFWglfj4gYqTWsMtMhUXmMlXMmR
ApoiQXx03BXK6PZW9+TJ+srXm6c8Mj5EbT4BULgTn1+UHPgJcM3Bd8BzhwU6HZU/ghRaLFLsUFZ4
RQerw1bRSZ2HWsdsnRE7dRJ1KpR7dg+X0cr0JhFmUrea9MPnVV3bC5MuN8rudehCfUmFs1zkOswa
007xkExwj/Y1bKtzAKabXBr8YxWF5UfDhbR1LK9b+tZwN1q79jEgJJNdTvYc9Ihn1yvuUHpgIcf4
2oyVm4sdF4Ok/lTJMVPlVYp8/JMl3EJxQVTKVajdQzVe3ElTCe+/w891g+ymz1oURItXW233pQHo
hCMaRMMdZPa1YRB0IuSmAEOYP/vesS57AxW24hUk6kI2g4OlAlcfizun6iITYzaU7PFOA+lAF2c2
TNAirtDDZ371rGSPCeuXWpU3SVGtk7a6k65fHYoypEEeRpwzP8CNOuSpltXFa+knH7ms7kdbWdsV
JuwtKrS3r9B5oEcBglievTHpfyPjNbuz9S5qsMiRi9fUbJunoYc1YBRtdro9yrXz8TtlwCKKyi5P
/vmhJDJxwA6YDBMMO7/RV7iz7xI9WCH7tlWRr538bqfVLIW8MLR623n6qqqyH7d/x/XZTgqB//kZ
6vnPGAMPdgpmzK+RPKRYxYpnuyzv7MfLV3Ba0f+OoZ2P0SLeYMSBU7wWfn3ypWxVenitWxVMu/G7
pyqr21O6OhybZIIy0O6YbxYegK6QYoRdSwy1lpI0Ev5inozLLgWJMBxUN62SYHN70Ovf87+jzhHL
YW2WeAurxasZh/uozfaSkA+dCZQ3Sxp/RQp5kKPsY/L8TSsb8qq3SaOxW6SGeL/9U2bXPf4hFCMB
cZAogurj+T1fbhXwCELNXXes2+FbNdHFwHPgYTEs8BLfQA5ytkMoPY4g8u4ka7OL5/fIkEHI1AB0
qKCKz0fmDW+FaKv+qMe1O6WoxbCdMpHb85tdBtMo5L9IB1v8JbnY7ICi25ElTht2R83XfpmKv6Y1
0iyEXxkY5RrxnTldHY2lAGyEksVF9W7giojryu+O5HUvJBEPyGyjI18ZD0Fzj0JwZf1IqulSUykk
15xXCtPcSrshNttjHcjdXkV5CHi4qblj3ud3ssbZIZkWEeb8RLSbNM+QFjj/VEWLMoPm49Q4BvbX
AtU6Bz03D/WRPu9XTeDducDnL+/v8aihEZiiLn0pjzk2o6F7g+JNzObx1aispdZ+K009OuRF2W0q
PL6XdaKomBo5zjPl+sQtJBkeZG3e5addmzsoHSaNuipFm9nck1yPgiQgFdCaYKWOueLmhvdAq3vh
jPa2UqwnB4AQ/C2xSAxXVeDNNU5wKB0rdsOFMm4MWm9/vadtfDTA8JH6gYWe7+k+QH6gC73DxPTO
1lW3LLplcI9ePrvsp4/AW8MAcKaQn5sj9/CWarPIUK1DOlpvCvKXcqTfKZheOS6IXvKcQS6mpT5f
28jBHaZp0WwgzVorlfZvqicrG291Y8hPt9dsnuv8Zzp/jDVN94+4NpWwN5eSsDmWTvRDkeNdbIWp
qxbyY4CzuQv79qmU7Icurn4qlYm6tXYPCnl1QfkdwBAJ7C4ocFYkSPsytT6Ckdr2gPKSuzJOV7ja
rCJULOr38Iqgdp7P0vEjxzdbFDnyovAXKQW/UQ1PUlotsXTfom7z5KAaM/j2xm/NhxLGYeNZrTvo
0nOriJMU9dmiFvHf3x/IqSJmA3aLFHaeZ5oSxTA78cwDbbZ8U6F7ufAkAyF+KyhXgK0SFH7G+E4i
c+WLo44wAUX+k1TOhQU1n0pXUBgTQRiIonCG0RWj0i4KW9K/whWXtpadtesmTZpHe9TDZVHxc4pW
/WubP+x1KJ7T6AQIO+EYzz+KAikC6wlEm0IhPzuV9FD5+bbXwjuR0+WDwDA264uA/fQyzIaxlBoC
XsowHoZrfvRGqjZU5cedczRDibF/z0eZxYDS4Cm0URzv0NMmCtT0mxRKH7TjluoQr0ah7Qpd2hud
/WGa3ZfbY18eIIZGkorqqT3xWGexSmd6g1nXtXcoDYiTpWFzhrt7IIrLO2kaZLLLhgB0ibHR2JzC
znMP9RAsRGQFS5iwB/KmJO+tKLS/DhiQt5hgWdbUD7uQldNLCsSS2jFaGTyqZf1om9Guqop1pd4T
uL62PXAZneppMICpsJzvQkvY6OcFqndIhy4B0SpWQpV/yIW1u/2VLhaQtwnsEI7mHDzQGbOv1KIi
ZcZeqx4DJdI2niRaWFKt29iEeDj+vd4eDUoAv/uPmv/vDQkWGQVCuh0Ivs1ew0HHPhrDGYIFJINR
vBTdBrGQFFyoE7hKHsMK6oG5D/Le94efYVAkD7XcRG4qNb+wlP1eRA0mTSL7GhXeFxMvFqc22k3b
dR+xbzzh7rcMMRhH5GLyh6leEuGsa13fNr21xLlyEYzWMx5abwrbn/BgUdV4mZZjY7r8uXslppRh
1RS1WvMQiWCbJNprEAFowGV311Lbq/sAU135n1bBC6Tib3qvO7RN+K755ofv4eiHaevC6kTqyoPx
yzLbxzQvD61ifK2ket846sfY5sgeStvErk/o1G16vq3UWYUr7AIT2dqES188yvk4uJjOU9cchnWr
djujTt5oZq6s0IH9HZ9aZXzpE+mRqG4rKf5zNLanyffY8cMfoMzRsRpSDIqz9xE500FpjlofwdWP
M53c00F0AzSDpr5Nw9uDvy507bWmZj8a0uAGfvJYQg+mAYIdZUpzwygKxD6S1gXm2i0Qgd13lrFJ
jHgVOdZnPggsf9QH7BSXeomK8Fh9ZqO1AzuxhUp90KoA3A/KSH5CAlVXrhlNFBmpX3UhafGYmC5u
lP/aRvrQ5NV3IRmrBH1XG2nDvDVeLQUDcDz+nhIzfrCbyQ4TJkIZ4eXm4W2hqsWuUUfNVTNjYcXl
aZqb6jc7JwLX5OTrBgFVOW9WWdcG6DlrplvpVuWC8+LLIjyyStRoK2Ns67Yi3pmS/yFwlE4b8QOZ
OsUd1FZxqe0MGHvqg7TCHCBbjkrjL+uKs6K1ZbTqqsze9Hakr7OK99tLlGEpZHOyjOLpIFJX3aSW
vhZhUq8wUJMWNgDVb2k3cfiQznGNfFCPutfKv5JhlHLXSjVtKqSHS8qpDuIf41i7diKFu2yoBxfR
Fh0enR2L3h3rUH6EUhEgWdAVLpzHzC2x9VsEtjU+93yKkfr4czh4Qepqhq+vY2OSVEHyaQliQX30
w9YflkOZ1E85od9JrscUb3Wpdye40RfNiLQ1goVfM4QtVH3c10H3bsbWLjHlZTvIG28AuxmM74ZZ
bL0sOTRK9tSpAWbrwUYtpMVQKfs+tNYRb1xYdQcP6lMe9Q9F3Fi02/yvak8jbVSW02YIavNYleqj
pdW/Sr9/ChraWFrz1qfWIeQh84fuyW8GNx7Kh7yO/pm+bSOUpU+Y1qr1e5a134M8xjlL3ZROnru1
Nf6MeRcGWw7cNHXyRVROd4gP26Isw8Ktcykirmk3ih0fosHc210fu42uvoSY2Qiddq/VE+rqePW4
ptksUif47vcBQjLOLxQ5FFeTccUzWtzcJlkO23kcC+XBxt47UpTPTB7fB09wqExnbeBgFYbqHv3J
h8hXlmoGxhfLq8aSvwSasmmgSBiDdhj0+K3JlWdHxGxrPVrJtZXRIh2+wRJI3MovnoQKpSyxn+m9
ZPyCFLSZ+kSZ7V/bGSH3xlSa4tbtG/VBt6KvXjA+6l7zz9AMMSZ3wYpa8tEr/ISjSP8CE+FEao5q
a+w9M9soVjjZjASPuF0k7vQD/VKBFqt8Yvew7RJ56/jVZxcZa3zEV1qq92vJihDsGWTzC3xD9JaU
dVe2PwI0hNZ1ai4oX+9FaX4apUCuJwWNUHZvwRAt48HeTRtCgyGKhdc/MZtEhPWXQFFe5Fh8BJmy
ixrUY2MT0mj3nHjOu6/6z4K1SL3+yc/SU5H24ULNvHzRyF3qCrDEemI/9Uj8eIHZLUxv3Fleu09D
9fe/I4puF2jmFy1JtryMJ2pjEIZr6+Bp1k7lKy6qFtmg2u8WbSDFC50G+IqNt8Ifaj220j7RsaqV
go1fIHCUihdBBUY2vW3WJj4Xlf9hE2JNy1Z1VslFPO5QA09cjQPSKMHXVsoy1p1j3mYi4gkLXkSt
l27YGPICJoO9oHTWuRnGJgstm+S8kQW8/RJfiS+w2pXJPCb4C9nceXzRNDn02qiyD6g77rU4+7Qk
saJweaeQfHUYenT01ulH6vMgUAmoRmS1bR3I/ksNJSoX3anbM7mIYEh8gQL+/yGcOd5LjuAxU+I5
ALFY5FLxGJjyTs/srQyG6PZQv2W5Z9ELKp9E7FTgyLTn9ak8rryozQUbhS3/s0xS5F+kyNiPhW4u
2j6D8K/X4bYNgCOqctZiyBD3OyM24m9xjsa9AldpoYiKB7kC2+FChh1/qpqXvyZeHf9MKUTth8jM
trJJzQaSWP7UhIm0EUOQ74sQAGJftuFWGdT46Hu1saiUGFUpcxCbIivuFXdnvbWJuE8VZYrWqMhN
jfbzPaKMsZ3S8hiPcrmWAh0d5XcxPBRR5QZc3Nk94ZCL0HAaDpAgwS61P8rz58M1gKOiqBlGsmF/
WQUf1j3ngYvi0GyA6Qf8UVQw4iTLlYwB2i7J3MLK/vX9OHItizOYEQpVfRxtbu+Yq3OyMLqllkGv
bL5hBLQ7L5EYEii3tbRRDdoXRlndOWUXE5uOAL3oqV2DaP48ZbXtvsD+bBwPgBdi9MUyD5dnooTR
adAK0Shc6HZT/v3U4FVMhrcUt2gHzlJLHWKoEUxUjsEqnIUnqpOcBb9uL9/F2bYVcvCpDUX8YtC0
Of9ijQmOIQNGfExl6YshPRWJ9aUx9npxJxn//WPPDvb5QL/b3X9sDb817MAqM+OYmbEbC80FOSHF
v1KaNHrmrz0d9A+W6gkec5kSuWXhvMXGO/Y2LpCKXnrxaSiO+Vs98FKX/qqmByrdM3672Et8ZXBA
YKXAKU1f/HwxNKnGYD400EzNZbflnXPiO6Xca/vIoBeHnxmvwkUvzg/1sW9odE+3NezQFNixS9hx
j7A3B1xNSaA2aUf/xoxcNu1NJ+xlrfH8o6V143Nr9cY+L+o0X2SOvi7gV68yD8hZEerxCX0U3ejM
neHkjpsWlvfgwJFYUgzK3m5vtstC9rQJEGSYatgQkefdpSKJc9wl2W2TtJeGXAj9FSeWqNcGm3rM
dnzqTHnPgoqAQKXQ+veFN3xYaBEgjwOuCY2z8w+cKokSUhTyj4VtHkNb3mhaPdJaD4+Yta76UH2/
PeErjzP0PmWqGbOlLrAT0PQV1Ss06YBapbYlL/c3QYFgSovcyZ1w44r3J3P771jzHlqupzyUcuQf
Q5T4D4MfNg8GJPa1XOnFJ3CXChkas1g4gSM2XW7WG0uV8oU6SP0P28S8zgSKua5ipd4HltzcKT7e
WYi5QpAVWmXcY7VL2yl1CefU8UNNt//DYqOLRYeLQu+FW6ESyQV6PJZ0sKwEZScz+axLaefo95xj
r+iucH5VEMBoinArz68Jw0KSMJBSTC3qYHAxNVloVvSRVt7PvmmiDdiJYgG82nHjttUXcQROJyPZ
cX3gwUtQ5IYbRJ2x1GqzcfG9zRZhq1p7YJzlOq/kOyt/5cYBP0JTZGpSswdnF/zgB2CZigD53TL4
WsjyXomax6jQlwGKsSqc0dsf4coV+udwc5VmrXC6Kq4QuUpCAwBla/iLMRR31XCn2u3Za0L7ksYb
Kl64GuhcmOcHuepT9KwaZhUNuNuPKstMPSr0wy0mzIkrkzNVihCulwy0MVQUM9Tu+9/PFBPWiRRP
NfsC6hD19qiVOV2nKcOcRFDuV7CvlewnANwUccDwJm47n2Za+l2tGr51kGVfWZml3S3DOMa6SoRi
6eXWsBFa0z1FAiM0YEFv2mBSbOjRL7s91yubCNU+4hBI7WhSzjts2E/LzeiZ0oHGxTpXlQezpRgE
mH9pZtKLMqTNvdvsyj6icYN7BB1dTsRc4qCsqJuM1aAc+pQOBSKwOhUpShnxp6wFHzRXfoaxsbVG
a21E8kIu4h3lokdZeMspX749+6u/ZQL7Ozr9eWDU519BiUXWBlkSHLExF/iAmp0rEmtze5DLG9KZ
EgAgpWRRYJFng4Sdn+jFWCGv0+mvUe5v2kB5obtwJwC5MsykjjG9wRo/d87W9fGrohBmYjQXK/Iz
/PZ+59ea/uCNpv3r9oz0KT49P6QU8KlB/969qjVft07EHojN0jj0jZYuk1SrkYdvPFfXxfikSVhM
wVgKKKWpjfwsx4XzvZXrfh+AId5ZZkXuXtNeRuAppnbhKJ/EPHboqnLnbRWZRkdMlENHovkV6Vn0
NKIfsSrRK1yOZYkcmDeMz7UzovOY2clGHYJiacdhug0ROl4EAEEfRSJT6LWb6CmsIomOcT2uzdAa
Vr5vjv/GeRIBPg+jZ00twi9K4YTrinh0d3uVpu96tkikTGD9aFOB6UbRbXaTQV5tKs/ShmNZicWY
eq95KxZ5mL8o1Dcbxz5qRvCKWvudyORiT0/DKtSEiINoHc25CIWoilr1lJGisr9I2udcvXeEr+W2
f44w/YI/An6QCJKoOnU8ilIRriUhzqe4GHBSlwrAyec/wn59eykv9vY0p8nom3VEemyey3RGqUa0
y0Y0VQPXw6RUabW1uJcKXsmY4Lrbk0AFD88FAaip5MozLOg4Q0VpL043coOPKKK4YaUsb0/o2kci
XKY9NYnZoDB4voRCN/WiEAxlpbbbeOJHMHT3LPWufSaAvQBLJjLkRTDTDkYbJbHX4xSvbSnArkdf
4MkWkJmgVT1MJKPbk7rMTfhM4Gnpm/KYTLHx+axQN07VvJH6o62V/yZZE690ByR1lTjqXsSJtOfR
bQ4g3tNF50jUrxUsh1sUHrd56+ebpgjt/RjE4x0xxyuLDbECaoVGjsJqTLvrj/3qEP2jBN711KNj
5Sn3RHxUsHO/Ex9Nkzs77hM/m1bt1E+lXDw/d5lgcEdKlUPglc5aJF32NAwCyoi99u1wI8ou/7y9
3pfzAsvHu8LTBcX2ArabIhbklGUHdr+A+d5nXrfu+/wOdP7yFmOQSdcKORobjsIsc46sPIw6ucCH
yQ8iV7I2aJI4nPU6LD7RiEOf5e/DfWRiufDJ07k7JyuA8+81WqGiT54Z+Eo4qmsMTk/1V9vGXvf1
9gJefDJgGhMEnr3B7KB8nA/UVGmS+aLF9zGKl4VkL/NGQcNV3wRN9K0bffPOFrlcS84HDokTaI5k
dY7TCPS+1eoqHI4iVT5lh7aioS0VnZJEGozgEf0mcRVqk5tKjn7cnuq1y4AxobRMSnMk6edTTSW9
G9izHE25FtsmbteV7q14DY+yTAtNDqK3IcjuxAnXrm3gesQ9/Aec4Gx9dZEnWeZ0w1Fpu48giJ7E
mEVuVMj3cGJzSsXvcuufI03T/+OIm6NdRWhpD0fDHq2lo3feS4+A3bYhY9s7JQjssffUZdTTKg70
hVqIe9rqV+fKxUeGCseEx+r8F9StjP1aMQzHfix3Rqo/DeaQu1p9z1H8yoecuCOTqhbUOmou5+M4
Vlm0flCPx8gZMrfVjLeiSJaj7H0balt3R6vEZAHjjtvb58rsoEsDpqCMRnFnXiVNx1TpdIlydogw
6iMYuvLFt5zgYWise25AVw4Jp2S6LNmvVEenn/LHp6TViLaGVwxHZ+hNiq/WURj6q2aE/+ixtjDs
/EUyo5egrVe3p3h5mypn407RwR/jVnIAsKESw3HM2p9VrWybabP+9RiI7kM9oDMw3W2zj9dmRYV+
o2Udo5IiJz1g12mo3Nwe5MoOOSsuzwbxu4CAA2HLY9Hqb5F1iid93kA6ZDbysP06Cu71w67ETQA0
iWfJo3iF5rW/qCm8IMxwjFTJPNCpDbHgRJO9iIrnrjJfbs/uWqXRnICU2C4D40YZ9fw7FY40xFpm
WAcUBPap8UV30q9m3awtTRx0Hf3fFqBPl0OILf1F5Btf/Exb3v4NV04DJMSJQUeN6BIlrPtdXgU2
OJeuogkcjN5XuROPlRB/Pw6PBGx+fCrJzudTlZt4oDeiWQfY9sGyFuqwqZXWdmkW/qUwyHSBggTD
23TyyFAvCHJaGWqxbRfGQR+F/VOV4u7UVKG2tENW9K9XDzlbbOcBc0+R0mx/KqpAkyDsu6MI9WER
1tXG8+VPW3T3guzLfclBmyw4J2I2QdJsoIYmS5p1knesunJhDwDGPbqceCFb94r/l3cHI4FrAwg/
MY7n4fxQgPQsesc5DomzhbG1UvK324t2eSsyAsbfiAECbUPc9HzX262XD8DrnGNBcu0ZrTtm5Vbz
KY6Ua0c7Ztray6Q7F8nV9fsdx7OCRLSzk5aGDR0TeMjkQ7w02WerfJdC8DMYHN+e3PQHnYXOiPCR
8WAeDTgQ0Oy0vH9cvUJ4RZWlSfiiGLW1LQdFcmMwPVt9SMul7wkf4YzAXN8edE6CZstT50X9C/T9
7wtlFjMUnS6yMmj9l5jOFBzAJP5hkcia9vfGql2HIJ4OmgsePjUenXFYIyuzsvE1if13HWdrO3IO
XKe3f9TvF2C+FOwklSyUS5zNdL4UoxGOcmX0/gtezprzDdw7ZDx8KksxAeCxrGHvekrpIo/M3zRj
svLyH3KdroXsPPKB0uyd/59Nga0Ov86rPkX+lKMrURSLILQWI9KKWYJIOn+GL/uuInLSsNIV3kuW
exii0APt6ceV6999OPQEbk9wcte8/NzYuNGqUdXf99r8vQA2CEIzrKxDDYNkmXupvIA0PmxGufE3
Rax7yyrySzT8JO2pS9V6EehRsSkGEEoBhrfLmgbTLgVN5hZyq296Ub0XWacBU5Oe8SBnrfAD960P
yxzBcemPuVm1bpYAoLBq+1dnVUu1KcQy0pt/K2hRD8ZYZ6tOi5u1hlbQlmZ6vauG4jXDEmMlBahg
jh3/U1M8Au8YrgXp7yJtlQYj9bbEV3NwXDK/bcTLfxr84jvPH5ILeFu5FS3YBW5myaopxre+8r9P
P050xslXPLSPG/tJiZtXIEcxn6FuF4EYt1oePui++i2PzKemHcSubbIRuB740qrOLddQaeeJwDfo
qSbCraMmfqTPs8ul5kdS1ehFIuaJ6BGgUBPtY54q3bVs/7Xx9FNpNSrUbgdnH3NjtuKjN4PvdWmB
u2jX6DWdQoFnKBbTL2MmDl0G5K5xBmflN/EhHMSDP6FcezV6M2Lz06PxUNfG2qi9Ja3HHZ30JQjw
hRK3z3pVHPAr2yQyZ7hVnLehM6yF0higcbsOmqms/xCpc6BGvNDQ+dJHyjoiLL/0YfRVyBSW9Cb/
KEBJunreh0BCzD28tsgFtLRS9W5caije0DGOvodRbP0MlHKhF80BRa9vtaZ9BvK4k/1gg2rmOg5t
YF1DDyoo6xetR7XQHZtcxrSwjk9wB8QqipWHoap2max4i6bAQG1I+je66/sA16SFidAhYki7Xgxf
LZ/Anj96EYX5O4Xu7/BHfnZY4nWethlLfd9WwWuRoQFdjbvYSTZZELco8XTWwiwDyRU9qmpx57w2
bbzN0DdMVY+eBkGaZD3mCtDSVt+Vhf+Ize8icqpF0gXrvEgPVRF/IX5cj3K+a9UPyNWYu2orKa92
SDAshZWuFclapmrwkUTjczfGK0cp9nIR7mM53fvoihF0Lwop2ZWAGE2f/ATMXJT/4MZZIumoVNFq
Ggw/XLdqsoXcaivER3dloGA5t8sNayUn/j7Qp5om2qfC3PkRRPpOerbiYjmE2krPNAKv4p/IyL9h
X7iq8mCLcKW+KDPAfmllRctK/XcMjZXTa5sm1pdjr6yqIn/EX8ftLPOkVJmOpiYok9Gs9krqrazU
/Mx16Q3vtoVm9xSKzQw8QdRtAZ+dDBUcZ5DjiAiJ+FR24dfQT1OXsomy8GCJrGxK+zhl75xg7Kkm
VD8DB5KELr4NUvLVjCtX0r33PslfK7aNQI3EqjUXl8MA3Gmp2UsAxItS9jsXcqLrRNFi7C3ugXZh
d2Lt44reBMUk3DD8TIKvHZDKsVROdi3e6QAyYNX/CKMKzSfESPjXm50Z+JD8y/JXnViL3DR2kVW/
ds340Pg24in9stdw32BPOp6KgKLx4kvlS2ObyyCRDwLg7sANJqfmMio1j1ZN/SATeWK7twYi1bpe
FYIszBb/x9J5bTeqbFH0ixiDHF4FQlm25OwXhkM3ORQZvv7O6nOffHzaQlBU7bj2WnnZ73XvRrft
VGfZWYuEFO4zfRQ7dx4Ud44hDq2aPywUG3zm1WPMwuobefFgZHPogtCHI+QtYw9Gjv62aKXPfi02
+vCq5kmEwgeI2LqJisBD7tCaF9+qYY0Ys8sc/UwxSNHpNAFeZI5t23fuoTX705gjWscDev1vU04B
JGa71AP1kfUgPjwWuWWfi62O/aviZmt07rs9zay39oRCM+CSKCs2zmKds8HdIzi4qTXrrutstHqz
JNM5n7E/7k+bDUdIjbZNB0h9nle/0u1NsYBgd7QelHh5bpIIUY9saw3vazdxkIEUKq/yMlYHptDD
Agp7n7vsBVbJmdLnQuv9mUKUur5FGv2L7GKmN2kVDBogdiw2KGTOvPsBbZRezfZNXL1Yg7F1hyJQ
a3VrDK+yjlVoRTimw3GsFh+egbORqd/kurtxTQFkT+6mqVV3w7DBI2EmgHFI+jQQwZ5nHaFe2dj9
L4diX4H9HOw+MPnuivXsRXHMtPJjbgegs+2pT8ZvA6ekF+ZTVFq/lT0HtQKIsrfLSyTSc4JKkutU
pzTz4AsqgzxZfXlaM+H4LuNUDSOGpapeJlfdpHGz8azxpBri1iBZtgI7Ka0VdEfzWsVPTRYTjBbR
SenhSo7KKYyne6k37PcfYYp9hGNcs/midbPLSCoAOFV2GCMLRWorqw2wZOvd8lBwKfr3JW3KQNfi
c9Q5/gJ6Y2MBSx9s51WHcnuY4LJnpMM30ZulgfSe9wb9hmZXOt0BmvS32nAJIipUc/Sdw6DXKtrt
0DNZ7I4P8kgk6bgzO+tBL9jAUMo8jHV6p8S6M8HXG6lxM3Sl2JRdHuB1Z/palbtJyzack6uqfS2c
E7kt244OrSi2Kj5b5+Gt9BbXb1mdH+3I+MrT8bD2+s4Y6Vqvy0mSSo+e9j5mXhjPmQxElsdWY+4A
vBO80jec2ksxiTAfum1Upt+lou7y1tkk2hyIhQmjoqAe2GwXoP9IHa1psjHATqVRu6ttBUSkehxz
Y1dVpW8tti83bcp+lsZkkkySAngyo7obs+t7ZDK7o1GKx8GtrqU5BAxSMcqZiE3mVLtBUe4ZQWA1
3Jw121beygkDX8ROl3c/m/nZq4aT0eDQM3cHqW3NZ4B92PP802nNg9crF1cvQl3pTzTpgiRJTgpV
uIl3Ju85UxEOqhdIi8ePYXHAiXubOG1CxdX2C1sIMP2OrvhB8YaHbFa/W9jYtiN7sGzjXSVMwpg2
951qXDZlmhwEi6/3X5UanVxisrAAZ82kxFtk1/PJGdI0MN3xuDbiQrklVKxm+ne8Ne6kZKrfSbpL
V4itokOH5kZaAANSEKmpv3aeswHjq+2amS5jV63HxR39TAPaXs/6Z0Pf+NCP7s5s8FmWlDw38EdK
FfZG0+2TYj5G6TSfi9FozkaNkEdGAoV+0LTVmRjpDT2weY56uMkfoOdvjlL40DZco1LxVTyeqvxJ
NDRKs754qYX3DrLjbU7y58oSHxiqFUKrNAF+OQNjNcfkQ1hN6M04WdyVsvZPuaCGbQ/vs1Xel9R9
NcieVjO6rBA1Tyy6MdRh5XUPkCk8OmrFEljYUtjP+ZytxluoK4LEGc8y1prUGhyfTQzUqLoS5Hbz
YGjDs4aTKPX8JUFqcHaKRtu03ETmccCtyek3mbL8dgOq83H0BVXmLtfzt0kwS1DOzA+xen5v69lz
msRH0+DWJwR9/FGnuuEhsPtAWLqf7SHRNg5DTcambtdnNdLOep/8eJPx4BTqsokBG+Z6w/gJzjhK
v9zI/Z1V9U0pU9YF49y1Sro1oo6e15zupo5GsWelflQO5o0u1jXt0ivFg1MRLUe9kExfQIzZ3gPj
kUtkXCu4WTZ9gmGjmnzVKgu2vKqs6UG2IntBVbTwk1wLTRcigTTZzSlyWLX6ME6U3BKdGGtc0FFu
nY7yQ7/TU61HXMXOGl+nICdNF0B1IB1eHj1LRk/Va0uJKvpKS/VVxPahrYez6k1PZmRs+wFCqrnb
upmjhH1h2WGhizMyQeTKVeAx5s/OKAtlkzoZrvqvogo/wY7UyI8slcn8VHVIzZH9tQTG8O7hxRKh
bQateDStW6RLATnyFMEoQtkb51Z7s5vej3ozGBDiwiZADRrU8NAobnLxWuVQLsbRWcWrdPZCszFO
4pCrP65pfyZGfCL7ewMU+ZxEY6goEOgrJdEJrJjniBEjJcoJpnQNwVFU1Fbv17T1o6tWeyOKNx2A
6VGXcd7w5cZU1hzoZ/oybKN853BcOsAgIMLCdE6Oq2of8cZy+crcYgRqJk4agrKPD/Ityo2ml8YI
i7+1hQkujEX/M2aQPnh6IN1OlgBzQTfSGsV1zVD2VerdVEbhzKC7us67ys6gvukCNUFgMoeUx5M0
2lCjUU1FiYzzW+hPDqG0N9torTsA7bBTkdsFbofyKT5Drqi8uvw2S6teRKwfHQuKG7FEfjHc5Foa
2hvFZ7/xfg2NhIf+WtN7B+lxOrUKkDoOctcKFd7ZgDkU3m8uxmDxbGAXhJ52c1poL26apM99bVwu
icpkic1qRasapmJmObPhaar7sPc+0V94WfAabWfdkhZhZKzPM0vPs8OzbHtTAInO3sjra6xG9xKP
Z1V2HIyRUW0ykXzPwqYsuOzB+r/YKYNfyNrMmyy3eAPluq/d6Io/lKrhcj07dNJyd7nmaxr7cxwd
xUpePLjjKVNNvOJwXxCb7SG7E3obIES39Qh8iBy3eW0CvZv2egFoHlRnWXVhOdo+g0dH+dPpyJkx
XH1uMLMT752s31XGGhpm9gYfP7MBLsETGmnsajAxYbq4D2tq3qUjhfDousIjMVm3IrYO0q0UHB2N
BxmddrcYzXeVjuHQLawYwZiLAODk7aLJubetBap1Dlx23IIzdrPnVmEvMzmmLn3gAFiCO+Yxqcu3
CbokxUabjedvIi2sFYYdi+KuNyubtXuYWZ8kZwvF1cOQ2GAJ851WW385j7Gdv2TJck96Qh7KE6O2
8E01aSvEhfqWFACiH4tp8jf6hzewrnT1tT3MPYF0L2NxV93lQPn1TEMy6CL7wJ8ElmK8ZUp1r+YO
W5PxEYfCT/9lDs6Xp3a+oFe9EtVUoCtihsPbZgnxWIdsmM4NU6Cpq9/a/sIu1eCNz2fJlCiOa6KH
8Wh+54j9aVG3H90eggimB+31I1KkqHOkDj4jTii3L8dYhzFW5ZUUgx0qVXTUhvngVCmV7fhgpPld
RWGA4xBF43llQC4T3WO1lrFv6jV682WfHPtSEM+TjHZKchWgyGLoTeQ6ykXqPeb4GksH/MTBWTwO
JpSBkzMcKGX/LaLMgeVQ3ydej7o34ooM80d+ExkItYP1X/PM9ed5uUuDxtjM22xFKWJ7RO3ZAgeF
2+w0+gl+FjUh3mlvukXQlNpLnuV2CFHJUaYEM0vOMnlVeY3tbDsqE2Wo7rBAQ1o37Z7TErRN1G3l
RQq2V8CY23FBFLq1xOtoLp+ZpzDwDSik8/YeWBQqhSTmWvTiUrDEeRPJiyI5um36mczzZytsi7Of
Pw5rDA+ncUy7JtSrGltl/nqpupXvmYO/NPm3ypjo5GQvMS3CkteMOYXrkaBKMI2lG0HMlKdN2LpO
815j1M3iediOSiHCBW7IWjX8qBgoOZc7qwODq62BqrUHc3JJ/7tLxqkX+XejVSSdHoKLQ9is4rF2
s+MYibuz1N8erDStcXHqNWiW7rKU8bZpkuM4LN9eXgd4Rpx1F3M04718h6Ux+Yb9qmXKdsSATdaX
PNBaB0uabuR7zxm3q1thBGemQdOMjmERcJ4ZAxoOq1n77pof5n81v2WbE9qnE+VGokN49rpzn7hb
045v1pAcmtxlaHp5sYjcE0QSZLQK1NxXCIMnhRoLOui52R7ciZPlMKWQMM8qsyelItvxxqM6a0fp
qlgABl7v6QpgjRM+8U9aTd4TcwLH8QPjKMp1BxNcOET1dbLzbW7EjLwl7xGjxw4iRvJB1XR4kA+V
l9N1yt2gYvCOj7okzDE9k4GiLX2jIDVmFE8Qa897EIy5nLMV7oc5N0vgDtSAsW7KqvhdSsIyeMHU
k1EWGQ8iHrVIb31vcG8r859dA/6y9p3eCTtbC0Y7OZTGvAVE7jOvitZNHnaUxlq9fs91pHnS9zgu
d8aSbPPYPqbOLlmEPyjRse9ndDLnfW/2j/TJkSJL3b/Wkk5+1EXHdCQdM+PntctfaZs8pYp6rc3i
bTHKT2+Iv8zYWmDvFX/XZjhUBZzqFHP+an2J3GVGfMmR0YQeGiVcjZ6CHS167Zw09tM4jA/OUJ00
0d17pbjoPCR0pHtbiRD46czLaGafA7MHvQFtO95TOij2ybtdeVfLnb6NSn0tPSUJsjQrfCq7j5yR
q7lOX0vlHPJ5fu0KYzes80e2lPtlMq4tV5pi9yRQ8POXLLE27NVzbOh36ljIfDT7dB4uyrR81msZ
SAMlGLyteud1zZZfLWHKqMipNOppczHgaamX+ZGYoNxUDhnmuFIUbB7Wsj6YlniIjZy1MDIqFZbu
Uz46dNp8ZLYWwnSclq1cK7LfXKR3u2lQU4LfZGM5Haeaq5ojjspUCUQMQYjrSp7utc8O5Sh2WTvu
W8VgH3rDJgcv6Xt1cV4YyVbYP4J/0ZyW9KFpb/OYdo8l4QMi68Q4GlFk19Yoxa6CsVeMDJWso104
r721bOup/9SV5jEdq/cuXQLO3m+2Gh96v2zdKT8NXvZYzNpltdXbfyGS8tU0hNpjQpSHrM06wN4w
MxawGZQGfoFhZ5XLQWnJHiZRBYmoXopIf7C88Tpp/ZMXDx+VFe2ZdbmLMroUffEzsGNRBQ9J+XZJ
UjAEI+LX3lTOyIceajVJgsRCLC+rdcL8Mb6Uoru6ZvJJ2T6obXVfptPFVhdm8Mtho1OK6txU2zSx
/jugAbJRcv1rWPo3NvI7kAV7kyRcbcymP8XImUGKHZx61H1brRNR3XHuMngsaeUAontaJwpoq5nc
yrW4phoTnnln7l0I0KSNzrT27+yOzxUGVxDDCoVop1LV0I69tz7VwzmiB2L0d7HOiEf0QGyWi92U
e6MVRAq1QYFe//Cs6qo0nkX4rl5o/Ry71TzGBlEipL7JpnGB4qoZQ9/GSBSSgo6pVbvEVyAh2ybV
rs0jmIpE4HTxk5WZ79ZcnzU8BRQwvsoCM5GaMsTvJttJy7AVxV8tL0Dk40SSyTaCPrJ3as7A+Ww8
JB4Z26BQDam1fcEgUO2MN6Z0S/xL9Fx49JmHXj+gr340RXss0vYJQHPnG7H6rMbR81KIl5Gi1cbp
TcATuX1ywISkjhvCBfSr5zEamiIcbAhT5Z8L6k5g7i7t4j3pYoaaQ0mesizdRULPA1MbwzhODm4x
wje7rGFGErqBJ+mpToZTw0hyYZK4TcZ2rosQY7PrOh5U6bbypHW1uSVt3jMI4cGn1F0GuGzli+lk
UWBunwpGMDYLiWTsOvjqQd8tiIkxt/qmW90L9C4nsyyT0FsLyk29RaMG5jk9c/br7O3WktCsEdWx
FYq9GZxF21iieGMY2WGiDLZvZdYPnDJqjlX+KeMfReufa4Op+JrQ2SnIP/TJ/WN3sUneuoZFq7K2
nRlvlYHWnyOWZetVSQXxc6FuUDl9E3gtvWRWtrCADaNWQDa+y8hoIw0ZOGYTJkAdZrrcrap4mYb6
Yda8nWsP23gc946Ky+vdRwYR383c+WAW/1p7bdjk9YkK+GVeSGeMyn5pNDNI7eHFa5rH2uzJBOgX
terUkKY4VTANWijjDACHT6pK6Xa1qMek82FgP8AUwQvIUohpS/cCW+jTCElXP1QX8g5Clo4RcKdL
LyIrL8NiHLrOgI6OhdbRdN7oGgF+isHXoRrYNHgtSpYwBxjeMSoN4oqtY1XGRsFAjjVoKkd8VL22
q0VvBd2I0tsQH3I72WUKucPaLSIAeU6Fu478KJ/2aKnQom48b1Ot1ndEZ3izNp1Lh5FaakoEL1+S
8Jqti22iIH/OYtvvWrxrVOyFY2S+kjqcvXz8GM1x8mO9Avmufdr5cFzd8pBQBHVVaihpf9M7Klew
ZIxMTpard571XjClxPI1IgTDFZaD+z7H1WfWZHsO0Lny6oex6z6HHu3rsniqsv4VUwgSAoF6Ss2u
nym8LabXbq3ME+biIRn1Y6sue61sfuWOpDe3L734gwSb8oH9BY7iMirxM1itk1bEH/Goviptt+2g
L2mW4aWZaCBxos+9rcLnkN3giruqMXlBZq5H0y2vttK3OPKCTLBrnzvsWVoql6GVSmeESvUQb1fy
gCmrz90wT4Fm6xsYVlK/0etDvxh/F13ZKwwDw52BI6r+uHq7NWKytKyjLEcp2KIhMSehm4u/ikAJ
o62o/Vd5uR8VKMKKfJfmZVCXEM5G3KOi71UdXSPV+6qrLNm7pvXSRSh2jIq5nSv9CRd/iqVPFc36
rdvaHkJ73lg2fBOAUn0e6DyCAERUnIhHWFVoOLSn54g2RfxSCOfPrOcIinuH2JwOUzXhHcrqN+/K
ZrPOduXr/Hk/D7coXR4cq/4jA8feIU8rJu3UOFO20VwazqMhOp8I98dDzStzx8PoaLdqoGiucApE
1h27dEAm0HYemq6nIBWFCZ4k9YZHbZ0uOa1Aa5keFaXc2opyLvviwjz8dSWiplcfyn2pUegoK2Ov
DXi4uISQOlU4AmVcBGDN7zI5Ghwk3Ofmlz342GTaRczF32ZUT5kQ6pbYpvG7FVNnIwYwiuotW5KT
XAq9yY+lKHEtFlzq2gJ5DcH86vpLk9CSqgJdH7JAAcxgp+t33kJAEtvtU+/Q+muy4zxX4YzaOEXR
x5zfY9WFdh5pdwZfVWe8qBDoMDG+c7PypBeymVG9rGOy1wzNl7lyywBJLOrXoet/yjF5ZowGUvf2
pcviU9YwL4GkGsJL2dcUN8yWGOpJVby/Taqdp2ZuN9iBOVji6MFSwKcoev3UjERQbfO3FBmh5/Td
q7zN3qF+hptfdDyjQjVdhwluU1mGLPXZT0lq/W09+yfpy6+mbCg5NEoozBgioc6zArevTuVqPruK
aoANjEPXoZc/ZLqv9BFP1v3mXvPeZ92lTLPbmtNIB0+4c+bpSU3V3ZBpL5Frf69dOSFLDryq1vV3
p0yLfxXnXM3v8pyu9Bv8MbOYQmmeTaro8CHNdOHFL8TFtLOG9EfeiMjdU6yvssaf+UOqMORD8EXm
+ZvGOpgF7cmeyKTrCfldffStqacMu1iPpv2aCCAX/PVvGakbo4RZmoZXU3dPUS7eY1LSXky3waSg
PlIjqZX2WIv6uCTjEaTyjTPy2UQ12kPYfJRtgEU4TUjEEmgoBAVdnpe+a9S/09h+r7N5BZt4cvvZ
j7Ol8OO62bQTriYbfjyVtL+IkO5toxocQTIESR8fY0yyjJoTS50gnUrKQGQWG2SIiLGG6DtXCohZ
lj+wDv10caZu1IqAZ1nTvdu2xzLTYchO71VX30ZcjYI3qS3tOe3L58yNQupRFPu6P9qk0FPN4rc1
Mqyt3mavEziAqUludqM9d+q6fuXVeNHclsZ39yvvOxfEhBL72jLKaaX50czqY59ZD0nRbGUJnECG
6r01EjmiSg9IeIfSyLI1Yxnoj+WjbYtPAyWGQSAb6pa7SoVHQ7VaH/zUuInj9pC502OulT/ybtXa
Pinm7JtLfh4V/ShNbjs2F7Wf/qZWCR9PUxSvPaJFthe9EY5z9yLkfsBBGb9updJALGnkw5XTG8QT
sUdfPlNpdabdVSNcnrLEQBmPmfQ0QzLD3YxQnVMoZfarUO8QJh1TbTzVMI9lfbUrx7GCBke52t34
qUN/Cq/hZ64jjuCu1Ac0CuluvzFwuAqhkIpZ3kgzCUVkEFeLG+gzPTCGDs/IK51VSg+1Cs2wAusQ
FdCO3o/7KyzvccXaOEr+NFF5SPPVT8nzu6r2cSMUYA0sNu3osf6Km5VCpJM9FYX6mBe0elaPED8y
QmlJWoPjZnq/RWyXgRsTpKVom7mjx2cwbcQi21WPaHa2u7bi9SdKWKgAeMgslGV4d6lRG1RU/Mq1
DT92k59qZPG62N4pk34eVo4g+4qB+UeldB/ypDkxKsGAdZZt3LjMAgeedKGIrQM2pu8BLmgTqVPe
fZEY7NOWAm6qfsA1LyNZIhpQPxRRcsfdTZhMRpJwvL/6AKmWti2YFW6HfcntMW4cyHxkKO5yneWe
lOVXlY4WRSJqlhQQyl1qU+oGLTWLZ1k0kyacErxL36Fw4n0OrRxBEjtheHG8Dy2CkExbdknX7QqQ
DyjZ0o0bZ3h7IGvii+pp3Hg0QNfJCOqhh+sru6qJ9yFGagdEZAs8kmv90KftCZpWBmqGHe0wA9uR
QEAMUOUiqyuy8IYwqTIpvgFLnIYDoPWSRum+KAGI5JEQSAOFmo2stqYeigJrBmjBa7xz29xhczvK
p4rN4TWeO4qHiR9H0zFqrqVQTvNiXORWg5WfXTCM/tjRS7QvbPWohLbe3Uw6RWpFhLpRBa4myynB
TFeKb3TxtVFPlmxLAaILyxGYsx6U2n1onQNy4LQg3lu8hoV2HNeUgUOeuA8mfbnS1Pettl71dTxr
KfWF/O5V+TOtyXtcjyieOygHVmdon5hgkV/moWY8TDaLrNGfHXwAIGvv0Jil2d44NC7Ah3Avk9oG
BQ1U8hxDv/RVGzh9WA0VPlO52VlyWI2VCJM8IYv2bdw3tPPK1O/BBJU6Ff5HIzU/K0MEKsF1ZTDs
PuxlrQq37ThAyL5EeYRcpyeFGnAQWGtv2sI+7ldUN1KKXU1z4F+Q632YEnGv0heJGFAGzy+d0Em0
wOzD2CYf57ep3HVslG56xoTd5UI54Ibh0Fa3TWrtSrfaL2wJVk63yj2fUNlw8r6408r6I4ErfJXc
WA7JOUpRT1PRX4Hi+RnVgqGbdmj57aZWzw6VkQfOKLYyqJRbv5+Km9MYW8TFN4X6A1l6qeYXzpHj
zIFJMaKnGdNVU9CK71h34JP9twp19xcasTFxN/J0eIo8Vq8LvQFZg++p8xs2aM7h/+rOhOssld33
j1Uz/zJuuOWfaL2/8CMxH3RFywEgoIJLsWsdcAOGe+TRZMs5b97krszYuJwCvn2gThhh0PXqQR5/
/g+jMP99UvmkdYBadateB5VjoINFeqrswhf4WFu0ISY+hODMlwmGXABgpPKVVmCbCrkuVhaKCdwg
NaF4PVaK8ix9e10BCK6iUw5ypEJMzKP0zNdKn9gX9xGQCvdSez9xZm7KyN5iNlhGWUJmZ9Gw5PyD
a03lWND6JLs1Et/gdH+a0tp0VFQ4w9K+y1/tbjmV5UER1cEw/rIJF5gRFffZ6LJwAno2ujFiTg5V
s7dk/ZZhbdHZN+re3I/LA8bzO9/OqsqVlKle6gEtZXOymmb6UylfEDX5dqYHCf/gEUr0kiiGDpRs
D63YmAgUqI5Q5qoNITscc4M+eOCV2lUqRPEoVXMQy3SL0x/hqVvXbv6O3Snt30CHbhkQvjBJHUjK
fecugE3K//tvied7y6Gk93XgCONYHidwv1B6yI6ucFoqJvRIlfiVAeJtiVU0HRaHRa7e+AP+A2VW
CLRCduReVrizlSI7AF4BNpQdydMuyictX37h+tJwGovpSz/BkzNBvGV8Y8se5EYdNmtFb81yXiAX
CrwpPXGiuiX+V19v+ck547k52fL+tNneubh1LJid5ae8Tr6LdZcOL5VsuZsP5vCueOtGTANsiWwp
aZTJr83xQ0aNlj1fBt6xWz1xa7zp0f2Da5BtZ1XbtboWLh1ShklCg/2LHkjQKvCPr+Y+mSHAZF3A
lECjuQBqfi2go8RoLHQJuIS84dKp37wm3kszPFLBtbpW2h7zVdb18yreIOsVSi8Gpto7IICw45eS
kITVNKxbRRFYTwcAmIvvOK8KuBAt+e8Id9gg2T6zsKbL4IS5E6I6vBWGXBmWa7SXDa9Ybo88hBmQ
amcIY+nG9j44E1p6y4cXuQflh6Sh4lRK36vCwVf2lNGmjJ/wTg3vEuQlDdHUgQTFbIrsV35AmgO5
xZXPhPCJtZM2XT4nVqD1pE+VeuRKEe8r78fILpyVeHzBzWEw/nt/3KtNFK4ZaeBxVJcVhXmeKEJm
XL6ghkB90QJrMP064oWy3kXzVrvDTv6Vyxmi98yrAL/KleLJfB4jTu/AtkS/qQMgxe2JOtoaI0XA
5Jqsqy+b2qx1xrUg5M7JnhXAnuyI/0xXZIidzOCUzAMfuG7UPIMq6N2lih6LZ6uIj/YMMKO484WK
Bwicl6ADZ+Rts9AWmu9yOXXJCUig/tivIGJU0itMCguE1eNUcAamDJLF8gSH5LakNLdgUIVmHpdY
PSTpzsOTm8qrrkC8wX7CIRd0sXK2AKeW7ZFhp3qVigObubONC8dpjsWnzPcnunysbb88yP3330mz
bjk4I1TTNUJxU9llyTfmc5iVMC/FVjSw+ld0jIGIJwDwmKOt6f8rrzxPRv6Wz+oRZnqQ2dc077ay
LypXN1soCvAXwzGf8oDViPD5JUoIvW5cpJhe2XxIqy93LFOvWNH7FJXXjlkGj6C0691DGX95cRhj
5TrSMnmSuPNl9UDusFNjNxDjCinesLWUVymQQXAwl/POar8sg55W8+e/1fjvKZHNunqEftgA+XX5
dIJ2gbMPzOGsJMgXWN5O2hwZ5smkK7dzGR1xCfJE0qRWhrzQ7y57J7pStkzg4bX6X1b73wGNrlm2
vmAc5DV0xi9UzH1u3wFOdOLDsm5DdG4q0//3FSXpImFTynZeszFI6lFGQBXmJ469QJ7Z3P7NdPsM
v4+MDzifnizWLa/NfCfWk3nFCsVA0punWG7U2j3qgtq14qKN5G15lS5oDXnU5OZif+a4Rtn6lweY
zamq2Ynhxp1ivyjNtWFl7TUkXLsMQDmi3gWsnzJ+VAfe6FzW6ibvetDhtWH1as6+/NJqvuu9vo1M
j0AQs2GO64cbszTJyYj1HYa6wBSYqHyw/bQhpyus/gtXtNUGxR29a/p7NtRbC8CovKZhVE9GJ2B9
Vh8N3l9THlW0gkrgKFrtnQoKHJUSnxVhf9PEAog5zxjKEWICpVJeod17ypVnZ2o3TAM9tJP9wkYt
Z1xz+qrSrNW9JFyoIrInpZ9krIXXtG6ke+ipn5sy+SdzZIfJSEOoVxkUSctCGCJtGw9hwxA9d4Kh
csbYB4XhBUaUk2FT1Nobran7pF/mleEU4rZORKFRPfDeIwpGXan9sDU6sEJqUcqz2e8zPLq5RvSc
SbbL4Yp5+XcvKhHHKR7jD6oNlNDzN6aCQlk1g8xwOwhQ/2q46G/GCLkRlWLmfv6dIM6wWN7SygDJ
aO47pzxK09eJGfMtLQ9ngzM9uSz5lyA+TmJzV04LUNJ6A27V6VfHb1gLeXwjy/s7OumDTn+V3ASU
ZqPPflE3ocgohzSwoRAGJ/p0kzGwQ6k6Nqy92svd2VvmVeSAYEW2k87EZTMRVmqDOMtr9cunNbxL
E6DG1i4boZV+kg7Fwpm2kDJzs3pPRk8Yzadk5CFdRzF8eXQhm2qP4fzWpwvKh1dgba8V9RPSmq0n
osMg4QxacltU44s1Yv9xR/gsIQGDRId9S4sqA+wnXXhsdruoeQYwJKNuvhVXyhvOvHunhg6QGYOY
8l/5e9hLkzlO822tj7P73gzJA34+rd8sZpLkxbliQcE/FfqJa6lOvYus+MItMGxdbTRGfwh/ZuJq
K1ZPJha9mZPzVI60iEyHurH8eqq8F5i9NzKxX2r3nOsgNhkWJcrHwmjzcpAmmsvz2z8Twub4ZxB5
rd7qC6ZZUjivpenoh197Vhn3/B7clkT4fzSd13bcSrJEvwhrwZvX9o7NblpRL1giKQEF793X3508
c19GZ0SxG6YqKzMyItLQCWLtKoyI5vMFbxsOLQ3cwpQM11LdlzyRRNLymfwkpPM50S7ie2jXgZJG
9PS6jawxtALPNNHlgWlYT/MHB3ZGVZW49R8Wrbw78TH9E7qs0o489L/HIOF2astDHBW/6qbe8NyF
CUNMJVLnZbmTG2H5w8QnuY7sR6m+Uq/bY8IeAjIkEmkTTn7NJEOkS1Flu7S7h/EXx6XUKaxtnWqU
MEcxQFpUpp8s9IjnQVaNP+e6KuReee3F9Ju23m3MqwP3m8BxXvlz+UYyVKSfvLGwAphr8l+KO2jJ
G/ODZpuvnZ2vK+iJPsdVWDmHEoEGN5vwj+S6WGMQCL/ban5lhtSDUxRbA7bx1LPAg6vcqsEUHNX+
btxgC32wmJrtFBCcCDALEH2vp5eZupynUXNwgiUcKsoVIhFgyZdEZB7uTzLHCNgaLPvnQm1mhJi7
gBOetynf2braYdLJ7KlfJVnKE51j199Ifq1ACiWs0e+IaRHr1EgwZRWSJ0k8fp6/fi3ErbZ4tvt7
74L+mO6xMoe/kMUjUN16my5jD3uwZj5u2N98M/nUc3j8WX5aAFicGcJqhy4mpsqrauPDyNJTgO8Z
Co21DHReafpsr7B1hsspXAHIBLUCZtOBcEVvdU06jyPctKND6zZ0GvT+2dS86zChnbYKjVrQuSU2
WomlgoleQWqKoVbNGOqX7GKMFXueICkKBEQn1z+Lon5tChrweunTl3FAhEhkUKK1xIUKUo5iWhvE
4gOMwvvsV5tuLi9Wx76LvQSTpmKeNovKq+NcN8cljf9iE6FtIY7Z51anyd0FhPpUDz7jMb8taoIx
2CHl8WL/rir6cRnUb+idmoGQC+Q0DvXfWsiSrMG7tx3Mk2f0KX8LvxQeW+BtGX413EwAwjXMH6bE
qPavm0DNLbmx5yoDXneAcbD1n1fJRFMQU5JwFfnhfPbpOK3xhgU4grSA771JepMPHqIS59Av4X1R
/ndjj481GgiYMfmH0y7TCasnoCeGkxRKbb3F+lfUob/Li+gjjsqZlj/yL2ciG9bdOYFspt3NEOUI
EPcJwp0BCIxbzlycAhWiqerD386cQxa2+2md4HK5dhvd2drz8rsMDUrrrFn3dQS/X0cho80FOk8P
I9ZiTObLaM7Pypve9HqioEniU+wwAQhoHXVd2XyUISj9ZDkn0wfkq6L6Nsx1f87DqEIJQ2fvoLTO
u6VxcfJVlOwnyPuw4hZUFIariIAJQil98qkI0PsD2KvVzJztta6F77mP3Cmqon9uRvCyRjzepBVW
23TzUuXQUw3Gfd+kV6U0BtIs6dUf9beO+3aq4GbajA2o6tJ/xEn8XoCMXDW7eAFCPvZzcxzhbu6c
fjzZuXW1aYlsfMc+GvV01dGsXYFTzW3HraxHd97ZHbEEWMHbgBPe6s6VbH6MnlEILqdlNuZL4wDp
GSVTANDw46/P1kTViXSgVc1qnkqLQrSDjz5H7jaIvfHSm0yyM1FIbmh6RIAsdX3W24AuWTsydMgz
jF0eDcFa9fUfTVVfMhJoU5neq7IHIJSUwG0F5bexcPavcKSONkY4hH9ntCAbXXlptzLw+/mT2ln5
i0utdoM1kJaOTd7uh6aIznNOAwkppB3vCkj6ezP26ex6rnUNykQ/Kt7HMXQ9a8dGtQXlTg5TNqpn
rSOKiNv8XBmbOoSd17uXLMhdDN8X69gF7aHu8IzzgoMOqlvm2XUuSKygAZ10E+4ibZqd1ffdGnzp
s0qgskEadLHr1xMOG0bqtiw6QGBaJ+nddODU+nbjAMv6u8ma+w1kFERU3sA+dggbSRFcUos+dELb
oUt1UjfoGVsmgyQvJnTaXW3kL1k6QEEuioOvox3Lot9l3TKrJk2f85TzOeyJ96k5W/uWXdc4+cdQ
teLNn0LPbIu1HVL4V8huc3++9YMH0gP5Oq6h8y4OKbLT32Yjubma7awSMM20DAGaKf3DeLhksftP
Ia60aQrYZOXz5D0vrrbFE/oBq0S4pxBEoGQ6AIFlfwVCSWjO14WF3LBBQgjnCy4f4NGG3vxTrdy3
JOpujho2Tku4MscLUCqpBlhlax/9PNmmlbNLSp9tmuoP7sww+2ieHvJpgl0Qcq7SOD3KlTQ0RLwh
vNpQ61ksa+akvZXMOF1XyXQX0W1k0jMbnQMP6xe2HXCAiJ76VGprL6j/9MgATHxJjTJ/NNWiIenR
YSNH0a1z21uaZvslsNNtVALqWcpHyRZW+HkJ474Ijs0SH4bSPAO5PqKC2PpLdktc+58zBKIY0+lq
F9nNxNBvU6aJC9EswZMYB1dNxx/VLE2I+gxV8oxdTx+rokQETImQ2DofUOOv5lgibs7jd5X4z00d
I/YFhzmQ/z6kvldvLM/bh1O2YyLO1uD52UXzNPv5vTTUqU28Z90JNP5BQP/eLD81BmwDTGCYi+8R
Rv0WhS4tHcMIdxxWO8erYFQC0kInGKBamaN7z5XxgX2Lt/EyjzM9doJdZ8H2QIg1bZsgzVe+lf/D
3/tu6vVeNYOO4s8FlNfcdaRVH6owPgbd/cx8uJSMUPjb0mCoxpZ5DstHXWmPXWq8Ww2opl90Bwgl
UGN7SqrSu2ZjBwQFQzMAGmNGJvpfs0cLme8wVoT7YHwOaceRFMIjyN1L4nZbPD3ezWTaulb2vmgF
TTxGdofDfPbqIZKCnqaAO1GP1DSorc66zuF0oa36xsHxWXvMXdDnFKGTM3xB0d6FY8xq0l7HLIFm
RhYxxFaNxLaOSVmh26rFfTGm8WJYyLHdsHsyYuOPvtQPlp0+hNj8r4aqxPIQjGFo/Sev8N8HbWpX
U8SqdrJ2OExLkG2w7d8ajtpnyvtIJmuhKYcEyE31ZtVP9m+rbA+O6tawGY2VnacvaUUPnUnI+qGd
hDuYBPG2p0zoVfHHDY2ccnHaWHl7GxzSCDuzewjs0yGbw+dpVoAHZeuuck2GM5kj6j169C08US2Q
USLRk+mHN8+c3zisX+rUOxcdxa3tLI+OXlK3NskrHaxozXMWvREPIGfLk+YUUw7IEpiYW9l7w1q2
rQEGjZwz05MnP8arWRLENMLKDEU7QEXrPptFcGLAzB947em6mtp25VWUIUOsn/w4u+sEmCbOdnBh
H6ZkudS+/zUxzIKqfDpEhnaEE9NemjE+dtWUbg0teu278W0ujXyb4JgD/WtkYer2qh6SEz3YXThr
B0gGikaptfHE39CbKqghNSl8upXRRxn6ohXi0cvkePc6L+AsLOO4XsjCVjFhXJ8pS8x+R95+bCCO
a0P10Y/VduwoVHq03c2w0OAy2t3iet/1SAZq6OiLjE495XV1UboFcFloD6WFJL3Wb75BV6VL4Nh4
c7KsHbPeOIn3hhPaaujqY82oMNwHFEJGMrmBb9IK4ymlVWT3BiNb42qdg4ygcQxh2RHlGuvJ5Iu2
aFx51164nbE7W8WD94o0ex8UkwwVQpWA/goxcP4EO+VSuc0bceOAZGQLq/NmAx97jB+JjeSUT2ax
7tOG0q08hVgzYBVBa0KvNiW6ojhtr4UTfBbe9BnUFWR6NinksuuS+q9NnACUgAVk7r6qPEh/BQoU
/1UrzfXS1U8MH7ThUuC+gZSjMCBXadYBI+2nbEAw7iTkrBUzqGzjrDnYIkLBRrf/FM/AOxLPC/Q3
rSSkskc9Vvackfq5s/7up/M3Q2Ge4mpk9J5xc8xqX1OgRo3zZhTxMfWHpzIbL+EyvbQ+/z8NLnYw
sLzHsdyES/OgpoaBXzhr24VHf1FNZ5nTxsL8yplXVSTjtfHMk5YNzzXcIhxxNvVokn6RAu+SGXPJ
KCzoyOS7WPdPRaE+wSsYaszaHfSI1jaRhcy9T8WNRBPCEAQZKH7MKdjDRt3AKDvS/PySF2JCXfRN
Za6QO6MsnjII4+Nv32ofHWvYseMvgZmFkDgwjdR0Ognd1jFqKBrRmW4sOTw9GWV5EIr8RwvFJKk0
DQvjbMUpg3/8fZyE1wF0WzeqL6+fHgoS8Klg0JFKtY/O8E4BtQ9y+WS7DOGpHeOzMXpARMFRfjj0
HoOQvHhfAVqgNtstTrTzINI3UQJNCGFDWfHqrJMsOiPxbnU87+Ylfsh987eBlIJRVC/ysJiGAszM
DqxjF75UMR2tkYFE9rTNUmANgAezC49w0WM0VsEvzJLvCzhK4owbpGcrP01vrgdSvBgnkzTDq50T
oMArUD4RyYCtGR/0qiLeOS+TYz4lkGVR6CCuo/M7CKIPJJhlzauV5buBENa52U605gXRdIDoABbb
pP2O2VK0BlHOisgdsMEhBcG7cWt2b15l75XJ6YsN/GoxkBpSSHZTBwcQnh107kMG1Ew9cpCTBQPC
TRjCIdJH0BliB9+RpelvrzaPJpm6x9FvMhWjUe4z4oaBWnv6Vl5wYnxqu5uG5YCt02ZqYhLc9JTp
7VMGyyoYShHmgyUY+RWvCRR2oKfNeCR9Ps++u9V91l3dIl8ujD0V7ka+1zCkho7PE9UZasiBAWmI
MVy1tnprX7t1tLJKNFiBOph9/NzVUYjijL6qFR6rRPT0Wd8w22osVkUyQNIJdhjaAT/pNBAwVBhC
bdMK6TXOqTd9JuXZCFomhmIYvJGZN+OhLWFu80vRl0eU6q8SQWo2WG/RzOUp13N08doF3XC6YULa
3gG4WzL1PINQWhRQrmv9dhaemj4W1wGBd6gP+4Yi0fCr9aSabVtBuAGS9ZjAZFOdZwXkAJaJ7JZx
INsy+33QhOxdnSYJPVycOVcMLeGkjcZLW/kopQrSaw+IxOQLW7iyKanqqg6de+XOx7nr3vC9cGyk
vRLnOmu5uoRQuQivkV5odsQT57KU8ZvqMMpJslef9NeHEIjN1XryFBBO81HXHDk+09CSzmGEiMJL
ArAacMpCV4lkeMJCgbeWaxlDgBNLrfyqoWE1zhwDvH8HOxDEpcP31Bg+nJX0aqu+kYPwlXbQVh5L
wCCILF4eqStOsV24J3wFYcVwUrCV3yzq8KHKXisB6Ge4rFQnca+/V3CKFCC77tH87bX8kQr2PVt4
PoTlseRGHOcvtq8rvW/OmRPqxLBkz+AhEqbh3kRaBPmQxwAZOqkbwBgY4xqy6dh+Reg84OBS7mJm
IfUYRizoD3g7+hbtz1pCwkLI8pCgJ0PzUJfaAU07Bha8JgQWuEFhToGlg4P+x+UVOcYlYgW2pnWu
HZcCngu27CCC+ISDwDxeOp6k3pJVLa9REN8H9JFjVl4c+k9MbWipBkOsV/yEsWvNOoLD1n2zu5Er
mH6zRQcXr2h8sKitPbZaJ1rUgyWlDuQD0PBuItl2nV0bG0ff6n9Pvjon6G3FQsJf7i4MlM7+G7rz
yRuzT6ujjTnP7mmyu/cuW07w+jCiqtxXCZPl1CE8MeCmTBczxRmfqSYOp75fO+eEFEhX9UaOkan6
KHvjF6NdVu6oEC9B02x6b2uxWOP4WZ/Mk0N15BNNIJ3cOqqYXoDAbmdHzalj1FkPYdpu1PPo5rcU
1rebQ7SB+ECA5b5L5uBRU9+mCu1m2T+4fNjovgdEx6qnhUUCK69ORqlh0TUwItxp51OThKtWI5EY
qpPAiC2VlvxJ1fPsmeqgMvPWKZd+w9XqvsvS3Kgq2GFCvo2hZi9J+lgoLtwqj4b5IWkEanbJW1Fw
V68T8wpxdVqTUNNW+KMQlljuwzA/dvBIeWctj8Ubh628mjIZaQD3m75vfkkARZK/idrfEj7lxyke
qC22WSMHlBzkaX9XevTLmpt/UfdOa4DMeZ2CrBmiOSXBA9GmnWQyd9Md7XNvVKRE03OXqT8LbspL
6z9bcfKscnzJeNIpju4NcGuNShlFCESeYctNJKRWMm50ghwalcDpxA2ZGDex4WGf7qckgSvDjEe6
IYu23IkttLRT6COd+x4zy85QVznbJj0/ooba1U79WjXWh+UjrMA4R6/nLX4Um7yFQRZFm3nEf8Q3
tjY25bRnp+xs99YhnKqDTYc5ggIW9vl9aNrbwgZO5mGHW9d55jBvqK4iVT4HHv8/9za0xXZTYp/c
5XU0/oDurfkjsDvY6vk2q/Brc+4tr8WMYCOUx8IM3wJ/QOsUTOsgRLJo5oGo8c8uEyPDbDnQvz3N
+kCJA8LskRtOc3wy/PDil3mxkpLUaIKTHfQDDcl3FeJmhi0pg5EB5lPCYfSe1lDjy2a/dDkNK7xU
sKiTbV8o68FCdihvv/JwLpofsyXiDCTjRiKsQT5Mi3BHpnVMSTktDgSXk0hetm3MAB3fLQ1SU9hB
zjkD/sj4iUUVHWMkEYF9TYvssK9kTq6Gwu0fiqdl3ztGfY9Vuclh80XkCzJu0YnvPBfOEA7acD/J
zDA2F+OXBhoMcHkOchy2XOMsonoaAqw95eMdNLQvBuFPsWhZizZfHjLrL+y5Y+gPA8ZVFhtqxOI/
mPZyqXE4btEGyjrBYYYiElGXY/vbrEPbi8y+CyimcL0rCJ+8JotfsdS9XprHNtH2EmYDPjwj51vi
+IFZu2C/6GYA9Li9VR58y3uTQ7fw5ifD8OHMOTu55SDntjFi48VLlhQATsVkY9hVQNGPVlw9P5HX
xx+pnx4wJzaErMFN67gd9PbfoRedXvYy8A7dBaPKXsNkjZ6CiSjYVlvljOs8QXZsHuTFjFnDrTy0
7CzyIexePI7s45CEG4Ef5RjvCeZ1wHAg92/VzGsOl1M9dyu/tsE5X+fA+2nTIIAi2FWLWs/YAvpU
YEnH/CqSbYiZpOgVHY5s/Mqg3UX/uoFiMX/viG4Vqb9scagsk/FH6rF2UDhRztuckNFYzJfl3tzK
foTbFdv0IuIIdm+1MWlXhJg+yDaJAQKnPmPIbHxlIBqcHYh6wiliebAAJX+LR5sK4NOeIEvwgVpQ
73qeULlYa1kptnOJ6eVJitNC7ytAtUMnxaFErX+yrxpiTwkEgexnecfWsQTZBKpE5m5vONi4dX8R
lbMIDz7Ckoqdd66BFwHrGfNtKPAgZL/7qX2wHUb4Bt89cKPp3Hv/qy3Ln1zK5vAc/C9OOAYBEbTD
rQ0Y+uObVM53I002ORZkJtnYSOY6N59gUDsrYdKlYe9Gi/5OlZ61DGV/GzE2TQBFH/uO7kEetwW0
zte1PYXREOyH+cQ6tmx/b2X03J1ur7FR8tnYS4IvKawRDMeWYJrgT1mSyLC/Vh39tiCmhmOFwnfg
yFmq4W+GQ4Qs0KKGWl0fZIX3+D62vF08qdZTIiDjdzZoj4vsS80F6sMkEURoJKvUOw2ifrfnN2PO
eB5mkKp9E84JTVvsY6r5WdOSP5JwNj5q3bI4KRvMQaMdE1mnlCSIPvimwf5Jh0mrc3ywLCOEGphS
rAnVBW5/UTFgxGCeJTIxWIq3XVB4U2huq4VZtyx6yZ6XxYGU1711o74tKaXlrRbegZ5nl80MvHqt
Jgyich2tz7juFIh9g4xb29dNdPfRZ0YqOTKGQKzAiFN5Pvyy3W7v+H+kVsnl9GQ8AencpmpoG9O1
kZqhcvNm3XEA+gUDzRb3oaTo8xDTxjjSjAx/QzDwEz0suv2jiSDLqw5IPJ8zKhK56o6cwPdIxevl
UJNKOEwQVVFwoLLcYvX3rlmPpttcWo02fG1t46I6y6/JG3OxwdDjT3jxj0yrRUFMgcxzce1FzPgj
nIYkyGakTA1UQfkNgXiKKNgZBbOECKXOxR/btRmPW4eMWs4Lyt4r3daeoFogd5iRB/9EbH965LST
XRnC9AtIi5Pa/dvQspWDwEnnSx/uZGERBgr3G53lmkHFNM4oH535rnz8C8gcrCB/lHfe2+W6InUv
8Bg07LvCRUzKyVLUoAj9bnHApBSNvqasSMx2Vu2YfuFVtE8Jo0WVH9ty2scmNhOET2Rbiq2So1eV
EKlHdGNZY/I9zXTkcEpdb9vnJ2J8y4NYKuYco4Yo3VeLdFZVKQkNNJruW0AJ9u9ELi+hGkPD0kiO
LqQeiSKsvIiXSlfbiN44wlYO72FwP2MAGC7t5/vIUSryLomcjMT68VjtjT+kTRHmNrQSViwn00H2
helQQYl2kYeSxT/fznNA9LiVFLMIYVD39i3AfEuOC/l6NnzZf0mCnSONpi3ws3yYY7GRG55owLlM
BQ4Auez+KilDVL4hUyWxvVYU8HL2aRHyBXn6RHR5q6T1Uph2abknuHAm8RcsKBNMiowSouDAmfL/
x59EYg0RdYYNADeO0/daoZJxzXEnHrFEQXP827CCU+MpzIJHSen4PKlhB/LKEqYSJxUXVUJLnuHQ
ylEg56xctuwWzlXOcFlSJeMkOGoKJBlpqu8rtpRpvA+ERWK3HKyyPNkY1oLgiKiDSw2UpHGtQ3GR
jeljXyhRc+bvpxz6H7sjbHE1qXBRgfgG+huQZOXppxwxxBsp8ls4A7Kz4pKelfGUF8HrQudezjTW
tBy2khRJJgwSs7XjD/kmWRu83YVswiPV5PIwMFkTeTzqIsmRyWFYdpKjsKK4PcNlGLt/414FDjAp
T+RLIt7xSEXlsV14Zr4971zdfkDU/j54SNOHnmH12nHCasLwflE9eiuWEHWJgv6/GNspXa7FoL2E
I3Jp6DWQ+VYaQCW+jTC6PqM6g1qybEsa961JNp4iUGU9cbiMcnoG+rrhcbUmrNao+wZzDNZBrb96
Tn8OeG7MAt4qDm8HJ0EUY+jlETIsBe89wLCzYKxd/FNHUFPThR+3Hs8/IO3GY8CCOq1vpwGqr/Vp
eXwJ9Y5B63Mma/fdYQdRiXg5PApt1wjSfTHoW9ksGUs+MbN3GSYoydoknKz0jmPqrddLqKe5dpas
0IrelkE9RG3EkT8dnMY7JRbCb16s7EBJZ7yQAwFKAEbOcC4MqaehtrlHk6PcLh7JqGnTkt50z2Xl
nmWDsEWLuv+pHqS4MRii6NT1lmBk9elehqV7pEgsC0vFB7lSh4x2pBcahvZ6AAIHMEI6SbfU+Yae
KAWQhASVfxcmLH3T20+89VIoofm8IyZgJim7ulXJ3rPKjb84zywi2bMsKWQoe1wmHqTQsLu97tyb
BiINXS89RoujogWpGJZrjl6fh7JishTdGjg5DfsaZ1A6FuTCRWE+xvBDR685lLV1wTsItkIL96CY
2YLNQQ7a3FHY9iX7WcONGXRYtUBbrTWtdU+6OCjIOF98x31qOQii0HsE0xFqWrXuh+5SptmtbtWj
5HSuTCrXLQyQ3GuFk+0YVB+T2Tw1swa0qh6pej5i9oPfGme31l5dKG5SAMtT8KzuTxiW+zYh86vn
9KpBrrKqr6Dz3rsKjbw71n/Amj1sfhjsnrqNs40rI9oUuMg0DUe67baQHPtHhhWfITyujHEEk7Qu
xdheWLynAkdUw9bvCeg4MwQuXqpOHIZLiJNoD0wta0BakQGItyxYE0seqdNswLcsUe9pX1P8aRds
snCM0w6onE96Gf2U75L4zhSqkumzZxRVbhTrQEhKiQBu43nzNVb+rbCdX/0cvJQNSna6W5jEvTE/
cyN1u8w678vgq8040+wZi9MwMVfu4OC66iMLDwtdxkqGx8Iv7qG+fFnkjmahNjplohyJCCKOxuCc
JB9IwNRasDiNBeOQkiJie8Qnhk+aqAWBr5YaxgXKN0IcfZ0ttc5Jw1NGLriL539GZr5wBx/ZrEMJ
bbLnzghOuBjYP8mmPAIMFViydyNQe+YUAJjUDvnNvPNmtgabpqCJKQlMT8Paz7GQmVpaQpwuqMWw
UuJ7OVzgjsF34y1IFgH3GRuqzUjIh9T8GJjFnmMlhw7Wg1dMlg8jHItHxAbCuI1/mZIapJDvB2kW
vGjz3fvfOdUawXNJP4EtDV9PqkPsc0QZgC06GUBJncx3ynkkORTXIbCfnMqYH+yhvXGBtPWkOjJi
HNHhKkrxWhkn0gE+BVYPoAXFLVxD+RAuwtNo4uk0Ifv7iIoGAJNkrgK5S59aIAq+oki+NdwRmV8P
INxu+FAJ/JJc8Ymli5CEnZ5SghCgSYF/BCdyccQ0zYs2fSmHEXpd2pIFuLocmdxDUBcXAC0BKX7S
aYIjiokHc8GiHC5jyPMUft5A2zpGQ0hPxelgjmpv3KI0G2A2/oYKtaYiH4nZIQYdVRRinNauuzr8
Cksf5xJIIfsR6if/rlSvZXdsCIbJeJG3JRAsR3yw/JIchvMlbJt3njufLzckr5qKpEq+YXjLU4YQ
mMnK4Jgsp3EtBAceuArP3ZJyvE8vcmzIq5B/zG/Ly2OJ6BH9TcwXxIeKArUy4Dl8Z8EVm0yIQvOG
Gn4jD55/oKiaR5rPvchFSEkN44UnRNwWTKIr76ychm+XvIbP56yW/4VVP4ANSsmf93/4FP6SAaS2
158ElmIl8JakWJEKdORIltPW5to4N9Hmw+yGvMhjhbKDp6Ik2THnGdYoKwecySANlwTEhMXDj2r1
+tMKyblTlkMjoHq6Sy1AW8jERtqcICm6ZBr87YCPLkzjmRYGoJRtRb9N90FRblFAH42wPyMs+iBv
ysibxtkhA+CBUCTZ+pmsQcgacmAK2FDKPqGKszHExlFkY0MK6QrnKg+z9xe0KKE83xbbDcMxt6OT
v2geI77YLFyHS6WbNPVeAg7PDJUI1ESMK8pXaSWrkPrUBp6rWO5qO5n+I8zKu0QXyRsTVrsiLDAm
5jnBg4THKQm0nJIoDlj7TnQswvLYTJiyY/JlCGTCndtFsdI0GpHF/SfJxPNxPLvucmzTcC1lRJZN
D5Fug0ZVwTuPFZnaKetf0RtupKvdu8GvbAiOuW+grRI4m6VEn89gYDbYBCGKg+7GxaV+JopE1gl1
EP+bu8MDyokm9kQWxK9ynVy0ADSohfiXwicxC/tkc9BgLwIb3kXd2KId9IE9dy4l/jT6z2EN8kED
XmXZe5tQ3zqc6CxuaQS5k/8o9Q9PQZKCKi4uPygcNJ1iqe4k5FuPUb68fWXRZmJqHo/GBQhzxvqi
bJzYaCSB34xqrzw4B467zmJ/LVfAejBZcvKMNcQ0CaQfo5f2/CuUXLOJnlxUoXqPRbD/6NrXKn3i
gwrbBizLdmP41dO0w21z6xLgIte8ljR/40G7TDBtsayjKcxYaRXKthhcukde91GOQMQEs1xVJ2x+
fsn3uvTTheGpPehptIE1jQ4a/SatQ16oQGZBC6hEt4E9wS6V4sG1zefJw9ymbSocPmaGJaQL1utf
TLo7grStKptMbXk38ZHIXHvDO9cMwgmbq6ZiaAyiq/fU4cSKvPqZsNvMWEQ0AVNE8daFWDHowV5V
n1x5bxxN5s6zM7x++YnlJO28e8vEckVTRDUsi8nkecPG8t7R0MIQSEpFLGvWArGQyRArFPKgmGRI
FDZS97eU24KXsm6Qbx8EYpdY3kLukE/kdYrWhc2thTV+tB0APHn/uU2eUqoaPBLkWIA7sR+Mo/xC
K50VMHt+UYLFMAJy2HeqHRApW3aSrOrRlLouQwfWad5PCuKH9lWFEi4flPcatfNJiqWJdNUNtH9D
GJ0lcQ+s4VATaD3zC+FTooKTnlufOAdtyDsA5TU0ZWrTo+/g44U02AAj2hOCZzz3pE0sicsM8qji
8Cg8EUa3nqrEPVmoMQcwQkzjsfpyd7YHLSitV1LwSMNGGjESmATirCfEYPgpTUkA8n63ehBa8w/K
nA1ApGzjILB+yrkIt35Z3qNYKJvXBA/sxXhZ7PuAu7cECDdx/uVQjaeuocOIszTC4QicMXCe7URh
WsPMjlSRw79GbA2Yx5g/QU6kbWC8QHCGOv4IMXYjW4n4jz0ZlY2Uo+AmEqksjRJY1hORsw9FeuL1
9kbO+dF4ZbA4MXn8KVOlA8W/7wkKAob4Cq3rQ5K3GxUiweWR8cP/wg2hTu5mBu0V5IMFKyAtp5RU
/wLHyZ7/L93hilhxHSud/yLG8G9l8RbjRaq+oanJROF9kJewKOR8kSJTnjGZRwwonZafFI8cjBUD
QFnnNbuVXAPR1w/iIyADgYDL4uKoTkbjiMXKXiALvo8xNMTVNvonHczSi44GhTz/qp2O9YCRePKk
IxVo9FDCZly+yT5Sd0rqHnEOnReajnLlbPSEVQLERRGxkr3JuczPhHXDN4cQAhrooFHO8A7EwLhB
pZ8CaINUcOjEA1aMXiARU2p4B9jYmgC/q+bs679AHYkT0oVv0GZMPjb9HOxjvqkYgFMZVK44U4TP
ZYRbH49bUvZo4VyRpyq1uNTHyeCjGk/O/KZsiyyq5GnYOOXyQ9lvAqPz7//3B0eUgW5uNphDHDJg
gEXFs+ehgiXyxATLkM0yZCc0j5YDOFtuqTwlPPAh1CytYW2X+fu/taAb7yPQG8eRdDtlp4kqxbn/
RBOWkURMna3Ep7LnZTu7rHE77NYEWa64W0zZR1sevzXKX9TjZxWUeLe8WRVFNz/mL2WdC/PLBfgb
0JoCznAt/IC8aPTdQ122V9l0/A1/H6gbr7ItbwE1m0lZjtH2ukx/XquXphvwci4e+WdQfhqU3pIa
SxuZqpeUkgQtBpHkmfAUMRSgrAGD0DCCeK5pE7QL6xuIgqz6p9lIl2a+59a/hbYIEAAW4cb7FMor
4hryKZGzUIBfyfSx+TRZgqky9jAMd8KtEsYEn0ziAtULDDSCHcoy4ddJzCaMiAWAVE68lSUm6WXd
p5vRfOFCBTBqaNrKLloMeRr95AGfcdZEb2w0yQvZqpIs8un8QRpLKtyMnyH2SYR3w3jwSXcXkBVH
IXtSdwvqTsQ7kitTY7iTpJGe7yj1Dy8yckz8o9ynBEgtAp+SYAouITeKYDR6I0Zl2udAmRYbas8F
ydEpWx4yDsu88r0Hn3EYgrlOPgM7+HVJkKPqU/4qpzMoZV5CZ84AXu/i9tS7Pz0qPko4OTyVBHqy
JOz6JYZnI68Z0gM3hgRjw9i71cjDkOsBBZ8JJfA3IZwA0sj6i954qS1GhdD/CG856LosNXYmi4YV
PDE7AQLVWqJwbvzNB5qnJHGEvqW9u+gIBB2Dw73jglHTrKs+WveA/3wwz5VVxWVK17c3M1Tr3ymJ
9MIYDvc7S52NMT3OhAH2FDgXXybBXHakRHIQt6FBPZ00cnqwFUcajfLs0F6nCSIPeiYZqyx4p10e
0YTq6Yh65DLSBWWLYkcMZ4j/unQERCdtjirC/gAp1E8aXf9gYrYzQGab1ykJsUDrktrltNsjaDYw
suRWkyn9x38JfMg5kWc4JvZvALcS9zuHDn6eMrqK05jinLBrGjZMbaoDBniZgtP1P3Uba97GfsPE
9oXkzQGHAmSQpSurSSAYXsHSA/Q07paZJ4cMPZYDOpzT3o2RthLzhUSSduZmmeiD0vlt3D9y/tVX
Xj1hJMz/BJ4l6CXBBq9i4Cj38NOfFNQcSEiWviQePYenAPESxvUOSyFOER6LSTLEL/8cV1BFftYF
+6MGzC489RQN2GNQv7Bm+EPKUnqj24l3QuBnAtuHJAngR3J71GfSRIdokLsLDmukSAs2pKAS7DPJ
Q8j2V//H03ksN840zfqKEAHfwFYiRVIkRSOvDUIazcB7j6v/n+L3nrNSjBEJ011dlZmV5SI6C0p9
I3fJc5ujN60a8VfEXAQmTI49J4vgP7LdFL3JpmIhia4yY0cUYE1soQicXHYBbJ6o3dIOlhCQr2QA
R1JRxbcryXR0gA2ekhCeNdWGHOkcpEw/YSzYDS/Sk/yJ2riK2RKLoj2kOd/YLFrOBHuWQqwc+71A
S2wq4eHZHRqyTxpo8Rm7C2kew8otXSB1FppxwY/5QQyQB8VjgOWSzEoqZXYhwPxS3GqHhjNDvkhq
dN2dBRSWP/IuWfsctXI/hG3Zn6SOcpT8//z2f5y37J1xIqvNBXkhoW1IXaWsVtkfBbIve99eEKvH
cG2EpwIKM8FESpV/Qc/5HtmbMNxe8Ei8FvpZyjH5rUkH50VlIBgY/48oCLtNQuBR8pALAGvO5H9k
ZRnjE/r+Wc4Z+QbWkbD6sn8xdQFkrAno4ifcrTA73Ub1kxRKcnr+lx3dUk8yuxqKmiyBVXPTo7Am
2F6uMASEbqL+jdhO6ytXLLkSoVUCU0ZgKdrwRvLzsIlfE5WzAPBxZm/4BKEbeFlZXG8IIi4osKxC
kVe5prtV/UfDNAbIO1n5vBtrNuWslNKE012yIlIW+WpNOVsODKZlIHEW4dNSVUjFcgBJtCkhPgaD
6+80W9u5U/IQY8EXBAVCmBZDvcZ5UPFRJBx8A6cu3QH02fXfbFMR1/GDQdMPzGkKdDqQ+s0yFmeE
ICczLc+mMqjftKNCOpoqH9rFyK5hg+Ul633JqrvCQDeFqLrSl9eoHP5E2Ewmgwnn5bSf9kwh7y8h
Eyq0c2Y3p2ZK0OIHmwDv61uK1CKCSwCxqr665j1nQ0CAQMx+RJL9LKS8PP4ot/axF9CUGj+kbfgH
aBwPVIT6bVM/gCDlq26MT26kHoumPs1Ds2X4wbGu3GPTNg8ikcragMp6Ct+gMN/CqL0KQd4V037s
6Yzl+0dlvQkX0WW4UgXti8r8b6lAGMm1ZwDW3vPnQyiOADinNA1RIHBEo9xbtGz23a7s8qekMQ8s
9mdMgBlJNYTsbYs45mvfCeZfd0mvX4YgEq5vo5puO3Xo2WLsEVOOMkePyJ0j4AevD+HAzPRR6sJu
8L85/ane87WALjZcfwF2JlyBly2wfZmxRrzEMBzcqJjBwtzhvWgggrp+TUkbIjtGNE0RHGv1xjdC
qkY2ie96dOXU5QX3/61l+nvORVHRWq5GbgKy5DWIqEKncu59VqlpL/sC1Y/fvzMU6RmL9rU20s/G
c5ZjOIppMxzsA/0055tYtobBWGzzn8S+yPJQ7uCJgIat7ZydnpY7B+P0JvMZNVjtxjHZT6o/uAg/
7moscoFAHrOlfe0N565uf0VBOVA83mgVxA8tKoBefKQENTMS+2xB2g3uu+S49K6LsnlD8Uqf8xe2
sT+zzZyT0GKYYnGB4H7DffNUhXiWZpxfbWue4tFFx5k9ajCJeTQxicEzHiM0wJLZdATMCG2LC+6Q
LItQcTTC4F/AOS5wr3CrhpgtKveXxsRkEy0lnajl7qb6Hcl5bAeTKUbfEH5cnoJBI+fiNVQgAHbJ
0n23mk4RpLcvRZdHKxDKNyFE7RQfePLIipbMtp5uMdpB9+g7y49D3iSVZbpMD7djmyxOJWoNkiE1
hnCZJCfXjgJUBPaD/bcGws6WqmMk0SQj4N79wF7TfbqblgxRwPA2xDhhg8Xqk3YvWCOHoeF763y6
pugZZvNFteeGIMoqkdgoGpTYLTecIxKDCXKSFPVZdxAO1KOvQSAVEd5HNodmRa4IxUkRJrisoPVc
WgylZUE0cLKaFOnM7bmTnxlAs/BeRPGOrJlYK2oqwQ8pyaxkuEpuRhBjwqocjFK2Oe5bEFebFiWR
xEqjDM9lnH6QPnh5KoV11473NgRMwsWExXcni9Aan8moOMD5LK5fdDGwz+R/wgxzefw2R4tK64PA
KwR2SQ5meAX24tzH//gcyTqjpt1JqEYzFbXRCyG8CcstkZWDBMEIRgtySAtyXAJN6Wb3I6mfz6Ae
WiAx36GLSNlCGVHjE49g454aTFMUmNjsX+ReYS04UwBUpIDgiKXGoHjgb7lW3vhcfDf6QeY/gSPw
tMRNwx1gNbX5oYF388Rgn2cq552IYXAZ7HdSq3D3MRtuIiuQ8zCQ/JoHSnZ0e0nVNYtJM/M39KBN
QQukiddCEDzqvf8kSJLj4zvAwFLYCr6hHl/o89ewvBGInZ3H65MoJaqj2/Sd8tNIx50NUZ+nyKz7
yyAOnMYxQa5awDfzFlLOfgHFOCv5VJPEiJOOFA17RslISAuz3eBPf+gyvNP51y4ur6xHINRZVm9f
MOQwOzgeZi6QXw78qUVvVgGoJny1tuGNKixdpa6WCwSxH3Foku4eLkfqS+h1nAsaoqMosTJMm2gr
Ok95/tjrP0bt3YVYIwtEXwM10D751kF5szIERZI0MIgiVCW0MQdPkiDa4vSVQboA36vXtPgQIEmI
aeFWDKAGYgnqktB7oWjKeJvcNSsxd39lQSHsY/1V1RX1ke6ibyfPoxSRFSNPBxzxlr20uBzhqW0E
ICrfktKCyjSI8MiO7CraN9OXcCoUA1uRp8ppym8Lf8VV8ZFyqnis75kOVrKNxkt3PH6+VcAngVBl
Ky4oQxwwaF4tSZmwZFwm2EGvyJcI8LLXTe6H1UetUsWv/9tSHpmOHN2onJsYdzdg6R44fyS1pTKG
90LTiy4anLu3zrHqsW79x0cwUykpdMbi/CBaWLtptRYCR1yS+MeONrgFr1odaRuSl+JkApT5OFVS
iEgtAc7UksVV9A9LeQ+uLVGNwo2rysxbOJEKFk8qOS1YOiIkyIJgLVk9RYRelutQvYLqe5x6lOO8
o4BwRqsY2KewKLwn9mLbVUcwGeHxBQvHmX1vmvQLxSiz4Lr5q874pfCWUhfBrFwLJbosfeBWa8ax
EMif/42Lxn3iLExcpuImmVTYggHVSgzqKGAT1qDwCjakAG+LdybvX6Q5cvkS6FnUXBHtgWzwR0t/
qUEt2ABIPSSLkg3NWpcXeRNe4T5U33apkIZ8YAF+qRrEmdVVdikxq7bHK2k/F8zTQP1KXSd4B44n
gq+JyEbZ3iPDoSPcZUQfLYuIAdIinHTn5SaNji8lxmXFdIgG7DpRILQc6g2iQzJmczK2I8FO91L4
CuQNM95lSf7f3QmbMToI/d13LntEGFw5f5fWeOANcpsJG5kfXCZvpmVNNdkIWsq27Va6i7uGNh6F
VjKQZfT5cC+ZmhPlX3pWrVrL2AnO09HXzQQd7yZfCpCP0KwRvjh4SjZMpsCxF1HYdM19rFFyhe6G
TqNRpbseznZpmmf5aHmyo98/dTWwYB91+9rQPxvlnUKT3o0OS6gebyWhOnzg1zGDc+qV/ts46ERb
cBThyFpMtqb5V09rZoE2RfyQL86f2U7n1ViWxxidXteM19DTqRRsPCVVDd1rhvi+Ny2zYOKCz0tD
xqm2cMgmFrENM62Kk1/NH0UOOW4rOVFIt+3Cw9Rp2AmIU5YDzkMte8e69G2IzxiOagxPRTh+NFX/
JpBvFfjAHGEdbELU0oYJwBqM1ueS2sCPaEPxE50/sU659Gr5tbXypVxcvEF1bSsReGCEgiA+6Hke
rIBOwsJIQuDJCGs4rOl9tzyYFSbwdXAa3OzXsM1DijFINi+r0Wr/4P6Be8qSIsAiMLH37c0QM9u7
xzqFGdWflZ2SeCYOPRhmfpc3xhrVmFSQgpfoClf77mIN8wZTIUaNSqVboZeI1NWsfxxnlxONcNMs
yz9E7QGGmh+Cad8URIIB6v3JK/YEODkNwS0eQsichrxCdEe0VEkkJGYJ2SFCPgmKEkAC1LmEZ124
RgF+27HaFVoGeQy7PF8wBmFggOIY/gnQFFCOzywc+QCillyG1NACJ8J0s7xlW0uOJEhtRfPwovn/
T4Ms2BSTpfHaFPpRgGdmalLEEIXQY8rzkFjMhXCRIxVeGZuPtwwp/ZKsTuTA7GyeFzd+i73qQd4a
l0F8FJHNjGuewOdV4d4guLTEJcpq9iVNCLKD2JVTVH9K5Kp2voS0ELlrgjJ5uCa0hXD0jaARtokz
1LJF1ya5BDMjyHw+J40dCIaCWq7J39CTPHMtNfp3whoXM/N7wnFIaa0hGYsZ8eELDUN6IY9k0fpH
sgo6MWGycMv7lfO8/4DsD/BNk9foVo9y7rZT+ig4nXyY39LuMq04YLBQA5DjToWp4AkR3mZUmnaM
ToeZb+gL+UurtREffnCXAlOI2j0yI5om0S0N8R4R99EK0M5YgqoE9cQM5sp4tU2aT4lMdCoCmTVn
5jo8UcCTVEhbABc6cW5nfbeRMMzXMmFo3XlkkcC7bkW3cg0paeLDMihmkXIgmLSyzarYkpyyekZ0
WPKtDljVbFR03rQPuL49NmTaQZu+dQTuCYMzhmOuzeY3c9C6dmH3L+z5WlkKnBSSFkvu44JK4ESE
N9GQmGLXwEgZ+14+iQCbRCETu2kFxr4HDmwv/edcAm8H5CqukmrN4098fGxyVHVUSyFabptBdKQB
gfRFJWiPHKAHj/pFC/EVD1SMi7CbMaPC3+ZU6eh48ElItV2HQpsmKmI0fI2wOoXXbUXCQaWyagFX
KW1iZlNWpvXbUX5IW6bciHSKDmG3VZ67E11BUsM/aNqz1Ag2NaqwnlNVrSR9IaUT2kVAQKp8rmcj
wgyJTJgc3cuX6XHw6fTFb7lk6MwLWpj7L6dT9JpEa0un6bxkKhC4HolFTc0QZN5O9Am1+81Jxikk
VyKEkiL1ZvLgPWANj0jrcAaiaYVJmoh523F8t2csStpsG0llSrhjUNom7niE3KhvAeZ4WoopMDgC
ouJ8pve4sZ+W6W3ERUayO5syfkISx57XGTTIBOU7MOC1UEjYmt9JJZG581pYcilRBIEjjsCLlQiJ
2GS0SmE8ddCaWvYaiSI3JrRvvE3R3/KAJKOQmgcvNm0jIB9MJktcaCgnc/5A5sj3sKiFx2fk131A
UeOTmrlIP3oUMyDcDikpP/iTxBjiYQmEnwz9zo3oToCuoWQRXFBsP0QI1aScjaQ8kSqe07xCXl4n
W8VJNfrL3h+Q3qHdywv3rKv2g5/yqb7ToXICJlLeykm/zMCmdeCH+vguUb8t68P3iRRJlDwGGNgz
4ZiyLKGjBkztLKw+RpcTtWBHlTEzPbfJ4Y/jPS9LYgUCScrVs4HPU4oWkiBzS8FEucrunpMLF3mf
0sKtRR4Kelp8kMYixyCc3kD0+cTDLct3e5o+hGlMwYpZtn12o3YGGmoV7uMgwcck0NatQ48hQBx3
NYLgjIwhdYBJvYU4AZEgHU2ysyUuYHNDe2QiOGyCJwwFSFg8m9Ov8JjAOcqGlZ0QFpP3mQzzYddn
jpRYoHoOtn0pM0loNyPn2c+qPI7w7+6A3xzl2X+bDyG+uNfGBm7ozvg40qtm4MvU/QrBnnUn/s0k
fStapkHWMRIq1coxyAtlCVXN2fHwJpTnIJq0GJJ0GAbMHhH147taPbpAIFpUxzx+ELH/NHvSGeJ4
HlaU7rZgMSfUokTnPKqEMKvYkQKj8i30tONC9Sp+cwWu+sT7mGb8moFCojsScDVcfjjpQYDkSFV9
uOmY3YgIwaRsSn3uHCgBhYA8i9YSw9cHJrl/i6RZOKqUnYOXbBz/TTrcs8KbyEWoqaTMNlIsFHl0
EuEUuSbMAzwCwHID5ElsrRm0x3DyL7U8jFH2RsJfyNgC1Op0i1wN2AxpJpIgldnhUct2MXyFSBKZ
E7KukZf0DvXZtBIUh4XA3TZM0Ypw85EyU8AzOQ3lHji+SC54pkVJowkblegGB+Qwhi8M9vx9Lz3S
7pusoVvUywvgPcy+3wwetJzAAV06iXptOryGME1HASP88MB2UJC4TI7m/eoP/I4UaxWFIBiQxado
lbXhNTtpenAbjuEJsRSdA3iOykkqBx1pfNLvpsJ4Y87ZvQ6wGAkcQT+musp5MMAVy8lj6OgeZbxi
eUJQBNH9LccT2IuV7cQ4R3TLDqL1vP+DlmbkBGwNLLt7knjHeaTz/IAw6jy1jN9IaeBg+Gliu/vA
/EnnL7E4FKG3HBImpmmtKvT1aFhEu0sTOq+tW1JoAPKzxswGza9EMIFX5g74pRNTbFocHDRGczUL
GIqvoSIQyq+wmXmzrEpEzU+SaEyFdYIb6yasB93XAnSlmCNKAhACgj6PpJvmtWwSUceJdUTtREBt
4rnChie1C4r2kdf/gD/HNSHN4xskAIick/cjz1XDStNjbIWi71iV9Z7XLTpDudCRDsN86U4eHa02
pxSRbGe22lszDD9x7O3lU1wKjxpZsSwjd7a2OemHLAu5yW40d1rHhCr8SuUEK9oJ+zUcTonZ8giL
wr203fK0UMSIk0qomwdUN0/yOd3UruTvJTBI/BegSw4+QLFoHE7B5Fw5ssETtJt5o0cq2UJbIXmS
Tg/JfuEppttQeXkOS9E9VcCQNY4B8XjATRssh2TExCWUk0b8nXu6AeXUDxnbLkaO+C6XnFas+Lgh
AzGoJgaEZEYSfPexvl8Y9kW6kuXaIzAyvVHGTSs4+RBoaB0VSz808td6oRG2ko7JlORZ4ru81xBX
FJsdpWHmFqfRXkrMJBn/uW25GqD8xbB6YdW677IkqDEojqSTVYAw0q5HxVM3tfAUQ444eAJFPVPa
adcIGSYvOUaDA3NfOS8OM0Ui4NPBwcumDdWNE5RuK1bmvRzJIgIwteFk0h7R25Nku5I8UhhB/Hg0
QrRo+CxM2numX7WYNNh3lfEnN2tAJYBNmrR3CxUjbF5/76JaAO/omHRMDvJDbttJKaw5e5GKwqf1
iBA8bX6quVtpyvcGaERnU/sZE0hRncMf2Gy3gd6O2vB2olcCgxGOFpE8iBACrDJj5AnLbtL1Az6J
n4O2nAxih8gWhiEJd74V/iU5ENBPIKFas7dpFTHIsAvbLdTuH2nvEtkj71VDqk2fMNof9WqX1E1x
lmr3Tm7TA4C2BP5xJbwbaJFQZY7/GWpECSKESKwEfkQ7+m4V0WeUF+d+lmmM9MewC4vcWuEiDd7A
EclNMwHhLh/si0AGZDv2GPzMnL9MWhr3Pdux7yGovT9RRbyik5rTXfa1pArOXB+9YbmpGWRxCnOY
U2sRufCKfJCTS9Y6goKU7unMDJ7pitkJsqgZJs6LzOfCTcosc9AsWhd7DSPs8kaUpEAW0vE5ECfl
5JPceGL8jIVLrEmhEmFZMNnBU9y0dEKBHo8HCVNe3DyU2bzrVIc4rTy2zLz2Sv03Hw06f+EoRLMr
n1nh/JAmSKlRjpA/CK9sQ5/IfxHY3qXevV29c9Aj5nshhqGWtgniFAi3HiVwEO52p6tRNEB4ur25
CuiPj85K3NgQxknVizgORxMyLlJHFq888VsoosiudP994gisOME9cziEVJFC90ol6+rEXk4CjCwF
8KpptuGIom8n6neNZ+wVp4gsU8txzhL6mKHylDmlNCBr2N2Z+DvLV4mhJ6eXh0O4G6OwzeDchIOu
UBlwdEqQFrROAfEBrjB7l8Yhiok0YFwdCv+kg/PiEyg+WXAq0ddDVtBQb8If0RbW9o8yZcgO/BWA
uhzQfeofBYOWu4/Y61NRI/J77QOcI8toO2bzi5m1ACrZwRit463ZgWb4JtAvuHAB3FTGOq+iJ8c0
zq3fPLuld+lK4ynpZwKOllj4BYRvpmfS4ka4MvHdSJd2l6mcxJ/QOSXVBnQpwXJPGzdaE78WjJ16
YLoH3vaBc7GC/FiV5k+S0edCbQ0E3YQkRHbm71OnyL8SktzctNZ9kCMZnaeNHtUfs4tZ/V3sFUjE
I++NPa3dcXV/Rnf6CWcyPWwXEH3q2Lf2RWXt5rTq19hsrXKTyZohN6ZF6Yvd2Z8qNV8c+nYZ1Niz
qm21dSM/wX978VcTbiIbK7A9MGiNcbg6HuhGfhuQVKSkAwwfxAa+qcmJldaYUK28xKLBLKmG8E15
7PjqtfO9pWk6rR0snqokBWYiKoBxTnKPZvYIUZugdnMPtjdQiIQjidWEZxsWwqfa5OzuJxMMGPAg
Tstrhzsv3nP6NjH6vVaZ0U9hM2Dc7XoYHABSCoz2eSkQBVVNwPTUtnpv/Ay7oCwJduCAPHSrH49a
V3xmpLNGERcrYxmeKis/NmP30ZfZLpnmP1Tyv3OQMPcR/cBmAffz6T/2chcsK6svE+5bd47m1qzG
FIUG3mLJ6BhPXmpO3zpWZoxycC4GSaKr5y/QcuJBQG7Kknos1ZyvLZUj5tCb9VhMPy4JW2oNxr0b
ZbjxVsH3tJD9djqlgD2WWHc5ATN0cWMjBnz2FlOTpYdUI+2imzLKSD+c19Lp2KSjtsN8WOafw3nU
qn+FAInI1Yy/eoDCK8REgpa9V0Yfn7pcTw6Om1+YuJydHJtmpDbi9bRWZOKE61AXq/6oS7Lq4BDn
RLolbmFvy9gdah/1dhuu8sbBDRS3fuJdy1FW/Wn1iVYIlOdxZlGS5c1W61Bhs8U8z0USk+bvFm8V
Vi37W9fV11IsB9MIftC70wnZ4qHVjxeMaz8x/F0PXYmqYLkmeQjQiCFgm+cbbbbeHSbhFrb7xZig
F6tivVejFRycunrqQEdqNz2UtM44g92g1HOyde5ZuJKr+D43+s8wo0A0BLcXj1m7rH+GeoIZ8Kdn
o0hRBTPXa/Smd+ydbaYn2G9OyfxUrGMYRBTRfabvsZnGwKddEBb0aPOz7BKlpbsLrMF+TQd/t5TB
IYXg6DnYy5GhDlYWmztfEKVQDda6bLscVXeHzqFZ6a1f7uoGz5neHHcNoysxZ8Kq0W+/PDRjWkIm
lJchFbLgtW6f7yaDPrrQZtboKEXd0lmrWqffWnNjpo9oyZucTnEsnH/6PTr+MdXda+Ors8NiQgH7
YjBRp0GwrQWInYwh3Sbd9JMaotSEfWQ67H3CiO0iUEzCaM4uLz2cUOwoC4iTlDJCm46dFTIbW38O
KRvwsAtO5AbXCd2AFtCxKP9tbkGtbNo3E5/SwGH+uVFo3t2E2dV68pjtN06INIycUyFLQwRZBnmU
FQyoIMgskVqwa4CBIHCRPS9ujfaZGRo0BgyMbMRM91AwxX6/dCV4uPwqygG4Nds27wv07S1zDwV1
UR26FuYl5X30bjDWrqnhckGGNsz4une4urz00ItY7qc9ZP6nGm1875YIq5fZeY3LcJNYFj4DSzSv
ZitMvxhAuOfkB+9K9IUBcjOwvFuwnt2UYZJVQDcexECJreNM/MYazTg3DrrHqD4HM1EzNR+9ZHly
cqqIxmJ6bex6yVO3zEe9cvD1TtBFecZk3pe+OSPmy09uu5zmWK/vTbtVlJTRq4FK0or6GZmNBmyM
etaPIzT5A7sxj7ikwqBOqYpiRKWFRVQ7LhoSADt8SsbuOiqTnoPsULvZul+AHLBk3TOs/aj1ITUQ
9s0rPUCOin8OhfiqrhhxG4xu/wjlQftBzkAyZbjlSpUJ11EBqNcz09wdDddFV2FXHKLO0n3koLze
DkDG1ALGlkSQ2Ua203OyrUb9MzjlgYIZWgTLYbcRHQTlE8jIUKd0dkQopjN6RxVT17Wdoftbeaco
Bu0e7gAEilyZdKEHpaxgSzyiB2BIyBiaBZ44c9uL76f7BCJMkDjKsDvBe/QBITnAGecs3Zj9phqX
Y5EgYZl0fLWYtjROTHePyCpqoENZT3FlPoRB957m9tdEdikwaycEWFLZKwqzraaTFUfVucp6rGYa
egRnEHeWVoD6YeH7jODmQmKy9AR+MfBvNSzcqIqTboTbshlOxpTKIIab+aRuRvQGJrciEaxsm4Yx
PjJ/ahk4rb0J5RFiBqhh1cOjkvKuz51PEYx11MsTiTE1tTxZFUCpNOa2LzQMfLMHi90q/KTENpPm
FRAN24zRfLJiQsd+nQABWwrY3GB4L+8vw5Yp01LmRYxkhx6ES4+xf3RKIWAG5jpWnX8fpu6LI7PP
y7xneEF9Fl1ASqIvzCoFzFtpTIjBy7faAUQCTpESfgrpHAWoVaRo8qBTvqhm+E6t8l0fdDe5tkl/
COkbg9uZ2tsfY2t+JtEUmHOqcUZ2+NXQqh8NLEFzIFt50i7gJJhiSnJiBtFO1mIrUipOGgUdwV1o
ebNaYGL6xV/LcovB6r2F/swpXofxtHWLapNF0zkj6jhhj+1qtcMIXVxKPLgkJ1Orwqjf07lG0tqh
hl+6cN3aCMc9TnFa2PT6cOsL6Mp1TLE6VZzQRbQxQeXuJHzeYBxy5zCPdvAjfYcFgFYd+izBWJfa
MlIPzCj+dZKSwwsRWYvJWUtZPCIGa2lhJGG6eUFwTRltWgbf05ASRBS05NiC6JbDspduMnGFlvXQ
TTt/sPbCEhTfxogHrmg/KoBn0armtgspz9IZY1AQgvBYsoxTYGhzbU7pPXbUTOv1n6V3y8Y3LMNX
L3a6p7xMdimQTuNFgzDYgjmYSq3QMQERHyMS3j5PLi2DhLMU4pJQXk36JciRXKTLt2FJd9i4FpZV
7tvprXVsYDmOlXOCkaqZZbhxhwf5/bgirbWLJ95BTnrfDt0xYgtAc24c9yOhiSRAeKk1/UMGv9FT
Bbuwd2UdfmCN/5CpaV/E/a8w9jwhf/YdZvIQcPQINQtqK8TU27hn7hua7BRXF3cp/8LswV5SbWQu
cAWlbm/joOgj3oCUGElypKWw5DUq5p4KrC3jOwW4ljWGF1i4whcGoYCZHEAhUqvdNZJY08Ssfdkg
Ng63gmwrU965q8FEjUqfIWJI1xpV/iZZ9yPoN6rbZz9jUjbxDQhlZ5XpB3nZk2VGDyR7u9LUaFlC
1q9pKaaVPMYIoYunS83PtTBWUPKDC6n5BzxHZ0enkgJ7SG1cV9WN+1wUs8wZHYE7h1vuZ93/204R
04bSBs/b6NyO5Ze4IAXR8vE/hQONlEv8ULN4otL4anQkSnVxlp+srwJQnnL5zqydg7Az+FpcQsqC
eDJFKi63gRIMroPq8TGei43EmKL0WW+2MIBlLS4wbCaBx0UVg4vsFZp8O+BRIvII0eR0lk4A4z9J
chHUiSxs7AR3WhSfRCgzcueGTUCzwXUGy1g5DuCCmjcBA4XcnCHH2ntZN9uQkFWBeERqghZgHl4I
CM2bNFjEumu9wuCh6mjvZyfd5guGnJ1lgh2N/a2HJbJ/UyN+jbzhERH6oxNfjCb+9cdZu1MeJpxK
fSKLd4lRghVI0EqV8xaDIBWcvaKCFb5ACfgPmoR0qq70e4vT4SYdGf7cwomN1sCeNh2O0XBPP7VX
0L0bn02tf/Px9MGe+67mwGFN9V0H0ncR6oogFI8J04ncvZvEr9THEgJ5/Ox+iRIl/bfSKyJteNng
rRYfFW5QE+l+UrDIWvRd3Ukk3vBNPvILI1/2LlosXX+VreJQVZl98+hr+kq39FNXZ09BnO9mFdz0
jkFLNso0XThzjbFTzDEqvVnuUGmEQfMzyux/c6udrJYRZdkfcZmQqx8i8dLMN+D4QkHjwnBkPhUD
4tKV1ZuE74dhaJmUS1MTQ1wXC/aj0O5kXl9Uv2Ah+O2NQ7oSos1t8qOElDgMn6e0e2oAryU0BgS3
ZrF+ugAXbj0+ONP0Ca1wU5FxdTQmYeoOMF48S3jQnenBysJjTILgzTT2GdVN9EPjKrC4SAY5ekXR
x/Om0rvvDAULXmrvbsfYiIocAcMUoEjB62oeeREzSzzpNp6uXUoXPBcEovJdhKVtjg8DQ1kDfJhF
Gzhbf0dEn9JwEunBg6YzwBPXPTeqVyrPZ+Ts2b0dY7dEHbWUNz6WF8ZlLHm8Rsf9lkpeMDH/fdDW
STTtxMnO95yVCO4k5GOVQGNXyl6lwRLiRm+ZiIJTbNIbJ1qJZ94ELVejER6YpSNPmx0Wa8O3G31K
MNC1ZGO0mP8qX5FYe/WzE/cbZDg0Oqmj1VnXwQ6zu3LAGtjpr0M7/Moa70vrbo6CBwc20XdxA26y
U11GuCcbny6QLqULcurpNDnV45LSjO8kVGNB/N535bXSvK0QqgIplRNImFWgVakdmuWanR77xGae
5AQ+Yk57qzE21hSulvFRjpiGYCXgGqkjUCnyRkwdvOWTXWMif5U1L49Y9dl9kCQE93eFPRcP+GYA
GOjnSH16qmPGNw3mDC9xcU6yqvDCUmZ29LGleVROIwmPU8OIyyJ67JUD+aqKv2k+YHnMmoW0la+e
gtvGjophK4f3nEYnIocAHZZWbEKGiA00YbQyhRDVZje+IGr6SPz8bI7HNsSwRvtBQrJNa5vD8K1I
7X+LTgbPU9Q7WlIyOlzlbp0ow57BwkUQJ2ay7oPksJPmfTPa9bm13Y+WvYgQALaf1y+zi2TdCf/p
ugnUvNTcKd0mOp2u3G3oWPvRYuJIN07k6eI8l9MFsVSvkWFulBcdmrhdx0l5DbtmHTLyGGHzIc28
m1WGlUcUQqWxgxW2PG/d6/TvWBuT0QptGCPNTfe6f7FcYz/q6H0S897Okx97Fo/RgEFA2Yc+OTJG
D9xThsQzIEkbQTv1kueA3y2yPRH3Mg1UZxO5XvpMrIhRtItJsl4ZyKopCexsb0z9fRrS/DNSOjn6
r00ACkGNWpfRAnHAgNTJ8C64q3/y8pccuYI7nuGYJ4fWKDetL3OLVRzRTzPILnTviRUQBuWDvDY5
7XLGIo40utOtl/wyowIL2JLrWTatzgRqYKG4TRiGozEfunkRUpw35Y7hIZoT/ZpbimGpJlJEC9O0
Ue29BH+F1K26i0qQXHWTib9V1rO4kuVohf1LNiOAr/L8p9PoC6nw67CT69Ckn3Ux7hcFVpjqQaIw
p8z+2cPwbszGNemsA3Kmd5yxXose6i7SXDzMB1anE2AXK/lpCOQKfUNXHKR880KYB99n7bYuHnMJ
ZXHhes/9gGXJwkxBvL6DBzft2w0TMg9mXC/7zg2+kU9f29Q8UsLKbwe0sTbZWR9Z9xkm8H4Tnoeq
/jA6n8laYfJXvnXuxJDGDxhyv7y6vXedOo/mpOzdn1X9kFb+d7vgH+D571XUn4rIR9QymSgKrJSZ
kk35YwFrJSRAE55I8oF5V745TU0JnDjvblv8zaOG01tvccGt6sswj3/cPIHjMkpADI0W+xRNwljH
H7mqcEFbBNVC7yeZytQ41zEd3iydJquSaQL0ds+freq2dMQxsaBwfUQmLuvUD210TtlzaKtdo/eb
QCMbDtKvDN9giSELs4SLuNnozXgcK3KAaaCdOf07FCb2Bv4Vt/ZdVE9wN9m0rzrveSzj70Rj3NDY
Bpu49S6qGbZDSJGeteG26aBKJdWnL4e7zjAX07wvZWhnw3I5kOPnYooT8HiTw7QozyVm/gGBc/Sd
b8W8m5X8bly5732b/DDV54Ld+UXPRg4z/kHzUByJ0qeMNwwwQVDJqIJhRgKyzNgZNRWjTVCFxaW7
19AJ3xwe5k7t9KZ6x1cQ87RqPETtvzj5suoEy/pPjirVSE+9eTaQKme9s01tmCGE0aTH8sh14pEY
l5SC0EgnQgvIyhBImDf5X02PmCUkleC/hGp6GDlgrdreyRhKhYGFZOd9ItW/voqK71t7HCqOygSK
12coxMU6RmayEuZTjjM2u9FSxzQD8zjRDcCtUW23enffOt1uwmpAbl5T1n0h8n+aoCXLivkEZLeS
LZvchukjI5GjlbMpwpQkIiaQUNkJQyUius/4TaqX20mULxzKDAvnSBzpv/RoDtWtv5A3FpOzJKeF
HC1BLFvUDPESPgrJsmhqZXGU6SG0KyrfhCuy+XPsnx1qsltpt5+pENoWwzD6BQZSbdGROiAyfgOZ
wjaU+CRNuyYKMqmIo8pf08EKNZMeRiy+TNKsjC7MkdKSrBHlKBzbsmeE2zUbwmeprXwnWsmBl9Tk
yM10SGvam3rS045yelZ0dhBzy8L7HHxeZDIOZ/zZrw74jVsz7cVQaBjr4blMsQGSxyXPxscnBBG8
bAWysaBX59iuMV9H+lYDWuXW+Cp8FyXp7GVP/0fZmS3HrWNr+lUq6roZTZAgSHb0ORdSjkopU6Nl
+4ZheeA8z3z6/qA+F1sphxRVEVW7tm0ZJAgsLKz1DyEtMBzQf7/C+bz52hminzoZI7nVN42WpHY0
i41WNAHl+oNj7CQ78T2H3oSACsLmBZf41GioMqOomYi1E+GIgtQBDB2NYJ8CuCHUbZJY3vekNDFn
iobZzrGxcixU/6kwgslR2W/MOS47bq8JsZHu6s6BHqMNvtD60tnD6wOSFwbu8Af1jhv9RBbBzPMn
UmVESfmxtF+2HhdI/XtzE4CTg5fNv8vplz5/3SS5B2K11rdy/fEMgsLSfeNr19CW9M7phmHbOu5a
qpt2oFjG2w/oPoaQI0IIYOQWMu2vAVANPj0vhF7ilwDMlv4xDWOxjfpylLAskpvAcug24e+hfpQt
LEL67RnAQy4v1y2VNTfosSXcOq751CzTfcNAUBS2DGDYcPRatJjdDpsxTGVI3hcIQ/xrW4tdaZMJ
BvSDZvcWHYG0ux2CCb7AAM8C4I6NwoqrgOA6FBvo+frmPW70l3S8NG5Fz8WSpidDUOhcwns10beI
X3BiWWUW0JkebE8sLLrowE2b8aKikINWTU+Esi+5Wwgx/57cCbpXbLrHJdPrhEXS+dl6NFNzP5Yu
YnlmetLXhYWHV3a7aXjdrvVvgjDBatK+ngqtTkGyZTxCIoR8SmaSvUp0SYyaaJ93s/nYBhl8le7A
WYZVQ2dtI1024SoccfMjH+lquR5dIlRnF1z5Gsh3TR5sls66Jt0mLyntq6RFhUbPiqmqY8LPjVm8
GdhceIABYfrZ85L4C4DEXmu8jhySy7mrDiqr7pbQ/150p0FzKCLniwP258KP8XpPiDIaO5E0GOiw
L9vY/YMF0nXuz2hUWA+D6L5XlvMlLxdtUNzY3ZW0p+tQGXCSnRsishl7d0Ynr3UUlgbwZX94ivz6
BP5rF2O5pbGoMhmujBmn6co5dG6zbSQuaUNhCvhB6SP3sXUURTuvXA4Rh2wu/FNNXMfIyXq9Un8H
UVOxa3DnA/Vjwd2bPGTSWTGEQp1safpvRc47UMYkPtPDzykN1eVzrAZqg9W1FdbPHrWeZYqfC59T
uFq6By+xqaFzxRlJyfVt36vmL1CvabnQRje+9ELRosINoZ1+t2pCSOoOS07kFaC5LfmXfpq2tl3C
T7+h8EOhf3TGXWqk5UahmDaO6Do6waru8PJpcXuw1DpJQ4xTrLVtdbulkIBPeJU8c+jvS1x5ymhT
tfHvxhl+65qN7bQoJ4lHbvAToAg+9eChKuh0W6vRFdiCkgzFfA5fDBRN9qzh7gPHKh4NDxp6jnkl
VVUQLJb5WIEsQ8IK4SEMXGJzX5lyr3rnW5N5JI4UDIrhxUmHAYcXpAFr71qHf2cYHowW9ZxG5ncA
+VeJrh91mNGE4tQ64Z0kOjQyuaqX8DK1nIMnxn1odYcc0NxEv2Aq++cwmHY6irk4Igi0ZpYcfwuZ
P2KEdoMeP0sd2EoVet8Do/tRkuoAR8+vSgpcF1hyPRQGRehpkPuOqDX04qGAFRhF5lGHIy1A4Wms
rxiuay3jUw23dWJfzXU8ba0kjFZ1mDXbPgjaTQIbAKHMQ5bUCVi0bJ0lr3yFI0GMa7LffZEhtIIO
kXxYB7QJIQUlfwCsgBztBbVkcW1mCkcwuIouINfZvw+V+RzNmEDFLaYgfbog90CnlEyjIzXWESZP
/R33zhtZ+t1FRO5QZCV/0kx2ERWXmoKf/qxJYzrwgMNNTo3bnRWw1RpA0BCbQHvam7IIb8eOQiqW
FofGReuzJcERVXkFT3wV1cbBEkCl+UEgvdFPzDqus4xmzZTtOnu+ydvh0EXWLU3iF2uMtmFKnzCc
ED5gZnXwCThec7RkLd9a4zcK53mKd9hsrhK7oDJQAD0fkGVNOmunUrGdKMVYdnADN1nTRb3rxoq2
OhAJAO71YhzCEmGsdt51oYcmoLjOMF7sy/pmsAZ0k2OMMtt2b5HKwIJBNysw0M/2Ui7s2WOOCOhF
jiynjWG3LeDvDIuLBkiUZZfLkLe0J+gxhQXYsjDjrgTvyd9BGv8CBYEC+zD8wfcDB6nCuFd1fF2j
wtEVDaDduoITO3oZjZvhARlL7rgx1rSmrA61Dcs97POfSTl/RZ+YRG9Jh11Zor4HSxj57DxoVp3N
cnGFTUXGr3Hb8L83fv4UxwH/zS64vsw0kH2ksJOZWwVCXhPULwMJt4smnO6xeFXr0Bv29KQjRKjs
09hkMPX6x2WpwnVRgHBKJgdvyrb5QyT0Lnun5d5YW7hvwZGkba4VY4scVeSsRxqXm+rWisdfuL7j
Bhyh59TPCFUuAxXQKD5WxrDThatwOeg7OxLVlDBK7h+07anTrHzayfy+ruRhFvd9kO1d70Y/Yr7W
ZIxH/c8hcH4YLVze6GtUZbk+oqLiMLf918FZrrXKeF9HMFggSTGdObeQjmVNan0VDhVo4va26gHu
U+xmIM15ycb2WHfjOguJ7N1kbBSmVCFeitDFbA5ZUDpUEgZFTdzNNzhMXpI76Io1qRKURO0oTsZt
cGIu+DAjdpAuWx32KacA1iFdpsqvSAc0z0IDqMc6vNLVDSpsNtg/3ZwacnWpPYwp7FA9ocrDGiI1
oVaPx47u/WE4qAsx+kgA2r4qQGNPSHgaL5OueNFdxu0OXfy9vpjT3suLdhcjQYeZD4os3WXtYa1A
3Zl36XuIefca2su/LEa+L/N093pKUQF3mJWGHm+lyRKUDjxATnjaINfIvTO54STnfzmTLlvyuplf
7EF66b8YsiPzwBPCL1Qx4GvzcaAROXDU6KIuiSj38oYZrVndswy3nKC2s3ejbxXWkiKpKX3+4G/I
Rkxm8AajRgPnCcE+7WfnOncloAv9h5AY4x5q4Ac0DdzLEcTjV0yYGd9NqE78Or0ywQ1Lb3OgSlp/
SBrda+rER6MZUhEodH1AhzoDeeQLfgbm7VYvOjCgRFqixLYdAPtNqZaPytV9T2IdtsWPms8ck0Sb
TbLW1y/dDahh0VutFsjizV/RZkV4rS1M+Av1Na4zx6+yAZDGjnfpwDcdsO+UCT2Vab2PJP3IDQAo
/WWgWcPbECYJyVKtpphr4w8oa9Bl0IJGq0tjweAnttgcwtHQ1y29AHmFnjyYOpS+ojFBefbHCKIV
2pNYlSOTHxRgnp+o7mTNdx3yww759OiKJ8ZvwTEPHZhr8nJ9ddWdoJzExYw4IaCRDj+duNp0wyOz
rK9jes1RAgCorUnFrNsaOJJmlOoyIWkbW0AY35EQvXCxBQV5oPM3/fczjO7Xxnf6XoKOq+4mWd90
eyHh1hZR+TbK7ybdUPJ9WBU68yYR56l472jpgZVlZAVfmVNdDszRCigZmUPb8Khizy7JkLwxC+ug
uxI+B7Ddi59zG6yZjzEF8SPzVatVgpCnZhnpp0jjmxTBHIHZn97pLA0v3r3e2REuwf6hitvLTKII
BqFsfLHMJ5gOeW+j+SvXuFbBa2L2uHVoV5saUUPQqWtqnPrlwCyRqpuWBIxCT5vWm77gU3rXIqu8
A986Ycm1WIIyJRpoyWToKKG3CzlbCaAeaGiIYl+GeVyxaIElyOkXef1lqNA9cmGk3GYsOapgOZdD
UFb6x/V75Kpfh/VyP0b2VcUVpe89wgrbWm8mp3zS62VEkUs3ekuuYjpH1VcwbrOM/JpXsvdGAX0f
+ia9yJFtrCuHGSRIFY77/HWlE4SOyh8veRtlvt7WqCiww9gwg3xwwvxC/3InQmR4vfsYwXX+JDkG
diUY/8TQSjd2+cTSAXYEZfWIGsNab0s+aQ7GuaExkhdfodpfjbhaAK3SWsH3JI9uCwsDqam42ouO
dCh/ZiFzx6Hhw9/JcmGht8l0RXmBRTtU3oEaFDrEpE95iKaB16P+AP8iKJoJgHqJKEK574wAfyML
YyzudvIEbOcC8B0n9HNovTLi9dVGr1bROMhMli3hY6PTKIYIRLxC7jqmNp/+KglmevlNKv5t6YXG
9ceOrRVIKwB8KDHwwTSA1dRWk9Tf+C654a30vrN7n+wPMVo4paLwb7o8XOsnFoRvvWazvtjV1FZM
Gk02CRFkVMONIDBEe/aJS+POMulrANDSdwRdLaLfe6P3Ype8wl4L/N0BulCHJFhboLFq398S0fXg
7FrmcO6R8vLiKxVpa4VHQclTAcfrGgeZKaS1smk/UmqWuifDS8Im1OuXaTfAaoSYBEqBOzwLS5+P
/l1iUAjTqItaPiYDCuexCbQ9vpud9hT54ouInavBAx/jStIpD0dUszFPpXJhURZX2RhCPovaF2fs
skvXkPFqTrH4mLtbnP+WH8iFP0fK3YaeSyB3uANjVNLk8IhLNOZ8qIz18pzMFYVeqkTcTlua1k2Y
UcEflXqcoxCp6mqRw2lMGySwnWhotmQ4wfUg8daKhsDbJ5a/aJA+jm///tf//u//+3P6P+FvXYec
Qfn+q+hzpECKrv2vfzv//hfAUP2r+1//9W/Xk54C8mgCXka/wlK+y+///HEfFyF/WPwvc/HdEHt2
cOxlcV+GwX4Y8FzM8mH3H4+jTKlcB4SXtFBZejtOleRNqtJiOdnJDPl0Gim3ZJIrdXL6eCDv/Qt5
JJmm8k1XOMo5eyHqZ6HXu748DVlooEZiipNRgX+QPf35hPzwsus9uk1U851P5lK9H9q3lSWVJyzl
WsJ++45mZoRREYTWKXUSViQG82Tnqa2Jo6TR2bVKveXLx2/7/vO5pi1cpTyPmXXE2duGNA2jvh9Q
FAspmBp2jeZQOqm7pWLjfjyU/kJvV4prOZYpLM/0LFea4u3bAcAzqJgZ44kuk3VovSK0L+WA462c
i2w9IL+MgntcnWRL+jKGFnn9xw8gzfdPQIXdlrYlpW1y+337BF6pqnYWkYWJTwrk3A+bLRKICAAM
c4G40uCMDSkfMgSLjOY9fdXukLg5rhxLJ1B+NiXKnUtUQ41A0HL52YBDumrGTIJ+EgaEt87x1qMV
P8m6zO9Cj7AHI8aBQt0i19+p/n4eo5orKalqt+TikKKYjqmD0zaa2uTR9g5gfFyWjkVjYmjEacK8
+dEJ8u4q9PNlswiDZdGSOFBLNhOUpCXY7o8nSZyvCMd0lCk8W5ie7ZqAid5OUkJEagQdgDs+o1ae
WbqjzKxXa8wE1b12oDY+Yid/1NE2Btqwyb4LNHo/foy/PoV0XN9T4JVs/2wrDPHkh75tq2Mw4o4G
mf8UNZ8MYZ9vN97UdaRrC1/4IFFN/Qz/CF0VJZeRrkd5V5CZ21mNd7QLUIQ2X/ZjqTCIck8Ti0M1
yxEy6XqMuaWPL35jXFfVduEobqu7YElgnCPQTkYLIg+WmPcNqBf90TU0Rh6b5NPO0DH3AWqCEgl0
pmrRek/2mS0Pca0+eSu9Yf+5ywjFtsBiz/Kkr0yi8tuXAr+aKUo92V0FBLgM5Ku0xGMRWQN+R/M9
ruz7j7/Ua1T654jScyUIbcKlS2wW5/sahKMZt7M7nHIzC7eWGPJD0+b9phklLa+usaM7pzZRLOlC
ajzfJ1VXX604DLbV0OagxjKprj5+pPPFo59IKunhmetKW52fFdJEiiFL8NUL3bjdzUMNxoV4sMtr
0Vx/PNT5GtJDKdYREummUDBA3063gLvTqbHtTxDqONuxY7pAuMp9zFvtOip7sf54POcvUZQPrDzX
F64lTXk2YGp1beOFLjZ/8wznsiqi7KVyreohqmvoEgG5be212Jjk+1zz9vMGso9t2+EfpHajtetC
M3SarDnmdAdvnIga29JFah+FlGaCJep/1WmRrMdSLCveOe25zzXTFlCY3C4Wbd/Ayewd1C/bXNVu
HJ1CB7XEcICtGHilQ5o09SBW+/whUHZ6REbAWoXh2IMOkuUPtxbjjZ9nATSWBp+qIqjLTVKP8Iaa
bvS+gdkDWjRNYJ3mAWqD5XXfEZ9+MUPZXM8o4HXX3Txb2t4l/TY62U00Y9YakpxuOT0djJoRk/7V
Cjm/FKPXrT6Z/LO9xcfmfJYO/1AO/zzbW366qIrjwz2BylmNWSuwuF3AyJnF5ccD/eUj+3RxWFq2
73Awnw1UisbyEtNB1yrCbd21My+9SHOg4lZqIRTgLPUhyBJxZ3sDeqXM2fHj8cX7JAh1UM83fdNE
lIFuzdtljcGfUyc9J1BSAjbzkqrd9xZbvOqHBqqmm+GUZiv3fqEStqsGiX8NbgPo3EHrmKyiWYMW
Qyd+mKsEXE+HAt6SFDRIXO8Q+ZF4+fhx3z+tz5FukYpSP5Weefa00VA3qQGZ/OSVvgC9EVcUe4xc
jmA4PfsrF4E0vYhMb0FPgx7Cx4OfB1w8u2ybze+7Dpca4ZydVKnj+G1GuAGCZ9F1qFJaTmFW/07T
pV6VzZJfObVRfhLhhD6F/xl04XeTIHquJzxp+mjxv/1AOOb1QxAs9lFlabXzp8G/lY1vPgqecI8k
Iay5nC8gZRZAeUeTTkXBvIXJK/58/PriPKnSBw5pvyssUlfm/yxfCKJOyWoIm2Pfw8rpowkDnGZ4
WOwETdkWmpHb20+kXvYm9AwEN5Jw+/ETnEd7/QCedKTjW7ZrcUF4OxWO75q5Z0lUg0t6TqEN4HOc
fwyLIz/50sJ6N+lvR5JvRxKeWVI3jaajESXQS7tuwj4a8LCAOElpJbd284Kkl7VsM7pFd7WSEdX7
cMa1qs4/OXgsPdj5CuDQEgJ+h+lyUXn7MFWf4o7hD6gJ5rN/Wzhpezs7hXMAVYvvoJyxLsVudHRu
MTH/6RQ9SIA2667SqqMfFqvQeaxVWD507uRchZObXdNgRx3NDGnfGnKabwxKiIh9AHCcw3aBimZG
a+if6pOgen6C6pVss5SVIPEUpn32HomT2PQhF7wTi/F5rLHEWWx3Y7skXWDW1v/pWmEwmwSXOyvw
Y/M8sM7Zkrhjah5ljjCWkulTgwdmEMIt/3ig86jw+la2b7I5ufR47tmipO/XzLikmq/SOnH/LQvC
n0OMl1LsPcZuuPl4tNcD4XwxKFs6tr4hM+DZJjQh+ZWox5lHO3Q06L6KgI2ZP/tueiIY3Mdeu+kz
eJil8ygxPQazBGh0GIMEerF3FHmF9bG8LEyXWouLt53v5ReLmq4LaVxY2o3McVHaEwIoURSePDF/
d7PkSizlL9OWVO/VTEM/cMf1ks4v1eIAHRbF1wZpEFQ9Bi1DxFEff7Lx368cjkfT9jgomWTzPH/3
eoXralzgqRaLXVKgtWUC1o3SlXKo3Hw8w2e7jasGl2TJwrFcNh2Vgbe7DXuoyMsMWT307vCg7Aab
b/OTCsd5JNVj6MxCOTb/A+/obIyA62kd924JMz3sVvMUHc3gFlGWsR4fE29+bhEOayxHa498/HLi
L2/neZbpksh6HPf+2QE6xDE5gCOqhyFHYAU9juCXCo60AC+wm47yvcjWgL+btcqPA/KUcx1dfvwE
ZzH89dV9V3jwTpmEd9WdXHiIZCdB9VAn2Xen7K6c3lyFMz2xj8exzk6r/xnIIV0ga1fyvASQk0Pm
MB1rumlpy25comvUUO1DrwXsQwztV244Jbo/21wqQwk6C261DyeqcHPedggwo/ZqsIPXwQT/kfM5
JeF3ABwlM7K6srFXHm3mT477v3wfH6VplgQXcknMf7v6ssmZ2QR2R04dKijcJQYIlvXJ3JxtJ6aG
Ap7kNuzp2GjJs0UQQ/bxQBy0D1VobVKsRawSPQAvTe7qKv3khc4yttexbIv/ELTgIb6rdNVYEbVT
0vEZoCAFRt2skpSbd6/SCXCLiyJJpKIbaUXLJ8fN+XX1dWhJ1kTxgKPTPK94iaDpafsX3YMZg7Tz
aDTlWoaumLC4CFHPx629x0Sg3+OH4YkvQ2R8stZfR/hHsP7/T+DoZAnBcAqNZydeU6SuElPZPZS9
dd9P4d0S13uy5vWcO1tow2i/4HhRYONVlz+CZTkYEdG1wwoOV3Stj1YW6HyI5vDx3vjb9+fCwZRY
Lqah5/f4pugTt/R4rBge6kVsEbtV2SDBZxyy0vwk5Lxf0RY1AzJ2IirJ43mVqWwNL6krLdFYaKzh
YDqPPqDk549f6S/LTEif9MKn3Og556ew21ClRVShebCacgb1gvLqKQOqtlVzrPEhc7kfqExswiz9
LKL9bWjlOGSmbCjbOZ9NNwiscgwbNO7HFhXuCm0SlbXpTeh7wbd4KMIjqSOMnBrU3Scb+X0wtV1l
W0pZnCRSnUdz3BC9nppHhghrZgPcCROcc7t05+bWZ2v5/ZphKKKp69mk2JSA3gYmZFPSvh/H7MES
ECOjqyApdsXMGdLH9x9/yrOEik2jR6By7Pum5zCjb0ea0TMIaXzAf6iW7VRZtKS/L62JDCwte8/a
fzza+6+nR8M6mlXDNL67/2b485qo9jyEbo7GpLrn3niLpwPN/5Be27AKUsP6JC68f0MSUu5zrBly
Darxb9+QmwOCZpUR3M+ZfycnUcGLPPZZl1/4HRa/jffJeOd3SKb07YB6j/6j/tmlKKYYVmTcS9vt
N3QMZ4T2jZ7TP70xohJMqLnq8eAlhAPJTfA6LotSfhKP368gicQZe4S+AHoA/tnRJqupMwzL8e8R
jdJsrR8kPH2nIfzgTj7+qO/3BUPZRBvXNIm651UVuUzZ4ERjcJ+E+UuEfgJZ5W/oGZ8M85c8jnEc
Og3kMYr+0NkrEbFHX7VecG9gIdnKR42rRWH6OpzijR0tJFWYmHg28mbmJ5dCfUS/PVn0yMp3FCUb
yvdnR7jKRDVVegkpu1hB6/FyiWpdtEdgix7pjyFKrjFZ/KRj8Ndp9aW+d5BDSut8Z8qUxLJjGfkD
wM0EYAc6LHdu/Gl77N3bSQv6Hrd9Sd1TUm15u16rvFYqmhd1X7vPgF4R5qmR1OvyeU2Z5SIxvStY
JfS7Wy64/+HKYWTPpLhNzuBT0DnbmmPVmsWUZeqeq+p91PvyQYTNvIIjX31yCL9fPJIlShWLUipK
te8Wj1uNYL/G3r4XBYBPkenPKMHgovhEOKiE81vrn1tV/Uk0eBfxcJ6loqjIjLjEU1B4O7nOiACO
4RYIQ2XVk+2VKzTWbq0++1oX8mku8mf0GV4+ntXzVhNNFzaJItB6bBNq6GfLNXQNYZogF+7QKFWY
dmiLNsMDXS6RsAK7EQN2rsDewQrAA8nUKsH4OjQv1Wx+8oHP0xH9JFQPabpSdKVBePb2gx15QVnF
5Z1lJ6soX7ZB4zx88rZ62/9zc76OQQ7PHU+4lJHPwoLy6ljkmVfchcMTesWDcRdjjdZkcI02XHO3
Ef+GYJwG3HwysvXXkXk526P++W5NpSiOwaVinhHTYjCsD5z+q2Z/+MXN4liXiCTtHOTvrASBiaH/
ZPi/zC2RXbeXOcJhFJ3Nra+yXFld2GDpg6xOLO/aqv7y8RtaglTg/UvqzEAJki6Sn/Pb86iWLJlb
oOIIFqxM3gok96U2HQegcF340T7N500Ozd11uwOa8CtLIKNZjb+aRZ6ccn6Jm/y6ECniB79K/kEP
CWtTdCpsUrW8/eNY1bZC4jzvki8yjvathasC7jKiCnBwmhpsIuLbtgZm6fvTrTSq3z4eWNqMByWn
TdqMwJ/Qk8vK6ziHsjAX69cHqtHOiOUm8HAMwspxLiJ0hXx1z4Z/pHyK/D53b77PnFCw6lIg+Tk/
gmr6t7CpflHpubWd6cGNii/pQplXa4M23pjemNCAt+pVJnWsH+Yw305yfmiRghkiD7mG4Eni2FXh
2YtK1ypv5b5AUNmzcJNEryOtgp22KjDq8r5JspcMJwwnirJLhIVuymH8PljNcyYQz2BTott+iqD2
tzmirZmx55Q44lOxWYoaGmtW4g6Tw+ZElddD9yCXmotYHeNMK+Kk4a12VfLN6aEK8seixAXLQk+Q
P36yS/c+puYxLHKrkTpqbJ5thbaOjB2kGFAnMFLvBN9041T+MTPQ63LltHYU/FeZL986K73uxvLB
hdbL7yC9rDrAbIF7nJsRhDI4cijAobL3lRqfRoHIpNt2F4VstnncIU0wfE88a4aZ6HnbFtSjhUSs
Z8/HaRkQrEO2Jpnti5gvHDrUatAOHhHl1GqJyeQ/pwDGV+0y3LU+aBE/QjPX+WpG4spSiIXAFWi9
8sYYIDGA23PK6RnxpANkhQQQmaT33G7NDguStj946fyrreCCZCmEKRT+kv6GM+Qg8/Z2KoCZmTHW
Xs06Qd4trRzEjOc7USE6ykeDWYrKlHsYov7AwpaIMLoldLkomx9ylQWXvWa5osc5QXkoseoLNZ56
8tAKcbtvaB/fuOhbusjFcWA1F17hBDAE7c3oxadx7rFiqH5RNPiusHypA+vrVOd/EO7aRaP7a+k9
HMZihBn9Yp90AybdsCoHS95U2bRxIhcH2+AR1Wa8uBRCPNNT33SPpQcgGmUE28GWxaoBZ4Zbrf9S
lt3Gbb2vNdOJhxhsz7F5SvtgPcVBcwk457KnTOEtkJFnQwPgsr0xMsONuvXhCq5AAuxQrvsGw9LN
Lnhu/MLR+ZceQV9660Hk12WtHnO5HIc4AdoVbgIkfROVYTrtJuMaMH6H1bsRiocygSkh4gj/Qv87
4VwDH7thAdrmY4DtVkivpMiCoa12a8zmsIMbD5lkhHOBhV2e9d9Mq7zRL9mgPxlW1mXK71GEsJAA
02Qm1BVHY0IKF1kGY4bkD2pvgyVJjYK3m/HAmPHgybl2an9VRt5KC8COWUd9LruISCzBZ+81uWeq
3DWhPgrxU1H2wXbutAwj66DykI+ofs+Ld9kNmL2iXxpawU2d/YCCt9V+Lgb4o9w78n91LNUK/daw
YGaGiMWEmRrV4ipoD/phUVFbuTbAVfWlxq9GYALQsVr1iuhUeEB4lH7sSrmJRlyDSHhdP9ovxbK2
PIpJ1NMkSXOGeQuyFiJpZVQ/Z2O+7jxUkWDou13yaBZopGgvHNMyb0sR39RomOW0IFPayHlQbbJW
bqLgq9GLr01UaB+gGaH0tJzvXi1NtZg0XscMlJTpTVdhJdj8KhzwLfOvJYuvPAxLRhsp8nG4EHwG
wMx6Vi20P7N9QUEKpOOFi/ynNs21sRbRTjhJ0twOhlihsarJRHo6ecfUgbHY1mslkKFiv4Q9+hA9
yHRck6HGKpRpNZeSj6x36WAMW1PDR6gGuHb41BXdTa6CQxs1IM1ouYgX7GrJNR2cV6LNxBhN+EcM
IfcH3lXTEplF/Q+ov4c5I+ZZIGa0hn9IBFLg7A13uC8xAkQJeO/EGGCkL/pxTQQuo+4ZV1OswcY9
RpSCXwmwawA9sClgQzRW+pBI6kCvPmL82Rb/h1f1BybESKDnuGBLpasV90dw/qF7Lw1zx6Tpr6rp
jry3YeS4mqg1M0PmCVuzXZmhcecYwVHH8HogemGFwg9xEq/DyNiEDunRjBGgEYlt1YmtnqPWUHoB
a8i53f7WWlO2aV9klrlSHGR4IXT8ZU5YroLsZ8bmgxx4rdAL12vG8OZ7rQXPD+jXMSccBF0YikXR
3HC2r9y6+RKKYIVCuhEDmZ1T+XNsC5is6bRq2/E2iWrU4NKd/ksGGM4IvWvd4uUlQT6zme1DNbkH
zawEvrDAVmiN7DLE79nqqp9syhXlBBSuOc47OIf2aGHoVz+jP7PSu9OlN2emHirCaJhn+d5D5Em7
Pi+Ye3NqZcZwlxnGlRZ/dVg7WgA2XJDBheuE0vPmdW/qwGF84YFeIzyvrI+lXlMa5m6lw4qpDwR8
0IkKvXhC+hEYMrwPsj5eRitFp/3wWEP6sVGQLHrc/ZK7kM2Kf5zeya0t0S5z4clHB71aE9Y458Ch
QvsS2YPLDD2KecofjRpqWi9gBlSYbXWXWiibfgU9uX1SJnfpkL0GyyLs0QEnhvJU7pLoJzPdCBuj
9N6PfmoYvCqaS35V727h9kDwolUFyJ2V2CJJrEXd6sbaMj065nVhv5WesUG9DQBw+JMnAdR88sdB
K29rqol+Fq0VjiMPSpPdyk7tn11rXunomfu/clFuUy/b43XsKiiU/PVqqncoNKwH/rS2LRciJE2H
Pc/TBCHsX3acm1U/BbNBteFV/UwFUHBj5FrmE7VkxabSf6qY1TXe4G0SbZUBaLuu1EFk3h0P39XN
XrPBh/DHLMU27O+kXsELWF2VoMeVVnQXANyhytwN7qnDrFSvOOXBeepuTBaIOXI8atU+z+BSSk+T
QRfOP7bKiGFwPKNeBjumm/dW0mxAYcDtKaL9nNt7O0ZgU6e4+lWb1v06iKe6UFh819eCnVabW9GE
JwTZXxAu0s+DnaxeoBhftWO1hp0D8OtSj1652a3m8ekYZ+NfmZhQi7r2oCeHjX5ZW8Yu51Pq6VAC
fwyEIeXkoa3eQ7EHQMna1ptWy95l6C3iY/HI9Bh1uF+iZDNbKLjUfgzxGxi54z+iYrmRZbQOTYMy
WSwu0D35bS7PBBamHD1PBReTTpX0fujtEeM9q+eNBSW4VCqisFxwTSDsuA7pDYKXXcdnBOLNfUyX
2FMLctf4pN/H6Uhc7OKP/pOVN/9xRHTQMjppk3/t+/oatb1dLRkgzbbTnB8SznXHyNdh79/UkGxj
cYrg9i15dHDs4NbBeWEFEerWiuQzkgSIubXBzez30yoonWPY+X+qoTSIi+HXqhyf9TludONzvyDz
GJQS09TkLg7q3WJTIbP57NpVg2QVyQGcrtBhP86siQHNpTwUB1B7W8Gl1lAuGgHlzm76ZMUBhxEs
hg6okx8bIz/1eCeNqMTC0EHaTVcBAvwAfWQa6xZlC6uOjr4/njo/+YJIwW3p2+shr6/06B6C0otV
7MYqRp1nWZfcU2wwPjDOYBJMA0qtQY6iiaaAJlP4K1DG0TXn+zqKXj+nuZBWiIbjGCtvpkyfParv
X6LJ+QYm7Wqs+MHeDx8Lfz51JvIdLlemhZ504uBC6dTjZekOd2YTQa802kecUe9YgvdoHwNKWp7a
sR7WwNNulWvvdKBDooo7gr3Rdkh9kh3CarpphuB5dNEu9ZdfXSC3pRhdrAu5GC35Ajl9/gaKfs0x
sWv9EGZ7NR/mGtVI1MqhLWyLFt9ndkSJSmtXZA/eWL2MLn6I7FctWB0EmK219l2ScFrZmN0Qr8Ys
obNLZZVJhK7o7lPL/zmWwSnksjnH0T3dy30Y21v0XL+nIy0gX6QH7YGkzAqmEUuKNAiV9jo7WePw
EDnT7wy/sdIWW2BdJY/eXIooexgS7bPtkw50wxdReYi7WtYR6CtaPGgOGfJbmcgHFdb3dKaOr7Mz
xxDaIbqkxhfDGQ7WYhuIQNlHu0s2hSy/pgD9FCWLzpVbp41HlC/VNVA/eqn1drHVplyWo9k4V4L0
xzfrh1deruf/qcP6QHlr5RvJ6v/RdBbLcatbFH4iVYlh6kYzxs7JRBUHRN1ifvr7rXbuJI6hpR82
rM1u2r/kLlq+tZZHrG2aR+bJfyIlenXvUkhlTqobesPcUppIXh4lJ8uWapn9irTtcAE1nc3gqmYT
VuFOPOAWP2hdtxHEJbP0WPvLa7I+I1oZ22en1pbCKIrWm4YZUDTjnBH2zH+kEt2nQySJMhr1aDjg
WWc5DKvL50/0Z6Qym8mV/cfp5DGbz7qrMKKVrWhQcNW7GvVET2G6izMPYqHoh+VIUIKlTJy8fqm+
eJLDUr098wnCK+kSl7NTfTSdq3/mjrUPuFlz9O/js0G3j+khGoJDPs2kqFsUVAeURydXzODb0jEK
YqdXMn+zYAFeitLQzKAIKUfcaJr1GpugXPVCSpHOI1Q9rNa1WaeHyGBqWkOzULCBrlCn5AXvEspG
n19SVYo+OzJDQwvUwwtugh3E2ZOP+RSnv6wZG3+iEQAlaCbVu7H9OTXhG8B9WfPvkrVCldLSpxfq
cEQPRpW/sn3MAwEaBoXcGzhb2BG3QEUjA/yYgWzTYONk0x2w2/LjBRs6qJkxGmlWkA6UDlC2VW8l
j9vE3gq4eVRzDtSfMxvUw2igwyPxvc9wpPMhWofTTmgJ5DHjz4dtz9k3FpU05a30qRptgdZsQIoH
fFipWVNvRKAKh03VYD78LNLvFuQHsDWckXKe3zVJGNQCEJ/Ceg+JDtMFiRtHCbqRBv0xJQVIygGw
Vx1y7E4Xdeck2Y3R/kjdv6LROv7RdeqFhJ+DkcXMj3KKHyYV0KSsXaB9r9Mpg4Kui7CadUvX9AOL
U0EiRzpASoSUNx6iXzbhmXQAG/khOGyC8jC2hPBICtxrCMeMTcgOWNFqxXtOqI/Xu2YuIeEXsYnF
DRK92+j86Pa2lxPQPEUHeaqCAHOc+XxqbQgl2N0fWoeJM/OEKmiGAS/+jQbmNu78DIsMeb+lmoSJ
KSo8o4SNSXXUabuhxs2ae0qcs55pXihhqtJzpqEzYWKrcUwVxybYLFZzh+8SkafQ3fe5sdXOWrO5
n+JkZ4lu6cXFX3KR4lMSaZjbU10WP3IudKmnkMtA9zKMCRl70hAv6sw3OA2pIptuAAMaFy2ZNJZ3
TApiT/zbYQtqOgkzFK5DP39U91ZqrzfG8A0i4ux8AKp4PqYf7xJPDA8z4y34CqKvK5ogMMlUcke2
HUOSGHbw3sQhbeXoyATuYDqtJqyxS9lc3XDaOUl41LNUuD22nw09Y8Q0NjuUBakeMpzexVTMg6PO
SMJe30d0/9HW8/U1cYf7xXEYBsIbsQoA2HqIeFLCFpLR62pGf9sdDeTy+6aJN7mPSUMVJcW5Qilg
zZ1IjdvsU/M4ed4tMlKP0NxxB+dCQb1Jn73banW6pvfqySNbGDsPh/I335sOuncOQlwl+m7ZHyb8
PmO8dzzMN86UP8XlO/bPPWicYDSuLSmtMdug4Pcsk76yR73qQkve7TK62+Wc3jvYqWrgIGFj9PT/
SGk9kdMAARzvv3hEC3LwYo0wp4nbEOJsfXBIPe3QSAKlYmSdfsUo2ZAB5lr15Kc3+l2HWdRm008J
G5YeFzT6i6xDHt+tuIV1/Q5m1RKdnsmDu1J3fxLbH+BhAjBAa2w1WJKXn7JF86bEE3zJuSPJlaEp
bm3whySk/kq3rK9i0aamhwQlixPurrrUJUmPncyZ/LrmxjRLkFOlNfl+TW/Ze8AoxM7uBkLQbUJt
dPtbUq3CPitpMj/5HxC1zJxoiDZIy5FpGDzVMed9hfriJ/TlYxAj42VonkqLb/o8IPP8d+iuNopD
PHxDSuvg2AFvw+pm7ANtbXD40T6cGYI/k+kFHsjzbyk5ovyVjw5DdrogKqxh2ABP2WZOkJtoFclB
o3wPze+m0T0M7nAtNwKrFg/6ZndN+EHuEZsUGz0/dbwjjSkuzbx8+kd4DF9m/bwG8dPSUVFrQvR3
fxiiplPUxdek/CMdRe5SXRIgQ+3s8upnzW03TGtgLpAsa9btEOjgYxypEbWPGR6dFItISgUqtGnF
KfmvJ2U9Xcei4LvkDGY0H7DxFhRWsBmi0+3lXXQ/MYPvrMU5LweaZW5S4CkhFScY76WlbZQZk+D5
KC/mFXoTjOeOjKprisMCcNR6RbfIaXwatLA77eWoaTIsF6wVftQh7xysYsRXbdq7L8Pok2wouWrM
3H6tke9S9nNJ302UeFH4x+gU3MY0QM+6v4PPYKwofmWE0EOOMm8nyj5Jeg+DGQb6lmYn6rxTVFh/
rTsxUlq7BCt+ezqr9bRamOgLtmwk4XDILDa9oNPvEjmUmh0yN9o4IJYQKHR6YRDHLiaEbZh0gCWY
ZJTzLsM6XPxEsKh1hjsHASNGFm6sGYlxTvs7NWIIhuGhMmikUZ2NB9tfbsxwObjEX3I2U7n1U8+g
zjlJz8ye8i6cpYPjWoYo/0/8pt+TObVVd3PPZzv9vWVRG4pfDulAltN+LWgcz9xU75bypB17YUk0
3bwoUhnFSfejxRPldX/gMB2+3+ODpCNBvzzW5enO9i+CkENfE28zdumdIN85Tg5qPUU3ka066Ra4
Paj7vrbT/umEbVFSHprF9n1U9xdNyPVzUg3l8YtwrX2cwu82Dm1GFK5yZNXjbUetuH9mO6dfFRrM
ccybcn7h1IWR8ThvUIrCfJIUUm2aqijSNNv1GNZwA4X5QgcBKEmSzfAY4IbWy5HVF+a3+luNXLPj
71IfJ7e4FvfhoLspQK0pg2ToBiHvnKhKl39eXplmcjXG/rUBiZzAGDP17Sr598Bfdsv8WhcIyIsB
hrCniLRnKmSYPZkZA2C6klG/Fd3cuy2Qsa6DPQUCKMK/oZimWG508plbPCNb8OX59g0VeMxJw8ZH
jzJ57kuSA+JOL9qCtKpgu3RWB+Ij3Vg3KoTDIOrNmpX0cfzdVNTks0aEh9E/wfiS+YxTwTdFw45l
oez9u4dXqXBD2j3ftV6w1SDFgTcaVHS24VZ7qDAqxJpz1l7zJPJF7/ErzO7wbNIhDLyGek+gH4n1
lo4DGZMKdFOefVIj/0CeGQjFX+s3WqLQgNvamdQAmv17B25VZ5SCppiDg1IAC0V5JKRa4z6IppJB
6nRkcrBs2Ozl6JmEbJTf1qZgZke6l1g3OFiWEDXNLXjMwJcNqThFt+nm6aDngEb5iR0yvi8iHwvU
f/olCwmhX+NCEuxb6mxf+kwzA1JYxDTQuQfBMZq070JsB4l49iLPPU5px/JfkEakLu20yZ5xvHQv
KIt+V+H4lNOSkX+8kqIXGLy7l8dZR88qub88/V4CkgROSywfkDX7BerQsY95lesneruE7uBOcj3v
hfhMqEmkiNEF9QD8+Rcr/4AaXH1j51mEz/xPPkAmwHn6a/bWsQ/hYkgcuhYekYnFsPrXCwxPFqzB
8AobsGBgjZuHe9lIAjk1yXkgepO2BNJdFxGDEo+9aTdgvLM4EVy/zPL9HYUWxGdL0jP3xFj2nf1T
0IHzlgNaoCDs05cAliysaO/ienb9d8+/XwnbiWKE2cF1aYPEZahpxRabhKDBMCvRC7enmGt1n8Fb
55yLsT65RA5BWBB2FLoSpgXB2pxrFdI84CfWR1dlAn+cjmvfN4A7ebgpqsRH/NwO2NCf2v7KfAC1
GKJV935kV1qUEJd5hmHwixoFoJkeIdxPTSF2mwM4OSZeKPZvgch0JAWM0AMI9SWfa269w3SItAwc
N9LsFdUnw4uNXKx94ElPIyrR2XqiOWJvMFYBM5UITk3fdVhMPuJloAkj+Ad1ifSgQd8xj1lGjHWF
Oa/3wX0il44CxiG8tXL3TkaEdBf2TEtgAHpysO67C1xKFNcAi8pShn5lSPo1nUlSGhcxA3bI3t2z
81BGAfBTIylosuDdCYXyTJh7TMedRAYkBwDJmRGi60dD2Ia7MSf3fmZg48CJS+kN7iTzQI0pcOki
mX6MDomzkJD8v76qIt98JoQg4qIu3HHJ3Fg3+He+aWyr7JvI9QIG6C/CudPtO0edFEy2c6r0rXO8
p4nId9jRwp9lWVgwjdA1CDFBaHuxcSiNv7IGtUunPx26IngQnBB8PZHtsLrTfpyDHel9G5GyzEG6
OoHZiBWwKk08qogpGU19ExCMECKHjmoBHQjJCvLLjOm0uK/q/85OdePRrSePo0PdmDt/BTJTZyKd
A5koEUBnVY2MqYuxss4OcrV9SE+WfCAcsZRsmXi7gbGKAMhT/XGq/vpLtKkQ3CvuH4kjmM7D3HKd
0+0KmRQjrUOQ9herAFyhbrhiHJhOPw7W5lq3veKJwRNRYyQY9G5TKFH8gRN6HYxdOzkQ+RDeMT/r
8eQStQUmzCQTzD7TODivmgIppIpR4h454Y81u99cz0KMU14wJI1seb6EIhc6fs9C5V9ThmmjcpTx
WUwYngRAk4kwT0APHW5uqMO9v5bvIxsujeQw4LYCzoJcWW7q/hV1a+VYcyY2qePPIhXTzzdlh78Q
VWYV4Cfu+x/pOrgbIa1zj2MGs7Tf6/eCQejgmCFcs7ByiDKSk5unQpzl8qpGdfwPNsms9z5/7GZc
jUfpL36KimNB/GcYA4ZEMfVznLE+0l1T0eaP0CKQBQry8NXVgArxUTw5ewG7ixfJeiEHcstSBHbx
o9B7emsE1VEo3BwKJkQDiPNHUSiP4u+W3GMKh/imIW4gPSE1DmPoWz1WCgnO5ieBsD5WlAx2PiKk
zsJRTPJr8aiK6XL2f2PKgJt8grBx7Cs6NFz1Vn4YTi9GT+dDe3zhsz35L3T102s1LAhc+2/zdVHe
ena/CWBJg750xLsFUs5Euqb2iNI44YOhMvmqpg1kXL9x6ywAUYde4185TXgm7MTNSmUiwoeCRkD8
X5cgouF8LCCfoG0xIKs5eMwuXSKS3hhf3NLfm5yBQI+OHGV28cmwnwG+hyEBLno8vzsHRMMjxoQG
xJxkHwvtIIk1yhylIPidRsxZqx5ZOna3Tyhm+Okh+UAXYGEOSEaGItKsIaR7UDbdNuAIKDshJ6VB
0AfNW8EZRfS6zesPuWSGn4MbPTr05hrpZITT/UIxCv8gNfleIYqLDYV5BfQC2d8IOLiwGQTpjhSh
N3v5MdbkgUVwKHXJmMfqo0ePqS8ZMbnql2oxJqSUDihg89AlziB9GddY1yUYLeDpJHdJ4m7UOlqk
wZ4gC1GlHcxHpOzlvfabGkjXU3rkAZkTHQfgrGT+PNgk5frMHA+Z/Lxuzu2wE4BT22nOurfjO9wj
imtKm4VyVuTMbSKsj+JDkknUR8vpnrULU+BnMU+Mc8RpQN9/ZHgTBds1opBp2iHMpKMwwulKLOEk
1cwnWFHs0CUyK2+4KUMNp+lxzpa55TJ8Algk648QwS54Iocmc6JlJTN/QAwjySB3B/KkicyrIHGv
PFMRK4hOenyZdCDmOh84tMkPkH2M7oFCQBL8iRSKeK4am005/aXua0slIHAmYQ0UXtLmCL+LT0xM
Lo2KazOGZ6Rri4OOqeJC0XAiXzgTWADugvIsHqgD4jvdCzTMb/n5P4ITtStwyrdQZQDDaagL58Pf
uxfjXkapENIpcO8kn7lH1ur69ZZew18P0nJ4sAJ5vNczChGFgBzgWosTCbgxgxlj3N8UCdBPUCF2
P3inhcDNULw0GAs5CQNQLuU2RzGNSTS/xkUBFcMrvIduxhtcItQ8332xOKuIgH50petSzd0+mm55
iIhb5iQfr4RR/2F4p3WYTwBe6d+pBtmJiuVyE9GyTCmR4oGUQfhpsVbmlay0AQ+2nKsYksMSEtDR
cShydCHMhcukZYDMeEJgSxlVK1qJ5wEtkXAN6QkW+s8uS4XQBa5wN4rKURO6xYuwwe822m9QIs+U
TGWXKfltjKbL5+y6CIg1G8aVVf9BgfEUr8amh4yaM52Dv2QYIZyH0f9gPuoeuxgXCaT4pxhBD7Sg
4IBYIgsV5iL19dBWiEv4Z2W+OOU9zCuY5BeRaRjjOsiT5Ub2O828wDkHPFHwQ0P0TBzI7kfKyP85
aTJ7kBGfoL9rUlmAYRygLyk+2szMQXeKLy96RbhfT22JJjCMk5Ch3/3Hqcu40KyW1HpvMFhXBIYc
AjCdfJs+Z8+O/KHf6pLT0DwopCDbXCIo6rlTdBvpWGhY/5ukmm5FahAgUM3BdiSxSJ1wzvFAx0aW
SvOrFYcTFtxane9WiiZS8DHTY7inIH4z6/sK8wT1hnq8knmIrkGIu0gPtgrw5F/kkGl9mrSN5u1y
HQvPayI7uRmSbhSrbbB+eB9HkUTcZRru6K/75NrGNflK/BQBoWdBfUqTMc6vUtc8DRqQwShwwYLy
M4O0+hUoPRzPdqbJGaKA8HzHF4RdDMxmPZKP8YCRwSHjiFO0G7gNXoZ9OX7SFnTs/CGf4kYim1aS
HLYeVXU7KX99JCKCBevJmyRXJzjkNDMOmWv4kl0Cdhe/uCEynE9PYpILCKW2VxCIZC76DzGQmR2J
yKC5lkQ2vAgBMu2Letki1HgRRxwC/BQ7j+vSHZSwIiOUzaufpEI3Uln06qGUkrTWVM1GRXaAwLq5
PqmPe34xfCQr9Xu5nlvmObFYrlMSSLOrrHxjmf3GOzEyCNc18gk5wi5uJc9jq9z4RfXoNvG1Qs/g
BHYmWQCglDMyQL0ophNXgBjzAfk7EBDgwBH+Jb4CLRMtg9NNXi7IhI65FxTONoMFjwMc33wFi+Aj
TCWWhWgoyRvkLWbpkp1wEV980bMmJIvyh2a/v+MRIk2+TOUdxM11T9Y3WSHDTzYIFJWrUcT6T8V/
bVzWo/CJC9Txi+kozzP7Qu7wIZ0wNETzh4P+7oscPAeVcrL3F/t/KrbSNFCJFgycxxGnE5aGIFsC
rqLV2zYzf8mmk3NBNprMwRmfLnuSCwzdM6dnXThGmvrWZmQDDUcuUE9gAhqENPiLnJSkqpTZuutQ
D9oNC+KYlRuT3zO6RA9kV4IBZepu2bhQKHwjqwAnA1fJKv+dnWIp8h3VdGkt8++yWKKVFGY4XmJW
6FGQg0+zBD7Gv7xOPhu2yIVrgJ2ctXwhBMZk4K00SMqbhH6V+fi+nOhODuOwJnSQZzQXzyQsi/Dm
WZLvS/CWt/aGH0D9yAk+qHtB2dYejYaj5yQnw9J/D4kg0wdbEqv37k2yQtRuXDxfGuuBTt3iVXnG
8IIsMMKcfzEEB8P7EpuRGdl7SEtTJ2GGYGRJMgs2Qgv8CW7iwhIU/GcjSHMHsBU70WWK73RRUISk
19fqxZN6PyuW/8DpgKuyC6HqkWEXBjjHHesjeTIXT93Xx6XHGC3QV78RaDpO/5698h9xD/WVN0ig
2I839Nwl/tx61yIbXRgcACPgdz+6LVoR0KEkH3xXfFyMn3JMav0LAPcYHMXTWTsPA4LlSlSCqabV
Zqous2EiiymzNKtbD07XPCrjyszWp0s4I+gfy968KsnRS5zxQyqsHzJlEX0JSC1TmkUMhSFH3FFJ
RktRHdH8EjdyRnEImrSkKBgEKQ/SgkIGH1+kaj+RsupRbz4d+Ew/MFwXm50wBA/Le29PTgxS8Y+s
5yKor7L6Q8AVnpa1PszOOxA7olsDb+FgEFD8a2JL449N+vkNrvGRJIgBsY2IBHconW3Bc6Dq4mFY
Hjlu1i+GhnmE+bVgkDBuYySWgC2Mwh9xz/wGcayIVmMzeP0if0bbfHSRAbxXAYCI/fHfxJyvBd+d
cAbGjg+yk9i9XGrCuqxHYl5iD7EGRhRagxr4n+N1Wwf4yBFEeXo3xKQf2gwasRQ6Mr3Tga6V9zTz
vpnJBpPUk4OBN15iazTGuegs+klIhTY4u8YI7x6KTo59Wlbs6UW9jv11iWKSHzI9g+JQChFppeth
jasn2msfmLt0RbHLtbCF2F/+Y8EpG4wErNmJn7gKfLS6ZXlkvWdyTrC6OHCkdD4wCL46Vq2zhyLd
5oQE8vZaAr8ksIZBZFREq9KRYDctEwkRgoXXFpcR0SHoqxxrihKOiL/C6i/Olf8bkM4w3Xj/MjHE
gdEjhyn1L/teLM9pCTn+Y99xCF4a4gzQm3iWvw0RVnSyVXi4cWgCiONGCpu0Y13sUJ5uo5BW4iea
jlcMQ8Fh0Qe0dEfUYN1diC+jFHj4NjntbVJSPj78WhmHw2t5h6hMFgwOBnhNhq/Mtn+wNiTpY8iI
5QGGT9X4uNbF3VB6f1p3+d7YZKzMp5vOdw6yEDhBkWQULD9sZFTRWnu5izwyDnzyJRVMcXH3p8Fv
GQcSVJCHHVvIhY6+ZIxa49PhYvyJc/NWPI/pqrmZwnnEBph4ewEd3XKYcD7ER7lHLwh6L0NH22RD
XKakiWC1v+6dvLmEILgeGhVdQrR9fX2m78s5nR7hlYC4bu39kcTx8AxKp6krrusAAezsKqI5DKlG
XA8BEjk2CuOT74hldEh3w++F7LjS1EwfKptimvYzN8cr1yQzmsQ2Fi9QABsGpFxg2XOXfEDCWQeK
jEPDLegtudjlgrs8jAgybC3NnVA9w1J2nBPsoo9cnJnWtZAOf8yDUWVYMBLqjTP8FhPog6iuFKgu
uCOlw59W+W/m7ZYwMstFgL5GgFnlXLEcAhF8/mIg8fVLroseUcv8cdHn5JrJ+PxprOs1J+5g6zi0
CSYrRP2OLy9HkOH3ykET0jfkbcc1vubLAUu4fFm67ENLaqY3RcDB2dCkpBPbbuknDWZOsl/8TO5M
u2FOIZkc8mEiIaSayUACICMfoBMWlvEy5UXIQFCgX6Y4FCynKfdtgeYvcsZkiGoXbSKfCdynX7Pv
vvcLyWjOL4csDRGkUTAiuf05xa+ob2JfiPGLca6zQBnIEpKs6ZrtRNRN7j2RiLwLTXA6dniyxCU+
YVSLFPY6wt77NSytnHpA6tn6RpKbCbvxdCO6WFSJhaHrrnKrSdRzPq6X3ylRiIVf5DlXzU95AvUD
VOVc/H4IfumUuaGogSoITlBhSGYXbHqydHm6PHWiCtkSuPJ5emFe4gJ05a+qhOS5X2xAoQ+ezR9m
fXmNlclbBGT0auLTsgoVk+TM7T64g0dm+8MO8bFM34XY5GiXB2Xpn3SdZrORpUnRpDUdDA/sNFJw
RqVbfSOMzlPM4Nps6QgeOM0FkfPumlQlp6f7fvAthcTld5V8jIiK6Z51eKLIL/yo7v3MhmOrULXo
XxYHn5R7ii4Tskcvh0itlCK5iqHGLQ1R4fc1osX2xRpltyy6v/jJ5Exr45aaGWODauFRxfypJAso
n3kVry5BNfnedJTQcpA9AbBQ03xa3Nz6mon1IFTQk+ujsCUQU1qzNHB1w31w8uQeop7ZlWC06WXs
SYzBp2GudF1C2iJ0+QSPk9k62PEP5Wh1Du5gcHipLIk2KOVnbFbriJ3MhIatdG88vhBY4tfgbX2k
CPpDjgLQSWjLnA/Bco6cP2H2Fgj9MSb4zDHWOFqgGSkkuf30Ac5Fxqh2JNXYmA8Sshymcgvbn0FR
SuWziEt5A9KZpzN1eTM67h3XrchbPv84Z4cw/T0b0UEe84HJO6fkldfznDPVfsJ4UpNASh4W4Fjl
CxWjV3QZ2Ib+Z3UqnxhFsBrR1i3KOxQa4sWGfvUIaPLfkvSYr0coZpsH3k6cF2K+IrsqTt2W6628
ACbbu3ZtNs55lIxGlfibEuOBI+OZuGoRLx2+gIgiGAQtYkTvEJ9fBI35UJHMIsgrssIYpKCDMA09
1YEKFEJYj2FtPS9z/+pQJkAXaDhfRpvtr98Dxnu2bfQQu/FnWdDBbCVfMRxOT0T+n9aAaV2nxcCn
RxEcLbl/FB2c69T5q53FH9QnE5qe97PLgFoUZ+VE1+6yfifZaS+Rp5HQ80QdZkW1nhdNhzXPrqtT
znPb/SmeXt1ieWyahWlf+LiUHdAwVhx73QZIeq89Jm14tjY6MtftmFMYFIBvf1vx/HM0HOou/DwF
xUdTnL7X5LsZ4/mGgSv/xVb8ZhvtiYFNqEPH7B6dcj2ao/kwFkyfmT1CmQNprmQFUGDQVhmZHwy/
myqkYxGmO7KNrsGsclQpZsYVdP35GWay2t+zOd65S3+iysq77RqmCZbv84JY6xfNLD+bAHBnV5Oh
No7vcSbJlX9CzHw6zu1HqUMZw6f5pfctMlFDBAlGGw4kuJYSssNMJ4K1ZpI6Ro5RlCbGQ3rkzyUn
desMHS6vzCS4nkz3aTzTjFXKGhNY3kT5f2j6TVWo6hgQHibCnVnCV9NlxPjfxqADFeZhOFE1d8aP
nBnhC2GwyZuew3r5L3KBHiZpa7O9Dcr2O0MLP1t7fCVuqnvrCWhj4EzUnflnJlnWH+Hk/VdUNm5M
Sibw3owDqQsLlZBIH86t9argIL2ElFFotzmBDdisgUKFZdcm2id5+pak1FDC2+PS3mifigoy2uY/
cUg3GWDHvzLgz/iYkuJnR03buVMmNvodyct1MYbqNw2wb0absGl3Kx8uCflvThYBu6gOxSpMKAOu
nG/ndbyF/5QmRoIUtLA+N4zPE2IXlpBvSpKrmb1jpfJOeM2cRrk50mLdK745ttnLmbhoBSxhBsJJ
HRVWK7iz7fyvX3bXgVX/VGLyOnoJXsJil1NN24C8wjN5UIH/K1FmYc3lk18bDyfjDclUcMljmn4z
MuYT2ca9pJzCQH0e3JACL9NcgtI/OVfO2aj3Z7IGlacx1GRksbhzvdyz1JJxnkVJqQWeOL5VUpt8
ZnLSK+uCjecYN26In7bepUaeUojI/Ghz3GQQQ4Q/SdoS3KM7K4ibqGRNiTIyR1HNrFQxdzGgykNE
zRMRkWlebk/Z6aGvJ1AMLTMH97Vo5icT36o8EYJ1smFX4qLSJcwXvUIwoSELm/FT5AQ0U7STXwZh
K0YIyGghKmcynky4E5pTRFbCjnB8jzs0WscbNhgg23U1KcPqTmR1oJN9EPHUNR9mPG3lYQrW82/b
YlrZeio/Qz8elX5DXsdNglb+F0qp3GincCBaCDAsZtJ9ET4Jgvb9RF9hqgYcpg2P8VU+vtQk96Bq
921C2sf6QShiJAkttfoXf522itfGvb+NffocJjEJDEvpZ/ADxEDLBE31MbYNiURyW2VrLDemmzGz
pN4qs0pEuKg2lhp9jogV9WP9Sy4sHZy+6lLpQfEoPUxzbMgUj1xf/SQn89i16S2GHhR7bItLSAXL
TnkKYW/6V0GZ9WKzoUu++UF4M1DryGHEYbNzu+qNgzSL4insh7+G/TkwIRHYNu5J+ZIPfojh8iF6
4dQZFrwnObNkbF0aH1fEKXOmj2nQXxM/1hnwDo9MDTmzuvONvNh6R2jFH8x3uAvb+I/bnLfBuWa8
y1rQaZZDgChpl0G5QXzUGNjUPyrZgCcpf5cv+k5vMddrvug7nXRxHl5WZ1ZMGNrUcUgJg0D4hG6f
L2ZrmdvS8g6X15zt3TK9JR6UxEKxNE9RS9FJPdy4ubsZmAzPBk3SDjyyZ3ik6kGdbrru4jOVRxGR
xuW2y9195d3QKkB+67ovn7J4uI4d8mpg2ThcbvUJw6RWffJHSjN/I/3d3j+IVOP1PgmYjwZ01Kfw
BR1Ui5CfyZ7LFm1R9lBRm2RQVe9KPtLRMOi6vXGSTpeUxv7RwROCiLXjevsFnbQ5D/+1fm/21Kqe
ceRwFK6p1PX0vpgoB8W6ILGGWmU/QXbqpDmiIQOVpMMvKOHfifuWIQeQztRBwdUP4AhBD2Vn6E79
4nNpGSGQk3bd04fBSzU5pH9Fsu8l6LkCckq3qpVXogp9n186moleBd70NJGqI+ORPB0WLl/8RKRG
MysvJj08waqtMXj2uvqe0rN7RS9FQae53rlFtzem7ICCocG3yWif2vM/jBAnfz1eJ7GNX7otbuOx
3CnAknGWTLDrken0zJIeVxBJXEhPKpk/Cj5Jn4XfWY4UDxMyiVV6Us/nyEO3jx+ePx9IYtw5M2/r
GLPrDY8yVmLGdMvdHM4GWW3ldvDTvS6B5UNBvedd+9QC83SSP0WTmJNcsyxJloUoVdaLHH18Nw6F
aJqPIZ05FaUjAnwJC24G6PySmQ0OGpvzJS3LjYdth58qtPJXofQJE/QiJMyHsvsLdEeuhk3wQxDs
6xqxZhzDkD+RdK4VIYcfjrQ3Vq8ArX3Odj3v4b5ZrlnljyyGb+KioXfQy1cswaJJLYb8dcT9B+ve
Lcg5HimsHybCB8mu6Pz4yszvFWCBxAq/23U1QRX4jAPRT3WHAH1Oo/OrS93r1DSBTGKWoq0X/sXW
yPJ1FxEMz6p6z6GZfvwLtcWKsnZ5UcWk1UXX6s29mbuOrL6SekESi3GJepbw+sQpVVN1GCDtFk2x
tgSo8/AaW+GfTPG85L/Z/GBfnIbLSHQsB25B5RC40Zv618hH49rhYK3nrolJAp8PGNNlne/aAf8h
4okPc4fiTIWxuTPMsC/kgjM4xoDD7Zf7558uLKNIqs5Xor1UpTDeuqIfDuf8LDFFomydZFumZZKI
D+FNNeN1zmt301jUfsszV1OeQpSiK15nAJOYYK2xlGxyAPNT8EyuchGk70MRdDdROdyiNnw8HOxK
JZsyJ5U4q3RwRuDlWL6cekTZbF1rYH2UbIvJeamT+gkFbFrjd+dkUaxQYxqO5ZtV26QWTQWJ1CRQ
ZdnvmuYU5HhNWIRGtqOEksV6rYwlmrYEVY1OnJIaW8dgbuyA1qtcj8qCJXgxKfbUmOj1oXZcBsDh
qUcgGI1hHE+9kW5i+nqIT8cCh9/ZFTGTg/XMPI1r7v3dR7qJJWgEf9tzyXLVWlN0p4iBe8bp0o7V
deJ2N8zdIQ7HFN7Epmwjs34lZ/a2xjRXcZ66Poiust7DUZdEhGLy0LopJ+8+xL2+pEv1VjoN+W/Z
9Clmbr1ZU6fy8V5LVqsdDxOTojoqqiHMcnHod5RgVZ5jZmIzyDjb9u56T5McypBCJpQVtC1vqhIk
4Ey4Wkh2783h2cqynbtYw/2UpH9yesz+xB3pHd2YVODK6beEkciNiP2blkiR11k/fLSEDGfbzoxD
MA/9xppx3azNfE9/0kc5tSa6hTM9Dg2aaBBZ1MY7E6snbcAm8xq/rmP+dxiCfdac9gjinUX5wTwb
v4eoCq4CRLU+wSyjw5rQmGW1iYkx3GG7lt67Z3cvi8lIxp4ipo0VzbfmifEF55AEZ/P05hjhNaYY
iT64qJg8e9PjdN3GZkIl1RT9ze367uInh6vCudgXpU1W+kjWe3OcKF9lbgvDFxhch+WU3phreTCy
mI4OZb4hJP6c1EPNfL7xNUoRPaVn7zHmD6d+JNfbTgrc5ct9WpikcVjFtxKhvXjnvavRAgwUIGSd
LffUljK0K3c2WRZQSE/MFbc9MpkKeTkmugavi8bNI/00w6spxgj/OInvRIHpTgFwJXG7oUsPeMCk
iAnP9sWbJmC/oKxxQgvM+SMN8qYouGt6AtKFq2KBjMfUvv2B/FL+lD7R1uM2G5d9MNoPiu4RMhwY
r7mSgiIpYVJ2r/Rx5Z0FAHM59d3V1jQ3OcYGP9n70TU9kLfqITK4zUeb0w6ItBgDvM4r886i8a2P
PB8pdkP2FFT9Uhkkaer2663MHduZnwgqtHF1typjo7k405V9vPr0+HY2eMIsOsB3q7VPq/EC/ErP
Oyiwac7BXX4etox43ijvv5uiC2qVf1zxdC+lI65FcSBXQPI16Li8G7BTwUBYMRzExdXnGzp6Oe71
BWDi1v+15GsW84J7iFR7jElcnhu3To44nWay8xW0Yg9xDJSgaSL57pxt2D2yZ0aOHPLRZtxf7THu
7rbiV8qWjcp3t7N2pMjVpBJ2AAGWgMwtPdJduo5Iorfl6W40P7RcmvxSXfaZYdbIMwo6zMmjzerk
R5YA0an1C3/W6DHODJEvu1pOKVlBKwWWzhcYoyHSHj/rPsHTi++Wt1282WTiDPmuahxmHdLuJCcL
6Cv3SJnCBBljpfmkz6ATxu1sTly1hbWkPF7REOYDNu9fpfBIp4pqKU3NfuEbSk/lLRAzwgfhs1e5
UQJ//J2S0GG5Jvu6D4LxD/DpVkajlH1JJMtHAfgxY7FRSigMOa1LMNtanNXLeL4kp8hIhVuwb43k
/FQwfyJd2pq64WBfDL9iFzKheoW1SFTyhyQt8Q0nXFu0g0gN7HqKMZDzRH2banodyf/t/gpdygSW
iSsuk3+PFTBP8eIDwG5TPHdZmWLuk/CwLLtaY0Hp4hGVx/Q00G3Jb/DqglyGxbiNkkTVuB8eFmHh
2duodX4Yp7beh8Nwu5zt99YdDsw1oLqVdgNm8pabySdi+V1+iL4btss0tJvJZqB8ZjjJ3qOKf+sg
30az+cjshQm2621H5iLz6+B+8y/6jKR5/0I7nZy3k2W/9gjqNZu+xX1/MyTZfXWmhlvrZlLnt6yY
nq2AQl2rLB+SoR1e+i64JQPsHd6hH1F3/i84jXRKdfbBkP0WzhszOsXGZyqNYvugmc1GjEPfTp4S
r/ubzhXN20Z6V2YIjC7IzKvJa649Z9xPThg+KQGsO1Mm7dtQU00bCLuiH2CIV8SmXhzkej+H8ffT
Yp2vsmY+CpAYNm1aasvez45FDndQMo3Yis1H5HnIqE8YEmtrqTpogOnshxGHyUvi2O+5QW+zMpvM
q9SNg12vEEK4vmBu0s+HNN6wsP4EHU2/qsQjq5X1LgZB83Jq7oIyOG/LAjLowwK/gYH6cehFEpKT
tNoPkrtLPm7r0LvpB8qc2uaVzhUfF5egF++d1aco40xi+rK8BXS8vgoMo9kyexWBrz5vjBZonbup
qQ6pl+9pXOJepR4jBvzSnW/i6WzeTAheHKqktxIBd+38eqRkbeN4wb6q/0fSeSw3jkNR9ItQxRy2
kqhkyTlvWG53mzmBBNPXz4FnM54ZyxRJAC/ed2/CnTagvY2Y0x0wmlQnTF4ETRRQm2hsOtuDSiBV
Cg9eL85WYV2CsLk2fflukR53vsfgs5ttRpRUKHNt12K6l0VAEbmaQbz211Q5J/2zbgbKk2S6QXwJ
mvnGHupwa001g0pUgccZsKsVn+cQ7H5mnwqOsazhtvDIdIlYR1hWWqJcD9Ex7TVWqh6q9BCNDVA+
7+iRq/FlGRbKNcHRpeDE3PY1CJI3bzQgzpFdFdl5d4j99C891ltpxqe+Hi6Lvx7RFqDpFUbrIM/p
oHhPyckmeBOUnQlQ7lBdO/YogoEXEaDRJEbXR5TZXm4qD54i13xKAgRoIX9Lg66L+hTSGmdU2zlA
iF1bZb2QaQiuHLWQHXZnoYog/jR0rhwJrFM58ynt1/1MjV5wrEyaFXZQX2P45gZSiIrxaPpljKlQ
hm5UfbZNWqiM2fcOZOhj/NKWF3CcfUXdwCddtOUjFeVr5yj6AOMpKxt6UdC/bOJBnV3LfSTdNpMh
2ToW9DPdFf3ub9Ngr45Td5Po1u6Sqs8+7eA3ZqCXsMqBVhQ2rRaCyPhk5nejTki6+IiQ+HZNhncQ
h6gCshrmAl5zLOWGItM5TMVRTOWt6+U/OHa6qozE6saMWRqHijE3o1kusbmWiLTW/+SUwCPKm/Kr
XJcG4hflWN3OcphqtdN+G3chTEuj+ldU473emu1cPIStl3xqFLRuVM30WFH37Z7MNsPogLocrG/4
s87IfB2g8WOU0yNQJf3Sm6ickcFA3Z1RsMRwcPDmP1UZLx3O31bl80qDc2iC5x7DmcUwagxMqDKy
VbQtdRmrKm6EMT8nIqc4D0cUIZ9pg8YBbqpDsxx2rxKPFi8ZNPU2st1oI9omYZqpEAtugbIR8ZTC
7ndtYr7rwr9CsIpCmDduLbv8Oxl2udffXY1I6da2p5+sSCOLR4szwPUTsILGL61tr5LxrZVMzdpD
Bb1E1R9H372YXgM+0XckoubzFVaafdJRxQoJvigpw8+22uqQFm0fKc+90eYVua573Wv6XVz6MzB9
bctJgjwhqXLj8jwXcolkFqf7kJpD7Mizgrkuskn10UOByWcZjqvjuzfzCO2Ij8KsziWCuTSjuLfU
vrHGl8QpXwRIic0kEUFEkHXeNJOD36FkkKKrO0/JaSQzdVYoX+bpO1PBfdOAuZVFTd12rRFIxqU0
RnDVyy4Nl6H7+C0r1j8+Mg2bcVyOWVCAAVLetM1Gk2mwzhoAmMTr31jaEFBSDVVW9aJP/eTX9+RO
MD+MwR2CG2EU2uonX5oO4hBr8mnqiyTKoE38p2M5zwrmU2UD+p8MpHWzbh8Mo1ZwpXQ5sIDFTk+T
zD1HbaKy+Vv4sHwafdlLazREK9QBI6scKEn1MpyNbSgguz4G/mjCKCmdTjciITreZGaX3PkrHCol
DsmQ3okuOjUO3u5ein6P+AVA1MCcqWoO1q7Iq5dBBtWOBEtvhX0muMgaqOyPa9nigzqkIaPKgSwz
GAOGdzBfnRkAraAOJ7sYipiVWQ5nZFKC72TbHWqMk8EjT4A0/QWZcmfB8UIsBRqly57nNKTgDuNb
mtm3pRwfzFFEq2zvmfl5EfG6mxN7E3Tja6dsYKt2lCJnuhEQcW2TMf+X5JTIdTu8YhDvvel/wI7D
Ab4fQCDRz17o0mIENibjyllffHk+BEJEr8UUAEFlGkAUme4msTtrPXvS+znUAkDPLA593ts/ZouX
JiRrKugjVPoEJEY/TJm9lDlFAVUjXjJTC5l0luSovXJpQ9XIhPTWKau6q0jaXaZ1tE3nzovhzYKW
idHEtAF9ZMZ3dvg2Tc2tKwYA6QBjXPu4Bs05l2DlhYfA3YihpOxAZN+wQenLPrih4NxDXcht2ITD
rTTOynC3KcwmterSu0E49kvd22Cys3nflTaDuFB6hrIxmMPf91Lt+bFO9GX0uy5oPMq62VbQJMNF
HyhG/80kgr/1WVb0P/sQPH1PtaMP6JKKdoH3YXIiM7fTyBPXWJbkL0RJ0jn1sH6W9lNhI/rm0DTs
SP1LKMLm6YlPdCu7kp+lqO9n891b1Tf30RQAHi2SlkzdebxKpniqO9OkEGUU0JzY2yCMo7ZVu84D
Ht6RtCf2t2/fN6m5Xdr2vurDQw0emvWsrYJ8E9M4WuXFRfKsIzex+vuyXQ5VSA5av498k7u+9Qu0
Vzx7B0FF3vvXFVZRT44EQGhVOOaxnixKNULvgEOjLBQWYLISEA7m0DSu1baVj2uVH32dfyzXLiSS
9uEY20/tt354fszubZgbd8NI2CRWptTgXKE0NZBzVu5raEzH3C1vAlEze1AN/cY1qJUvzr+lI4Zs
oIzCJi5Tc2OPc6QafyvNlxlL1bvysoQLxi3dJ94YCeZZE2HCcwPRrrXeIIu4b9NhW88oaLeDBxcz
NLCwC9rHIjvNozwXSDnoG+zDzIkM0US0M+/D3jtgnH9fDXcogTtpntDOxFKXYHjFS4tTd7P7uJqe
cu84NFdXOtFAKGgW4pglelpq2SgK6OlEeETdBi8IIsvbha3JDshOU+AspIP+izEK2hv5XwVmbzTq
h9bs9gqKvk1pPy7xLKiA+X/RPQHmQzxnQOlGiO/L9s5NRRTzvAYzWHjbTRcn26WDjc6KHCy6RTta
75NhXQ4sSjvmDM/RWgghB1AcwEG9ZYBvWyuHWvaYGIr83dtSBSTmXxlsKSB7BY6MmiJcs9L8tkad
2HxWAUFLWFHCSZ1DO8oXgu5Psh6m8lZ0Ym6zMH6ucx9ew/orGRNKrposUm7ZkyIc92tccuZpquTQ
LFPxFg18EXDrzT629imgiFl3uClmh2hs8Fq7Ij0MA3Ucz74r27lmI/XtMc7p4A/mAx2Jz3mZyghl
wvdBh2k+wnOpYLBujZmETh7mImXI26c2js+ympOTOg9VXnw0vh8VEPq59nSuVBP1tXO/TvWhVfXW
gVG/cMPzFBfPVu1Fi8y2BVoiBm9U+gQYjfGUDsYhQYyyNDUscjy4Sl0LI3kseuLOAiDGRo5Zsi8C
m02uSSk6MlGtZIaL6amy9bAtCcOkJ7TsrDwvwMyB1/DlaTWCmyowoTpjyI22HtuWAXHy+O2c1qey
Wy52jNAZQniMCk9vQRrsO7aTW4BO0qw6yEOKo6T+G5DGSiOljNP1NwlTKgNijIfW9N7aBaKbgWwg
HI3rQNsuSqbuG1GDZm/WAUjL4hbVa/Ls4tBnCahS1dAopRxpVcDv8nENNz51cMUqMfK1sz35PlMw
g3X7a0E/SXrGDobOt6SrHvrEnLbuyBQs+m1y6I65535D7Pzl8FS05qPc7M6hyiKDfSF68wuG7E8E
JaIpTfYGZ2ezBOJauU00swgh3XanEAenqG773IeRkTpUWHHskfzUq7SaDZod1kMQDBCO1swWs/TZ
XLxUwvwnXe+caVr0zjPvKR1zqOKDjPNb0WPe3HJ5Tzor38YeJK6VXW6aksnRKv2R/ldqGozo+Oi9
diBinXq6WEFyWWOc4jykjEz0MpM7SDq7ewAkDbUtilEIiidxTSxmhTMGrRyTFyVMZvfdQBysGYYF
0wHiSrYFYCTfWXPw7PQgTgajR7dYnn1HF0tYQceqALSOHlOciOm8mUUxkQvDD/wRqNV9pOycnwfX
6IAuhA9DV9/aqQwOpW3dWvb6tSYLPMrpjk2SFQ7t/SN+aA0HCqsMSPd3lRDvsJ6Dm3xdR8Go9jd9
uD2f1g+RFn8sGhqB+WhiZfT/WWcPTqPhT8HCzSXhR/GHY2oKzcfHtpYmUS9gZhBU7XfuPw4+9Xo8
RW4/8jH9xwkJjQAXh9Ep9XibH60GJbs9bQ6grrQkYKdZii+9oXGn4VxoJy3gGrJ78zDAl8FY9mmE
MJDr4XcmVe4HpzhWeBP+rJo7DZWEUvRq0NeKWyYBG5wot+ApOm2Q99iPY2dRx0WW+DWRwIgJ3vJ5
j/nBXyv4MsOAepb/IhSNTUR9Mu+oTW5LiZt5EN4iMV4GKo+2BXQ69ILdW270/7sZ8bYeOSSvmJn2
rflbYDrzKvj1RKwygVSOcxp9wcmYuT2+pZrZ/KDP40tHY8+jW4i6z9jF99lc46FoHa12tPDiuARq
idu1yyl2JfmLHzt/a3KCUBin2SsPQ9B+KGWcl1g+OPgGMzOfpFvfScs+UTh+9Srkgb14+TRpEc4e
x4WWyUV/i5cYD2u7Xpuifwid6sVXwANwUyYJ9SbvrTs58h57AhDR5d80bLNtgJTs1jNUfUpX3lEy
rgxZlMMrclZoXHfpMa0BhJkCeAWsmYNoxMY352e0F5EpppC46+ycSUdBsBTU827JWJx4YkSId69P
NA9wieP+s1srnhbFxlVCSSBG2sTVpEcNih9hVsFN29otPaX4p4JYjakxTkbRGM+uDXmyWWZ3jBFg
smT3OK8Zkda8zVNxDuPsw5y1r0+yZ38q73vb+6I7vScVZf0MIEKaQkg0wArch7whVw+bHvp4m25Q
r9JbbeIQqPvK+voygh31yNHsVf0rc4gk0LIUPElOsX8dZrpaKyDDdq/S+MZurZ32+/rvs8yBJQ1e
7WmNI88HQDjRssgAF6RD/AIzyoNc2ih0nbNlyCNVhahZfUjoGZL0qkMlQdOEIcDWedllnQnKU/xo
6xtTdhgc79aniwNt5qFb5zPvcAe/5Oc6VTbz0UBfOroQC/V0J7nEwovqXHPpIhaexDsoO09JRbHM
63wIL9VH0KqHpk1vRjqyJCtULSvrsZPxvd4ycJWekaqD6mw4UcbY6WOYxcGh9V1CQjbynKG6LbYO
cVtZgXKy8tf/32VdH62sB++2EMKCtE6MS7LKQzk2f7W58gFZrUa6XUgiDGIJynbPgZrQQXSKfJ9P
jGLY/YNZusEmFQrB8OzLS9WH3wDGGjwa9tNlUPGG/QEbQ0diYe3zcoKkLQFfm5j7npsljSrpqnUP
ees9tAqqEXtejvWa0Qy2K6xxS2JC9LRm0EjYA0zBHphLN7YPXt5+FE4LNVUTwwMxn/3ORFvYiGwD
gxwCVFusG9ESlBjiYaoQ5uC1Pw55/+Bzmr0eltS4+QHztIvb6upn2XkJB+rd6hJzABoCE73QEsSi
vYpt23MBW1FdZaHAOvW0j4B4ZTG0SGMU180T0RYoB1KNxblxsT9WAarYFpex6B/XSUTZGJ+KlknV
0fqbGPGjwcQIk6zVLQ34K9AlIE7L+1L0ByG9s0js+4yKQ5q2uuanSwIMTLvVxcRJty0H1IphWwI2
Zy0JFErBtcQZSEc8xIP4J6zuQdnlc2ran/oqCg+GUbi1oTFYYH3dgOHXjAOa36lPoe0bj1SDj/kS
kiEELyDugRPQ797o3bHUtEtX/z0tIdTwuod2wdhoNyfa4Vwu6gRqFZA6c3z13EQu0Xhj0iXJhudR
ydcwZ+DVppBmiKteoHYJXIpgw0GmzdfS+O0GlfaHOUYJvjY/EZAm41rPY+xuJhMJjBDFjyDdCipR
RGhHMTOTOq+MYwZvMYFqXwfs4O6oUMjIixovmU1pVJTLo0HCW/rqXNXq0ZXS35p591AYVMIxtksM
F6pFh3KQcAWAR/f8Y1KJf24yEdD43xmN2q1pGey2Zj3/viyH/EFvat91qNJaLxaCHebkvgwVdZkG
uZCu0yxCdEGZegg+R0QmQkKkZpkPShpa8WI96HddGeLFLstpF9bdhwc2s83Ajc8Z4S2oLhyyK67E
BzmdCQXkD9WYBMuykH5Jh0whYDiLvWWY7xNZGamGCyKfLG6nPZbLHch13uHlSuN1Xu5C83FdmnNC
JEfQlkRcmAvCz6uzH6MEtZKddLDC1xa0c1JGBDaITmFXNYPtEVz5FakFECVxtCak0ncdiTcp68oG
JCII2fnN+OgF1T6L83O4JlADIheq4D8zfvQpUuEdt0o7AARLAIrmGSffk+8i+VESJTgi+2MASJln
DpyE7gAHhP7LODzhaPUZGtCimAb7lgetyniDmx9tLAThkJfNO5LQjVjNrT4P+s+NV/6Zkf8Ufwih
+BueywupqcHTWJMDD+SDXeHt8fNcf8Dw8JB8rG3qO37wH9SBtnhmoVFXMFcRNKx9fZ2hA1fqlXvv
iGN60g8d6PpkQ9Qp7EfS+2NT/IzOXe9+zOs91wkq726dqx03oAYTSZPqRJ/sL6/bpcan36L+U+jt
qKq6mHMJ3oLgJ3TM3YAswmKePBJdh/xD30o2eru8haCbDK+wbwpC8YWYlktwg2k3RDaUEcHyJwWg
MJgvuYLBMQCPNprRaKkT1bktwV0FrbccwLTM+9j8Ks07VVI9WP+SxutN0X7XBUIddvfUZThC42eu
wClx/wzoZ288O7tKP3pb/HRAk/kNE5e7rLU2PS9FVydUUtBvfOIDvMyRLio/PEJIVmQkiVJY+1bY
H6QZWxS2tukAL2HFJMQzXAGYMeglxGdlA9BVHAg68vIQz3wtC15RqhjVK4vGph4xZpPzzxnfivqV
btVWsZAehaCi86N6eCD25YMswoxL87SAyzM0c7tggE7KOy7xE5Zeh5BY1t/lr7e9/CAipUOEQEAP
ooWhiuS7p3hM2GnEF8C9pyzvPkVo6UCUi5cdGqwNAEDnCdzCVu/B30c2riuDsAIAGkGnCTCkUxqW
Oxz8AgIk84UmwjnxGyiKr/ni3aTd9ChmgPXcR+u4zxRGaAFOH2L8Lgjz9SucYAuSj/9vTtbAVRxQ
zzz34qcKDsTCg8X0anDDCjlpChdOiBRSduSTs/PNPwubUWd9ZvFVOnvogWq2XryT0F7n+pBlvyWx
MJhfZUkrm0w7w9uGZORt7R77Jr6EGo/CTu3nbcAcidLONn1nuxQOtcp+fWNXcn86UHIYinMnULbk
Ap2lbrQtCuFzgQ0e9KOzs1ZrpzpNKIq4Lz9/V5KT1Hp/WTfUMZoQMlLfvolVCOSDIZPCoFjWb9dJ
nrrB0PZOR/3aoFKZ0X/OUyi8SxielubKWvWjf1vOpOB9uKuq9oGFTo36hh+OUUILeWUBf/csMkki
7L67InwIYhpPRvw1kuaKebkEYoq8uDjqB7RsaydU9TBxm/rokmpxE7QVQT0RSNprRZmEjMAJ+5s6
MV4gP3b6rzWGUvSeTTzDEhZCS+yAXA8tyh/kLdpisIWC+qArR8A1OR/63+QCpFe98ruZmIuNxK5o
sGyouUfaQPJ/dHTHVfXNaJunLelvQRMI5LxnEHj3a7jSH3BRdJl/801BWW8go+Wu9Vnk6jpXYsjR
ZTpHf1xv95BRxb56WyEv51R6bXPisvpI8V+8Or+gX+IxGGQC3Emu3VBcVV0w3iAJ7P3VV7QJHWUb
FB8n+q30enyPedqupWBZ3KyQt4s4ZFjKIiRO6o9ySpe7oqmeEdplEM+/DQmuQRL/tElxn0H7dIBG
/qIfsK1qdk8lMQ/udBVeLmkfwTxVdOFwmMXcnVKPl9s7FiNMkC8QYd5PdvgwJpAQUkTY1BJ+bQtI
QZDOe8sUfC4ps8sqma4pPS5uGdm3t0xa17VhBHPUBUQI9UMb0bQq/5DDcEcrZQcRjJ68Y14fltd8
Nh4IRI7FWB9g5T4IZ9nnwxIlFvMkQ7JeF0ayK/BZXdPt4hrgcRfTqZ9upE2EOCeUNdMz4mb4sHt2
Ct2pczuL17i0yEIvCnu3gEJr0hm8EhCZ+NKW/aHrxddgU9pHYvjgltlOsS1YdXS5j9LDr5jxWTBU
OLEZbQMltDXc69RXUgZw0oCi32VmQNSm2w9lSXe7DgGlEXlpC2Z4KPAV1CXwfC4l7Mn4ZwB7bTi8
ydOs6O9h3AeMPAiLXataOvUuJLvftQnC36Ed6PyYTbgTcXI1+/Fg+q9mqr8pXb8C+rnOGJz4r9LO
oxq40JB7h4Ej65IckW0fqCpHDvuxDvOLYPhGtvat6QHb78iUqQMtCSoCbEzAb1HFNw5o7bA7e0ob
+MGayirI/l0ZGuRnBJPxhdsvx9t08Q76nDjrmyL0JCfC9ED58vsa3Ky4+owQES4QzXA0ViL8Et1Q
+CsYJFNnSvf04C/+khFPT+ww62FoQB1RAkiJC6QfAhBkMr/TaRyggPjk5tm2Cd9mgioelr/tm3t9
uz2U1bZvXdRa7tdAV5BhHgiZCGnubRKEuvhJcaHY5jO7wWXmIytb0gb/sAj1h4Ib3AQWGJiQjDMD
Jgb2IayOYwigrAoo0Jba8ZDjHwWNhFqcXZamqebDzJhIhQ8pCclxk3AwMHBAE56wYcJshsufPoPZ
O/02eNVNSZ8yfEsQ0ULpqsOq+DQd5l/Xw/bTK8W3OKxtOEBLvlx5PP0yebfBdMkanHuZqOmghrAH
Qpw4sIzEkLoqc7lHdazdprZTHGpqtMfMSlEXbotDPt86tbEr2voRAFUkl+tMpFn27c4vPgk1zCXY
jgVoW4qgy5EyUWfboD/HP2G3/KReGLEBeWYdLSGsfVYqvRLJPnBEwQ9QNBO08MQ0nVAyIwpPgVo2
iw9ol/3iJ/1fnkfvWdN5RvNi4zkdfFvmZG/SdoKzuLzq62lX00ubbmF4JNTVHr+lVu7lcyRm+2yv
7s6BL8xw2oM+VOw7rur7OI8kgcPDegx7/wnw5VnjNmUFzVQQ+XVxsTS1pj9ExCE94/ic5Yk5s44t
V/cz7dGioIfiXxrXecf3r+DyDM1wWHwkJAWOKs49R8CKxzMDJgR6wbbEH4Fp8Z+17RhIlyrb2C3N
C8vEBdQKvCFYD4h9bTOXXgZN2VTKS0m0DYL1vC7M5c3g/3lcy6a6y7Lolc2MXYWBtpnY0teUE6x5
NvTCKPjofZchIm4DynV8bbUkcJ2KuZdsCC5V6Dz3yRpE1dS+s6FYTV6dwREjF/BxlLmdPePtQ4p7
IrxZ2ao61hya5Mb3QUiQfOKCmC4DYNfYAqh+/DUTLtC2Oar2ZWyhWOO9mO/48pE4XscNLvdJOdBa
6MEQcdgQ94C4PI32cGstqOEYtjY+8Lm7cGXXfK8NOd70k0odAPnoGBg/KpaHYWmPaXamrXxZh+xS
coIGBvhMXgnJLUTxzmszdPCAjjo21E7Fx0QBEt1LNN4AnH5YzGvm3WNJymE6597UEYH0dJCUkgS0
4/iWldPJqr4d+51fzUwuazuqrYm26H4+nPQqsi56LRAP5F8hXiGoJkzgsdlimOmgiM+0vpaMo1r5
p5HxwNKoIgNsdSunOz7Nqw5GBTEoeiyN/9wMFE1ctGVMtJJ6NLPsZccE4S+XBb/6vbD7W9LQxsDA
ORCEQOc3X7CcZ51AWWUAyaJ3cpo3fWfpfMOhHCBm+2XiFLfjgjfrQ4Q+KRcEeu66ueaNus0yD6DI
+Fl65ENdNzGA5sbvVuX/UUTpJdJFhXFOMT2enP7Qosys4Ua1ebutQnhnqI8AfQO2Vg86qkppFzR9
fHGG4cCumwISUJqqjsMkKG8t5RiGdC5nxiRD0z4jWxyt6XobTgvlXFDQhnGgmv/ApOeOP08776Cf
ZQB94ATPBeMkDg10A8PgD29onzmgpSSw9K45LR04IzugCFRUwdsyds+9Ch7yLt/ZfHkQr/tg9Q/Y
TXBQMULNXXX1Mpsxsm/bYh65hxPIeBKE4xTVD1PHgF0LlpGGoEODT0cxCQpJSa4u6HBttFlhNmA7
UJo1GLaO5wKX4t0nY0Fp+ckEG5r138EKcpM+GZmQIjSjZ3Fy/WKvXwRhXm6lt8V423rBvCVdBVJl
3pMhG7RUvcRJIgb9dn4iD4H81MebUzRLc6vtksXmw8MmBQQC7u2QIlNQ+D9NO35KEuiizkFDrfNN
zdEMyXxoSLIpy0U+OtSQkuGpAz4/zv+AfICOHxHWoDUnP3UawudsAmtMGpaVwISsK1tRF2z7g7Z6
RmCdc41wTOMnggqHCFUnLCBvyDu8+aNQZ6/2ANXGICYLtBhRvQRp8uTEACZIXbSjWingSv6ooFxQ
1q8ZWc6ExWol2AlhGCyM9+AwEaMtuDP5P7309rKTfzmRTBLqdC+Nw8hIw6vKwOBL44JLKef+MNF5
5LemlezSGtWL9Al10a0uRUzxeKybfCVariO9vAvCBjr7r9LxSmLjcw7r5TT2MAZPc3WwNcCORdPh
Qdi8kgnBmW8dpzU7mDRgMv//OLBlwhTIEXjKWvnfgoaqzgZG13rBnR5XQkQcoz6lhObmkj974t9k
/g1L5y2zH31azFgo3V9aWAcdaetDnRgDc1xYcUTeGJci5LAYGyvLino1IhrdoyEOLu1S7IG0xdkb
iMcfbd+9E2XIlIYEqdOAxi5OdfOztmLrW8mBKi69ffYfWTxPK5z+xi9QY0UihFSDBWjB9PAjpO8D
EeCEqY8h7jSrb+1i3HSKbPudWJGgTUCZPNZwx/LQOvsV4/DBU+igKq3eaZNGjZ/seu+PNv7MSyr4
hL1Wlwrh6+Kh8R6sljebRwIcZqpos8vHHsssHPjCKhVxeCpBSshGRNtqY+Db9IFIgnczLLaVyJlv
dZ89YrmYQQiXNJ9zxtMcQOJFrCqnxDLAFIKwZ2T3rjfmu2W9MMXwFFKf0WaI42T27q12ulRkQpHs
k96i+r8eFAR2XvIWCwcR4+yQUNSZqaQWNPn1AWQHEKjpLazrOsi0CGPZax+Nxuy1Z5ZoQgwQ/QRi
RcJcDL2YvYPexV3lJ5HT/suE+BihwilL6+9o2i/2Wp8Ha33q7OqlI4nnVXDlFexbNbSAiagQA3qn
E6hgAxHJ06o5M2Iqs1mhB9yYTrJQxqQ/XI2PQ+KtG2tCjYJaX2WvH9n6Caw2UlxfmeOtyp5tfdTH
9QtMabuZMLY21auggrcmwbpl0oBxks6ivZxyBkV0sB271gZi0+cpn96M2f0Xg7vEgD1xl371NTTq
KUky6Aca+aYD3tXN7nRAshTqWe/+qTQPAD+fACP0kQjniE2hQ9ixhR5IoToAUb4OrozGetZmWCV3
eHnILrdlx4wD7pOqgSuc22miwoQ/7PHqNQoAIS9Vh1WWa937TfNASVIhPkpvjCqznBStxXbASLf/
xgydxPW+yepTjJ5ngOvx1fuqmk9QQjD1I7/jM2bVj1BhN8DBg9A+B2FNfQn8T0KPbq23TeAwMcI4
yGTN2JPKuzGW7Ja4oDqsgwE8bz51lTobjWbJcv+EDqO06XjyqSYQjgD3Ir1uIHjYreC5B45nVzeX
NAF71CUc62x9MMLpjUgB1TK0ju3FV1FQV+QBFTYOkdmNDqi0dR7SfN75cHafG9wXPfq2RKiVhltk
mhwymdF+Y3iD+AZgPoXGhY4PL8PNyKPNyry1jPVdGBlfvIA/nyhGT3L6lAVsLJNLozUfuq1OT50C
3NPQsxmykJErUmhIyuM9/RBYptFhCOV4iDNqN/FkwMNd6TF7ZlyDoiOG85bIaEqyTZmAghuqn2lB
hJyYxZoZyZjmvbkqc5e21XNM9G/m85/Ja190ItWiLTSGwPftWDFUSoWeUHE60M6AWQpiBhcYXJc7
N1a7vjS+BQYczHYJVUiCoDjSjM0OPFl6Fdk6b3SUr/sPcnSPOnycBgeo6/jgu+AoZgfn5/SfZj3/
QRzxu7Ga+0TGu6zhJRYFZBpjArbdPhfxSBnUhdqxVGSGDuPmOifsqfDTVYK7wW7AYi1Ldp66XJM0
l5BaYEwHGSJy53KM5k58dGJ6klJSCghr4lC3v0VMGiJbscYHRwacb0AqcKoz7BT8DvMwQk3/FlKi
ImqAQ0923WyWDERYWsp7P5z3g98+qiIMNnJe1Y0tsl3Xz1A21E+rY+Qg9dLwPu40J8fK4G9t9s52
qaBMEEP30tOupUhnRZmdXo0kv2GLXW0J79aaXpZs/JHG8hlmy43eruBx9mqKAX2lOJApCxhBmsM7
c45/0pgRwsTy/U3p2DtvHoHoIGlPLwx+DZTCDbDUQ47Cisph2AY4t3ezZt3AwEoTyLMAUSz1hxw9
OnhLEMHHAC5pNT47jwh/EuuXbZQAKRwgReXkBjsvoIXd1emdH8RfbYlOuiEeXRyJRUzThIgjtH54
XSrcrY/6fLigV+yDS2RW8DDhGMaYyw2Bw9ArvejasG8Q0dkFHEXDmC4qY3oooRZsOmsYmYJ+ehI0
7bFxAVqkRD504t+1+fFX+dRQJEnEyLpakF4C1NyULrCuxuSVencJVNVA3eFkmzhp3jSgKAjUKvHu
dXUhkPJk9cXFzMXFwxvqM1U0PqAlctgkyF9cY7lzK5hZ7GTOborG62+Aafv3EFnDlkZmu+ZW8hB6
LiPsIMiTaWEsuuvBE+Qau1nqQAxMIQU7GqWAZEfYBVy1mNQiAaXJZNy2I9WkkQ6ZWpHlXIP4kczg
wnDLbl0VouvmY6LRi0Owpy7zbvho0LXZc7Jkb7ZT/jRY2k3Z9u3fVdQh3Oz+/Rw7ZtT6PLJ+K3WG
qSOAss9gRy9McgMBKnehQ9eLwALM0bOjPWqZv4cTZwaNarjQhmcx9gWA6Z7GLzZYDB40Jv1fmnFn
M1//FGJ6nWELOC6JAVVWAWVA04BGARNWJt3Z14IZHs2ugfyvz5VGrpQ7YyJI12z/BguCf16d9qZk
GwtEAZt2eAtn77X0SLi9jDZ7WpYR3ayHvgbDGRQQzA/+a27DP65faFV0nGpxruMYUYXSvBhKvaHf
5d0aSw1m3mTcX7Tvsxg/3dx9i4PuMZ7Qvgmbr5CwxiGIkmPNwTPgn5ukedv140/qWAGzPmP9H0vn
tdS4soXhJ1KVQivd4mxjjMGkuVHBAJJaObakpz9fzz43mxo2tmWpe/UKf/gXdWU2vnPgzORshF7P
jfCtaKd669KtXPnh/NfIunynmz8BoGMLw0knqCEEtNvOwwmmcLp9Etb3XrBgv97sHEqUqlQXCCg7
hIQuc2jeD3QWJoskUc9+cveACdTHRKsglPERdsE9KJV1y/DRzMFk1I7NkdPTVi7Mk2cj7BQM5yq0
j36Pt1xff7g+VkGBrY46WpSBi5kYkO+GJr0fgPUfmhcDeYS7gbcIl/6rk4u/KjC5QNOguGOqgt2c
IqFRAxqxcPt0Vx3wSgHYcYnTTRcENw/D502JjAO4vgk9tgoOkyAOpnhcN9ZIRY46UVeEeiYBChLd
dROosNvT60lxB1rSFsXFOcNdWo9WwhHVXxMiWNByHMWpfMszvAcW0iSTKvJuaTg12w4qS+ts7MFY
WWDyGBI9ewE8L6ip9DyuE1JbeRzt47h8LDPHf4joNH95kzwpYV1HFbRQvMvxAEI1WdmgjDC+fpek
wlkjb/M4yz28QvuEZ3V3zH0IS93kX3SuMJvQkPIRPP3szODGx/rWSaYSQQmArnaq0+yYJ6OPjwPw
/NMgpzPn5rZnmBRPC3OI6ATTmXljvsm7YiOWkkg0bufc6uEc0KGkFs1FdA/mkyQ7X9kmGxKoMy1m
NHRjZd9bU8towLY+FGxhtP0BIJB4xveOOz+X8BXvvARNxyZM0l3fubrYbiN1aUYBLsWGWVAqCKlN
okdQUxZcB90IW6bpwS5IX6dk7N46p2t3yRD8ulX+URYOrYIA7QTkD5OXwOpAzlgmUJiBjbl24dgA
boZc/DvXMWbhwzjtZserzt4ouhfgz7TxOXjnfmp5hzDeAjORGGKay48BhmWX+HHxkM5RemmtoCXL
FJPVb/x8Xh6iFEoDvDXCcwBZqrQXFM9qY15bjZr3YxQgCN9jzBDa8jb5qVzNvQArn8RIs0VOvBlU
MuzrPPBPBU/06NMQA8mU1dewgi8lamDjoki/U0faf4m21daT8POntkP3vXGMRycu7a3Rl8E6xsoc
vGqeH+PyIW1Ee5cCF18nI3NqCzKPaw80+WKY2SVEp1U1xWDzQ0QOBaCGPGGuWmUOHmuNezc29vMQ
qorYNb9g5viiYOIBfLD+FBm70A+ag+rkgfGGd+dV5ftQ9W+ku3sf4Q+G790WcNR76Uq0F8AA4TAu
vJMRsnoKiLZHQCxPUoRktnJdh9j4tKTSUVufktG7+nS/p6TeAOy79SnQDQvKJzJX+zZvAFfQ4/fo
hpnZcz34639lYQL9Wwce3bs0RokdDxs5n7trUS4ocdaGbhf1t8l1/rCKTy5EGkS3Atu+tXY7fCk1
HaoJ4482cdbNIKuSWey0C8AvmZ2BtGMNtL3zs1voMKC3dG8gkw+VNypEg/FFqfwH1PnQRfRl2e/9
Qmy7KT9ZhTGGK6OF8zIiSzpw6KCf3h09f0igNYaU31CXraZah5F/7/NhMwFi8M0BuCqC2SQBadwB
R4QVswUFbDy64UIg9gSIOuC4Oz8csnKjCkBulqRg8qUFejbJoq2q44Rpq0IFqOjiHxYeBIcxWI6F
Xflnq4AzbUZ0BadESNjOddH7f4vEZ1hQy9xEA6uuMyg3fuqeVTAloK0w/fJMmQDdamf2aqYhHo5y
jVPWjSk3fwojVmNv7qcUNdZlJE4PwVbIDiw8/LeAytoKEJ5p5Wb0U5Dx+ZcgSgUJKaBEKixzIYq3
E1RD1MM7xi4kDID5eQ/9j7GGtDwpd12GTJUHRK7kmHC0tOuZ0dhfWgeKqbxRKBof066vtJW5cZ9N
+R8JttxBEyOp0qtvOlcXMYJItae0MbqLYzTpPoEWXS3GZnKxBw5hVzqSKssuiodytsw77fsQZ/Fx
DM2TqvsPH2JzT9eZpIa2c1FFiOo33lo4YLVNv7oGmU+K0FO3+0X6msGCCzl0myA8N5H8WUT7HJkC
eBu5hOl6dypv4H83MtkvffI1xtZNEYbQXXMxAfO6Q0F3VSC/Z/iI70Nhc0YX+GHR7Qazf0S94KL6
8DWto6e4wkhGLbsRWaN5bN/mfvHJ8puQVnPxAP/oXU4wSOqxX6X5DMwXolEkv3vlrPgS6xzdFKMp
X03EZQDCAqUNHRyRYyA+Ko0+lYofLQPAZgX3Rqr2b9O7l8GdHgJRINBTnF1HvNFwIeAU1niUdv7i
BKheDtNnhbZZLbUWcPbs0akz6UQmxi7qC6Rf+FDuBjn4Lo+sjf5ZjNhclbP54tlApAIcyWYnPAMp
xffRUSSVdhYxD6Sy7c0R3jV6jIu4MxvIZX1c3omkei5isUMfZpMM9S5U1t/OkeXOw537BMV2byzE
piqFf+sFeyOL4GtnB6GkgyTnDHIlD2mTFEyWGWxibspMiec6pbBjcOHMkKlG8+2uonhEeUoyrJiC
ZbVQEtrusE5YbUu6rMa23rd2twZSDs4McczOJLMf76IOCQyOKKuTn7nEICfso7sATm3sUdQO7rWl
XE5VvAHEvrPxoUiFfRB+9mQ18yYxfy20Ccoc1M88QcqiFOFpI8eMX8/c0UiHYu+bj+3icWe5GEvd
M8h8Ksr8vcgpo2Z4QegT9jFcInSwZtlsihQjsJAZRZufDXv6yl3wyrkzwnjJFzKTadnkFUBEZZib
qVngSrtbuug3G6/oChAdo33aMO1D0HC4AHzWvpArIt42koIBmhj+jIb1oKb0qY3nA82gUz52e6+Y
SQ2iEYZ2xAxXv2kR0h7Uu1FWJ2lmFrSz9H0uGUVNcXRnM3QKYgkzIadZ0VjPrinR1G6oSA3zzOj3
Vqf1ex0kgD+CY8z6djsklxN3R/Ww1U9AlNZja7pA+MVZmPaTw8mWLdlHkiz7ZQouLSrARjDth9Db
5Lk8YP2IQybiADY9usr6u+DjCMJzZviVORzeaQvhHPmEPKUpNU+PQYePkj92K7Cu23xkiYz9slVj
8iCi5Fs5Eakgg5216UwfeSvXfqoQQzFPSeyt01jtmZGg7VKpV9r2p8lcis2yIGrcImi4IvzQDCya
zUjT8ephB3JIXOPesSB4D+5DtOSPSzXcY3SGplJHYpWO+U7YNsoogrZGg1t67TLLK9c94HOzVntB
CJ7TCp0RK8VfpAOf2w2QoGFxXtwOPR8rJC54pfNiJBwdpujzzWBCOu+H/FPM09Vy3Lc4cNemGb80
vv93ds1diJzekd7HU1w7T0aZBds4PcyuVuU5OFSKyAcaQMBLkqHorQyY2iDSq10FTIoa69WVztoG
LAwscidSPFzTeeO2zjpzlp9uTpaVKy44ylurqqlXthSHqRoOWRIeigEZM9v9jMMnt0uQcjHza9sL
xmGgk8sPdBS+q944cRXLiLV546H9w/Ll3wXQ8clCX4Yx0jINa8NSiAxj51mbe3sCq0wxl0n6N0mG
m8i/K9SbLIghHAfqVlePAal507QrtxAbA+1qxy2xNf6OJeU0ihf/lNvmgpPNfuyNAm7rWCASMGzI
mkhUAxRbgg64SVz/Lj5G5Iben83WNoxTM/UHkdnPGUp8c/A69xiuy7de0hq3y+96sU4V2ByEU5oc
vx17Zxog/sa5XPO90koxXfBAyLanADX0GN1XmqKWhKc6jO2G7zK4EvcH2Wkn1F2M0y8CbNtiFiDi
UVTFGjC01MrufwZWcV2Xm6aguHeZR2ezgwqcmUBQg26rb2bqAGaSDVI97Rs/TEltFPW7PJPw3osH
S9HzU1HPko+bVSzp6KbpDBNfc1fZeujStfrdmOIurQdsr4IJgl64m2AP72Bj8l0aX23EIE5FqPab
zgHNoYpwmnaH1It3gaz7tZM0zVn0sPvS5Sdd+lOMwKd+yv3iPFe9/5QUjTglcj5Lxmp+FclVwTIK
0urFbenr9WXzmOUBHZtJMkjKJK1rtxaYKo7PaeV8CXCIZedh6F7gjViryb8KjJYZGgNisBuBsNuy
RoFpPaI7aDfdjsnsWon4uzNAgjogX8gTx5o+cYPJXbRAaPfXQgb3sSU5Jq0ZS+exCNcpqgAuw3wx
hjSRehOIfn4MSuvJqBMmmowIm7671pO7blXykqftayzFd2OMZKGWjT0JWGlzih4717yMUZjzvMX9
OOqO7vC5BAAN6ERAkIO64HMEUyBMhcvgY5yod4OzpHOfRP6hj8BLda6x72N4ykZF80I8574PT94h
LRDhON1NCpKiKyp2E4peqUN7wjMg+oUCsp7zEjT1Q1OUa47rgntdbbyCFxWADSkMyck8A8pUAx/O
9UmApJFCse+dTZsA3x3xEFtATtYD5UTOwCs1xL2dlVcbF96mNYGn45FtCNRPgnwzd0j8FWW2dZEQ
7fGzhvtvW2+0lZNbnLXVaxQ2v4PR3yorBzzpcRmSkNF57jmJu2CLauG57UaL6ZLiSO7Lo0I9GATL
O1ydUxAvH4Dd0AdO1TcFx6Fa5mvexWplDvJNyOWn8rnPYRI8tkOlVektecuK1ARrazXdhyGC6BVZ
kJs74bNb58+OkT8GdgowrN1lCNLcS2ovu3Y3lckAOAl2QHou3rBQgywdQvEM80KEQhj0+Mtwbf1u
AOTb0X6aPLZD3S0ACYPdAKyKMTgUJnfpf1MgLA3yKagR5SKBNN7hOVGFm042v1E7ODuXHCKPEP40
WmPtNO4qIyvhYe9y04fcoQI4KYs4FZk8mm587SnSF+H9Dfpi7UQAOk3kdlW0jn2wc8E0MVNo8y2I
D2jQjNZlw32epbOBsPpiUbmh6DxjzmKvhdWexrC4Zk6xdUGg66zPhbMpg2wXZuZZ42qccFr9Ozwd
MElj8mYZiPo4sGOXBaUqJS/l0rzZNpC22enJzyIk5DGzmnOWB9M35snAYt/KoTu6SfQoUOjpwgpR
6az/bYJhH0zdY+WCiw7oWaw4XxtWZb5PAvtDm31Q/HHgKXKeRh4AbDT+M+1eovJKqyUlzRXT88am
npyytYZ6MJa2vwG9EPlc956/LoyvwHpd0O0i0tletUlsreWFPkkWE2UZg43uhnP6wiv0+weKiibD
ZOq7mKH2FYeiAICGFEbiOVRfCP/PBzUHa5PDwfTuJ34DtHAmviSLv0ktAzEWxNMeGvNB373e9blJ
X7WLYTgGp86/d22yqw6GoABUd9b/iy8Ru4/8txgOetsEllZe/tUXkZ1Eo5EqXcWYYtQ+fFwTb6Ws
awG5rQTw8W17wSmqvqwC7Uz3UDlv/Dqz0Xh0UTN17z0VryeYa4oniPnJ4EKrrS8pdzcLanw+8Shi
Ts3bcgGMm6h70RxrDpX34kTfmGpR3T2D9eJX3FiDgyoTGLfNB49BDQdOlvwipc+j0ENM+gva8WHa
uMM7Fx7F2aY33r3oIfWqYz9hXFJuqwkFnmzb2yAcexq5yIdjhUwPQ2r8m953/NF/nzbnIFm52zW/
1I+lF2dE3prl/O9TzqPCXFTVr3qQy/UDlQG2vKvIOnQjgEvieGDCq2+ZfnRcKW+rzwR+IGR1l/O/
y258cTOajdV/kD2+2JQjXe83P5jHPeoDOxznrz6IsPydsNp94cX6hfzQ9od6/eglmaWrIrpU4cKA
69ugI9QD/xhRJ5/A9fMUaB6dmjKEym0e9XIk42hIrPW+9tyYaeU2SSHXguiZ9YPg3QW8LRYHX1V1
JF/2kTfWss6STp7OkdKG+o4ESMa0FpG05iUJ/2z8/zwl9fuU7/oO6BcZI2iY6Wfk0HYX8kskxBM8
jiTvw6Krw+aoNwaftVCd8fk6CukfbnoFhVyj1VdQebDiLXFVDDRZI00csIYhsmdbwV/LihhATqPv
jTHTMgBtwq8H5irJooGb32M+A9YaVlb0qO8hlxxLNlcU6BvCb7TarP6OPGj+BUBCrwVtzW6IRz/4
UwyIO/fIyziRFu0KyQazbTkcNHch55wjIeOW8axhJnNKFf/eT3EatHO7IuN9cAg+vKRga2SYf0Tk
Vjw57pMY3nP5OhoOgH4apxbmIqFLiy1d+yE9cz1+IsTrpZBx+bKVtEHcY+2qGy8uBvfEDxjH1yox
4ZtiFsKlDzqcwMHUG4Jr6TA67KPPqrCfOuP9vwecYENXJ6TcvDzmK2n8lF4evHwQ76Y9n9p5ZFT0
OlkZNunE87ruoTvxMFhQ7QxDrMXApG6BKQH1iJObXwZIebcK+UW24awDBTMpBw0166wG4Px8fYfT
2gs/m/RxjK5ZwPRmtv+agnTHMqvHnugQq6cJMFKdO28S6qpZAWD3jPkw1wOeIjzeEVRWifolmoEF
wp0rx7pPQ1Qk7ZGB7qg++sgCqUSwsL/1U27GbxgYXwHChIWdkOQq/2LZQ3CX9UC/c68C+wJzn867
jR5zSTHdThUj/eSnqapnOlz0P4v50tRMVMvmRXWMw6fErnZNlb/Vk/OnJwHskuHie/I04oTF8ADZ
nbo9uLO9KuoCn8P4MAftQX/D2Zoh5ITWe9PQg/bs8WSTcngGIM6ibB8zD3mLFBEhPQzPgu6MpsI6
UGpXFf6L3naDE51tkSHaW6MLG0/7SZqHVIm/Q+T+6el36nn9Wo7NvVYG74kZaWKqVVer17iIn8xJ
/mna/BDAeCOxTPE1y3MdU92VWTp0NyZQ55mjTkloPaSmfSTZfg5t75YtxkU/botGxBC0+I0Y0ZFu
9EFXMGU0XnSSW0fjmjbvWke0WJrHvgnQMOpODCOeB0M+iRpRCP4OsaMnlM7OcdTsO1Uf/ETeYs1/
KmyUBm03uWpFl8VUL15t3jrFXCsv1RkJh6NOioOIaFcWr7WXXqi1e0bR3b4I47cSfD/wGK9bpUPy
ROPSBj9GgRY47Vcvkm+R0CujoqeJywbqMeqognMWzi9NjAJ/Md4i+lJWjh4dI9FPNVnks1xMX433
Ric2inFLGTd4/jgXVxhvlr18yTQHUgEhwOWgQ+Ms1Bp0F5g5qP20PDX7aa6zx4Qg2QfpOWcShsQR
lPzG/LTc5Td0mwflBeAOVXedOf6yTuxt9sg8Z++Ixa1cZNjCNr53/XoT+O1x8ZdVgCReVVKSzs65
7MSrjq7RBOCppgvTjhAispQWMNOj4yDVc1KLQ4uQERwnINWp+HIsdfTi+R4ozI815K9mZAHZx6Z5
aPClE/dxQzk0JTQxk8W82PR+zLK8H7z66GHCAb9b7OuYnW9GSDyS5qX9ASDWe5mY16g0UQprkbiY
jpQZ5HjOLq+zt2ip/w71cIk6A+q0IoraDTggVIFHsMPcpV6g7OjS+guUBi48KWwkUPo/NTn+l7Le
6HtiNlirL/nZVc6bsrF9a4x9NUXHcCQT4ywf4+VtMcKdE0bXXDQXQ/anbsZHDFmroiclzFu0T6xd
EI2nifO5nQ08+biJixPCBgljqpkkYsyQ7BY+StTDe5g2MH/TBfv0mI7hsNHPAT8rmg8r4uJ68ifM
rDuEW/lpNg5ABO3+tuw9r0O/JYvpTLGj9C2yXOOTuc6ABSHAXrdP/9SLOkz18NabIVKmfvnJEOx+
NueDTjnrwjp6oKhStiamGTtk7DaC7BgvDWpVf9mo0j30IW3vDoxDPNZvyPDfLJFsU7f6Cmdjq3OD
Nsm3lUcvceS2COttJlrEIdMJHUjNtIJulp01YVEN88lDmBNVP2PNePkYZN2tENNz4LpPrbBf6yk8
wudC7wzLyrrBCM6ozp0Q2F9xa1JvpHYfsv1kwJc0fXGcYn9VVw5+U4sDbpZlHTb9AZlapJWM8sVF
A2WSycEzs0dfpS9ApPaE6F9mqLB+0JzzF0r6Mt0mY3miH7ALk864c5KZ/0sZ77nTzsySCzBh5AX0
mQ91Z23YDmpWhXeIHR4TcQ9pFnROwJH+xhkKAVmLozxNdEcNW72gfCs9anvuogseck+g9MCkhjsY
8Xnwedh5LgIjETzUMCJySCClor5XQ3sJB/ELtHonxvwsgunkxP02DHn8dbKpafjqp1e19NOmML56
FUMK19WCODjgcKP7JKQajaddpuXTc8P8EswgkdozTt7k4Ehf2w9mmO4akRLOE5DaNuDItlVHqrd3
nbbolDTjqF25Q/fRLcsFSUrQ+3V7Depwm7flpUOP3fGHXTCY+3aa8J7O00kvmgfpCxiMbEa37Dde
BowmQgFQEXyQuz00dJKlWxxl0z1XwbKF5uXfBW7+ikTCHgbFV2BGcM1aCxW0wYTEzpVIP6FNXhbv
peF/TQn9+NqxCCvNHwSsDrYVHC0lN9IGi0+6TT628RwfvagU4TkNFJypDeZJflZAxriOi2+i92XR
9+XgjFpTz9y2fYijB3ljWjHfSzJ0PvTpYVUTQ+8aYM6ElpBlHUJUyCCTA4CVKKnzWmDoIEHN/quX
6R+DbdFN0S4ai60V9N+A6w5OTfucxBn+N/D/5EUEI0wVLNiS6F1FaDX6UMtzYBm+P/yUZD+NGNEt
VP0XLG7qSxyG9EHgC5vRqdzpv2yr/DXiKChrlj6gh8dowBDYATvWtHQ4KL+gN4nokzYLeCbzlqEE
r1eMDi4L56r2wEsE2h30HGlg7YDbPHZtv8GM8qm2iR5tlh2HGIEQCY67iC+jSu7BBT3MigIqq+9C
To0gANUrUMTKaIxZKd44cfSnbCeMx+Whz7K9jtGGGE6lMWxjGgIJmX09kFYXvXwNXHmt7eLRN7rP
JnC0qihyRc66stSnH/e/1uigGe9+jQnWeLA0k6Bfy4LMN+wK9GUWfy+zfIefFTbv40+ZRacxIARp
SSZCAVAoTMCijeGbX3m4bNMBxmaKdWgFKVGW3WYhAnaNcTToXieF/zGGyTugQrxtS2yy56eWhxgL
8Tj7lkeOmj6jp3aoo/qdWeQLT3UzqXkzdfVxIeDD9lvWM0ZZNA2vyQzndhrJWOvwzV+ClNElGUFK
KqomBEhT40wGsGVMEcLiHTcBa8iwUCEo/UOHHmZNgePN8uATzaaF1ZYu1t/aA7hPtg4Rtf1afIQR
vXbXxMkBy8qtkv3R1+Cxxq2ehA4UBq0wNgUym896RbJctm1NX9D0L71RH7xsvq80py1DIws55JY3
Cjn3ByUOUdXjxGLS58DM5a4MFS3mYq8PiX9PSNYfywQiy0uXXSwbqvKR3lptkVYXPGVJRlPn6SFI
vU9jQPYu73+wD6DRtSCLZb3Ww2DcRUMB8o0OXrdsaMn/LQ2rQtpuxJgaAUani6gKXf+pTHQ9CuNX
zkhlWEn3ihbxyQwKEIMWViql9Ww102mRAU5lC9ZICMoHk3r1BF3pwMIKvPVjWtodCCVmUYnf/M0N
99HGu4Kb8xZIJKBqlaEogmZFHojtbJvbQfeUCq9iuzKL0HfWcCjYstJ4B2Zz9KLy2dW2PgaMxUhl
J0xg9yFRxDDJ8L25wMHQLGkjgO6f3DfYJE+myn9te/w2HAPL7f5LSC2hUeglikEAL29G6yQc8Seb
sk2HwljrInAstbEQO7KmPsDgqYlRW/d/6Na8VrU8mb6xS6t+NXSk1KornvQuWVTwtHT5bxpOr5Hq
blSpAPvma9nYR3NGIZH+mkcDy4nci75IvassWKYO7d+urLc0rGlOkTBTEQC/X1sEiiDm+kz512zC
zxGbT5IHbLjFOhbuRlFQzmQkOmPm+GDxtrCxFIRetnqIg+yMswIrUQRlfZcX5UMV4ay4WE9z22Dq
4tHGhjGflfvZzOi5RZeS7pTeAbOdHz1jQIXX43RJnhpfbHwgwG4JatlwwL+1kKTlqeuyt9GcmCR1
t3+RGzdIHRSmfODILy6hyD5UM4OLR3MwosluaqS737ewOKkfcyjgVvxA8U9JmO9sNqWTpE+SQe6A
NLhPdlNRawRN+VwDJERpcuda08Hw6vNkjZeM9YkEg78rGrXWpVmWl99F7K2IErTVu5P+/plC8IZq
x6Y2bxz33IcO2zje+12PN8mS4BKJ22oR3E/L+FEI52MUKHhAsI7S8Tz6zXct4VXnZvdutigXOeFQ
7oVtvAqy2KhrLoxEvoElvlBl7rqYwRnK6A8MTJZ1EiYbFtENLb5v5JNu+skkKAqXvnxpBnooxAmC
MxzHeSf8+rXlSDCH5q3DTAx2NeRb0hy6Z9fZUN/IPZ9JqrdhZp0alkeVOuexM3Ed8d4qh69jkExX
OUxzJNUDdSy77hRNydljBWe23JuD2M2JelBo6sYZbLkWLCi3B4kzxsPAoBPb+EZpviJl7y9Qp3dh
2+xEpbauWk6JUx7AEV+LwXpvJ068hmTT7120g4rplDOmA3ANIIi1iirDpo+h5kXGveWXu8zKNmE4
31NEHsqyPeoPRptlM3I3tEZ0jR+opKvU63VriXsBCB8GHyldbB70+qsQZdOlsq4q9TfSJ+YUBQ+p
lbp3cV5jyObe+s7e5kuw5Wg+D8T4ybHOzoTenQelOjcSTcx1/2Y4qUkEdvQakAj3gkv3L06ct9hb
Rp/L7P8uKjmUDHzT2PsdNYOjDvFUwiOFtOemq6Elcx7rBI2n0UZWKo3ONC4H+kb6PJ/FvNYWp2OP
Bnmu0t9RpdVGR9TamDah3X5DqrzpHrg+hxM2Lcord43xPAP2K3SDjXNy9FioXq1rLk4BG9J/3U+7
LtKKbjF87JRBPDOAHr79fNBmIyNZuA30vnM4j3Am6Rd8GGzavF8u/aSkVNcqNd6kP110OFm6BOVx
fy/6CN53d98vMPRYF7qm19smUJrr2G4tTofeBX9V/DhIftPlXrhIfOb2blZ912RpgQ2UtwGMT0tb
t1tnApZ+oJ5THbM8wx1j+MgQPK176zyL/gr8Ha9BOKh0i7mBO6Mw/+TmcoG2SKnUQjGF1T7TJy2T
f3VX3cCTsQ3K4WzDFHPVdiHJutwyqYEcbyHF6CN7e/tX5fjw7bgSs5YguXBuxiWmWLI7O34dALjo
sKohUbSI4Y89ppq4oWPOSBvMuG9GdMQ1dcE+6I+radDZ/au+ysWniGK56FMgS9KHYpI7TylUdK+Y
egVZj7lNsxaobFXZspo4uxqe9aDMF92s1dt6qsBSMkEj6TmiwEVMoU+DFBQ2iQhG0x3NJ/r+ycpM
zTOdwknVd07GPiJmOzRYquGnCL49+CuoVIMGlnf1ZK3i6Meor9l0A223RnkR8O7C+HWAOAfN140e
uCv6RNA3zKV9Ojo2Bjd/9TcRyCEQDVaAvM66HWCTGNM71B4P/8JgniB9Ra8ITJ/KgGhy0+bW5qtg
Y8XCiBNjW7TTzSEn0n/XNh9D35w8CuK5Rss/no9MJO/0CWLHEa7VtFzAzvMI+MvOxpCGg5xUaNXB
9ejxks1zNE2yg25+qgIgtijXWGCuuqX9l5i5cYjnGGI5WF7l4kPvGjOY1xWd9TYqTwPS3XqVYA4e
xd2plO1BhMiXkJrQndR7y8h5LcOi5RlB0tds+RxH51JIZ+UP/QHpH/C6iA+GMJfH9NSreIWeHX3q
H71S6uKjrru1XkCtnDcVnTE95wezdadvHbtPi1VnlsV3Rc2Oa9PSyH037/VdtViS6EJ7MXw1zF6Y
SLCo9D3T25qIdYcKyY8+enWSo2cgIbIvYkboqUIXgskSCW7fYTkSfetPq8v6L99J52z0RO143Dfc
ZP3hcf2lwwbiWBub/R2W6lALm+AcoUOABH/tn3lhMbcbC1/citxqkufI/i5bC6e4ZM3MQsXWfhwM
1GkVOeLUP+hMNQ+LQ0+hakeAvGmDhP2tZ+Wmef8vkY36m94KA4flkE/AGXCJLqPDsJABshz5Bqx7
YkGCcke7s+l0A+52LCbuQwszr8V0j+rV7ctb3D8PbQXxSuFg9ayfWsXtAOa41XMWmqAIvwLWB9Cn
lwXxaGCHF3Lc5kbHvwNDj35W+jHppqFeI5ypC8WQjxdz2tP+RNqWza2jocOcjXpQrwBn/ExEfw5a
69IBi3axdomKDQsmESgLAxhodHruMxzsgOUVxVMCgrv/aKOJfMTZZCZSqL2xBu77oENO0Psrnoxe
T5nlHPTu0SGEkVXNk6yh4GCFu9KBafBHABOf+hm2FMAKsCt04zMRBSLErSt+9PNWJGR+yUkVfTJy
5L9BwFQeDYjgnXUU02vUexT+jP46MQZQDfdmrj61WU3jMWKQ57AFLrkgApFCQiLH0YvXJITog8ak
a8DsJiI/5SnoDcqAZE57ZtjMsdmgzBR8KhCRdhCWv6Gc3Ul3AgBJXUn4yWPjzgpv0ogBw3qABJhw
MiPR9yBLj4FApFQbPlDF6kJJb3oOpAbjp9z5RJvtpD+QGmHtsCxwo9FLvqJO1kFrUY6OhPoQ0bvC
i9GdM03/SNymG3XDiQs2EP0dvrZLg0Fvs76+KM6e2lz2ag4PRAhYCpzAHbuNL5nE8U5HCQe8hJmr
h6YS98yK/oXvivkYhZ9ejbmcSXu6Mys3rVgBZgpuAGBcRIeZUJUtwaMuFVh/+nHLroeUBVGaw1cf
+/oWWNY7oSMuAePzJQq0SVUCphEdV+cz5eY3Bc4JOn6xldh1FRWOPqSSYWb302z0kS8cGefqyE/L
fqst4bomgKW7Zb9OkOJ07NDDP55cf9PRRu+xZITSzTrltzoeLLrsxaevf9bRxua9EhgKvEdDLsvy
AWB3DDm6iulr1OrrOIW7cBWIDSNrVi+UnAM4B8MSl5DHjIqxYYbF4jvMpEtGci3Gqyj4a55h74hD
wCRO40j+v2p0/GMfePTS9fOzXIQcowcdTCJwzG2SXNwRNiXIo//RdF5LkStLFP0iRajkSvVKewNN
A42ZFwUMjLz3+vq7ihP35XAG062WymRl7lzbJ9WgUwqe39zR0ns2WY4RIhy91v5IAwQUy2fT62kh
svaVNSuf5ZnrD2yEsAt9Z8UlyP0Hfyy/f3cUUdED92543kq5MDJdmt9oZPcj6/53SXDPaDz3zn+L
q91FGrkwrVN86EAKr8jykFpiuvnTQ5pedDDH3ivCV4VkC87USU/1aB7fuiA5ie6VxZ8LA3iy8SBr
Z1G/w6Py94317NbbOD/Wd0jPx6FM94yqxa52EqUtQIPfdYC4E1SsgOEO6ttAbsjv6MHIl5S2Nh0a
KDNCFY8uinS0TJJHircsZLx0pGglxDJhbrNLg928x73EIvCop1lCUq266imqC/VWdGax4U+YQHSN
AO7FO5EViY47rI9tskE/A/4BHvJnHW/OV/5WLyt6SWaWMFSzuLg6BeIGRnLBwkm3/sbIwR+G1V4p
Uki8v8szDAbvoE9r+gLcpVwxHchq0BDOoyPjNAzljm/pm8IntMR7wGetWBO1CbNe0KTzTyFbIURv
F+9R7wETiwfrsh5hrnp36JTjtX5HdfeqzXrntjvpVT2cmoeezbtku3ZZUljxOD+qjV6EGyaBoX6M
4cnM2hcHTxZaMB98hoh+h8A0VuyOeh3S+6l+J/0RDea8Sd4ti+WuNuZtoN5mFyRPIxBRvSQoilyO
pgxz7WsT+1h8sQK78/hrlBZjATUj+Q/n8GGegSC6QD0nyo4aCMZsZNFcBuIrnLel2s7moI8QuUHt
dDbCh0RPYSY+C8TsNkdtLqTfHRQfY863or/w5ahUpWDpea3E/MvrpA43Sq8wOgjRf+F04tw60QXp
JDYrqoAigxEsuSmO3rq7dIPqdDMxpH0adJppRPHIQsWgE3RfVF27tmfn1hIEdOy2PDA9Dl2K+X2b
P+hl1CigV5bferOXLsegaNmVnOX1uI9DeckDOL6Mf1RcxJ39hGawaImLQ4rk5sFO07NMAHEyH/RS
GvfukV1Dz1onC5FTEMn4qtOyjDu9RioXs2ksy3hRvdShkNK7G12Dv8HM2DgXvcGYebntWM4j4mG9
oiQiInzRrWH3eqjodbAinNB7q14uWJP0G+o1h+fzG7w6KSVl5Kw6imVVpGi519WoiKxh1pOrKZJt
DWDD9pq1nkgVJiYTOU49GvRqnAxozpt159AbnboHPdIMinF+bJ2WnqbaMP8NjOAir0Jmr2LDSM2X
mnYQn7gD5Q3xpo5e9dqaIzgq+Yl+LMx5vYDpt4WjQa85DAKuXC+5jAidWJnQwXODzGZ5ydxyq0xn
W9cQfRl0OrfK0j9UzBtlHmVSYYGm0PnURCmArQpnVfVUzsrmkscG+uUSOgDBTTL9aQMERAHgTaZJ
GixvnPDY+xaFqj7/0Tu23n+WKt9WRONC4nXCrqljC5aM37EY/EzkF7SyqSCfijGrm75L+aSvFiHK
uZT+Y0J0RqXvqMMUn+RchHWFtOW6llc9WB0CzHrBijE3aIzorrUBg4fREYn8xutp+aYOvQ2MWHRg
E7LE6QGFTmyrbxMTu+V0olcFHTLabO56DDKmdVgqKYB0c3nVQ6BmCZN2vtNxjt71qFCuMaLSSwOH
xet/z2x4Xir6LwjT2L5rH+UwLceyu+m1mBmsP6QZvv5ezDhRo6VrlNUljL663j78vovV3+vQpQ/d
AyFOVqYfOfGgN1B2Z6T+f23SMacbOTvRyb1ejCZO7B0DrsfDSz/uwMAhfgrW9ObihGFrJD50O/cG
e50T29CdTIM7qG9VDXIzcn9vWynn7WRWCJEDIkA2R70PqGJZ63doiEZ500Y3qeY/vwshiWf2Ah3Q
LbVzC8ISSCQOe1BdcDKYgpuOUZSKj+mi9qHFmt24RCHha2MbB72gW12CD/Z84iiKnOGJlpODjpz1
wA4nsinst7BumUWmtQmS8Zq2nQZiXim+aG3io0zfLbvd6HU1N/2Tji6z+i2Qxj/fN4H9GsO+5a1m
TVL1w5MOv3QqaGo6Zgv0LKTHtCtSFtTMq+e4YR1pTJx6shh4jV8aL4vhUlXM+0uvwleoVhfaQPLV
glRkBZCQlo2QJs/GDSukEt05aLu/kMZYQ2b29z4Y3bseoyB6IVJenF58szjXcbaA3ZsBcQep8aYE
z2msZqCsqvMe+mZBQl9UxNUS3XLmQdgOC2huiy1yDtb+F+knk5Oqzxo209hVhHlKIFm9jaK55lF4
zlybpH4AHlcb/+S4KoARi3KMP5PPCpc9yJFL8xA3eXuOXFqiEr86xf5EB0MBiGveufTiUV4sYt7T
NHh6OBUqZe2rcnEPmZ4wxQQRs5WK44Nsl+usdWBL6zYrM7Fg5I+s0hYsfc5X2rBXu8pUf/LcyBDQ
l1vH/8duvqckntunnPVntGgNH8JjF/ylWaxbEWaY6Ovqj9IoThMLTonSyoBnsKqS5akyIGmPJcL1
+l+DuTQCLUL4ikwggIQOoqzHAWj2yi/boTFHGjNiTifyvJ3bZjtE1Zgt1QavlaTzU9bwbNGlP6oA
4W/vot/L6msdIsvREWsvseeE2/eKgTfSSMt7bQRq93pknyg965870oJSNXjp1bnydp6Yxq1ajM+k
gtJsjG0HUBaGqkNLCKLk8+Iz5aL5a+xIK03xhF2Gl6Bti8ud5yODoDIVwmiAB+JTCK8z5GaLuUx7
wwSzMxos6W33klfNrVfFbcFNYw108TwGPGS3MTmId+op1K1JKRl1uHDuO+08LyL1PvOy/CjGIF+7
TSGhrpIrLedd2UVvIInwoE0nQbYssXc+7We0c93iPj+kdvJntv3PWINfM0V2xIuT4RiDieMsCeob
P8KXsIesFQrjsbegoKZx3m1nNjE6UskeWij2HcAxa1FVH/WSvkK++UPJ4gGHPzIqZvVp+PmrOYUW
/T7TNa2zxzKleJG3n2oGRyhMkpquim9jBqMjMmNO0ZYVXSMjpwxd8CTTwenuOhTvIWJVKJjTfZqb
12xg14hFxdY4gl+HJuNMKmOcTVDBGgharfk0LIQJVZk9B5U6Y4QFVsbMn8wOJ7uoqaqjZYlr4yQh
MSJanqEvm2Pn4m2Y1+0lG8RzGdPkm1opByIg20tvrxbfSQn1/PtAWI+5kUenxUazlnQAYKHTLh0o
c49EfRN1eBqiuX+DMyFeg4kM7ZiS2yNx9FX43skKWzy9JigERuX8A7/BacsaevpoOmqZgSuOcUE9
LK1dlCg+oK3EX2O2Rt1ysW0WU/gEEc9PRmZwVyyooAbY8iTFnxqDTLY0ppfJ9keivOVa9svbnBuk
jun/u3MLzgBthyVmHVbbQc3fuZKneC5oSVEovCMkGL6/nFXvChqoTNKCAwQ3FX2FaXe1Ru9a9wtq
UO1xVto14rkY0f0iMIaeogTlXpGFJA5y81hUHrWyvlf5ZXRwZpMlTTy5wz6Nbw9ptBEEc1Ur7Ino
XH6eotJkJfflsZ/zi4F0B1rszLEEudYjxuTNaoLXgFJEuGuaTvDPrmJ3Fy00BBR5kG0zpGAIuhm3
qTLpU3Pld9XgrmBYOJmoeUb9ibJy3ddBvDUrOWnGhXeye/BB3Fbga8DNiOR+0pqabQPnrwvdB2GY
7/ghpqCuDPTw47dVhDf61Y+RHcHnpfBeRyZndBPP9tZWB/AyCnZ5cazLFjMSad+34VSQSudQD2wB
fE5v/Wk8OCAJzd539L/gSZMhbTAi0rJLtpBLx+vNBJy3buoWqL0SKSL8JTnOlevoNMJCA43oqYXD
WqJbQ93ZYu73eWI8ygnmG/LETJQM5snEvdNkH2U3Mco7KCs0p0fuSctJcwf3x6kM2OzplvckkXpu
juQm7UWylQ65bdN5rLr3RmJjZMUDDugd6TWVgDyJeme+5lTZaU21uy+DNuR126ccDcvSENtQDuNr
s6ieiMuEQBePL1ZtxzvpsOBxpADTPYII2M2tVxQsGD0RJVZZ5nmmz4JKL+00gz/p3rsyOhjGlFJM
kva8mmM7veRtif2EE3gBMBZ6sVHO22ytWM9NLwuuPyBdB5hqAuyOs9Q9TRkIEhDz+9xwI0HA0Da4
J8d2fHSLZNp7rqsQqcYIZaDw4Q2wUn5IadqZ25yMXZ0kZwWyGyYBvR/ryhF/0sYCytwqd9fA4iWp
1y8k/Qzz6PTxRHnOil46s+wOsWnaOxGVC9SbxF1nBf6rManRw1LpUD0x1NnqrTFYuW3BXFA5kRQZ
reYsx6SqUEKM0SkKUszR67zcU4ikuJZZBWxXrwxeIikS9rXMorEBP4Zjk9o1cpDa/Mpl5T1Vbhu+
D463fCnb9NZLBs6qsFxOhekQ7615QFtUFZ75FXtp+FmBpNl7tD7iMGAU1hegbRBDyQwo2stoD5ow
q4HCZJs4FaHttVurA6vo4MEULKittjXd1cRKoUofc3cGizEOujnPzaoRz8DZRgJa5GUY4HrqU2EP
c+tfaQEdy5O8fnTckac2Bbjl1Azpezqd6qehc2j2cFQyXQf0oCiUYu916o32fSZbfCmtmIx/b9if
3cDWWts0pvsTmhERghwfPVRaRELDVlltfvXnfvlbdiEIrKANPKJSNzxg3Udk2c89W4BDSZAbhkwP
9ke0twVcIW8qvutJUOKYbWhHGYpgZ7bhrzdD8iRaevoNCDirOEI3PozLA44z7T8cr1Jg264R9qtu
NOgx6zz6rd3IH63NFFsS59F0JuJzBYMdvyuQt2Np7otc9BtqxWhdvIFzv4f+GX55PaPBrnvWrbQ2
sEkLAhrNu6FPL/Nk/VgYVq4wBYyfhsqjPWQq7B/MQyfqbj0p6SnP1pZvyY01xn8cGDaaEwbKJdUs
FPQSRNUmFgl+1knySUNPfFChbKSAGwx4RON/k0W7XmI5yU2r7mSaWOvJKQ1Iomp+GNuPsfHeRPeP
h0Kv4FM/Ip1pR82RdOmQY1s+1e3PnAFHHKMn2TfhxeLchZ8tB0oMw8nBThPm5VpTRE8gfoV4cyHm
v08S9wpMaz01eXdnGRSyifEqkb4Jrwd6Oimya++8L+3hb60gg6acx4KNfSMc89BRM4GRnYC9Ygh+
5+5zTX/9fo68NSf1aWCR5zoZLnc+W35izQcjM7YO0jEBOoVXJUsAvfUWNgWsvvnoUJtu3Opgdtir
DfJczT82MoqWbIUClDgw2UlRvstmeQ37eeM7+DwAsc2L14G4kerFoHEpWNTU3D3XxbK3xcMEQEAI
+4D07t0Q039WYrCzpFpbfofrwy+nC9RqyeEwebVAcPsB8iAHHLFcGQ5p2JKikaQJ8COmqxJI6hRj
TMOhu4fHm9o2EEtyx169mWE9EsOH2zzRaPdS3pL0IsL5lYckYQ0hovS3pjVsLMc8ThI3Y4Yarl07
fWXCjp8jLBOc8KYhMFyDb+Ar5qTyWsIDdA0sUUpQA3b3zyooT1XyUzf4cCh9LcS8wQT9vHgxh+1g
xUugQKD+MGyG0Hv3vOYJiyJ4ovYZadxKsypF1iFej2FZjd9c3US6kC+Nhc+Sy8qFCwrErLslijat
l2z0HdT//pVf04sA/bThnzbJIjP60q8ZQJIo6KNyQUA3VLGN4a3tl20fkOAEp9IjJeOwy3Zrb/LQ
fi9gWCbcuaG7TTZNkjYUCDVvDRpQnBiuBSH6yCVFkIBETuPQYtI6oK5GWq/xGF47IbWOnHY58zXL
wpOKIBq7DnbHKDXnI5BXKrLAHDmo2C8OG2Q2ztjSEI9W9X4e4xerdA+567/k5vAi0YoWmXqfQ9Kh
ILzxcvYbwMBtDYA6fE4soB6OqshLOkzfZqyPYQR/q57+WuVyIwjItnGTqBXEmZ0UwVZBn8iSIzwa
bAQAr/UDQjsaKPqLAdNjGPwzXSf34EvI/pIphXrn9K8FdvBlx4wGZsje/0qv7h6s5pcT9Q/dMmPQ
MNQ4g8CM6INgnfN49G/H6WVkTWSVPmHMu3Ew10nRhk9RuGnH+tv0E+hWE1rohZZ/CzVLx527EcWs
IiLhwfP/dt4LVsOPss+uidu/WNjvcKut3tkIN32py/ybA++qFcuVUBtWtIBzBl9YPxKr3KlYF0Dq
rzKuUHPMiB7hDtJ4lyfHwqmeMP7cuR4NP6aPrqnYTT7lIu8wNfZf/YgSJpNFWjJAlT6act/baEMX
zkDdlYwC+3/7jthxRcxx7+DgYqXvTQX+Ma1w5rAoIhEhjiUGorjhcl80OVaTIBmpo+weGRkV1i+M
zoVM2aBTprF94/OVUOMEfPCw/spdaAfEYZxW7twKlInRUfYDXMk1N4O9dxk5ituh/60dXivMjUZw
BRjn0q0COYZpqnr4mXXK4+hQAqBy7r5Mu/qgN66z5wdw++9GOsPpoeMvOISifWeLYKal2CRMVJq7
LbjcE/dLrwBeCfybloPf+VQW5zR6IoG+7YS9Cbt0x8V7yJn5wtgkQ3jkNNo+OIO41x+Eb89ds+GL
bCSmgAsjFSpjhba4w0PceHbjhrR6G8LIGFFxNfYNKDJs2eYCtgjkCowsQJMb2QNsUU72Zgcf+kPb
NscA2cfaMAebiGnEMJI3MQgKr3wdO0O/Zxu4sFTJ/MqEZDffcJB8vBWB+V7YNc37FsUnkYMvPSHg
ri4eLQA/edj8TXAFkdk/Z5l2jMwmaTP6zW4pUFb+ZJb5a2a+6AZThB9PKlmOY2rsE1l98lP6lg78
VDdXZYBc7Q7RkDVcmWv3JJKBkhOZmvmZX9Gttg5OfkUDrc19zGx33bI16mkSt9PRozXMZOhD4OZv
Chfnu1StUnf+E0W8JmnXRcTzeZjaTTsDscCkCEk2XwZO2qtyoEqbFNMZqKqfTisJnkm7BevX6pIP
l2MqA2jZdHl3sNh7adOmFhvce9VXRC+vI+8ZK42Zo2VsHyU42nVQjo90BT3EQ48PUr0dQ3VznQoi
MP6OXWNNCMQabZ5gBnrp5lx6tKbxFs3psaEMQe77DX2MCvjF1MB6W7cD61k9o3Noko8h/9GWbEBk
Vz7fbWZITO1tTFk38/FmNu8x95sboi3NJmGCfoFpBIRSs2UZu179Etc0N6JJIF5PXHPT2Fg68Ms8
9YYRYuYcB/sfn76Rjj2CiZjOdNsF5h6ottNgADuwFWf/WBD1QxnMSj/rxLJWfvaPjUVfZkbqjwbn
DcZK7ANik4as9clRry1Bj/SeVNnCtmGpii7YHzv7UhDdAjYHN2lX+nramXQnhFauqQ+T7YB8pOg+
ek/qrlWrleuID+nUOaYY51IAEiIRa+RXr/0ByMYGCdjFwRTQ8R/kNP5R8ORYX6idPnIDJy5o9NND
ChE3sNu1fuK96LCEpX2AT8wNA4Bzp+R7NHALcdRBllGPFAVbxMQsn4xStwHn4v544W2sPaw2UEtR
2BD/+K+JWknbk4SpATDzqH9TWQvMMXC2hAtTLjZgt+kntZY3CXSbYop+XL9PmMel5yy3ahJXvc1b
2RcXINWPk+AaVP8dU+2Anm74DYJfXkRPNf148VHiiP9r/OHyVFqTuXplfxnYwHPv5ofm3hdPlkWZ
udj6fOIGCJBrd/eLhz0C94twjwYGiNzv+hMH1SPt98eMpIuEi5YC5rX0UItbAwQVGoR52SMzv7NM
mtocQVkauy/aojHq3OrFvk+GlR6H+tK4T0OEg0EabrmEGD8q7hIfIIdokoEm1Z9Y39qBUe0BFl0i
Kt6gOWOXICEQexH//I4pbgd7PBVnssIMXS7TXhaqTIj2ezwAw25NhCcwRWdqcWe4BUuA6lPt+FJ4
t8411ox63ljpSJ+WJ/0nniLBPaDiUXW7EYyiiEgWaQSXyEP570FlZPrZvSZ4r3SCbfqEsnGkxbAA
EGXwkNtviNoj/EZL+kztzj8y6V08igMzPCw1QlIf2SW7vvmSs8L22UspXOYkfApLu6/TJ+5Y0S4S
/tlJhw2Kt1cWJ/2RbYOVs7vmROdtGr+4iG/pLj0hzIftHD+aMPhH20Z9StWW2EEvT4GVYzNHdrb2
7uMFzAYrCjeQbU1QZ1RO+bsYVKNJcxxPnUVPLwNjt5CYbsEw6bQrdiRL+hjWWEfOJf3t7Kg9PfrJ
cp+w3JpJYGxnQgHaD3uKmHQwYYuI00q0ru3m1BrNvT1AXcNMTQMvWoZ3F1PCSoJHjWfnrjLUzNSl
yfaZk9NFPwnOQy5TAYka3GPOFX6nRzgTOpKIQlN5Dsjs6xXZ7+zrUI1sVduqzumbDFAkmPzRdkRw
vMzJY+TpMfFFzeoEDmNF1m7H1Fes7AM3VomgXKkcdI3tgCse/7CcDN6yV4Fn65WyDcK3Zp65Xy5G
uNV8qfpYrc3CWA1CHouIbj3gcq/BgNlkNUbla1fV8UM/T+XnAnkMm3DZUlODGEEyPXgbSR7RMr0L
l+ik7PgpcIZvvSAMNIdwZruRikc+Nm/pufpQoSTd2Fgk7vMOZ6qxw+c3OnppxDLiUEqJhjN29uwc
E8C51qnurbT9cZTdbHyzxMmS4hV5N4v0jutv/LJDkyDByeUDD90wZiAzNfpJhzCiC9OTQC6eeQm4
zlZSUZB4VyDcvLP84UDd+hV85ifpHg5JSNjITiakJrSxav4mUTQbcwxcGFrGysG7/JsYjuK45LDk
k/DMQAQZxZlU7JsO+FBVvNmGfSgoHuu/nxJa5Uva+oC0k8TaNyTgD5NNJC/C/ssS6ig8+96MrMdS
dTjWw/UC0CqIjdImuuAIF6yyROGIbNJxb9ribmpzH9SHfcBwHQNgFlgknD4FMPdiBd+9ogHNk0/z
rLNyFLTQvQH8XRc6NUAbm+1DSRLQpnIPj1mAINh++MWLKON1VkZXXsHkrWPV85CStb5PAkvdAfBV
N55G33zt8WjguSCWyrY+USDtDIA9YI9bE9184XpoZjpZY92Iwek7JrX1VOfguTLDuMHV+VvnAt1B
W5zI5dBemsfU9Kc9Oaxd1uMCkVX1S+9Fb16dQCFQJ8r2f7KiBhzUH6Jq6EH75zeV8T/kGT4KSQJJ
DM19IMFmte0jHl632l4eE5pRqkFcih4yA6h5yREeiA1t3Bh/+P2FZM+jRzpLlU60MKDSfF1b9kVO
2brpHWxrXBsM5+JxTsOi/TCj4r/TCzw2QjgyORgfAeiQKQm8Dh1Riao3Lt11hb4oG/BRmjzKvIx6
UAn99yS7ihU//xh6dTW7CGEMgEWttAVL3I/uE8TLiKbGJHXA3YVV8I8mq+AMLv9mAzAZO486i8KL
L7jS+HdMze5+7KqNS/ucb8+AC/qDgpDmSzc4mZb7oqs4VcDyXob7KkgQjVfOU8ndSvqhpO2mvaiG
AYX6nZRnhJ1haZNqlZ+FDN59L/+czfyRVN9W407jijY0RGcsdmbwNvXzU9dqGUzaPwQloVBZK3yh
PatDvo5xjUVffi2862CSiwmXDmmK03Lmby/GRF9tKoyQ/TEikgNC1RUHUVRXj5OiaGsYNwVTtMhO
fTROp8CIn7Ja/vPSYZcrDRsIJjKt0PjNOLgtbn+IM7lLMJmiJKaOVmbeQnvCB1z+mVX+Bn7+LLsc
3AcSfyPajy0dsoNjcu6Ncq7N8PHPQUvUGAKaM91cfX6k0LXxGv9BYdHE9pSNd2Jx7n26sxdK/X0J
aoxKAqeW1wCRGgWkrdvEe/1zMfinsMRexpACAT2apmwoEmDU80GY/amNrC+a+H98222unBEPuYXC
VDX9m5M7957gFpcmHUIT0o4axrEJcZiH3Euxo63pEnvuMWYKxxV8uBkaQ57al7hrOTDgY/MwkfF4
cBtZEYX4A/3FyJ5sU9wc2P93kz0aCNcIM83W+9um2I5I3/qr/PyxDyVeNYMgZ9/0rxFqLDiT7U66
zoO0wVa7bWxeUaiMJzQCkuySuAKU+Wzn6jHAq8/wGaIuxiqZpMZUqnuSXPe2nF/9Mpw7MuakviLb
/5c7TjptSFIafyY7lFiBB6n/FsEzMqxlFXjeqYY/FZM3SQiaMGQhW8QUSwfGFvk4L5asnuhwpmg3
MpYxB7hIR/vJMJHd8nXu1MYZlvXY1xbiT+x9NBOwcNZ0uu8UdzM3gRsXETY5Ag1e1R8Sf0GuSrDd
WVAba9fi6jr1TPr1JhwbY5FevdueZjHykDWQIazLx8Wy7kmhb0v6mhwHi7fMguXnE3acYGFhgNBq
NfI04IXd1S3NQ214KygAQefoH6Y66LCQVWkG0iv6Tu2Co8WM/IB6k+nH22nuLIDqAUBIWO8xQs4G
48AwUkhhZ4JarEiEjYaIE11hkp90ah9VP2csm/tBaWi4o0vQ9ZE9tzSwsK99dbZJjmXSHg5mIVBQ
IxdbKcPGoreiOoK9AbwKWIlIE8KxOxSzpPMwqOadXw6Bt6qX0FwNfp6mu6yhqv8StvWMnLb6aIwe
JLaL8q835omgIBkWzMVzo6JQJCXdG63ne9cgy8x7GqyW6R5LeTjIxoLKtR44FLgoQiKaUU1CRSN2
63qjqsQUnPVhXuQ0VlfbyumnfBukSYegtmn3Y1/YOwm95g0FefUpdMlmHTsLUVM3iw0JjI1iF0Rq
IIA7AN2/ecKnBae1HRTVeBww2+hORMPQV/NfknfyHFnBuG2Rvx5gpi13YRd591bU/rSZ+9U7FNTa
mc6YwYAeAylOl6IIMscSgacnplc7b7z7SiEEon4wrEf4ejBD/ZJBG6VYHG7oeGrWJmjLQ+CHI5qB
Jba+VK9EC97TU1vUM/5F+jYCVlPgmuQPAY18Mh7WeYP/DjMaW7ahIUZDFw2TjdUx8lOaFFNaywLl
B0DXvOiccHDbOGOZrz2An2sTdeh1HhIAAWlI4QQP5td57plhZWI9FpRK2fCjH9D6eJiOcw0DNsxR
30TFpgFZDQ+BeIwULPTaEdH1RJXeCAN3vdQKp+JoLXJ6wjrXisjZYFskfTxh5jju1q5hozIdQ+dS
SzjfcUACQfghGb8k9j/myUMzYBvJGcUMunDVB2xqg3bbRZsdxBjVcjYhqPdjg7FXh9YaiGt9N1TR
D9bUVF0cn1bLEThOMxbi2xry6rnU4pqJHO3JCA06TtAt2bQv4h+ceR1rpcTAz4uZGp3y1KpyI/vH
WTKFuIc9ECI6VXlTNYew9pHfAbdYFQXMe/asHmeRTDivXP7C/sKKXy5J/lgF2BfhyuG/4IHmr8fa
tkBXjXSYGV38UDoyIY1TRDUaFws2s7TUnzqth2dGNG2uS9Luez+TDKZSYuYml5bUpp1/2woKVIP7
8R2ZT0SeVJlktF0QOuhi01Ajrnc6II3R0Lxb6LUeM6exejDr3fJsz2LaFMPDYl6p35HGkU4KIqHD
f2ge/T8GsDMLjCQAGxun9ozPt7PNnHbivLQek8qjDlKCyiEP4L35Qcjccac2oMbQ1JQNhpgdSSAM
uEvDb+Q8nP1qJCCYx9G6hLS2Xkvu6t3sZMmzu8zTHwuC+l+VRczXCEM9N+g7+vgMzD2tdKKxaBLx
oR3K7JDE8bSvXafYiHhEE24E7Wdak6BsbCRH6cixPm7i+BK2VAQbtjj4MW53XuYoRSNaJrPzLLyw
g4A6wZQeddLFrJP42TREdyoZ2FAgluW+ijOPYBnaUu23fy0YPnLKKzzVhqgcaWnzdN8QeVRiQuup
campT65Uw4OKo2jYZYlXFauwamE9T41JMYTP/M8oRRysA+njfjSBnNzCE1VPhmj8n7JN8ps5d/vA
WkifLxEZeqvbBHkGGz4yknJt1oMJ+qJOeuA3JokHjvX37YRki5hJAwfxK6Gbtm/Uraf3w0LV2Fqk
o8e+x9iCTfqvMYzzn77rA9DVwgJtl2JaSIVlU+ZDhZiQFk43FO6OZWu64MplP4hWUg7BmYlTRU8q
x1mgM3jNnyYKxv1sL4KetYqSZOyGp0wIkzySmPD8ocFrlbXTcI6iAu3BrPS2MMxOsClqZMoA7eWe
Ajj07srn2eYp1fs5oU3dC6XJWTBBRjFKzu6Rhxa+AX3jLmo6RVScLtPY0/fTFN26A3awcyXFOaev
KzoEaIDt+8m9FJAftkMx0XvkCnxbXeyvyrRv/uLpQbm5zFAi5zj/xHhckXTRtPtBFbuxs8jZcDJb
j6PnEB1732hlOxrVG4c2j9qhgSX/DQH9a2ak1HpSUg7CdEYqJaFX039aVaff98AeHoV2BQXYM1Rx
KpM85piQ2WS+W5gXaOy2RsR7YFQRX21nTr4Tngvc7GKo3ms3H/ZmEw9HqfT6iRfvgznGn50jS+qE
Hr30S1ReDFYScmdWzHlTRvOBGkH8UHWLvI9FOz8ljUX+Z+Fou1nIXkAVqFrxinSOAmNewNHp3fEG
Yjo5wWKdj+AaI+DSk0HxFAG7Zw/LxVJuRN4lJ75SNsVTgVcplTtH3MsFjI/R2d4uTWb/UZVGcm+V
rdhZlPnXFvNrhTUSzbwLKskwJtjxzBBNqY/NuOoRhoaO1eL0i1KPACmgfppnxiHNbPq8a/pOBwNp
0bRAm/slB2GfXZKv0rJdE3UP4xuKjMOOnNZVh49LRn32lx+kQyVpc/4fnMzbitjJt15eAY6OI5nD
faVIrwB8UNCgniY8FzVJCkkwEmGMLxtuecoM/X2DmSH1vXk5tT0WNWWLAItkQb/uRpIFCPcgELXw
4xOOePvIdeESO+ysi+NgZ4GPAgIhF2LGZEcQ2kWzb02B207gfWKKTravgojgJ1BtfQtyHBEQ6Ods
yHFVQ9VQq3TY1jZZ8YaHfxprOd23aSjICPrzE4FvvpX+EG4xUEffrn8QaMnU4pnlO2pHd+8ODZ1E
TKTV6C7WO1PWW5uWig9GPZkP5Ri32wg35/VoOT4OlkjO7LKkUiFxkUOKMSDlmZOs+YrSNn1JrSH8
CFpc2tyQdmc/iWyWDKFOURPXr56LvNFILAhvpOwAx1jGPqXzd6Uo/dIgPONcb+iUFsNzejYHOZw6
2fi0GbFY7YWY4XmRAaT836fxppeOAV3aL4tnBFaohIqSiLXKhl3cex8aB4z0ZBdSJI1xJLYr/8GT
3ftMGHu3wIApnYZeegf80lReVSH3ntby2cbn0Hj/Y+k8liPXtSX6RYygJzhVea+SlyaMltRNb0DQ
f/1bOPeNbtzTanWRBYIbe2eupGeW8qKpJze9hlmfbJLM/TSj/KuWYGasvvoQFhA9BGsvxgJ9Ke9o
9mcFFBXzTD//qfDy904GX3DMj8qtLp2V3khBf6s4J7f87+jz/vbybm3Z4zPfKn+pJgWGJKE+LU+B
g0gwGvLHyvb3XOqR8ztD2YSxVap2y2ASSRA2u8mNH8uMN7dwJdb1/lWFGSe2GdxQkkSv+UxkRQsh
PounN7dOvv1CvFhL960x0taS7LrBQYwZ4CrrD0hobv5YPVWMgQE0QXPMXxczPutGSRTDQ0dthprh
Hi3hR6HGC1Tu8yIjFvP04Pfyqs3itVtpkXu/RYxEFu4Qv+dxe9RJAS3sC8y6RCBAYfPb9rnK5DWO
6rNQ4jxHEUZYhbufHJewhl2F7vjBDiguPJKCu+Qw24ja+TVostadxaCDrM1oSPZpjKsOHcYqM+kK
G/Oz9Jq/uVe/UExgUAqns1E5d7ttmOtHF32Xprh8tNgv8Cr3kCe6k0/qxKzkhTHkPurbXyVIPBvy
5phGNsxq3DdwNEvSi3sa3lPmof1s+guP5Q3h0p+JjShpTN4pyRObVsy4N/nOhvrUN4JnyuUFEi57
Db8vMvupUMbB6tyDZy8o8kgNcLNnKD+7aSQ4tfdHRD79swmGoHOxoWuwJemvoCNhaM9gHhRqRKMP
b2UTHAlCuUczzRi4TfjcebATGluWjfmaNHJQQdPdzOIfz9Y2SfnRNfEhzLq91YHorgX2vArYX8vz
mzacTj0/eexITPS66KY8f2XIDDWM2LYyOU61ZUL7hWGReq9J7YDVHt5h65BpPVxCLQ/s/Vvt2M+o
pmEg0iNnx8lp3Bd3QSaLTinxKqpP1KF6COxgwgA4aq4CQqmYPT86SfbWVeNXpgPC6vg+lcnX2HU3
xw8+sQod2xaDYW29dnm/NWzvCMqSYrF5yQi4bQgc561HaGS/0RfDprLriT9AAPiNRn4Tt9lOxPix
TePSocof4/G+1M7GqdudQI04Of0+6qxr23qcHQa6iyUov9Vs+5+TLJ5Yeu85hRL8Ph5NMjVsf7dw
XIpb7zKmxU7M8yEZwpsZMTqOx8fInx/HGsgUP+/aJek0qC/guxsoRdyJqySsDgIxL3Hl/hV29jKH
5BqPifNYIIvmTYpMoOJDZKTXuTOkJp2iZkp3LyuDwTxKc30T2F6KtayTZwuNKWhKZ6MTci0T2F5S
/pr4mwJcRH79JYeEer//bGvrHzKNf67suMvzjbwhxGo1PaUSwDIkS+dZNBwrKx1imJmMpIx9bxMe
R5Js1bJspXxncHfr0oZ3j7uxq/Ebb82WV4l64HaOzxnP+EGW1ffCDa1zc5e2wX+farBKguFJMfNZ
8vi5EH/lAb5/+sFBbXz1BpY70kQHwnWY1m8Tf953AQdhqyJpx7Jf28DCmgGiu1q+U7SGD7hvN7Mw
cQMHHS8J68pkFf1f/pcVOCKX1iAMh4SSoHg2dRylkjvfH4k35Mvgc7nVBBbf35V2S4QHNpC6J1/C
cQMBNwFWcGfic0HB1RyGFvqWj1CGoAvBNIbFsV7U/BZlqXW32lHgZ6T/oLHXRXMTTrCbm2l4jYr6
PbWtN7sycVVhR2iRK1oNjxIwCH9O77kWMAiJSl0U4txVDOgiRWN2LPsPgW5PBXbl7J26rH9dfw7u
i0CBwIHQJpDYkvdEmerFNmg4bdwo8idEF+n4tySEa8s/WaKfQbuROCHWa5+zTtXG40vN9AXucQb5
s5W2fy67oN6MtQNvQprLhvjIhjCh2doHYrYPAUlMtEGYKIYtOs/UFXIvU0fuarexd34bQ+1RXnCg
lxLvyYqO9zMKhF0cBT66QY95r5lnB8Kxym3m+/ptP+ZoDWuGQOiw32Khxl2XUu5PvSwhwkxkoSvb
3wSMgJ+TNlSrMMxzPZUqt3baRbs5d5HcZLLVyd4/wmdM4OYefihgLTvdEXx2Q2PYZH2XsRenv9Sh
2OmSIXuxPLIMHiTuACBgDprrlgrty2xpZhme7NdB4FB9+0yM04BIOM62A5EeriidNQODGM16Fdvv
yi8gQ/Ge2NmBvnEz35YccM3l1mDAjTDmVaLVbqogvTBuxuCIEZ0ExNjmIDOVRnvqSrgCq7yNANdH
YVJ4+9QQ7n4u8DR3tlDHKcfNMEaLve2FrWnLRnec3bx4gZfUosJvUTgFY2u9OVCqCBzHaMesLqDd
2uSvGZdnYj9KounB7N+JK7Z5nypX6nTr3snxTe6bxl1V8z5j7snzIudLGvW0AUMo5bSpmx+UGAs5
VkxLcQxUi8D0YOzDLvpP9AbGSmWf/Yh4I2POJA+Rnx+RHSL8JzzPB7naPrXJe2YsV2xULJGvWUw7
j/hVCs1VM18Q+j/oVmEZ0EpmTB8/+9W0NjD9tD1J2ihFEsBthr3iA/P/Agc97bTp6sepw3NPzD0c
ndJ7s0jZnuiKd+W7mxJreSK3MIs40LlkChJbnI3g04hmLn/U/Ly4PyPX7pPyRnDDCq7DxsSnOWKY
NMhO5Z/J/H1JrIPkI/AZiTTqoZd2xA9yl3r/O0zu0iLs58JxHbc5731iuEn1NeSvnyKS+e8/eMt7
y+2R3F57ydASvXOXC/ONpjWhTMdQfjgyobH0o697XpB/0fvnds0WJLn/UtIlf70qn3V/2E0fmWzr
38eFtba1mzr3QV9ElRZXSedb2OG2jXOQEt6Wm8ivRQChr5DJqt89Wio84IM+ELaOPOetNP9x08Km
ARL/hOruocYwWaszfxNA3Sod/S3XKIgb5IL1WjAh86N68I0LF1EaqA+HeG31+pK45Xw3LQcfWQ96
UaTpgZ/znRt3hXvJH4Zam4iLAPL7jByDy8YyGtNoNQk8mp/1N83y4tZ54MAMi+Zsv5skTRDrgzWn
hS2sTK1VSPJvzhhrfqyk0Od/TDKI9DTEbdoVS4gFAUqP7wbC/oqvTU1/5wRDA9p3/Su4tWn+nVGC
9AW1MlUNDRv2FHKxMuSIN2PhM/Y8Ovycv9cfhrLNWj4XgkRNQToLwCPrFSWFS1gkGc0mAaYEDdoj
eiUz3PMV66+MDXqnv8ESy5iPmDVkj1jgoPIXsphHLoL/voDt5tyTUGtwZm6bEHMNv4RkqP/dUT+Z
P/TX7M5whgOQCuY/7nOVzCgDPcqRayTYno1lYmVCT8RxlPKIs0T43Fwlm5VuPq//t3jt4Cdi8+KP
+DZZYSwhfXf5bvQ/ysWyuvhJni2WRm75fA1YSf0JlApAEP4WLo6hf1tsZBBbqkyEhIjM+jdjKs88
bf//67AyPLR2SBf5jvniqNc9j4rV/sui/O6Aw1X1rctL+inUcvSW5myj95W+d4/6drSgWL2Gd4zc
NWK46F1JUPwQjMh/yab8FTr1bnA53s3ffPJ4oNXDX1Ot2PvDOwNAjmdPXuTs/rfq9K3VzwcXzeVX
9hc/ZEZioy88tiwEh9iGiBAkK9Ua5Eav/8U85Uagmchbt7J/43Y/V628G/RC9y774jwQqGoY0Xq2
IrTYHA5Jz+u/+2XBLeN1/5hoHioV7gqjPuidw2xwPukERQQ7FgNBqCHtUc+H9A+aWfeHk/IWU+yG
P9wEaYh+Y4Eg25+LFG+0lI99kfAsM2Xta2bo1bnp+vcoprJmQws7g4wfpCSCAMcsVjvZGF9B2t3n
JnwLA3Vqo27jduHr4spTFRlXg+jcbBn/TayBpSrxrtXhk1AscNPp9i23e+n7tSLvBKky/So1XFU3
Edfc/+kR9zDuJ5e3bf5Elf3hGUxkh/oNe8+PCkMiWp1urZe5tYw0PGcCcvI9AYqbVnHW54otr8OC
Vp5j334cnOZqYIQgyuzicFgbm+WxdcPHXNobNbiQvM3bpJp7xPn0gfzHE5GdGxTKeMEYJv+3AkgG
cJ3xqO+fTcBwTUyQbPvX2mVYCUZgB4Uj0I1XTDFRvU5T33+Ih6Vk1M8Uj5QbRuCgNgyS6CS5d/Qq
/ojUucVJ8J0K9YV5bdOwf+CXu8Qx+mMXtMqDKvH70aN7StyEjmxzdJi8WUWGHqY820VBJIjamjg+
eDqZOyyR46KZ5psagRZ7yt+RsLrzsmRnJo5GuSCVU8FL0MWkN7FYrLo5M9+6DZk4qtbbkHvMJA1n
lFOrUy9r2iAhc2a+/XIMt1glMT+D2G3EzimxtwLOykkYoJH9FirnUArGP10Yk70MOyayX6IQIZXM
OYyg0uLlkTw2ucPEsWlfohYIpFtAHA38oibc1eNGzs+hMv5mmJXWRGyzX0vdtExIhqaGTLPp1Ezt
bs7QK1eu+BMVpLaOY/lj4BvSPzaTtEENtkkNSZO53CrOfx3okXi0r5B19p1A8DcX5j2j1qC1YKzb
2TgDqSfuyXmvIJhIw33JFLrpkYEaY0gTnxvapIM1oPTx5o+AcOX/rtwf1lljPiLU3nX6+ZTxOSZt
FAvusNb/fGQBJgd/JYvsNUiRhM7qxUoySL+sjtRn2JtltwhxcC+NX8KsyF9A29o7H84QbeteHcCe
YXgjptRsfWxCuD4kLziAvAqio+OVL7Mw3qOy3CRCf4zwOGPbAlqU7LxI7iZFQRDxuOkLym3j5nbZ
1QriHcK3a8CU0wthfAbV45LVe4xSF0cE18WbDh6ER9GLM+enx0bUGkjzpRLjaMLzDUgETTh6N7G3
MRnnLEmz75tqX/jOH7cwXlEZ/ErTWzOY02fZI1O6vZ/3F9d/W+DdxVgEKp9pG7QNb/C3U5Fum6ko
saP1K9sB3V0vhyZo/1HubhqKxbZDnKoAZzc6UIK1HnXUaaK66MnM6r8vPBnBPKRyXzMIBw/mfY9h
dbQH0pEaWs9el36ONnJjmIV0HM21QZ1dCN7hg8IfTRv/2zfYLlAQWhl8vxD7IpRm1xyYnI32zjPN
K6gYmnWReZpKnwkShO9kaE52yHEy0MlmyAP1ZxfUhdForPpKcA4hgg2o4RncJ32SAWGUdatRDDyY
alm77nz3QtRksRwRhgQZXAXZvJQGnbfSJRuZsEeahrPRP1Zusm/a8GrnDZsLrTOJrh3SyYCdEUNB
EtJr9KbwRgtrP9GYDMkJIcSn+ah9AKK48Ha52yFXgIia0MwdyngTGM5jbSDeYeV4KeI7pXb0TsH3
TVdvzj6bqnhJLdqVKr95RU0IhFOQviqc/3zn7ao3632RLkzhuU89EUczeuOmQD97KaoOjb/8mjLm
IYuHjtALP7GF0YXETDaUT3F/b0OLjhRM8mwG6l+6B+GqQ4Fzshrkqm2eVAZVk3/e6T9Kw14XqjkI
8UIKME6uB8XuWc+Pc4sJFM2db8prk2RoYpudXiWt6THmyE4g5GYqCRV+6S8jgi4mTXXWy8Ugmqbj
8THAtAqcQFntvy8l34SDPd5PNqbARxb0Z0K1sfWRKMDjNnTMHsYQUfI/lRm3oh6f1UzIl/8aRM1W
38aacIt+4dTgdnihcyydnke4Zrwp8J7XS8GknSAi9OaDb94y3tSNFR9d/1LW/bUh2EHSEnI6eiWa
8xMyECha0hD4iGbWvqPO2/S1CcUAbI6F4j1KinXl0/0Zugvd8HPQjKeoueIePUUMP512POu0N+rZ
GXEMbXPBecoz1MZMmK91Fx64qwCtWQTpxphAHrBZpQvMLpKhHkybIRYvizjsroItrpHwNGJ01w2d
K+QLbfFUJgJgTPnVVIh7NVUzWp41BDNlj7VVfbas8sgw/NMelkexjE8xOpqp0bQe67ukSIpm78hU
68R7bZVnPXqZHl5GSEJOjl7uorOxZ7O4ELF7jpV9TWx8s4xQ0sbgJcVbSA8wCAFzSUxr5HPWTR9g
Od+HzvygCYSKAW2I8TbHJKPPaGsgznlsqAY4rxFdlRN2j0NXXiP9ODAD2tRFfq+mJy9nFKjkg9OQ
gpR5cB/EAzEjdLExuZTJBi87ipG/Wc+ZFsvU0ov7PGGlkXo5D6V4VQONJ4yWCapXFLC0g0IsVpL5
akbWmRdFmxh5qzvXKXJ4aBrIFvWNb6lPaFBD/LHptbDa8ihj4v6nSwBSOwmwV/caDtXGJyl7GMHI
GOYzCbo71ehw7IXKG09pNB7bxH2r4YvOgwsd+CmwbZBz9bYvnhw4gCHEFJtOfQkLl/TFF2i7jynO
stA2tnVYbVF+0AknqTQNIGDoUwlueb6eCO8EHM/nwbHpuqUco/+w6g5V1yYP+rFJQBxM2XzNGxhZ
vDSj6m2y32GQcew4LB05YvOyI03qpe+MrTmhHywt0hNRFHLdutIwqLt63p4tQQDTf2PZ4A8CpIdo
cnaKIa7LLlCGDOrKC+/Uddd+C9I3IMUB0sJXz0dMlu+mxDHDY1RRGhR2uNdXYnrRwzi/xbm3k8h+
kAVSp8D/8+u97dBqiZw975H/yH1kpT9503LMhhKdt3UcAFFTk48XLcbS93mklrG6fDOw7EIERQ9M
rwmZKtHk4GFKg23B5WNxo9fJb6xtmpTMKyTCChykE9Up67Himlm9oJMP/93cIdk1oE5qJPYexw1M
iuY6Xr5LGX6BmRCowhjE41Ct3Zc0sLZZWX80KAF6pD42ux36EGLLSNZo4LcuyGXFnzmX1ImJQjfW
vbOiFe9hetJH/T62yc+wE2utN5uCPTfX1tyZot6GJiNor1o1HizfzCkyIRyjzLLYLJMpvjsoOygh
xlcmh9rh+6C/HYekVHu8xJn74AMVr9FopVI8+hFGDlKzC3/S0XYEGuSYYpH5I34umfrjeoGKYqIg
LxbzJ6j8LbYFAdSJ8V9l+MRUjNr8WOhojGrHyYbUW4eptBFRyRIg9GozZKA1u08M4w0a+K+aqn+Z
W6Xkf/hqB/x8My8FjxbN9izk0Q0h24nDCD6rcIq/fQfaUhQl7O7x0XH9v+TpcaQ0BRoKuTEq0Kuc
01IxfPMtPcUJpKCh5HAbuzjbpoIOmWUpulBOfUBWeMGPvBFY/eCsGMjhgDIlNgKscVI0FXFyhPFv
XCGZSLlLYB0OhVF+uz6sCuFF+0Ax9ea8Pu9ACiFYj24h4UZrO6y/5YJH3SWsAuqFSTu5eyrC8RZB
it9IPXKS3hNJ4/ugGE95Rsq4Z6QRkeGoiIqYA44K9ria3704O+f4g0AR0qj05mZH9/0T9t/baLYu
25YpeZnMv/kw3o0xQO6jXkhnB5EDiprBV7DH7biulfkqI0SM7VCcRiMn/CK9+K75ordTJgufVR9v
LOlu0VpyM4aTk8fvmLqODUnBQVxeuhEgTMek2UrJj67bT6dVn0zqd2mW75XV+6uC0WLjdwRVUCBT
a0QnzUkLOAa5LSVtXd0bGa1saUOsZAJeKw5RQ+dccURCGVosyEXhaUnZ/PFjIV+G6Bftm1we6HQz
07CoK9Ktb+WEmYv9IOKrXfmfg3b51EhhHyRc6LXpWQOWDNgihU0ggFbphc5mEDkMOw6YdtQLpFzt
AufBA7AaV1cf68UQDfC8xOivWk5GiQRO1fN9uB5EROpJo7Q/09REUu6HjMuV/7xAuc6tjm3DImk+
9PqzTARMnRBIorMq5uDFxl1tjeJfRYBrF/ZkM3o/Tb8cjNm+eqiQMiv+8OziKS/CCgyJ81MkkHNa
U16cKNl4nOncUayBub8lUlGiTJULna34hWWgzla+fIuIY3behmgBM0mublCdqIFXdli+ecIgaBXS
XZET+4h0mEM2ja/U/GeauCLRh3AR8V+THKQx7OUKrMRTw/xKpTDTwQSEPkuQ1Jl3kl4/F8+Z9klF
Rl06et+OOW2TmL4mffJhLRsA9JLCmLmAWlttLh5G5T4JBCPrZQqY68Un1igINvvONAfIctqczE6y
i9AbP1cmUKCh6X5SW4pdwgF3CWjDd0ziArhftMzlZGxBw2zCSQ6nxTfWuoXAvH81auaL3XnXsFLH
sVwufTs/u+zsXihvokH3MHBAQqK4Slo0uCFEi9Gsn8dY6Nei8jBx5USoe+lXH/Zf8Gf3LkATg5cr
rCD4tEN+7V375MHmosNIfl6qvrwci2NP/gMhUD2RqUJ1v3ZHCBtHrIJ3fWgFuy7M9jEGzzQtATeB
i+5iR6wdCxzBAk9JGK8dHgWUEEm967SYfCL24UFVLfAEoc4V1XOPGTms/atJXxWV7TGP0lPGflcL
Ik/DaHyPSFgt+u7UtuW/2sOEm9Fmp0S2bmPN8JJqusma17LlqRpxuzfM1Oa63kd0mjfkPWbkaU5A
WHi45nQm1iltH6vCwyyOOdhP/uRNcU/5Uml4cwSzcCB5Y8dcy5ze3QCUb8xDyguWkovIc9+Nof4Q
w7a0yXlkBnGubUZ6TvJrUMBmRX6xJ9z6HEbNgvcbcqIjo0xyhZueUtVVgIstRZ6C3zloTqZnfyru
EWZFN1fIHmw4zu6CFp1ARX13h6r47dz4b+L4byklExWD5C1llOz6jZEEnGAYylXdzRq6F+zJQOV6
DHHzi50Xt7T2L7GPU5LCV1YeMU7ui2agTlnwpq/Ao5VtgRFzJM50iHsaA4uWixa5uyOx4+RD/uKg
v8ZjQL0XnVKv/aNLmNgvjg3wzBL1gFP66ODyvS4u+adxOu/wdmzKPtokjb3Sh2P9XES6u4MuMKn9
PXEfGxegspX2qwlzIJ+nOJFndhoScXERWWvdL+Y9A7T5MJSASJBfqIkQY5Ps1JwJlOgSa5Xb7KEz
j7lfwY1lI0h6zkucGRYcDbilnozEhu3OvFglH7pEdgwX27TPq25GiV4gXcD0BP1Yfw57BADXeWj1
yNBsyA0MGb7pGl9lV8d4q2Pi9vAP7kuQVtpRIaryIqEnncbafzJlUXE4lsArpxvVixhHekeo2G3n
N6O2wGL0AhzqTN3oxfUmGp0tdPeVDXraK919RTvH5hC75HL8DTmFj9Cy5pH3i5Dpvk8o/ptuY7a/
SS+hf/XMlcN9lIYHyx23wCkKgXxudDAa+xw3GmVy/nRX0mqOswBJ3r3rCpfiHTaXrqoS+Hn53Rrj
Tz9ytg7/vYJ/6UTdauGANpqcWRmT+Aa8qSqL2cnwfejzYFyIjZsNh8o2N9UoP0MboxknlS6cb3UP
24Pf3noVZTsa6WVAneOsrLD5dVOodvoc1QrqMt2HSClWC1wGLPf4dxLpvQu/dI1pU55JDAb03cFR
vGM04ie4Es5WEydUJrFPAf6ZuEXXW8szWfb/+DOiAmwW2yAboMkOEBSTnaPwITZF4Fh4gEFOUXvZ
Xbppam9d8g/p38gmc5zZ0QdaApnJpM/i1FKy6wxNeVVmyLoabohwylWqUJdockZkRwyzpyrA7eG+
hSSdPRiaoSoWYKE15Z0wcP42xGsh12scd1st1r4z1HmOx3UeY5LndMZZJd0vU8PUWBuNRXKYuvRC
n/MFDxG8Q/XfqVwf2TCBX2eOS3HDu7zJ+NuLc/XM4UysyBoWxJV2/5ef4QvgrNha7wvciyAAtWrl
W72uy+nJZmm3tUB/Yx7UPNHf8e5WHj32UEboa5lWs/YTa5fZU/4AD+mqsE8Ew3D1BtAICSrYhD7R
iLJbryhm8g8moEsgFhTGJhs5xUlP3JQFhqAMmQMwRygpYPrq28uccyO8N29KdxjNDoUd3OmLUhSn
/lPW5RfQe6/AgTaeLN86wIRlog4KgJjeR4ao2MPB+y1rdTfz6plniZd6RAzYaGwzU/7A9/r2bZ4L
Lgu+y4oX7Zo/WyG22FQIzAHcInT8O6bORinvmKF14NwbdJhoOi6IQBVFcdGT30Mo9JFHguZ+h0Ao
dmlI4w3Xu8qAQHfbe//llPZPi+DJallZmencsI7SjOMB1B2ZxW52HTtD7BvnOnFv9FWoBNTeLcfP
rhs+x7Q/81L90B0agzuoXLUpKG5dPzw6wXhCf/AvKVj5lpGfKg8mCEja7aIyn6DPfNUu2Oa59l7g
Ty0D7286Negc2/InsZmBewmJ59HSAyZ17XTDfBh3nLxHwuBAD0ZUpulv39NBC022KAJf0DiRLcCu
WFOxFHyTC5uvWZAZCYWPMNaNqlg6QLO+A+oizMX4Pwm07911a9V/sajxTALfHVR6Fk55Rp6UUQ4y
guO0w7ksmsB+BOpv5lLOuFpfCXIOG1PcD+ve82k+gait3mOzwZvL6IO28cC3FCgybAIRriqlTTWD
j3qImiIJhq3FiVfwovOydBeV4aHlqix2Bb9qT4EF6McVgJkjAFmsnlFBTayc9lKk2U/iY8wPBvsX
E8kuZmu0e/qPY/yNbmA/5s6FonzFV8CQhSgJtm5DNh9K9YgdsXFQeRfTQIM72vput6Uhf9C3LURl
/FBF1ta03L9DFVIQeC7RS3gj3eGR4dpNt7n0ay/n8Fmx86Yq2kQF6gCfwVSKo8fk0+v7YI6Y6TqP
nBsXIWvja8ZKsQ3l/BQm9aloPEzd9Erjbufl4aOlPaQihR7r9OfEUYCGZ5+ysbqMZg9Pz9glzoCq
xl2VVh2tEaJy+MyWVVMxTRoHwhmg/AJojEzv3XDbP7pLn6cBZ11rZZfTRSRFwVsk+2lliiUPAhEb
ZR21335ZvhAPHzwsHeh5e9zMlvjIaQg6EZK3AJ0uIwb4Wnz2wRhWncx+9FvW6L1P1v0amcXDUuGL
5DnV4wNncHd9HyBIGQANdcjgQmmuHP2CmZaTORgfGdFgQZKfqR+BeoL7tRKf5jPUwFEC7iLgcKdz
OKoGESXVo0nbruBYM1nR0Z1QBPB6tfQ5gO46XpsA/wB8t28I2nSXaVqqzt4Hs0+LYABW19kjhnMK
7rTyAGEzKpAi3zi9/BcgkOEt+YSrZ6M/nhvNyKUMtF2AoVeyrg79nP4aNbotXpNK5n8Gh26YNXFX
7Nb8MJR/jcVyKtqG3h8y0lxcJU8/XQgGvo7t7hosELrD4dHdKAgweFCj9Wly4s9oBCHkOZHxxsi3
uk8JohWcF+tkAqfbJADFFHBqm+zcbS1wY1mZJDBo2qpsfMY09qmbiU5jG/od0Lnm0TTMx7gKtnUr
KTPQ7SjdrRvz9ViEu9AZnyy89Vk3/xFd9hPWwx89b4Oocffn8SiC4Rms2iHDy12HxQ7n1wTgo9mj
vdbSdEAYIUYLsakXqGgJr9OwPzlZflJjscXpk8I8xHcrDq3ZviMe2xNwh1HTJvnHaY17VXWPWes9
6c0n5LXCE3EanHBTdAJSuUnMUcE5MXenf5xIX4LShhrHIJEdUz+TPptLEJs3d2yw/VegNQrbT9fG
Mh9l92dxAOtNTyOhuNxc6mvffh0Fu1P2J4sBOyQj80hDhpgukWuwA1q+rjVGcMUmNFRIxXNztwId
ZTImyC2cCc0i3hh8YCdp2Hd9B+yuO4xqetarQGrxXYO1hXLfe83DpyCIDxnbSVb/U4P/QsLlBjQc
Q/Aw2iyUC36UHVRbPrph8S7NKlh3Inyal+HYdc1tJgGSI9VIN3W+TGl7mAbb4hQSrp2I2pUcpPmB
DOhrq+oPy/oRarkkY/G50NOowErlTMRtAfLc+mgWbBB+fKxqTkZR8ImrGJR0RQnmOy7qD4tU1h42
pp5AU6tE2IX9YtpjIGE2XF2A/78O+bCfe3R7jAMiOd/HRpyjZrijElgILlDLeOiH0FuDF3toe8qn
oERrZNXXbM4vSQwEtv22eVnI9imKfeR0g3mpidiIRLoppHXy++h5br3d5EccmNRmiLzdaI6PnCQO
3ExMIv2jY0/vss13QyPXsV3sG8z3njd+Cm/Z4Ep9tM3pnzObdxcTdbNQv7hO/I8ouAo5BEmMbnid
RqZtbUTOZriOs+DEpxkJzUbtMLPYkUaIlN45ohnVubsB+0/MThhW0x/TkhV69vpTMlbszPFdmcbf
fGJzG4rk3CHfaTAvPMz0s5DTXyub3Yau2KuZleesUzcPLALGEDhxICuEYx1NblrVIBgb0msRyEu0
1Nu2EE9z4rwgtkNGMf/OdXGPYwiJkTy0WUhV5/7FYw9nweXo5FbWhlhHylvPuYRdfURXeo+9+TVz
8J5RL4Y9VCuneZtd2HIc9tEiuSqbiBdIk40WXLVoj4huovnLl+AgyMkN41jZw9krQ7oBKn6a+1xn
dajypnLfPhY9OQkKhVpLYenV7YtCS11GpI4HwX/RHxcZET6ICqR38zeRGRDKlnkdGEm5qsV0CmZy
4JYS/a7+Beysp9ovNWlAnmnpzvwtuW9mhMHCQzh3TM1xL9uU5IYi2mRGD/UT2YCabiLqIMV0yOPA
cEobLiO25RGr/ZSu69bRHvXw1bOnP3ncvyxzfw3a9K3v1WPpiEdg0eFD487namyvk3ZzJHDHk2I3
JhJGIv3iKofWOCZfeG1t+isRu0v6LtLpqenE36bp14nS7eMcV7Udu3RF+VbXdY78fiJtoOkqRnoZ
b5giE1/VNG+TAoUsEGtVpie3WOhC4mdrllsWEd2lI99F8OXCkXLcZku1tqsXEOO2aeiohGpPTMdu
YmS7MsvlyuIibgTxFuKgieWWcVyqdMPYd9EXxntjqk6WsRytgg6C0avtEGfOppjDmnDafsfhYxtM
3obFMz7UpnNWox2f2d0+AqvC2j5xVjPGWwzU2IjbE+bntSXNY4u2LDP0gTzKKUfK+GotPFH6xmGJ
X+mnC7eABoq9KeGcywQ/J798dFFXD+q59cMXUalHR7nHOA1eOYvFj26ZLYAJm60X+c8WjkJc6qeh
j3/mtvtZRs9HaCGeKwuLne18uxO5Fb7xy2z0lAGY5faklyWJTuXogScFwqK31A6Fw1VG0GJTC2+4
RyobRnP5+X+EncdyLEuSnl+lrdedxtSCxuECpQVQAgW5SYM4SB0pIvXT8wuc5mKGZsPNPReFQoqQ
Hu6/aOd5b01Zt5xbidmZLx9QhlmburFDvqHazMLdGmxM3QxqvEc8KUdwp2KZ76yjD25mLpNkXTfT
Sz6mT4Od4bk5zXs71BYh0uG3gqzfYm7J9iP4aaDFbG8iSwYUPhA7QlX4eyRCZq8jrgIEGFvz+yS8
P2mOknJs698NkhdO5Z0CzT61rGxBhupimL6B7L6WBZiUCsAZUgRQEXp8e6mFgW0Jn+Us7wMz2ae5
hdXmUJ2LGhPlWmuf06TbN2CT1ETtHOeQZM5PW6FBHzkxUpZpB5nA2csJoD+Ed9jBKJAXDDK7V6d2
7LiChIBLga6iToEZbXSm/EbbusB6ROMcJjfYmBJgSqN3C6O0tgIRH2Ng1UHAYJu2M+E21OwFnLd9
R/pJRPmzJ/AztA3KQ4DOWrc9tr2nvLu6W5WWz7lVotY7PaZWf0mD/IiCSwvKMgsg4Rn6bkLsGeou
bGoNrF+ev+aeu+6kvIUpABa3e4zaqdgqwMdo5kfJsLzrXPfPEM1fYVucS9/YOkZ7G1gI3BCdS6mv
II4++91wcAPtJgsPf7ThKB0Hsxnrw08zsBKQjhsEBCJvI90WGwX3SYflqZTHjphF41FEZaYFAR9V
z6PuPWuGh1hy8R3FYtvD47T7ccXispBMnQmFRzLB7s/IsKnbeG9keBEi+rIsqn4CY+uiwmijQQ6s
y1mUdQIeCcxTEVPaNZFSAhUTKQS64FwysFyPsf7TudFSaA5O0CZ6HqWG9EqioZpQV59W1zmoshpn
6rvonOT2wh4Mm0jCvgmP40ZQYd0Gna+wEwNVXetJuMEqy8i8QJEBA2SixiMuSWlTAGKFivGNcyek
7mNDnifdtxeBaW3gFe6mSZFzQ52DJGI5eIAeRey9UHvAXyWFcWS1z3XrbuuIxGwYl6BR/bNsBhNc
qbOeZIN28FBRonAf+ykgpy57BCI7FLnFEf7ovLJIxTTdCBzHWI+GDnZyfJn6/DabQXDXgwaXJvYj
ajAYtbbTzPRC0PinDfL9WKXvnoEAsx5AZTNOeZEce0FmzJ9OMqRyNdeXQvNWfjMcR9N5Q95511T1
xXI5vXQOwgbZxxBqHVl/6xE0A4PB7T/N0v2J/OABcCme81l68I18acGW3pBbvlSBeOgwHGULEedG
wehzk6QNnArmCRoOeXKfjJBEiZ6Iy6e1N4BhrmQEXrnqkSPz/XUMdZiEwlcBJ8K3rKscem+Juvia
wXFt6nHjZWAesKmLMuMdVY0D4r4SSVSx84LikvnDiwHuz+3TnZUBh4OYhUDNtDeCel05NcrqdXxN
qpHXSkDMmRRqKpMwvtoPJvwjheQo25uWAY6dOKP0LlXMNOCM7Un5gCTCMQ7yi1OU+7TLd0ki9up9
VNOX4HmAdX7DEnswsugxbNonLNlJuOGLyNOBhtvGg/8NtsYADlDeww/48Qi1Ek2cMAD+VBcga7M3
qmI/dvIbDiB2BiS7ENUimrZycckCczMV4qTgqpTYn8DB3mo8LSgK4zXLa9dtzbEe0zxq80Xlo+gi
VPubJHMkygmT3tLc3Ee1Z115+NeMVM06Nw9QG2IrGqetDRSzzvJjj8UEohPnLC32EM8OieHeZo5J
ZuHu/KA6O3n2Go2k3gzLN5YgCZAyGDsbxdtGQab22kxxjBQ8cyCcww2GHdsCKgz435EkXOLBKECT
T5BDK+T7jD4QydVP5sOqg/aMDy5hz5ht4nQ+Vo51UP/PtvlncjtsV6tVlssF5LBvEGunAFBoHzQP
WWr9RDkmLpbuJU+16OWGZe2Ket20bCPjpUJx8M3wKwfTN6dfRln/OgeJYnSc8DaBDeuFEgdqQI2I
tvmhti+ALWR0bzbI+4FwClq8/Z1j46OSH0lSbb0MC2Y4t5ZWbMaKaDlsNlnMA0z6fdZzXpZoaenZ
wUxQ6Db7e1sUZ9PKoc6XGy68DtoZSni88fv6rOnGVldia/Abl60HkxXhfkRQR9DpSXboBWV4JzJf
CWp+MHxAHQKl19o9Ie+AS8EIxQBsKtmK6dOSBPGsRh+mIE+GL4sFFCA7aYb/BuLxx67YdCMqOIU2
LkxGKjDX4zj4myKO32dN2xqkFcM02vtZfj+m5SGChknNaK3umgJbNxxn1UlA7r7YpdH04I/efTqM
ny26BmjDpit1gcLLzpUxUO3Iv0yGv1UnKIkWmAwL80JVVhFDqd7qBbwg8TR2zLVQNKAZgCbd9bjH
3EFFv3OaYD12yWWS/iFnP0jsTin7kkzzu59scOSbMLqz1pm7lkwqVGik4kwAkWh0UPTI/S8jE3A0
p72W1wy9GMk3202v2TAHa9V5BXSUDh+0PsvY8mPz0SKxUMRoV9fjHhGUZDO44k+VIqqCOGxn5Jd2
mvWtO6afI9OMxPGC+b+eM3vdJV1yr7nSwaCs+iCExZSsRdCg8Sg+mSUCgun7GCHF46XtDuzIToe8
zG5TptcJFAc9WCxh8S9Tz0GIiq0AUN41SJyPOeK8b3jGd9nM2wiMHjUWkoNzZRdwYBHhEhQWfBiA
iEsgNQFIcRAoirXkAO4EID09CrZmjiJCF2n7iDI7gPrhWFrljROgscnLFP9l9f7qOhW89AVFwzOJ
QO4RyVsQe8eRgjhWzkGzGmpUd2SFp3kzP7iQkTE9/4OaV7jRYmpC5IjTtY2a6iIvcJcx9fIrHy10
nJvmvknw4sucRTuTxs0QWiGvB3ytSbwQuE9fYx+BFlmoQRaeVbW4COB3EcuD+kW1A/IkIM2qmOS+
FNiN5cRObKhNvAZgh1ZVRh46aXrq2XqfNngbRojwNwXhTN2m+GdP5mfo4feAIlD32IU2juyly9me
AFG+JFmt5N9TapQN6O+lr5sjZkRsrcDqZFVcwPXmKyOwXqHycpD0ZutNOjo5E1NHik6fmrMki7Xx
rWyAD54GKyyd2M7CdEQRo04ecStpDmIW7GJOEKztCO0xr+2AovcRbmScVDa9Dp2x0/XowHF/OIpZ
C4FPleR+HOif5UDWGV2VdNsPwjrESAgSHJXmOoxtylaC+IyMdGbb12LwigJT26G+tabXLkID7enM
iN7LVjNXTUnmJaizBx8ywtUtYhLZwnEzmPzArAZnPHuj1m30oUEu3vDyNac5RCOmCODFgCDjTG0J
W6dJ4pKuOys36xGDoHGBP/jpkgGBxTdFz1MTmUw6Ajqgv8DkcKpALED42b1bu+FCKFNpUn/WMonQ
ZZ7nrNsmWCMt8zhA1l2HahDEFpVV0gUXKQQ+iYbBISAd0qubxx7ag2O5R7YtQZWgGLaz3UJoNUL7
sWmpWmdFUl9x2rNQWgEloc8wZtuQgr41D/25zYS/IK1QLSYdkQe2HYrdplmt07ENz57VNevUmIrH
1uiDq6MVP0i//AlNmqEQAe0byQo3aoAGEdpE6640C/iILeIRZhJSHcTAClVcKARtMVBK6Nt+axaJ
fTCrLtrOQeYeZG+mx6HQA1hObrqIOmEsC0wl1+04JMfEh1RYTiJ+bqHzbhvhQRdwO5DWFXwzeyLI
Hfu0+yLnOx1T2zF3hLBEkdaArJxhUx2yx3SFbAIatn4ybD3QjXf5NDX3hexfnZC8BxhAsaMsxTm9
EjANBT4iOnvL0tJrAMKQZHeY5aSbeohaxH4l/NsKf5LWqnW0OqIcxpzUD04Xmo+BM2fPnNqgblDl
Q6BC76mICGD9hoS+UpaAqAMoxOhCNsgKd7EDsH5GZqCl0jxqmnYoI0kcKMb01MIxvYtKPMd1xKqf
07C2nvJSr1NQkkGKQh/LKeuG2KOOxZGkgxx7qQfceBYWAMdXqcdywSnoTjozmHvA1JwraszORiHl
th+nPUzCU1yWYPxxfMpsBBnbem0DiMyLFLyCyU6a2Sglk495MY3xnBc13OyU1LExbyZMYbWK0kyv
Ow8R6mWoY3pfbuFttAiwF86sGQFPbzeYIwoCaWyQbeyJhyTdsk1c2jp4ndv8re5RdZhL8gitB/oG
pAWigY34CtrqJ3FnoI4YIGf+CAUC/BbpK2ocbLuajyNVrb9ZecirOJj7ziQAZNXfY2m0sckZc1q7
pt305kFCdVlNg6i5+ka5Mp1839fQ/h0asvPCdQsGyo8hg2I16VfdT5vEl7TJjvqQPSHQ9dqG3isC
fzBXvHCDXC+0JftiSCyJB7vAIXFaIdF1NKvpgnbUk+2QzcqzdRPU+1F3b9PYbt0ieolB/HtmvSyN
7rkekf0eyAR6Qr/GFLto5lhblYYq+iDL2TvmRUiPk/vIlijIJN5BPsUnr4aDl6T1WzIR6+ggG4NO
WxVODcAChZM/aOsB5s9h9hq+galSBnMs6mKAGug4mxLUkUPhIqy1a1u7j0FVPvt5cKgFfEld79+n
Gi7NEL33BqVJm3r7CKsbs06sRIVzmKOQsmIOxLBBN+huHBxi8LZemGWDKLfC2wcvSd1f/Uh7kqnx
NJU9jojpvdU2Z7dFUK2rSHWijwX5EI/RyYAmAT0Uf4mAQg54kGZA7Q8LGGw69ZU/f1jZvHObmZ3N
fMxjc42QCfgdtpsiJsuVFfe4a2H5CczQCawnXvSLgO1pVsW4WIMb51dnlxajjmTcBIWjFapMOdq6
4X7WoCE0KoEDLxk3phy7YB6II2tirkh2kzB0n3Iyva6HR4YuOQhbn5x+zG3ZGrewcyTrTnoTGQrf
I2TkpT2Oy0mIdEm+BWmNyjpVVG6TciLPR3KJqhw83d68CigwKHeFDfYnqOaOZGk0FI+wGvtppmLt
hxyvjcIEPMfN8zLR72SNJLA6gpuZTy6B/JYkrKjH8ahUFJSix6ZzwSQXQFarGBZl/FRmrDvKjZH9
alF72J+bApZL+RQn5RlZz+zO9Iw312YvQtkC5nwTWUuldl5VlPuykdEm6urc+sVTHyOsnLvQcLIS
7crQc6BLuB+GLjBgqCEM6NDClNyKB9wAyOgqMcA+k+EgufEwehqHS0igobkbvGDBAHxVifF4sh+c
wSYaGuODCdyiTcDh5uPcQ/ZC00ez4mqTORog94gVTOgYkyGuP/q8imXDjC3Mj1l+dOk0HPTBli8Z
J0rLGTZK7UylXomqHgZ9BIdazNc8ypLFBE9vFbMUJi5E4xbF08R0YZ5qqJm1Zr7krGeQFkvcVTHK
DnVck8NbNry5voRRloHvG9z2fZYoyWY2zOJeWYNl5Moa2T3WrOQgLjny2VwtvPpdRKwQNhD0WKNM
AFTA098NLbDBkFGYg0H3YMYTRSXfKVYFOJM5HdFQBHsAEhtRPyZotPN6H16ZGu72EL6RmyCyb88g
D/cFiYtdlKF9rFrYNqaFReVC6M0B7aVTLVpMjrO1bKfVaFhHL+/eQKOxeAwwXsLGRQbpO0bKRSaY
RVnDZxZ3VBuLA13zIrUI+XTCIhO4eesjmygLVSfo3sJk+sE4LmY39U+slmdn0reYHf/UGQI3LRxc
PGe+BfBi0WlINHfjTN0KnFjK8aXWgpdIiz6nuFrGuvmYNRO+KNqJusWjN7T71Jw6sv/JsKxsBETI
OS7twloEpGDLOr/Z8XAlXwn2r3wOFVmjzB8mGR0c3/1E1m9pAjYD/le/url+SNF/8YuJDBJaT7P/
iMbAvaRm4GXBBpHgaycxBCcnsVR7Qw9/zcwb0hpe0WzrlkAxbIy3zoHvTfy+Iy4DnAPbbOUp4FE8
6w9R1RQ4I/PtJt1WcSWXqo8IzZ9BWF81a1oaxvysUewfO3TIRss5JQpH7RjyGIXiFs31NfDi1663
bs7YHYRXHAvSbP6csbRDq2G9EJidQg/dEhufY8c/mK22mLMZygPbYQ0XiVm9CtuQl1Wbdxuc1fxj
0QOQwSY5xa+UdK5N5Cj14uACKunFtvBcJrGLRpm+bnvQUm1/hrz1p+62mat91mw7kSMorDI1BJo4
H0j78zt8l3xUlVvQTjzj33/aAFGm8hmO5LWcp+tUUTWdw6ZbCDcFEsDh7+CANFDzjSuUBRbUnJYF
yGPL/6oRzct1jGspQE1AjBqmUmdQSmT3Rg0mflQfJml16LXLmGOtzpvhwDs2n5hgeDDbMeNMnIcW
ecPsj3Is4RY+aq38g0SG+ska2qMaaSMw7Ra0G08NiXSdQY/qm8+o6JZKxsYW0cEWwV0xga6+GsFH
omWrYLrw5iJkx/M//n1x2sEhq8PBhPQiyOXPfzcG1XmwA4SM2ZVr4EigiWeYeUo7G4XotZqbcfti
qtphRorg0hDdcNWM/D//jKgepuKbX9kIiMkqXeXG8Mj7zcgMQLNoyNXxNZ91nX9IKDNA1sT41QTG
u9vyLbrFAjvBbE7pMD5TVxYkmguBuOEnj00sSiqX5w7z4J7HLKvpjVQ9Co8Pc3C2MjyJzG3rl6AW
t6pxR4TIQ/3IT7oM/nghEK5KQxji7NmovfAi9INmndipKC9ehum7Lsv/Oy74wEUEiGcVVrQMm/fI
bzlgI6nhQ3Z75UYucdi/n5JL0ikyOGFxmhnPXoU9rE+IjsTE3w6FNlC433xb/fy362n42Js26h/G
ObcboSQxYoqpvpvElfacB+RL05vqF+7fQCI0njsnfVXtwhdHVmOLsgVvSs1j5fRP9JJHXpCWsng5
teUrApNQrTKW0FDZSvrppP6cDo5qNeb+tpSaC/TA3x8Yp1r1wP93bn1QvW5ACGn8x9YxN3yqkaC3
ug+36xVsepu1J2d+Urd13HTPnYbwMiAlwje5PK/KY6jhpiah+qx94t7ci4blv7x9577wlQmoAz2v
gfLkWwO5pM4bH/kG1a+MOmRTklnP1u44PvJCcRRsjHRQr56gQ1+ifs+nYnZ36uW4gNr9E3K6/DWF
YvViaHht1G1ZNtRNGmly1F1nubnu20uF4muAPQJUIDVvVbPxy95Kli6GsHQqA99LbSSb6XgB/REA
WP5Vsyozgop6eKH3uQdjrQXmbmv3PE3VfUvUQHxkS+6t5GgGSrYSN+IBvx96mh5NuAyWaQvJyuE4
Ry97ECN1Yh5gLk+IHS+zOUTk3tn8PkjUnyOoImXyLtNkb7CCJsNjVCMcTngI9TP8moa15T17WNDR
uAwCGpfcNvdGUh+OFH493rNJvjKTalAkc7PqldSh95SwzqgepDl5C/6S8cz7kwTdq/0LXByDRe2g
/FngZ1uLAeE5BAssO+r2an3hD3kB/ktrDUwTa2DLb9fCyXZ58N2P91r3xDVVN3AVo/jbNx0lNYQ4
aP3mvXQ/2inY9uB0veeY0ooaNqo/Y87LqXGNAGdDYMLAO0GRkc/VK2lNv1MF0n8/gRYuLJGBxsYT
EBsoZ1qUIVoj4hF0+Bihk2g8uyBS1BX5PSCnZTAlB/V1tSKhpjQSOrPdMUbRrFWjF9xLJsDCX3nq
drB2nc7Mn8n2Qp7rBuvkgQey6hn7LgS31sKmwF4SOfow57IHzlVDWv4u2N0zKYw7NmvOskh8MAQt
cMWuf8Mz+w6L8YRnhXQOqB4UhBKXoZDBDKBLuhzL+pKR0xwSk/K/USwxz1vKdAv3ENXZlHz5Z6s/
pKWNCTTZeKY/HaT+McU2C4uNOzZ3jBkeVc2NrvjtrYDKkBzl76T/O2nUrkPPs7rxrWgacKfz12rZ
UwtHgaO6TzjCXM0SCqvIo9Cdai6j3lRXqEmT58k7zL3QWIxrFXKPm2w4qpakc9Sw960TM0QFQiEH
d/6XAco1HLln5MZ5sLD1g55SD54eJ47hPARzQQ0pFg2MAdSsYZrwM7taTmDW44hZWaDIrBMvG/Bf
Tm9wN9WrazNF6PohsVHJZFTb8jwqgFb9wPPwwTBZLzkykjpnIZS0N77yWpTZwhEfjvMnqyBcIAjA
2sd31f49guRge8bidDm5tnpt07543pMcPhsUOrmhXgPZ1794OgaKN8MzFGv2Jknpis8E3elxcGWJ
63MqJwBHmXo9YEN1H+fvWpSgdAgKWrYPiXH1ve6L32HlfBdaAM8TiTHzWh9mgif0m4GRRMaWI+m2
hVBj8ZGtt0j4PqrX5Dlmcli0MAwY/qpgI9LKz7IG/JIBliAxhmE1yPj70diBeiSj3sA3IYgtmlVu
RvtA2xStsQ26299rJEaN0rp+RvfvGCjFU+ItNcYDRozaIcz2WU1Go4yzlXpFW8OSrHtUl6669COo
3VvNLVnQ4mHV2NTmBmE+MNbU42joBbEc8LLsHkYIzhFHJ5lzrsdetO7Jx5DZsdA0HOr2OVGk7RSh
Qc3EJMLd0VKpaFW70T2jz0IS/3HMklKRjaGL/4QAwlIM+EKzxA1h9pCijzj38qHqPfLBePjGzXT4
7U5mDN6YrD68AAOsGwhFYAFRbZmGFV1oW58MTAIasF5ry8zRsHnpclRcg9OU3oMbXKkw0pEwFAux
7YIWm6G1jyNRLnEaINLKugu68Qeuo9YErj1SueskgRCDjx+5B5PL8CRit9TH6Na8hkAh//C7iSEC
9ZpHs4lyeCipb6tgH2pv0n8hsmD1CUoT1s0TLii/63JLAoIlTgVwagBn4TvmW3dsTbysckQpsk+1
ohnfPGVQUyPbRTlTFI4c8bo7o6bMNsF0A+6txmjrqo0aJtJdVH0GDmuD+aHOiTKPqYk/smLza2gG
kExAN7qfKg/x72bFK2TbN0rbF4UfQpzgpJY8B6IK2aL3uVTbAn/R5O0mJw5B7w3NGxJ9v4STGepg
uue9TDMZ9h7piwTnpgH9HM+6JCMFQIc1YyCFgntQz3yjD7iDujUqW8HJcfEfZBYwLHomDO2kpk8z
JbDsuovapIQFOh7gmEPz0P4VGn0MPLWtqSWPplbd2vMAlY467ybS8HzABgbZq6BHI6xJEdEZ79Vw
mQSUUXAmdyWgtVHOZ1p3KABMdlu4qirs01HotGnbWC9WidmsMxfN/Kpp33t9zUPO/DrwniCAr6Cz
gO+0UEqn5A1QRS0XuCzcZrvblUZ5mjtwr+oAMkR77MHUYepvNAdgErsEuYgjtMG8Z4cTATfmjYgw
6U4LTlXUvowjwAoQEjSVRSThu9Qt8mSjhjUYZGxSjqoNGtAdBJm0geH7d1NLqoP3aAmdVDNbE0Tq
lpCMcxQDiusrcQC1IyYQSJrfBRBJVgO1e7+r7xnFKv5ILgN7VI24GzEFJ4yaUs/oG7gLZCST20cU
bdWSxWii2XgIe8R5oAfyWmXy0GLOzmhRL60CAER9UdsjAQWqlr8ZUaZQHxPAhqO8Y0zyXU8TBwyr
YSwfGGoMeXXEsYAJM0Sa2Fx5UIxA8CVILbAn62iR8ef8Hd3BCGJ2SWqdPhIPv5k11jrVE4b5FiX2
ikmtEgSKNoOGDKUr5MStHa1MqBJ7VzU3VEzmXCK0I4xRQrzGVe13VVZ30C5NOz7pEEM9TkW8Lh+q
SZgQ+6inI0z67TMGKu3M763oWQmSskziAoBThrcyIGLIcVdRkNIrJcjBFpa9S6yq5u7ZNN+sVp3I
VPyoWp2BouJoTjDO37MLl1WhAtHtby+1oATnrQBLw5OwOjOh9twW1/GtM7ZrI4GCQ8hXj7+dY3JQ
AUhFaJC7u9AoobbWBzSyP9upXU6WPIwDYmNqE01MpF+s2P+ScwX921dsPLJ4dTrhkIk+FJmBtK73
bZ8h9JS3lO+bAB2RdNi2QXnQa/t5SNNb1Vo//jy8RC2sVNUrFR4VKonOie+YIVz0u3PGPkLSTMaA
fC/4Yrzpve4nktaRKrOk89jJfEOnxAoJHV1TIjDzYE9i1YYx4dVwIxsN6c+DBp5Z1YEzY35nsgK1
zbSpoLmC46+V6QlutDGEpUz5wy41PbsZvbnNK/uRrPJJ9FT+w/6NMs6u6bR28XuCgnhaxs3TUJUc
G8c1xlhnBJdJm6Oli172CyKuhC3NzsqbQ6HxFCCAdmp6qNGhe/q2S8ODa4/klUkTqy2zHG4TAX1n
P6rAkPM2ICzv3FlUi7SsgJ5gYWXeFk8qFVP0wLg43zRAiinGbl1do4aBe4CRcuAArHnt9VlReldo
sp+EU/WLYKhf0Zm9VPj9BerE3HDkLiKax/DOqgMAd5PdlObSLeO9ZJQMgTxqlNyg0sPKwdTVncI7
z0qPbNt3ep6+tzbqsGLYSYHwOtgQlkITK4u0YA1iSPdy8KhQJwsV0KA3dx09Fy0W92yoIg2csiKM
3hplLYucsaKzJBwEegDoyEpOU/6NqxFuNdUrGqSwPr3qedDcr6aEuUFJ5TJL/xaM7kaNNfX4hoC/
/7slT9FXQvw56SDb2X9+EJGAfecuQ3Zm0SCFA0YnALLvdNEL+OsnFb+WNbhASHxp3Ug0e91Dh20D
+N+jrcFqdPwU4RyUZ0bxlMzGrQymc6tKF0EAf0IBzXpoQVHfnTHfouYgbTD1IQIelQ/BVlK+i6ee
bX+EJJivdHRs8A7C0qq3jjM56bs6x1VC7+N7bO3GMzWNblO7zqM6ks7KUtnKKBoXc608ZddIMyCh
knGsLk6OFZ07RaJj3XRYR9vc31SoWnCaim6YlHBGsZikbj1vnDGuFhXJjCF2Xrwg+fLI664IZxa+
32wESTIjaz9DLSpITpp3HWyiBOdxyzJYS+doOU7MOJKuoMJYYySxg5aGT1Ba3guJClI2Gevfcxu6
jqIf157Zr9XuNbTDoSCwDmyke/WqP5c45m3DWUemUcRb35u3s1W822FM75sDILWhhepFEWYjis5f
1hY1Tk+SUMibEO1i660HfgwwajvOCBSkrb2fGmxeovEjMgLYxYGGRHZS4xtrVRdE+b+dvn0rmcN9
nx0A2m6JpcgAsSLV3QmFFjAs2FG7Uf5gph+I7Oxb9hHpOme1K/q6JIcQ3VSh3NDIulb9XqDhdzfq
wTEICS/hZcoIRQZQz4ly7kSf6y7yIjbhYiVJRVWsfWErD2ot8FinG4RKVPagBvmYmtqT32U/BkQq
FzEOrOVOMSpsQ0FNx692seetcGpYx77+k5CuLIwAnaN8H0ZoVujee2ZN11yT72E6kdbXPwGlkJXD
4KcasQgNDy2IIeABP2qEZJm8WXp7yoV9sQQEymo8Usc/6RJpf5PMC8DKTCsOLuRA30y2cRZxGPE3
umc+m+wquRJ5dVDVhRKNoMKZvWjW681A1czC0jsG+rqg2PtgN+LP6MAYMGBW1chK4Vy30n7Pot1+
lP6uIn5Ww1WHq4Jh5mEIvK3H+BxL8btfAoM9DXN66SQ1NxchfIIP0cDhrhlZHrivmfiiFSliyO1W
XTCtoi/ZY8kVR/epAtIGlQKfob2iqTZEK74apnAxDTrVN+NF74hocmgxFsNfMsP8oj8WybzmKLhT
Y9tMzWOSO9fU926Czylp3asMVM1K5lYxy0b8JZL6dfSrTewkawpUGxUscqTSFpNNlo/kS2DMSDY3
7PPadYRM4TmUeytUooMCJfYRKIHcqEHs5VgsutY5GsojUJNDDvj+jsw4uCPLuwBiBMnN8TPxIZlG
tX5S3SLTYKk5+tqJrE0PKmBAO2/WyxcTES7bQna3Jf3ehGtcACAbgTLN65UVjr/VyriYN3Ejd6rP
1OAe2dlzd3jqh2jhMRdLGyR4Lw4eK14KkldF4T69g4fgqmPyy05TxK+7ohl2I45ZsTD3vw1jZxsV
YBi1/4WuyVJL43e1tphgp4vMWEHzWhruvMti5xjgB5kyKvzM2pOdf4tZuoGhuCRynHXb5uckixF9
7O5NzzkIFw6YE98PEMcmrUATGTFgRgHRuO8ON+ydyDuLtQm8q4MfGqLYwxTYeRbFd6daemyB6ncq
8u1m68HiQKb7kvVYEcGaPR5qzNEs/KNeVB+iAyoP94PXPrpRciwl/paccdlDvWWVTDeVyQwwHe2j
cuPG9nGSmPCqV3Eq0jlOSrJD7N1q/hRh8JBE8S6fojMOlnd9YO6qmN1vbp+tLMATN9yqGd9MnDl0
pIcBh1AwpQbs7vuYcGXMEABR6WUUBqI7AogDRkl7C9JGpttIHPFDGhXrwBrZOM2legY9qamTYgRl
ZChL9ZsGMQgQIW8NgvGpqDcGkOCxsz4wR3gqJJ6Dc/Qn77VTNAF5k3b8guPAFgWJxxZVTtP1C45M
/Snvo9cMsEvfZDf05/esF9vUt6HZYDSG18A4ixs87HvDc3YlhSG1elZh/llYyatTOMeqmvYp5JSB
DVLlqlwl45VwKq3nhgohOhUVI6RUVcjuQLEdDGqwBJB77maMvxpzk1uiwr3KW9kVciJqjKrtyYy6
szGCymAxD1IqvCxZCVDNuKjuXSWLXWGSJPmlxyAvreRrwNAC4c0lsvioT9cHNLUgelCpx2PLq6GK
o7eIoAxQpeaPqoXEhO5jMm7mQsEvxuPQDepAHwOD93PUNOWwz9mQZaid1DKK9gA50MZ5bpvwrHqh
I9vW9MEmwhbltyMtZqINYw0wz9VzqIKUnrnvh2BfIO7QtGjFofKXsEoLLO/Vyl95IXgaElG5FR9l
rn+ldFYZexvToHaM2kPhW09lHL+mJA4j2+sJmuI9ZL+t5QxfrvCuutFjvz0ecr85WCy1NvtPwntF
hXWQCAGZNjAd1vbRMa8Q0p1VnIe7DIMBSmXhg8qFxq0Jb1/sY5avyJYntTs4Ald52+D3HwhsPrle
vPmXnIbC69gxH5MqYHWed1CtUdeYFv+K09zMIMzMj/VUUVf9jqn///Mf/+N//6+v8X9Gf8pzySQp
xT9EB+0hEa38j38a+j//QVioPt59/8c/EeO3rcDQA9f1LId9Q3f4/dfHNRGR+va/AHrBwZuz6hL7
YI/78NJl1S1xhqUdF8xHJBsSUmESUaUmPP3391aX/k+3dnTfCcAS6qYH3t0P/sute62S+SSg4sm+
WeuYZB1NP0nupyhL1//9raz/914GVEnf0fXAcH0rsP7zvfQGuRtzwEbW7qtxMSWIi5RAyGNyTiCX
M3SCDroFC9Nyp5/Kmr+g6ghSqEKcTJ0SYxFn9rF1jOQhkfjTx2VU7aLJRIAFT6snzfOGrZ6Sgc36
WVuHnW2xe3XvnK5h0sOJXkgslG4a+iYnn7L4LZ0NwpwKnq8w0PKR6jxS1cYAZpJ4JsGU8f/z/t5/
aWrHMF3HsPX/w9yZLceNZNn2V9ryHXnhgLvDYXarzZoxcp4lki8wSqIwzzO+/q7IzK4SQ2qps56u
VT6UjBIRATh8OGfvtR1fCCm0FO+/PsU4Q6toam8ThD9ZRL+nj9YyJjvMrm4pQ3q/GFbHt/vP63lS
84iNbYuj2+0HFVYeIkEQO6XnhmyKSWGiicurXzxW/aPvpZViXnIQBuuj0auSyovtNA6uZB9X+Yr0
Jso8S+T7F00E7KhgeOEDh5qLflh2T04c6btigrTNjmVY8wRi+t3RcBMRE7St48jftJYd7MFJ+6e+
k+lbxzqAf7AIgkkwkGvHKsqvF6Wce68ZissgpBhT5dlXQEnLDSGZzt4VaMLcMEbP1uig+hB6Un7s
1KKRH1YjjZy+VpesgNP9z+/F8a2QSihPGB6yLZQUztGtqDPIs5Ed1jeFO9KIae+sJL8SufsBNNwv
bvt3l9LIWYUjeaGMduzjF9fpnVpRT9PXrCtgsyuzvOhwSR7aLAdQ0LMv+vlXkz94yryyFDUZwMbT
R6N3zgqBiDT3rrCNui/QU2zI03Py4e9exXUcabRmTmQ+co/GrJ5UnlSpX93qIXoKPRbJyN38/BKH
Ge3bGU8JLqEcYSvuH3fu6IvA1+yFT7DUbegm8hNWDOJUY8Ksq8TCpVJ4y+ewJl5OqJ74b6cbVz+/
/A/uI+phbqCNYlvK47dyTIYWtTRvZeuZ9HpeQhqEYjD7n1/lj1/z/lsiM3PYejuSESnkYTL6ZknR
SZw12eg1t02jdoUrwTkocdeNzf0BPYkY4dSt6C/bBw3RslEKk0ZNfvSyeL8YN8L84H4LzY3WtqcY
PUf3W6AU1iMQj6u5GTgLd7MJiE7QfgsGKcsR+2WLGCERTcUePvs4Y9p2QuarOr5IONITz0ZRi55Z
BRMKIUGjshrRsF28LD7mcL8OyIX4xc1zfvCRHY//MWNLJuqjUai8pq/12FW3I3OTcncWtb/0rEma
Tc5BavKJhvSJnSDfMwav4U3bn1//RyNUOq5vS8GCyUA5enZ+Lpu8IOe7A/OxqhYVk0827ezFweo1
vOBCoAdI8aCI7fXPryx+9M2le5hYbJZq7/jSVqgN0cJjddvaTXvZyhQvQC3C85lK0d4ygCxyBzmh
4zo93gbsfo3lzZu+Kdx1baOh+cXH+cHY4QYIlhY+EVvww8+/GcUTh2cH23x1a0dReh6kklbVTAe8
ZKCcpo7N6Agd77JOc3mfaxWse6cV+9gL4eRKezmrCrj7IR/0rNWzA/+4YeMOhOTMsMLMvxg2xzMy
c78LSUL5UmvXddyjDxuoWlEZzvsrN8uqR87rxa5dqNzzAtR44Yi6/cUFvx8n7y4oD9vKb+7OSDLo
EKJhuA2NEdvRqkBV5AVynCLAdoWfP6QtlNivvk5Of/5gDiPw/ezivnsuh0/2zZXJZatcDSj61urK
6zGVN+VkXtuotf72N3x3ne8WHSNtL8FJf5uj8+wc6oUwmhz45Q05uW929Kl1frEf/m4vzvLgasHR
XDBh+f7xChSkFTGEoSFOse9OaSUX6gkRSVG86eGeP0rwxdQvfn47xfdDR/psio1wBZVbTx/dTyge
EwRYO7yOB4qwdTgk+0lODg0JaSM48KrTDvzKZi5GbMYtMvWoP2D4TF5iCGvjTWonKXVZREFVBj3T
zDTjfv4Rv3/iirIeH5HziUHGfDSLFxyPFnsi3YsCBDoeAwU+/cXDFt9vkLmGw3/skXFx2kd3wRCO
gJZWZ7dlEVGxG5bTacyAgST9DSX0fby0exLh14dYP7o+m4PhdJZgNBb9wdYjArZhfShRJtn04d/4
8v/6YH+MmW+GOyrPUERNOmM2XspbxeYH/IavtrzyyeXPL/X99uDdPRBH9zlQS6c4Tee3gyjXZSNv
w8m5/TcucZighC+ZQPyjrcFgeU5iBVZ2e9gJ8DZVdfu3t1h8CWkL2zXY9L57hzgvZ4lik37b5h8X
mCFAtXhRaSFGLbmog71Wzi823n/cl/czEpdUrjnsGo0rjxeudOr6fIIReVtO0V0mMoTlcQ1XLrm2
cVyiHQAkGKAx8ULCD2nV+UH9q8Xq8GjefQTGpjhcXrOFdY06uq8EiJslD6W4SXAI9wKFW4ZCFhBk
tvNm1D0WQJCQsJhD+6mBufnzp/r923N0+aPlp2XDZ+N1UpeeC7+IKHM0p9Ce1w07ic9plUyoCnIk
It7ioZFDG3CAv4l6WiWTstZtEGQ3s7C8m8aF6TfO5CxUMq6efv4pvxvefEiJn1EJXnTe8qN7BD2+
9Oy8di6dgYKTWyyPbWKqX8xV9Pu/exSuktQ1OLBI43x3WLGnuMsIECeFxvWex8w58GuxtzdN+xoG
BElgOeCj4BUpN23vnVqm25di+lh59Sl5PzdJPVwEJTpFO6y27kCMVGS51gkffD0SLID+tNrLprps
FvzNVIaGXjArKg2xbNqbolhOyCbclL14mrRW9IWGrSHfou3SV+rBd82Q3EWJRpEoIeSRhUFfuTwk
GxHmuUVTvYqz5dzy7C8iC3d5TfleY1dVPFUMyR+X2H0ZZwgUtcEikUX5QVxafYRDfAZjYG2S0EAG
aO98EaDoSbA4cW7HF1vu+9iwpYzoxEX3/YS8XGbFynD2IJf5aomibdG396AhLyGrwO0jhx2SYPvi
jHh+JMxlviF/nyK3zg9+Lmh1lrCf7Cb56I5tjKpO30Ujbzi0mm0ogodZAsvWEK/DNr7Pscahjf64
kGKOqsH90KZsoLUmZWUOYnB/FnWaKU6+HBJVVWff6BC3bktNmOKMV2anOI4+w3x7GlLvo1Vk0WZZ
ul2MU3jO5PliJ/u2hj7bceRHRHI6UnLDhNADB09oYU2EDhqZPnNmQsKVD5t4meACul6BzgNOimfF
57oh8FJom5qqFGtJNAIh2LsyQiDmDw7MIReyol/Rt+eXuQVy/qFeOqBf+UWpYsSw1nh3AF6ixllP
hl8fGOJZukRupr7pTgof8U8MOE34JAoMT871IKx60+UxRG0247uYpgYd6I6cpLjr6Xon9V3d9iBc
a1WOHHyKaBMnjnfqQpFCvjKbHbj2BqFOQUNF18hI5aidNxNn07VnMSHSfk4mknRldjZOxVlQ01lF
SLAgcI1sQpgzhDAlQsk0+UrF/RLzDbZ0k/R3ZQZu4+dv/vEGQgu2xUYpyn/OYUt/dKayHN9ShCqO
l0sYpde+SqsXz/OXSypi0y92p+/3EWyJKGlyHY9CqgaOoo72xX4ZRnNXzB2Q9iLZNKHRu7npo8dp
Mf7TmKTLNq278O2P7/d/3lVx2z+qup+R8je0P7qjP/7n7q28es3f2v97+Ff//Fvv/81/PpQ5/x3/
lXf/gt/713XXr93ruz9s8CN2CP7emvnujST27r/rzIe/+b/94X+8/fFbHubq7R+/QVcBtcpvC+Oy
+O2vHx3q0oJH+M8y9uHX//Wzw1f8x2//VYR9nGWvx//i7bXt/vGbpZ3f2ce52jccJbHCCTZz49uf
P3J/h7foOpBHeDie7bKQFmXTRVzS/K58KolEHtj8H37223+0oIz//JFQtmZ/bFM7Zmo3v/33V7/5
cxX+82n8uOT+RyXuX4s1wwNaLcNRGnxtkn3K0WppVwtZkbJGVWHHG3Q4W9YlbDbpznfubKDRryFs
XefABei7k1reWyDORh9DIfz3tiLCAZG+N76Q+bUfY/h7WEqalXJxppv8ekBq+s29/evzf9sieD+k
Dx/XNYeamLGVa2vXc94fuCx7QMrnBMyQ+stgnkMqJoIECrMATfjVPvzH1/Ko0SubKtzxsdLCPD2F
vUETBWIPGHlTki88WSh7Nsr+xat62NK/fwxsEQ3HZocNqe+Yw6zxzc566vzRbb2YqXYG8pcEqzyE
HnQaY86zEmI7F1pn+S9moveHrT/uJUNLUjI1DEJljqYHO/MKEwGjBBr8xcUgDpemgwkS3fzdR8ZF
2BAymKkkfTfCImgQNVIiZBLywq9JK2G/Q3olzXr7l0/s8Pjf38bDtdQfE544lNne38Z56TGP41Nf
uwDmuV6qbpLyxecIMTrVhY6v3PSxa9iJyAeoW3lPbNmIWL9btc0nr/loiGwiRqztPnXjQ0RTIscV
Vq8q86kt8ACrGfnkeU4k6sjzcEibNzgWQFRhq1rW02sdfKrDsyz/ir71ZB5y6AfrRKHBCW870P59
jDm9/Yr1fN01DaQQhP1Tso1G9gHjpyI/t4ZHGn3eYxeOUGHOS9I26u7BqSA9EnM/W5/FGyJl7M5b
TzunQ2/vkqTYq/ZTzMr984d2VDc9DA7F0V+Dk6KmzoM7DJ5vBmTdp6OnWiHXInHuuzrYt4UidQ7o
jhfipQn3bhCsfcQ6MNgx74O2JK67l7/4GM73Y5SPwcRpKBWzXB4vYVaECAQphVyr8sHW7SpG99CU
EapHtbWH6s5E5Wes6OepWbm9PLRuyyeSyw6BO1/BAPWgSqcP/cBPMJgIGFTgr15GP79ZhNh4Sbi1
TX8Wm0+D/Pfu4Dcf/XBM+uYOUkYH+ecvEhZPsQOkvQZpzKEPHCwWmHarHPcy9O5E2p8W8Gjzjtrq
r4oV388q7+/e4XX55iO4tWVqWfIRmolYRjbPdfNqV3h9bQB7cQ8PhwNPUvztOZqruq7vKJtToPij
yPPNVbNBLhRN2TYOQtE8lsgg8vwjQqkKsTS+8Dz/Ra3q/Zbqr7FKadRII5ho/MNt+OaCM+DiWsWI
V5sUQt38wY4w+uTD2c9fie+XA77WP69CI/H9VaJRqiiIG4biEK3DNxl/hmuRuxc6+cXX+dGFKJxy
LYoSNuzx9xfSs4Z9nPF1EvOYi34NHHQV9/46EMjxg1+c1t8fRP+8d6yj5Eex7PgUbd9frPPBpRBw
K9djc9BWYGn58PPb5trvD6HfXUIf3bh6JLrCTfk+SOahNWPEwoctOpS6yOW7kYjXHOA6pm/TS+hb
87ZJ9Ro0JbwaZL7WCEPtJBzBnCYBbF69LfS0r1x5lon+zG05tSXz/Yh1f/biC5oZZ1YKBiFb9yBu
TVKd9sQy99mDRwqaV5YvS0QZJMXAmX6dCvv0kAGCKz1BIxF52x4jnBMiO6uROh0CmYGdW8EhIExt
FvetDO5lhY7PMasRKWX4qjtqGfAsVE5+iGefei3hcbq9ygNA/3mwqcd2E3nFqnLSfR+0t47BVIo4
XXYtZ9iXUIYA7byt7ae07JOLDuROkiBdkxhIoRbZidlWrb9xIXB25IhYY3GeOXResv6snM02PoTJ
1dM+zaMzguXOAi6RZO11h7ivURPJ2rcELe6XFpSfInw3w3VmRavI/lDaZ5ITXOS+5QoWHvpzfzR7
uy9O1Fyv4X6tq4NjDm9S33mXk4vnfJlQ578ExPOVRKwUZXudLMQoCqgrDUw+O7nIYaMsmt+f29C3
d2FUnVc2tqEQyBmJARM+JijfGzOa6wW1YKObTdDis144k/qwx9Vw51jpviBBoIxByDqby97NrynQ
7C23XuumWXM5yPM8QK/Gt9Sv+j6mbtM8FpB/fOdBdXcifkiHay+6npGsjfktKfAcA4ktn8sehuWV
b/h6bEO8dep9RhjAkr6sVCP2hROuh/kyGEPuxwDJ7XHwnvEp4ksqJT5bssZbcaL9Lykk9dTqL4Dn
7HpvM1Bt9qaXitBY3IUbO83OjLiv2epUiVoTLGWB/EV7TAYmVQ2o3wFJ5FzXg8jU1iNBLNllZZFD
ZNpbVxDeA3XLtUJ0wLjb/OZtDsK9o/sL2H3QF9Zl7+wiK/3aEf8ytdGNGl4Obtvatx9wPsuOkIN4
TzcPFwCYARdZcLyDUthSu19Qrqto1edijd5wWwA+AIq0NS1uNi1WFLuRCcfberTPXRGftyUcbm6A
HxFkUSTPUn/iUV3EVXIDVpCAYCj10RfLhr+JqbeAatBmWD7AG49ucUcYxG6epk9AJ85G4PeGJlVS
mjMd6b2SzVMG3jkU+sQpfZjA4cag4nNqlHyU4xCH74doxi0SdvvC2Fv6xyvWlOsWV8YyP2gT4NC/
rxfYPjjOCHlSwUelAJhGJHHV5oxzO8oLgBmEmhgsj0qRa0/2c3xW9l8S0IE/n+OOmiV/TXEsPhzv
lIOO6WgWtT1XB1ONJXeoizuyVy6aimDCmrfqcG8t3BoswN1cPdTm7ueX/tEGSf/ryscbpIEipajT
Vq5RYK7K9mCvvQtDa50Da/35lX60yn57paP9jOeUYbdkXKk86FCzaF0jmmyIlvj5ZX64IH3zhY72
LLMVg0yKDu3K+jWYzn3zi/XoRzeMx6ElexSov87RgdcKe01PMGEZ964re2vZG0JKkFz+/FvoHy3i
nrLRs7GwclY9WvSmvirHWnO4spd5q4mf4UywRQHIxrR76RVyUyKCPA0esAXqA8sckeNJzcZ/xjXh
Qw4IY7IBefu8ol9j8jrprM9Dne/NAgLaR4ktEBy2axtfuQuhr6VW7dQGnS7hv0WEAR/Conqeh+YC
odfJIdumaEjCA0RqsoIjhI275GqCKuX7D2F8a0NIHOPpfEB+iChsO0mF7BHKQEMq+seW01SYfioS
50z6295w8mmnq3DsL3ySJgICtgxiJax4eO9OKmxz1OD+3H39rbLSjytG70pMlzHOkbb82h3Xld79
rf+pPvX/Y/HJZeT8z9Wn87kJ56XtXt9XrA7/6M8ClLF/d4xD+c9G7YPuTvM+/Vl/0v7v0Ids97BV
d5Ui9eef5Sfp8iOqQh56GbRB3qE19lf5yfV/Z4dNZQrF1aHLpPXfKT8J9w9V3L+O7JbDJWhN0AR5
v/Hsy35i0KpoX3iATe05FefZPLWSIAwYn4ekjfxhCrwaKmBYPQxd3Kz8Dl0rqnv32iyGiA1fjg9y
xpK6yV2yVNLao9QtIOHVdez5J309ybNgdBnapW81+9IrxVeBn/4uQ7jbnDhjJfA8N3G385dMfwm8
Htlem9PLzItkYO85a8KgQzjG/optAZzXaFyWi7IULizfsC89qtZ5/GBwEAHRIVO4s1T86Ec2DN+W
w2WZ28nLLCrwytrpvgRalqfArvJbafmC9klejSTjSIP9JgOVH7F0n9iixKDn1emMraJIAAN4BPKS
KrnPkXNc966bYg0vff+p7BKzC2pU9WvHb0irFglluJ21DBpNn6pedDIQmVg0nDK2WdkORIZStvc5
gBUkqFGojp7KQ/Z70w+Eh2Z4HIAeEOW3ruwUlm3XFp1/BUHJPZ9Jtny2Oh8uVl8kLh5ZEWJpX3Lh
vMR1Xn0pF5sk27gmgLCnof0Z+GO1zXM2h6QA1aRcl33+mkvYPyeZmSfrfgxnYMgQH0EL6ViQT5El
g3jVCcQCzupFdNpgJzgI2rv+fpZyxnbROfeMSSYfYLX1TqJxJW6UQZETph0NV45pDoJLqvfAL+Jc
9Xv6LGAAxqI71a5KzpxA1J/jTow3HsBqDuVLElx3umwvq57Ur7VB9vdp9CNocNYQC4MrmJYM53e5
HDqVS9muyPIZPhDRSmQjuqf2VQJCHyCoR/U+KzyC3jLjtjWqczv9PFoN+IheGfk5TCLoq6KMZbjO
02YKV4jB0mwPApK8BVLpUszS0m8fYsi/HJexflDCgMm+KwNXfpnKtDyLh2Y6rwrhg24AYi4LjiIk
yMSw04RTZ/NqglRLXM3UwyxFtQL6TNZq2WMdTx48+poPwMQlNnMPt+KwDCQvDTqYD8MV5ZiXFYPC
mdTSr3G7OUyg8sREGUkyKzoirzJOQnV3AGz2STWU25njDptRe4zIaAjGYFzDcYahQVw3H1VLMOml
KWxw0WUdnVt+0Ym7ysTkrY1q5AHVTqfuBsjV8GjrCvan36uXIvfdmyUYkmsnjIjMQipunNOpqWaO
A7oT6pCK4wO2CNvHYOxkegLjyT5L8Sgha5fAQOfULQ5djZ4+M1MIWrEoPhdZaV4qJy6faX2FsGwG
h0AhG53U3ZTb7R2vYKFXhECLC8IHQ9BLHjtqL1Ra7/rGXQASiq4fNl22qOeG4VVvkqEEzSrm8DQg
66lFCKYw6SWzyPZpiwkQjmwI7sGebqi6F0+JKbOtjQr4tLQ6gjhHKGT3qUfNd1tM7nIW5lN8DqCu
/ehZ43jpWgvdrnAcWzhlTuI+R3HcnI2OMeSzNfnw0NiFilcpeRAh9kyZYbDMfNL/yFp77IhDtpDq
DURfaXsZA1C9CV14iDgmPgWemnWruUtJUeP4SDiAdBDVl4xoWoxY7yykZKG1EMsQp3e9nOz7g8zr
w+APFNBgDDzbadR80fkA87kY4PhANo/tfVY6moPgQOvQuPZ+0GEAMCflVM6luHYvLvNh8F+n0vag
mWrb2WrkU8Qc+1jNtkpkzQeR2tVr3PTJUwIZqbiaEUufO0uCWw0g5NU4d/GDjH0ScQVd53HjNDNz
LnTYCJNrECyPpertjGChhLenFjLEja+q8bqvvepLVpjmAk1w/5p4XkTDOCFxxmO2XWsaZflJQyWG
vIVR3Yi2jtbG8fUCi5NYwlpm/oew4BMzBYnzujeHgJO0gjIvGselatyREzp3OaFuvo9GaUp0+HVu
LKyQgQoO08GYios2tOVGzMV8M7Z+Bt8y8SsiunDwxCMHdc5RNvgyQrd2eq7oXfuW0K8LqN9+1QJR
Imk2NVKedkytwWnjTZQrRMyy1pUMzi0Rwpz1aMRPkAYcgzSqK4R9AmE5Tm9hMZSXg8scvK5Q8r4K
UYf2unS6eetm1bQWDNJnS1X1DamTHgzwDtvmlPtxfmJS1Xyt+sH3MFGKnFN6ooA+LpV233xd4jiM
QhO4J7xY2I5l2A53LtC58EFidSNP1WMo42yzSbfiI2NSGVmGt9MyUitWbeTTaCVc8naqG8oRdYE5
G9z6FAAh0BUhEE6su9Wy+NW87TvSZg+eF8DhekzxlGKSo8LbmtyC6Tt3ibX1tTtfxY1NF141Xn8V
9LADti4B17hj6jCOdtIpZ7nzJx9KqFZM2BAW+JpUXTguLl7aXAK7GeMzZHH0Q0KvSUv0+WkGr6RA
NJl1dV/fOk1LDJJH5D0gG6WgEMNbaPQJ0BM6ad1iNGdix6rYRh8UXPTaYR0sYVVD16pYvtGVd+eG
hF6iMuU4QjIbHCtYm2DOb2yXBZNaRmd2CFimnQgQx5606C2bZ0ZU+LGaMR9+qKKi+VSJinbc4oXT
lwDc1r7qGEUr1TugiAmMJ6GOtew8YzXZiqoMm8u2bX1OirVhmUTEvkNp6u6Qa2bkF1mon/HIISLA
hUCmeALacLHb27qp5aaCBrnpI0EaU2dV5S5qcxJbRuICIK17jx7Y/YsxyPNzoiyKekPr+/AJ0nkV
JJEgki1J4EFPBuau61x4YJounbobL2U50GrnV1rryRuLtSkhAA1a7Efh8trEQbg2hWkxkrZ3uLJ6
6HFCPBfBnJzYc53ejWREPIp+qq8xSVbUyzSrbK9LNg9LdNbkC7cnGcPkfBTMQCBTc5eQU2CdcCAF
ZSkLsik8/HYiCiocFMIGsQx0EAieexaxrgjl6ccmJW22mM8FPQP4NFE64ThlQ5o99VJZZ0vlRtBk
fRG91eOQPmJ9ck5UnyWnNCnkNjV1e9VlTbOsmKJxU/Xaw9o8jdaSb+0md95s3y5fxyE+aKitoobn
DQ2rwGYOgBPTsv+18k1wUXUuAUOQhOFhF+NrRUlo3s+4YN/KVDkXgewjSXRlhQDZDQHBEjRIVppO
e9KgPGh5ty3s02RV9JlLp9bzHHDSKlmYBxM5rzpeP1ZsbUflGkJei3wnaJue4NeI30VJWs48IeSU
zwetfYwsWrMQlzqxbsoqinJOl2CrVhUgeyi/eQ9xuerbYtW4Q+09DjTe75vWT9hSlX1Yr1CWUAiz
7YbIKSf0lrOC0wAwk9ymMjezsK/rpbCSVVzP/Zeaaiq70WFMr1I9iHWVTR3xaH6bf04nOKm+0whF
DkNHjxazWARXctQNRSjqxXkCRCUKXKAxYzoAsgntOiCwuY7rey/3xwlZ+eyJjdun0/WgWv0o8YB6
60VpDLyLb8HumP3ZM6veysAmFBBlycmFvX4+q45QLNCdu6ZmA7FeekMIgNs5zibhkZIjqkvrXtUH
glpmMS2XvQpu8ijT5SVoLv++HJdqE/LtPwvPrl9qy1mugrGsXhTwcXwJcU5KS+gOoE0t4iUXyA6u
Oc/1pD+xHApSi6e5ek5y0p0YtQ3N6UTh9oyUbz96CgIYE8/i3Y1DhmpmCZ3oQWQulsqiSesnm9SN
Zp/CSUDQY4yi/ojoTZ8R9e0uOP4DBKW4UxcoO5r89LxCWXviIohiihgE5nTLRJWLQitM6k1tNeUd
ByAJNTKpOWxkEohTmLfWa6SjkEDfWr3G5C4PnGnK9IXALLaWsYpTDxNwvnx1yqy7ln2afbZFRiER
c9xUsXVWSbmzGk2CXZEnBA+qJaANnhvRMWws8RZC3bnIA1mdOzBlqf4XHc3UpklOg2he1HqWtQfR
3HQPLfMzjJ60+hKyoTJohkc9nktC92gNQkdbB1HmITSlpqWaxiJgTE8XWBybMy8G5TQB2aZ5m5NA
SOvmdB7c4NEqXXREODfyXVgdxnYZzj7Z5m3q4Wfxh3GFv8/+GqEt6CkCOuoGT0++J8zT4SCZ4SdN
W9NsnaGTtzWWrcuGaBWxUrJlwxgmZHW5uXsJLK3FWOtaq8YMDkFeNVPCyZzlAS7arDkwudk5V5kK
85UbtNNDPyXNVV8bAoJFFl+Ino8N01UuXxCywbSOK7TUAUT7lXDw5SpVo8FC5nORDt2dxxg7c+CW
GKdblxM7RdGN9wrjPSlZnfe8pAoxf5xtF5tjQe1t46lIHg8+n8egG8SzEyhrVzEVgOOzIAhyiAAF
Q0DClnwjYjLnrD81aV+cOnIGFj6MoP+iJLoWph5PRtmCA4BJtivR0FGPCql7OZ32nmHEC+8qyKJk
E0cYBIeSJeQkA+OAbycs3RtfzWwL7aXV5Gh58Ru3s33VzlQDDCiyEe3juDzpqQQ+Ig5096Wt424d
uFXA8kjsrLDYpZfO7F3RSfBZpkT/TARf/mWylz4EoUfQGu5vc5AB8I6mJ/5U4+TBHbqPeL32kdT1
jZxNd1HTVt8PZZV3m0GzaIYBJ7+g9uBg9OSRR147PRUevYjA9LBYPLAkUUPK666Ly2ktKfl9WVq4
C1Mj+1srMkm5iQms+8wGNP9UtaH7MR3M6+CxFIshdJnAKwVKjHPXQhHeH5sdzIDROdEREz3UFv4a
fJLPLXTvXTXUNif8RJxhNO02RetzPgeSdokTU7NNi0dOvtgBdgQmgDdLaqgoZJRkK8lCecrp1Wdi
FNFjpvLhiUILB2810NmSLEYnNJPrBWCAyMCjmD45GxVRzGEMzSCuTcGOHDm7v4mKyFrDiKpeOeJR
HZ8mWV2nsQm/yCgYTyqlWwhcSwQDUkrixVrX3eHla+H35ogGTaxSoPuEqwzR6OwqeoggQpKUZkEk
AiAAQz15m9C4bMfAdZGImxZ0dLIwG16qmJAQuHtZ9jUYKnEXmMXflWE6fVyqyAEClhTiwk7IkIHs
Nq1kWuf3yiKgIR1lckrhOHp24iW/Wtq4IpyjxeYRz5Mm0axo9q43uNuBgG7IYzZzb7ngsldu3GJU
6KNV6YbZFxK8UrpwXbkbeiB0awRGoCWIfbrx3DCAoeqEz2MpiTJ1rfm0MR2hiFObTrtsdtXapTQF
ltSJ4501sOYQE1/EL52PvutC00A7HNYLCmhxunQkpRUHXh0HxKdF8hoN6PieZCUWDHB+Ie+UnqdN
5XjWg6Q7fJUaN3pNYpMTfhfGSGm9MvWufHJgPzE/LdfaimljWqXXXTgOdRoSQqod0fAAUNx62Jdt
2rknjmoOqa0LO53QJ37aTiTnkix7SYdmueiJAfuQTHDKnM6OiTz1RspEo1qNg6MujIzL2zkDpYEr
K3xu/dS5quNUJuvIK/XnOFncjd8O9SUpCDCgQ52FEbCVoriqjMV2nfDzlRoISCExkSjltFq2guLj
RZ2K9i7M7Wjvx6K/kYhgb4MMdHsaavHZzUNkOrhJhouy8QcIcn4RxLxMi30TBOXwpqs4usSMIoF7
2eo280BFQMhryTQv7bi7IsO84/CdVAW7+nxZ7rDhtStnmZ0ry6niz84E7mlFWSJ4TSd/6i7dTlHg
qetSAJFd6G55PnCnpSm3WF8AXHOKe7DajhdBRslpR+LMkyt0eQX5EYZdo6lYUdAjSUrVqGjzRJ2o
rLcuEleic3KqAdJTTmi9RzEK5F9ue7eF8dgXsR1cpTpamE/DFo6EhSAEEj+RKmDkqxDbjCOG9rki
lmvbAJ86nSXFAa3H6IHa8rxOsQ/APazY0VIMmi56UJJncL5o3bq9Ry+oi56izmpfrawod1kdAayL
hqV4ZStGH0IUKTkpIUd55Zj2o9PBFvSGAbWxGC0Df6fSkbMel7w0nKVI27uGJxGetfBfCMlJ2+hV
TeS5cP5y/Isg4WgMYJ7wSDkDI4EQnN70lfZ2tc5pdHh2ced6onkOfZV8wA1dP8aTk36x08HpTqiE
gZJBRr5quphwztHTp0IS8UZeTbkZpyZ6cZJcXjq6Dp7SRpfeyVTVEslBMPAByoBDDsgkEtWThKmN
Q8Zq1IkmeLAK7i2Rs3IFxEupEyqLi72qYkKv4mCetktoRRd150SggYuQyIfFLvaUgKO3MPXMlXCb
yIVZNbA1Sgo/2vUq6i7KMRTOSf7/qDuT5biVpM2+Sj/AjzKMAWCbyJlMEhxEUtrARFHCPM94+j5Q
TbwoJrNL1ovuzZVdikokAgGPCPfPz+eX2t43c/nEtqK7rlmjvhVaqvxQWz1pVhxluo1qigyLe9ML
9hQsJ2i1lSqe5u2mW7SBdQxUBArxCDQr7RTyMrZVvWgijk8hFo736aiWhwaUAJ9gtK7Rt9mNZA0K
/QCGvQNe1iP1jPzDZGhH9u3xU0lnKJpxPdzWeSzlgMRq7xrXJhJnJmJ02P/1xvCtoFqTyW/um4qS
Uycb4c2khfEmSkNskJPRvKojb3xJRFL9yAb2SYFcJBDKJhsAndYdEkhicIOGyD6ZLas/wLThmsFt
rqRUIFcZILK8TlZHE9iUxTu1DnGe4g2jvqZNAEWrMLofCBj3nT1qnGcNHCPKsZcOk9bVFLTq1kkw
nfgu7DC81iup3ylF79HQkFk/k4T2Bkn3PUfO6ZrR6o4tEwF1ZeRy9zaFrX7IczP+qkagy0w/DB8j
dejucLpiuzfCMwijgNx0gVn2FSyY/knWAoH+vTdxDNPsQMLQHEtUEn20lH9NUxIMM2FEdozQJNhZ
Zrbpqi59geWK969e2Y9t1rX3+ItkWGlV6ZU9GaxvbdeWG10kqpPleZrgw+l1xCWjcJoIZ2fPqvQH
EY2Dh7mHLbqVYZbdUQsN/GvMjv21Kdn5YUzL8FYNG7o7anOYfsHKHTe15im2QwCTkKmRoeT5mQ1P
v0yvmlSybjlF1rvBgpDLKZrHZJu6eeWpUgM6wqs6Jx/G7iphL4SBpxeBhZoa41GhbOhksSq9DH6u
kgCBsrEVpigOIA6MQ9Sl5ZXta+YvGhf068qP/GELEQh7MLPC8LXS+/qFjER2V5ODdFA1B27eJjbK
y1HGRkZEYDlxp5D3USELcMgDEsl6mmgCUNuh+tYhlT/kKc3MAf7TT4acAl/KvGjtAYfd6wN+4Foj
wxm1yFQgZ2m95ggCTj1GcJsPamYYb1lWWW6M18eIhYIm33O54Qcbsnw3WnK8y+0ieZLEqB/SigLU
/4Au5GBmDDjXkl51dFsUQImriexj0A1XUSMrW8GTfM7ZvX03NRwzaYMYHm2t9neTZ0CP9WS5c0Jq
2dtELoPr2NRHZZV3UxBfG0E5gktCO/kS5ZKqXhtR2N8YqWqd4Nrk7v8YlQRXtS/9fTbYxbexso0r
Fs8BE9Ig5LQrWhoxfP3YKYn0TR97DNMYlKuuRRm+KoH3foMZTfOMr5fjhipKQxjPYG9HkXavpmy2
HNH2nEikLsieNUlnH2knJf5kejrz/jyP8KXZPZLMchyC8SXMPV7j0QZp7k32j65Pmy9UrLgh/LGC
t7DxnjLZhhUJWKjcsEMLf3mYvqGv1VPripOF8Zzodr7z1Eg4JgvQoVCHdN0XMlub/+Gwi+pTs8J9
Peb9Wk7C9o76Iu5mDbkfhzJP/KrC3LivO7rrqWXYOtfIKzfG1ew+6WWTniVRJqGTs/Tbf5dQ/N8u
Yv//VJ6muZH6MCKL8zVqlzU/lH4E4XeJsf9Ln8S//vXfi9Wm/TehslW1TdriNOYzGpO/F6v5G36X
QrbCfzXIYshG/tEroWl/QyxJnymqDnTsv2Ej/yxWq39DjkO9GhaJTNu8+V/1SoAwoSa9rFUbc0PA
X2vVtoooA0O9aK9gTXDTh4FG6gtiWmyH9oOJ2TYLkaj8kykDrz6g0KKzaDYKi0i835ldlR+BePlY
meTGEbDoS9TX34aWvGDRm9KVkaWPouoGhxPVLunZEWOUQ93SKwqcHaXCUYMGdBP5ifuA/gNc6/JB
POhd5pMa15SMPGem4wc4hnM1e/xZYfy6VkX9WGbJN89vLceaNHzFvAK+nwWQWk9H2P0FBnxsBDBd
MswOMnF0ytS+Xit1HZ0o4eSnjBzKPi88cmSyTVow7uWfYxDWKM6l/ocRZt5DRxn1LkhRAq96ZKvf
fFmoRz+mmluUKPRYJN7IP8TAz9N0zjxpSbiue6l7kvpBbHUrjW/wZKuuCtA4P1JQBE4yJc/VJPxH
O9WAitt5TsgvcoxNgXhSNUenx5HyrsxHbVMLvBuTJG6PoOfMtUJ+0l9RAkPa5/lwsplNjgDC8yAq
a6INjfIlp19OSEK3/Rvy1thwhVVwp/VF+6PWJPLT2ICaeKNb8GRVueqPBLL8SBlfbAy71na6njVk
HLwOc17DHtxREplrJ2m+LcxWKVdJ3MjU+mPs7ukWOemNUPcckqIbYVXdcxt2hZNLnnlPLgRA+ZCw
csae98WuBMUzqleIUMtqnaZpwv43j2/IMsDlRzaA+i9F6VgVSrPG3Sk4oW4NWeA7bZUC014Lin6w
MOjO061J2bBGT9KmVBosnKap+NmNEGlNy0NxaFvjU8JsPmp0omz8gPbNIfcBf86mUU3OJr/zBv8u
rGoaUYAOQL3UOJSpYQGUr/5ppPDaUdqzzQvUfv87LvxX8fH/TMHzsRTo/0n9DjHsfGzE2roJ/tdV
Xv38/pfAOPeC/T0mKpr8N2HPLIS5DwkYCsHn7zER6BFaHIq+8ElshDpIcf4ZExHwABfT555zAFu8
dIj5/hkTzb+xm1Is/hZZkMl//xsBz1/Vev9U78CH+GtEnKsVRQ9z4x70EY0LAx2evYdS9t1YfNDt
NcfVZby1VNleaPRQxspyjT/ZXT4rAzTrGn+hXdrUkLuTS2yVv8oa/30Hc6x/1zRQK60lq5z/72O5
+GKKEVGNjJ0zSNPXz2/i3BAtFg0Abk2ZqkDs6ryjhOKFc+jKu82fffp8W+++PqeXxAg9vj6QV6z/
rPEUeqQSP//wc2Mz39K7D8fRSaeUmPj3uqR4OINL+XcONRxHrEH7+yuP3O7jBsSPltT5EWt/vUTP
FaSJE/d9BxANH76ebbuq78fQsAHcdXdk/i/czLkrLQSlVmHHg09B4y5mhx6oxT5WknVgKa+2Ori+
hGHr54N2btLyBr8ftBrZyjSGoc2CTw2sELgERjq+rumYYK8tbz+/yrlHs5DNNfkAqRO0wJ1vFhM2
6b7xMNAmfSuMWn36/BJnbmTZf4KCSRsQVVl3tI3fyAUep0ly6EXwkFA1uDBYZ16OZdspba1ZhgGy
eSf74puUdMDWK+P58++/6GH716ttLV7t2KqK1qzb7q6mjUMtw81sXW55M8XGmr4kuo5UEK/eDr89
hAKACHTUU59fe9FX++9rz4P67tUhr1frEwzJuxbqwNQ3BymlSn0Sfrw2tNeBhsFBmlYd7XvWi9nj
7yggYpM/wIBgZrr8448SLRa/k0I38KgKDH20l/JfmmdfGH7l3PgvwodsVV46BF13p0nBQdNey/Cb
PkAGgTI6OxyAPUjTeCVVFlbR2tFMyIbr3aHHsuDCOM3z9YMQby1CTGKnkVSpY3ons9VtekjnjBfp
550iGJrJ4e5768Ur7jx/izk6oOJiE1WV4+mw6wvvt2Ulv0qZAtTChYf3u4v4oy+1CErpaMZhKxXh
XdD1b4EBP3CQX2ihc2geKFZNIjt9lVO8G+1t7zfrQmsVWjeHzvXIM5qqgUpabzdybd22ES5IELDV
UTq1dvgy1D4iCekb4oTtqAzHnjR4FYxXliKR2CKnNAT1AXTuw2BHP5FmrCcbDUZokLm3QFauWgkj
Ks/bV1Z0DKbpRjTDAxsDkjHerm3NKwm5fzBSOUU6dlN37c6nutm0wZEAfhVmpM3b/Nn22Zeq2K50
1S4Ik7tQ2HhPSdbWYFueqVTgkiHeVLO+p+nJQiTD0egILVSn6Nfy9pw17kF6bQeOzfgF509jKS6E
tUUnxb/fm0WUVrBkKQ0ytW40ibuBzIZTl5xS2iDVsLLJKYkkanoivGbOOHbd1u+8S5zQc+/CMnAD
oDeNMfLcsSq2FRqprEx3n0/zM9F62WIdgSbT7VQtXL1PX1phPEtNelCL4uvnH38mUpuLXZiep7El
Cq10yxKcR2IUh5GyjJqjjmiCC/zCM7fAEfovAa2jegzY1ChdDuY1Ei1T0u6qOgH9DbvwUkv6uYss
IraWaaOp+2Ptjk1yU0nF1Th7zIrgzx7DspnZrGrFrjmQulIptaspye8RVfkO0NzD5w/i3Peff/4u
6kvGYEmR5tcuJeLekQw6jJQaDR3HQXXzZ5dYBMzBsOyiFErlNtLoTpI0rLSKajOi0gtrwpnXwFwE
v9YWRtYhNHcp79DrlsnRFunTpUdw7tMX7zccmKi29KR2cVp6EBQYhfgHeeS/3Uqai/c3tQMQykFb
uXbk/fJUEtHeOLle4LldYLyBbb9wKjl3C4utl2lJySxCKt3EU3QsBDSPvoLu+fPHe+bDl+S7COVX
rttN6VIm/NHQgbEa8+lCmFDmkfhgXROLdzhBKIskNmxcshNN16xTcxs13cHrTlnQrCXVe/Vh65eI
TUmSxK9/dkf/8U7TZonxU+OqtkcXq0qZzKvH9Z99+GKb5Wu0DMSVxXJR0jLZRgFC6Y6mx88/fY6f
H43X4nVO0eMbfVg3rt2iWDWoonRJ/FDGuIrJ4lmeXe5Sa7xJM4wFPr/iucc///xdAKkFBsSwoxuX
XenNpNQPva6XF+7mzCohFi+2nZvYeOtN5da2/tZmraNX5lvVKhtMIi6c5n537Xw0YovXG5aF5UME
K9gJVdFLbEnlj0we033e1h7G8xWJvaxUbyzTRu9ZjmjHYzC8MvS966Ybc0Kx721kVJrPIoU6X6iR
QmPtwM6r97WtMiUqJGRFXJg950ZkETGaODWHQZIbt8ejtsCUwdOm27DITi0vx+cPdH61PhqQRbDw
2tSr7CZl9rPtwzNaManJS/tWM59kTB4arxy+izBsLkAKzsyfZRs/urzUzqSycYdEpmkPsgoN9pc4
q+c+fBE+TFX3sgoZmZuQ617XcY1FnYX7yucjdWbt/J10fzf1FQ3ZEC1WeL1bAV5NRh4xZkgWOLaH
288vce4GFtGijYwa1nZcuWj/4Gh6aCEsS00uPOpzN7CIFl6pFU04WLVrNqO6UrTsJfVQGCamev35
1z8zXY35tt6NkDVII90YFQsP9eAj9Vz7lfqZvIejH59qiND3n1/n3I0sAkVuJm2s0WXvlpOGwXW1
a6rGnczs7s8+fhEjcol0SJU2DZ7g5HekYIfdAwZkdfd24fPPjdPite49uIGeFVYwf4b2oCAkXEVa
ZjthoWh7Uvd4Tvn4hpklVguN6WMvp8aoaLuKur4GZENqIAoYhkAlrNvJFXrG9IpEau6UnUjwFrI8
Wm/TnBPSKDmSh4GurqH1zqVy3PW1oW4yCiW7JDAe8a5I18rUo2ZOLfTAbYWwUMbvpKE8CTanxyje
NKqtn6YyDfUe63GgowctZJxW5hasorMTdJNefNKU0dxUgRds7Tyyb7QypvghRztcgvytF/fjscPe
+kulSTj9YJmDz1XjbwrMGddqYSorspA0/X4+wmcGWF/MdCo3yTgOeem2uXaNTxsek2H6ipp8M59r
Pr/GvD34IHDOhb73k10EhaV3cVe4FVqIg51aOgVpbfxZcJJCqFTFeJDq2oVX99wNLWa8rSd+UyVj
4Vq6djMVKDOFdlONORaD6oUxO/NS6YtZjzlv3agoVV298Oxj01L8txF9X1UNe7zPh+zMJf6DAVAF
Os1FonBTy4a/ScIAMWbpr/u2/sNLLAEH0DmTGERl4YZKfROAZ1spVvI4WMaXz2/h3INYLDFNo9RW
3es8CNZ6J7Cr3jHLGlOl0AtwysYt6PPrnBmqpR3AQNtLIZtK7dZFeWt7+k09RKdReBcm77mPn2/v
XaTGE4l9YdmXrlEZ3rdgkGComiHmrkmY/eGUXQS5VlNjUx4b4aoh3nXg5L6bwNXhmdAYK016/2dr
zhJ+10qYllejKly2bYcxC+9zr4bTMX6J7D+8hDbvvt8N1mRCzukKLpGa0m6Yqvs2qk5S4lGH7pw/
etxLFH089q0vqJy5UYKb4yqYnaUvvHRzPPogTmmL4w0dxNJo6LFww6lDxBP99DXb/bNvvZhF6jCI
sqLDxgW2A2lIynZji9AL1cBFYN6ZLz/P33dDX9nS5NFGZrhSQpNPlktur8iPaZNvJVBEoxJc2Jae
2QVri2BO/1pXGkkqXNOXNrlvbZBc//QC5WhnBrlvRV2PtvdnL8YSWF8NSCvbuuBZx0VzAjA0Or5d
hfs8gQbc1lr0h3NqEdBlTM/NutMMdqmtsZqyAR/nSrnuR7Xa/dnzX7ziko34GVcdw+0L+hil+pRl
1lZS7Z+ff/y5mbs4mvghX7WoRpwxR7RZfhykm8FQyguP4UwIVJdvNe1k9Pa3hks/1HVS4lVeNg9W
Ll8Ym3OJ4iW/JQ5sudRCQZoK9S0N7ltfpxul35oT/ci1tSsb7C1YAHHE/Xy4fqP9P3jT1cWbDigR
TCbARHeIrjPxxc+LtYwfbDIgbn8kzbSui1NGy5Dl3QzpT1V7TbRnWZ+uNMjWOP/N/1ceISdtJ+9C
cD533P6NTXz3/urBkI9xlJquRcuEGAboXb8m+1H39VVT5XvZu6Y2ore3Zhkd4u4GxaKTe6iD9NqJ
MUwYoGqUc+2kFNmFUfqthfpolBYhBcePfBIiyV0LSSCq8dmFw0ciGaSHDB0m/TM0Un/NSlxyva9k
H3aaTPNA1ThFegQXfuHlnGfZR99iEXAyvaG9yctyV3R3U4u/tzY5Zk55bW4DjHww4y9GkW4/nxna
/Mp/dLXF9jGgi62XaZpwm45ew4rmnKMxZCJa1ZX+UkzasFJLYzwMYfEaeN1jb1uAD4JivG0qH3hC
2c32SvkvNanvUx8NdZFU0O5kxXOELPxNmU6PQwrlwCgyGo0jjtxD3Il12QVvAhjDqpLU2JHtKl8l
oV7SP0zvwmDg1VMEU3FhRM9EC+Qif1kqBnQMBmrjzJXk4Jc6i9dtC87D5yN4Ztv3+5V7N4+R+4sS
anLqqmPg03WjsYUtZ5dPu3JUv7+wKzt3lUXAG9QikDmhJ65mlDd22/4U5V70T2K65Gx3ZoxmxvP7
5XQC+wdrs0tdOA4Q12nH8IpLafnfA/3BJPvtK/VujMImmMpg4tu3qt4cAszSH/CBxoVYgrRcJKHP
IQlAk9NJVrJOxokxhCZzHYG4OeqDFIJWbIHhstLjta3XV2NdwXzDXm6XQFMFfYird1e3OjuNvBfr
oNeGC5vtc8OyCJwQYrwGyXrieorpQFNGHncpg3fuoxdbpHCa0BJWfozhrrJHlAf5L3n5fE6e2bPM
9O/3D9O00KL0SRO7SWGtNPx0FVpENciC2Ited7CBhvjrn11pvrl3T1buBxp/W/JdU1u9QYnFgXEc
t4MlTmGdOl5SvARSfWHdPDdgi1ClJVDBdK0P3bymz1UBcLkOS+lSwnxhbfmv8u1vP613t6KBwSkm
ZQjZy287o1zT97TqjbusPYhmmyIPlczh6Ic/UeruMCo7xMq0DhJj3QTgZsSTpQdbg6IQbWMrr6db
TnmQ5NCZgsfYg0FRPJvNlr080H71wevAr3jRruf/jQavhvkSin+JNH5uoBabr57sfoQPZuLSnvMa
55pTy9Kld/ncZy8CUcQQqV6Yx65I1au+xl19aC6sRef2RUvToNCmoU2Ks5gI6qbyrY65rOy5ZRQi
pHcjSDaeuC3aCxH1zI38Rr6+f9x+HwXxlNK3SOc7OqdwVwz6hVLImQ2kvIgagCbiYDRE6hri4JMT
Kw/Q5z9/4c597UXUoDuGThvwYm5Ef+vGZvT3kJ/MC4/g3KcvAgfJOpzupTZ2tbw8ZUroYmT148++
+HzJd+Od5WUap5WeunGQFGtNxSZdjHA2Pv/0MxFvNht4/+mBkVti6FQinpV+IRNTwRvwn1ptOJmR
dh2L+EdBD/rn1zo3SIvtRAEmCIuONnLNIH8MO5sW2oAk7J99+OLd9abeAs0+ZO5Q4Z/YBd8teAd/
+HQX724MM3sMQW26UNbqTdezKKS2p15YKj+c9Iq91NNOZKXoRw1TVy/15zTKXnUj2QQqXdOfjwwL
CA/zP7YRXGF++O+mkOcXMSyQLHRlVdqVZn9NMDDEU68ejNI6yNAIwvRQDwf+aj1MzSZongWDqI6q
M/oTJAV5bafS3Qg5SxHXWqvtqhnUUL9p8SMfQrPRSkuMa5UPEg3dcqLdN3SF02tw6PrnUeLkoRlO
TDtDbK4FW1ktlgENVatqconzEH22Gtbj7QF85Bzaa5NDHHlufjK1SNF6+cDaUmoBx4lvnTCuPFO/
LlP9WDUnfkeNcaFUq3VXJAmWEArc8VsO6dcsHJbXvobKvSmCNesF3ApsdoVTRkAlWi5YrpQAf5rg
scQu3vBLdKiHKh2vjOp7lB5QB5qpiaIAeHmZb+E9rfhIZYjXkodGLzrxOxZgJ76CoQwo2Mx5HIGM
rEL7Wa60HZ0jYKRrp8y2mHFH3k+B0aqpPLHqdXJx9DD9bvGvTE3gIlV5pEJvQ73hVue1cCSBn3bJ
ba60VyQ4nj3aqtv4FCv3SjKu1ZL/M7SVMmMGVPHMd/Dhd1lBTaMTrB3lpaI8ITLja67Qq6njKlBm
HC2wDPIVqDu0uF7X5DAyToLAmhxfVjbDpCL7a/fzECqD7HBObOVti8HAZAADkLe4Ls03KfcjxfB6
zVehy88p03w+W1mxOJG+AMQgr7nhz+fuhyGDmbtYEIKe8rVtGpELUjHk2RrffDLDn3/2HPk/eivm
n797KwBn47uTcQDpdPuJ9PnIsCd094wZt5YJ+cJlPoyw3MJiabByWNeIpyPS52Kn1dmqYDc8ybhL
1DIsAMhFnnIhkpwbrcVSUcYQpvCvYo8BEOhg5cjkdNhKF27kXJxaLBVFO9iQ3ThfIxJ8CHzyzm25
j5v0gvvfx9JdBmqxPJSU5aFQaaGb8T4EQ+AoNOHwwgWtQQvQdt4z1fFdL299oW1zTXaV5unzmTDP
po9mwmLtgCmE7ol9pQvGWXz17Lp4LPQUu6nJKx9pl7VvrHa8pHc7e5+L1aSyE0mpBhG6lhHKVz1e
QHeyUlkbHEzoyM3x54arg1KDrlTMviF4HqYKf+I0sTHygii6CXP7klfymTtf6r1NweGggoznylFe
nGgYSW4kf5IfxlinwR7A6qaNkksa2zMv3FL4bWF2JqYxylzNit/Sunqq4YRXskGPdXBhjp67n0W8
SKDfpxViHVfxY2NVEJ5WkCgMp+5r2VV7zriqouYXUnHzEf+DaWMtAgg8stGzBggerdy85np909vD
RgGOBk4CGGeD5WLsrVKv334+Tc+83kujIMsESmMkY+LSr/UVR8Pvqax++/yjz7zbS0m2FlS1ZGGV
4NJkdgUkh3W++2aJ5kJgOhMDrUXoGOkDxANOjdxG0U9+qs8L6KFJ/FujJBk4qd9srMoubXfO7Has
RRzJo7oCyqgkVGf2+XRMy0OAwJc/ivGkwh0BR5iUF89e52bcInYonjW3oOuhG0mB+WBAIfohokz+
JWVWOmyyKMNzRSKq0dmi6g6cUQMDPMIZigIQpSJWr62+Il3a5dO26/NuDbW4wZSo0cMLB7bfZamP
5uky4NQjrKXCDlwMD1exwYLv0xEeW6shu2PvMxbgxdiFVd91ELXz1swwDr6Z7aI5kR/DSwIhI2/r
yS04UUac7pMo3vETTuqNSDexmW78/Dmo9M28v8ChnD0UpC4QonVHVqogRfomty9de2GlODNZl9Jn
kZpyYUTcD5U9fHjhCyr1hcmj08j88Vu9FD1Xdl7Be64xOrDS8qQ2ZQya0IKv2ap7oUnmnS56C1eG
+Gus1e2WjuZqE0PH3Cg9VpVmZtyDEwXIE2C9taM3uXdg+WCYGEoIMuTcPkS8xHTED3L6FKtQkRqp
8x/zKI9WUgZ/KKuVdD0FkYprI+SQQB6to650+c0Iq3AVGXG5a3JYb/TD/shHI8avwVJWZWE0ezuv
X4OePZulYnUYYYS4q6oKhDPbAmfQpenYKJN20xnMNXWqX/D/6bYB+swjcjvpi14PyX4CaIScPIBh
MtG9ZCYFWXv8FNhT5O1Oku0I/0+bOkcDB8mQtFXUVfIWxTB+SmrROaMOdDDWAulKmGO7jmFIOaOa
xYxRVL2OnZzc57KenmDfRAV9EJ1/JydqdC9k79n3cezIUpCzmIZxBlKwkuwnMW0HCU1GHSQSe4Kh
xmK0YZJO/V2fSYkzUdBcebp2aNI8xBZduzMCKI9S62l0U+vtWq57c1/bfnZEpmiWTuwDc8ly7UhL
gb+Ly/I7+e23uOjDA3biaCMjVXks8yG5lftGu6ZrtjzGkCMPchp1BZ3MfXebyUmz65uh3VM/exiE
Va+D0fNuAqkat3oriWPsTdlVJBXRmrp2+cQZzMzInxfiexQ0ym4qzA4TFzvc6Q2ucqNFH25AHWUT
j61yCxnCvu5DsMKIsqguYQ+V+f60KfroGWOnV0x9wpUZ05tVh/mqxqU08bOTDCfFAci3xj7xEFjd
Xu3MBxpbdm0YfeuHIt2MsDzgDgJ3GxIoiFp0bMtoPwWmWNVqR3TQwme/6+ADsfIn5ZUcaGTe7HxT
etlaJN1bbcabwqycwebcFHp7JTU3VghwZjxFuITZjXffIYnyO/vGG5srZWgkJw6mN9Rf+m5k0zZ5
W1/7LlOooGkfNxwN35FkOxIgfT112Nl5XLrq6TTJxnVU3sBL29c1liY0IOCV64SAUwN+s4jznWwn
K7l9HjzhZMPXpiWnKBNou2oDuxUd1dd2MncSR2k6w/N1quqnqac2ltdr9lH3vVre6MxiUYp9qfXo
M1PvSkswoiELLuysW4dYpRz8rsCoeKR+Bsu2vfYCITmhMTn6QH/3eLKUEtSdFhwBnDtt/l2Pkq8q
r3pZiM3EOM8eq0b2KNfKOpAadnWSIwz7e9eFTpWEKxvPP8PT5/HD7XpVh+N+/lUm5C7xJ6ca2jVj
UrOF8eNbItMqwVyG1XpXsCEdwWDo1bBSlPhQRl9TpYA7QkXUqE+kzvqucsdEXdeJCs4FIBz/eiqP
GUcPG76TRIJtgMfWmA+NwtPQulU4bAsvW9V954h6wrjuwQgemvrVrlQHOLnDfTTpc2UFV3L6E1JT
Q0NbgOPjtlB/xlAL16TtAMvtOlFfg546dM1ozF/fqNBoT0rkA1C95emrKgTe8aTQ8T7/axWqH2DB
aeOn3r6V7JXJhBoEfPawVFcDA5iUB5n+w1ygFJ2fmFBPFtARUOcS1KaChxAfgxDv1wnWLmg6eWpW
bOHoHDO/dW11XWUjmGrMLwpFv/Ki2IFjTtNpaJ0CndlCZYt67uRQVtiGGVQykdyasK22AZMNCvt+
tPp12IanwbOIQMo+wsDGagmivr6Nwmqd5MmvJo6PfM9CiU+VV2wG7AKjYZv56iEQibfz5mnITef1
la32a61s7nhGce4dOdWqDi/soNrzj0ypvuEPLzL2uNwV9x7AOXAY14pczPMtIXEf6gl9czVeyPjc
636/NqP+rfG9XzOLtFfoDdXeyqGhB8KEp1NdQa1w4Jqs/Jb3J5QOAfZURfc0JZ23soZinTTFnkc3
71J8m5OHPH5tSnWnwBVVcCoM49sgPMxzph/6mmQAdORgMn8Kvd6pGDiB0HY0Hwi9Ks0zoMexvWju
+sk1s4Ig3h+Lgeg9HlQRbjVGzDejLxLbCDmJN6P3EGogFdHvB9D05zebuVVP/gZw2qrLfvhle+hD
oGdkkah4gSlQVnYdrLNBWYFbwiSMZXX4OqTG1SD3XzKWkkZDpBzI3+cJX05fOmN48GzSUkTYRH7j
4/XpOVa/0PK1zuFpsLm5YfhL5sv8us1fZb5IXLI5ktZZAlbVlvYxh+nBNJCmGXss3TXLfGl4T3jE
zSReddNbt2l3iOgKFPGbkPEg4gwAyHMe96zD2qKI7rEiC8R0h0QYxwD1kEPOnB+RBVxT0qbvqhJe
+0YhnH6cYGUE9p1GKIhseRNawIeNGPeyIBn2rYgeJI+kGkWpUGvGDUiGl6yX1r0c3cJBva0U/I5S
8USph9S/hb25GlOcHDHSwoLmqI/docl0CwFcLd2XA1M0i7O9GfdEFmNaY7Qmn5Suc6TRg25Cs/HG
UgBgx0H3lAHkxsDA1ldljC1WmxJoQYonj4ZPRihg/qkTll2pL7BObdWtHyi7XumuMNlYW511pert
A0CU5y6v7ydNQqlbbaENcczk9Y39wO17bLDYTtO2gFmx+jWxxy91gLUmP29HSCkdbOLrQlg/xnS8
qXxvm2bKV/okH0OWMqQOYCD1YmSrlWyMAYQ7Kg3zBjA1ffiQDOnQLO6Non5i3cweybjiCI7lTW9f
RwByD1nP6gPXMcIzSu6vEs+eduyb/B+6pui7ga5+MG2FUjpln6Sb0jbRlokWphPMDExHRnUL/R52
scb2hTqiWFlGwSKlVUWPCM3L1yCYuh1S9GajNJOK9yjmJfRNGEdwMBmcYJDsW3qB9GNv4hdSdUzb
Nh/xSVCgir8YIEFsNQC23wfrdIDChtvJ9KCQdwOgGGTHDMz011oOtZOCBiddKaMdHpFnGKgwcIJ+
8KvU38m9VVNHa8z0ScEp4NqQ9GqXh52OJgQsGyyvREOppQfPZhKELz0dE0cjp5ocp83gOUVGjhfp
bHoTBHbs7TslE/N4DzFoMMj6KxmK2EHWUuM28UBXbyRd+pFlLYxpeHZ4QNK4ihNrDVQfPwTxwLwe
9raSxgF2XqGCD2FOYzJefWT8ShB7D6M94V5e9tNbbUwDidakGEGtGwPGf+ybaeuzrFQB7WJJHFVU
1vc7TRR+i5Pc0PyIwOLNH2S0T60dA1mPq/5XUUnaiDZbwY6jgxB/Z3Fw2+j+/+boTJbbRpYo+kWI
KKBQGLYEwEkSaWqWNgjLbmOex8LXv8O36e7ott0iCVZl3rx5T+IvUUbofzTZ3WLsaM1Iw1bkWOLA
ExVf4Kw/6QZQL/Nschs7j2fRdgnZNZt6fIqVW2P99u7mH3LeeHeMg99u9WHWxVgCxRBjlOcZLdO4
FITcLdNNMIQK5VpNmNS35g1HSf2W9DgVC7f5z1trJNpq4QiWv8fRTndGU6s/a1oXp6EcSmJU5fhI
kJ0VugbXgAZnENgNDNw4bgmKjGfHAgbgVtNf1RlqP1iJ9RyPxHsS56wc5OB7HzGxDlRZhhPpVlth
ZXsrmbeLOCapi39+Lslnd0QVEqTg85LIQm5TXgw8D/L9CCgenYs5kCyk+MfvcRmnj2XaAOxi/9uD
7pPXrM+KfM/ClvEiLcv+a9nEJRGwuj1UvQUnwBYpOZSGseigRhkKjJLrwvDv2YaZY/6mb7K+p1KR
X6NWE9CgID+397xoUpZ5cVyQvjC2McC2Qjyuq+T41oA5fmanjvdC5s4p7ef6MBWNddY9KdpGn6yc
O1K/VOnUPbOew261dUfH8xIkqcfciHo05CWOtb7NNlA6CChZtpuySXyarjFGw2DMJ68ch3dnjcWe
5PTsmuTi28zyP6Jyr5Ba+ogXOzyWAGR2HLgUOua08CvZzNnkWASVXZLdAd0hnEmqDNXdr+2QrE+i
5chYdfCvrJI+594cApjZq4XQAm97FRYZ/xJiiZfeOR2V+SvpHfCgHjcd3yLtF0++DYdyo74unfqW
K4h6qwUqiFZqsPqXfLKfUieO4Oe8IsGSIDpQFW0OK76UHat/HCjuhSSlsfOfk3J96usJc1Ky3Chg
vsmamgPJLyOr0T0Adjqkbn/zCJTeqZl6zzRx6G+XmWzA3ABRDNAz1hAHFj+9yz6MeYBABlL0ZD6Y
4r+ktb9dYQAdGhb9ixhvpJP5o+Qg8AvxPHvZ3nbv3qDKZ5N+jsf7Q/RclVtQsawSEn7s7cXo8apJ
9vf8d78rqdYHyI+ZYhUCPGPNuU7cKG8hAU29nT8NW3s1tvSJgMWHsS1eh6XZFxaAi3VuzFAIDzKQ
PboXTWr+IYc2em0S4Z04+Jld2bEUOykKoOhqoloYY8M817VoX2E3impfbdO1dGkZtN8uf2ZP2pdJ
EoBYWemlLeKL06TPrCIRBG1xv6QLQXs55GRlPDnrpqGIZA84TL88mf2pi6aNVGbCpairv92kSIzK
nopB7Z0Med+CIwrCg0Bqu7ktVctiswvy6O5CHJ3A74po5S4c9fSu+QP7efqzkFsfqcbtd3mFtJDA
WCHgsPpXzIQJl4Rs7tqY0h/A07+5c3iIlicl9PFuxIIQRf5n9p8l+D1Z3z9koj5NMuUp7dzD/XP3
SsBNrhtTKrXCex18orfzjUj1XM64it3Ppef1OVwpO2AiB3ICD4Qt7FG9n3PQSfu4sceIQunfgBfE
arZ6d1/F9x33t194+/urFlZ7q2r9tTnNeax4flN4mM8sduVn222df66w8qNIq/y15TjfOUlNZrOx
nBzt3R2b42vSiUel/LMx9kejWIjlnw/ePJ0dgg50us0R1GsOtWnL9mNcmuFkZ8FqJn/LO2W0qeUx
bgwOBAMqFcn2noUvYdT4+PArEIUwF99TX3oPDps9Yey3QDvIQuyX0gtobIK6vRewa/5g8HkxFl07
RpQNDMA7LVIY+S4Zq6+5Gk8AIx68dLvkbnrMZvWzQset7ZpEMVKlh6S88Jr2/pTnkUlbrJwtmsfk
DzEnd9BIbEAFML7LtHkQuC9JFk7t/dbW6W7yBg5TeZdzAEfRzys7GgtP7QxnfW2ZNXicBC698lYP
55Eokm4uHwp/g/CdHIa0x5zUJFdvpKtSLXxUN3FvXjc9un79WPb6Is346jUDtSJPn22t18oyz4lZ
37crfq9+dqw2orLd2f/K2WPn/mZaOilaTyjsBd6JHd+mm0bYWR3wpL33CNfoZiXqDL++gX7onUrD
/3S37dou4tFO1n+56bwuLll7KQlw9j2TgkWRRwJ135qke5SzesIj1hKigTRUuuUps9abPfoHUXT/
vAbpUyTjL/Sab7yHrDa416GcvpRPLc47kWn/tXLVUTXqVFBl7lZtznxsyetKCjmp0cesKI5z1rd4
Mr3+gP9S8djKyF11h4TSvzi9ex0p4ndZbj55pM2qpViPyre3oB7t4VghVR2ZN4sANy+FQteRDJKe
x5HCeI0PPNEZc4OBlHa7JoOJUgV2bxE4q/qRfI8rxzJ4lhBbyTFFHqrj5HFo/OmUTap+tBq7C6qx
658Nf1WR0egB4xSJczvfadtf1pTXL5kHZlLb+V9dzO/TmpVPqr4HY6+W9VDfHWi8Sp51YwXZIiZi
quvJNPmO6PpSylXCg2v052Jm+Cl9XZ4R6vz3bjGtU2LpMhycdvp2K5sEuQ0sodhp8tN/ln4pAlnx
/LR2ubg7JK5iv1axQgaz53M3cF06Hbwz2LDz9ItPtfsN0wGHayGIzd1Bsur2o66Lq+qpYwri8455
ZQkGZxCNNrPeiI0YxmDCCBx1oANYrAPXtJssD1gHYTc30vRaYGuTnXxSNswv5LjXKJnQxiyOq0Bm
3m/KC/d5spL+U0wb+TyLZ5bdbumtOCcuX3UE+ygJfoGlt/JMn0L3W7pLVJLNxLXZT4AfnCY/ZGaN
la2bgFjJ1hHnrtftuQXad/q/0XJRZXrR0jKjGrJXCDmpuHSVP+3NuWW+nrkEAeabuGxT6wbCnEm3
RVd69rfK+5Mt4lcab1oHjZevAdBUP4sKNc6S6szq934vIAGXg5kePDo2H+G3jSwHv7FlCP1IvmFx
NE3iFpPa56BdFxEZJqzFJnHwiqp8do9JMWVvPUstB9yQGkZOZhz7DfKNBzQkJGjZCBuXDHmzYyuF
psd8LMzVCO3RLkGXlCXJRay5faRDYn45IIYep6Wy3nO5kFtu5GtxM9wmDpq86i66X39ktyJi8Qra
x03IhJTINvsibGEIjXmZ4I/Ew+OoRnVcLdO+9H1SXTBdAyYuAIdNs7Tf+mZsH9chg6yVlPFO3flH
CYuzOy/lZhFjV4Z2UUvEYVzYGyQ4xHp22BAuOaC7GPXUZTdPWZP17kHeg1PoiMd6GerIS4o61BmG
FEf3aZAMTfkg2Da5Ln2Nh94GpWDzFQ7rnuq86pr5CDSrC3LtCmRKl9bEmeUp9TtQCNR5/X9YlIh+
0mMMamsQNB2gUbx3o1Q4DYdagwQE4bBd7SoGrtwOfWHtrLSv1zu1iNhHXzbtnzxZGuztvRdgm+5D
3YBEHIpkOOclsnAp7DVyGzlHgyDZO+ghE/2WE2t1ojYYC4BYB+dS9dtKqqOqXmpSfz6F45p7riLz
2rcG8yi3u89+8TXDG5m2+dBt/t8lTrOoMlOeEkYAoWPKJiLrWfPcJc0N4R0q5Kg0ekDbhk7BO1rn
4xQgd9xro6zdzZNLd92usJHvkalMTfovbRlZAAZk5f+2ZKHmfdwPGdjM3tqsfR+7is80GZ7c2QWa
gMH94peIGYbwnEgS4XkGukE4fgMu3aql862WldFiLopIdlSKkiHOr3Zo0oi8Ab2vhmUiPQV4B3Oj
Ie7DeMh4h0xue4+FiP1omvZ+jklGTbu63rlG635A8wJ92TaoszMp8XGaTt+VTsBz2XqjxVUTAUoU
UHPvrDvB+HwnELpSXfdgytlZrUrnP6PKh7MkMjS04/hpGdp/CS1sVldPddU/Ezv7NHTWa8Y4MKq2
4tbmK0D39mnKqn8wb0cgeuaXLKikywJUVtcllBEtiIylzCH6KquFU9HZEDNYreLt4tKzxSuN1Is2
jIchTTNWVoqf0uvY90mH1y22uDa81NzFa/OnoH5u/J5NmjhSpJaCwYBVXEJ7EfqPkaioICEfWuW1
8vW17hTKaexHC1dwtaTHtbWZieA7suftw8PG1Oftkcn4KRYonv29Lnez175kNQLWzjtbK/d6p3xp
qXFESWefzSY/9Jg+xtuog/sAnwZuoIcq36s2eTMm+5KU7XupvH9LJ0/KKz4Ia0YtimFpJQ6D434D
ywhG6gNUOYCFuUaYcoqn6X4GIyC0O1J8e+Kxajhmyn0hNH0MhUR0ddp3wF4Xcvp+dLF8N8n6Oent
1C/yOG7Ikp12n+c6v7BL9i9ZjWdrVijj2b7tG+fNvV8cVM46yL3sv86EUCezdr9R1aJGMjHxkCo2
yoLBs97ACuBHMz5HxqiMAo9V3O3NPH73JdHxkvFL7FtHnioGrLLtAuA2tHdtmYCksz5Xw/2QQ/5h
u8nCJo0HaJl7Hl3/LHv5GM8oL9nWJY/Y/KrQbao9CIgfXY+ax6BTIXw6dnZtlylTh4kM/gPzspwS
Qw/jQz7TkVaVCkhH/xpS4yKEyAM/NSdYhjNI9aq0iCBTzwsL9kwBmPF4cBbS8Yk/5zXZ0mvF+RGs
Q03mf+4epGv/q330+dYK10Zc1haxwG+da+F5ZMFv3tvYZm+dp0XUFf4Ubtn6fXcgptlynWd5oOvA
faKSyOffAOGrD31CwWRNL0YS09lq75Z5OeDYBYfh2IiWo+yetkvZAJ1JhHyfzmM9R0vBsMUwLjDO
NDl/+uAZVug09fdmIaM6S4/u3ooQAQpCLaCQnQ09LPI6/6xIuox8nTxnzvi5daJEEI3vgnu2HPyU
O3PsoV7MjbjfwOnrULcn352euozysq0eXJ72pMNvV7v/nDY9J9b2xrTuIjD6wyEBTWPGJQEn/s0u
zeeBHcnAKqfvOLPdnVNmN/5rH+QlnArT+w3EJg1IIKAA66vnfravToGMXVviUnpErIMF/otSxl75
5nxtInFPQMjw0UNT2as0zoLWhdR1N+BXBVVE1ljc2DP96cOamz5PQfJu9Nt7ZUMNjFfSEdOm67lx
6YVKDxOiU4zFxS4qZw+JIN1XLW86yrsbpTHDi871oiUr/onK+qRuApHrF2W0dTr7szRk7xNWPF6I
WnVCOc7DvhUDSOJpMiCY+H8SufRHK5NvHEg9zdQyXBMTb0aTGwy71vuSgJNt4ZSk29uo6BbSAtj5
YnfDq2VOf9kghgbiutaun7MhwkQnz5Nr1CEkAYzFuB0vkPSuDZ9aSm8rIbX0aFcOqsghldDIqER9
LpneOjPdLwJztOCfF42q91vR+SF3EzjRxaxehdLrLu27//I04V6Grp4ssj9Tua9XrnD376gH9eJW
BoafPhZ6R+JYEfaZ1z440KihBxvlcWCpOvJK3qPEQgwSjAdPdFlxoJD2f8nK+OoWBklVkhavGZkH
UQOlLRhaX4eIHsuDF5fEcK9Wsh/W3n1qltIOYqv7O6/sfldDUtGPpJCcRziUO2spvwzRrhdzMv/V
S9Uwm22YdC8peeA2QPeq6ICGzFIg5hQPekasnBXPFxMNnm6OblA1u1Sm1CiKliyf7f6IyQU1x8cz
u+RLuVNEHQbTCH2PA72ORMPgHIkrjdLU4qgnOw6edVUZ+9GJ16hr3DlIPMINTWqmZzHqMewZ4zHa
BhznrnIN+80T3Iw8AcU8KsgYbrtcamIwD4vCy2WP62czYGBpzcS/db5BC2+hLffMGvFrQILhCTwS
te0Es8uIkzrOZAiY+r9iu3hZwdJFcT4NILNkc4LGAGtG2N014y9YBdQZ683K2VpT9Wjy4aw8/YLK
VwSZ2YkzEzyHLgUOcGJw65J3ZAe0bxyjEDt3U1suz6DZ7i0N6o7tqDyqSWkLW3uxd6tn/ut6A5Af
BuIgH7HHbC514rgJ5t2+uGRZPQZcZs+JItJbyIY3DudHsDrGBd623iHFYVSu1LLzs1bsK14jt/j0
Tpf5O19wRthT5u9xa/8CN5Id9JDB+Gjeu3T5nSTIj61IQQBnLZ2yD4CYAgYhch62YKAVDkzTXQ/J
uvwlXZ9BXI3ePpLZ5NWzjECQzUxDibSbW8atfSXWqwuQZTfOfMamXMydlrwh2vDtIK/jlX55GiIC
0JdgSJKKj04lYeeuv2UmVORKUF3E+8WHcTBW8KvirfA9dcbiUYdJNW1hN/AC4sK4OZ2F7ECeCXCk
3EsDLcB31958IEljodrW3F5+hpWb0i5ELvmiUv5EIaJuWiE4ZIn1xzTuRMTkniYlCob3KJI7S3Im
jpldH8fe/Zj1mAbWMD3iksnhmRVtMDS8HLoeJHQ4NMVs8scMD7UFdXT0siejGV4Mdb+l2+VoNymy
1cYopkXkpzeYJ9IexHtRNjqqPVGHfpc8uLklzkIb5Ymepbn1lXQwXjnPvjLySI45BHslri2gq3GU
FEw5LBNIR9yVML7wtRAbuzVQLppm5kWYiUSOyJkGab/cWwoRJ65K82oJoibc/C4hWrmMsq1Md5DS
k6/MN1rUdImo0+r/ckXNkpb6I4XMg/jbMJHCJhwiTzRhLVX7YMclcttsWtwahh020CcBGGKNR19Y
wRj030YlzFsTx0lkj3F1q2ab2z62pifTTYcDwOgydB1nPHRLihNy8bZdgYNkv6zb/IJQ3V8zQvsO
xlBbby7SLYOPXoeOTdaEkYC2X3LHI8MS6/yE1vnUkwUSjWYlT21ZVBGMzO2BXee7c9+qULFyHSaN
4Au7UAMmzfSydFl1Hpc630+FiAML8AiHnjFEKG0Fw7vEvzO++tBtuYuHYbAf6Q/Xq0itgjK0m/tg
5N16XVunu9WLGM+GPxsA4awE84bbnZJ49D+tkRxSVQw23Oy0PjQb8NcN5Na+SLxiPzepvMXCvDP+
PHX1W0uefANtzYi1H6YEg1+qmZ8jB7b8L+1jZ2fpqfueGSOAVB7alx7NlQyidgK5HnfYOHTJgFpO
ZPyravk/N25lFjQPB1HdhUTD8H6Enzq4Q2rztRnIKLoz0sOlW/Ujc4j8txvnmNY6Kw3Xup5/FYV4
wBNxiVMfectdbx1QIvIGZt4SUMSPdC/6TzIqSAUVA+yG+P9Tj6JKKTSVP8zEveTsDNbifejeLDjW
XPTUFpPhdKpBNH31ie88oI3KOSiQofud6B0ZisaRt2Qk2s3MYR04Pj64bG2Sk0MTFZlNRrc0e133
NJgxOU1U00zoAfJSxSz+xVmtv1vCd0yZxBX7zPpCyHOkJDQ52WF9gf5mZgQKC25o2WM2KY0M7XZd
zNNMamOoF2/eraJeglj2/Z3y3YWQwtr90OLMXIx1idzC9va6Z0axpqDCdmZRq8dtrreDMzoc6v7o
gYDa+vVpsHDk5SJVv4Z1Gw51Uozvee/fZapYTscawOsrdMv6saXJ+2tuonn16Zg+Wff0brDH0ogq
8r1c+IQLq6gOE2S3g1Wq7ZGHyv/QeY9koe3usLr9GnJsOydvhQI32DqLtCiAOw3ddJszcjQoo1Hm
oU23LzkTt+eq8z2wxTB0zQkMo4DbeDAdW/7Wdm3tsRamUWKueeAYBr1vTRjawODptxKcZJBEFFjN
Kv3xuno40rWpsJRp+9b4eR8tSHBkVefzS75mS7RoI/0SwA+vyVQ5nzobpkvjNws2lr6htZY8JJVp
RGtVql/uNLs3WTfitR1S98euZP873lz3UWI+uAEvtr+0bxZXnTlYzSooe1uV+K9xMw5ftkq2A6bG
5uh7FsUGdLQ97rH5FZjuEqmKqSFpWtoLV2vLHsGRgUYvbTPsp2b4bNjx2feTIoU7zoeDqVT5vggx
nGSM1spKr3WpmOlGZN1N/9l1OZx8B+0ldrrqs9oYvoqpW0MxL/K5L0aEslQlQSsXG48OnKHETjkm
4U0+4JYoWG+aED96mXzCE4k5rxZpgq4b1AU4LFMJtgkeyD4cz57rJDB0/eV1Ee6dH+UkfKcXQ7wz
ft9ALab19W42IwnG4rYDedsQwesNLHDH+J9y21X7mnwTxryjqaOidYujM7AiuIxlz7y+MZ7mWbWA
pXmdX1btsWkU1+g5MMvmP3XuQRxZ+vlE4DejHCAf4kScXXdhFsEaGPWz/CDxLH0UqlloHyXhkQzx
DTfQnEOhTPXySy9yO8W2qT2orMsCb2wbnmaZb1fRJvQIRW08bTr+5Os9owRsG198qJ3HDXr6JW7Z
swjqzGnJeGznfwPYMaIidTe9reOan6Rq/P88qWWY5Gn6MDnIXyg3TPgJ8p2ftEpTuKkMHAr8/tDS
HL7iqeFXHLKj+Ssdbf9NxdQ6gdINb5LYPNab8jwZftcVdrqFKufJ7ursMW3r9gHio0vxNUzT3yWl
zu+sorWDjVFNs7OcBmNgKueP3CjEr8nneG020zuzxNH+2N4ifxI6xKiViXqxc9f7u8lljNSYm2e3
SQhju39PzISYRgQycOMpMNaLS24m0o0ZHwYvK59LDqXvWs/eoVKe/FinZXhKU7s9ghC1HgT8UgKS
SZKuvG3+TmZwtXQHqt230tF73x62N4ImoaiLZLu5Pkewx0wRbrkSI3RK88638a04yrG01AzmoNo7
BOVDrkZParNhPRuiUCRwpsm+tDNm1pYer2iMIlT9hh2jAWVYoP1cu9qoDorAtJBoswZPnp0etMWF
2qwSg2nr/Tc6GHoaquKnbmz9n7T0D5pDc1dqYV1hwi47uHIqsKapuTBIFdDdKHDLypjwtDCObBlh
0Z0IbDvrWuyTmNH8YLXFwSOXHYcmz0ExDD9x6crvoWMYTj4VJvvZcYlDqPBZqAKMdW0iGNPoRGDk
MO0YlY78GYhoinJwy5psuTmDnCbaRzYf0STG7VRvs/uSF9hJ4UTIgBCPNYShY72N/vrR5bg56WCw
gtT8T3C2UphVc3Ow+YSQoBocqHdM09a8Z1VmPRtCQiqUnjysSZqGWbNUIRS6U45gvqtKVDB6l7+y
qV5TPM5EOOTKgNyKTo0oR5JN41nWt+Ogn5AnPS1/DI8G3oWpFmp4bQeR+c5xNtzlRGfJWv9UbxOG
NZyTfrZRyJuenH9IVsU7oNPyuurKOpvNNJ5rGMbLzpODcy63+gi6pYGdp8pdZkl3Z/oEfNByU2t2
/mDuQMZXYeatbCqSUnzLY2f6jzdn+849hWHGcOagVUTP+GUtQtSTBlj6PJ8Ku/shfJBx2Krm38vm
K5Yh449Jq79xvf3x+dDoTLx6p5zCeZ5m/8ye36tuWPF3qn8+hU6QFvFeb9YTMS75HSd6b2sr0ExS
kqujXeNStbb3XFTmgD2+KH+SCVzTKJR98N0Nli00VzRqsZHtSLx9sHQ9QM7BEmhYxC3ynXtKRrJA
1H3M0PyUVn1ocambXSZ3k5jKoPXFcXStEzebQQWMeZui8hDrPLA6jv5Uvg/pxhVrrv9xiJ/6HE+V
V29/160LyTA5FLX/aHYTS0D3dV6sgtKNo4y/u3l/rvE7kFl5nkX80ljT1RicPqwLlYZ9hwkzYfrA
jsPZzVcJqpTQYU9WLglEKT7AQXCa+nj+Tv7IkrAq3Sc24e5HGf9pGYN8HgB2bvwmZ6JH92n6F0bn
sx2nkZ8LfojaO1dVepWjeyVj4SBi+21z9JNrpjzg/tkezGOWDuHUZpei5t9tcpdY2A+argHS5ZTB
OmUHi594La1rQfR83WTHtu5PtAHYOA3c7N2+ymHu4aaz7sPMjTXirbHYK536Cx6I/cLXbYuXq7nG
oefjwLdyveuxFPHtXSZkdChdnqYra6T9kDKHRC5Y3rBbsdm1PLkOOw4zb7ox7Ej0FbtE301yQLwP
rs6/OmG99xxHGO82whF2rG3vFxCumBRmDZwaO3WYI3zu4o4Zrau7L6PhHPbX9MGRKR85oe5vbZx6
VN/xYxon1031oAxT7yarjgFH5XwMY2vQeLfr85g7iicSYq2rsPh2255r9lnpBCmv7XZ4N42jKFji
zcaoNzVOgK07SZ1RKqbbDaRZtBnOW64Gxn3ddy7179JKAXIC4RLdwsoGFlyLMnnXi/GhbaApyzKJ
GjVGFucVvPIyNAcRyskOXbo3dPjkBcjYe1nzk/QOTbz7VlVAMPu1mYLcmB8MwJi7sYJz7VnumRj5
j6SpDSrITuBOL8SYhpR74r3uASDj1WZBHTwpcyAYOvrR9DBbO5YVbJZxBnb/qrzsR+fWszfP38w/
vrlE963Zv61Es9Pk1zUnKTOayuCAm/u1vUqZPI9bu5+77KswfmwiYXkf680LmTBHLSU5VtcnE/18
M43QStKPgb6z3yD4tt1Xvelf0jeY+BZ80f519tfW6nDJe0y9+lBsjOAXheym1O/FLv5A+fmJ7xg6
z/7qO7nPchLv0vaw8tFCSX3WW/Nd8TmpGKlj0P86Sawr0f1FU744/B708Ocp4RTemHtnU/o4Fzk9
gIq8UdFTiGdFQts9N3QYY4ZKvbnfhvmikhRpfV52rtkxPdL17wZ5A0vXnkbl0XIFIQ5O0G7ujoCu
b1WVz/dRnTupoMVElfZLaDfTr0Zi+JEqctT2nwsQmaUD2mda1FXLb6P+9KwpsNgpp3Z8Btj2wlJ/
tuYHV+DaMcyArdZ9lc1nu9b7HBcPxrfnbYNUjF2vyNPbNGcPHWpz5aws81rXerXY4HhdWUqaXOZd
XabD2IWYNJancd1CirpQmWxtwALF8k2UrxmvjxWORZxPa5W9l4y688I/WimL6nl/y113f/+oMq0P
zPkePJg7fTpRam+h6FCVernr7PlhLNSpKuNThYSaqemkVcK1RulqQLbu5MPGlvv9cSjzOQLju7tD
BDLBxoJeE0adHq1MFVRyw5H60pMked+Vx/sQtjxODT/0/eOx5HCDvRyq1PwgNyBhI9/nlyWquXgK
ma5lzMTntUn9Mw8uQ7Mtur9vydAdrLi6ELGd7DqnC52aS5NHYFiM/+4/Y1E6h8RIDjrJI1G7by5H
SmFnOeExaLfp8ks41VlWw18WgB4Aqh98rzzef+NQzohV+v1+3KIT7zlvAj9pQ8LgAaa7O23RUvfN
oSDwxnfyYz1ovLZTMIkWe2p5RsD/s8X2cV0qCEG22jWN+EVgfVByGhfregDYCuvRwn5HlIDmktYi
Dbu1ewBKVPFk3d/tZqJmm+ZTmzHVwyg/zPETN2fPT9+HJjOyMunfi1bd2jW+bqSqSVsyyG1RU9sb
C+Aj8uBr6trPWo1vbNEIToV8P4/W+5J3xxV2OxrL/V1qxOOcTVAIbEH4lHvQmN+AVzN4qqbyD0an
ZBdnbOloowvVZvhMOgeM7MICyyZDtLJDnbLDUvvHxdc2Z30zBE7eh5ub3mTiHfMsfqcmu8YJ02te
wA8mgkuSl/uyAzLsxWl/VKNvBgs+qUNbUBU4GKyn/G6tzHdE22bR0GReZFTque7nh0qM0KTleyvh
IC1LG/Xa+k+X01u91bxj3WM5Z2+yKh/mTv9mvPvet82bmZRyF2/TO+yDIwf4YzOyNmCQAr/Z8Zm+
5F9qxv/g8rwKY7mt9H6dPV6MbTyUuQPO0npClkTl6+fugf2zJ8v0QDsb2wE27UA6EvuGC76L+4+N
SI0LdLYvjtFhu0spNOL7Q5X1rKysCR2ZXlgvmswep3TzirHmpVXbr86Had2u7Ohl63TIM+PC1Mw4
UlldVg44duUA5rbFNj7Ma3NaS/QVH6KGT4pXx/ct7fvnbvG55UjU4FYO8LTjge34JhoOU2crOfRV
ul81syOvZJkjtswKlyJ/ijfsvaU8FxMU+1m+4vs8blxvAmmLZRlmcklnaswZTHHFBNGOh9ObfMyi
xXx2xPrcmROTZKRXOgtub+yyXV38j7MzW44bybLtr7Tlc6MaMxxmXfUQ88ApOInkC4ySKMyTwwEH
8PW9kFX3Wha7VGrLpzQmFRGMCMD9+Dl7r+3wDp2za5g3w0yjMpPGc4gftOiLU5jLJwY7cEdqhHQW
Czg9oYfWlHuvs99bPEYsSY5epUViY+9K3zvDYPTCHmV3tBc5NF5FBfd5H5vXprTvHbdiH9buLu2K
j4iSyGHNSQTBnfMUTJsqIjO5z/XOgNfRx3qmeew7PEBWyLgk28fcvUalOpSl/cYMxiImHa/Nch/W
JH41UXnIG9Q1KnCW1na8JD8zxxN3jtv+KJklRV1MVUZl31r6miIMt4o1nHTfgnxSl6jMnw2jwH3R
f8t4pOfVZ7AGG7Bu10OTgGnRE+csaWyNdPghLYZgfhYerax7XoZurUeQaICZkrPBR50I9ITSOJd6
PtmTtYilPxAN7/OkWcTDe1u5h8qrLrS6DrhNl+vOqjpylolqSvWJ4fiDx6rvsqMun3dJLo4p0DWh
3W+MBz9/CQe2u3hXd+E65Drg06fYRDo16HVB+hQAkqsFRrKUk+RY7pwpuoSle41H4WTX/aM1Jluy
ejceWjJUMZhHgo0hia+v9EbjtxqXivfkGNFLhM4UJZ1bHoJBPZjejakroCflK4qA7SSXzAH/uuZs
Spf1hYcORrUQbRbvfleC9cWHWOlTgkQl8tPTIoRBixQp2tJF9NBwtMb/uAmjI0SXHL5KUcvnKbeO
Tp+9QVQ4ROiaKpQVlSqvKvo1bXCJLA975leVXSce4V4VDtqOMeDYMp3u4nM+hWvIMj62pHEWt5pS
ipJ1B7wmTJ19EKhrfrtcZvVy8fPhs+QeBjqZZcuGj0YLkvJV7HRfJTU53rjqcWCLTIb6mn8bmzb+
uUUTekWTfPF5bGyLZqBxrId6uaDNYIWus9zEqVgbo1RMQRVoSa7lpkPRE+/DqhlWRVSh4aualcsd
4LGV89RZUL7GNm4/9h836Q9JP13HMDwQV38JE/MudjW/o4GjgzPCvk2g2sflv65Z7ksWdvQhm5FB
hMzyH+D0z3mHgJ63hoTWOI/0RlVQ7AdhnlvXPRCwvukCROq18VDYfJ9LZJ7/pV80ofivluOF/7i8
mkeNVQ31idk8GhC9saVzkw7iFDW48r3IfG2qcuf04aapvIOIxv08ljCEjUPCLRRQMvtIbc0oeyhY
WEbBKRtED3OBjvhljHTkCF9q97UcbhCFoLOyV7P9xY6jayOP9tpHpjKso+qLr2iacco2omPrXAfq
B7OTdUUzlz9/xtVHH3yNEnxTJT+AgG4woD/5TI9Xc9bRhw63UnGAjKq1w8krdNrjnKrf+Si++qGa
22VT1020oTJOLKQjtFRJj+NOnaYXGxKcNVfHTqhzlFuwBVg1kkYh28rDbRPnrFtLK86ZGHoz+PJz
YV3RPaFdHLzyXkf/cYlGwUxOuBgSuJZZw3JH+XzDIzetYhmLJIWt8px9hPpsg/eqJkAK5S7zJ+Sg
XbaOSF8sij0/2YHTbgtT/xgWPTMfR2a6Dy6XlRtiKqNuiLlz6eMhkbj3QOii/uPkz0CGYm09GYGz
jYYYhYm5LZBXRwinC246nEZrMIDphGobOX+I+nQv81YzP6rNlZxYzAJArSucUqALQpQHKdI0qqx9
mtUwaMHNcTR87koftRA+gWUpC8EIEymxD2wfx4639+LsebSd27Kyb3kjI4WQnzR3C6UmKfJd2hun
ZQHi5vKYYnd9ujOZXZBag5Mawwwnmt7m+O/3/SU2vUcItQWJNsL+XtAERs1/ihn55yyty1VqxSON
FpOLj3M+KMRpsb1ofR/7A804+gR1TddRfpTuosym3G6ZgS4LXnTDZ2o1wbz2pSoX4lXgyGoT5Q5q
MkTnoanei6KcD7bOWBTKALdLi3vNjOK3RqqImbu4C0uUsOaXuoAABZrseopbnmJMX0xWbLJHRsSL
aNyIn3bwOFZnL/buSxN3th/c5w7qg9DofwR5eW8vKu/U/DLN7rGonqR48ezv+VByseTbwdl0zpAd
Xco0+tDm8DjQ+t0azB8e0xmwYBDb/Tcx0YksjRmV39QwP55Q3ha+3z1GbZXtpcajTUD6szWhlxtd
8l1JCvzGSMtFGKmGPcG7xfvcNvNTjSIUy30zUW/E9H390X3z5wBviZWrd6uN2zfD7RBW2bmJlCzu
TRor4dDe+a6mjdDInqmLolJBBdZuzWnqz0Rr6NW0VCZcgD2jNpIpsqmIDzN/+X7MmxTFbSuy25gR
90GVY8Rp3OoZdtecwjxQtxGz1a0IZxtAw+y+xrRHs30X18632RnmYiOrkf5uFpDa2Nvqys1673FR
ebAHTWhcrJgqdA66ZO0WEtejI96HlKVTkqdIhAIqOiSocZURddK/kan7TUQxnAVJXbrq+xgktN/o
H6ZN4OKqyXxnnxgkCbqEu6/KIMQMwhXr7Mvay46FiBk0Oz2UrJUdx067rsI8eGgD1zoXRc0O7sX5
AeEfCsqkRaY6T8JkXUtrolMma48/D/svSgNY/4N3k4p+vGWfpPEYpPLSNbP30I5DyiSromCHwnoU
ofQOTk6i5fKIbkMQTnzmN8kGAUWxc7WmGTBGdXI9GV6971ml4rF44dxUrrp6vIMCcxppVlT0zNde
LvF82twaDQ2++WzK+tl1o/PifBuj5lxRAc90aGxJJRygPw2t20pYCQmtWGuGoLnQ4qCtIMRzMGJR
HYrjcn9alffitLh0jWGH9W9PctvGM8V+oWBLTHogOroz5/GDHryryI/Phi9ehDS3YZztPTCgRh7f
+bW/snCqJK39IP3gGffNwXGtG0cVB8c3jj4l2zwY78t1t7QIQsTMK9umGY9wTVbqtkhI6U3iN8w4
uIVCNrYwIwe0TahOOTauujHo2ZQk7XrTu7aHXt3a2r4hkeaEPaLYq7jddYU8c4nj0PTa1yE1dhZS
1rmP6eol4RHjBsKiIK43XeI+FCKBnmfTHPVADRCf4RfGrbIyzqTWbemCQG/ROqQ8dvAKdTIJNDiy
V3IWcfvv2QQOZageiTW6B9sLhca95Bm9fDGex0E9lcUIyZxyBmX0zRDigQJusnbNbp8U3QW9CsJU
zLlll+1nMeyg5ITrdvLkCiPh9vcKzHGuY4u9Cp/FESj33e8tBXb2UuGrKCRTmfQcVuVTaDavQ13w
hXG/pyXRMtl0K5Z9Ymz7XZWK+yjvb5ZCSPbutPZGtcm0VW/HwHxf3nXeWk/OBEqv8F6NsdiZbvUc
dMvyl6irMsJZrwID+pNlnsK2/h557Z1u45POgjuawghTigAJGdfH5N62DcIyi7YCp34qEwDm3sfE
J1QE8kvCNJvj5h196utBDejw7UM3tWg6XAN3RfrCp1WBhbFx8Kp9pO2NmrOnjB0dEsGh5OJYQIIO
ZJ8SVQHnqwFjp/Mm8ukhE8WxV+lTlFY/UOXVLPfFsQAIOHEaRM12zANO20FxZym0//hRMIaG2EY4
Gdlh861tR2vjdfz9STbT08mqNQPRIzTH9cJ2D5IcIS0hFr6F5gYox0mbBW0ZTpJh2l0FyDV6wY7M
jvC1ET0T+HFxQuEBX1maVbObXoYpuEJ/fBh6YISx3jrCuDWV+mJxr8acMKnHGQcZ35YWjJ/DrjHQ
qqnqKCfynVQkEHb1L1rF92UEngD5zaUx4Og4k+DA0zsHWkOI7tv6vUJ+AJkmP2eImE+VXd+pBmfq
mFsMcHMSesvkzmFGZgXqBdUdZXNbX/jwdwhdkq3MRX634Js7xjV840azauYEm3WDqhY7EPbJFLlh
wsF8Tj6UJ+5UQvN5huwmq+rUaesLivF9Lcu71n+nxFgu0nw9Iigbp5Q5SnDSlvEdl9zT8n3iEr03
WNuQuPUH6aHsKfPg4sryRvDR9wtZcPmmSVLx7rugvk7l+CWQHMMNP7EvntE/lQ4Y0MrfLOtQnJL5
TJ/HwpRfSvGaJDPu+jA7WCYC+FbKi63jVyXzG4Q0j0VbvwhWruXnho8JDduVA4pyAfo3fc3coRqv
ojHcYC45R7OLA9h9qZ0URsnSAWccvxaN8RHX4T7IfQ7GUAzK5my0iguhsm6hu7xiPyi3YY0vSiby
lJLPHc0Jt1Op3FVcGTCQjE5gx+hv0Lsy+5NbI5wuiTPtm6a7auJxHc7dEvceNetotL6Zrh8uMiCQ
HRHach8z33JwmYR4h5PzVmLSU2l/VEqcCsu7ry1uatTWKy9j8Xc7ZHBGON/R5d+FVpXz9ycHFfIB
u7O7lypFD+1ihKYiZqqNcNXb5WYC0s48NNhJlmf1m+qehu3OiGm7lCaK3gByQ41ZAawsk2nLxkDq
AlTV3T0IOcS8Xn/bJsmHp+VdAK80aPLNaOl1lURXS2CR4qRRSX9vTtlxyOfvseu/hsvRvndOba3Z
eMbsq0UFXlbcfnZCycaWNYfDEdUfs1DEwbZTrbMoPYg8oIVcMPFMwnMwqWNMu54v7lIlGa2KQFBI
1OKHI6r+LZfV8Dh3EXoRr8dJmR4Dux92fhvTSKtP1tQW685GV1hb420669WIWmUvpjn/EFZ3Zbfx
jlXuwyk56/StfdugV18h4G9RMPR7DWpB1s79PAj055j1ThUwh4eqq4MLck1GwMF0URbGobJaghWq
6H1WWbwug5g6R0ecL3sLYwmVkRfU9246fF3+BrA0+9QIrhILlQ0T628JTjgqb811JKd4k5J4PXf2
jS06C+83JvkuGTdTnBx9f37sWC8Yq7d4edCSIVzBJBS+pZ5xX5T6CPFoVdYB007nJub/mcZ4LxMG
iNKj7E6qpyBLseNx3plKIC5qCQphGgPJI05Qv6fuFs1qQDfV/o4tZRun6fUg+1OXfm3QU3Y1ptkG
DK7jGjfLijqzHDnILHLW7UD3O2WFB1+jbA4q41LY0R6CAN0oO3tyjeIVc/VTNZQsqxh/LXngRHSL
M+JkljSZfPkCDeRap+rVLxk0LUj9vSi4rrQ7Aq+u3toI2WPmI2vvX80iUts0ae/6FshhT4NDxdlJ
xI7DKbgI9lmXmzu7o0Ge+S6pgfm5DRCn64HdNOqpSKJp2UfT8CFy4qcepTETZZwM1XwtG4cANtGQ
ESBBkc3Gzqiml2RKno1EwN8YNqMOz4j0H/N+ftK2oDEzsw07btMeoirqGYLZax9y3aomnpdbbBGQ
X4kK2p1J905KNLVI8aoHY5DtbmDwvhk8cD69Z4z7oQaYNauBvHTZgPaKwtrfxUZLtk/UzKcIh+3i
HYGshewUv67pRbvALEEWGQPtqakCOhHw2TAGL3AIs73NnKnXeBExug3z10DS9hjQGdwDwphfYxUi
H3I9IMOjDtiwI+8kkb191J6j38O+SjeuL/Wz5KRyAVMwHfw6706D1HTQgiyYl8bgqSeK85B0s3fA
z0c/MGIKuvO9MtpYSZufbI9WgZf3SF6HSDeH1IRERhyLGja4cuCCTQwrqj7DHcdJrX3NFVUgJ2SX
erKDKHVq8ABxZhxw61tpug11bO5Fn5jnEOEB9UA5INiR8bGhD/bCmPn74A/dOZgbta5TIzpnOSCZ
2qLpMVtx+qCqXl+NPT7splRo70qG8XSM0XVoxFTUIfoqZbE5mRV9eMb5r0SLhzccn9R2DgLjlqmk
c4pFXMCjtqyj38pH6Y0Ex4S5ekVU0KznGrGgSb1xiwGRAAVpXianYejcoydsGY2sag2ci7+cQ2/k
11suM4T3pi/WkUXXLImB3rS6yW504YBCrp3ii2mIjEpaOV9rKzD56kWXQHSQ6Xbssh8m9+2Kidj4
yMkIPHJCJ0+EAP1NDw1Bjd1gTReiQzCT0EktRYZRV0BvW8Y7tq7jdS96htMmc7ixASSeIMlCC07n
N2occDSW8N+R5HHrt5k+xHA81uMcpScPuMe+TXV+rJZ+ejqH4w+7melWmiyTFBuJ2EyLi6oJSQXB
E4fTrpY4pIxuQMDQZXCV0mTuDgiWh1PtxdMXaupgbXjRi2W5cju0uXOMhFD4MUegXVbmhlvXb988
GnYbRHnZFoJRmazc0EfbPpVBgJkZ2mEmzQR1MhwOO0FGmOkU57oHqx5Fbb9qM7s8FLl9bw6eewkt
kF7GzGkgSG9cNyQcxIrfQWE9csjAHh57z91EIwZBHxqVRmQ7lx8fCiN7zPPidbBM95DJJb1atfe5
dt+9oexZGbGbYR+EKRc3z85oZ3AtzOo+tyvSNebUfJkIKV6JJqi43EfUYrXnkjLotmL9n5ITqdG5
TX9nN9Ylma2N8Jzj0sOhK3iIy+a6SPGdzMndjEXCjXBuMzXj3Jy0MVDzfP2fjdM1SZxjXLYs53pp
DLWj99HTfJVh+SZotc4qZ3ZOVTot/VeuAPxwejuWuN96Q7a3KkOchzf1OV/IY07w7GBpXilXdhs8
GcUmtumfe03zlDTwE5ZeUdjdTGUJgbDaV2nz6IU1+E5ESkWxBvi+Rff7lKt+oYPhAUNaEmebHPE1
eAT1FiQMB0EyXH4HyP7XPyWxd3/7b37+Vjd0yONEffrxb49oluryv5fH/P9/88+P+Nv+o755h+P1
+R/902N43n+87uZdvf/TD2yW1GaX/kNO9x9dX6jfnz/+qJd/+X/95X98/P4sAE4//vrbt7pnA+bZ
YsBPv/3jV8fvf/3NWjiq//XH5//HL5c38Nffzu/ze5506v1/P+jjvVN//U0Ef3EszzaF63gmevwQ
nK/+WH7j+n9xQ9tzBCu+5fJ7cLmQ3FTy19887y+ua3t+GDi27/tIxX/7jw51Fr9yzb8s/98LHV+I
0Odxv/2/P+7u77TXv38ffBj/+Pk/qr68q3GRdDz6X1FOHedzxqP07UHj5+13gWVLvJtt1uJBHJrq
8Q8fxv/9+T8HPLZVlKjEHOadG2kK3kRgFdhEtt3nvyA9/+QNfI53xHkasWenDEJmS59bcuHOTuiW
23//5/9LYLHjLJfAH9nw0zw4PT4SDXGmbBhepeO6KDtw3CN6mtn80CR77s2+Mn/Bnf2XSFte7xNK
elC5oxBJMEtrpXXh1dUm7xQ1qNuMf79D/+kG/eM3vjzV/6IA8xLLS/8Bd19Sn2WTV+MfGkEokn96
iAc3ZGEYwSbYf/JbWb6tP7zIZCk3y6Jo3lVT8R18TRkzZerDXwVv/kvYMu/hE0e6QQTXuo0577g1
uq9lm1s3rRcZZ5OB294OZXwKRfynAkR5rU8c6TATk+N0at7RUAXis3ThO7d+0WFj/Zm4G17hEzu6
6/wJKTevEHTYcdaSotbaisCtJYQh8csAkJ/dKp/4z3puXR9fUkWJPvXfOFBSsnA+735FtP/J83+O
fYwQqKi8GqpdY0TiEgt7um2hiYs/d298Tn00aDBDzBXlzs6r+lA3KjkMufSJv6idX5DVf3L7fY55
jGj6Wrk9l7vR69Wm4RvYFQYm+AnJ/v2fWlHsT3e4h0bCsJjP7qw+v0X1VCmO1rlzK4QTbIuiu/GH
uz/3Sp9udJkaow/vctzBhFLnhFSFnfLN9lEbkAnzYjbvk1RlBAUaXrr99y/5syvg022fRWiDgY3A
whwik0MXrcJTNnbmn6HTcyN+uu353ksyCjK9EwDuoDBm7sZDQrbKUiiuf+4dfLrZRxLGZejEeqcR
cscrHTXurT3kxi8usJ/sJ5/DDkMRgcSMi3JfWQlnk5WruRffnKas2vsutqcfSD77TRciNGKsAf2L
svLfv7GfLPu/x4j+YUX2YHHhig4Alc8ROnUoXVpfx46kMCUdt5YQvmfVnv/9i/3kPvochhh6mq8/
7vNdF3DcCMJ8Mui34SJZyUYkv4hd+MnF9jkUEfBt3HUTSZ4Cbekb8AsBsskbYvcXn9hPNhnr094v
gL8MerTyXViknnwd22TRm9mYoo5DFQ0fmbngmpyx9X6xDfzk4lhqvT9umgCFQkfLkjHybKBkwNIn
wU5kEQ2XJut1TB+uRSs4F6RvPjhonPTzn/u6Pq0U1gCDVM4Qo5UYB3FoMD76CEtaVdOuBSPyi3vr
Z1fFp9Uh7/0Y2ruZ7xgIlg/CNIbvshzyHz3sIecXr/Gzi+LTEjH2gcbFB+/WZPKEULOQM52LzPjV
JkSB/a/rp88xhzEf+9yWjrvvOZuZCIz6hPjJNDf6ndcbmb+NLIb015Wu3eDasMq+3xiTy3kWyXOF
7QxyvtqEzowoClyJ21w6kjcXgI6rEPmN2rbUtQpFQm8P9E+2aUMvildxoZP5CG9wmK+TBnDba5Ua
9JuNKGrrLzSGDQ68Y4fP5a0ajRJiVlPnE069Eqvpd8bBfo2JPy6AvCU+NDUmt4Fdfo/CJaVUdrGu
L2OspU9Lu04DtFmG390VUQHMgkG1Z11st0vnk9fjvNxgd2I2EQ6sIatUQxj6mkNqTrdy1hhECEWn
DViOXeN9kF4RRfdzgGTevvRAZoCp5MihObSjGekWCo1ne18zpmjiwWnGmGlBUtb297HoF9hP1Syo
7AykGPOUcKZFrE0M+tfmUHXqoRItfiYsV6n9jtuBbl4CpwrQHc4liymoBi+CDHLy89RYwVC6lnRl
JwAQiBaYWWZAMZCQJA0997Hp3QrBaN7W+dfSjWLzacBQIN7Jl/DEtzryrPG7qhjrfi2AHeALkdqV
+gA9L0O6UQkD0/I2G2VaW+vaHwbrJVBNzwmcj7bU27Lp0g8LDu52Lgww5CQgR/aL4Y9pcwINCmlz
5VPWMki0EuFaD3DXYWVw4ohm+S7atPMurWmhrZWIlM0LPIShuXZo+rJahKmkH0+oJznuxBv0RYe5
t6kAKgAqAhyqRBVjYkfNzNgiCYiNPg1OaMYHkdhBfj0WUVDuig4pJRw2Nw1qc9X4MNfrFW3SIfga
NGlffw/tHk17AJYve6rMsHFw8LCun5jzFXWPcpJL8bo0wno8GwPJfshJrLCgah4FxA7AlOiigLnJ
pL4eQQXbT4PR+v6DUdkNjXuR5jqeNl4K5TFdB7Eso9uwjANJimKjDrB1c7Geq4SduWnNdH6ABmiZ
dNuKJPPpLks/QtuegoahNxLJLNo3QSmkuy4RF/qkUbix9tnOPccEye0abf8RpjFeSUB8xpyjLyy7
zsRblLZqIVHEXYLkRBQjNg7gPU11FbpFPaB8SdAcwLAAXde/VcK1g+fIbAd1CtKBKqRBbmZumMVK
/YKGtqnW6Ena8Au3ZJbe5Z0j8xO8hJxJ8ZgGBGNLErAyf8VQyxUPXcP48AYqSSEeBIzV7sN3ZBj9
cO0yHBRCDUGJzdWtU7wgPkC7ZlxFuUjSr8JPzOw+nJoF/pG2U15v6XrmoHZC5ooY6as6h79YG25K
k7AJ2j5fFcz40uMY2K3/Nc3DInqCHoxoTgGw69aQMhpaezA3Gsz4U4j3VaFbaa/7uEWJzC0S0Kgd
lVK4HJDRNudcaqshRc9k+Fwz1zaPcPhDRS6EK6pwNTrYH0+tBc70C/FkeXajyKi2Hn1DUXFnfjQU
kHxkFSYskm6FjNNUmhyZANfDFc1F6d4xD3Akw/QJMhUYLsojAA51aJ0Se6L1S66qu64idLQvwTho
MD5TijQc/IGobhGadxM2DMcF+pSIsLzTfhKHG9kUNjqksmYfT3U0EQIRAiI66KSNEuaW6YjfCO2l
KNe2WVjkiecON8s2q/uou04tl3i8BgsZ73By7YqsWh8RH3Z6l3Od80B6SpXdK3IeyCLBI+3So55l
7SJ3wk5TX0LXUdaRSav77ANxYVTQ4wswQSp6AzPpIhn2yAnm9EM7dkmTWgFJLMp1EOpiobh39KQR
ms8m0jRXiENCKg6zVR+7HnBeN7cEUlczDJ6gaxNoWPtGC1YzTxnErQsh8UbUalY4YIoOv4vZTTOc
VFz+4bYshR0jSgknv3VA+lhJXYZnXXZcL+dpnAqnoVDN5hm3gmVr/RjGXRSIm6wGocAMXrOv0fsl
6ItR7RRZffAISjCdF2OL2X03MKs7z9oO8ZYohGuKKyDVxluVAotdD9iaMOvaqTWjUpu6MfyoYgA4
1cq1ioxORaCRoz0W2PPtk4/08R2YBRO2bYY8FhVObJSA2P3Q0slRDyFydCet7PlYOp00XqbQDDTk
IyrwLZYeL3hPmxHlCRNEQ133oVB4mMdxYtQW1wnXOhN8dugG1+WzgFQLIW90ExsrZOoSyEAwNw5e
2LYJvfupizr+bjy2e8dyMnsbguUUhN4DGYwgO7udhWqRLs8BUltjoa5qjXbsVgmLcQamSEKzmBoi
AHZBCsEP8bSn6uu6NIeXEFJBfpadM/rggoPIrWE3JuSLcOoeh3XtGcSbbfTYxs09Irp2/gJ7GN80
goEofykgLZdXQoVDfje5YQEWk5VvuMlmN5NXiZzBzo8g7/Gu8cI2MDtrqseTo0IF0VVaHtNPI0NH
hmetzHwsLH6LhInRjLEpIuQou2E2ffNZhsoGXRL1JfR3Nqg5uioqshGeSJfIaxB/vjV+SwdzEG+x
BaT9LrAAI0PHM0Ato/QMFru+FxP+nnut/sh7VgcozvgDLqKYdXgL6hDecB3PU73WntFWP+Dl1fK+
w2EV3nazmRnX+HqT6FBylkNG0ud21z71iaztj548Ev+Z+KNenoeIPGwghqAUmkfRw2K60mHV4Tm1
8ZckDmONjkGpEL6Yv3lszxZbQTniUKlz6ZLao6tieJlVn3pL1IiuoG+nbtwfDeZMWOKwjzAjGIVt
7oZ8mu87hHMYiTCQNIdiboh4WKV9Lnrq/bgLN4UlMRDCx4j0d79vBa+DlEtq6FH2Yiqg4THHjziG
6nrfFUzivy/riDl9Z71N/H0H5HO+jQMVOTdhU5SYOA0PKhIDisULNrsKqAX+zdJwb+DrErxtjwqX
rJOkZXYJ8kEOWDNrcnxqo/CDrwZTqeKSl1y+H3pI6dluPTcLgn1k9iI8AOOOr3XH8OwJ9GaGtMKF
oSHPowc30/bcRj7OtuvVm7iHjQS81m7LaWP2AINOw9AY02ZKnXm89+a41M/zALfu7IwQ1vSGsVNV
b5PCmTBGZRgPXxoduQ0YOe6YNaZeqsEuJMl576WdYR0TZhjFbkgtduTcihv5JRgx5O3ipmIMiWEf
VEYmBjVDtiH6dUvkli8fmMR25nUwYSZ4HAIwqwrej13UW1UxzblrlV3A5yxqnSWrQfgp0oHcK12M
cgPzw4LOAF6P0G7v3Zkt8uAUfakfzZjUuft6agraRxVck7eB1af5olLDS566HP3mU8PMWL80rRb2
2e5UB2CzWL7iY4fiTt9WcZvrLzmypR9+h/nmJvPMZD6kfMoRLcgxGq9n9H7TG6Dcedx5w1x757Sx
AmPt4WMdD6IeCISShu0TFjFRcc+gs81Snb2Ol97PvaqZVM/SY9MFVOccLXg2za2fGW5zzkyUOoch
adrQ3ZRRDYMHsnOq3jANFSirJ0sv1wPz8v4x7lMAG31DkuKCayxK6GGm29sI9ij1Iem5DXqOkj2q
D+FgFgiKRStz8yGIgSkt+RNLokTdCOG9wRn15yvCCaTzvVlohcRHhCPUXQQbFG14ncB4gi526jFP
N0lMS/ZBx6FTXAhWcsu3Mhf2cDTJjeBeFGVteWc8SpVxaEQI9Foac+qcSkRP0ZeAHVllW48CZ/yq
h1ykJ3ROVXHQTqeZsrIRkr41N95w4IhQTt+oD8bixqkKTiRO4sn8trHqwN0VgxrLrUyjHFCfM5r2
RVMa4OtKg9499zSpvL3NsU1+03rGepIKRRQEq6vrcZM12vS/E8CRhVjuA1HAZoRkPJb7hsY8CG1a
Q965NvugerKdGQY+SgWPHWnus+SlNwdZcB9x7+7speYED1oZloJ9Xo2dQcKGMNpDBfSORTtp+da2
de2V/o0LiChF9+sUqH1DqxgXvZGZutM1cQwL4hYC7Xhg6sQNjUO/6d5yP8lRD0wt4hHgDNw1hDQ4
JGJ9sKA0rNxuwDmJVlab5gX4AsIZnrWXEU8UV1EVbKvS89DImn4RX6JsmECljGMWTld+xVK3B9xg
FsdJGgjGLN8kUKYMzHm8ISSc4PFUeQYMPu4Jj8q7KvxLBl0Dm0wXwozM0zBgqA+4F8ZaMuXJ3lAg
KDg2BohBohF9xykNkGRx2DMCC/QFXkx5ASQ2gQtqsAvvox70X7ECV1aYD2U4x/7JsGs1vI1FlYQ3
s9tP4cOUECT1HtqsdkdBIJR1hdMoHDd5ZKZ6Y4gqHTaDnucBvXlViXgXgb+1jmYKdPJHojhKX9s1
fgYmReyyl6Ywo/5VAHEDmhDJ6nvKstqexpTgsV3numnvY2NOHDUCHqkG0l+xVGicipGVIzBI4n6Q
O3ew3R4hANRDqHGd6PS3GVQ8RCSQdb7Zrdhgifx1U7+2uPlm7LAbM6yN+pLHOmv+h7zzaI5bSbPo
L8ILJJDIBLblPb0RNwiKpOC9x6+fU+qO6ZbaKGY9mxd6LlisQmV+5t5z93aZsNZCDzkZ+wCLKSaX
KSTcBXq0qKCqiqJ3w1cRRyLc5Bq7FOaKMmMucVP0dlavaM2u4nhlRb1/lAj4jE0a2gOcS6Q27UsE
xTAhuhfmK3HftH5Ta+1GryhL4hWSNAk+TDxWZApqOYwwGEyD+aDkmbD9/NVD6qFPzlCgoiFQojdc
vJAU8S6u40i5p9GwM1LDq6Jyvac+R+uMQnKIjDpdT6kmcg56twlDi6IW7pFLf+u33wCXQD0WCMLD
xzqywuhmUpgLdrWBTHhnVpQo76IPfTyw0jaAlUIQ9sOtX7OY+Wlz6MtbhAYyevLKCN2/S9oIOoI2
ddprUIWdmnQITh83b5mqXG7OykFCTgoH1DCemdqDTRUTmbIIRR+V5zoyG6b+TckR5zW1Wx+14xrO
XqZ0emfCp0v3mwBKRPRKhT6/WOKGUMkKSpNBEkvfJASmBdqpopXNRLf6RBODL9PgBTDQlRHi8BxH
O0kJJjEBP3IHEf9D1IkW7BXMH0hQvo8i/9RZDBORzYe+++55QdIcrapKbdK9VF+AACmRQ0+7OBSe
M5I3OfXywat7k/YzTOckueuoFdFkWjVwhF6h7lnbVYXnnw24i0yB4CBB8IGbtTZWPcb0wU5UpWVC
Ehvb9Ggnkd+f56QU8W3aRGa7o4yWYlui+8AL6Zl+e474Rlh3tY3U/Mauowg5UpMSbOQHuWku8ir2
cThqs6lWIxe0d0RraLkQkQvPSKADlfwL5FwpuvKhcmREyBmkzXFraN1T5BohYikwPgJGnMBwG5vY
Rz0fOOwXcwaXlIQmdrnLAs+Mk+c4cov5tsMjDxfRpRhpOzE/0VPAo3Rt+CIXeGey/O56HdbTJZ2r
MD+Dgep46Vi+Jx4duDvVx9gFyrkPOsI4oNrIjopbj4WLHEgRPGVhTfebgprRyXW9xrykfIY0HUU1
86cxpyNuSjiPbl6bGBbRLaTOwUllrr5FIZftt0pqkl7XXWiJ+tWZE69/jCldKiZhfPcxlHRlA8rf
SiBdNRsZZp3toWVJQU9KRI7qnWEY37wVo+fMIB0Gh5NcuIQDMkHJZ9N0m4OTZar8FtiUa3B6SFSz
orscPFaaHnnxU93uGuFMjn5MU2wH+RPH8oBZKOJDtzaAYhwMcaTH5mv0Qk61jaI4AxUJSz7rtEvG
mjvy+eehQeDMwUSUYPgPYYyMv3rvZuhdUGmnaTZguA9ARO7SJIJP6aZe57wbbYiEEZ5d4NMX6bna
BLMOOWiIyUrq1WA2GXsdAxrxdLEmF6cc/piSoqp1Iqe90Ih60w9L8cCuJj/wSf7IpKiegEnV6VZW
BIMcpoKZPK5zJw06LGIpjFuGTi5fbuxx6Jm+lM4yTL5ywPxQ964l76x0mpsjN2wovhcV1f1OJkVZ
5BvpdW57KJOsaw6RnTuc76rXCiE2xBqhbpBD9sZ+Fr0Tvlhd6UGU1MFsix05jBRCXG4BhvahUuay
YHVFGo0Pq83dQJ3mKX0YvOKaBSiB4A81FuY26cyLk5WlbREwNCb1+JYSbGisAEmHBqLGtMghsHO8
ZskK0+ngBxuV5UN3NBofaTCq0i6FgWnHdPXhkqgnPxq3uMBjc2/A4dHmKjFGkYdbFck5EwdoFNjG
FDJCfZoRg7jV3pGyK299SPlOxQGB+oBBo6687MzBOcL/cL0pWxRyMoNNODoZRazBlXcTcSgP942p
S784zA2up5ef64//15oldkv/WbN0ei+aXyVO/Od/UysJU/+lbKkQK6F+czU7nL+JlYRp/oWGydXa
FJKC7Lql+rtYybL+ckySiTzTY+LDIoOVyd/FSsL+y0M4aHq2dk1HcJX9X8RKwlH/YY0pftMwJBjZ
hrrDWFTNCNQpaMZHxaIRPV8hqreApu3St1b8kYTWcGGe1J1ty5DpKs7nqt/PFOzjUmjtTLBYgvEt
KsyRDbiVF1+k4zEtNUHh2iiSCdcb59lZGXEoiVORYBdkmzmP5ZQKXLkRmCGCJPCdQ+O3WClk1Ivg
s4r0MloQZc2y5uBKYojXXtpfrqqqXSPn4Vnh08D8AiCzXkTKaR/c2g0emcmoUx2pbo0Eh0QIs/aT
D7yNZCl39JK7QAzWD3yvgARyPZnnrg4gmhuZez+PiMSWRd86z2qOWzCEZdU8y+lqLHGQXD/YobbF
lqg31iJlxOKwTHEcx1aLO9hM8uYUu5V9Z/teQo5zLHHrZaN3Mu0RpKc7jAwRXUUtP7Dbv1Wx6B4o
DqLnavSrNzkkw5Ec2ubYTxV2bls3RJFqZ3jI7bwhBTeCbA2WdoDiMcNKXvdGgRE27S1wYBnpW1HR
Fd/thF95PeBUZc5Gku8yzhq1capJroukn256V2T32p+9reeY5cby8uJidJ5gcodwfDFbChWpn5fi
NQIfcV8w9H+2c9JiAs+wkW6Mffk0uwZ0rropjuj3wzVCexQQuKQP2ZAhQYWC2q0b38Qk7VwHTH4a
BIS2XMdorFFOkttuB86iXjL+lee8KFGiwmy987DBrFwuiK2N2fZoR0F+gg4Nfs/AANcvoy737uvG
Ki6thD4LXoe0X5CWpGQZA4/YonWF2NDLjVvyKFwMOFhID2Xq+asEkQBEQqPaVCkxhJVhW7fB2DRX
shBV/gLXn7fvhkRibh3lMxP/4LborOgN/FN7oYTrifdGu4/iNw4xqRn+2stjSgB3bMWzxfH+yYeD
UlZNMXkA8UjZIyvl73xRkHqYu0Rnaitp4o3NuPFWwsk7OpkHbBA04AdLl4KSHOH6Sesu2IU6FRA0
WcNz6tO1qZT8AQP/J4iNAIOQINDDc4HopR1Eb0uFOLywofmbuXLCfRuNxg9TCfFVzaQuEDcYd7hu
cTp4WQrYJEoJphdYuz0ZYfwbVBQfUxVVB29ys72kRXeXpC4XwQri7bgckB8A5HZI75uj4Q3rcPCa
laJfz7b2PomSIn+Q2IXHrg/jU0Ux+0Sx0T8PhhFBn0vnrzDqcK3G84DTzL5efSRvQOEx7GPsCnlv
TKX5zpAFnTttRrNKa0TsKZ/aYUhQ5CcOGOY5hvqM0CK9tG0YHYe0R+ev4gGr8Ny4TILmMNsxduxx
T1oj3lJnaAhrGlNUuQJ6rLsoSA5aRe2gz4y/hzOeYHtpWw3BrhNGXO21TML6emLZgxDtnd6eLD0n
cdvbmOymTUvQEnvawG12Uxg1gK6S5J1/Xb108YQB0vTEUza19brWLfZu1sJXn3uUrs3aFduJ9QMr
6kTdYA+S8AHc+DUpsvCblbjxrokHuId1lqanvuycdTwJps5ZLI7I/lj84oJb8cr6nXJ0c4PQeboI
SpelMwzB0WI8TQ6EX6kTBpXhaxopMh/83CKxAHDTY1MQzcmsJtxW/RycZ7PWJVvdEWIYhyiQLBKl
RvYqFw2X2Vm4ph5vPddgHE13tMSrplet7U+3nVVz4MHSnBDxEHxCJnUomm0rMjKuNQ/+xsZEOuNl
jrw9TNBr+AoZmdqcqg0/Mj2VUtgvudX0h6Zk6Fn0UfQVDlV/25QTcuoyptSKqX5ALPSzcd9nQrzN
SG+R22P68ad12imypptC4WJylCYW3ptJUBwq8eaNIUZTVkYIOznobtps5okv86r8yhoj2iSj7C7S
ndp2ywBHHdkwtyf2gyTajWlc3yH3r/e1HsVDOQfsoPFlXgxnGm5Kgqhf/NGtjYU9yvyxQLjN/NvP
xh185hxSdU7i4jiHjDSDsWT6FcynPE+9u96QoFk135KmCF4t5RcPOoXnMo4yvjF0ne0sP3Xfxpj+
kpxAEZxZGDgfbeFa68pqWZyyUz2LoCafc0g5lsq+jj/KMhz2udFm2PMYFoxEwW9yI3UXGVSiHSNB
70kIv90LJrjmWiCefmQ76N5XqZfsSNzDK1dN3kmmqbmp28S8lFf4CPhKXFslFEJrQTwqtqBw1Fuy
mcJrglb8WQXjNf7KjV6EtDy8DHX14M5SfxXWzKCKNZXxlJH+vZYsOt/TUCHGK5Nm5bCWPs2p1Z8L
8LybZrDkoQ8ZQsL2ctU56K+KrZjh3XbgKv8W2oRc+PMUWgsECOb3KnR7sm3yGC9flzhE5GSWdaH5
G7GiJ0VymQpJ6PXYiR2gqnpJINQq0TpYyZIcPiwZyW4YyxCXrZF+sdXU1SKIZuglGig3+56uof1y
eg1J23flImJ088hsuT94ZgePp1H9XmH3vhMhXmP46tY+k0F4W1s4ypUs+F34QcvSasKKOAdZbLm6
Yxy8dvBAd07TzZgZstxszC+WI/qXhi/xvT1onlr2rQXzFpSLd4EMHVrzyA2f47yCJWoX9XvEd2Rb
x+w6SRnL/CX8bUK1dc4CcRnXtR2v0opFnREa1SXMe4AfRtidiPyrjuKazlH1iqgMzxzti+sF9rJ0
2h5MBS4gSMdFdpLW6B+c2Jzf8ZDO+7SzGm7Awn6DIEi2tEqGV9brzm0WZvU+C/zpMJYD8h/YWejo
EtXD0sPU3x06mD7XSNT5Mx3jVXDEV1EWMdZxQnGinns3NjRAw7ALltCijecgi/VHWImkWKS27V7o
PfOTNiaxNkZN1kSedLCOaHxxuVVD8xJK1zhV0le7EJkHRrKgyWvEAqyNAwD7q8JV5hGXY7adUsvY
wea2TyxZnY+mc6n7oDM0t6SgZUdICeaRmy3+FrXW9Ajln0Kl6Sv3UARTcE5Twmp1KifgW419HkQf
HGrmrTbX1syizhs9fZyBdq6VFD4zwWJyL3MeJ0DuVc2yKwkerYmU2dYMu1eCrqb9QLnwwl2W74Ea
duyehoTkP9s3fPIwcP1ABDJK3MjNiHtLk9exs3nUn6iY4ueMLC585gJvXBqo4bZuCb2qjdKC5uIS
tq1SN7cJY2G2gaASBxGoaGCuNZNXO2newqu/L42hnTro34dFkXX+KgghzSmyUl+arJhemAiOjyaK
+EfHldEeGZkPfsyOVLj1Uvvdd/tkN8rmpXKH9QyzkzG7ba/KeCbKt7UK8UjeHcdtifAHm8Q7XFNY
6RI22aUNnHBT55LUOQOpN+gsu9/BYgoXMK6mw2DZgAXbPs8/WID0d3p00ye7SNJtYUn3zDyhAlQz
J/7pGhF7Y5tQseveH7+noxE9R2hT6SoKMiGgAU7GnWk48bltHY/wpMYZT5IwCFDWs2bv2hsRkgoy
RclG1Qm1Xt7X0SYKhLkOLHNas+eEJtEyVzwXaurBQgr/VPY956nTmStwydbaJ1pXIyseUMXUYQ9R
Rig2Mkw6N5McO+b0cnL2qI1tfMZKLbOha/RyMGz+OKXOHYM3SrSQ6Pk969EYaUMSrElDr+CPB+lR
5WF/G8emuBS8eQXLfH4mNpVcgDCzp+feSTSsC2mc2CTMnznj85WK4ZTmdVwc7Rj7XgqC+A5tTvJu
IeN6cD0BZs0W7bjJVdsGFMXs6IGGC3Eni5ELdwLunReZteti238ee1UDuOhS40m1ybDXnRDnETjd
65Tr7H1uDK75YiaLqpz9dscYpAC+Gvc8TNf50Oy1w44djoGH2Bg/He3GN1xq3ac7uD1kzLg4uWmD
09FoodbXMwZcP7vGnMEufxsKv9zTr7SPvfAgBFlpfUvrpUH3CbC7fCnmNQAuf+vUjFoWvh4JP+od
hy5Pjx9D4zs/PEsA3MTt+di28fDZiSlYgsYktMtwR5zuhXhX+AZ3TjZ5LxPLqHNz7abgTON4jqWh
N77M5huzCxj1MxEBh6CcILtlF9hs8kCHT31QBHeu0Cj3XMjaIg6Sd+kY8sAmTt70bUk20mglKwx/
8x26u+qjC6R8NsUUvqEyNT6dsmbHozoqw0K4tLWeqqHyWbhFkgkZUsJhTpUFGmlkgrYcRJSTqhbD
bVLTaMObMvAAEoEqj0Oo29vKKXmAeW/kZcZm+W6bIiYDyA0+MMqZw7JvLARamWucqR/7S2g46NCE
RHrSKYt/b3YZiDczkRTUlvVRda1m1CskF6MmUkXlgVi3qBC2KFX6R04nm+aB+VwUVOlJZjExjE6R
uz9kUYYER8yzWpk85fXCUYW7MgmhftaqhAfRepD2C0uvGhHjnSSeNod8Nasv1nK46WYTRjHkIXr6
aNDjomUWf+N3I9tlMq/8o68FAVGCFJKTNTu8yR4XUonmZZlGwH/pvLL2ebCp5/qKF3mm5WpSfkoJ
3QzZ1oaVZnwT0cTekizgd+zaOlzOtWmUa96tep3qNrojAcZokUbQLRemoX9MsqMyQf8BoM+0DpMV
XlONYFVed6B8ywzre1vb7WuJ+gSruaPufbeLV3rk0ISv2RTsX2V/g6oIuhCqj8OMBB7AHoQ58m9n
WxJajiF00xIMA8bJKKjBRhMhRDHb34ekx//a5QqgPRs8vVJtlh0cp+9+hDIgPruvfAMmi852/JCF
UVnurrCIQYj3mdnxK2rVJG8TeV4ZbdEcEMPF+W6ETgp3Pu7mG52UVbI3x8Y9l6Q1X2OJjAzTRGpb
9zNAtyNHVnqyXdci0IpnYD+215zeEpurdyNHs9t4kWc/WwhwXwipmCH/lSENnFZPJAAPkEhclpox
yTNgJ7oqeKtQj/wwaRq+R7JruUno2GjQjeuFUIb7qDLMV5RQGNebiXBIF5vuM+qH5t5NsDLT24eq
AQpsCHSNSBaXqp3CYRGn5QyvsbV7MAyjk/yInYk3DnRp+dLbovmKjVx+hkmcIWi0nOSzC4oJLMLc
kppd1Q9zkU2wXSD90aRnPaAiFeqPaVLG2dE5Ij1SDziOJj2nHyScVMeQ8LcNJK/hBQw9H16l0m0c
d9255xr9yrzI75ZQ9dDQeURq5MsoQ10GdRgBLn15zC7QzxVhOqFtzN9UGmZUiEnwLUyK9jBWOMgd
1tL3aEO9T60EHY4VluEJwgTpsnV5lSPOE5PxBgSOlVvuiyFECfNHoXI1VEY2T05ArjMwRlv2WVV1
YBdZR20QbvY1MTTV/D1hrqY25ZT3T12FfJkhTQnE19eOeG4B3Q9ra7Srzy7MOA3AbDI3n9yA+YTu
HfvA9yMft4WmBFmA8PN2GZ3OK9qG8T5TZpEvUlIeBLCg0rwznKZZEzVG1cSGAd2VDDv3tapM/+ih
Jp0IwraHZV2aGURGFo8k46RWgY08kiaZJSNUX2iB4kfJ+vtFzmCUtkj9DDQHkY9+U48wWHl4gCwg
E7u1uyYSHF+0fJ8MtaZbtFmQLg2RKG5tP3PihSmS8s1vGKmw+ovM46wsd6sK9EkLYBbwIQM9+09o
eou3eGSB2eS9egr8OFugAdFHB8DFoazscNNGJCsvwkrNl8kYkpOyG/mG0IDBKQTf8aW2CFsC5Oua
tyS/hzd5TS7RmrbKX+cVgmf4O3aMxg6k6WoIA2kcyEtj+SjdMT9JgQgo6WGHd2poPn1rgCWDmllC
XQksxv+1s8bfbT0VYmYBWlCi+3OZvPfsAHa4xsWJSJjsmoDbd48oL9TW6uvwUjdldUuJnhKQV9og
XKZsviuFBJQHrXoThQWoYdfq8o2ZqSkk8q417smvmg9jnKGO1EW1VqO+CnoHggMke4dV5hAOdsih
GC2iZi6BeRAVtMhBzVOu6tKBjFtBdyHXvFymrZU9MhElbp7t8o+U/LYfjo7MG2P0AACZfkEuhmW2
n1nCrJSGP1pFavTfDNgf0JknyOyBoUB/OdOJAF97z4XJdee6s353R1CBGTl4CyvrjE+Id3TbZhdG
ixbpO7hSw3kQnW2/zpFRfeGDD78RCxHuAvA8k29FHxARpr2Uen6t6hwhe+mNggsCc8GySZLp3JLc
eo+vT70NtWHHa8iVNtQIp/+eZyYC8Fz0K+T15ZLmI2V44rUpWfEMAtYtYeA/Eq90ds3AGpna23pL
bLZwpAi41SM6C+/TCUtAeTnpNvdM0jJkogPr+ajsGJaiAU9OGXpFONqaBJQ8CddXRTqI1fI7ouMd
Kh4y99wMYrxJ2zPsDDRNFrtBDgxLedvATvMHdf1tbWQ9ICmiEsyPFfH/LWI9ZNxDLTcCe3Zax8XY
F+4rlGfjS86z8V6Efbv3LW5msiYAbPIWEOhjZ5IuGSXgqUFchBahHtW3uudnLNweBU4TJkMH7qt0
SSzzm++GKJi+5W4Dv4/xGgqJejx14HP2SFitZOuRITcsQ9IZ1kTUhbTkKcE+6OqAXRuYdWwiW6Nq
hyxAH+xhJveQCZt7NLBuwGwmaH5TSislDkjVt4HZEUKWhX56RmSJ18dHBjBVcN6KMR6B77j5tost
4p5RQbWfiHdJ7iXtHDoyhyHwImOm/hkhfG9s6QEyDSawMxkxMT595MFV7FynGdFg7rRQPpkLbUVb
9mtlGe1t4pcGVVmQ73JSnzatExjM+MLhjoN1WDPsSfdDIG0CBoW97kyrOjSuaZ9TYcUvVoMkkjq0
9XYCTfkSY6z3WEYWjJuZ7pL8BYvrN+nfkSyIjU8hQTY7fhFIg5R+bN7TnbQ9f9OPOSAGZ75SCWNi
O5Mcm5FD7unJCyYgDkihFvIKhk1r6JCJSFC3adk8ZDihLooqbkmRynOHFvqMiKLZeSma5UJrpCQa
+QpvNXdrRNTFGNssGFvcHFsfEfahGix1kxYt316jNc6M8NgFZfYklkCyIKSpsX4k/9Hm0XDcgHI7
c8JDGut+M0SiOOKjsx8K0fVQdg2zR63oNfk793zWo2VxM2flB17zmQUyUXQ+XXRsPIfsXeJymLUn
Wu7jiQUW1gKHxGnaRnbkbZDcFIUWuwA96xGUGKoixPRGeTfwZN4T6+hDEhxkkW4TOs2Y9BHD/h5H
jbqp5jJ+zRoUcot59BUqChMFIwRdtYN2SBK3EYEhjyaje8YMox5ByOH6xT0j731bVuOGizAheiMa
21dtX9lH2mlAE8qwiJ9ssG0HRjmtt9KJjvYTqefszhPTID6OEfQH1d08I/xsfTTART5dD1jDf3dG
xUeAosYc1+jwueWtyenvAU/pu9CTxPholMSXwq7BABgT6eurUaYWNo+wHKN1EKYBaiNio9JV60+9
ScfhG+IUMDsmq3xsUDyZVpEyIzDL6WMMTTktraq0mdKjCYJBjqqEqhtp2bhjW+hvizTxAvJNa995
9eAR/DDL2fUeBmt01YpPLn7CSYgxIg6NmdjN2oLYe9swkI4+iCFpZ3KsKerWCGeyr2iY7foigtkn
Y44p+PCR50GuyRObqBMI4h6/zLEgjKNDOF2uUz7I6+ad+hBA9HXyOoOfoCyBJ/Mxgn/PriZ2IiCr
kZA2xl2d2gWOKK7CD4MMIAY0Kl7F0OCAMEoNETUv0cRuCswfh6I1aC+CmfSOSg7GrQ0CBicPgbkc
+yg2vpOalt2bCRHbUFiHByJTy3OftvBYyh7mWsB/Ox3s3nbesEHECIrBo6bxXN+iKaIKDOYd2pmK
NX3gwmKceq5A6dvtnusONrtjWhSs2B3aRcOF1C7czAhf4Qt4Xw0V7dcgYXitu9bgXE0ZhUFJivvq
KxgCkDZG5uFeQUALj40JHV4jRtWT6aTv8dxPrAFZFFw633OPReq2S3Te6Q/tyvammK0SE8pIColZ
q31e8x0CL2ERioeT55VfTK7tubZXAwLkm4BMo6MmyvwFHk69ia0Zlw9TOuOQdVnConbkfyYQ5b1l
cdrA94G9mtPSvDN1pdxm45H+6Aiw/VaQh3jTuSJa58JuPiZYcZuyVERfJfEQntHi+CQVD+quw6S3
gcVEKdc2SGLI7oSU1+OTu88su3toRxirjXS7A9r9Wi1g+USvykoKdg6aqZKYmpssHNyjjwQSkmPC
tovN5kpWxCyjESs5E8X4NLXsjCHO14duaNW+CQNjm+ZRDQAZiGJNmk20GLpiulgx7JeB9m1adC4x
mdgH4dTzvtj3Cd/qh14D7XRcZO+kJeLpEDbY4wr6lwatFSX58Ex36DLhbxt7lyRGsI6tznqj+Pdu
yyy0tsLIg53nNwMxrFUq2mWDB4P9uGFeb7YGtfKCgEb15M/ORHix2WZk3RaaCOsZGJ/fxO1tSxRN
f2KNDA0n5JQB5+5bq6ygNqL2UGS/DPIMkgehCguSZGE7o/yGApy5oR4758NDlHST+XziNOCNexAV
uphFTKSESag5bjg+uVE6a0vkYHYYZPXG+v+7eOQq3/jP2pHtV52959M/y0eu/8Pf1SPOX6btuZqy
0AVOc9WI/E094vzlKkdZntKQIKVwTP6Xf6BuTKUE/72wLOcKyPlf9YjUf1maSZy2HdtBDGI5/xf1
yE/Ewj/IJ+hWSBpnUSt5XQhRHJvX8IvPWvsZdwW7DlblG8/Hcr/pFUJio+z6VcPF4C5p6Vco7srz
7JF2FKfsW5im57eMYq97yg0gqwbiI5Qxu4KeKEUcnphtVZRrWGN//i3BEsm2q4fPBHfHzVxhYGgH
dVXe2/t/euP/DVvnJ4Hkt1+Ija2FssZBKWPL36AFemiS2AjCaJmX+p3KkM71+hen9KhOulfXQqdC
OAUJ35bRrLzW709+UAwnf05MpFeE6bhptIta70QH3D+aBdMHv2pOLYprLBA+2zxcewBlWT5ZReie
bLxYJyVN91R9ZOWuClWxEYpArizCWexb2TYkLPUPHAt9/TV+/TWJqLVt07IQHl21ZL9+bgVcJNnX
BSyzcnCOVVkZ9Xossk+mlTESQuyyqUwQ4TTGMboatFmtliiQA/up83V90/aMivIMpd8Y7oionS50
8OFD0GWn2JlvXGQKuy4zxlsyDAilLVXqg9fPs33qz7yZvg9iuKr3LGqMlUmk1ffS2eZyj3oF6SvW
gh0dmwMcryaRpDC/yj4Q36CFdiu77GH6jkQOkRl0aS50APayR5pHTq8R7zp9tTdYbX9s0vxYDnVy
VfE7K9lJdRx9miGEhsFr0yuiYZpYbH7+7QhZh7SQ1LmE5Lgd3WuLlM4wPO3S2Cc2KQiRCd7ewg5E
jikTanQQS+bFJAJPMmHR0v/9LxFr8f/+PP4ksfz+QSnp2LZnaZLL7d8+qFZSkJcqLpaj3WabmuiW
E/oIfnzUpwzkdyboQgZNsXWuFd2iiGNY3IZksoz5j7Xw+J5d52M8t8WlmrqAjLfJvDeJJT33jTob
gF/ht/EMRIYBapUuaJ9bVzK7i2fZjRpxhKgCTSd109UffrUriue3X43nmrWxVI60lfXbV60cygEK
N2kGKbtjWhnkVgtGQJch0v6WRSG1xliDN8cU4bMPIIo24P7B1G1jLGgQbZSlT8WMQJtuBU4bYo1s
q1zrNZtCH6umY59Gq0lPnjH9AZMh/s1L1wQFMTPno1Hu76Ss3izSqppIAy69bIXnUO17GROBWxD5
kVNulCwZQc6ij3CnMjg6I+m2WfgnThdn9b+8g5oDHuKZNIVN0/brt7gZh7HtEFMvh7rytm3K9kpO
aXsUg3yKWxRUmKqQPl3/NJl5tW3y8iWMSuRqrn7wnLvQICWycKVHHAt/GtEb/+1PgdLdSvSKyCOj
w5ZZR9WqV3w+XTPM2wzq2x/AID9pLb89DFoqNJAmIjvvX1BaTa40Xj4BbNkoJ7quhAQz+x51OrrX
69/g9uKfXP+Esa7e1ciTdtH1GfnHX4hhc45TzDaQeCqGTte7gkZ/bQz1kZWky5Iw+cM5+u8eBL7x
3HuCV+95aDF/uf/KrrUJRCItg8TmFXFmDetDMvT6eEzWQS9YJAbxJ82/t898A4GZ/EFi+h/urJ9C
zd/eO6oD63qQ8wzI3w/zEV8CJuUqu4IvHXRgwYfjkkxi5XggOedN5gDIBBuMGgyHo1sdQsb879/l
n4CYX1+CNE3HxuGAFcuU//KFmNDqIYEGkpim2MUEkm+jSQFloy8X2BqObtF8x4WUbCcWdMeoqRa9
PdxJIpEXTDofxjwczwrBC0Tj/mhCCJ8Wmdcl5z+8zutx+fvr1LBEHK0ofZT+DQ+W2w1om3IkChWO
+UoYtj7XwiKSqbk+I4Q/VLr3VrLt5IlJfU3O9eG/v4Kf78Svr4DnhB+NFhgdnvv7ga4ZT6P1wOY3
1zshg+iBSeYSKeUzY7/qm4pza9lUWM2Krnli1MZGeDKsveN0C8PNxIlNSA6tGCGJn3vmiQUv33nb
ConUGYu1xym7mB2SYOJW3ZtNrddSe3JvOQ0xKgQfonp/1ZhLwAeX4/rnhY5+iKinpHixEjkvTDXL
C7JbA4NBk6x/HsOjaps/0Ix+Yot+fRu04FbDNi54F4iQ/fWL0/osYSPm7sz+Dciu79BzXVymEftI
jzScQtXmqc7hKsvJQ/9l02VJFR+xyCzcOqyWpP9lh8SJ5hWijd212H1AO5vW9R+O+p8wp99eKFWS
axKlgR4bqOSvLzQh/ZnEOfzRbnwIK01XZHqDeQkbbV5s3Z5RGPZ7ICaHjinAelLmo6hzGy3WdJxT
jIW6F8RdZ0G/4bYKzmZrH5Jo1LDRUxPUc+j9oWKgtP/tCdemLSgXTKry/yHsPJYjV7Js+0Uwc2hg
ChGaSTLIpJrAqBKAQzs0vv6t6Ddp627rHlRZDermjYwA3I/Ye23CQv7L591WYWUL9/j/r+wGAB97
ZzbSizLh1XgS/gQSAPw8zR/Ggf/+94f7hnH6r98VRyHFKhcScvfbZ/tPYCyHVDApiYXhRx39vSln
Iio2U0vDm10bgRVrl0kU8/9x+PwPd4cLMNi26Ca4jS37dk3+p3/tUJMdhc8GQzxL7C+gwwzdkVgZ
IxGwZlbtGju7FkvVP0ptGMPZRJyscO+OUydX9OEsoIyKYJ8y375QQhZ3y6iqe2DPWtAnyfCEhXIL
lqz8Pz72//BlYQoCasIF4v33owi1QOrURDPzKItyl+YI3pDn3vVDZ0fKYHq/lbMX/e8/0H+vGBxB
tQ/d4HZco6m5faj/9FWNrtzkxlcYQAnisNbfRzQAp8JYHhnJE0rtusDfGd06CVvgEuOSlVenxBNt
YHrubaJfPgxCPq19+uUXSHnBq0Zblbyx0oSJ1Gn7kWAKAsdUUCSZwENn/x+Pt8Oz9F+fMsfAEGFS
NNoWL6X7X54yyc8z+Apdr7SoG1fPelREA+09MlbGDcsevvQkTIiyJ2nRuJu0IlotTV4nZlNpT/g4
a7/BipGH17GFEztytJ7YcWDkiNmBPXcr+cSZ7WDerLZdXpcP7WDK0HYY26FrQVmeIhvdaGNhMe/M
RvfvqKuPCB7LXW9pv4il2Q7lAMw10u6b4lz4w7U2bO/KoIqvkfBQwENTVB+hqp8KPbePPdTYAF8X
8cNg4cNtelFaFSPJH86jbZQE9oH/4OIITE3+qZK8P+sozZyET9xYxk1t50Vzu2G2IMh7tgYSnTJC
rf35L84gQpbb7LdvTbIBcfvX1NwRKQ9dPBAq5cxUJcSM3JdVYPU+ee6+dp5b7VJ3f72k758eaeXa
uJnbOuZgJpq0J1XOS3GeLlt1NA3wSx6dOQqNz1Tg/6DccKJJOPZJJMUhs2Yzwk1N0sDsvBl5qcX9
wNMn3bjSZX0kOStQRbqcrU1/WDDNPxH4dzej3nh0E+mG4PCJEjf6V1NMWPpWh/Wy0rAyVbuxyUkk
QmHIJgG2WoKCmfiWfN9jRWAxtYRyfOwdtlJsPNugVMm4T2odGL+BQaGWkxakbTtyBVZ0jcNEIMXy
Kqv1a8kQA8031ZwGHpGflsPL/VSrGSuiueMFJyFp8dvJy1AplQvW0f60+UV3NgztzwKQO0ynJXBM
LyGzDUHXWhOmMpPgMTTLPTvf9Q57Tai69atnDh1pZFBkSBADF4UwSvOQwBiUlBWGtFFi9x3qzyGh
cENxQR4dTO7FSLJjv+RM4WCEewWVOTUhwxbKGkbHDOza8bgpYUFKr3mus+yM0VOSOfFWZOay6zX/
Z3S66n5phyowq7bY8/yPkfTABI0G0kf9NAJCCjLf/PVL74p4Co9gUZ/x6Q6IN+difWzUpN+lPn/A
UC+PxmBjEZm6r6y1YZwn8wmcr2OvdZQb+NjLIoNMv/CIY0F47VISHlgkYHavyRDh2UMuSaJohZUd
0oOo7X5nbxUmQ2I8aVb7g53nyD4nJ8gw9UVV3X6nku/e500OSMGbIIY50NJZ0O90vm0imJApjqmK
rZE/Ji9JPF0XbSZHpP6uVrQ5KUP2FlLK3h7HU2vwlhv0JTsm3ux4ymnbJ8NmYVwigBDGgkXuTTUf
8vFxVmyges4TfyVOZYztPjMOXT/su03fgGQVT2O1iTjLKjMqj5XBmAqphbMfF9hUBWlHuGmnQ744
TSTY6SEyNNnQwEkJppFVKyRcAmzmn8qVejCSspE1sU7zH6ybG+NgNXeLQQT5CO7cdRpiem27OnHY
rxEpVAszAKylcu7HUDGRVY5OEpsvnsxa2Nz74I424BJRlWEv0cBrZNZ3QnYCkJQfZoWkfHjiueNE
CkvbywgNKByCTBJ2XnoSTiW/TNKop4IDZi8LVxy97V3oi7MzZf3l8FczWiuFY2ctUTUYCJUTRF9W
n8QUm89ZvWbnAlSfk+uQGZRexIQmmA3RKxJXjs8oB6IV8Uo4SgHGWLKNc4tNSSWSLEr04QfE366t
qjTqWeZCv3xQfnHCLv1sNMc8S98rOC8IPN2Gx4x1IGbmSGlsE3z8DvnNsUbLC85o7qJcIaYh0uAl
KQZWVK35hqKL9BseXLBgF+F7+aFphu/hdlI0vJ5bOhwLUHSBtswFngbbjvO1/VxbggTzdh4v1uB8
2P1Y7bJ5+8iyfxkAPlDxbEK7Ht1oUU35w9prDxWJE0EnCFfsfKkF7qKBLeggjLSEU7VjFwJDKrFk
CcQOmXFsjU2eaO7RxtkS7nyZX3tdXBIcnbGj7LdBru49vy/n4LYggmEs6drFG3ABfSfn93LoHeAI
hHHBpPF3t8AGtZCiMnpeHs2TeN2MlZx7Hf8A8UxhYmtkkJZX4oySvcyYt2xa8SQGhRVYlB9VTmo3
FOjnLrvPninyfkmx6R+X3r4MiTqAmbvR7Dp80FD6gkZtPE7lkGHla7Ar1GhMdWZAdBQ3UXPjEsuK
riVI0bcjNSPstLfK18l+NH0yxWxRRVZpHdE79kcFDW/CYk02AgkyeeFRudnF09KQruN2+RTIpDCQ
EKTfmalwn03ViFTpw9ZqUmF6tFXOBX2BFmSGoU59g8YglffCru9xuLAFGssfy29NnPfoBheN/eWa
f7a3R6MbjYAbncTCUdjvWco20TTyo6+P8Cqk2pl2StS5dlSJBUzISlFgpW+ZrlDnN+Yc11Z2b1s1
LtzZvviu90kXcBO345rulvmEfc659Lb4wzFVXfs5oVjlcykQd6DjL22lvWZe8kyzfWyZifN/u2W+
m9FQ+NahWPRDkWODV9YcotrVoputDBsBNW8zkSLctvmRieEdXCIWom5dRxAoL4REN3uwSCNkIndv
puK7VpWLfShntAhKocpdk02qfB1WTPzKuwWMZeWn3oh7Q/cX8m4JjLNTgGv1Z22tyN0bbQxLvKPB
zezfkuVWt3HR9zPUzlHtqgpUnrXlMjKIG9bdpb9PMwKoJHAxzN/aFFuO8b2OQCWxRhoopsm9MBgV
8yIbf+1qmg4Wr9IlLxs/cG/PqFiNAy7HT0P7x9rVC6EM3szryI1mfDBQ18ue2a93pUC92/SEe3UY
QguHTuDfPiV+ueoRAnVsmhdUFuY7N14Z15OkjOimaHYl74JDn0kpGA1NpaHG5J9l0he35nxK8Yju
6D7c8/PMCvkL9ctTTcOJzXX0WHC4TJm7Lo1TVKDlW23qT1gh0d83+zTdUY7gNMfA7hxtQ/7mlnGw
S+0z7f8uwsaabR7WluCkHhN9VPlWXJWpF2KDR1JkP+Q5EuEMDRi6CzvqGBPHWcoxL4qzIwwRTrLh
uFtCO0XggOcYXJ4MUDQOh27hCV7hbz0YXfFcS57/Tq+nGG/8fug9PxipSXykiOGoG+vBUJai6k2/
B9PRI1NWyKW6+7oU5F56yYU67QO/mhk7PbzMdH4nWAngRloeU9WN0dRQmyo7DZeJ37SH+yZyh7pz
ABq4vY7WijTXgV6zDP/wAH/5MmPLTLVpz+yG50/StgsiPuciXqwh5hpz4tGcHxCNWRetRXvSuvd+
J+CCzNkTvJSD15ak1YsETVqrIYj1zVe6RKwYN/3pYp5b00mjVTj7eYulW75XfkZ1hQAcw6i8I8xk
Xwl3vENu/G7fXonS0P9wmNZ7CKfAOuzUoC8aHqYRRFWvnGvtp94VCuRfKze6I7iy0DDEwyw3Lxpt
L1LKq89oIaiTiHij0EaTBm7P1bDemutVN5gArLmYo7V5qLzeP0rDpHey7OSEYQbWZ7aXuhlVqzk8
aUvN4lfrD2lpG6zWpB+j1XovikXcN/rBGStBlbmVF3beSVBwmFRMIUMpqn/IXcOlrHg7skPT/ZF9
OUWZzQqZFrp50vt63wztDlECQ+UAlFYaoxTfzfxnEermNN2eZ8si3F27N2UbOLo6d8N4TEwiXfq5
or7jmNf74V/ahY6Qvz2ntej/oOSiraEeNEZrT3Rq0BjiUujzga7kgSyqoO0AdgCQc6w5AE+yr0Gd
OHIFgqh/MBO7VWifuBdwdryYSFtu0E19qo8GCZvhOLRU8KZ2XfPszkTc6SE0j1anvcWibX9a8sP2
fn0DxBUFTgvnkUonf+yoq0ZR66c+GQgDjIqpKXbaDecDa4KCY05Ok+lvZ+yGp9qX9GsoPCnom/2c
9R9KdibP0eruCrMJGYU/z/aptEszNkunisxeas99PRMhb/NUJfCykbObWKBaXvktPcK8O0wGGcJj
IUIPGzRy9+Y1VwnCfuMKTuRC2q6o84fSMvSgZbuGjOona8zHptfTiFzUAjHQlh5qnQxmJnbc0WTd
owktxibB5Jr9nUnqvcnByOZJopF4MPiov6Kwv4RYVJCJxAx0WFphAzQy8es7Oh/QKp3fxUgtHys7
v0iBbHKzQAL19WtZJH95M9AZOuIditaXhR+rMIw3i2+2ohLLKo1owUT+ddLkz0xWXSzyh57Sn/l3
c8hqa947a5imr/SWq+o+xm19z0ndGgYYiyMhy95gdafCSwfilrlMCyTaW769lL71WhXGXde6ZPCR
B8VBaqexZZ5c1el3a4J7b7P0o44QymyROVWCnrjWEd3oBip/l8uv1DKGm7nabwRYBKqGxFwZY0Ch
IIBQJWiedZ1phfaC0K21oQQStjVO4jmprVOjz37opGgZhZH9q/MEJ1izvayGP6HCkXvP8K+tic1M
T5HoZO2lors7cefuLOOWclcXdOjQXsn9XkOn2UIxkb0NN/Cz67V3fUtkXA0WwnQzrkyeHc45MJKv
hZ99uxrfK/f1n9XtKHwJsGJ2R+sBjxJtmB+WC5lvo6YxWPRzZJhPhmv06OedJ7OQx7GqGrRdYEtH
k5/GTYlUESUpVfVGoVP14pjl+XUlaCef7ri6YbCTJE9S+rFtlg9D6oyBpOzCrCEYUGkXlN7RpmUf
GoTdQ4ZiJoaTp9HwDSOLH3VsLOfaVQZtHKV+e/ABoMV0nXx5xXxwU3DTWHZRP+6a9ZZU5uIUREWD
np+BUmq4Tys75QNm84n8VPi0XU8iJ4mQaDsLUrqKJXvFPZDtIbOnu9soJnYgm7Cx3e680WpDSLxa
xKkp6JTsjT//5jj29itS/4iUNl68ZHrEUTQfDMQ40MTzmsIP4BQ5YYijsWzjtk04ipLbzFybHqzp
kNmZiJYq387JEbxZj4ArYVUyxQj44DX4YMQ1YHj9ZJ00prbsi/MPPLq/iaJashJxP84Wj2n2qhZg
ulT80DM8/su3kjqyS3yyBQnc141h6Z5UMklsl0tSGRQ3kslIf/emYPDxVXqzi6e3HB+LZjpljTPu
IcYf5xUwG0IfSiW9PIuuUmHR8hghEnIAiJrJYdyaf8AuF7TATpR6tAtrn7mgwK13C2Up/STfc5kg
WDSQI47cNHOBYDsr7yySm3nqIdpQwx0G4VjBCDV459WDe4Jau3Or2T+a43xXjP33MpuhJNGaLkKf
+d4Nh8y0/sFKliAFB0fGzop+WTNeYU+LvdZKMxpnbY3B8ilM6t1sEQFdmBrdhhyOqtJ2ZM9nF1aK
b9oCz0tYOblgdnr1Ost77vBVJcAHEQ98rcipgjrHWQq/sorRzEZoH7ncloV2RiHjLbRjd5sh1cN8
l1UV8ww8mYHNlGVWHg3qdClzuZss7drXIuo42U8lYleeTW4BX/34KcO+0U0+EKntATn09LvOT41t
MZhr/lqjTB87mb6UwNVCkk85zDCVw9YrRNwv44eGA0Q39OPqrPtt0TgGkpdsA36LxtSb3DO7rC9q
mjTM2+IFZ/p5qEp+nZGf0MxePZ3NZGZ3F/AKmqT9tWuCVjUS9SAcYZu8wYU73J8Lh5TrN3XUu95R
eu0XM4NjOtT/AQ1cInQmXKKaj8tXaUWsOi8JTZsvJCHVMocOxG/rUe9xKK4GzsgE8sZN80Cj144V
1SlymrIAplDFJpSrC7jt49rdegfFiNTI251eaW6IYvO0OHYfbjNun4KUz11Hz+ELd48azA+zpcVv
CO2al3HzAh1itMn0r7S16iBWk9xeKlICTdgLpDz7ha26aBuRZptajPHxqfT19JQbTs32dFShEBR8
y7S9zG72b3CsV+YjezAPH74xEyTrO0NgAo+gVdNClqOwUfLqBwzS3iPLNnRnorHnDp9nPzMONbLv
ZrR+OVM7Ron8aKh1jHtBx1quwkcHhzC86l7GuXmsa/a1PB4+qLKg2hABEpB6NVDLlVnfH4ms2HeZ
dc3hd2rr3ASqrIkgNXBdaaMXZsZwqiG+UGhQ5QjmFiCkb5iHBV2JcklMHJh23X6PzgKb1rtOvCzj
dUZpt/f17tnU8vpEq5eeEW/GqsVfVyQDmdXWeJ7yWkaMsAE0lLgLSAG/d5Y7wK4Mkcqqigmgjeex
xlwPkTi2VwqYecWtoQGm4gXpj43GeHLuK0w1jHk0/7rUJDWuzVVDUX5c8ndgD9klrfvYGbq9sZCB
WXbzLVp5PVWF9uoXr073DEGNfx+Ztq4+M2QRwdbYzbGal1cEPqTdqrU5Np0WqcU85vgRwiRVb/SU
Eqs+VqmhU387hY15zqjWs+FuS7Qvs0/rgHjreBtuVsVZojrskwZ3vqt29dIcSteEVJ4dmIl39OPD
X+hs59ae+5PbTBXHwrQDy8+BZwjmJ/hx/OnVt3xxUrAEUrLWW5fJnxzFsRp8mko/2ZeCiE7DQs8A
Dv6OdUwRNhnvVOkaINWHV1NlP4ZtkCRpajZPh+kcc3C/NojEi7mOfCvZH63qn5rECTUffZOEYWc3
dz6yZ3S65vYH60ZH/uWS7eYZr19v/eldfYnBpkBCnB2fZF0UC43TfsOrzw4AEnZucnPcOthKIJgQ
H4ljswNVj5L+MuKbpKgtKH8mhDM3iGk9oVMWG3EY04hv7H2xbkmK+jZgqiAtuqy3+6G+TSR97Xug
VugqBHlb1eB0Hss5bKdbwXRDrpd+yV3cTW/iDoAdFy9wULoypgLC51FpF4JwE3nWgLYOW4mjbeYg
oilnwe8LTKuWgAcxXrWCUY/d4VxJSlrvqsbllLNyLHpecyqFIMvKBfD+9JdZFqgUZa97IXQye7fq
W8v4VxHk9KhZN/Sq0dJJVCX4cSxCoXbPq0idRNoiVDXuzAEzlyOr2Op12I5f+Jt+Gn6BsNNXUiE8
JrW5lcPjs5ejsc37Zt6e3UZjHITHBZWzHZQYfBHEJmkEQYUWjr6AkHOJH/TTANnKTFCHpzTKM2NM
aqSaCxi+IiEkNdsIk3nr0k7XtF13ghx7IrQWL14bH0jnpCtWUDOvbI/RALtH4EIL3EtnACXNxh0B
Tn/H2KKBHzN/aT4IX0JET6bBMwVAoQuXxtJi3fF+aKw4rS3zTpVS20t/+WH7Wz2tqY2tn7uqb0lb
RgRVsEixjReHqe8EK2AoQepgtkWNnHnHVW+vY4eNWpXlCQ/ykz2431wiTBKmbD27Rvrjz+rvBD74
mBvaCWUgIvKxYqv063guY8nmFYhKpGXJS6/kT69pH+Y6g7JPkmbn9EDs3XGPWeP2RaJ6sgZ722Ue
chjuuY6jmda7JSWFfFAzhbPIoCtdKeHanZxYMo5pXewaASd0sqqzDvx9MUgFRADyWXd0CUZ6B6c9
DecxD2/BBM/mCrHAXas/eL5hAeM1m62rQy8Stjyp0/C8yWmXZYV/4lTba3n2L52zK2geVtOkN+y8
xCDW3ut/labf9Una7XDt/yWv4oRr9dLW/EClQaiuhwwqySBcrH/gtuBSL0euvkrH1iWqOHXaV14k
6oHyF1sxQAd4A0GVcvFlyA4j/ODcXrvSBm80uawslL86ka6sv8MyUmXWnEhc1QR83dV+/buh3ob1
7vysTCOSVt6GoebdNhYPrananZlpRABA8tclQ0dlMu4bGvvSLstOqBSyC/TWSO/46PXyOg0dC8Qh
S0NjRB9W8aqE+CV3YnJjwmt/Sq19qZL2UPgyfXaW9GTeC+O44EHtbmCK5JnRzhOajGaXzPo1Ga23
MeFkbvkOmDaCbdy7Nr8X2H+BmVYY4Tqbf8Ty4bqNGTq6ZgUzBJBpAlFm88mXz5pFsa7EzZ8vmK5C
49HXb2sd6IeZ3bee9TIY9h/g7M6JRcYx4W0I4QJtYSEPiyvTS66qHk8Kpara+JIdyAxT1d8X2fzP
MzmkGg10UjIPV9uMS60m2UJOrwMYuchBGDNn2XPm4ZCDBzWGtT540QbmNZgBBQhX4nDfOBVhxBYR
Zwt82X5WYVOpNPJ7ES8Oo05wvT6cpJBfVbKVmPHVY/kTdm9FnfSe8B8waPHnOHMVri69LKM86fxg
ygA5zhgEBNjey8x91mbcl91ci9iu+tdkD0Xmo9e1eW/lA/VfMc2kr8A466E5dYu5RRbjrpDAxFBf
iiR07PbFLNyKXPaKK6DBl9tp7hwUX4byKYpaDhttRSJTjrDQSmclw6Tqjp1kmY/yiefTIV4Ju2Oc
MLuioFEPtdHX8WASx66c6pWJq7U3EPYzJ3SLmIRrN0yan5KZMQZZZjszDVpgtO1uG1iyaCPeQkbi
suHRG7Tp3nWwr68uw8sK0TNtg+Dxr41Pl5IusirFhQvkIuBw6xiGTG9w4mAouZodCU3+OBvbA7ud
QbS01ZlZEKWi8riQaY434H0ha7mjMxgQXdhTlQNoGoMQmQmG5RkIkcW6EcrGAl051jsxhUTFnvjR
v9e+PKLkboJa0grh28eCiE3OHKCXJzJoNobFw4z0oqwf2EZ3gHZttk+99W+24PWXZcc/5RyMxj8S
sgXtK2NqJaO1p5290fkCAwLeXIfgYvnH5pIlRkIeguZCV+pZ4PTrriu0U5oAamEfFq2lPHk6wyxM
Y/ccB1Hh224oGhIaVpenskca4I4IMazmQGy2Yaf+Xtnaq9UP31jGbYYE/saKU3tLaUsqz3sZteSe
hIERaRHosIYIemSQVFQGgL9uwdhatiP7Ih+1Q+MOl4zrNtfa5kBfec5r4HCKZ8Wnwgf3ALO4lRH2
FwC7x61mhjWvP/rAKaIMGodlgQtHwFOsyKtnl31nAM8IZkGaSrd1bw0+uUSaZ0/l/6RvvLornvvR
aF6w1s9HYqH0mwcJI41eRd1mPwF2wmmaJXRtuRuSYHIUE6BDtpHUKO4R4fYdjpM6NBxx4qXLQchI
Xpem7HeEBLwygn40lXG/MBsPxPySWOnN22Z0oVDoCLuFOuHGHWEM6u+9fmZL2Hw7tjwhCOBVd92L
RN3D4GndQ5B9mig84XgRgj4Vfszg4/1TeBrZD4u194oKBE0Li3EV8jlvkkciXT5zQgRYRdWQPvBx
oD4aUetBWmZ15wSI/Omb6mXhfwHegJ/2Zq8Y4LPG+55qmnE7nY7L5AMRHIBy96+qT8g1ya23llMk
NgbOJDz991CfIkkbneqPZam8aKIRl3pDezgdqIvTvHxN+qo9ec0/Re9PItqzqDakg7L+K6YOQZ9n
X4TuPOu+9ob67NROhh8om4O5Jmc7nhaH8rNaHtcGxroSzqEAchtN5XJX8chM3fNUUp2w40U7X2BW
4OsMG8bphfXIkMvBOFvlAZiVFE+wihJihBjZbAGpHL/DOiNlkP7VkEzNzLI64voskFkM+y3lDZ+1
6kka6tdLUxGxIYiVa+2zmqEDSVIdHDwet4ZxLzKyg987ap8utsNAEhOxR2ilv22PcJp5auvCiY0Z
PB/RL0Jrznqp98CvqE8b+E9NMTxOSdNEPb/VToO7NDdeGcKfuLU2aWQ2GBF7ZqyuSdwVqzhEA6t6
0sW1K8oPu1aHoa//kgwX0XWYHMfJeUU5HfqAGohmovZQwB3/YycVjFBjjm01vbjsBBgVVQsX5cxx
SDuwoAQMiNE44oPJnxsh9qJaURfWjwk0w0DXu08oKky3awRqtq1COzdVXGNnC2Zj+zayn4lVx6Fg
zZlWVpiN7ZN0priVyDwqGoFblrqmX1WCY5hZL5WGQ9m3sC70xGWizbNXbg0id36K2pgCpgpcCwXe
UtTjD1v/2MIjLh33zq6rB3RwqHoMWlWFS34Z9xlIJT8THWZE57AJdiX48p/rJH+TAML3BnMr8r2Y
v5FXGZfmse7cj1GnP1P69mm7uypR33Bvoc7B2ov6Yr0gj1kiuk5AYZJ5dqmtf0l2EbuCxWE3+Zcx
GWCC3TSvllb9KRb3bKbNk+zZ5/sMHYIhKe5sxiUHC7NmZeW0Cy1sqoatrTSJUCnVXpp8tGaaMNRh
0dX497V1eramdA9JqkHJ0b1MuaPiTOM6E2FBMkRkuxK03+RCLfwh1SFqqLDYXdgvVIVZDMh/DTP4
T8tYMmBohYecjs9c6NBikxqCBCdNlE8TSo5e7Qtk/LsmUY8OLJWAifROQ4bPl3zfN4rR7MjUrm8+
10FiXS45x0qZ/R2dSTtxBxeRwhyjM0ibmHyrvjLvVlI/KJe3l7b00PV7zzAN+kK/6nMzcLQMPHIQ
SbNmMfdsj3+zLJGh5sxvA4hC/lZl3NNP7pxafl5Jp6JUc81ru2qhA+eRyVj/Nonx7zZLZBAvyDbJ
q6KJIOHI1XZiK/O46es6Hlva4TG5GAkzM5PtkfKsA3ld1DimFuZd74K8XZ049wUd5/hRmS10G7Yz
GJqHr3RGjoQsjMf1x50YCanBhWtEu5P38uJk84lCnLgkY7BJsMlfCik+U0B2ga3pv3MBBNHGdRyC
w/03aO2G9wVBnOXXHGJcp7D2YXAvzduqy18xoopxoSDAuUWjWKp/zHqcqbx2Qp6KhfrP8rjHfUFW
J9S8YPOJ99PZfgYEkr8DaHm09GnnTDKPR+IzwJPwOtpWEk/6340sBaczx7PTkqJD3By2SZ91DRwX
NsgF2t+5xEFh/JIFNrwVW+isAHItOPia9ZSvnD85uNXJHl/IOnsjsCaL2Bs8twWsj65GeLxgg2Me
w8SW8iIjaGFvy3fTXUuye4sPFzt8eGOdMWN4gbLP0ofDOzJcjs1KaWEvQQvUBI7wZzBWwCq9UGyV
Rdga5UHhyrbrh98G9SaEgC4abKRwoylh6ZSQP2M0wguQPR13cebKaPK7V7XZJecZhnIN7EhQIyQw
AAlRtcOIo426vSIQXNo32CuI0eX4kE5M6d1i2xfd9LQQQBkt5jRF6IgAt2k9v2P/KJZ2RxYWB5hW
lPC0xt/Ed9k/Iug59p5JBmnPCYmULDLW9d3fxFmU7sXjw9wteQXIRbrvo2m0+7FdT8Kz92RMeo1F
7EuWfHVkj+xr3NeR2Mw/aWV68Ty5XqD11PWTqq4GxvxwWL9B+JjM1PnhJoaSiwekklt551LDh0vW
WeFMyEjUOP4QLpCzWUQuX3pGtl2zrp+zgAG3Ia8MGavtuDfXUBrUV9hdYk3208M6PTZCDbFJiEaA
C+NbH7oXUX5BPelD05lGTrwVCcM8ML9hL1U1aOwkkoFGRzoFsSO/bfAYxOVnWAblHkcOSvnO3JMO
wO0Cmeu2QAcLbbbH1DegcAzFqRfe9lA7tXiYzOyx0fUXT5AbvJZz/bTY2/NY2SUrMOLRJjGfql5p
R9JB1SGb5T1JFT2TYBQ6qWTNA4n/1Ckmtkti3o/Z/FQIuTfrTXsX2fDYlNl+s8m8M7eCTRdup8TO
uj9boS65wf092f67lzgZhr8WWR5NzU7pVHqqy5iMg8jo7PFoMH9irouy2AaLsnj2yGZq6vapgLSz
zJVzv1imi6X5UdeYjQLjh0mL2/yl4YfFdthfNrn+Qa9cPAJf3bGwPsPntc4ZuSBhLiT16/aqdYzM
RAYtblhvgZcOc9lk2X5dyvJFak9ZU1ymIaNeBzVme6QdCVsi6nHdu3qbSbjIkWAUtn0FfAkwHLHz
OjLNn9ZUHTcCJW6giCpkcONweU8MqqzlfnHXj3KErmdgWBzl9trPfnfB8F+FcyrhNhtfyt2iViXG
wfG0c9MxYTVlCXtBpZ+2wCbnImwLuzm9jgyFic6NefCRA9aXDtBCyAGana3ie5o44Du3vHfx6XAG
SxFQig2RYuBrPKD8TGIGhMftxk5X9wsl8Un38uFkt9MUsna+R8F/m7nmoFtsZpw2f0PJSTon97om
0YF3+Nf1MouarRzv6mW4Q+mN3sWq4Kr6e7gvDYJ7CFCLdeiL6U54dXE/bt3Bnt3HYQRYMQOkOgml
dvqw3StNiXO+VgDMmMhTVyanCo5AlOTs1dsuNhl7MVBwOCTsyn+SyceyFsOpOlRKkQqUPneDfzW5
koJm8JmvsvZQ43bothS1wGo/1GZ1bg2wuOivVrnee4TNJUm/7vHkdUf/ZoAfCvu1Yvh/w6CiudPK
gtjK29qBu6/yRvJmc/OvbhA2OUN+/1e0O8v5f1yd2XKryrZtv4gI6uJVEqorWy7nC2HPghoSSEjg
60/DK+49N+7DVli219yyBJkjx+i99f6DtmUJhQemAjyAGQ9q+U8Rg7rRM4yTAOSAEUBwWFWyubdj
Y+4NYMSVh5oUDDG6FEqrTWlz4kvo0QrNiZmXIUwmoPg3sPxjP5UJ7Lox57ZI3H0/7Tze2b9+azz7
LSieaO6eDYa+z70lMy4w0zr+PLXY49djiVTciWrtZMY6Yu865qPOF5ZQGel323O7C4DaneqEce+X
h/++b3l34fXTqQXnjHhzcBg6i/6c1dk+ngF9lc2YPJwmSB4BrAxaMGa6azzP2VNBJQaI87K+ipqj
D3nswdZZnnojwRPaQPePBUgzudUmVtUgv7BuW9efB+nRLPLtmLY3g6Cz6F8rFVH2xkl3G0H4oRW0
xDMadGErvBKjH5+0yJ/fsKJ91WSEXn+eFYj3hqiMnxSkRbm4TfJI3djA7WtKr+TFVyJn3e7d3c8P
iRasDplzMSs7oKhtnYd05/rR2wwseBILtuayya95lm4qfKXPlhUZz7ooTgsc/aobREqTKzOuk7Kz
YVwgTi51Z7y3j7JlGqoASiXSo7ImaOuTNvjLoBrYaiIKtr3G3JJpa7Imnbo5sO/T3v5xuSNXy7Zw
HVKSeMR46paZ5s9Driamm41wDllnAk7DkamTmHyeloefpz8PZW8D7JkZeek9vcGsWrulExwhU9Ew
+zGPNY3GGNqLfgs1tU/mp+s6xA5FQfvk+EGwyxS2L/NzIh1olrRS0fN/jMLWWK+a/gj3PP1IdSpH
Xw7oNLrkPlE5hvzd3dZ1FHE1FvNCKxHfqrLza4Oz47Uz2u9+eeZNxCaPbjBARVacmr3krWSucBpg
gSAn990n9NrLT34emq6zT0XRv6PO/UNOTw1shyaN4bvWW1Ok1UYy+rsXQnU7t9Nfo3gmLs1HbocB
rN7aNAWWpsUbOUBozDDRrcdxaKYVGd7zHNwqGgo3ugf2zb55Rh3cMMvJkEMQfM5Gt06YpqyTm7TW
aXSBmZJNvtMcGheeCb5rSuCAem197fpsXQV9cIKTLMnT2cAnTLbkFHXPPw9wqo/VKOhR64V8HrsI
V4+fhiWBZlijNPuzqHY4AadfmAS1bYWX9b9vQ+V2PBRjjqY/tUZh3smLW/vBOFcA/pC7zcRNb9Fn
ybXV2FwwGDHWGk3HVyCkRCTnjnwTxMuswNSv2IrXqMfjc1OV+UcQHX0MWge9boq3TFTtYcA480ye
3wmToKKxrTFQ8UZxKFy1JSw9e9Y8gDBJb42MCAXVI0NS9gSkNGhCFbkP3TthpsE/+rStwsCkIPtB
XfGG01IWwNgrZ9pErrpBIPxLs8LeBDZkGGVAcPq506i3nAfNk8I2+oeXleJWi3FL/WycNORAYLuX
L38erNzGjD4VmB6yPNiN0buW+OaDU37yCnwIm7cegX4CNFpKNYRgxn2wvK11sKtbkqg/APrikz+M
feh1EqxfLX/rOrMe8taZ5je1ZZ6n/qUMSA7Bo0Ip78lma7b1dLSVA9x7lLvSs++kDOr3fIQ7w7/X
7e1e9Q+UgSstMbeFTZDnz0NOdPp/X1W1+lODwt+7oFBXXt6k33iz0JWytj6XVmYciT7sKM6t+F7Q
QWQ6/qXQz/zRg4qllLbOw0WWuHMNfdjhiM32P+uw6QGAi3GNrVq9sLcV5u9QS+Nr3A7OM27P+I6C
/++IeOVKQnwQxgEBzAj4Tl7HCq0Hg8t5wttRqZY7beL8lo4DitdaJ+17WRzUsirMig+R0fvWQJHj
6DTYcWe0Tx7M3/UwBt0RXAD60qx9MysHEVNAQV/XafoR6Um6bZJG7TR3SD+81P8ELFhunQ7KkSOm
7hST4n6ylq+SJt1GeAIAuf3MqsWnB8J+h9ze3gYe2sOOvAsqE+aIYER19IpW+fzzYHn2u4Y6lrAE
voWPiNs5TjYZS99/v4CLYYY+/LuLLCap7NpXTeyU9LobEV3dzU01fx/l9l/RVEetrH+XIukZW6fp
q0yAZ03+8Nxq8bgy+U9OGhb8jd9mI9UBjSEldOsbXiDjusL4A/eNNTHNEbE39ni3czFfh4nJDLE6
v5xkajdBMQ5hk9n/CjMoNsnAQHFNvmO3jiQJH6PXumu8YMCPBLHXiqHdtmN/p5drXYU+6JdqeSBF
hMnmz3NbVckWi57139OghOPIXNNFlIHvfZhFwki7ItjSWUxXnnjGlJahwWminQZrfV21Poqdhdox
4sR4mAihyV0LGL8tpuRhMtPTz68MEEJJIUGlwuVQu+/0Tt9JKui+ifh5qY0TYa/axbX65GHZDTh+
TyvWgRe50MhrRvkOXZ2fVQ7NBHoKwgQEOmbIsaYkJpQEeXefEssOrgGgqdeRrlFMJxrlStI2Ud35
vy/VOGxzY7TwRCboz/rceCu9ydjPSTdujJqa3IgMoGIlmmJRwDUtNJ+VlnUztyixKh3kYOc9M5iA
AkXULCxF2qVd4DErKhgdp04GXc10HxNtmivqv0sQtWLHeg2F0cz7uzNmR6WzIwwgr4uBCOu81pLQ
0j/1rO2vd8mNAUuvAgUt2u9MmtpOmzto777fnxOFZ47kzpkBUX8g7fLNCppqnxcYrOFevyII0SCO
ZaB1SeWYZlqxPWo/DpyhVWHTJls0vve98QYIi/6uZII9eT0SmS5pjiUjfWVQEtfK/GvjCQ4T19JP
qOH1U8G4ozPs8jpoY7nKZiqTPGsP5ojejiQisoziPoW1zoOpVSciUMddxhLDcCfqttOQfRhFyy6H
Fo7uLX1/6kfjVAka6zqzSi2xwwLr05ql6W+Ls2Y3q/SWOTkbiOPcZqth+mxqJzHoC7e1iMJWR51u
QiR5mqAyWrq6UK+OO8slbRxt8gWmHx8d65yFOlf1Rvba5nKvkMV/FrGjYEN66PAY83ojWkSVyijE
WS0ueAR0cI8wN/1ZdNdmUIKxzpS/JGpppRWGc616dLaaNr5XtEa+K9v874vlO9BQUdLEWDUw9hnb
GQ3gHnVX8FIk43OP/QyxOlpJOasCOMoSFTf48aojkuI1cPkbmjx6IJLfThwKhIAPXRmnjtM0KZ9i
+hht/TBgF01QIc2YOn11aTPvnUikes8pgAhiiKW7OW37VdbkgCKM5SYmC/MxGqPzsI2j7XTac955
bza2MU6Q3sNy05KGDbOIkgzIOza9zy6j95kO8Yt0TXkTEh8cV+Hj5wG3Cnm6mn2aPeD+xyRGkP3/
FY8/FeTP95BMeggO/jaDIZ5wc+JGTPPydz74ezcnMlK2Sm6tkXOr66RvyaIsDgzeZTaRiJBZw7O2
iQl0wl0OAAPLxRVM2bdJCCoibZAFPw/RxJx9CsY1wDx1G6fW3ZIGwrSVbNy7BoEnDGrzZBBmcmon
b9jHbtauK/p6zJdKuZ+WJQtWWn9h/XMwMBwTXZ4VMUTGijnaNYkT4xKg0QHhOf0iuGCftHwsITOX
bl901bRJEaD/agzj4MIzfC27bD5UffpdOfWFLB210ofBuBG4wPA6oYGRyemKBzbYTePM+IsATYKm
+2kd+aAOEe/Gh5/KUmjJeMtgCXCzKf6Pe3qALvr4O5AHefWh1q9ig0qwRHZ0kDqtVrOfJAchTD7E
fFCCLTCknOtvIDNjX2ooZ7tary+ybeqL0zRb3W7AKC/PjLwnrqQgmLN50KLx7llvRk+apz1GxNsm
rDdmADODRCcz7m2ZxCDnScNtlqc/3wsGtgw1LKbkaeFtAVY2TgAI+ZLjypcwp2pnM9A6/zyAwq2P
ileQJH5z7uSNLGSKO9QYp6mXBqonKMeSZKpTIBjANrCzNn7UWwc0Q1z7xEJ2K9FP1TtvD/PwevqV
ZonDXVpUh2hQDEMX/p9yF3eYWzuIYKX3krnqXNPR+8XBx0RPMdBbKZAKAf6KLymhcIowzSS5eBDI
yk6ln4SV3UvdqBBr6uVOGsrfw8TtHkI3uWNz8iQccizWWu2X51TYxxHPHTNJ/yxnN/dWtAeTbdqN
mGkqVd7ImYxwTr6Rl73FSDH96gixCmPhTofEGe0nVwSvKbZVyANzgJm5d6/vZRAgmjAcBo+z46oL
PWNw+Cl2deDOBXmc3l8UidW2J27lhKHtAyESko1iyLaI2DiuEkJMQ3TWV5MdNYeuxyreEoyGh84y
3W3pXIM+nv/aBdESxRinV94VyXi8IWZLD+6VZ8cXo4mq7RwZ5Juiy9gmbuGdGhwmtGpIQEbzNP2y
JNP6YLL6W85E6uYN2bOt+v6rFtHVmKBmO8bARu779jM8UZAjpISeoVfP0AAccwdYtuGIK/RdDLdk
W6ugv/18BZ1nuCXB/IINTR3rhnan52YwAZZ1r5tNdS7bjyjN7WtDC3DvuMO/OOPZTy/g5/uD0p1d
krh4nqeqYSaHnEmvmUtzDQHQQOVTdRj1/s+PNAWBUweZgrPdM4/kxRC2zTKjLSvMz1dWag07SAxv
nYin0/8+zIP4f592pI2thx56z3+/kqKOEiTyrf73pf28UncZkyQJYpufH/QpxaBhTNlJNdGpqefh
l2GxTuUYrBj25OkudufkFLVyOvduy4gfNw8KqOlpLqLxqZybTd30yS2Sg0jXpPI0snmKTX4+Wg5v
pVauf37RSZTDFWzCcfHM/AgV3ltbyb1hUH+ul4eUyA6Mi//3eYkCMHCLm4YZ/svwPbwLTds9yYDu
5jh0AmUuCqw5IRAur/7ohv1CuhnvANvoNjXVwbftT3QymPVttCm+rnvrzMYab2VbLmdW6cABTGum
sOb94KC51iMbn5w4fuph1790GomQjChkG6ESJDmWDe1CFvoH43Ztl4yhFJ59Cdws3gE18te2uQEN
CorYzrV9WYzGy2QO+N4YIDeljTJuLNytEvWZ881SimUcy/JqPhiKd96361+qGuFGce7YxxLIru62
xmqM5XcdkXRaZT2U+aw46Gbhh+tSQ1CNcofAZyYAJ72mWgx8xNB6OkdnC67YmVgwjttlDvmPZwip
9hhu3yIPqQn8EGejUgpXpcQxb+O76LCKCyPRNiZ9v4Rk25PAWFfqJM03iCr1EQpD6yVdaAv/BkQe
iEytrQJvfvcdxoGOxXwwa4+02f5ZOgNtu5DE4Mr4TZSFwZo/bibZo6H0ZL6x4hG8Ppp/jhTuVtpj
gAHHszYglNaSftwa46u5LtDitFuqG6ToCd5yjYF2VhyLJK1pgWHmSqr63hvlKenoUpZm2YXCbPZV
nH97fXcvcUnDnr3FVvOe4hB+IpvnIoPh4juNtx5celZsYfghtPrQ0HwAJIBWqY9W7YRjH1n6gGpL
V6/9MkKxO2RAJnXUpiuUOGezc2R6Oq9iBILLYX2tN5N64eB4jyHrLd0zOuq6etg1c5TWSDHzaAGB
1iPVRzyenQwVExZU/5TO7FiORiutLWQ4tzbyvr6wLnn63tblWzP79CV01GmN7oRdqp8rN46fm4bB
LtFpSzvpRB/6RnwGkhiDhHu/ZDvHJQPdkcxMlu7l6rRWUUJOQ0Qix55TjB42NfGKzs51kJKNnbTO
dVkdZgjJmHCzIvR0ce9KJNFaLC9R1/6uu/RLw964Jlyh2juJY3MAj30Ey2O67lr3eyQafq2Gtg3J
cmvxn2XmJk+3KIAbDjbl73gOTj2xI7Q/TU6jcYStIUEWUOZcjTNJIL7/zx2mv2zwtAxM56/4akr/
Y6RLhheK3jvhhpdCV+kmj5BRYX5lN7JnzFoNaXfC5VXqn3EMPQOnwL1nYIJ2vvwF+nNC4anC0QBN
DfZkXCMoig4IVkKt6f80vS6eGJ7yD07TCeXHmjLJxwzQMCdq5u64XEGVlh21pvUOfYF6sxqcU8vt
j9o2dsAtqIX1XfsEeyCcd1dGA0kzNyY044hCFqfyq6/MpzHXq92UNp9DNWVrywA6Ysuo36DRrTdR
vyUXw7/CTmT22Lt4ukwivYX+O5C0NBgNc75SBVTNfNhjvS+3xMOFfWtcEz7IUCsTMgWAiuC2gKfQ
O91X3oAjRMaO5mUm2aHedeXifXwbKqfYozMMEBkJOwz66uEopzuUALjzoYGoMohx09mMyL2cUSD9
1I0obNbF4WGYkbXWlLshrf3Dlv0pGMqdauvD0JGyUsnSQAOyJHZkGFMjNARZgPpL99UEj0DTnuKD
LZNyl2oZi+4wzsDSkn8Rdqkjkqlq03cYhn1VhUOiW4ecoJsVh7aQBh3R9krCk5DYegvrJRlnjfmo
uzXrFgVNYvYhUaqYX3UO+ST1CTu4DIO2c8eSSZ1UKY2h6N4IsgNw/TjI3piYcFq9Tv4LQd7T9QFp
A8d6AAE7Dt4mtaCuK7xePghjUqJ+BTrHsy442a4t93GHAbhmBs6dzSZODDU6UXcting+GnFyKBTS
AsOAOzF6lB9jW+kAAxIUShMKbydwTn6kvhDN5Kh37SdhiTUE7IBZk8SFYDKzw1USrSLpQ/4jLK0o
O06u2AJ65FfTaCKTsppsX5gWCZ8ZCyIqLwSA+JYzZAMsY6wYVJduCrK25ILwOJNwk5DSHUyxPEnp
EMlURBcTLHVGcl1s9m9DYNEP1PhrbQEmoqmvUa7sjeE549aszAq+U4rjcWnpDwSCMB63cHorJrlu
ITkhM7hbs1zg8aCeQFuJV65HoeTG+TEZRHNmePchp+E0VZG21aQgL7VCIs9at+yJpNvygnGbMsdu
YyR+isPzZ5lnT3mCD60nrpea4FvaLgMc4dcbT/TfwJ3FlhycE1Pz3aS6h+WnR1uLy83g2M12kkec
pihKJzrPMEKCU9D2L3npfdQTgQ/m8CIIR0Tq4qAkKjzGRFI8+fNshrPGNGooxb8iKkJyzaMwNwaT
hW7TaBNuwxajBS2hfVlBHGBYTE03LcMRjjnEG9yk8gbck42+9YmJROjsAnUwDePuII9d2RhVSKFl
aJqNW88xcTHY2S6oSeIwWZY53GvsSjg9CdEou6oJzSYqTkb6Z7JQ4hBGeB0qzX82PJMJPLaPetZ5
5t5LVt5NqgzrFEAxRiKCqR9f5nZyJoRwFMxVwBlnyWQqJSNVG0U98vzWCoUbvxcJGtrYf001qtKR
3hm3STQeqpgPhXKsG5mW1on2qy0oJzPyXA52bv1NHfpOV0Es3yU7Ueq6az1JEH9DvWX7e+6alhNt
imeidELgYYjAYLXCjGelChait980CIKTPkyN5pDXKuZeNGiMFyB8NPVeO0373pnVS9Hbj4R4jDO3
NIoVzcIzGt+S0pjZyaZTX6FgdjJm6ASkXiq7FBfqUQcfY9AdNOxUGrZFtLrLsPSbBANKDgg7gDuI
G65V/S30WSyxZzjJM0IcgjhlBFDRyCyqMhyW87EVSfgKrh9KA328Y47fQWo851ISqdwZh9gaf7Ww
jvs8sPZeYvxyHyZYtDuZWqgeXFhGnEnZeYynGbn5xmucJ408GhKvCQ4RICpoXJEHdWxirqmuTUOL
1tm6iAgB1fCWuEmv32Gz7MWXdFvtxmaM+9KBBbDE1UYGxwLRkpazYGSnO0hXc4NsmZUiehNSnUji
to9wokkTNrrf3Ep/hvwj94n6LTQAx7ECoADz+log4sQqt86ioedm6HAAmzR7y5rkbCcP58ArNgba
5o3t9zDUBSh3i2aoUsE/s9Leyw7vf2t3S+BntGCfGAcNDi1avI7Bpjd77DRdd077tN+0bj9glhv+
DawGpwItk7AGAAI603cVo2fXOhRWvUWcgbmbK/2hHJYpN4r8BQbkhSmmePz81GuWDy++NdZWjqwM
Zba10xDmBQT+MIlfJHQ0B+q8sk/Czr4Mje0TbM88cUSx9Q9pgrnI7FuUJW84orOts8B5dLvbJF2+
Z+lHSOYyFLIxq2kORq9pa5cBOMnaP9LEJA6JQ5NdxAth3yWIRUuOU8C+KjFGEHQ9/yZTAulFy4Q5
9c0v5IIGQRv9TZ8SDwMWCEHyaRTJVX7GLFLT0QaPw7MquDPdciJ5JHF82AVp8Bo4a3YqQXGMKDD5
GgoHKXM2vKmo2FdlPR6Kevjld3LdQvONGemsOV4R6irRnEelfUD6U65oxUKcLqJP0X9CilyMk/zN
REfRERnMU9XBJ2pNgTANcSfYtJl1uLZ25TBHhyGdH+hfEN2lwUfma/9kNdfbLPXBz0C9jjIEHyLz
Pyc358hVPrsRoP4pTjF/5cWhtYrbEHT/aO6+JqyemBGjaNucWlETjuqCnijEJ7Ds/eDM+2AI4Hc4
PfmRgspDH58HQe4ZmZ/HIi2JZpnSHSxpY4sFoMS+h1AkRw/kJe5XispwQ04njY/htZ/Bk4rYatEk
0Nvo48Q5E4UKMK3FAtMWMI6n+quwMHAq7P4KBopIIGi/zsjyqwlh4qQd/eqgNb6xs73axCdSv0+e
8dTgGRnQVp4k6RKw9wxOHgwySZxsV2bj8FEaNR45vHN06eeN+WuG3MdeiCjZz/mMEv/SDWTcai5W
Fle8UsNsI00yefN8bls+ubAaXyFnEYnm+iSZzuaznQ7fsYaDV/eQUaYWCzgr5KEg+xJgQtQRvkRN
bDrCevIq/9PvSpSJ3S0tJe37UpJ4onnMMAr9lzv+0ekrZ4b7nhnYX63A/25rsQG7+8O2elFNv2hl
4xffUPKA25DhgcISNrvLrdCF3cARldS9g69PDwAKK2C394i9dp0tqkMlrXXqxg8HBzFyLkCCRo6I
mpOKkEgUp6jMNspSzramaCZtiwErWU/bdmh3fcENOE/4HZCe4inMcJJIjEtDnCDdlt4/Y/aPU188
emFiZemcK6kfJ4M+IhZooqeQbLHPDe7ZPfF+bXumTauMTQ4EBqdDzaHGD1D6mnWPdb62t4PBIaYn
1yuMHRHiJX9oPg477GVM31H0tfRmqdx0+ARkYFBvQS2pUyRY9A4JLiHqp0Tyj+G3DKCOaBFWVjWe
sK5s+PQ/0wD+zNhnX1rf7KIYuqCHIY3BwitDwdArOdARP7TKxPzNCVeuomjmv2+Lo0ujt9+QwhWt
fXT6Gu5bJ/1ShHbQiDkmXftLNpxXPK1DlFrkvyH8+CsBcU40yTWQZ27undfXn2aPc4sp6j31i6+g
MDgrStSy/bydW0TuzCq+y7E5xnl/7gg3XI3dcIGCQY1sNo9Zs0Nbq9GOG8N7jBuFzOfoXzqP+zxh
bfJNLhZ8xtDFSd0U7yqwL5G5pOsZhNZM5GQNdry1FflBVv7bS9JwWOJ0H3pLq8g0K4p6ROVj/ixU
cC6s6DgPwDqdvn7pHO+t7BD7zCOl6/Kqm0K+ugARStpJ6W/a4y7SJBPqk1a/iZFjTWO/ar3Ec1jT
LjF1tTOCoWPSMexAhzAyimWNAGYlR+Yfvlk9J9OkNuwPR3jhYWMfAuqkmE93oyNi2E9yfjPKlkA5
9km8e1b5tER6c+eHohmIFVwWEMgwxLjH9spq9Qp2HxoGgbMeph0MNr3AWlc5r1qC85MW2iqQ5FM3
rNjnHqylVcE19HSqNOJN7Ody8YQVWDsvtiblitK2XctY0Hj2xH0M0KI2Tf8lEu2drkBDhNaoM3O1
/rjeC4p9gAM9nxLGCyNcVosK9hjo8Lhd93jnFhtVhUo3sbs97dQbeqI/i94mhiixrSwHNJ6GxNEb
4pB6g6DrEiMjsWhvc9+/oO8AmOZVL55RnoskusUN+5Gnf1vJPy/usk3f0jxPyuSaMwYGQvLB9Fqt
y+yqzP4Mx+LV0rXVrEZ3bXrcThiOlv5M8FtrMXFmLX63Fncx3FqTAaUPfY6ZnGe4XPZG+mThAaK3
oHb+pH/brnwZcTsQfq5l9Iw1u35OYtgpeZKg2q0gbOht+e1rXbBXlWOyEhrfWspoJmfivHEm/tJA
2X9ow5DBbeEiijJCmEoOjh5zGi6lgLehVuw3VKCV9pxUbIJodGqSgzjfGcYMyjvFjDisS6mlaISj
D1PHoRC3GGaE5xD8TlosdeOxqAZiNe29VpJ6UQQH36N3LtRn2eo3E5nkBrnkFZwF0Y/Ths7Six3g
jEvhiHBcrkLhDFgdXY3a0IADaPpkIg6gQ9ady5DSJaiL1pe5/WPCYgx9CypMU6Bc7ien2VFmmjPy
E89or6kLUsyL+/1EWtKKGnLCyyyCtTH9WhAzFqliK3dEyUjx+DLH1R+MKjRHswHzWWFQ4DDflwC6
bFhfFGPFX1LAv4xCvnCog8WgyKDyzHPUdhiMNZw8Loc/vLothBCueo02LUE73GY6uKWJoONrwaGo
Zn4BYE0YFu++p9Ez83a480hMc++Frv2bq+ccguVO2YiLfZXSTyWEEWlh9pQhIZh8SZPAHVaNM9mb
rrLunqh+MywQG2dIHjHyRaJv6elDrpVzEq8CP7YOHZyVrPPeCRf7JdDvTQw0N6VnXoyJYXOPykZd
Uiy7SgESgq8UhG0N+sZHpqSP6IFT7Ngg5iBCToJkMjt5IcHNXusVN2I9eFQz7rNpOknY9lAaEp+Q
76jKT7J2BHGz8EF15dFNbG5pQPK6FZdTmM9ckAVxHirC0TEBIKka7TcTUME/TxSis6+IJbs0TslH
ErEfp5HaQNNjYkMSlq2icJy55ygYDnMQM0/SfGaGef+ul3V8Rk0FworqBdKgsfB+nNG0Vw2j8tbT
7i7KgyMy6wVN2bGK92mwtoK3lI5UCM6kWtULr6cJPpMW2S0HB1rZo/MXFf+88thdN9ztWxRGa33W
xVYTolu7M83OOcBYPjBNAjhh8Ktt8GXrqCPS+g57nbh4D8U0cFuIltj3QtZ4eDmITouoTOGgsdfj
w9qbxrBvcCGtcy/CZK2fZ998roAmrGJSIRM0FbxsT6EpsoYljmBVQWeAIEHRjNiHpc/17YvTqffS
opDvSzTvmEEwZef0AqaU1lbjB38QPYGFaVoi4LLqSJz8C40/QU/UPIPe/RTVxHi7PQhjCVVvtaMy
Lg33TtH5zpoUO9h2y+3a9cF41HsrdIye/aZP3mL9GNnyVY1c/W3RLFfvNTHLNycBkyY7r0WOrMOu
zFP/gsdnWBk4k0KKr7daKh0O7bR13Pkjtk06Cy6piL3z7Bkx2j7SLwYC0ja+PhzJGTxpfnuttMFZ
BTrz42ziyKXTpU4VloyJEnvC2kxAT3IvXf07GjhTs1wduQXQgtr9xejrZ1M363M5xHvO5uWKFsDN
aLIvx2qYjJEKCRbnCXuCWF6tpNF5zJEqhDKICZFEB1ozkLvCP04wN2vfbUVtE/ghYqSADZcoytYA
jAXL1JlelefLA36ECJXaOoMGs+lMiry+iFmo3cwmPdi5uLgLgGvW9JHdl/ZVy6rFz+OPwKvLs96j
BNL6gUstHsM2cJjujiDPYw/wSZkX+6yQ2+V/bZdfs8Y3Lzkm/c2c52iPkalgbjefEIf5CN3HX8Qk
OMwftyDAwiqxR0pJ7m3TYVA50rSkZcJ6mjtFqGRLy0WD3NV0HE6ifMvZbYee9u7M2r8qq8PaBOnJ
ZpPhv/OWIUJyKv1PWWnpoe1AfoHyWZlaDB3UQ2FvJcEFNXzCYJlPmpbo1nTxSehuheWTRFbsdHr1
NNtDstZJiKWCxc8tEpoRXtxw6O7Rs2OosLYD+UrRLK8TPimn0gVose69hi0fRukiLdKOUnoncxzD
uOWP1HUsCJmhzcems9CXmjvfk/HTEjO4blJKrIy9nkx46zbGPYfc4QkcdXtILP+kLVUvYPR5O2Ax
X2lS3YMxLcK5s/d4kfpryqWVNXTWBwnJO9aTg2Eb/6YZeY3hDOtR0yW7qjjHuqRJ5EITDug0mHKd
1/Eft3OJUHdBptjc75tatt/IQWjOZQyw5pNt+86xx0rtx9XdCKz3BShNwJNtsOtYtjeu5TUhYmrt
8LCbpbEfuvyt82P9gwqQaMIgureuSUBoMatzFVCZF23+xlBXv+T+6B+DBSBkq4fliK9SYf8c2z+Q
ahykAcSuOHR7mOcxMIiT+Gz3H2ZhaGc7aS4Ao91d1iVMFYRg8TbzUM9ZgoMJF4Y3YxnLU6QzGdz1
6aMeGN4kHfFMGcrejSGYsldWfamedSnzQ5UPG8lMh5Mt2CFUs/NunMw61AnqYl1ZJzHBO90IlAGK
J9mH7V+rGipsJSpZWEo4JiH6hb4evKSwTrqmZA+ytXav+zgnUJWEgaKyG2z7IVJ7l9pesG3GdBfQ
dhRT7dwKSB0P7i3Asd1Hq6FkLmiYGqGJUjKo/44s+6ZO68IxyMLuFeeDXusRRlYj6yvBo+smdpiE
ghoAufud982bGIKLNXx7Qr92mJ3jqSk/XNBtHMcU51e7HphzN/OXFdNZsFOC7lvyOuUw0g4ZjiYM
4VPuvCXSzY5OXBMiCHZlLfGXjRkdEfCuBQ5RQB4TjKgJa4yk1eQLI0y7NhwnlhF9ir2NkSRPTpY9
wJC7u9ZF6DliiCgkDU0vxlvdtO27q7pkw9tJ3ZmLk9Ys2lZx6rLEfqgYLsLirLH1LCTk7J9GLedy
qAvN+dwxHdrVpner2+CqYhrCxjBZp3Sw5wNAE/rDS7Ry0MWgymT7Mkqb+lMS1KpuwWxVh6GuP1Wh
h/9D3ZntOG5lWftVCr5uug9nstFVwC+R1KyQIhTjDREj53nm0/+f0q7uzCzD1YW+asBIOx0DJYo8
3Gfvtb4ly4NyxMKsOOIb6lKntuvBs2BUcliuQMHiaVqVDc6SICMH2+6KByiVL4Ejq4Az2QYhgKXJ
HJQzT4buPjRtbIZcUeyz34wA7lR73VyHLJWhTJqOoYQHGcD5sjWHpbIlD4vNxQQizMDE0TLjR4UX
3UQ6hYNey8GSh/cnQeQvfhWfErnIvYlhBBzV6iLTeUPkkC7hHmwCwYyNGoBtj6qAd7FdiYqdvsy4
ZUBi1BfTv0IFJmwKEACgyzRI8idHbycN1zpgC+KUvVGrL0b6aVWDdkNfrUNmGc0pz0EEgIdBWCeE
s3tdjSqvyT9KYete012lNCwlGWUeRj5WM70omKakJX1g/xQP7csYyPe5btCCZOubJuZewo8WADSt
GualY0CrmnoIRCQzCtZGR29ekKzgEEeN7wxD/9EB83GVLH1AaDuC/eH2UvrkfiYFCkre0k9xeY5l
uq6KocfLSsUcTOm67dKb2LCEW5dXqRWyEhDPXcKCojacoQjdCtVx6Yk83gzgpTK98XHHGJdy6Bzm
+y9sRN6DjhJ2bozWE8q0qpsK9M0Ib0JlbmG2+pHgW3AS46N21Tc2lf3uG8WndhVbmBr02poeiKhF
T2sHNgX1z1cx13f9nGNMp71SpvCn4eFEEAK/0OljFeyseSHzdDSF5BVMHA1NOxGZVogqWukaJbpV
vmRoq5aQnEpumikrX9HJvyNZ9eoJFKngzYpathZKPqCRlKzLqMnPWS99yJW2jWy9PfTjKi+DW9Mc
13z3jcSuw8n9GAaaEo0uOt1DCf+dq0YnH/mq9Alk6QJyxl7O0uhZNSaVoSfLrRQeFp09GhSMzgy4
0LhntMIgMvcoEdQ2/8qGa9unRSpgqV9+r3704r6GN9cz/PCMGrR32Niakw+YvWtJ/rATBLTCQptf
qfPopLMYNjFiAPszzm7xJRCAnja0d3bFwJDWSqd4XWEUpIsECmxkc6BR443COAC+7RG7VvW8hWQh
GPOQw5EnT35q0GpiyV4AyPkaJSS8ajaQeNwMFyLlnzRGLwgetBsjjXl4MyWPQ1Cm2FJC8iOmcQUS
ZlEES/QzN6GaLKvyqzDXcLEjT66Td/IaGSlXHVKK2axdu9VJy87YYFtQ9GmOh8upUYGiJ+yBO0Ah
kqGhr8ine5GIXY+GeaYxvwptLGkKUJYAeTeiuuiDodcOeygWeUlIy0Gy3iuNNL4M9kcbtPwfSk2w
L3cynI5yhD5Ud9eWrmZ6cTZQn4aPtWHdEg/hzZMVbpS2vMlRmPR839L0mZIGAAuMouIOjMMXnvsj
F+GMPIQ9OjTAgcUgBoxm2Q9AhJu9H7KCy7Xse76tneSKIkOp+51iE8JgRdXNjFXEiwaEcDbWeoN4
XNGHLL8k0qip+Sr0M6rWbWaOj1OEnK/AerGIGK0wN69qENloP1ahWTlBEAMdNKBSIKcGRplA+rsO
wjrz6o0jLVGx4h2W4zaPv1hOe8bBrt5yDcTdoK5CDatpHgHXalI29iru5y6cHX2AXO2zEYLGf9XB
9W8N4NochwyPcf8lyfFYmGiEFRKGtn3gsP233bblJRo9Vhhf/UpFQBZANT1IHSexQjoOYOjelkf8
rUWdMwMq+IXWtG6H5GSmlI09ipNxmJAkBgxtUXQ7AbaU/TSma7Nbl7JN8Dx7qKZMwCslnXDZ6QXI
IeRnNKRYCKO2dZKUUKuQKJ5d4WsnA6VQNOAKalX1wy/pcOHnPaiyL62HGf+ZambCMad8ONPGauti
Z6EhNGLlI2GO2wXBmq7NuDDpQG4mFXIh852tHcj6UjVDnX1BwXuS7/yYvOcSxWzJa8/lCTFRp76o
WnWeukFxczylp5nYP5gZmzBX52066wSVT1DncF+3sriUftBRroeDN43VaxU02TpCXmhUXOeU1W+q
T06BuGr1m/yGkW21naPi1QZkjDs9X1mh/Ylt/mkGdxrH6vsk1GltTrCUZK6DoU8sRgCzIxvTuVZ6
0GG0CIpKT3aNnm38YyNS66wM826o9eCgY+1yMbqmTl2m3a4s9Vv40M2tdoX8TGbN43DuaZMPxnXL
jLiAonNf6DasH1nTPEvOFVfIIt/VBVlrEsbBPGclwXuQrQpd01cjZUqZScs5QMMyg4PzyvDqlad4
Wo0Vjm/bGmZnaHrdKRXJZj/d7HSFoPIeF7MrcbkvVOlaMWnbK9KOXAdlB8gX2ARmx2UboclvRbkC
qk+qey7y49DgA2y2nDd7KUkKX6cXtqSoQ2Kv9uss0+9Y9ZnAM+PQtVpsctTLxIPL0PPAeSU+c6oi
j7aVyhZMIPhaaNnodKHyUvMi3V7QxJXkSN7JEjorZU70Y4mW2Y/K3pmpG/lMjmHS+DsjSh7iZtzG
WULDKQMJC9iBaI3okloMDsc4e4Nk5o19v0qm7DZCsm6F0tpO6UV0+ljcWBV0JTtcDga3NowpnNT2
MHlA1sACj/Swcw2+izF+Nal2iGs42z2ywdrPo5Xvp+ehAGEnuA8cObI+5aDcD1qowqRON7pavBbg
wZcWnWrceQy/TdQPSiu/m74ygMxKaIe0XiSXJtLwXnHHzgTfWAZfVpLfpTNTsvo6VFcpdfTRfrDD
6M3XicJRZdR19shdkYuYfJ8uQunCekN8A8CymE8T4jozcZbGRJIxULJXkdDXYCRcE1gAbKqPdRYK
cWhUljaKbZAutaApbRDqhANzPwTT3aBFuITCVztAszsnGUzN0A0JTFqZFPAE2RmOj+q2NWTE+JNl
bIcE13gjjwdRVDtIiahz0Kd2jIz/PARM+4eIOCIaTdMy1GsQISFgREp/HwJGV6aXvg3Kc6qpi811
PGn2/DqhtF5gi98VJB0dRWzYO2ZVtSvPxitlQr+euPnPbEPu2lIunloJpVKiWAylrzIrkm92GnwZ
niaYUaSW9r1UCu7y6E6vJXELltZgTa6Lgyo0gFREiWD2z5GRZrSNp0Q75QH92ryAGAS95UGP1YJJ
DtLsEgHjIszHG0nr8mUh5GrNRKu5KU33t2zYqMUUFSiEYy+0KcG6hiKusifz4OON/C2b/H38j+Cz
OP0WZveXvMtOpA+2zV9/Uf8hts0U1LwmiG9V0Qz154BolQsbNY6Edk6rjGuwjun6RWdvG4thPagf
cP8CYs5cO1PZIHkoVdvLkdJSYE7bOgFRojLQQwsXeIkUshMjK2+pVNG6rhMCMwKIRiLSNnFJOEc8
0jRVG4Rqy64oS6cCmHTWuwrDtDyu7EzTdmqREgI8mMxVs8C+WJPkoOm1zlU3Vp4FIPuf5K/J9vXq
+CHkz6SBIoSqKNcgS0P76epBswiiRUWqS5oXjprCkE+FH+7iVgofdcbe9AsD5noZM/kSy8xTnYaf
QzMiDorYros0qmhd5WyTJMDILmrqibUpn44J6BZcQAGuqk5Hm0rv8FuE9AxfDKXqNiRyZo1RvjmH
Bn8oDfg3rQAxkpBus6eyeFXr/K2phyegzFcwYKM4Yz1UeHeZ5HRKfD/YMpq+lhy3rDUcWzTdap4K
+dJKsuFd5YlugIZ9oak8XNVSKe7SOLhj187mjybPXg0FQCmWvkVklsEWtlXKHgYYvwRR8WgMC7Mi
pEO+/mA3wDIr41RsEP1fE2ww8ZRJA/MOPE3WAjma/Fbc0E+eN2OvU4wU+bCs2Cdfo5l7pg+QA+cu
oEddUvxllvIG99e+0ZG52mQiHPxw2maEP6wrmexmXR1tlMDBS6GFX0rfW95oQctqUkR2wZXwnivk
l38LZE0TLYG43IN6kSQZ250sH2tBLVZDaIKvcvUrrb/FN1YqgNTJJILA77oI4L91Gn1gPiAPimOo
M8AB5vo2EQk2ecaVQR/CwMFvIO+//THmhrzPbHE7pWb4zIsDUd6xqqrDvd+UhjOksIC+BaxXRe/v
ivaVSJ6jggJqTehXtGKMY78CW6Ukn5CrljVyhLnxlJKb0w1MRbx1oEuWWmUeVGJaj0yB0MMrzQ0T
cssZQn2LnE7fyeWMItto8lPYK2h8Ou3NLAaTwp5ZzHQd6NFW/1CnUV61vRidHjrZea7fIabuuT4z
Qgvy+aAoQenaFWIBcIKg3ooqPGe9eIyKKIHtAt4ovIoW6mvpzHwPuiWkzINloHsTIwPMRq0vyVxd
oZNlQx8S+jjYkOpZsIQk8Xisxlq/myek0IlEiCItl4USCuXeaGDOT2iunTmEuairc7OBaJafmh5o
dImj2KnNWLDJ7XWU+xgGfW1gtBIMCX6AKvG+PTn+/YfVr/nbf/L396Kcauqk9qe//u1SZPzzn9ef
+a/v+fEn/naI3mvwgl/tn37X6rM4vmafzc/f9MNv5ui/vzrntX394S/XlIp2Onef9XT72XRp++1V
sIpfv/N/+sW/fH77LZep/PzrL+9Fl7fX3xZERf7L71/afPz1F1knJ/jfv//9v3/x+gb++svh9f21
+Mvd/7v9h5/5fG1aflxWfzWEqgrbgM0LX4Mlc/j8+1d0VTUN06QPaOsqx+Ex1YZ//UVRflVkNoNo
m1SZnIHrg6Yput+/JAuGMRiOmTVeV+Ff/v7afn+C/fah/fETTVZ/XNCvB9ANmealwbquEATwYzkQ
sDUrSQXpgRxrrm8fk0K9H9XDEGBEGk6+7iqD/4jgddi1+R6h3vN35+qPnqg/5Xn+dnzeI2dBAx5o
/nR8wYSdIX/RQzv35m7L9oX852Me3MuhBZxSWd7obf3qpyW7MMNp6H6YxVYSbqfdVu065RvYLTBI
+8SUyrQid+2JMta4YYUhDNNa0+mF2/hMcEgC8w3dOyKLtz9/Dz/nX1/fg2HJKpHuvAdV+fk9KJjA
5wG07E6+YY61RQWwqVbhTXIw9tYNwTFH/JBr5dE6qpf/5ZGvZ/f9FfR8QPUi/1s81qom6G7ugIM/
VMf6NN4VLwx0V7obH+tj9jzd0bU6WMfin0U4/1QI/MN7vl5X3x15NOQsbC2OLN2lJ39bbeV1eKMe
9YO6zY/jMd/mB/mU/bOjyvIfXC+GpUAPUVnquW1+SjjuU4zB6FG6nXqDDBYVFV4BoBLyo32MtuMG
GcFlpGAktOZh2sobyAvu7CVr3dO2tddt+X9e7TDb3uZ7+52B0L4+YZj18LsTtbXUUy9FReTjdlmM
1DeRw/gtcJBla4MHdj+gHUHfCeaa4MnElgSRGGW9Q58EZa5ysOkQvcn5cmBo5qQKW5RFNSHqXMYu
QszFjHtGLPfHwjubbC4Tr5s2UNz1p3LP7JAh7Lhv+7Mg+qDyynalG2u52ZI1d00aIsdiwTQ3rRbT
F+GahCs3D9gMpy/MuCBe4mJhfBl4EWndrbKzOJCXo7NrfK1uq6O9uzQrFD0MqQl7RN+XHNo1yhJI
prCMkCidyM3yvQxMKG0EDrnhADcgF5nMuFQQloNYUUPNKS81jQaWY7Zr5oCWsqowTVSfNgVPUX7Z
T0nzjiSxVUFCfAViU5trK16P78ph2JFgJSG7d2TNiVeZsS2DNZub+lO8kce1ib4aHeOTU78Hb/Pz
AN45dlBxZG/jSZwfoitEfzcmLz1dYliSmCmMNf+BdI/gFcScdHT4j5IxK6flC+/E/I54xMUOtq4e
1OpMqhrhqeqSD8leN7tpl6DAfSQk/Vac0014UZ86FyCCF3LZpodiDTCQG6p1PvDoOoaXOMGNfeLs
y7gaQw8AHAFYPdeK4pR0yJD9bUDse8kKg8+hdrFwLYkVPdPKpaB3ESK5ybFgsLcs9703evaN+ApP
u8CJF4jiHD6oxcDh2eJuYAC69k33QM4InzCYcoJm3OEQuNaGrYYXLawtb7HcQHihK8nF74jPGIPt
43QjH4OXJlm19jmg9zY9NNwHwSWnFV6kyOGM5ZS/iU97V92Wz/UzF0HFP4nLOKuenbpZ06zA9YRG
yoXyzIj4S3hQHqP7dGdIEmGsG0z77UXHZxAy8J4Wxb1uYo90+AVGvuyQFtwibLRSTz2LE/kXVn5L
v1i9FRvpXL/GR/1cPcnn6cbaS27skTSyV1ycksvJoaZy5sXFWAZrkiieMJbtrycTo+XS3760G2QT
/ASFrAPlwksO5rJcPMtLyvYLHrgVbaB15T2Py/fRtTyIoh/XifgzwUen9OjfdU9MhiAgXDOQTle1
+OL629jwb+ctbGuH9gUMptcEVmbkwE0KEdphnB5c+Q3UTe4INwHnZex6+n0lxjBJ5fYEZLQ0lYUx
wVldjNMtQr0caQuX14IdnwcChwHYB1qp4onxtJlfO3lLHnNLOcfmSG/aa+7KA0PcflphNUEFucLd
yNRile2z0MUcsEj2uisdg3MkPRQvptfue9QB3ZK8o+FrqJZMQ5mXCOUAMQGfj2DaSkYs3ifL1dF3
vWhusNa2qgfIeWls5Ef5UV2TZrshgNlapc1G9rrjvOmO1RHo+oO0m0/DuX+n6h/J9AQZVjnckQ0o
K67kagngJH6PsY2eFWMR4G+gvRauqGmDdBMJqGuLqHcie28lO7zBzGIa7KBkHja7uT0p6mIGXkcp
3OpIEx1lPvnTEccmE1vZHcZt+ZjfJbtg1+6bhATFB1qopflmJy+G9Gg+BXPy3AhzzfDExyGPH3jR
XILpS8LIF7vxfXpOR+RVefpmojsjaqdgjoJ1iNexjg8jRNE35jgjPgQ6BUgMB4K2PqSn/tKf7EcU
HqSUVtULvag9I16jVMjtVTLeDB88dqvP7NN6Nm+VkzhNRFCMYHIWbbrw39vX4Lm97c/BUzWc0qFd
CSi8ykg3CDeSjBqCpOnhLiBGOEC8gUHqlSESG/QdGH0EQuQq9+mxvs0lSIR31mf7oRkLQsfQySbo
HY/wo3gqiWyrPfCI8XS3c6IAPc4WHPiGM4ov1QUW4hKKsNfItGpMdz62JEQf5AcMUDvjI+PlPAjb
iT/8aDXjEbjFBl98GAwt8rWBjv3OehD9W9J8TPJGesoe2iftTADrVR1T0QyfkNRaS/tN6WhMky6K
yJZzm5GysCx7lI4ePnM2swTXLOpC9tJ0U2FuAOWKuGczJujdn5uO9K710G00KFzlkpTLgnDW7uJL
myl2WCToebaPmmMedAx/wOpZ2VmH4ZuzB7RvM9nL/Z3anirZK6FOwlVhMrhLyLpOFsaeONSb6o55
BhMppELLriatZpmB+KeXPTloTtvSVWJ3wmkUL0cyskDE9juReDhUBmYT/T2JR/OKYKdnHoC8SU6l
Y5/99+AjbHAg8GvLHNDZ83WLG3ZeiiNyYg7m6dMyN50kdIdgJRCVYzpgDUFR+UkXK2xWunw722e9
3ZkNxrzFEC/iL0aXyUnZt6jZF0oJk+JVVYG07DPtzaZxSoGrAzvdUrvK9T1Q8WXJvMYe1kjfiUzJ
SicekVo6urxT492Ygh6NFwZE4I5ZO0qXMHnIGMsgU4/8C09Wkxqn9aSb6YHl82ziRmJhkHZqd9S7
Y3IGRXibvOo35ZNavKRPdEkJKLwrbtT7K55abh9iwlc2uJpu5ZcTy5bbLsv7CLc6Yl5sQyDTsQuI
Yp0nLlpI5ohYzKbG0WwMIC2KNDT8pF3Kj12M0YysBQFgUmwmHoyr2U1ONdLdaT29BcVZudNtN0O8
CXkTA9Glu4MaxBTcepQP4lKdYDPSzpgntwDQSYTstBjPw7s6sZIQwoxm1+2B+wMZWHZ07pfJO0Tn
PZ1d7dG8wFE6pfqSTBff8clQYrZ+176Qzh6R+K2s7HJnape63EH6seuFSa63kzRrKFtO9aZBeLw3
eYDvurv8nH5KwHgPXOvgvgpKNSBebwDu9+MzIvtcWxj34T559I/485Aej0RFBBhOF/NH9WhTtgXM
Oa+1j6KsK5M8yyXGG7zXtSdu+ZgtweRq+W8Agau48JN+F/nQLSTWK2Rya8OKz9ITQ+d7QBI8JJJP
I3agDMuCiE8gOuHC39ZkvzTNgzI6KCRLEk36ZdgjTIR6i7C7rLELEEdYvXYp8qwuA08GiDhc2PLT
gPN4LL7+fGeiKj/1mX/bIBiK0HWapUITP21NTLvrscaGdNGjzUiRor+RnierzJnAoOfP+COr8j2X
v8zx2L/LxhqTzTycsPbTnD/a02nAzmKmR+mZ1Xs64VckpWE9K3tZ2R/g21TZnZncE1ZGspYHABPj
54BRownccVu8VF8JzO6YEf2mWDfr/JC/8GZp7XtkwHn1alr7LuMcp7mWhc7scEXvIewuSPB1LR6Y
EuEOiZvfSIs3BraLxqXADfdw4Cbyw93CfwSEz/PfU9KLxSN3bz6on9xzHHO+K0ynM3Zq4Cpf0+t0
EPe6f6+s0nv/lsJ63RyQnkMW0EqPtDgKhvKEmYhBID4CXkT1atduRaUeuTPrvdeqa7IbWEUC/NFr
E+WFtUhebWaWK+xLeberSq+7r6OFYNup6E484J50ygodAL+V84UjnKZm9YELlKXqtl5ll0Fv1/Za
iE0wIyQFRmyv1H33FDbvVX6rPlnQ9E8Y1GsSQW1Euhvee9e89c16OGZnG7gxOUm17MgN3l3fg1yg
kV+XHbX2AZJaMq1VfS2Xa/IEZG099qequ7GCrVytRL9R+w864Y4CbI5BV+El/DMxoKGAIgfbZurG
THWNTrR8C53uvlFXenIbzgf9QJIMOw+QU7aj3zbYK8CMIyJbtg+SBhaEQczkaPXNlTFGXthCaVy5
wmIDLSF6ttULaQC3OranV/ucL8R7R1graCuCSAysQ00s0ZxlDMwjbynfjlSFPkINMm7fC1I13rQw
fc5XzcjewthI43q4i55GWByVLT8O3HciOKJCmZpLk1XLmTZzApzeB/KZcIVJB5x7crHLSG8hYBzf
B/qgekWOGCeLZGMTj9yCpAjkHCGqX3N3xWg+zPxh8+zyCAQhlWl6wL4FVO1oGNvWfmh6Dzqh17u0
ql24Dvf2Wtnqnu3pnnBtBycA6qfkLY+O3+7qf6kF+D/r7x1fyaL7Kv5PtPdoIfxJe6/IgyKNXn/s
7vEjf+/u2b/aZJjLNPIUenWK/vfunmX+ahqKTA9PQx8pC5uf+b27pyu/yhodPONbZw/6Cj/0e3dP
k3/VjW/zJdtUCICxzX+lu6dp13bIf89rMKJqpmbRYxQ/tmfqvKNzGPnZYVL1hPQ82wayCSkyj7p+
vGF+H1nBbV3o6L+CSoe6RjujBeLfg1RkvEWucVcK6hrTVuYV9J5xWsQoCfvPLmomDQtPZkykT+uF
ZOTsDuYCkxarGR5Y07FULUBbEkj6CClyliuFrUFlVaCLYwsw0avqI1AjGE4A6XtNklpUt3E/Kuxv
rHzQjY2P/tTq4atOU/3R9sxJSFnW5AFWcNuBN/JR6WcTt80UduSnLpMpLpjnzmScTf1qSMOA7cg8
woWmW2BCAXRUo+5KdsB1h4hwFJOf3lxd/1qHZgD1uwpn2A8SZdnqyHZZ3iQD7P1CF0WvAoyAxFFB
2Q+HDl1uPqHRI+IAxgEpXkIIWv29qQb3icmpeJklpYQ27AMZSB60QJu0l8DsfflEsrye31goVCFA
VmjIabCS9afLZ7ksxoBJrJ2G4F51fToSMU/8pgtbm0Uos5pQek+sTPoQ/jCFmzHH93rEU2zRIDeT
keAaaTSLvaYqKfpSpZCTnZpAkZRZ3XpMkHNpzeHZ6uaacjuwBi0+zKMFmHZp5wVy8ay3Q7xZwqol
RqPYfKHSR0HjuyVjycgFVoEhyA8aFsia5Af5Ms+61mZLBfCUfOaT4GEHYY2Crut57J9An8TlOk76
EkJxmn0zY+QJc2CKeAKYbIbu+swoHigkuXQwPEJSmJe6pM0APGcR+iDauo4Yq3Epo3pGzlBoaTK+
aVM4p2zc4SKTn4jjO5FoIcilrnr4XXX5RcRFc42Cnq5W5XJQJ3WNLaApDkWk+fORX2Jjo6PBnEcH
kBRloxwnOdWoPRtzIKlhWQzcNy4GvcG8i6V5xsKIkDQV+y5qhfSO973xebZWqpQN61AhNCFymAgH
g7Ur9DYxHssGk2O45kX30SU2+264k4F6RVcXQy8hP+ZDKgFEWSYUuxGYLRNlzFCjJbNL7FOASfi9
amarbxlYqfyhgX+m6TxSwWp8hWNqMloXue3rOyx+U7JpMkOW7uqJfGn032E24o6Mo/pFGJU14xpt
Oo02WiM3Y/AQW4ne7mcV1FrlDMJvoouWiak5guYtB5qVul0asKNxCJQbflcEDZF8QfmWBD/dx7Zq
Df4GI0kWYv2z0q7eNcWsRlQjZVI/dIPOrH5JIvREKqSEoaC73q4EwL51Q2JIjs75Mkvm+3GRoRKb
4hCTtErKM6JmyYjNO0TiduUl9NmTY9AI5CAQSkngAFOixhcf11nymYqktJ47AZiJXmfST9NLjq+3
wRKXiEnsdL9CXlOXGOCOfFdjGFhcWfI6xPGJCWJOjsh2kCRWGA3jD+qsZaFoncCWEdbobdscxVlc
5aV5RjyjhW8iYwXZkcqo2ofR1OfKjbU603ZFbLUFbdfantF+SFKY9oeCyCRzN/ZZKL1hCi2a154w
T1RSZhaG67AiUxNxnh4B3cVg2Ucwt5NqGDZKkxOt05iNYtwrWqXXHzEE4eCYF2U4vKhDHw0HWZ1q
upwpWm1112B4xNKhdZaJBD416mMYBYHCJTt0yOWLOGNsCI2pqUP8NAmxNkeGgmFy7DO9IyGhTNDd
oVQj3krAApXFCEVX1vLXKVSHel+FLcGGy1jkPdSeODFC/cCKFYu11Oop/Q8z6mPMxrCrSXayK0OL
9m3QDzqkbSUy7jTEmazHvtRPnQe/eyYZvsTSCl5JFaIIj6E5EhXRaFg/mfAWWjudtKEOy6PfG2I+
Dw38Bvru+mAMDwp3IyrkMkvAweWTloMVre3BS5ELQu7rzRl/0Wz7OdU9qF+AqXEd9udKrTpiRiwN
ayVS5SwiKikI68T+EiqLFAPSLCUREGUzAzDyjbg4ukUj9TgshT9P4lhpVkof25os65NM3jhGMBSP
MvuImS7rXJsiutShbqBXtcc2OCKqHdAp+MaMBwMBT7xTm7jHKiG6UWybRJTVI8siOI8kQ5iA46cI
zFVRolIjnzJosRIBUNLHcwOIZDpUrSV/YZJM/K+KB0d7KI0BXjL5vLEg/7PuBsyJ5RRmy5CoFFI3
ycgr5FWeyggR5z6NgpMx83C8b9Dqhk+xMVbghs2yYCeMNew5ysSXXdJGwE2XaKUroQXIT7BrcdFX
vYY9IcmCACtfWenXlhTKxxgsowlPR0dDhtpFnYWScM4Do3zLoiZvbvy07emVztJQRyhfoepf5gjh
1a6BV5id7C5Tw73A2jDxINEaOKjFpE7pbsCb2q1bf+oklPZxr+46X0mkJyR1HQEQA/5s+8kfkjhZ
CwqAmGg70aqIK+2hah/7ODVhq9XgoRj2B1lglpAh5Nxc97UiZWRL9WpxS5ZvWWzFlOf+DQ9teMBA
70cMkLERZuLOBMsm74POHuKVDnkKd2iOavFA1ALe1QWVX49zZoaww1ZhAoYPMdOy0uvEYqj7+cUs
dUN7bjKr1V/SIZplPDhIcbwRQg+e8bxjV38BrwhYxM5xK11CBen8JgF6LuEB1qM0fY4D0bFXLnxI
hozXlP5dN/PSPpQkAvHJZv3A1l3wqzZJHcn5DcoHBbmaHeBQfG78Qa2f0z6Adt3TtE1LjMqjEdCj
hyGELdez00YqNSLRx24+NUWBaMGJGyGn+5R/GfrSVoOyj9zEnJR5Fym6Wj3kGDDa89gS5HMFiBId
Rbg9TpmKhhqXeuJAysNHQlaJhWwa07xQfMEeleDft7kHYQIqplIUKpFBFIRev1GMhWp6JFtP6+m2
+ElNlM3MCpIT4imn0oBMkdwz3GdNgrIV3reR5/0GcnhkyW42gyxvsTuZWgbvrolUoS/TuMXc4HAK
h4gVqmPSLu9EXub6V0wJUbSOVEA/Pv/rW6H/gRri/5LOwWAb8icbodf0I+o/mx82Qtcf+W0jZKps
d9AksObrtnrd0fwmcjCVXw2bSE8CZ3TFVDXV+q9tkPkrQgbdxhBsmipiRJMv/b4NksSvJjY3Yds6
InFdNgz6R/+KzOG63/nvfZCpcXyNw/NSFOsq4LuOs78bV7NoV6mURQIJz7xqyXhvOhxxdwjtlr3f
uYwUKCzWPNy8787RH+gb5J/m5N8OrApZRjRnonGQf9qI5TxfqrxvBT6aJ3sMXSGyPRBAQMX0DUhE
7xrJKbn5WnI8Q6x3ErmkssnWZsR+T8uGFON/8or+6FTQkCM2R+ic4utZ//5U5CARZzwxRC1ST8y4
gHI8yXPI3J6SyBrAWKKsasZwm53+/MjKHx5ZUzRZZodryspPH4IdlU2pzZwLtiiIR1H4meuxlVzl
CpQZrHtf+rJk/SAH2oE9k5sr2haQ0LorW1J8gieTx+JEC16U2EUc2bKdP399P3Usv31UGqICFg3k
sYb108uTVLun6qIWxHG9GO9UBGFZpBwESfYkOuw7kHIzXeI/P+i3C+DnK1MXfB6GzkUu9Our+u7K
vJZisIQ4KsbKJaRmtyU4uUCspj0VNSu53XsNHC5//Gdaij/6NL47sHH9+ncHNmA3RGjFhVP29OTZ
lVyRdDepieUwAuHQ8dwdj0LDioSR68/f9D/cFKhlOMmyQb9EoUtyldl+d2iFbOdehBIdTloJClTH
Fj8uvlwmpJL3vzvUT1c7BnrsJi2Hqpk9FkHkKsnk+BAfY+T0f34o1rgf1xjeFfcMqljLMq5X04/v
qgeI9v9JO6/dxpFtDT8RAeZwqyxbzu7kG6Ijc858+vOVZ2NviyJETB9g0JjBAF2qYoUV/tDjwyVv
evDxURsdanq1MXzD68MoAhJ1tmPOx7EnH85GrssJDLxSRwTncocIHWXKYGxu0ccDCU2cGtMCE0om
dNR03Xm5Pv7FMRHDqxq1JsswTPMdDfXh4xk6YbuFNuMGfScbhS2TenA2eCgd4+NJd51LlJqFfrg+
6hT4o1uTYSer67du7ChhxuUBSIwUDr80WAgyaU4Mj0ymK5pjEYp4aU5O1ywdFrFNLtYcDVFKcmD5
NGOy5iaybJ0BBnjj0o/2o7Wpaod66FFskbYQ7bY5DrhS+t1O3sLfnolGfYX3iFbh99DudCs+SEpz
W3tLV/nsp6DC50AzVQ3Fmf4qtmMe1OyEivo8enN17G9x1DpUBf3RCNZ6f1QQuKIhhXLbGB0cXb9p
sNoY4wzuS/LY2sZduJegiiTap4XvNfvbeMEBCoOUN6b3moPDnoenhIwQwLhBlDL7gqj6htrMHk27
dQD+18j3rqWvJZTEGr1ej/jQDBnEN5YsoNQ3WN52/FViv339l6kTCNn7TlKpyvKjVMKP6ZOMdSMa
+RrP0ID6fe+2W9ka9u342cuhIYHiy1QHvqz9yqZ+xtrxjtYvbqqpVNKgoEuQGIdBTU8M80m9HeoW
4lx8Sv7tW8Ru17AKoK4sYIXT/WYX7tilI2wwakHCsggLnHaHhgR1NuBarJIVqXeavrShzsvFhEkM
qxOMgT213wOw8yvMFHKQA6WujVc6iDrwHCTuC0WxbYMFYZmlJ9VphfPITWOBICmwuen4GY77OVza
23Pbx7SoqQvChQE0dPJLOsM1KKJhiuiWdJEqpAA95PHqW/KAn0HwHZVYiXGvb43Lx5j5m47Gy6Tz
NFnTpmUiaxEFnRpuGllZmq203H0V4vMJL6OQIpMCDJqldudjgbAw9NyutGSLIECTLTwzJhNu45ai
kEJnTx/9r22D+9vwOoY4Sw/cLrhJtxQgzOpoUhcWv0Af3IVzMXvDWgrUIFtVRbQ8eSoLM7JdfNhh
xKfAgW26+Mmwl9TgWTcBCqE90d+WCtIrjB49DPiIL6zA3OazVK4zWbEIlKfQzjjwweLYjD8OyaE+
Dp/VEkJ4BhIzy7dWQlfY7h8ErKBPMW7NKA9i11yk5dKXELfm9K5HjJ7kw0HIzpxuPXQqWiVMQ3mj
u94eb6MbKtMHa5ROtuI/S5l7ws3m5PjJqS+9pTWYwLHfDyCXD5hz9j5Q4smNniObbjQ5rxwmFeuC
mpCLmICOxq3e3EZgWnAmOhpWs1UtpIyUW9XMj2EvLeyEubNnOZpu8K7QvJ9uRTvJEWfL+BBhB8IF
+a7cVm8AH9FGGfYKv8RW0ePtN9e//4Rb9T51UkG6aBx3xdaN8xMvp0bfORKRWpHSeSAmVWUJKGJ8
ELlIh4Hm9eEU8fdNP7PNUSctVMhGjMl290PFV2NJE232GhkxKlIJyiy3NEQQtrdfWwy2ZGOfKgij
5Wvet5MKxUqKskctX/opcxGdbdgUkRW6f8D6z6eean5lZIg/bTA2QpskWQXJY5Wrd3blPWOV9iB3
/X0TvUbYvQ5ueFxYiLk9Rw/SUXlw+FOejK7ECATEmTlukt7GmyzYa6Z+tJOfY5Y8FWr/09Mj9MoG
UIrjSbal70PY/pCaha8/d/Vy9G0yfc0mG7LFr/wQVoZ22PS0lfoNkJXQTDYoDWHOkmwi3MwrFcgx
oaYMlz+Vk4W4/TJHt9/bpP8denL14jI1VENC+FpLLQwn8EIZZE2z2Zvuo47duopnQZt6d4ES3JT9
j7xuXpEM2OMMi9qVg0nTYtVg5gSyFKpMiK3AuHsPYT4sRoTaoidDCf0nQcJ+rHIiOIL6Xcpnou7+
Qt/nznS8Gwt0WBtgeGlFB6E97w7CebnZ62P4lCr8tpbcvlsMxmeuSDjrFFMsjZ9pmuIx+/D7Qils
R0yykGcq4IjTa2hqVI7jkZKs/8dEAKN9xEVk5zaLj8TsyDZDwn6Btq1NLkhv0DwvxdZgk5T+M5ZU
6ES6O0WqbqPBvLHQR3MB5f/py+rn9VMyFzXqvAh8Fh0SqCEYOR+nrPoo5OugpjZ4Ba4iHOTpMuBJ
0qHUBbYwNGEnhk8G77dRICoCaMdrH6oBwyA9hDwvkvg/edHdI7tCZVR61vZjQ0+dtOD675x7xQ3q
cBxmjeIa/3b+O+mckPGiL8QCrbQSOZMU3LJcKGjxR98QuAjwImFwZXjtKlQPLPin/dL+ndm+hqxZ
gk5kq+IpPf8NY4Usd6wTRtU66yEnBzznnhCtPlDiP9jw6lxXvUmRnf+buXNmmLasw1CdHGTUIMwk
Nwkai8Dfq765k79Xin4TOxTUTR1r4GFPmXI9gmB0Bpde/mIUN3OXUlIT4aND8H7xfmtV1WF8jqqQ
W3q7ookPXRI9OYV0wtzgMHS3KqggNteqNLUDThWISQTPktcsXOnq7M9wiJw1S7Mce0rTVbNR8R3b
4EHB7EVHnslUYAQpwLRb30C3bRw+4Rm1aqEuRKH3HVMCNBGtlZK3t7YSviE1sVcqBOapq+f+TSw7
v6S0lleqCghSyBENxULIMfcai3KvQqmYYim4lfMtY1CcTSOsvDeG5r0UTneqDPzBatS78s78ZUbD
nTR+CuFwrXo/cPAg3/veuI6Qn0TgEgPo9cJWEo/eJDpAmMuEtkediiRk8nuQG8YUwGErKWgzdOWA
/kLyEKNGtGqVAk1cqfjuNTC+Uu0ucTAgt/v0DX3cjRmTvaJ2UKfIbgXV3+xwdpfOAefNuniruxDX
OmyWCM0CV1up+iivAj06jDbEB4mIpeDU1/zI0cufUmDDthcdPDn5s7A6M7ET5QYwT9TSqdxPa0BR
JncDnsB4WhbJodCSE3qsj1bqvJpuu4tfwhHw7Ci1962Tfw8j+yWsxpMTaehue197yFvXf46I1Kbf
SqWwT+4AqkmfvkZwt110B3h9rKB8RGCaPpH9CwtuMEj4XnHdFJn8898PqZEji2I21eLpkNh7WV2k
jsOm0ymWW0hGUrVNOpgtiJ4j280vWvr0M0Gioekm626rxMnvZcEPb26ZO7mGbjcPkGJ99X3EVHoD
eVR/X+Xk6V754BY4xShAfDpWHzG/pSMqtvx0mTXeQMOwoavSzjg/ogXKikpd8gOqlJY50tZf+gJk
uMiWI+lkGdFBN4MnWOiY1wnBpWbfgNeWTeWp/3Z99efeF9pCtgylVqaNMTmc+Dyr+OtKwwZrqRxy
eyG3t6kFddsGOXzoZXtDUWl3fcy5sit2DyY4CBIz8dXPp68G6iDFFg9rQPzljNWDUutHaZ2utML6
YxvByiAOklGrwNltSXdh7jYyZUSwSccc07xIzR3Y0ACZgDSD7vX+dIb9ktXtbUU7ubWMgy8ZB4tO
CR0TIjF/2yKa69c6dkWA5RGjzKXHv1gM0zAsg5oRbhEXYZhjlimKCpTS2xAlG/95hHyvq96+j8sH
M6weaFzDwUiEZepBCcZ/gKhnVPSPQhyXG4A0kU6SaBpCn7YnwVgYdnKfe6xHVgjduE06xkgeui9u
53/7Hsng+/PDwozFX3m++xkSijT3LpJZFzOOTd/OhlCFrQauB8YyaBHv6KTmbTloJGo3Ru7BvQI2
YWm3VIVPgboY+879BJ3TxyOpanRMxS75cAPYlIAaN44BOrsacKLkoPVfEAXZiDJZjEu4zbr3erQb
KVDrxuewizcLi3AZV4icxNRVmxYqj9Dk4I3YQqBlRx2CatxeBLsWVgf/1HUjqNYoMuTJAfW2/FeB
+nViagj/DavrP+KyTgDelg4zbSOLi2hao0tlC1yek6HWkCQHDPjo6kRPASCEKofSwDV8fbjLo6fK
BIW8cpTZCafFVvyw6E3UKRWhNrwKpmv3YDerfl90wPEpT/y/htInYXMrZyCUcoZSkXnSRx6THG9p
2ElGt3SZzX1IR6fqYRFskc5Mhso0HeVElaEUHNQQ5nmyB2vXloAI04LXg5KIvJYrVCJB06xCFQ3R
zHgLS/Ne8ty367OeO8uOwQpT/DBsKj/nC0w1AddUxaJ5FGRozVbHcrRffaSI/ee8fUNydCtHizW+
maNE8ITWECE6Kfb0AqkylATAyGDYFnQ7IMaHCAyrVmGrghLiiMNRWQeHVvqSs33lHKeCwf10fdqX
QQtXCc0RlAPEPSpP9hVSJ41SJwbCXXiwZfuQmNGPvnbql5rnyx4WZzzzxVVebeI1aqsgIIzzZdar
okQUBFo6OoCb1PJvrMx90UMqbb99WhqSru0GC6tXx34tTRwZNOiCqHFfn/TMt2bW5CNMmFbatPVi
Va2pdZmE2lghbWXNe47b7laPQ8R9ccguEAIdgm/01u6uDztzZXBhKrboRBE8TeOFtGjqXgsLVEop
h2j0CQukXEsNgiaGSWbt/cUsqYvwRrDi6FqIzffhymgzxx0qp4f/hghoQMJp+f62MY1NhDRAmtzi
Z7tWimjphboMEFURASu8y5pDKXFypkdk4swA6chNS8+o6V/NPsSGMNoTrKW4G8tQ1+TnFJcutfqL
S1Il75Vth7KDY07rVY6V6HWV6d0Ga3LA7fGpg0DToJyp+9FC+3tuCxlcwwI7QH427SumKnjGIUHW
nxI9PMN4I3FyZDk4VmO/gzyH3aN5aPx+IeJ4r5tM3n/ACjiZIFbCLKe1hRLYnpI5Vrdx9N8u7gVq
Fe0KbB99P3sLaAZk1ncNDnRseXs/cV46BTyLYr9e38hzlwaICXFn0Zi4CELGogo8PVM7aNf+HnXi
VWtodwGiii7CdKMjbWtzqagyu94IhtvixIoze76Z1VAv+jRh3h2hr0dvNhf08uYp1HHFQg8Y81l0
GRdewplgG4UxqouQV2ybrTU5Qp0JEJlGfLdRHFSYWhdqnlIdXKjIkbSPRG0+Qq/Yc05xSwQQqNXx
3y+00Hcj5mOLYYl6PuumtSoUqVjowW0P6DbwLAHJ3qW1tzFv+05bOLtzFxR1RYfICmzFxb04akZV
l3bDBVUgcu836EKpd5b8yUcHTjRcrk9uptbO6hqsrcnTR9N/Ekiaho/otSFzXCGP2AXU+t9C548a
bjP0O6zHNoXz1Jnqwkt/sXuRQMKmk+q+48jmOxTw473YBCh/u6i6b0oFKeTAXKeQXAe9vjU9AQHq
tvS9/u1M34e0dVtlbXUSxvPvaKBj1GjFgKqqpOcrNSn3UoZJfYYFAz2G3DZPboFaX9G7GBT1S1AZ
5eK7Mjy3IXm76Kzz9pwPj/6z7Jsd5QFJxrNRDb+hxeLgMlHwGK9zM/kz9NUPfNYfbXsfJdIXV45+
6bjRWJoQj0E/OIj7L1hhLzxQ7+nZ2WUmfhehhwO2EsTbtHxRSai3cY+A4VGdX34soWO/H5oae2IX
1he2NGv4jQOynDmaBDYkGMiSaviQWqa9+uLHeyf+HLfxCSn9J9WRf1qyi5uUUt+FlnYIaOG5Mi/d
6GgtRH1EKMJx77vWTZp4W97Lpf7N3CI7MrL8og6jKM7khmq8UO/iGtBCFXbrJgI1koybtOp2Pa6R
Rt4t3U3z41mi+ibCqWkaVuulOchyKW/CWr8ryg659e+Z/yK65aJJmgoBwRYJpPg1DsItYGhUArpN
ib16DM/LNO3PsaksRDiX9VO+KLEzEl4G7Uz5nY79IebwgqGymp5FiODMr3wZVnKYIGih3mK4Eqvd
vhYOFZl2Y7raXYqmadFsFTCW64UDdxFmit+h0cAnOQfSOL240Y4Y6tqleZ4HykmBVZTjHe661Q8u
062LGNJotreOESANYX9qK5A2MZTsZOH6FrTL82xd/Ayd55oyAWiO6bnX6qbtUIlig2vxrY0scJGF
J2OAJ4Znhqp4n5rOe4b6hxJ3jpmo9ISdKxXl5ugO7baGPCSRgECB3EDRfEY7cNPL5jPCrnffw9H9
VBq0UVp7IbJRRfY8OZUC+8Aby/Jdok+MHglemCZA3GzpFp8eCOGB8cnXgy9lhblmEaUYt2g0/GjS
YnUJ6C9EcMrQqyPy+jQvgQX0NgYgyZvB/yyz5kfc9MEmRqW0HDG4d2Pp0Wl5PKmqL3x2cZFNfjp1
CSoTHAqgndPCgKfluQ29DvSKnayTAsUUzLWV/M6oYTbX0bcsVY95l60d1Kpgb7yW+iJ25/In4P3G
eSS9oDxBgnF+1w5F5BhWZov6nPRJrXmwEzhITXlMuu5HhdlDE5067dSnwS2tj6j2lwq0YoDzNSAu
o0zAdapQhZ5GiGarShruSfyAQX+xQduN6clwu/uo+wLZcltlxKo9cknmr+uLf/msMi6HnwBNEZt9
8sbVvlXpcsvEfVW/q2o6kb50iswfteGRSCYbKDYLO/UygODREKAsSrCaeQlTQSK9aFM9pMHnqz9r
tT/Zhfyku+hsDtk3iMPZ2D10hn4YTHyBrs/28va10H7j9aLir1K/EIfow0Wn90baQjXFh4T8zR0x
LGtG/AqNm7yt0WZdCgQv+6liqkyT3c0bY0yfcNfL3QEoIn6knvur5qnU5QrBoAibOxOQGDjpplGP
oR89aR2Pdl3/Ivf+fn3O8+stwCqWZbGzpnsbaW3IbokzbHIEDUzX2mJufRpq59lADLbZVlF9zG6N
PHq+Pq7YOdMdzZsKFgdfbAfw7PlaD5IiGZprwcZFDVt0MWvV2ibWd5AHu+sjzc4Q6At4R1IrxpsE
3EPvFrEs2tadC3bVqoCbWE7+I9UfMhO3BaRe0E6yM/8bX//b9bFndhRUfAJ9YkR21rSw77lRDcOJ
c+sZ8WbQaNmjuhEof2QgcEphLoT6F/mUiLcg93NXIQ16kUeiR+zAPuVF0QFTCfZDQYU8qZpbp3dP
onNIJHnXLGHa5u4IrkdaCGzhy8QR2nU/4gJLA8HNaPUqP1MJZ2XYXKbxOUfjuMp3uId8hWF8MNEl
8Xp3W6NtpPUt8dyTqlQPcFjGdYOY2b9ffIdkns6WRsP1fV98OM4RltWNHnXAFehndF390HUqsp73
BuF60yxVweYWHxAHb6tJrYKg/HxDwwTEuyKlbYcMMA7FIiu4w3dxlznSAWzUKsKGC52CpeBs5mmi
h0wCogrEPB2E82F7drMsS+wwUw+xSqiPeGdskKBHmswQXBP7Sx+6Bz2oqUyNxaNcI+AL7vL6Ss8d
MQAzRGfEROKkTSaf0BIsEJ6mg1H6L3h2/y69N7iMEPhRoEFBDoX6KDSFpL36c2HomXWn6Ghwe9E4
0C7KrUNIXagKQzZ9EK271ttpfb9HnxAe5r2H+3ts9j+i2P0ioPVuEr9lRf27xwDNrB2+0Xjyq/Do
dQaOQY+CDbTw6y4KZwJzQC0JtARmaOSm558nA+Y0phgXbMCbHUp0Y9voNzraiGsCEOmt/CYJMBQ1
EWQ00KpfyU6wuf4LZm4gwCIaOTm9PSCQkxdcLtVqMDNsTatEvodv/quLaOePO551LC+lhY0wc6sT
KFBXAWUqA9Cf7MaidXtd44bdeLr5yTDqI9oK91KovKmhslQ1m9v5KkgTJOMJEy5g3LjtlBC/GatW
HnPYvwLX6anBTZ7Qt0G4ijtJuMus/fITKE87WgrK5jYe9DuHex2uIVi1808b5kGGYSapbIWzrE9V
vS/1/Rizy4YCqa/+vs52Gm2N699zZlQVBD2VQopX4FknJ6237cDG/6Df9En1YCibznjRJG/neN1t
r35zESPuR+cvYrJ3ah1NFP652EQSyuNDhfL/xg+9u0ZxT54vvUptd1cmN7VydJVnE2fNMMVL5C9m
C1uASjf3t2NP8m8z7dq29OklaT1uZg0WZTfYuG16Tz/kKdJ8kCb+LgSl2g0bBx4H4f40YHD1Rhsl
jS8LJ1mKUKmq/NcWU1pFL4/RsUS0epQQXKqP1yc785Cq1JEAmbGheUQmR7VTylrL04yrvIMPr2k3
GsX0fLRflLFZOQhGSrqxsL5zF7eqA7jAdMJgiZ1J60YxkS8o+3bAbS28cWVvz3ivQaqtNaCHZQ1x
L4TXHfyCW/30F7P9MPJktr0mJ5IQHoAoXm3C8YtNhw4hW/j8+36QVxmGFtcHnLkJqfayi+CI0uGd
5lA9bHnX7GhxG21HFaXBcLfaGWO5C01eCm0hrp65Canp24AIAFUAmZyc02AolUC2BKLFMNaI8OwK
MJ299OhiDnF9Xu/bcRJKUwa0YQbaNh9y2hMKet9IVdhEm1oO9visjGsodiPqu+EeS6tuI5fDjQuf
H/pcfzJw6DQl9aYwDBigZXtQmvxPn48rLDbsLYpp9gbllYUoZXbpaSqAqEHliPLw+VXZGkqUGgOL
ESKnR0C8B32+dymXwA3ewRX9i3RZFUgi2nKgiK3pJdmGI6IHAk7khcIYO8F+OX0Lu/RNKU9odVaB
v6vGz2NPUnX9W8wdYbrNPAakUipA2fOJYg1WWJkfCC9rITRqrnuujQBDKgubuQAJggqe1fUh5x4E
g6AfKKZOecSZbLR2tPGedmCealh4qgOQmHxvpfRhh7ceEbukGA8JZM3rg87N04R2DlVTodQ7rQt4
hV8MBqCVjYZwk2LHB3Q+HmJN3qQqVvFNf2/xga8POXtVCaASVSBTvyxhlQUKRuiJsc3Rd+rRt7Oo
s0gNxZj+i+JVqz6EameVbGR7Yei5JQacBe6XOjuJzuSrjmkTevro9FxT0d6swakaoj2mr3w0/9vw
64hip2ssdDTmLhB6KPDlkBWg2Di9H/OqtcKAQds8uBGFX8IdBG20zV+0WNk+pA5QT99Ji9O6Rz82
YRNrDNVlYJtBVKUGHo/UWtTKXbj1Z5eSgcj4oUiCODw/IHHZdWE/cEAEVECGN5o3HZZmAJjles3i
8/W8r4O2FJfOlVpUssD/jquej+vlCZJtElmCFp7i7JuECOwg24iLPAzYoakJ0NL0doDumzwI/uH1
rTt7WjSq5zLwqkv2WR1qMrosFKiLNjk5YbetaucUhdnJb57VkcYCndbrI84fFsAfgmk2A0to28gd
24bXtR1gdSLis5ciD02K8iHusOaztCMM/W3lppg7/lW4SPEavIDIA7iVzhd7jCpVstqSqmEHhzrc
4Uu+z9NxHx0TO143uL6HdxBNF3KtSxqF2MZ0ayiBwHO6KBRjf4WhJs6E6AepK7slGx1Ga9y6GoKX
xZ3kSnTWG/XOSNSfBt0Kz2+OfZzgfazdDE1arqrB3SOEc9f1PvrRVYiCU4/xr6Ujho+1pd4sMXHn
9gW8JAqrbAs4L5N18otiUGOIRxvLGve5JyMPhEzi2O2RaH40rI2qLhExZ0ekayhw1ZZog59/GQ80
u+M0ar+R8VhQRrzWYdPXRAJG+6YzeBos0Rbmnn4q5g4fhmY7D8b5iJXWVy42SdydMC/1Ur5XqmRj
DdarHygHd3ETzE4QQRYZ1BcowmmPyNa1sev0jlp4gE153RydMkUosHgw9gZ60p5ZLMR5s/PjhDEW
rTH4O+fzK+vRsYKY+ZXOXek6axWNcCHOkI4PMXbF14/13O1JQIm+iVC9uYDoU00OoQKxYXwf/qJS
H0vusdD8XmFgbOcPcoK/gbL08M4NKjanaHTTQJq+DujVYlfWlHxBA1q66j37JdYQkbxSXBn7RHR8
SxVFuyVQ9OywlO/4iv/ImZ4vrOHSdqx8hk2GYBsU0ZME5MXvhr1gyadR/AaxxEzchat69qEAyiaq
qJyTiyRsHELPiBSGDRp1nVfb0PsRjy+KCmMQljrkRboebYycu1mucXu8/n3ndq9DQKXrFE/I7yfH
My3SKExlHuL8Zzdig617XAUORWOwk1G3TvslVv7cIjuAQmjV09q96DfnSayr6HAxW0C3pUSsER4o
7twVsnaTSJ/6yEJu/K/Cc2pDMlkR+8qcRo/AN+BBe8AylaE+hioUF1DGSQYF1I8R6WyOYRy/Kfbv
BJXV6wt8CbUSkfKHocVx/lgTTqpaGlpWeIQPFA2riqM6DHufmza2Ir62udXRySEO0jwEKb1tCPVu
4TeIGGear9GIAO1F28e4EIyyjVaVPV9j+vLIMNqN4SZH0m3crAXDgsi2/FSP3qO0yL6eDQuoiAv6
kZCqmgaVg17W0MRAhmYWdlwN6ib957KRvxRlcQSQcYOI79rJUD7n+vyyMG1x019MG0w93URtDhmU
KwQGowf0Y3Bf0gFTJNhFIvRDCvCTkn+hn/uAmYWr/eqR3Od4/hqCCj5CubAHZg4ZN7XAXr3X0KbR
yVD5RuTWPVBog7ZARackSU+ph+WhE68DevR5sYTBmonlGZKQSDS7oE6Kn/Rh18mOipqrhIF5R7zR
R+7JaVACvg/T6rCwyOK5mSwy1UgoJKIFJF8ILcTIDDpJSaVOtqCKujHJP5ZBlYQ/FAL0Ur7HRWRj
Im4Q4xy1MLY2OzY4EdEIomg3eeoDR4KclSvMUnfXRWLcAD1bYT7e5fLvvrdxjP+Fg/Ixtv1n0FJP
dZvvXPvH9R8xu9IUQQQqSmicTM63Y4bKSJUL8LXif0VQx8FyqY3udUn7c32g2V0kmqboaui8jZP0
rE5sRepN7rBMd9uVREFWbvFdQTh3U6H/bhIArzQTAOH1Yd/1qz5+YBAIpDGiJApUlGdqsshpVTaR
NOS4Gg3lCQ3Cp8GVbssujaj+xPZ2zMdHWy3sXVHK33XPedDCdaShCRfjCJb1B0fLnzXfxu6IVvi2
GKwnfNXxkeHMo1Sn7ssq+1zetN3aCjcYT2pchtcncL5uhICooIhwSQVVQFV3ehSydBiGosb9LKia
9UsgveAagc+LsjZQqrNDayFiMs435eV44gX8cPRgBhtIwbrBpksqfG/HTwK71HnC7t3BwZpG3Ygk
pTxSunbczMMnuH0282KruHiNAL7deLL3jKLYk1Zo+bqv9qH3CSVc7EJAxdruVugJNH63MsFhZ7Th
kFaxRvzkNeiuuXFjAWRIRvUAofnFw97eKr+Yvf8tvK/BUzUSob4Xf+v0GsxgrWygDmA+I7evLUdo
pQRsnyotvzeBcWhKNMbxNkuC4rat+LVtE36+/mn0i28j8OuihUk3Q6EUPdnTY115iObQgnJSZ4cy
6s6ieljHMa8FhgYPLNS2H7EeHcrb3FdOvqbfv9YN+WuXP3SyVYAFbz4ZMjYbSfLUe+3KlbkIQmvF
awcyynzJveEh5LUPMFTeISq7bhSRWyXrof8D79dIpFtfSu/8urxV3PROQ4gISvBt7ZcbBVXBKrf2
RXZsrWxn+uGhG5TdoB56bVi4ycQ8/3fG2DNUXLjAaJeD0kWRbHKJ6D3isI7EnvFG3HM8vNmGp0T+
ZTe/ri/4JGP9ZyB69uJRQHQAKsr55tTsFoFwNeAwV/7WvUETf+13oBOQVM3l4NkZToNqPwj+Z2k7
L6YUveGRUbz19r0EHDyJ112g3RSujcCphp54hys6hKXrP/L92p6uBumGDJaXJ4Wfev4ji6hGpKeP
wo2ftzs5rL+YVfGSxCO+VzUicGi5ZFjK6c09Tc0GdGQa7VwZvWWpWEAavBuGXvwSGiSIo6CxdYFv
KDM1QSk+DWGJunTwu7skLV9GqfxShN1dR/yoNtZN7zk3kp0/tl3xbCjqg4Yd3aC9+HgkqZ26k92U
KkR+F+rqSaUvqCjBEmh0EmX957OK1gbNSWDX0yTUxPTAivQMn5fhLtBvFPtHWd4U1rExfjdJunJ9
pFBer3+lCSrxckxxD36457Tck/pGjCmjVl0EOQrfSDv+jLNsJ0vtnbMqzPwmV9PbmCs9iAsBobv3
x+dRuetR2FORd6tcBdcUea8Ed2Q6aH78MSIV5b/+0az213/ue1o8+ZQWypQGXufvsMRJ2qxVSG1k
CGtviqJ/lPRiVymoXOQvnZ7/TmTjNnf0ez31jtaI3dmgvcu0ANjaa519TBrtrqnf4vFz1pW7obbu
NdygBrzMB3Wt0Nhp9fqrm6m35NDrskT+TW/Wloc9dfcmZ8Y3VWse5Yjs0UvWGFyvo9Hb295wUGnW
6kG8GltWUNpk9rcSYz0JTXJU+IxGv8mj/MYY0Ivhv/1E3SqY29nSdvSVrdqFGwvsQYlnTiFMWWqq
UIBcqgjPzfK5aIqnFjPFsbO+qWP76EEm9Yb4BTn1FVSEN6ddymMv3j2AipRzQe2pqCnSFzrfD4iT
o6tjsh+KblyF/smRkOnDDLLZasUpoC6XjY8hnXL3Vc6ODfDP6x94mlgKuKYow/Cn4IRNoW1xqai2
O+DOIQXyXnRhXBN8btxudSta4769HxCYlCkFXR/2In3/Z1wL9KCF/CSR0vm02TqNrYcyqlY1rutC
1yfAHw+7Hr0AsG0iA1i8SvsK+mGAmItfGQvzntyWVPOYuE0LiOoBYncX8Vkpd+g3tFq7MRNoZ9l9
5glPgACLYER3w1fziHs28Q5I8ojMU4lWdvxkEiRcX4fzl/w/v4JfwPvFx79oCZaBrEp2gLhXYXZb
CTZTTCpbytWxqrqjUhi7gg7R9SEnt95/xoTAS+wAQwzdo/Ol77SwcrLSbjdhFNwIbs2AUVnk3QJA
Wccybq2f+C6cpX9bKHpfcQuzahHuy3BOz8clDgbdpLLiPYJb2uhvx5rKtqZggeLeC9FhG7FMaroL
V9h5kPCf6cIQZ5ObNPuUSWDZuQW+GTBLNmpp3AjZ5QaZ+rr64TfqEvxCzOB/l+U/Q9EwQYGCkS5b
QWoYZFoRD6jTYR7pKDg9NPkeeahXIY2Rqb+yTsYDCnVJXKq0rjpFxWKPeZpXikV+FyhS2NtkPJNF
luqoLLWh6zbpLy/qDmLgEtcLmMqvavOi5qYwUrnT/M8Lm+r8GvvP1Gmlcrdr1B6NafCRJnqQlrCX
vMhbhVGCw2YBwic+yfW3McRdTOWIIzRtALwzy3ZLS3dNHXPhVM/dZlSw//srJgFhpNqtH6pV9y7+
8866LMZ9FnXHjAvWA8spxIUFxH9h9rOrThuFkhU1wYuAPEKbJtf6stuI2zOCMCP0TcteBx9c7zKs
3sDirHyp38txurDpZqaMYYZgcYGWuOzhyLlUdZEBucSQ+1VZo+AdrLGH0Q6O+WrwklFgWehZiUWc
7HJGJOzWeLQA209erNGqIipXfreJB8Dfo36H1SsGQNvRcrZWsHRdzY6GEqJJSAtedhqjNRSpJDcn
vxHizX2HEKuOtlh6KuTPubMksjG7mLBW0F3lYoQofH5FNYGa+57H1diozVGUWosaM0ErWINeRKYc
WXa3+GqTb1/fPwK8c7GiiGDToadZQGPsfFgls8EaFaQKgkkUKXiAZgofrlk4HXM3P8BPkgOhFoyo
o/gdH2LPUFJqa5TNdoMjyu6dPorSX2EFN1FIAd0AUo4TeSlJTFlaeHVmVxY5SR2w4Qwf2h3CMcux
any//N3mTQhZxllyglufMNnIhu8YLAl/z7yuIC145REgo884xYdJjie1kBS6jVDnQT8F3+xXy2yO
8K8Fx8f5q6hCSLfSj0BVGA72JFFMTFvO3DIiG9farZHhvg2OvAiyxxBbd31PNr4X4uP4W6ytqCHA
QiwbA9XCWkDWzM78w++YPAO97QcRPct/2J1p+lXrP/uKtwvrz3266cJFeNrM9Y8UknjzDCSpLvqV
IQZMuWJySo2wvxX9yhaAo6CcRWtJMR4zCasOP9mHmKUI+Uy3jD9Fprq0v2feX4oA4OOEHNMlwr3N
O8+A09pu6jDYpwbVHdtY+6m5VTNMlw0yulDaBlQBMVgQTtKY/1w/yHO7HDqtTdcW7Cdl6/MDRkgL
v5daASlGuPakDqEwmgTVWla+BEjbx9QaMdL7i0EF5Q/YsGj8TW8PO/f0Ih2bdqMp9VoUrn0qm/ae
ZKxVEkhOd1E3LsRUF1A2wgxKtxpYbpHhE0meT3RUi0oOW14dYFSPQ0bNuDwUIZ5fAX7O7WtfvgA7
WMdo9sbWEbXglWz2e7Srtr5lr7zyzsY0HjL1wq6/oIy//yzKYkTT0HWo1Jz/LDtJ4G8ERrvBVG7l
28dCfWjCW71tV3mOxAYZjfwmlBeo5SzsvbkDp/1v5Klui5yFSmwGBLcC3SXEeArvtxv88NU3j0ak
VC7mLzMhBx8AiJ5DzmhcvMJ+qgTI0/XkL4F+0LpboY/adKRP3dap/Wd3+IIm3arBAPz6Fp97j+mJ
6ULW0RSs5vMl1mMv6MoEWy2/gWmG9KcAowaEVKVbPyuRu/uL4UwdJUlOtMiTzodzm7BXu77GPZKj
rEnNOvs/zt50N25kidZ9IgKch78s1qCSLFuyLFv6Q7QnzvPMpz9fauPerWLxiKc3Gt3ohoHOYjIZ
GbFixVrIwzrqg5Fjm9tt9e1XHw5pEoM5FPLoZVWaBHWmdkiOe1kcHqUW3VRDPaOTydQRyYfiPH78
cGvhQpxVZn3EP5bhwpqqQp0yDk3ew5IDmBaci6l9YbDRlZjvDAxUkMstnsDqV8KQoghTBEnixuWe
xl1TS8ag9HDSD4H25CPQFv52QoMyV9pzK6EEfMQ8dmycjbOzmoAY8IwYCkb+5YoX0flOjVIu3+cg
ww/AGzj20a0FbZhj/057HZva01t9V9lbYkcrnydpOX09EBbMOeRF5kN+o2t5g2JxoGLNa0h7CQH7
Rq4gYipu2+jngUnFj1/uylnindKspyRA18ESV+a7ZMuu2ogGD3IghgLixYSzWsf7sL1LJBNj4K27
b+UoMT3FzQsPnuGaZUDOA31s2tzovFyCLBQywCbSi9jcKeh5akdIPWD46cYjri6K/h4FF/pvJOmX
j2h1STY5sNK9T5bV7tUIsAQFxoBSvsb8PJaqw++P93TtAEHdeeNcQBwCSbhcsbb6eSSz6eE+3/Tm
TzErFHKVaGGBaOhTLD911nCElf6/LAspHboHA4pXwdYP9F4bA74YuScCwdYT5Et/SO/G+LuU3kKq
wUV7uLXMf81B4EZDEhsMXbFFL27ZRnSwmJRam4ikqLMn/D1q31OHHnwVPm18ZzuN67y0fXXEeXTj
7a7FCeoOYc/DLS9fxV4cLuw5l3m9QmFPJLN9YlCWfHekbE/rk07RSKX5FDPtgIr6vw/8OkAKbVtL
ZRJ+OVEitdqo1npCKK6TvaLlZ27YW0wfehUqb7IlJrh6sOgS28xjCkWH5bVmJ4ETjzRO6PqnXhk4
nh0w6sXktjJ/jpPfTIQq0XSch00dFnFiF7WfYBZa4sYxhC7K5Yk2pn4I0CKhTVRIeyegAwzKnUC1
h4Lpwi0UviNCsFgEKQu12f/hZDMrBF8bkjjPv7gLwCxGU6prTrZm7MSNFw0w00ngjfA7XFikgXH0
jIM9og4bMMIVxUcc7fdLi5j9LkCqOQ3WktEZTwiah8D/jv0y4CxqNNg/tNV5lG9MpgHs4tCR4Wjd
rY62wMbji2zlavfRiuZOIq4wPn/5GyanqypdzzhlyGaaSBkVUn7so4OO2YceRfCPvTA7CyasGZtn
s7K/4eJ4Y2Pb+/EPWYukwvADdTKgeJDKy9+hMDfel3rReWncPxRWf7CpG8fpZDvzTthMRBXmWFK5
9fgrSSTzeCAByACB2i0L5FHTkjR32g7JYvUs7yK5Q5/kb9HgUexgCsdnL4ftzZxshXGRtS22naMO
+G8IgSXoL5ePCwU7gU/fdV7cGSc8x081QheV+TUIzFMUuS1n/h8a7bTx01MmbyHCax/7xfKLk6e1
hVLFJvZ/U2Kc5ZIhLuZPHUYF5PrgDJ9FdzToGreCXf/xa17rOrCyYLyIWllbMomT0rHKoQEwiyBI
ljmiFFyUM0Om1V6It0YJevKSdIBcv4/Kp+FrJj1I85Z6jThMy90XvR7AcKZdOfWXu59iRj3Xsd95
Y/yPbf8NU3OXZQASm9FF7OPVQip9QyGfQFN6sc92NMiJQ7vTk3jNwsTG96Nzg5CkaoWu+KgMPrON
HV47WgpT1iozVnxNy+kxKa9lMpK495wy3Buj4QoJPJRqTv1kPw0/xp1Vh26uu0Mcn8jfvm4sv/JF
wffRqMOpWZwrA0E7wYMgTfmQMcne40sTTM5jUTQosVSIaOJjYdf8iwQVYjA3F1+JIhBxyRZgHVGW
L+uJGgHYNOlZvOrDH2HTHzopfhmj/MGqnEcx5dQm+b6ffVeW8i++095mmXOn1PA+ZgW42sB7q70N
Hb3ead0j4sJb4eY6JQaDYxiWoUlR0V2dhyrQh772G8/kNdj6zkJXPWnCo4+vUxfSddWNr32bv/o+
Q7mm/RXLRf7sV5nO920gPYvwS4tloyi5PqSkzUIUkhYRGgTLK0BGkiYbNbXx6uKlIwgM4XBAOTHI
XlUrOcdZshUDVhdkxgU+rQAll6Ocw8QZdZSxETJNkfJife0bwxUTGEb+0Ks7IaVL8uHNLjOBLlw1
KGCCuNa7cXTqIOvo3I8bp1a/+lBF6fDfn7S8fqDdRf4wNF7Z6KiJmK6udtS+yCRVhmvjw5k11Q2l
/yNkANf8EYcol0G+TM3stPFLrr8fhpvgYDIOCKhxpeMeJLNSwrCqEe0y3BibjabsdnHOr2jQhouQ
HsSYvvGjPUH0sLH2dSom1taYxRHFDH9fxsU2n01M1dXaS/PPhvyl6+9QTlLsA07L5AaIwIZ3efRH
crbkbK4/WwM5Bm5g6Ow6qdhi9wOm1PR0bmvPcWLXQja9LkDHap6//1wJZ8OAUm542Hja62PIqrTr
uI5oO1x5wMJVN5VGz2rPjv7jAdtmTOQwvjZoh0Q7Gf7sWjqegZyC/284ckB4SnOand0TzisGJoNw
r7Vb19MKNwB4QMjtQDBnOuSNk/IuMdRlibl6P6g9PMHhpwImw9trsXcc++AsCh+TsC7WtYrk9Nal
sV42Nuf6g6CAgfWNHAxh6qovP7WSMamRgzoI9POoZR70HCOnVryKn5Ihz9UrCdJ4hgs15i1PEhR0
Kd/UcxUV9OUNajCOg00ugYnk3FgkSk5St0NTabUXy7RVm6c6/QdjDhqsldsK85LAbQlZX+Nkrzsv
nJ6Pt+E6XrM6EVFIWhEglgxsVe5Sv0zs2gtNCPAAm6iej/W9peVuBFXi48VWciNWw66ECwzqObTo
y88vhepTTlHUcPTrt7nRQqcTBcsezs9RvH5HOUuf6gBYAzN6PT0pVnqH38tWMLxOjwxEFARJAVCO
Hufid9jGpBfFhE7Ca5jMXyT0QAqkn2qLASwIfsIRUbAIHOa4RQpj4TXR+9K+T2lmdd7fjU0Rudji
APArwI/oZwDuLDNlOzeyxE+CytNAtBmZcpt7hXGWLH22gz9WmbhFhQ091WJ5E3SY/XSu6sab5mTX
SRVb8u5XiFjy7osceon7d6L+aLq7KU2YJHrtp0dO5tca6f/8obYZSZEMT9JjL+ubjWO4Eh8F1RMC
B7ZwKGeJj/Xd6lPuK3OvWCVSMPVOQD56iIMobbQsMnYq3hMkfAdf/fbx1q+uqtPEM5HHBFETe/Ju
1WwK4rxojdILo2M6ogjIyxdipcJ5sEaIQUJavzY3uvkrRTFwC8AWC4o+1hLvsctegp9A7LOtH9Up
+BklXhSeHUiRUV0ikPp7Kk/J/Jhgjtop1sZGr32CsMGAIriPUExZlifcP0YgaSW3rw0DjLpkfDL0
V3EFiHpwaujeldixpa8DjfjJRJZeOK5QtH289au7wFmHGUcUvr4BBobbIi1O6zcijWjitf0u5xZm
PnYnXA4ESUxckKKRZ2MQV6LlHddbQPmCxypILVCLhV4SjWuBWS+OQOykuemMUe0Vio7VKLTMdsfA
Vf6ljD9bqACZ/skafhWJ5Bq8i7x6TpJml0337asp7QbNgt/5VKYjxJetN7VyeZNKCx8yppMIUgvc
YtSzVLKRevEcGhPN/KoeZxtyY/FK2lqj1LrxPlYuApEgCuEC8hSuostvgRa6NJRKUXlDX31OnJn2
hMwIVFpbP9VJ/yUIi4H6nzta5AgZN1Gj5pQb415KrLusmEiqfFATmM8bP20lYXwTYWEPKS2oKi5/
Wm63pZyNauXV2nwcBlyv+UYF8C1FAKYMCugtw8K9O5hbmjdXeqscD9EEhRPOGA9GQIuXoHSVNY/q
XIHst+78FBcIDZTcBKC0E7KzovAcdSF/G+8cEA1xWOMGHeAwuMnLx3+/DwKmFXkCZAfq38t9GJ0J
piXcYW8Kxv2Qfp2b0U0V9Wzr030XgO3BPoqq/M40toQtFuz4t89EdBzwkRDqTlfj0XUxYV3ZEp9V
K/XQTUG5+pzi2Bhi1AXVQJi7y/B0sULzBHkHoHtnFfBqxkfNTPYmSaaFp0b3UwpML0v727oaXNCj
raCycq8TUcT8Niml8G+53CHS20ZloL/0HIZy6XG5WjO4YQAjwP7SdtJ+0nHokwpPju57s76BzXym
KtoLL/OYjtGka1sI6EqWefGLxBX07ooxoxH/ksnmikF5xAH7wVrNTs+582pS/bSMe4uAJ/aKz3oy
XxuST6X4X84xw8rwBeFzUXYvz3Etx5nmR9zubf1jLh+k1kv6V6HV2xBJxr7diZMs3pqg4lZSioUf
eVAIjKEcNk7x2jsClUKKjXMMVWnxScmDnyWxHFZeqyfcus63mqQ3TvP7ovuMV96NPEbfxS+ZemPX
Ra+CR2P7+ZvlktCGCDbxcfHZLPIvpD24iwm0ZKdLw6vJiIZwLhK+cYwM2miX2UzbpqpPH+SIgC32
JMj+m39704ncEge9jSptJc4DkVOdEXopQ5ZoVkf6rQwpX7VwOuh1nZaw4VaMpCLJv9cTzQs357nX
Ll8uFmR0gYV1hBpETfLuVDa6aUqzppVvxqOO9Y8VNDtB2R0wtCyZbrLLFC2ouyEsDrZS3bCbkPc3
RFVWCCZo5QABwBR27OvY2mdzjVa6U3iljDhPfAw7GPLuNBNKod815lPNJDBNgV1ikpbp3V4QiIUW
lR9jjh39LrPuRvHbrdtm5YvlZ4nJWNzXrj0BGnqbCGQEfLF5e9Na30AbzxgB4cfGbeiA7oFStGXk
jd23XlffxrPp57jbQXftLQneDYdSMAiulH1qFO1GKalLD7P2nda2O8nKjs1xqpNTobf7snssodrk
uI8mWF9G9NqdrUJp5dvgJ9Ce5LAwFqUtDoo6FyPJflp6utq7dZ6dRKY2+5B7K0QsmYU3I4m6VDpE
dXefw3QrGbj8OGCsxAtgTtQiyNNFP0H8+buz6hTAnWUelZ5cCCZKx6QAl47U7NRpi+O28ileLLVI
NLSit3wrZSmn+14HwSdBuBE2Dc4Q7POAgDh//7fPhtcUnU8+AyiFYGKXz5YwJDUhMVF4AgYTchWq
Ih1wO8EEeONru95FsZKI/6S8gmhzuVLU63LWW0bxZqcFOVP0/1Cl2Unx1ge0utKbOwzFHCMnyyMj
lUlStF3h5QSRUFXP0wzvH3ReH7bAi5UuD08lECT6W4h7Ls3EU73U0yafCm9AA5x8rBkZHzLScwkd
zefSEA1devluYUnux29uc+nFsTTHCGm8bii8pqnflEbmAvC9hh8n/2OMuttoqVsozi4gZGwsLY7h
5YXFUzPRIvxTcQl9m7N990VUpRErfVUWHp9gc2gn4CoGPrMROvOtFTt7xb4f2mNS9/dGT7yifLCj
7JRloI04Xm9cXytQHv1MQdvmDoOivnSckiX4TQNG8h5kjXbE/6LN7qTo2OGeIipKvZS81ED+TdCr
qtzdNuMVYM1yOwCTBVONcQI+p8ujnRRpa/udz0c0fnUAr6uJL5YbJE6eGCGDCktzCBmFkmg1dFsq
c2unHZ9OcZWKY7gk5RihXpQZ3hlenfAF66TE1Kmgia7MB7bx3sWXs3xQWOskToIsTzt/8aBJ6Awq
bEx8NyiXOfVScxbzTI16O4HKiETSx5miVohW9k6hIhrjDTLB1eMy8Q5UCokCtIrydBFGJq4Ahqqg
4iR9sA/ZZAEc0MJXKAA+ftorVEyshFARY9Co+WhLiM5MmUnWYjP3GoMxyDb7ogd4EKpbFIUrCIhl
hKobrBCQgKturTzSrBszlhlHepVhfhOZ9i5FYbOXnTtBiqnQONXiLc7jdWEp1gUHQo1cU+Wru31o
gjKsGiv3Mkk/m/uibOgQd7vIZJyR1FsCdldxHqzSeIdc5HkIu1sy+H2odrfITB8/3uure0/8GNR9
kA2Hf4mO4OXBkkLGyExJQokg+OIwJZYTrIMctxOX4fH/hxRr7d2+X29x7fUZhUrg+Dx884hSt2vz
ecKY8Cp/OsoJT82najUts+v7t7pWNMbCaO8ke63YOGbXSRbPDvwNO4L5AU7B4s6vtKJAGJ44bsS6
K0zj8pzVtTZ+UKa5wGc1PVlTeppTRkPKXvky9eFtKuPrU8RbIulrH5dBTAeI5dxzMi5fQx3XOXAU
N2dMxdrk0Z7Fyf6NXV/oG4+9sdQS9of7Mumo/RccbdzEmnjX0YASWHe8mQ8o62vRgsLZACBlWeBU
OSKUcVMXYAfo2GaY1nGw2jz/R54QbtLzr1FSPRJYPCnTnlOrtXf+j2SafmSw++dQ2llmuJHWXl2g
4p3jHg9SINhJ9uLGCBXfMeacK0uWjJ2gJnVd/DJ11u+ZWWthRfnx57V+xuh6CKRT6KEt1uvCJo+7
PuaSUPnMu2hftjg54CSL9tK+4uIYClBuzp7jfM27YN+b6CBu0UevL2qe2pQhQVFtQQVbIr8RAzim
b5I2SNKrmLTy60Mzzq6I4jaCiCaqjz4j8YFxZ4wIQyhfN3bhCsZDbpbmK6NJeBNce603SVQY2GkX
cJC7mxLFtLGxfHcuYkh4/r3uf+5ogtW+5gXh/Pzx2tcwL7xKpPbQ1GRx2qHijL5LmVTaKFLR+5nX
1L9wt3ubYRdsiSkYDqrUH2IxKyR3h5QhJTEhBRgD9X4vRhnzvoMNRjeIDxH069RXr1lgusXw5+Pf
eM3FfPuNBr4fYmb3yr4yAaAec4yLPAFxCssT2WHSED6JRMEzSfpOmM6LuV3dSLDm2woJa+cDoRms
SgX9VXwfl3uUzkVlNy17NEbfsLB0BcgpLGrjuTskTDeoiATjknIM/PAo2w9SnR0+3gHxGVzkN2wA
TSCySCoVgqB2+QPaMJmS0rD4AVq1oyf5oGPxrGEz+fEyqw/6fh2BALw/DFMUyK1YB4yhnFHWEUM1
A+2FwQc0THaNEwuKmpMS5AXcoGzdt6uvWkAftEBN5GaWQ4gajIcwLHX6LLT3qn2R7jvt0KJH3Nqk
c4DJYfZ7MGfXzMx/H/jpdDEizSAp27wkIlStofcG3r/UtcpBHsJTmhheSx6S18kG9rmSVdBfxwdC
KH3TVVh8c7hkTCYhibgeyZ8FZB+AnFCh8blz3QNnRPnGim+X9fIE2aBJgvqGVqG6eLOzP09WWCED
pFbFDgMEUNdkZ/XaWWhAx1BfVaBV0WfWlZlb1gc4ic6CUg7rWVAhIx1DFH2jXltJMdmH//6oRfSf
9bCgAOK4+aBIzdjt0CV6wzDwr3ujnWKz41Qbi17Xp3xM71dd7L6WlJkxi60o5Nw1bAhHlOPzdyX7
kfiTywysG8+la7cbngjr65JJoiUIYnTF7knyROmCEcmBSn7NFeNkUoKKcQF9wLyexoSvP/d2yMzL
FqdkNcYz74I0NOA/jI7FPpu13pmBxMozPXTEadw8+5xi3OSTSzsKU8UE8RYlKWtCVVCmmKiVXRvf
mIxUvZVNzAH3oX4yoD40UY9QPKg4jYuPg48qgtjVEX33KxfvRdXbONE1SZgz/0NXr5BP6qiCEqD7
GsGDoInkG6rX3qhT4WaJTM/zeReMIXKI/t63JEFeHaW/RXYrzqyYU57jjexoLWEjOAmpEjBiesTi
w34XH8uJscfOiHKvFHazbOYMW9ZGAMrErFyU0xFMFbTCPEEUEp50gsE0jXxZGl8eDaI8kjbqzv/L
tgkJbjAG+sWLbcv0DAdeO8k9+1vaRUfdpG0B9XIgo4RJJX6g+LRlrT9gOir7lZcy/zfLXNdmeARY
dMWMXlCZu9q4r4zkpbUBKwfZ36vtxpcnfsnlC7YwqeT0o1glYIFFDJJLrbISU4tINe6Alz1dLw66
9lt3tkZzruMrC2HGwbiTwoYsZWUqKR9H3Oojz0pl7AM6T8YZOIzR765pGsy7wbc2Du/KyRAWOrSP
gFp4uuXwpRGbdkenBLNBM/sUQduLVNPrw+oYVFPk+pb/HJf6vR11X5M6f3CAQ9p8OMlVuJOeplzB
n3BrnG8l5AvgDys+QBFUZpZDJGrehGOYZPwki2beJO+TMjxOc/mMoNdDOkonU05OaYisJNJhiuo2
Sv2PHwZfkVf7FaiuPwHR2Vu59sqrAU5AnYNrD57RslNbIblTDNoQMa8buSG2xp2c7ZTxsa1az8j2
urS14OqbERxXilheD9zzy2+2662xi/s48gguTPzNbmbjBA7uhzWpGcMmin0gjvDYw3NqLWOvC3jU
NPrfMMgBPgLtoASfrKHfyrWuczoUkg2caoQoATLzi6DcUUpIqiGFyGaUZ7nRv8eK/KuvvrdBvi/i
9imqqoOcFWcc2oNp+AMf98VBwRFzpl9YGnwce9c2SZhMC7NpwahYsuJhAjUok1NOyjMnM6zvM6k5
cqBbN9vpc1ju9NLmXkySnal8/1bFxc2sxrLbxHQbEGo8UjhuEUNXAhujT6qQTTCR5AYLWrw4OiwD
PgfInBf9TSqjhS9Uhiv1e50g5NImAd92VkMabVU3nO70fv6hO9jmFUq+l+LuZqj9z41+02j2s0k5
XcuQqSWNuprpBzDPRIXtvEXAXzne8LsZ7VGpZSEtLl5q38uj3Ac2v7nU7jpnoiaav02Kfx5UCOmR
9gsxy7OSaX8dPXxIq/SkPSAxftvWOc346Xfb1OmumFDXq31jA8paAdaY/kSBAtiQ9gNwyuV+Rl3b
ZgniCF7vK3dFpH56rGT1PgnGbwypfNccRp9Qg8IT1lNHPKLi6CXTbwa5+oPFwxY0foVMg+8JSSKE
/2mdwW67/C0pct2R1CBvO6fOt6gJH1FBexZGrk3z2aq1OzlOMftBdFj2HwXVauO4i//94iZ6O1dw
6qC4XiXgqpE6cl7GODbJmYcoEZJIdJhV7LloHibRXwvlnCjk1lTiw1QF1D3JXW23Pzsj3Jrav679
2QlQRMug7qAAWSB+gKtMkLQB8vqoJuA3cdfb7U1jho/xnH+RdSAAJ7y3Q5C3fJKeN/ZB/M+v9sGh
RyQ4riQQIiV7l88EUKlkOhSoDCMPZQ0ADzBOGxUXq6Q7kImFmIZN9VNkHHNN23gJK58KrG8dfqFw
n7vq7mMNHptSZvXMA1PVBendXAyuk2P4Fk/7gUHEBs7hxvOuHTsIQkIlCUxXX+KIoNylXOBw442A
BkIXJcnxrB6Rxwomt3KYY7UOAs3gVJ4yaeOBV6pr8AMISiIVt7ABFDvybrc7PTP/4zrv4ATn2n5Z
M+Vg9W7fYTrQIQ2YdiaWAHhoKXL1j5wJsYic/v+0EQmuyy6BYyjAqAQCspZFYO2beJSMzBw82y++
QHV5GMLWQ3JyH9j1WQV9g+YJ4d+oN26Za64UXz2NC9oJguJCiXu5ASA4Wi1L9vBGdBK6tGpS7Mvs
UwKqG2AlBqPlbxNGX9WOrNR0HtsZ1XWD5k3Y/slLdScF6S5v1IhPocfHPn6u0v6noY33QlTr46Oy
djod1AmFHLaQC1oEckWqutmWnMFTamoiosMQxeceQYkUQ3j0x414S8L0Gnplc96tuMhToKNoNbQL
ZLR0CL4gbx2rBuYvG1K4SMf/9fNxd0LkAE5jyHgJ+5mtKY1RhiB0jCtzoernQsfnO3OZ8T6i6nyn
E4s/XnHt+L8xy+loU6xA6bl8+22czYPSoi8eND81xJD6ROFqjxjv7M/ZqxKQdqXqZ6ssbnu9eKRv
9vfjHyA2cBHsoHHTGka1BTcoWbyAd5+fLTHPreYof89FdCY3uw0MyDtWeUqR6v14qZXTQ5EIc4qJ
LzjFy05/VuXNnE44mFgFytbw5/C23Hem5CV19QWHpDraYg2v1PgM0OLqSu4GSkiue/l0sjrOYT+y
uw4TSyktIau6yRM73/UBmo64xyiBcSqKn0GStKQY0vOINNsOhzmXE+6OoL1zidNYZGpAq53rZ7qx
r4ugdQP7z7/fHAR7SEQEpHrV4AvzqStRdhk8CwsuDspJ6bVPFdBD0CRnC6w9c/61abbo3pH+U5ih
KKBeNYiD3skkySTylPp8pGS+q1qUUsfETfz0EOpbjhVruRZwOnRCCi+WXE6Wh3I7tnLek2Boz3ls
HXK1vRnU9qChDFVM/X10YwzfzGxX5PIunRGOlmR3iii8mUDfiLorkKr1NlgNci5EP5c+c21py/hy
pCMWEjF+GcV9qj03Qfow2jdYZ8FOVfeVbh0dqf2JAd6/r/nJbsg2zTewczlIgDGmERQWGUahxGch
yzFL6ic86fVma1DiTcty+X2/+WbAyyL7thZNwnLso6IRlglWkn9xqvG2NnUkqetvAuyQ7P6gOvFj
rEQnbQxv1KL/VLbBZ4MbVk8ORVo8WY1/3zCA1sa/SzndYBmtRHcOHqYe//lx9uLOhdoZ5rk/IPk/
RPvQ7g5+FMGqlWDM4zSUxxtppbielnthC6dj7BVIsJdznWVRgFNVaM1kUvzGF/UtfcfQ+Qb4tBZS
gTvgXCAiy8jQIqTHdVpWzYhkIKjbZOn0Ylr6pVAwaM9+HDS2Vlq8XOQbwixuyRbFrKiYAnPMbq8a
WHAYG1u3FrvfPdOyAZwE1ARDyUp9wTw6imKDgiiv1kPmAFljJn9CufXjh1tpg0IkF0CVKL+Zu1sE
bz0r6UwmaLcJ/opA8Ao13hlKd4hV51gxQ2D/Hac3fcl8gkTD3VxtybysnhjwESHFC7y51EUaInI2
J0aOSUTgAEr6qHT7bdfLte+AYYH/f5nFiem6Im8zDZE4gTt34Z8ueYYPBYZ6iDabSSt5rtAWYbQU
dVII1Ytvrs6CsG8t9HJEj0OQ8S2aRmklHSTtU4sqvFCYcv4HPVTuGpJGBD4U5mmvZqecDo2BsUe1
Jsr6Wx2Te7Gb3dTdalH+KkWt5wT5Tur1s9rbTxsHaWV7oY4T/yBK8NcyC2AE3q/9yOSRhagEswQ0
KcWIa59i6919QyfpMS7/1kn60DjD98zSO8Z03CEa/0jSdAsi9RzqyY9QtTdqn5VXQZoJuiSocNgK
ic/7Xe6FzrVV5SMFd0qDLXemB1u6S5FdqGLjKRm+W7HvNlW/cfdcH2lBnialVpCboL5eJHyJ34HC
xIhQqU5/0K1nlVg/5f++b0gziWk16kIm1tAxuXw0I5ZHX9L1DrrjYzc8Oi2yg/L3RN/o4F2/WZaB
Cct5EvXrEuafJA22r6p0HowEt5Fqtyx+0Yotx09VufVIK60qAQMSc0xRpkJqu3ymwlbKwZ4rVLKn
+F5OsSEJurvR8RE1/N1ZAGeF47bRswpx4+MDfB3mWRjkHnEAoFoUyy4XzjWrGv0eQaCu9F1TgmY1
O66eHtJNeHElLUL+TXykQtpKMHAul9JTSIMS+lKeyuGTaT6OpQxp+286gNeXSFSkPVBxhLqThQ/o
Vl50fcuI1UUlIuLtVbdZbdImpsBk9TJ2zfQ5V76FzncIMG16H2tbPc+Vw0PZgyQqI32MFSwJDL2c
q0GvorxSKDfx6MN+/NEUD3QB62zLV2LlwUC1gfUQ7KLHuSQe10UOEX52ABQSh9Gm31o20VuUXLs7
RVmFl+mWrMzagiYFrIGmhtCvWoQWuglqMycsOCavdvB5NF+C0GMqU5gOxs8fH8+1D0NFiZnHeps1
kxcYqubMOm6cdosg84/X2n9wut9Ze06SQ4WlPfpz3cvHC17HTb4+IBquLyZg0By9PKShlFLXwPzy
9Op3ND526HLJGDj5Jz9nCD782/gbGd3KSRFTFeKr10QVKX7Qu0AdG32bZmaALlXcQENAxX0UxCz/
qM03jN5+/HQreQ9CE5gQAElTo4CMXa5WTZJTljU6Z4o9ubmTHHMzQje+PpkZFWx88EfaC4axnw37
Nou6+/FTr3/5X34D0+WksIK6uwysbSbbmRqgmRNGj0N714/+MczkoxX5R0PN3NlJDnJpHeQpua1d
GlbqFhtkJeYxX0pTVEByyC4sDrAuAbrWcdx5dZ67VfqzLZ/D6nGmgfvxk669WnGYuBQpBWkMXm52
rteaUvkzMlu1vQua7KbWvilmcsjy4lA0Xz9ebKUag6fJS4XGA9h6xanzxzwajUxDjqe2dipzkYHy
MPqjOzcPZvUlm/Er8l8KGwQmeGHMOp+z/ZAPe9X+pfIGhtPgvOhqtHG9rAZ9lSsGfSQxUL9MCZPB
yLsEB15vNH4rxfDIjMkhC37biXXrOyOiqg1WMmhv2M8TsOPHW7ISqHi//117sf9DMDWlMhGE01z0
Xtuj1Tc0478pbXkYGWsJ0q2wv74iAqtgUXTDl8NsvjWXVefT/8bW3q1pjQFWuFGBSG5/ZzS92xby
xgavrwhlGA0ThL6WVYRW63bvMAXr6eFw5AXP3bdwmo89atAZGiL++OfjPV2Jj+zpf9dbBJApjuvG
rNFSm1MiRa/tcPiFjzgjOh3vi98hbYwx/+fjNdcuAbBzXM/RMFLIxxYxsiXDn5n7JdyrmLxqP7NS
u5H9ZGfUvyRNOwwmApEzTBn1tLHwSkILmoQipGDyaLAoFl9w3dtWruad15efHbRABor7RnkNtX1a
3GTj0c9JWcxwp/Y/alD8o5bcT9rNxo9Y23IeH115BDlJEBdbPiRaLDPZ0XnW+KVWlV3URO4cMu/2
nKg+Jmy6J5ePponYde+mvix+EBM4CrJjpWue7K52AybksmnjJKxFUaTHaGnw2+i8LvYmxTc98Etu
5kh5EpVFEnf0qhX4qluS46tBhNF3xINJxcn8F3WlEkpB3tPCxIn+V/RX0PSR2o4TJjNB02nYYauU
yY/jsFHcrUC85Ixck/B1wTHRL758/U6kNtEYcFHg6tcV+HDzPTFBdFKHm9w8dy/dLwP+WnGU5Fcg
xiI6cHU7Tw4dfPkcmt5WTffmqXYJMvF7yNOFSA/5ybKHUEeJYeZ6ROUTn/NecZXgCyN2GAk9Df5z
o95BcnRTDQeUU99+w9YqkLCdwvPqE0binfxQdg/PfZG543gws6Nctq4W3evTJi64FpMI9TC2SHxJ
gfXLbZMYGpLQGe08NbsdAw956a6YcR8I79JcPkXWF5XRqMb5aTrzoWfKObVvG6TZfKyMESUtD/Ym
20KseLVxYJQKI6xUxMt0vKW+0hEX4sYXveVBuzPH6m4kguE+27h5nN3I8n2gfKvhycRG5sZSdk5x
oDRnZ+NOWs3AOMKibkXyBP3ky81pQtVMyeLZnADFyaDx5GCgD/eYhBkuk40b6LNnSMnO5vbolNrV
zmWw8eVe5SWglOgZcz0JwVuqzsufEBo5jaFsaj1b1+E9sG5OxNCTnUyHYKOKvn5esRhiTmARBAvc
Ti4XmwLsIyv0xrw89CRANOW70/yp/LMzuUq6b+Cm4Ww4uIlOK0ze2Oy32+/ivS8W1y4XV6MxDDAh
4UmVcxc9POGjKQa8a28Iv87WpzncAdnuanZbOqBAEMmfBntfpq6WPsj2bj5NKs553Usb43wauJZK
zeGjW1vs8p9qEu4iO2bCUTkx3HFQwy/l/LlqnxLnoZNTt8NdrqhUty+eZC1zcerYZVyTeZjutLnc
4R2pZPvA2qf2i97JbkX2aaCBOGhugCUudgIV5qEHBr6D/jdGVq6RWCg/ocbjdjG9w1ObfW5gB318
11xdNewXMVYMnDOJdAVD4CqQSVHetlhafBOTUEIlOJ88uAS0ytGGIM5l5v7jNa/blAwbAwjQqCet
YOJgcUJSSeriWEIOUCCUgu0vRJdgaLgl/E3wsiJ5jREzmYKX0NioRVael94UT0xvHA1NZ7F0niXO
5BT2mziiogVi0l93/kqa7lo7ehZdskVXEjfV4kBeLLg4kHJeU8tGTuMVZBIRE+Rmix0aI8I5/x1I
OFrwWeho2zADtbHNVzFQbDMaoQLvIYuQF5eokwY59yjPWhqRawW3WWG6CNPuBCFbaMvJ6t+UzTfM
1FMGVPiE8NQ47KutfGZ1z9/9jkVWXstj6RQav8OfofViNq4h9VYO/X6SEReSRuwxZ6/cCHlv3LXl
xkMCETm5w+W5jHlTo8lVHpmt11cvbfO1dk5t8uSnu0n/KtlHu/vTA0JRkMRt5BnHxnd9zH7HQ1Id
oWmLATFrC7e5vs15IeAMgpgLjMJNuQhOTjk7qG2Ao4wHpT5Z1smZbs0amYsf5UmaueTdJHAZhQQx
z1pPs+9r2Ssi1/5eaHfG0RoQp9pVv41h5/iPWnrz8Xl5q8yuduy/P+8tKX8HTBQ1HgZ9BBISh141
743sgM9a/SVOd/XnekKX4zBW+9jmu7zL7mQ4NI3OF3s7F6c5v7nLm/9D3XntRq5k6fpVBn3PPfRm
MD0XTCsvVUkqc0OoHL33fPrzhXrP3kpmKnm6gHNxgDYoqEpBMiJWrFjrN26sIaG4buRNoIAAWO0B
ADj9g2ItxI9XWO3RgxKr0A0EVgV/8vA7plGUeJPCd1RGfWPz1QLEomDMPOOl+CPy4dzbQ3rhyFgA
Wsqa/uRm6NWLxMFouO+rz8jdudibuK33q4ri3VR8QldrU3Zk+oZ0F5u/DBmigrVPaKOaN0VY0sNf
h7K9t/t8bySo0qOYx00AywPV2WZetgdAdGEZD+QAK0n92nQTvZDPaCnWxVNc6vehLG+Bu8VYsIdt
sm8k5QVzdqFtrwqXwucoxkvZvArapyh7NM2LKCCNM270dId2uxtL14FUblpw755878u/Wu0+ZCGD
74jNlzoRL1Je5lxMcmt6CvJ4m2jVhZYA5EF4mQPp/DIxT4UV5TVJBnrBJX8WQg3H84chVzkyxFNu
6xf/qnww+m2BNhSn41XU7iewvlDp1L1iAmujM7Pph5XuI/GygpFRqpdKvXLa+wvcT+QodgMFfavs
Bwt8YxjbkKS7umD3aQ/KTfM13Y4NsWnjcDz/Mq+9a0m6hcMTDatKRwdlTf1DNXZFdFU0d569RRkt
+aDcllvnPihAGbfPcNW7aLfwEY4yXrGVAXyT2Qp843yv6KXU+1qpN+uxzTfZ5za7t9FK/ObfSV9q
dklrYf3+4lFsGVhUD6l9pVQXir7Rk30JFqS9tZoLw3wO8s8JRs5hA7dtVddrfSjcguZ1uZOyzeir
qyrjZt8A4bhwgjsVqvakrMlnJn0LYxqDhOfA2Fq15iKY638EW2LcWdGPvr/K2lvfWaVPafFFdfpV
rJTb0r81POyqYkIgrSAQK3eatxtQ/VN9f523PwAwXof+Urvh1IcCnQEQFSliikKz0tsoq7lnqz3Z
IGQsilRsSX8jTAjcrP4Khnjh0Ds1HG0wcm36UVyaZjeRONWUSLIyqrnBsOFwz1tzLywOYuuXFtEX
i5fA78aJ850eA7Q22l80JWfZvdPFgdTLCTa/kPnG4quQaxFKt+fX29Ios4g34N9R0nmklxEQfXTn
ehq+jkq1lKwc3fBZ1WRG8FRplxwXHlI0+vwiEVDF9qmA/e/A/ZkIowPVWiUertLp0fHvOkFA5xhX
RkhLQ38LyGOjV1zkmqWO+alMkRInGSIiF7Ba5oreDhTZyMgQz+YWTnDpVftSQgU1s78l0eegU9dc
Kn1PWZeOsvKah/Mf/bgKhfYDxwy1esE6IdYdnjMeSTP+8ho1h750Re4mUIqCmK96vzxAEkmArBpw
grz6eH7kExkT9R+g5BhvItAzX1Rt76RdFFG7tEPSYEQGVfRlYi1bmZBT8x/O2miXOrknX5a+CzuH
Wab2Nlti8dim5FFRDXUIO9fgSbDChF+IyFWF1qEod7EFsF9rFhb3qVmmckAdm4AqG7R6D79zaOeT
jEMArxt/KowfieSO9ZP4zlb0KDd3dgCrSwJDibOaFC/VU0/cjV9BugBDUAg4csAxR8McqFkjQux4
btzdJaLKhEKg0X01rHLpVU9cB6DdUmHCIfNV/PnwVQuUn+04ggAQAb23qnSvlltDmbCFvhMEu7pG
RdGCnYr+6vkldWp+hckPqSeuBfjEz7LwJLacvnWsao3S1MrsvgpVeEtgwINngsmrUo7yVQjlLIwr
0oFZsnYw7ixdwItYbWFMcgNHar6vfjT6tdLvHOMr1quuN+GZy3cP05Xg8flYRZwf/kTgFNJWtGSI
Z/TbZ3egpleqPqciSlvWvGhGfV/0X7whXHpJsULnL4kWEpdpXfCM5kSwLA4zokhDpNCfx/aDQUU0
5gYbRNm609st3j9bE/lktbkT2uKZ72+bwXZN+cP5tz1RewGIwR6incmtk8rp4fJKJIgpyoien0lZ
IUKeR0dd0qg+5WTrdv0gim6d4VYOWuc29zBDWvdL0rHHsYtHwCVCcD7IjObdacPLcyux9WItmFQa
oomCBFCmkCFD8j40L9oivJySBerv8S4+HHWWZuAYXMWhkCdNinSPgQFyBeiq63vQAddlkd0vfOfj
bSxY3oBRKINzOLzWr99clRQ7TtMghunpYSuPKbFbVcqqq2H4JTY+CquqxkUKd+SA9GphaO1oqZFt
CpwKNGdaFXMVJKMdaqIVHbTJuTRR1YoAXqGb0KrpdVaglizMr8GV6SzBCESm0BE3pyXX5OM06+Ah
5tsqLsIiiIygWsuyjxUlSrihsZeh86j4rnsT+K8lL8NjvC88CqRpsE9ANIU6ptjpbz552ZVNpilj
uS6VfBP7gAZNeR1pzYVVShshflUIYV4JmwtDd3NVWrd9dt8kyT7AQFJb4imfuMsL5icqr6x00fmb
hTXynj6ugqFcd0ZAPyJ3my5af0tA92Zonfk1IEOuxz4y2ka3Fc5P4hwVesEmVnY4/6zT9K4HVtSi
G2wPaD+YGkDLu7zF5q1wQbKuqROdXzqvYu6HUYpHBSuN1D6qjtT7Dj9h2tv2qIwN6qdDtIGjh8IG
hHUKD0KA3rEhZ+q+WyFJo9rtxp9aN5HvhV9EeJG1L/p023Jk2M3j0GGh2F5GPkogUBtE9aYKgksz
xhVQLS8ku1oKryJsHT04zTgBIOAeMVctL3GUVDsLldQs/uqRzZto3PUIQSPRKoQrzHo3odzZ81xJ
u5QTn9jq1M5tmduekMqan5uo4bempJWsO+KYSAKFMGM8Gaui2Kkpyg4atoRZuzXrhZB2KpgfjDxb
YngRtnQ4q3IdjljooCkgBFGEcIwY3dIv7ZS3JwvlTyFmPCoUfuvH+SVz3IgT3RMBmAXYf0KtqDW1
SmqqrlhrPdQxcR0A5Jk5/TZv471MMVGnlt7E4y5GvcJ4XBj9+NszOv5hIEcE1HpO8ujiPMutSCWq
S+a2nvbGvTQJP81oFcU3rbfHVm9XF932/LDHwe1wVHHYv4k0SQ0x0xyVgh4Cs9ze1D/ZIopRXyR5
vG6tBdj6iez3cLhZYAMWPGiFxktOauCCIHHHAHEUPOHRw+2Q5GWdCf1PP2aavScB5Tn/uqfn+DVt
gcduAhY6fN8yyiZMtGWkXrm71tGj6m/lOF0nib2Czx0Yyas9bad41zJV44XBxcc83Nq8/ZvBZ3es
Jhwj2IkTC4xuiwLAAH2FVLtxPHrbqUSVhGguphnfgMuk1vdBiuY4lpxZuRQeT2TIPAoIKQuSKETN
eXnW8nE87ppRyGXHK9Dh7fSUTx3SeNm+D4XV+mOQ1oTCJdTQ8a0bhIOKzjucKXq8c/NYei3g/CYU
wSa/3FXTzylw3BJQJjyhhRLviZXN1U5cp9E0FPnq4UwHVo44atSgBYbdkBpWq7HUsSmn61XsKGxe
xtO3hek9jtwckMgM0RcmWUGG7HBEs7D8EouCHFLBsDXIQyBo7obudsAP1xwr1xiog9FID7Z5Zz+d
H/zE2wpsLTUn0uFjyfq08pQU0EK2xuxnXyTtTeC5KCwF+Fb3efhrqH6eH+/EUqalxETSrocJNe8t
pbqa+FpqZ2uZ7FcekTbyq4Uj/HWGZtsFBB00F2R0AdQdQUM4EiI7Q89O0oftqKEGHRk3QWbcQOrb
jsknVFD2SHpDb7WfhDirmdofw6GmNpl/c/TuRxn7E60nU197sbn2HdzB7Fvfjr/EBkIE7bQdA+fR
67tvLcYwq7qM9obRVa6NJOMaNO02jCQf4Q31oQu+n/96x+YgGtL5oNjgaVO3O5IgC6Qoa60+zTAk
MREN6jaqc10UlPE51ambivyp1ptVI4fU3RN3MO4Bv7m9+rLwHCe2I9RhamAknAhSzkmMGobZUNmQ
ipOAKE9Nug88/2NVhpdm311Vyd3Yd66toF48pNeCiSOCM3SZXW02VwX3HEutF2b95KcRFFLiAxqz
lDYPd1GEJjiYOdTzRp9tQwk9Gcj4x8zVerIBVNogn6ErQTctyqAa5K4QbkxHdefLi/ZyJ85kGrd/
P8vsiunpgRoosJ/QEiHfHkgc8+BLjbqCGSTXptdc+UTnEId621+EBZ3aYYI5QyThf8HcHX4H0mck
D5IwXzfIlI2pv9WzfttjCFRIe9G5Fo5O+pfcN8i2tdejIhuK7ST7SxMiUq/5NqSxyDJVqHmZxuzM
zge4xNM4ZiC0IFMaV7RaKeHHKGwZr2puhdm5kylT18DKBPGkYdgvrNJTT0BM1VFVFJiOOa7XnxJl
GuocwT75zqKmoKA9JUT8RzRxkRlZedg9GIO/SSx/p+4NfCfOP8CpXeJQmqXKoJCazZWGlFQPDS02
iAoBTWwNbj8enBF3liYq/u2hKOEAX9HReX6lWR7Oel9JRYOqUrb2VPnCsoOdgxi7VvucYgvzely7
QBCXyonQrIBWOq+BToUcWU0Ef8bTZTcZ7VsoZTeO9SPxrmrUKWUtuu+79N8HzDAqx7+hYOOD9uDs
jOS4pt3WKGjV2XCL9WE3BeUVTaRUumzT8NLJqlXmdLsoSzdeE95oknERtv3Cqx/r04hZBJUupGCg
c83v13nsW1k3QZWUBmXdZj+i2rjgOoT3ubTNjIpOIrts/GAryYU2xRvkniRF3rX2hBDYtM/D9NP5
BXYiHYO/zMqGq0cDCfzA4bRnaH5LmYx6iFO3lyQZazRx4CTqrxXpusIxCbE0y0AhbJR358c+XtwM
LSwahXAIJ8AsxoVjlVvFpAKT4MDpFbIU594qA6TawvvzI51acRx38DtR38EDTWzzN3eNutB8nC5p
jYVBfYEewqfMGn9hmbxu605yG8sON/2UL/VwT3/bN8Nqh8PSqQvkWGhAgocpqVIUl6ka3/Z2FQM/
qNadU197sn/V2zrLbdief+dj2SyWGu0UMlABWz+6zkeGGqlGhV5b0VyUTXGRjvk3sOxbycu+B924
N1jk0U2sBl8UHNko7F1VeXU9mYo7uknxtc3TD+ef6DhTFFR5Wxz5COVwth1+jiipK2UMiaDBUF0q
45XTIg+U4IZCabqTc0K7sRDTTs77mxHFz9/Me97XhlkWAHHU8hZ12EfJSp6l6nvvQZRKohu/IuOw
fmtH/T3ovGrXjqC98onXrM11CB0+TMfdGNP8Hf2dZBWrLgy3TRTc2I6/8Lqnp5yFzllFs5Rj4/B9
uzg2LK8LwP8kw87MYSLUzXWZgjIJbXx+zMs4zbaJWq3qIseU1HYta1xrxTOYjR+4199ya/mo5cZC
6H3V5Dw8x4UyMtuc5iIheL7RbWOIPcmDYzcY0rUfdoEbg071zHu/cIpVkdXZbgqBiuSo25N2haVz
UXrXFfQnR/XXU+V/Cn0Te3Mvb7i+5k/11Jq4OSUXqH39mCJpNar1Haya88v1RD74KuhMq07g43Fh
OPyadhnrGMnTq3eASA/2U9G6jb3zwd1aKc2d/lsxNLeWgmbjVYy5ZUSDNgmcbwtPcXy3O3yK2bkV
xE0OFZX7FWSmDfPlfq4fPAOscgzTCG1ZK5w2kZ7cyn60FEFOBWhRqYCHS0cDPefDDxBbg52UOVYA
pVvn1S7xjV+tPNKg9PM7v00ues3Z9rK9kf2aosXwyZOdbaDspfpJ0WB1ZQvx42Q8FUcnxtNC0nte
DR6UrAakj5JtlQC3Y7AkBuaspsGu9IleTvGYVM5939oBTZfg3yWUidIYKgRIodhYuc7vhKMeOmbQ
kor58rirbFly9aK+nIxm68T1rWbnwUKucCpcokWgUEYWtplz2ThV7i2tsjV6W4N2h1HXNjfbj55h
3OAZuJfG8UPtZxfnF5vI7Ocb9e2QsxMZvIhmjVT50Vdl70XBtlXSlZ9ZG5RMtqgeLXzSE0U5UW6E
Ty0Meh2uGocLjMb3UNSOQhXeNy4Q9XYnBHzlTrkKSKhBj1XruM5d3GF+VVgcx2MCCC3ol677+vFl
C8l2OgwwSlnpR33FRhv7VMW5ZG2geZlo7c6SopsuB0Tdm+E+0bh8tSl5WfLcNuE+KoIvo9Z+opyK
fyTdv0BSvpcyxfKQdphX6eU6LhPg7/b0bCXl1tIaG1+B8HNkfB5UkERFu+3G/nOmDfCRUxssqD5e
FxZANKsOHpMk0kApZXR8huo6ivRdkvYrrUj2RmHco2o8uOcn/VjNCgaOKPhzMnNqHInIebgB9v2Q
iJJA8PUmnKxnO0p3Zu0ggS7brWt5wNvs8UvUNVeK3+/jVt10qn9RB8kE7luvV9GHokkRgSGr8pRy
tU97fy8P/UK+KMLNweoEvYAICPEIBIOAUByulg5F4zIsEcPV1Gd98nETa1wprzfnP8dxlBHDUAlH
2ElYUr3+/E3SUBu9YuAQFa9Hq76MmwbAH8gY6Bxa0n3IsOCKVJgrU3xTK8rHhbGPIi5j0zjiBdnw
3FRmKVIVNHKZjiAVAw2D3Gi8itT4ckisz2Gm3BlGemPDcCBpvhpzeyUJSLEW35RDd8dlZh9YHo2w
oF347MfnIA8lCyYS+4PNMc8qvHAqVClWovWojbtarhHzij9MgXaXZBVEaLn+nH2TlHITpPEvfyy/
mZr/MuJwNYVLnipHIVE8CYIUnMZcVbg7HK6AMGkb3S54Eqt31mXVXjSaeocctSu35aqc4sva8xaS
F/Er54tO8EzJprg8kgocDql6XtB1mRWtPSg3XMO8vNqmXbON7WhvOktL/NQLAgwStFbUJOE4HI4W
qfaUhZ0crWPla0rfeSgbmr3PTnPXvfTNz99ZbfT7KKNikkF2djia2qV+JdVBvE6i5DKsb0fAFHKH
GmlrbyIPPtbUXmReeT3qjutIvZs4VELH4T6RJ8glYwFyzVoQrTluk4gdAMKPb81ljfP28JmsOk0C
U5JwoJbrTWRW15I67GyNrkBg3k+QMS1PXnGPR7d/ukKBaqnydhxkqCujeIaYAgVtDsPD8bNCMbgq
FtF6oMGcT8VG8u6NXl4IMsf7HM6AIKaTzKCaoM1GGUbHKNSBXrZcPLfFh8LmFjrdYIizXZjio6ON
sgY4BqIwoBmgObOAIleSHqBKGGJ1mLsVXeZUeq56z7WxIoEF3mys+8YLFkY9XsUMKsSRDc504WR1
+A1zpYuMXLbCdWYCEq9roYLpylK6RxnsKtUtV/YWcqXjXcqIMGtAhsI7P6pqj5kWyrkfEhjK6UI0
byW1eFC9aZua4U3aeQtH5okzArATeQcXGgL1ESm8RsswNxIvAvYuriQozZvyFR5p92VvbUa2UOOU
G0evfDASxvPCnIotcBiSBL8BSDhbRMh/zm55E+qTbVyZEfqD3joFtK578p0c070up+vAVoEw11td
m65CNXansgVJ2cYL+/ToZs26EgR8+D2srSPRETnsMj+TeYZgLN2KyDva7Uc7MW+t0N7g9vMtdoaH
uFpIGE+NCnmOm4jAzzL44cJKKn4gVwRjqEfwbSa3HNRPmMF9bAJ7XQTyfZpOz5336/wHPzmqQYKE
m619bNKZt6oWEDOidZ39MrxqE2bDs6IOD1Fq4/c7fMAO+TZYpF+cmGQwsYQGEpFjylgABtWwPT5w
W9lbJXHWQzc921xEU4mJ1dsnK/p2/jWPkRBkHkLFFtCVCZdnfhwETkzaXQLioXZ7GbfODbrOkUgo
EDvQL7SmexzletdD8fHjX53MYagE/UNW/cYZgJ66wsubtGl5otm1ACnLNGgiOIIpmk66PDxUk/nD
zOMbSesfgk7Gyli/ZbE/DUr0MjhLJl0nziDGNwWSnjIttdFZdFbtmgO6J82Y4mJlGNPKyPeowWw7
t/S8XVHgOIm8sIk7GEjXpdAiXm62u0lyhV8ojajjBl3qOFEFfZYUgPSzj4eHIr52MIEMzeRG8bU7
JbS3qRqsm9basC9vZK92kabYSsGiyISI00ePwlWbZc/V98guyJCMwgrykcRPHvdoDmZFsKfsdKsi
Nlxp9UXcysDy7E2Qldd+7jxPgIkLbovn1+UxXZx1aQG2ZBegs805drjr6wD1eD8Qet9TtdGS8R6b
vHWBJqLw6o3DcV+n08fYM79opQ2quCu3lXlV2Cut9Nd6js2G/N1I5K+6mqHUb2irmF/RTtNCbDr5
mKDJkUrjJinS5cPHVKUgqQbsRNZ12F9KhfcLgWDgaennLjWrjdGPX1ttctXBvKzsdNt4w6oJzE2K
Jr3ftHvxXy3GaD4pVVNAr+jK0tHKcQiS1uc/6CscYD6v5LOwpYWpBOf04ZOOZZiiMucFa7N07srQ
eAjT/r5WzdvOH24D8JVxr/rg7oO1kSkylqKG7+q0bNzcqb7btQx+Jr/i/oIjaVHfdVJx24fFhyjN
bjKn3uL/sxkH1uWd03gfJCX/qbee5Y5jeqWY6KfYYHTTQH80yQ42UhvfZmpJSY0mmx06S+Z/J1IR
Orko79PcAHg+f1WFCnBhNpgmCMRq3gOA9kvmAg5mhehA6DbAo89/3ROpCAkB7Bh06xw4MrOMy8fb
IMtsagdt/nPM4weTGFpW0QcutPf9ZC1UbI4bSmJzQADHhQmaL3pjh3OZ6H0cQ+7FIsTXHrqkfrGc
Yd1M7T7XOiwF4MpFrb5rIJP4mO3lY/Y4NCo8i1KBS42Ia8weqnD1OP8RThyZ1Pd5GsHXIUeafYQw
9/LItjAuiRWJ9fM1TotLKa02bYl0V1dtPGiO1RJdTBM7bL6uKZZSwmETHus49FlTBxQOw3U33spW
f2/TE3Yir1p5oyJfaclXKphPdtnUN03pwaKsnKfRQhCzMmDftA40VV9CRzYu1pbzOExtsAlayQPY
EvJ3ZJhHuQVPPNTgWUnozGe2ELrEgyH2tPTSmSLokc30w0rH7Zip+7z8dP6jnlrLDrQCITcM0H7O
NC7DuFLQRmZl8W4BR8PaiKdPepo+x21+BdObw7I3t+cHPZXq0hv8e9TZlRT79lKr8yFcQ23HXOse
4flLkHreUKx6B10OnB2tYiGWnjoD3445C6WRNEUIMiEaMcrJTRhLlBL8hQRW7IujtWJwnxdpLBnP
7FBBT74ubZ/XUtBY8VXla96kK9vLPnhN9a8D7D+/D//l/8zv//Vb6//5b/78PS/GKvSDZvbH/7kJ
v1d5nf9q/lv8s7/+2uE/+p/dz/z2Jf1Zn/1Lj3nKf+Z/5eDXMvqfT7d+aV4O/rDJmrAZH9qf1fjh
Z90mzesj8B7ib/7f/vA/fr7+lsex+PnPf3zP26wRv80P8+wff/7o4sc//8EdEHab2Pv/+XaQP/+G
eNF//uP6pWiCl+T0P/v5Ujf//Ict/4HcH1UKoQJMMiaKIv1P8RPL+QN5PoHPIlfi/4SQTJZXTfDP
f2jyH0IaC+kBogGHspCwqPP2zx8RnU1EGfkB1XXaGv/7eAdz+ffc/kfWpvc5Ag01L2UcriQJFJUg
KADfPYy8NdKBcVeW0o6bEuTlml7MYMeXsFQusgIcbzEEX/q6dSWwvPqofEGNvnVt6UOb9tflUFw0
deHKYfTdi9Ny1Wr5F0XxAUAMXyoJi0Bb/RrqH7UOJ6yofVAr7L87Jf3lQQ7EjvtzMPWPjRKhiu7g
jSXjraM34Nx9GiSrWgtucTW8GCT8ySuq+E7j3Lb4EbuOFe+SAg5zYGXxuhjr7RB01SWXyeupqCi4
twWWEb8cnthH0N7rxq9Jo+wLPZjcSXlUa9NZaQoKUSTueyGx0ESURKvug69Un4Pa/D40+pdRDn+2
TnA1qi3njKp+irpp38KxbxsIhaUEXwU0qusN1k5urbvIhh1VYsZWBB+HkqeobVMkcW6dWvFGt6oP
eaI8+n6vrEej+llr/YdiLC9rK4kve5++poqkAhX3yd+ODsL/YdC0Lj0LMGuBielJdysrATZ4qULo
Dv0fYRhY67IINfR9Jiiyk7T2Sgl1zAZOwZReGgmuNZ3ZPNgT4qCxeetQ+7wwYw05Iit4ip1p5YTO
F3xt+o2nKm5iVbcZvPVNmcUxmP442I7j2Oxzs9n7YzysBrl5RCsFMI2jds2q8HMNKeSp3oVtOFwH
Bi2Fso53cocU1ei01HL9yvgxCPeySPsO+cHeE6C1teJb6Blr0t7xcFANO3QKCvneqStpVaBLm7oJ
QEh7LLNNJL5N7qnlXo/tBCde2PYBDhVdNDr/apL+P4ht//+ELREr3o9YNy/Jy1iHLwchS/yTf0Ur
xKX/oMOtiUYKUkBUK/43WjnOH1ThUAgh+BCPuEL+Fa2sP8T9ikIdSRMdB/juf0Ur4hhxCkkjpJAB
sAikzr8Trg7Lm/8KVjRPbBHE3jQ10iwNU+p19Y7T/GGCwaQr6bPjGAvpKK/95lT9+9eLYd/8+hq9
MqDVQbMbTECwyJ1UmnypOI+yHG0dL104uw/Tg79HmUXcXA4otQAeBy1g7JAX2waJc/9mLv8M72/D
+WGO9fevnl2JYoyrdEx5m12tPnqtsqnjn0l7bxbD1WTdyq2/cEl4bxpmiY2lj34dmGWzM/lGXkrP
ZJqAvv+ZcRwkHG/f4tSRJGZ5lqs5AdWbQOPXe2Xk2kiKJPKN06NHlrOc/1ryJz7Te88/Kz06ZoK3
fJo3O2cq1xL4YAyhGaRdn//17zz/3PlgDHTPspuCVdrB5QS2FaHaY/vb0EEexLJIBM+PM0Om/DXd
82Z+N1FdLZyKatYquIhU0vl19iP7Em/CzeDqa3DPq/ba+96iS22i4ONSclkHbu9a6yWZpne+5Fyv
LC08VEGrut6VAY55Uv3FQjeIu9vu/Bu+9yVn+z1wwgz8cFnvDL2pIEn6d6WJg2Y9KJ/buF3YNO8N
Mtv1Qd8mI1yHeic73cqHue5NsuurlCnj33yN2Y6v/cDvu66td10gb8YyAP7t7/tMBrXpb85/qdc2
5t83gr/XwmzrS6mtDVnOpyoaSbXcavT9vTFFdu5qg+VddaWi/oqDSL/jxhDt6xKDy06RwzUXlOmy
pgPVkjj5xufWHuwvvtK2q37C1dUpUvkyqlN/WMVhYb2M/eh8dFAq3UrYNT7Jdd6QSNRuYsC4GxSn
u5i0Rlr7hmZsqzJOdiFtG7pytl+vOilRL8AqljDwQHMBqGooviGpNEhTigdqRgknqLo7X3OCS78f
hh9hYtiA1O26jdyoUK1HCXDytebV0U09SCWW1IFZP3MNnu7LVM+ez3/L9xbELLzJXYy1Yce2As+x
CoafQ/NTw6LTXKqxvPf7Z/ENk+UsCGo2TeV9w/lrl3m3gVysaPKszr/AOyfMvLVSp0paaR7rDR+L
Dybu1UioLayzd57dFCWTN0dkWRtqNg1DvVON3I1te9X0T1FuuWX9b12e/1rHcyRvq41WbKkJdpdK
Xq2UOqYwMaYLoLjDws7fv1wc/G+efipaD2x2Vu8QE/3hhMHPIJtu8ir8GUvWS1fXT55S73SneDo/
DyKCnNiT86pWbU62M3QcBFOLFK6krBxlT7b7e8eMKUZ98zLBlNlZG7DjbcXfWNbkcqq5Volej5Qu
zPY7C+lV3unNEENdRVPbRYTG0iuvct8LtxKYiIWpnnUq/p6OWcxSpaxok9JnOqbJ3OSZCazIMj0q
Q9wa+jbHGt2Rx0sTQs2V0lXaTg9rixJkuWTX9d4EzXZ6PJrVEHl5jcQ4zCir2YPL2XBh+r08w5xt
dID3kB4oLu9Sw4OSmn+qAu+7HMgL4I73ZmeWxkR1kelWMtY73+RW1FIJtZOFCPJOJmzMtjnQgmlq
jJ7NEAUr7JnpkgnBMhXdqclaouq88/xzmFBaD5VixMSSgXtybF5X0cKHeSdIzTtfXirHbSJ+sZmp
V038JR2GnR+hFKMtZF7vfR4x8Jt9UQyano5aWu+gGF9nRnORd/6HYZK+tkl2rQfWwgZ57wPNdjju
cpMRlCzPMsWNZfCrxyDv899L4g0x6Jt3UHyJ09qK611cmzf4DH8cqoZbDxfv88HvvUmYbe4Ea+BI
H/lG9CquLbW98qoAV9d0vOur+OP5Md7Zv1wqD94hyaOkDRwOCy//VlLUnoYv3BwWPtB7LzDfvVpR
9LnMYYHxPK72qrCgvR/Jk0DKLrhPvzfBsx1cdJiQ1dS0diQ0ptytMmVc+PrvfJm5ccRoR2pppRwO
aggET7lirt12ihY+zTvPrYv755u1A7YhgYfPp6kEmNVuMnCW5o/zczoDdP51KsyJe7jSVSA9efSm
j3FAlg1USbocw60mgFokDWrwoNVJ8s1L6ngfV6m8h0bWryX4kHt9mrqPKPHJL6Pd+VdNVKMx2fnm
5eSbPg5QdrpDAqy7mnRfva6NaLoMHZw1zj/5Owtm7qo0hqDcTYNwX+MgTwq2ieTspRuRdlGb5vdC
2xzN31Z9pXrj1Oyy8ZNkvgTKtOllx00be2HhvPcSs7AQq4M6WXbf7CQvcePq1vQFZDna2NG48Jne
W5qzwJANMIUijVfw+tD+nDW5ctmYmfMB6LL/6/xMvLc+Z3FhaFVZocbc7JqgA+Rn6KXzojn9krLN
e99oFhkyx050BePOXW9ddYqgM6IVToEii+Lt773ALDDUZl8pyRBhSqHWH9PCWEfyknLFOw+vzY72
KqKdG0wUuUypdMv01vSy1aSwOUb99yZ4jtbTW6X30YlkCdWwsAJvzckCyGYJ2PHO4TtHHdpZnvVd
Fja7svqm9IM7Nl+0gbqx97m3Hs9//neW6FyJoMYWre6KgjraIK/Ntt6kUX4/6eXH87/+nTLd3M14
ksJOq5u02cVxP37y0ljZe1XsPCNCHO0LnHldOKzKte/k3cJB896kz3Z1pHZhZ+cembYffDN9eP2m
h5J9jBltWSpLJ+Z7MzPb2UobaDi4oLCTVYrQQEQu+sUsHETzUTYdFl7lnb392j5/c/Z4jm9Po+qQ
V6jV6FZN9tWpUKQ+PzPvfafZzi6yMEnLhu8U5s+d/tzV3n5ov9LKWNga7/3+2b4ecsjRIC5JHAPU
7GQ926lVfecl4UWp9L+XnM79UEBK5rqXiVloPqscz2Nkua18X0+/sB1beI93JmHuNGomvtcUstBS
KqbCNcL2W2AtEWvf2XyvylRvJlibesnsxfNH+V1Aq84fx5Ujfz4/we8s0TkQPsh6M9UdYlNtyReF
MBJXnu2wX4cGbUft6fcGEW/25g2SqFPM3qGAbVjFTsuKnZ1O36qhQh+my176SfvNHH7OPIJeMaCq
pda7sffWdhDi15CsVWsJzffeLM/2s9Vkw1TLtFvATl1jEX2Rq97CIn1vkmcnNOXQYMwbqi2N5CEO
m65Lo8J7Xl+fn4H3SguvMLc3UyB1TldqsszdOG6iz12XlOsoqSzEoUr1o+5jIVtNuDAFQ+TcK0lU
X6YR06MhHbCwQ94pNc15b1LROUWIGu1OwzHxBYJqjPRXutORCsFmaomR/84MzT1oxiAsJHTJm51u
5fal2nbOuvV6deErvjNJc4kDozfbRAqY/6HPrtLI/PV/ODu3Jjdxdgv/IlWBON+CAbtt9/mYG1WS
7oAEAgnEQfz6vTxV+9uZ/iZJ7bmbqukYG4T0ntazmo486Gi6//1D+tWXv7yjPz2jBM5iobFoIQcV
vV6QtKOhbcM/fPdfvOh/TZz99OGYBQxsEqI4EgsX8JtXnBtpXyN5oxhfgBPP73/CL/bzv0CEP13F
XSaaWBVrjKY1LA+RSuctbFz3sFg077qa/zT0eGmh/lMp8fOYxra01IqN67IO9KHHgCUlGGa1ztHC
xkesQZ7w9iUCNF6i2zM3It2m4TXRf9jQ/iJ1/EMl86+v9dPvbPyl3Wiz6dIxmFHY97QRXuoMc50n
fVJhEsPvfRhByyo4e75K6rSjcJDTgZqPMUCNr20cABvkkPgHwwRlBpsLejvB1+9Gaivh7eCYKyxl
pJKyRbjYVAYOKcDO+p4+CM7JDysGIlIO/+WcbMP6DF9vD+MNs1PASih8rih8DuIl2Z6VpnXpWMn+
f+Zt/8lG/xJ//vTLuyHgW43xhRKNYXyDfniynb1i/brvbHO7LetZ1f2/S+7+2sx+upYKIIOAemko
OTdhTkPyA26pd23k/oBNzpffr9hfvRefIhBGzWa1qYdyDfiSaoXdyA/gLiRbum+Jg/agCx+c31/r
k6L/PzfvMyUtwbrxY+50Jam+CUpTeJFeQQ2SVo5/VSO3pzDQtHh0clwuyoC0TqJsWVGwqMSOtPAL
CKDO8sc/bAm/2M4+W0F46Mt2ii9dWcWQtFSeaYCKhiJyoe0fz51f3N7PQKhJRHU9wSmllNKQnK+t
u7cJVSlIRd7tuC5wAZuqIce4i7+DNUUEeJWz7WfVRjm8T5rCW7qgbNoWeCA/pi+U4r+SJYzKPzyR
X+wjn/l9tT8oTwqNvtwmwnJs5uidrcvwHIYwL2NdLfY9LFgyvnBM1uIvh0O7egIUhmDcUbzqwEiJ
PwJSf7F7OpcH9dN63/whroJwWEriw1+l1znmYVGssmnzR1DXJZ74h43LuZw9P12CO97cqG1oSwcT
UWGmfL72KdEV+y4QY96QZCReqjED+E5wZ5BPui6DL6P1ur3j+FPuzuPwh8TlV0vjUzRVQ8U2dnPs
otnQAwzm7jvRHRZVn0LpPnbY8n7/iH91mcud+OkXM+jiwhBAGlT+Ig+1SyLPghh1s8QmyvBLHTgy
uobm/+5qnxImSVUzWuHQUihvPU8eqa+Bu1UnCTfbU9RFAGGQJVr/0L/7RcTweXY4SGyPuY2YlitC
uz1cd95iruI/7L6flML/u1vBj+zvd25oDVPEEV4590m0rzESsJ8qApaT0J6b+cSp9hOKDw9ah7xc
Pdpd1QTGf6D7krxlHcupYkmKUjocZn5/d/+5UPBfXmxmM2tnx8mDMQqah9XJoeQHG+H9ZZfMFe0r
mnL/7kKXxfTTovFGp6vAXPfQiRPXYf8AalMW+JBWzHDMQWX1L9O531/qn9cnmAl/v1TgQuaYmMor
l6YreBTksg8KF3lLnJjrtf9XL5uXfNpaRsmG1qtDWrJaoK7uryRztrBPVyPevHr6triG/eEV+OdF
CQrB33+QR7cAJA+flr5SdcoTeO+YmBa/v1u/+vBPm4bhKG3XpqalpwW/b6tNHBP04P/lXfq0V9Sx
Oxoi0dqIeLIWG0aVbusxGQ6hZsndvOroyVvH7uX3P+VXD/7TVoGCk5Yzty361VRBhs0UcFKR9fgT
ppXnvQ9w2LKbpsDd/f56vxiP+i+ef2tdlyQYYi79yrxVVN1PdobW7RE1nkM4t+WguxtvgRuTGouu
93MFJvTGp4JG1Q+8DJlHQQl0GMSnHsz/HLx2EaLRJpugqSZLWwb6T97Tn2y1/rP1fAa1g4FfS+EE
c+nHuA8ptHM6BHjUH7LJAEg6e6Q/YpQAHHcYmsCvc0k8JK+dxhiRJvNr75t3w72wgpSJuynMN5ud
YZAEOHJAmIVwSheIPcY9Q+izg5aq2UmUDHJGYPVpGBUnnSj9bMjKHpZ6g9uPEnAToQ0e0R+exicl
xv/9xMse99MWs4xWbjUbcRI7HilYQy1C3ETAe2CFgJ9nwZjE52DylwcnhkFVXiPl+R4M/vansvQv
1t9nhxbw7GAZ4fZtOQMOAZuWsT/CKyemQCCyd1C57ZOTbIn7h637n2MbdMP+/nOZv2DGKlq7sjbr
FSe0QFj4ROro4Jvu/4cd/79b+mmTEz7nK7B4BjWmuQTa8sltFair8BMfJaxDKaOgns996jRQG5Lp
/ffv1S8OpfiyVf30IDWhfjgYZyql1zFAZXh/IJsNQLxxSBmttXM9OVV771xm5H9/xcsn/3cQB4XY
36/YzoHTNQxIkKYKvoLtE71CnPinYt3lZv3Th3/aAwkZPWVCYkrFgylVOsLwfqsvjq8d1/e//wG/
Wgyftr526bu1IeyvftRwNsibzzzoK+gFdZKcA7k2f8Lg/+pKn9K7XjjoqtXIcSakD6VnR1v4dSDe
AlQk7oPKutnvf9Ev7trnGdeOBDwMuxn1a+Bxy25zkp31w4v9KEr/v7/EL2p43mfK5OhWrBonDEoP
89hTgGTyFs3y3AD/B3huTSATkKJASLZHPnsVq5d6039i7+HV/8Wt/DxdG5HFSIYJ5xJjk/qjMuF2
IyFd7gF4c22hRNgcKhXUjzRWEWzYer0LRLcWpifRtdc16FXHGqqYNLFYV/BjIwDtrFVXrKwt2PK9
2dpCgY8UOoqk7Si/dSzcrb0Fkk3lkyHHsRbv02hPDZPwpBiKvvOzwJoiqPjBEvjVxV0FY4WgyWZU
YFxQJ/mSewqQf1N/AECGqV84xTGk0MZr0gHiGteuhVJrxtftSrm8jOrujBMhJdOrWDH7Gl688twE
Ukd6qBhpUhG81T2SV/C+Uz4+hQnA8yp6l5Nz6hpMiyhGUmdtUwCmMuKLdGWk8K3zIcIn0ld575Gr
yLq7pJ337WVW8FJKbGUemPt2g1OfM7oGnprww9D9kW7bY7wshdzoDWbvC+ZftewbPNpuk2B580f1
fe1vZpxKsEndue3t0v7w2TuHWBtPYoUWV+wnFzZkcEWm3rLzxyGrkMPSxt8P1XCqoumjI1WqCcRB
JLkK2D4E7YcGpYFxr00eR4htWKxBubxr+CuZWebKm9aIx6b3y3FrUkYfPbalFbiXvZoyaKE4hu6U
gHB9DAutu0OQTHYX9H5qlARaGd7b4BsFy3W1wgFePgzTu1yQiFbwGd4MyGD1erMl8TXm80GfaNcr
sIBQD18Oi1DIQU+VXTsYaK6vEtCu1HLzVCevXQLRQAPbje1LS5tbr/6QyxcpWBa3NzWH+s/nZCer
0ho/2eM0PZsQbYfg4LmrSUFcSJdNtllktmyZ7gbgsjT7QE0oMyw4URf10oBGOylw46oCuvy2fQ0W
AF4qUKrcpM7h5Fz07NGf7jtH3DHslUimcT2IwGp/T5JpL2FEH1Jzt/H1Zkj6k45hijwoULgmVHiI
EUXgwGVxhPlH8q3H/1z9+eQv9W0S/zDRmAYLLWtYsoDUjsXYYprcz3zlYrgdlRDOd0QAPg77ZI0M
t+LFSONSQaiVhokFx469YVYYGf6IfwAJ+Bx/DIiU5njDbuFMjyASgHtd7aqhQxwVQBBO3jcVF4iY
8s2g+KXudRRkiXb2/RD4KESgRKMCcXQdizgQZmesLusEjj2ef1tPCTD1XVbVjyaCQtgLulPno4/U
9x8o/KQEWvkovnHUXd/cmrhDzGtvVLTBbQYEJqOOK7BkK6avWMsAqDj0FovMQPJVddjp3gzU812/
FY037VvD822BjkCtGAZ7GbzhZt22N3c5uRyD8RjgsrehvjbwfF4beFYbrJP2KyPdEespx0D1VUTF
lRhkSua46LYg172bD3jUFQjk0quuwE/45iqEXYBVsOE6Cr61ichJgNHu+VttZdETr+CNi61I4iWT
jxGoGXSC6ICgbt/UYEvjts9+HkTB962Di7CEt4uDukMrU8zhpcZ7UqzKHLwaU/At5O8rfaupSf2w
34WQ44JKEWSA5hZbA2fLYGV3AYmqbLW6YPC7iXRfzMnbPM+ZE4uXuToPGybBIUxr4nSGS6U/QwMe
JhcLR9gLXXxXHL0P+tfY5fCZj8tAvrW0y1x3+Jg2CUMBfrXEqEUy6WYmZlfGvmo9lW1dGtMfq/XG
2ebHQZ+7AcxqdSYL+zI76NnWOADgRdpFSab67gxbZbAbvcz3sTtZkTEkBx24g62ssia0u5oOkMxB
QmjGG2KdfFPXSYwcw39bJYSNIOwx/0NVFihXVZD+fW1vR7Xu3Kh7rppXv3KzELxQ+EshX7Y7Bh1c
jfVguTqGZrqqHa+YQWNdOgnIfZvb+iO+4NXjr73onhVcaddoSFW1nKzGI9GRuVJ1B+ebKW9amGdP
NPUumkZ/KTX2jc5rb5gevrpdA8tyrO7JLNjc1zOBQyw478dwaQ6A/YLxEG1ZS2lWt3hD13BfKQGz
BPbFikc5gn4IeFFdbYXSa1YHSJUi8+G3/gFT+hmUECVm9rJwQLjIk3wbYazsvThLdai9HuZU/e3s
oJ1ZjXncHqEPyGMGeYB7khMeDmAumfZo2eqvdPoqW1HUFk43zZj1MVYuAgLlcOx250ri0g3/3tTI
p5xHquDUCxN5AU0RPMmGF55MfEpDp1uOLjB6kBkEArWxQRh2jDBXFcPfvGfXAB/TawWRPEw7K8VT
Zw4C5Kq1/HCW2XmgI+j6sBlS9w3QTUU74BdgxlFscARZxyNqq9NpJWPg7QLFlntZV+I81dY9NNBj
4kROOISrSHj63TLS+oq7oZSpjap2znzLq+M2BMOIs3eGgdfguvk6xdEugTp3j+ZptMKhfvB/CC6S
Q2so4IUJSlJw6xZ8iTMN0AIsEYJnuNzHp6HexhvFVgh0gjbqH+u1+zpxshfaOYWwQB4q0h4Hzw5b
Nm6dvrW9BLUNtb1yRgCTVxhlh441hhm9wbGs1iebQJmqdT/nqhoOuvW+AfEpjiA8gIFLsTP1HDqa
DaPJo/gBWM+1P7AscuEAHY3HfoSQteVjMZO+fxKVc5oDmQ9oCmPWLzyhC7LAKYm/VqxFVjs2izk7
/lYYvshrGI/fUKtVvga+cy02AcUtZlggCznRZioaOoljH81DFmgap+5GDaRXmMAWnvOGgcC8b8Fv
gA3rXZPEMvX70E+h7nsKbBzuGgFH3AYk9zbhzUVKTHdtMj8tdf3Ch8Q5dG5HQN+YdjIOWYrOK94u
Do6gml9c6h54ax6m2D8BKXbwepg0Yir1FZ6V+br10R4kJBggCXTo9LqG0BjBu7eCTtcVwwRvKJQa
hBL3CyxMAWzc965/C57ItW6SPfcI3NCdlxk25ZlFtOti3iJzY+CnN/vSuWhl8Dp+NdGcHOraeYhi
fYB0SkKS4+Y6HgsNQojXiAK64mM8BsduAz2tHbqjHp02dbX9ws267qC6u6qNL+FGyK7GrnH2pKIp
iiJPbEuqrA2Cd+hyGNAcJsE+pYybdnOP6bHZga8AzEZEEW29/73ndstiDlFw3c0RR1WsqptceDAS
AScmvtiJJQohLGEbYp9ZeHWdB9PEZYGGM+3up7GNZEZiH9nE6GK6i/SeKpxwobB6rkf7mHhV99Ju
yaCOLgTeYTnZVTL8a198RF6vWmD+elCiE+LeObH1jiAuIjjz1DBoxMvbAsakq71vEfMazJ/3Qmch
fBIgYd/m0Nt5LYkL0UjnFKsWeWwiRHSGT6I5x+6GgHKM6b0xGE6ZaZBkLj4gw/vSeEXE4kXtl2Fb
vrr0UqqFWtnYVA5LCFW1JkXYNNsTJhHCNiPLkgyZ2LakHIcRe0vsjA4vEuDWr4BtC7PF4+bYUBai
XcXdJsI2Ww3DEYK1VuW6IQMKtLhr83e/WURdxgTwVd96MVy9483NjWe2U6BbWFqsAeDoWtbAuRG3
QlE+mFeBZYjyAP42FBlvFpk3cq3PYmr5Pq6n6X4hI+5jtIQqvPK7SCKiSVDogJV02Ghsl23spomv
vVQlwId4CRlxvDea9QdfJqq/mjzamMO8QqWQebbWDFt1DesZXq1bV0Zi7ExeM+cjap3+QWH7CXaJ
BeWmUJRptLg90lbpVgUXL2akmnxvZ7bWu04E0Q0STug2OSIYBBrS0yeIwGL40S0NSKe22mQ6o0Pu
wg4KKWMa1Zo8V52i1yAQ67vZ+O5XM2mM/ViC8d/RdeQ90JKbvpIyaZsUbEfc8rb2zW3IXLP3sZ7L
BLnVMagiOHDDhsm5miN/Q1DsTsmxRk917wWDeIoVi296NY95Je16r/Ag1lT5/nqHOcuJZKFk/U3f
A7obTLVbGgBScpVM4z4GwwfJmvWu/THSZ2gqYWS7rvMDH9w6W/zNuQMnAKeug5O8kD0fSlvZ4Qod
R36UIbwUU0e3pIjjIfxYhAvOVedF16B8yG8rkTLv0fvCb6Jhl9FLOOnN/gB7DFXHJeATkD121IxF
hB5GKVkVYNfn9poF/nDcas8UYTwAdgOHDwyUBT587dFEPiaI/aMAbtMXJoM6LcJPw7bLh0YcYhFX
Iu06N8433cxXfa27h6mZ2anqlqoQMmyPI6+Wx6oeWTFcwtTAaZAuwyG7+4H4pt1Ncvxm20mlbDG3
K9DUCOsxphWQaTra0LsaOo6NwtxVSEHgKLPSrPWY3bk2QhdG8R+uVecm2OovIli+bhFDTgnG5K4e
2D29UB2cUb9hTKvKphrYhSU0T05T91nctOO1xgouzJwwPCIzp2rzndzB32GHHl4EyJ6Z23XPBHr0
/cgmGDiSEPGJ4x76MfTKaZiWPa1BDoo1bQoJlRnzgvXI2MQyHTvVuY9gBir05kF1yj80w64kwvqF
DiEU1YvozwFPZkyA8qXQDPaPDcjyp9iwy4iX2vI5ocluXHoLkJ5dd3M1kZ07IBI3yj4sSTC8J5GM
n0iM+u1q/fgaL6EFx3+M4R4sqsx00fSwqpgfkg55Yr+ZONuqKC760QvzyBHsnmFe6uiPtU7Fgrvi
tV2LUDR86QHBwFx1xzLRKv3GKkoAZaJb4amRF6CTBWWHVLDBYFLW29jfxYi0Jx9ZKA1IDFYIgIcR
+LNZpEj3ONc1OxsB+yEIUoD/mFmdJjKYr/gsm3RhUDUZmbDTSlt+RdW43POeYNKkipFFDzJAOlcF
Crdi+7AqTFKIcF5M67XoZYvxoUcb8iCp3Mqtb5dd4I0Emz3EpmHA5ZmYUGfAXc7Q4c7gwMfDo1QV
HouogQGDjbVpJM+V4Ss68nz64tezeW1XJ4KmSN+Iy/4x9YvK0G+dd2EdzZls1etG2gjunFCW61pX
Z7YNYdk2XYJpGNxkpGHetbcocXYGB/aEnRfkFVKkG2dI6pNpVu/kVVO1Q08+TgH+wSBPADsTpwZw
Ix1cSXZiHXm2hMtLS32AwLp5zRKYgBxjTKSnmi7bLtBI+7tK/mil8zh50x248rBE7OJHZ+YeakvL
HaTCIQZY6i2rXVjFdB3RDys68OCbdqiduHP34EMdlI9uNO/6qb0zA05PST1ZBnNEynHs75uIyMyT
qIFokbzLdutyq+TVYKb4sNQOy8kK3C/f3J3vM7yxaNemTT18c/S03WwgUF8IICWY5f2zC3vcfBw3
F013x90vc/XBw6nLvL4ebqxxnftZ9F0GQzGsRjc+cIyw5BJqutwZogqze7XInT54NuHFuc1fATo0
LhS1q/b3kasUwvzleZAVqhorDBzmkCLlmLejW4vrlScxDq9w2s9TgjOXkeQaDJIqw7Z28ENFjjyB
Y5ai0G6y/qMCFC2L5SxPgREDGjEafJKopYXfu3HZdSI+DuRyXsfuuus37qduZW4Qfh3wtpxWgS3E
I9jmBhq/85EMt/jyt31kzp07ymY/6x6xlgjbOI/GTt5YMdEmV826VeA6rXczlDEZEi515wXb8o4c
gmJd9GNEM7ea5q8Vpn9tutR8PMD3YMq1VWzL1xAs9FRG8s4B3TzzOks+Rk2jjHutf79xyXbbWqEM
OdUqR/q5XAZVl0My9MnOg3kxXDx9N6U1hOVMu/XtitHAY4XX4UE7m31CZthh2HueMMbTGc99D2Hl
VyASgNlWy5vbuv9oAk/v5YxsEWYHW7laGD5L6fqZtRQ8eXiLuwAkVlmCmOkouzauEb07yfOKI+GR
IHZ78sduKIS7+Bkk5QnQb+1yZ+naFlTUIKShWD/+MA1stsaO1evOrn0TpItY5HEZRiRVSUfx+Y4U
4s2vZsAQRkVxEW/EIVJ7Drzqa/Jl8Bt5gGjeRfmHufe1kvLJjDq6N2PUF+5Kw8MwEuypHaFHsJxh
eZRM2IQWbh00BiMyPCPoSvw8HmIG6b272i8zbGr6dANlGj11G6Jq484MYqYVkX/XCDT6+Ig0Lt06
fzj7dl4wgzNPATYNADvdjXkZqPzOGeCV8M6t8OjypLNJCe6D2bum02nt4p5fkrCppJutrlS00jzq
BFYhUODiqIgbPW1+jw4mdzijABcb/eo5vf8ebkE4ZbWE4gpBDapepKmanOnEORH0EZ6kD2XaDBDe
VwFsUldMi5R96Uh4tkF7v+Kw8mFM8+xyrmGBEiuEzniNa1hiYkw0zKIOaqIcgi5oRjeVrPoO6AA+
nHsYsB1n0J8iiMfaagHuCBVEjIFickLNRJSwzIYieIm3SJ7DhrlrSR3c3Yx0EbueddReuXrm76FA
epHGVS+Ocvar73yezS4UTf/WdNAFAq4LNTkISWw+wyV1vsLx4iL97Qnnqec1GiapqCrOFCoCFAVs
6OYNOqtdOkakx2s9ci+6gci2erZbJ2AJz813U7fuU7X5YBvNXgTj8r6+ZlXVF1Wtl1vcTf3QCorj
rU08ZBONFHC+sBZgbA7SJFxsGOxJI29Xxy2kxm0YXpsVtJaQ+O0zCH5hbuawO1Hiei/SdOwVtlre
xxxJ2OGIxmtV5m3xBvTkyMNTSHqUZBmwYt+pqyNQ7aPmtttgdhwAJgCAMTuhJbF9WxIH4EAnmU4b
A886CJYhh38P9nKdrAmgnWP7veNT+xYkAJTlplq2qagWVDBQJCbVcAufM0dm8DsjcGvBmi0XLRBw
zmv1jUeS7zTpOIyrI3paE73kzgyIn5HzD47qBA4MMGnSebko1mSAaho24vvYYleZg+1AdAcKbAB4
WLKuA0p84qVnFmuGvSwQ3/QYzN/PPf5FHUZT3kXrTiL1BnGTzmnVtrDMQ01YqGq+OFxa2G9EuMAc
n0I93XZTcyQqVPDSXsZ0a4ZisZzDimTB2dIjCdnJHgezYfF8FJsTI/TTT93Eyngie9CKUa2bo7tI
63s0WV0MVLV+Pvmbzu2aoCiKcKvm+otZRHN3EQP3FCAs3+Smn2cEcerdn+0b9d2H3uJLUY34ufd3
Qdyc2OKfHDKXQwssRmTDK0cg/234R+SKfQwPTYtTlaFzP2/IoJZKQdjfyek4SwHCabynkWhPNmlg
/s0ahK5Uhih347WzTKMz0c3+uSVf9Hyce/IsQUBFYQb9s6a6yCd5mTD1JRIsr0b/xCeUF1dQ3Y7G
kVeeTko0CMoJQslwtiW2pLikcA1ClbDwWo6sU+IY9m5IO5IMyDJ1abCEeIu30toaM4xCnscJxo4E
lPMSJdT5FWjNTRd/6AkCR/vP/drPyJl4BfhzisJ6n1S6ASrd86eXCsKjPFoG9hTEsrl2nQHhOuB/
072u4xA0tYoP33vRbw+DHoEeg122vEB/PDeVbPTKRncX4xNVU57CgXg4gZ5G6G5qbDQULiI6+KnA
b7CALnLsdlYQeJ4gxx+P4BcYkmItTj/gDGXDzO88MOkxNC9ug7FzPlQ0uIeZCfBxUehCRlSPPhpr
apvXL/3a0wfad80zqFZhDDnKCrZeMG7Lwe+mNbchOi9IuYN7Jn3nDnsmXmCi40yopv7BY9Pnxl2X
AOTTitxM8+QOmRmZvhjCefrLSo1sEBY5F/cu4eLwCRznUStj/bTbJiBU3Hh+UmpgZxIJ73GMg+1k
Jz7cqMaZMRUZ+6j68s0jfoai8HxUUagRTQ/1GV9igu0V6qiQjzn0AI8p/GmPgZhXHSrv8nLJ9YcN
0JdN10arKG1DO+9FC+wJIlPYW7h89D42O0NZ5QB1dw5RpbtZ3d57GSO/2lcaiTrCkWRAl4Iw/p1I
4R47TKq8JkOlXiLb9Xee8bwyCdUYZdOwBqfAtwQ41NH9QmeKdNL3/JLJKr72G+0NeAc8ONV5EdpW
GKv7AcwU6sVtfOVXffXRYPQP3Sk1R7e1NebJBJ59dqz/jBi1OhB0c1HLjJrmu6JQDnMvsffULN4p
kj1OFF1Fy8GNxzpfK8//0qMVDl/VQbHHxYZBldFu8B+SVsa3ieatxlZk4N2tMQF3NYwLyuJV4rX4
K8e2abU247m1tj/Ausu7YXDOLGRj6zWvA1fAqjV04SvRzchqUkNUW2ys8q8YtVHOfAgh9/HiIAeA
uyqa/rV4MYmXYDemmJxMfcSsl/Q8GZ/ZRM3X2o5MXEmuvBjl8wkt2YiYoE2R8UddYZWDLUiE0BYt
Jonrvaj84OR5A9Qs0+Swp3BBpaNgLmdn6rXNnfQEDvowsPWYEWvGaUd9sKRT1lmvRmOS4lDqWzlc
GXgwA6A4x+YcwcgQ6AEK89PAIl/cYT3Fz/EYb/jSo8Lq5q1V+4qPCpYtYmVHPjL+FjVhcNj0wtDt
XduL8R/ipnQARh3WbIY9zKhzX4Zsq6NGV+tY66A5UNF5Zrf4xvgZML7xtJ9qtsgUuuP2Ogon/yDY
pL4G84Y+gMSCKHjHh8sT8ew7RSbwDEWJAmolvMxQrcOuNj19R+nCAZ1o9RowubX0ntAMH79KDG9V
O5dU6g54FvE9cD12xLKDuUNoou3QGD86zxb622FTLQqKCMtpY+PvUO/4XxXnqOJXctvKASHcPkCF
kWRzM8Y3clrbR+Py7dnnKD6DTjy+rglGYuB6NT7TrTM1smFoE9JuxRGGkp3o6rQdkKwjJ6HBbkZD
dU/gVEfzCXWuBD2orv4m4T1TWDfQhZGVu+zaxnVg3DLQ7YUu9QQU5gbX+WCGJ1Q6TsPyg4i4PiBV
2HAm8/4VaPNxzDqLM0Ru/vytj7R9CfCKvHCHkRvwwaczqf3kBci19SNGvb4Y5skJMwSs7nUECiqa
r3ZzymVS1cdUUQPCFLoBX8a1jzFQaRo/j1aWPHVRO+4H7sjbZDLtkbR9/LLNXN4sfRg8wLtKaFgL
TclDPMOeJU16ar50Pjpul4D7YFTnXDhs6ObGKwCTWOkVGfBXrMX9DhJ+7J0GrqWQ5ILTQ2k1w13Q
+R/mzmQ5bmRd0k+EaxgC0zbngTNFUuQGRlEqjIEAAkBgePr75elj3XXYRclur3pbJSnJTGQMv3/u
Pk/nWMbzGn1v6VYzET4ItfNSEqAfNU++7GbA6pRltNTVUzHlod64c58/J9GCDNMkCaXw1ryc7dHL
2rXrxou/btrLdLPKCFvn0j101ipsqm7aZSK6pH620vZWzBo6Tbi3IAPbtFK9dElq0kNFSBLpXVUb
POl4cg8LXe2/qKvvtz7vFRORfmSUEs6quwtKWb64NFx9xEnI7CmqWQuaKhtfOxXHH9lClSWVisn0
lJFFdt3Nnfq5IG8+uPlQX8cVQ17m74NutyYq9E3SyPzKHQNuPAzPx3DjRKMcN9qPDVLcxBAx8YjO
x3K6DNSh1ROfas9HSftZKYNrNzDLLldZcsKYVf8IB9QAx65tfY76dIad7dmRN8mlYrJ2+SlX0tEI
8smgt1Ft9Y8k0Cu6k6uOYU0QT0SYLsq7KwXCEHuEuK0ZUnPN7nCxlCrnjF+ZuSHrwZf34Nn2O9FP
4tCVldosSxkhxevlJopavCipdO7qXDEKtmx5LOVcM/DM8qvAKezjopg2BHVZ7SJ4yPMkLPe2qE15
ow3DiqxvyMxlX5ZrpkHW96qFOHXGmTZWzuRm77hYlNYQr0KtZDGWV8wYCaFvIpdJ+KDkpg+iepsH
HQ+jcKP1aAlNHrcfnKrYZVcJZPMUB1M/7zqwimwVhcDfw+DSXphkpAavAp2kyaq1TfDUcP9JNvAw
rIiBRu6igWXGshGVy5ubX26kfjbBSiyMLloUEgS5KU6K2ya3gk1F8QG3yIZbcuM03vc6amoSeC0I
G04rgC2QEWKtGJUwq7St7EEOwr7lw8rfvT4FugiqvrvxjE2abeTWtF8WSFLSj1nDVRV1N5EyWI6G
hABRejN18JD3cbq1F2e57xgtHIXX5ByQSOTXa2OL5CmNCHofgepBWP0oh8Eq6idqJeqtM1uar1vT
PZh2zO8KSgpOc3BpOnfSbr4dHIuCoFnGayvtrPMk7XlrmiR872KW/xVBn86+5Ru4s6sEDZiEdZJz
iStOfDJEdCL4BWYn3U0tEVTsAO3aWhp73XDiB0cJ6ZX3/HE30EBAMGEVvwzlKB61irrH2K0TmnRs
93vd+OXO7txmH0xduY1KVPVo8N/G2WUKmjEM2mBBFkxRCYR6CMSc3aSzaNfdkDqHNLBLb9XFLkeU
thKD2hSIsCteP75dfMe604HbpnvmPv4E1DNJjq0Bnwzzqt695dmRFHwrb1iuyHo3T3lQ9MO32TCV
vrTsLDQhalm8KsL232jFC75ZcGzuKrP7VKzYXYVigGkXDCBRWccNQX1OyAVkmI65W4N9mXiSGILH
Xr+rUFjNYziFOUV2Wn5IVExmKyrJ1ZrdFHeZBHO6GAQdlnEzG+txSO0etT5l/vBkNcsUHQwdBB7V
CljIGSQM287vh23kJOJRZZneyMwMjODj0b4uo7jemQjpfoX0RwTdsnScjKYZ2CqWc/ZiOC7vEtdY
4CEWdzfQyvWMHrHtonba9pRYHewqld4qDzx6QMMUpIef6pBLtDqEMf9YTP20NoDA70UeheusruWD
mvPxSbMC78Ouc689rw2j7WCL8nvl5fUtCmf7nOhmebnUwh6n1ClPfqjzY6VKJudF7VxwO0etHPaW
k5ha8962XnWfFuFzC7v0whIpj0w3rXWl2JSUr+q3gdaMm7od5x3bdvKt7VP7ZPe5Oo9dUB7sBfyK
1pIFsKaL4kMyGPcotJs+QSTETw4bHevF7PGG6mqXTcNYUffO7JBRfXpMeYO289AyVKD9jadHwCzc
pyKH+yqp/X3wI5ZaYK1soTaSZfzXPLAiFFOqfo1DAW0zzYOvtt7gMN0N/PE82FW5LVsXNTeUGjxO
JRR3rLNI93c16AOXDZ37W9XHzf2s+4jAa99qT9qus4Nl26gMxFfjXVd1np8Wy3VPs8iGm7Zd1AE2
ERSLG0XtrXQEJL+Yavpm4qi4RTVNznIYMfeWqRM9qGnkS+CbZkMq1/K0ZH753com+1vVOPEeDbiv
15dq1Ic+x3Ka2IN3pSzdngbLMcifAQ3eTSdOkcUEldU6AUVjazjGo+7v0QxIuq2W4mfaafa4bLTW
fc58y1geCCyl87fTNDOERyuW147wrT3D12lbmYT9ktWhv2pkH0OlzHFz409VtcsTsRBuNGiiZHqs
RFkfNbca/cdeTUEXnMlZHkEaVWNdd5aTPQS9J84UNyxXFRLd2a8y95YJV7WJWUOVjswxIhvoMffz
GuE2Q2hdEaUw3qWLsemEH0ApBDedowyz5lc2Cgeccy5+WrIpX9ixm5SYjpjEJNTngztyBRndNDpF
RTo999Q1HMbYzc6FHIuHaRjwOtX4gOHnwTPKtc3kN2SUaYVo5E6zQdipX8fcig5WVfuclUECVksX
TA0Turqxmc0ay0HfdeM3b7KC6zRcGsKapo6WoomW4mJslb0KuktRrUnyb5P22t3ga+9ZB1a15/o/
bzvQxQMjpJaqRkRnHN4NlnseUETkXmrDP9+Gt2yu5gq9PP7RppZ3iCGTrBMy+6QZmRXZzyzMDIBO
KdJTWE3lVUGu7jGahvwjDnPrR5wW8xZNS62FvSBNcb6qiaZkPnQ9NqULE6LjQ+g17o5MoOQxcjP1
1HKwY2eBWgMsa/CWWIAnXkchEvtXfhA8LW+s9M7PyWq8n0XBHXsxpVgzLiIgPQxVshNYpb+h7Ne3
icrmAioP2XWNDd9Z170VbpkqlEdeVV+7OrRJfM8i+LlIr9IIijhy0Sh5pvrjRCAEWgy4XJRGRNQz
vFRYbqt4emodq7xrGTht8jJor1HJSfRAb9vh/HROAzfLc5gGfBc7Eb+F7tQ3myqQOY1RbQaSORRM
WlZd59TVRrHRp1ygHXA3ukVuNMH16S5yG3VlymUetzKVfIe0Y1amnugk4bT9kJVLv2sCmd4lXb2c
K86N13qIaBawud6NIs6/50s1r1XpYcPx3GLtk3O411nmrCvLpxclE/UasmBGuGyWvTuP6d5jjsx4
d5x5NGtSqo+aZoB63TtpCdBpux2kRBhXqCTWWOztMrCOpk3haIOROyjm9VNaFM2mcPLpQcaAYdkE
45QmzNy9eowOQZlP13M4ChuVpMz3dWvi89BlGeP8IOQvTjo7E8jFjTegaGtWiX9nDfnsMnGCuuGS
V90Qsm/fp33inFrL08e6nPKLQuzSjlronz4CqLwWhhK8eA564gQ8HTyXg+xfheO4P0ZddLsxj+sz
qzect3DGpl9lBpF0RyTokq81S+qHnDs7hUpti3M5T/6+1Xl7LAW75uR17msVXBKOUij+8C6qLD44
2hznX2buzI0z5PWReT3foCr2qdAlJTt6sEvOrF09xfWB/JplkxfSUKEawoH4ZTptSxEvO+6UI3T1
Ep60UNY2kXN8EqEcX5vFSu857fS7pYitTT9W4nrpdfY9BCjI1tqJKaVL/JI9NoueJj/B69/V+S9d
9u68Fp4vbkQsq2E9GC3OGBbVi/BMffB6RL/UkS5IG4aBlSp8Fzloae6cMajnba61e1M7I5tm6FpX
JgvbPeXc1K5y6hoZ09BLildwucXK4GyIap6ecmxU8XqOZHyFUDWsWHzFtgwVldzQ+iEuMVXeKmtJ
h22OsTte9YToI4BMwDPIWgpmfrJ7M6w8ZOv1GC41xJynXlgD7duRCdqxG+rozucE8Vo4ul9rkOL7
KDbOVhRJ+EjRkTVunDby1hwNgqdY0STDPCAoz6otR70hcUcwZ/Zrpozag1Zo7C0lEP49O4z/0BX/
wkGqdH4RKAnDZuE6twZQLCiJUamzG0rG2aMnvUNpTfWZRkJ5nw+5B7IFJ1bAcZ2rqXbWPovkRURh
EVkq5wGMpHpAlcp/prUU57bNl48Sqhtoe1r8R+bgCei0mbdJPTqrrJ2XD06TF52AylU0CLEVjFs3
uU0dURioaCNNR0AOz/DJZEioKLfuekRc39Yt2KytO6of595bbkq8Ds8W62C2ngdV7HNvMjtL6+EW
M990R+bRstXFpMZVRCnGsSqZBweZibaWjUTGj0IBSRnSeBSXsrrRVpCyyEflw0RUcrFKA1E899HE
vDzrGdejkNONlAQzZ7Io/5ZLOd5UpB0xmzLgo7Xg/oyEzCioTpdtNpUyOhSK4RwuhKr8FqfW8OHi
6blKQEazjT3yxF4zrk84dcoxXPeNx6hwLMVw2yacuteSfYPvb5jveocp/jjRFreaA1uewyIeorPl
USq3aZRw0MQFi5nRUXXnDSi4ve8ET5SjAoQGZhhWGpwGX9+lqCOprYO0+/HQjRYM28A876pg7Gmt
RxVPz2NpI5FVynWuHB36N8x4k0eORM5D5fbVlogyzkA0eTjbNE9TYqrLDiSyCfLyjUFjxvOqC+S2
kQbBvU1ZJ2SNnVQOo5+xXTe+nvcM/4x1Jos6Drd1FYQ/potaBiiWHt1Be/c4Xeb4trcse+MY7Inf
PBNY8S5zchsizXO9/goBZmHG53hukD4ajCzveb5Me27QXLrdiaa962Gyo57hXle9OFYgJvpuc5U+
EQAUNBtTWj7T3DIx13DUTAiFdYnZ5KuJqEhsPs0utJySqTKhA5wbU11u6b6PicYFoqAfK1tjSgj8
rZ3aibkK7GSWh1SzeXKFid2QghqRQI9YkPs2nIZvMRsak5yvY9lGBTYBJ71ufeCjB8fL1VPSMtfY
hDqL0fNmcKV1pgpmjPGQtT9l0Q32ps70rHmDGCuc2glFZ+XN1jxsQS08/rgeM1whWTBb6zKTZKB7
8TLmK7eQyRNzv3xctyEn8n1gT/V4QiMBHEnHUVpvStJ8qF1YfrZi8xMwXoSvdYFgTfBGY8Hly9wv
9l6gM5JBHNMsR2NG5zHnJGbvSPwqRwwRqlqYaWj2Y50NYpMv2qXrpQuyFSPXvGYSZtyHyS+Dd9fn
ZIDIN+e39GDxwS9zTJh7XWNUyYud7nhoOxS4Z/CNcuMx5KQRe5hPtFVzt0Go2kWkmHtrgBNm5pPo
fOYARYHfSFSuOkhhJduQsxiGgKDiggjNjsy/lOWu00v6gGJd4KvhQTuBy6X7CbH7UTdztRscf0lh
Qaf+pg2zLjgwTEnh1AFrt1KY9rUL5/4Xg9Zu53aJIMOe0aJJUXzWvVXmDIncEi7TLeZVkAK6Npa/
bPSQUiRfBYzMbqp8mv5qxUVbHdLR5kta5zeL4hSU24sqV52bZntWN3otSObbm2IRb9lY4GBCoHyr
s7KcwZlj97pImuGt7/ry1uPr+ZBFRcfgL2p/LSWchBryZQfRku8yr7BeWQSbbE2A/7gFTS9PmY5G
rmPIMm+iIF1jGfvml7uk6AZOjoAO/oCpnKNSULhXorXmX3jwhL/29NQ8wWFmO9NO2CEAlh+0YIAb
pnV0YnpjPtgNRuajnmZd4UMqT8YK2ndD9+q5DHo4m1EGyl2JzBm/x1UoMnZCwr0K1Q0wF3pmjDdg
X/7VcAdcXJ+ETiB3vcpIZ2PO5DRnxgrxCUZmkLtaavuxrwcWKwr3zMZPckqgMpvayXFJmi0QT8hs
OFgeumqk5psQnQ8/CVN+SNnidzJWH63a3O1OdT95GIZ0wygmQTyrreGccQP9y+XYtWXEe9kKLzXh
fRpFw1pElfqwjHbfg0Jlp8ZS9TuVOOUHiQXdoTWTOdhJQrHlUF1cSL9XOL8yVl7ciH9z1zYqVZZq
5mE/CW0dQpilwyD+hRtC4v/+Jb5SUD8ZeBM/dpI41HJv55N99JdebO1iWv4g0X71C3wy60bDgIVg
FNW+6KyBr4aH0NVNUBbx4v3BfOp+9RqfPLucWLmH01d4tMBJDgQy0SuWWJZ8COdhPPc4LnN2add6
gWEQh9QW3gN96OVxSSPnHkRQnbywp5S98KIjz4xfrKUnJ87mXpHvmWqqV3d2y/tkKcJg4wXDzCiX
IHQLIbtciRGu/TiGQEa//zy8iw34HyzI4Sd7cCy72BcC/SmKZcJwlzplTPxjGUEUyiX9aY14DDBJ
Jb3ccMMpDl7cTFspsS6Q4GTrzaIN59UpG5pfzL2j50UGPPlDOzHDKzC0APeCS1/jTXJfRyuKbsok
rx7DnqWIFqhqn+VeHaxZEOV7tKAobZCas9t6GsofZV/J+8HgaQDr+VNH8lef3yeX8uTXfTtG8HWe
t1h3wNTOaxt3yXciJygx+/27+oV993NTRWI1kx/AhfKhe9MHW2f9I9cW1ojZB1xWRDP94Wn86oU+
BRsQMsHnU4v+6CWh2TLNtzb+3MldFnrTbeNV6f9bWEdwyTX428rgpVKZySKdo3btat8C9j/YXqUe
hMe+IkyQboVy9ePv370vwhI+V1dQ9TJGrT8PRwUsRLz0JaF/HqgCiDm01xxAAujV37/UFw9DcPnv
f/u9UunanKSK7phppbG3pWa4RxW2nyORV0+/f40vlrzPRRYknPmtPzXmWFVZ8834rr+eTaAPv//X
/xW3+A9f4ODTmtfOsSwEAvqxjbmXRRXbtxms1zmy450zC1wfbQUQyaX/7E3CAe5Osq1SHBgF8WdH
3xHVvQkYLxpv4o7CXWOV5U62xRJeHOaC8J8//KBfrDSfq+dH+BVGWIV/LMHjwpWIlv7DFbW019qq
oyeZFPMmjhTX76C7jOD8LmJ8q+ITcjjS/h9+in/OxqTv9z8/8boIvbwg3O8YKasy+w5jX73Wbj6d
mmLwJJb40bq3bN97LuUF1fN1aj+BsttPHNyjHyNE5QE4grSdqBdxsdaNO2AcsLt5K4TdvxgrBR4n
hGL+9vuf+KtH9NN6VSy1boyfsd/UvcsMABTxUXDOgIPrkj+9K1/kavif4qcYYmfRrDOFSN0Fp5Jy
vouBvj65UhdXsqzL7zGwNmWPfRO/YKZMbiuDYmKl9bJtIS+/kRcNep4WPmDSpADRlsRn7C9k3h6K
ALjkD0/RF+/G596OolHkmAWsDQEBJyfyeq/7XLPyzfgRf/9+f7Gk+p+WusyuFEFphu/TyO20KNzw
Gq6mf2vEJWXLLf+U8vDVb3J5/b8tPdAwHEinajjiR+hBhuvlJfGWvOKJm//U6/zV73J57b+9BjQn
bETBu2Xi9BAC1W4ix8Meajqmo+ZPRWxfPTyfznSjW7qxGjrWa4diVVzlOCP7Rpf32QzFWSnvYkEE
YZAZzsk/PLFffI39T6seifdem9bDcCycyfoWMu7jIklSBVVeEtN54bhvvmMY0Drl6NxE1sAQ+/fP
x1e/rfuf72ksJQbKNBuOhHQw6/ZEAUJAtTso3FyybhKXJL5hxULTKwvo7u3vX9a5/Pv/sM77nxau
GFDUQ1AAySQSaqY59zzIGekcNZ5xhO5EdQh0rs+JKZjRjbCCPl7EfVXXnLRM2/8p9verMKV/tcD9
7aGqSsCoDtb0GOXGOwddETJrDB2nWAV5WKEw1XJTom2vaxc2lrOkBDCHkbD/dOj5KixPfFqtuJMy
LK5zc8Sj475ECUrMBp0H0t2xNLZ3ArzPsRbiZ5SSvMT0XU7PDKicalvECsijGLk9OcRsYYPtuB/8
4cn44tzyfzWTeLYdG4JgjxVb50vSjeVmwQ+zzpWxNyLJNQbIWO9//zx88QX43FRiqzxr8spZjkVp
iXMTu97ageY++Xl6KckD8+qTrNzVLdUKGRTYH1bHfzUd/MNj+LlopBg6WG4T8M+PiN9N1/XXXCHk
o5tn3joNW58eYqi9rWxMePDygcSHZonefNwRVyB19T4pnGTDplqfbCZJDxVmq60Nc/+ajrVD68dU
nWRPtsvClDPcwsVUz1OeTc8zM4nny7maK3Loq9vaUsvdtIRqi0kz2YPMlddzn9bA1jpJSG4PRlgJ
PN0BjvKTNw7+dVEl8e73b/+/cqj/6X34tLQqC/eoMGY5tiapP5IUrUfarktvq7X49kqQEfTmA9Fu
G0dCluWD+0t4ZY6RF5HU7UPg097zo30MTclkh+SGqSaOZx03tv06OH3/hwveF1vApUz371tAIl2c
Q+y/R1s598UUPRFPsWs8semBkf7w4H+xlYlPi3Fnkm5CA8W4MlXhYek75wYaSh7Dy+jr9+/3Vy/x
adVNlzALmqhzDoCK/S4K7XaHhwMP1NCbP7xTX73EpwWWxZrwIqVJXymHaR93udkSxhrvdCr/3WD4
P+p8/vaPJfT/UW2//6LM/v/HpvpLRNX/7r/dvPfv/1FSf/Or+VRRf/nz/26nj/4LKMkLQ8+JPY+O
ev7P/2qnp7fepujZDtzAde3Qvgwt/k87vfA8L4oD/kAcuJfUwn+307vBf3ki8uzIDxjTu8L9H9U9
Q6D+w4YbhsL/dEArLDmn+Cv0Iax8fd8xz7uFK5DHkYBELDsMo5EoeoM1fQyN8zwNRGlsXI3N0y5r
D3jKZu6ZaJkc8mzGvYBAsIOAb6+kzAl78Ofyx+gN3CZKxiArdF/zq8rgVOyekCRFuvtmbBeCke0w
/KhxRR3apOhuMmXAa2Xvvggh1bVwPICpgSjwCOf041JxIE8Xx/5VorNsKEHTeqXtkqVY5eV9jHvq
pHGB3BSjukBHTQvfJrVf3cX0bX/UPhpAISm4WvypeHWLUvtb4K5gM/YSKYhN3l7VeUDKRsSl7eTX
njjVxCmcAvibc03G08uYOdVT6yriqvoxxvYhUI7oi49t5vZtFZoHd5lEBUaYWa/cL9S06iqHH0aj
nRwWf8ABiNjj3Az8tYdowbu8kq6fPg0yrIiYUpp7osi85c2ovj9LCZyyqiqZf0/CEs7KFgG2kRZr
XY516cWbXHIcUELmq0LI4Seqv30F2LioNT4RF0NfOoPJuNYdBnEHbnCJXtC62rcZpPQSHlEI5tiO
XfnAOxNKQ8OmhtdXhNPOOLP7KsKZ9LFBdf0mGpT9lsbQvStXQUQQ49E8GKxqd6ayAR3mfioJIDes
YdtAVmGIQaEnEzpsndgl9MphPO5r6by3nM5J3UpjTm3CXDz47li9EIQ/PJR9re8Tn8vxanH8Dval
9Pqthive5IwTyxU+RBKRtdFXjbDgOawJieAClXFNDVV5sVIm8ymMVbqvHDGqbeV5ytllZAI06zTP
iHyxtKl6wrCJFyrjOP4uQ2DpvG/DXy2DoBLAdVbt2oGoTTeJCC64YHRB/M0y2X8pFs6QhPM42CeO
590WFxZ/imp0rbnyyfbFUp3swwHyNijJBVjPzRj+aBEYv+f8reuCiKsf5ZiodBXnvrwO0X6QGkkm
gXuSIj97QuO5DxOsc2t0lvncp7nFNms75HUMfiXWJMQ0AGleeNSN1s26msm/knTfnCdIGsLV6qJa
yBn3OBFm5TzuKq81L2WaWWrXXnhSvIopMNUSBOnP3HNasjxce+v0c6Z2XAhbLAbaFTYhgLZ4geQN
Z+ANTibrMi2EwBHiEfwT66Fsdni8oy1n9+E14pM41JYwC5DZRDCXKIg0z1piREbiOZx7AmMxQeRT
e6tH3/9WFSrfxNhd8nOvZXwzJUI0cA56hFKciOHZhVHqJJzwx/6vULuYK1DFQiIyYuwk1Yhsu7eG
mHFTMy4K/BbyjsOZVfMnbZqsfnISMfVOTLmzU304fYtNRjNthyZyZOMGSc3rIH6p8qjtTqWOimGd
Gz++D5ZCQ6CyNBfrBqIUBNKA7a/zSsVAQCqe0V4McmEUKHnr+YyC0cPxtIOb5mOPIg/T31KSaeNF
8bz3vC7Hp7oc9KuCHSWZzSd3JgijmaQaN3jwVVM8Sjn4I64CIg+btMUJnZVmtxgLwqeTU3AiWhHP
epi5l+XMB5CwW1EStWapnOQrKyq3i17yDBwndNJVBLx8xGDFj+TrkRtB6yv9zXFr9Qs0T3/vvSi6
T73UOxd1Gn2ISspnbIL1B9cchb0OmG1Zp54lA7wcWLlbyEu1IUrEnXZ5axZnZaSZrgI/tOo9SMqA
LpxczOigztBDQ+SQK1fAZgOlpcvy4UhjLNKSQvFCPZ2D1Y4ykhXbYnjLzmEjBXvld42v6kBIVkrG
V2YIRPChud7bwG8oVofwy45zaE3vKdLkBSBoHFzZroO5xqnynvyB0Nf1OvJxpSTlJXiiUJHpSKky
GD3U0pnzUJgODj6lXm4nQY6IGsSblW0WEnzhFKqEyZ1qGxC6qSge8qii7b2/zHeSKbaufKR4jAE1
vkoc723IyhA2SbVNBc8S9gYiH5sy8Ky9N2CuxnQrSSSZvaEe9CoqhJnIEBMspIor0/fB79SbD86/
NaFD7avUmrgxq3xpqwE3I0/ytu+z8IddL917OsXeK+kQah9kHuwHEaSECfiqj96rODaPjqMJgcnw
fwMmhx1+Rh3PsSBQbgn0ys07/7UWigl9P7BWjLKzmhV4dfKjmNFxblDS4bUWW08/4b/4BvWSfseV
cZdfTkOrA159Oe0kyWO7Epzsrzmw7Gt0UPWt9SZva9v5TLmFtEmpJGcRC0cSXXg2Z77WSa3e/U4s
ZtUFuX5celaZTczderPwlmz8OPQILrIMroapCYIPKKUQPDwQzh0k7MX1BhfQ76plUA8UvoQvaTxg
ErfRHLnxIb2nwfy0FG3zo60XKK2Lo3pfxAz3mIeUIyifHZO4CXzZrEoTtfwJndUu8FESbdvQmbaE
YS4nyWMQrqxyosKoCdq9SUV2a01z8Jj5IBNBO9vE+ilHrpI4kO8FPdDHcFyms+5JJFBeSopavziP
k1sQocivTtzhkF8JrH7Xss+sW3eEF4BBGQoSLK3m5yx0viG2wtnUgXbHVa+L9NoPcvc0Vml5E4a5
/RAWFMiuR3yDx2SpPUwqqkly9GM01tW8eO1WtQsBJpaW31NG4Ecn95p9FzXusUcrPvjoj6c8DAIi
FSu+yNpO7GlrhWq6xhXeuOvE1VhfUva1ifzqevjIxIzFIDTD2ibB41YArT4JPOARxyhH/zW6C5mO
po6ctcy7Ze91PjklfpRab7ZjhS9DgTt5agXX29rVxXopY+8o29ic2WCCg29bYtl06YRHAAJ4uvaz
Oq+BVoVzBe7c7zJmzHhsU0IHhih/m7Pe+kUNN4lAnj1Z+4wYJi5H5HNDouXeZg4Y8/tlsdz4TUZ4
mcBVtwKgd8n+c6Z75QzVVtRa3Sjserc6BcJRHQHppCCCa7nztA1Fs+yqwSmvkZnUBZXqrnhP7Cui
qaIjsG22EWDKEv9ZOG687BKlX4l5h4zf7AaF3wBFNL6KKuBI4ipH9CiGQOum6fBzOj7PGyP0Gv5E
usZvHwzo5is1veFNYJLhKDjCrXka4gcVLTVztmHw72gIXjBklRnsXB9nRBZgZb8dHSXOjHP0axwn
ej6VHQaCQ05ADoFxStX3BUhi/UI4XPYM0tl2O0US5F8p9OvegbM+2GqezSZzmjLZm94pbRL/4oxo
MqHNs+sjqyRxQnwxqBTe3QWbGC53d/LvxrDBWuU1JZuKG7R5dqhk37D0cczHYAXFVW/F0sjDKFx5
ZRCH16WCQF5ZkWUfcPB057nqo2/gYuVDnnFvbitnWHNITo8twRvXsQJbWjl965H02kTmuUlac5yI
LdiluX9R+/o8u6dKpW0xkvWC7NbACi8/RXWXjJl3N/c5CyMNnkl6JQBqYNzyCQozGonWYuRAZhvB
RWxhFBbgjxl0S+hj1OOVyrpw2Aw48h4Ku8XHTJxCe2BnYsqfkzfhEeDW/4Crl/lPXyShu+XD7fDA
xGk/rXhMYjJ23dmAveaj/zw0nf/Crg4/aGEiIpRnYINMOjK6bKu7GjASvXeYI09Gz956qJ1WcPzS
3S+lJfIvUUs70FaJ8TcQT0Swlg/Ue+B2xnZAeFkaV+I7oY3jMYOZvG7DS/ZKGlm3I0/omZAkj5g/
k+4ILE3Bvos2fAX36nPiZRzibUW+JAdUzNq+I2Lvv8k7j+W4kS5t38rErAcd8CZiZhZVhSqyaETR
StogKNPw3uPq/wfs/iao7ELhH25n0xFdkhJAZp4057ymlu/LCpFZJ8qZhlbTHTxkZY4YelUqYBGq
kV3kwXPGOB67ljj3H2I0UTys3DLzcQKc9hTMykXIcuC+W3KwhZqImdmmkxj4rqqNrRQOUs45OK6f
YFUhTVMPRfLFMTT9fmxy6aXyptgNsxR0j183bqkbNVEOGm+Xaub4UqVZeg1AGYE05CWAZVpluksT
Td52hMb1WE9esG91XfsqB7bzMsWZd1C0et6Sq9i893OVLLIDiqvYoHERHkAsjOU2NnNKh60xYdvo
6NGjgobKJceI8NIwFO+yThsQTZI1tDsLIj7SvRFgJKywPmUeIFQHKOluJO37uVb7+nFEFoUkcJOy
yY04xGuoD34Ziim/TDXmxjZSOvsW/Do8O+SAkIgukPHutjFVhJtQL3owtQhVQcDwi4u8JLGJ8p6O
dfK8qm04WOg3LPEep2XI7o91q6sc58fQguWnIQcXAc671rh8XWXjEN3ERTuB1jY47clW9eAj2vkn
bPrx0qrK/rsnKZzd4Al9krgUvRp5lyH1YRjJTqsUOMGhUliPXZ44/Q5/UZaUhO3hlTQemUdNnzw3
T2v2TxmasrzVkLZAiAruzctoV4DSA26VN2PVda9GrKifo0QZqAsotr43s6j/gtyLhUAduwQil3H1
KfByL/1UdKQLt53USQj7JsN4gAFmbFTJCW4tPIN2djRkR0f1030cTvUF+Itp1+fWdAdzqr7WB1jj
csWqpRnz5fktb/N/OXVln01d3b1Wrz9+Jf92WSev2c+arBXiDUyOn//175B1/pXEAvr+hyObSJ/J
iqkACf2fJJaiKH9wnjdsy5ItQyGK/yeJpVh/cIe2yGLZmmLoqkMl4e8klmL8YTqGDDpVd6DrGBiG
/fd/khz0f+V3f6Wfa+H//y1r07s8zJqaFzuZw7IdR8jMSuzmOfhTygJVdIumJLQA/YfJqayPADSG
UndnpNalyn0VbRVU/aIAXr5/lyO0CZ9Cu3iX8/v7td6/xltxXUyWW7yGkL1FAVLNe2usj1EhQ3BC
uQ9pdzZyJ82ukHvktMDtjVSZK2ljc20bQIdKvYYIP7U/y0h9TvTw1mujZqt0yqtusbcqElq0Vs3l
NkytdA8L5LFv9WEbBeNz0oz5dpiiGM246F61/Pxe0TH481L5mLThV8wxnrUhvJzS6BbJz8sgSXXw
vFV/kSW1f5FWkuFOdt64nJx9zACnX4btXZL52EWTf1eONZLduUuh+LFM21srjS2UNYJhk9mDhDSl
/LWUSKWZeF1pxfXgxY2rQoXJEvlhxHhhk3f8Z+wRYT/fuydLMnPvColr+HZYSJRDd3QisMAdIh2I
0UM9DNV7z0Y7wuFSVDjazgT920JWDL3ieizgYGbWZT4TU/QBEdW6PnRW/6oCNtiWRntZKFD8W0zY
+f++R9YMbUJINVlPBpSK4y7WA3NT1NcOF1kXvquPunvX8jPgpqlETCLRzUdLoabTWd3nsrQuz3/u
SQDe/LkCIAI6sgyy2umOo9ffgam5AnQwbBBZuCWdIW86vaMICQiTcrrZomaDgH+I3hHJqmZjNOUF
oPF9WPgP0Wyj46g/WqQNDxOw2A3Sx1+0HHEfkgfG0Q/+CobWL6eVoSIF/c8iLu8ueu3EuQOPX5Ih
H+Ks44TKUYv6T7gSHmDj3oeIaYOgfYYg9LUz5WczbrZOGuxivIkKq062lF5n8nuZ7NDJiTapo1w7
Wr11rPweOZwNqYjj+T5+cyo9EbDzOve+ahRkBexFC63ftqWOizQdAiN7rw3uQdVyAx78H5XB5LHz
x0SLHqaq7rZe4MvzIWpb5cV1niv9RjLXHLVOlWbmbpsrru9Kzk2h9ENjIt7RpcWmhQlgcB3j4nX+
axdHRcj0I9dlogJNjkEfi+syKa/rhgtGaU4NqhMqQrtW1mwD2aTMrisH1mH29SD0wOmnD35acwOS
g0+e38DEQjPBT2J4YBh2Wkn4FWrqg6LWF3lk/Tr/tvMQnBqauY/e9cWInwt6Xnl1NJRfA+Q33f/l
pBVYA4R1kXsho7bSLScL/XOvC6VDg9UwTMO2PCp5f6miKmOWKV3kHzoVudvWuOpldDy4rzrGGrxn
cSiEDcvLfDheCQVb6ugP+mhfRSBROY9yG6t7TIBDbH+qcZCeYp905BgBLjKQhjXv0XPgeFo1uLeG
cC2g7TabxJe/RGWLKkXVfXdymAopKKetYdnp9vxgLC1G9hzo70bDNIBgeKNdHJu++1q8Ee1Cp2AB
aUnlG/5rF1YXeZM/Qnl84gQ6bG0dCwU1QB0Y7dAt+43LOa7ZNeiekBhHIcaAWmFe9UP4A9z4fT8W
5NPmvFChSG6dyiuGg2+O5qemkbBpTHZd9oGulUerKPe+kd/G+ixfiMKyZj5Wgf9piqf9JB9LtT14
JnIWuOCEXXNsSSO0hvSpsssLvJa2Q1R+lUhrweEACda7ZFwvdHl4bbEimarwejSiB3Ar8sqknIuC
J6e/sPqjFprgsOuUZKQ1N4Pyj4OMal9PDbZuUxx2t06Peh/2Jd4W5jlYyB5HBxPueOORxUzaHmd0
xTfxnLXRXEIA0bbqFgI3OuwYSm4MD5mLzEs1CLMJMogJquCq9wRb81nzlKcx1745Sptv+jg5tHX4
KtdAfnynus8C+ZWUUr5D9eLKTrk791n3VGAwc36mvdkdnxgw0fXIK+OGIotSHNGc3JpZeIVt6jE1
nV+dQeE9a2/j6gvjeWVM2l6vGkiK5j5LsjUX6KUznGhJlNlNBdTIKI64vstbPHTSLasxMo9KHdwV
HDoc+MK7QoNIXeXyfazpP2BYNNuwtahwOVp1MHXcAezR3yWjQUy3P6HVw60xlBYdAYSB9VRp0f+o
GCdMj1NMD5rPSIj4+1Btrixk5rSiukqT7kqXMsjkWYDiZ2BjP22XDtxTFb30Pj7A8EIsVX2d0Lrg
GIc6epnCflOkqd6RHMd0osaVhS0rgfYv3+ckGIESVN8MD1vp0vDuoOLoGy2XbruseYoT6wWr+69J
mF3bdn6hJ/l16msXReC7Q29W+zLQv54f4Td79lMjLOxyllz3ttmp7VGesfO1Xz7WnV7usAZk09Nk
0jV4luy1ChsoqW2Q6Okz1UXa29+xVcd7m4PKton1VwfB3l1Y6MDAPR+NxqY5Vuyfm2rg4Hz+Xd/g
PqfeVdgyKb36ZUf1+ihr/XWT3g/dLen6O11LrvK0/RSPseuY1bWalkCfpMBV4da23FCRvAEUxbkG
4TYNAVzUMPJg+rMajR/W1NyjVXeVZxBc4IrntrxFkO2iQqg60X2+1DtGKgIJaXyI82+jaV6WZNi2
o1Xdx6Z1Ren9zkszV1I/J+Z1y+mVBo0CLTprD5F8GwaJe/7rF0dK2IO9aUyoMnTswZKjHzQQsA9w
NHy3QWjiUrEra+vZKNHkMjpBuWmjOMMCLk3OoYX99Rqi0XuhRxOSqKjNujXVkp1W2qmrqB0WAzoK
1vWIuNXKy84r+qmhErZxabTJpbDHHKM0NlSYg6N/iSrLeFPHufXsJ0hJ53PMyVprUV7nluVjnQRr
zr+HAp3Wm8AIwjs7jNqHPrWl7YR38o3TUSegiNiAVNDSPflUFLrrX+df+Q0SfuqVhVPAiNZHKBlO
fiST2+wmHckVLL/MC1igCjKdiJBrQUHVm9Mz1m95v+vSzN6YrRFvUr+8xqz+niLEJ2OaXuGV+JvC
4ChdJAhdDuiOIfDjIe2G/tgWrYHGTRIr2SN1Jm+g1XGnsdCDK2MAxbUSfm0d/65BA3SL9p5O+TaO
LzS1VDelBG4rCfiDEvo3BWN0VoumQVx5jO4Nj3PgfJDEczLfBTE5mjH5alfBXdgrh4KC4o2nB0xf
H2hq5po4dEiUzGUYtqZeX1J7i92qm8/5cjYc6s58aeKGI7aFsRliWA0q+kmP6KSt7c/3+OKMFs4x
ShmbLTfa4gh9l64quF7UdU+CtU/xOSKv6G99+JxbH1cot0E6B+OJukANGFmfnFKHi6fTSzxWz6Fu
PIOsRCqWHGjnx+YlOu7BbsRFeHf+XU86u3MuFSlLyJ7j6hAVyTGO7ReEoL81A/2OwOSzXhmvuRrc
WY6Jfbn1kqrBJ5iUzSHJK5ZEE2myKQMuUqrhXQ3OYozC+5WXmhe+U1NWOJdorK3BYGWkOEol/KSM
+FJzXlKbBw8770Ay+2dDRRBfLUbDDRTUT8Io6y+SUpqlCgLrwJpizPlYA/cgbwoPVev5K+G01GEi
HUntRgvMrFxwpZ164rx0NoZWo1aRQC7m+DRcAlhCftH8BH6SqrzToH1iGrJrpdz2hmTQPwVAW/YS
oCRyC3K+LZiEK1uJsrA+mcJdU8Fqxy5apTtmeoyaJyXZwoIl7qPm3H6putw1ifI20/dagwKlEnxe
GbF5Wz0xYqaw3abIPipqQi3CCzHDoPQjp3NOLLSvAs8G1yIfageNUcPaxYhIeZH3VNceQrxg2LXM
sDeDM1xNGlsatjYrr7RwuBWZTwy+0ZeKMhytrnvSogReXNONmzwe7jykPTb4ncMPiLNflGSvMlYK
qm4POrmAbaTjq6Y1UuQiHoYFDmZ7UhW9QghbsT8/6WhM1IlUKeanXLTS0B7bABQUOR3/m8dhGacL
BbZsl9cwmUtlg63EPgy7q5hUWUOiLeZqXOEhte0UjZKX3RX7sWvDI+fJ/nPjm+EOFM690WnuZEZf
LYv7HWhVRBiaFafapaVN5F95iLVYTmO3R2S7nwzERN06Am3QIIVWVOlXJW6+9T77gz7qR11vXg0S
kewl8IaBRN2mJvpHITx2vcV+EA9syrMDYZANJJcQ4FiL0VN47rl7hS0Phc8pkHqjPaoKsqCOHN0o
JfphoZz91MoWGH3uf0JB7qlIJshpOQ5XbHYWkEOgxrxdqRmPk812VXoAkjiMtf1OKtTm8DYz/1fZ
/5vwB+Ju+Z/Nf/6GQ31LR/+AHlzh69L892l462//ggz23w+e8aK//c8skNyMn9tf1Xj/qwZ4+69k
9/w3/3//8O9M/eNY/Pqvf/+Rt1kzt0bGO/stiT8nEJeRq3evcVg3r//8J3+BVy3rDxvoKuosti7b
6htE9S/wqin/YVu2KYNFhmVGQYD17l/gVesPGWEaHMtsG383Y4ac/gu8qv3B31dNxzFs3TFl/uhf
n37316J1Lu9vnFraLFsTjnwKAukxsHfT7cIODS9uVX4JUCA3m5Uk7NzQP9ZOHiDOVrwuhtjjAYqU
PrdxfswnfYVqutS0cBJpck2PI2xY3CREul32q7m4OJl/TeTfKiTvSxFLPTNvQu/yNcj5h33e5qZr
mxBkdecq1MpbW51Wmj95CqBfhFPAONpId3a+6RrVBeqWFOTanVeO12FprZzUFj5AndePdx+AUkMd
o21ouJWMHGhRuIiGvdZ9u9L8Qu/PZaz3zfu6VOrTkOLDM4HVAIZp7BCVSFf2+qWXF7ZcraslkBBM
GwASCWyR/LJUuyc7J3X3Lkb/DoT3wzs3dGJeqvO4vOsdXLKssUP0amavXqGC8hKH8VVW8jkNanux
Eq7k/U5u1BbSxb8/B2qKgmUPozDguSon0jbN+i/d1BzwV9qAK8aqoEtWAmLpm4RgttSqLSlRoLmk
OMoxz0afRAC36aTDZj01LkE14/J2vv9OH8b4MCGwaz8wO9TnDLeugFQl5UUy7JHewln6pstv6/ym
jex9POwtSV0JmaUZJ8R73pOKSQue6PcdidNquEn1cmWZOp3C5nOEcE8wGU4mdb6eqMmh0aXLwSkO
OjrMrR5fDGn2UHrNhWFUl1XV/DrfhUvfIywBXtQOXuXlfI+S/Yy4A4Zpefehpt8o4O9md5wgyK/M
S2OjDTsj1d2+9laOnguR+UZzetf0pBcmkjCR4Y46ZzVAbuOBc1B/OSm+v/KIhY55u528e0SgBVKE
5LPhqop8GTTWRd6bK9N2qWkh7ElIoEMkB6QCreamSLqXwv/75LO4YSw1LUR61yHf7gO6RaJF7i/h
2sdbe/LjlXVkqfX593d9Yo5R6SUyQp0kfUBm2vtW++A++pZHftf01FOJzudlI8LF2CZcY7m/OD8P
5249scoqQsgqXhvKZFcNt+0V0Ch2hB2KJdV/FgUlMpgK2kqRYql3hOhFYLqTi4jn1NH4Nc0cENW6
+7FPEKJUNdN29IDmuvipwn3Ap4HVYIMUzd5Kmo/tpbK4VUN5NIYWekkZOerBAz2MkxdAvvNfsNA5
AER+mzooZJtgfmswut5wr0S6W6XVl/NNvw3kiQGWhX0apYGp1MYB2fue7U16kfLI9bTPmlSiyPCM
A+luKPdxVu8sWbqykaI+/9ylTxLCONFj/OdC3EfC0rjSE+O2w7zxfNML65sshHE6ma3EgRJzH/B4
QCtBgzSgP3rn5/n2l159/v1dtI1a6nS53OuIP/pIQ3TdwdDa14+1LezJqmwGpYmqlyujmbE1oglb
qXSt1L9wkpGFWK7hPxQ5SQb0rMqLkTKOiqcRdP6LEjwts/czR4Ld+e9YWDZkIZxTfVAmJ2IM8BK8
BSBMyREM8mDe432+skMuDbMQ1kqk6YUDh9id1NFE2H4ctnA5kpdkSOwPRbXlCFFtViMKbAUaSL1m
/0gM/YHS7soOefqkZzlCSFeopQHLR/FJRWEPnoyyR+9iCy3iszVE+76SH88PxOnJimr875MVggqk
pi4fXK/FLqBWyfMPK2M898I/Vw7yrL83HXsDWgtOAb8NelSM6vJgA11Fu1QxsDaj8JZG3d5aW2FP
F0UtyxHCGk7KVFY+BCNVlR7bioxIfVChKHVIEgCF1ZTplqTAxoRrhH3MUJkwCvwP7d1/8UbfhXzk
VzglFNXoIpD1JTOTKwXHzo8NkBDxvu34iT3PsZhy9w6f42FrAq9Z2TlOx6ElovEQsvNqfJ0ZI9NG
Z2d2burBXCNrhmBX9+38JyzNZSHYNRwP7bhkjk2xBJY5dzPjCxquSMaoGKXmK8F4evWyRCyYL8Wd
jsgsYtzKeJG31jEKVdid4TfJS90UigT42XhlbVmIGhG7FcVGhmByg6h60XxJ4R0DPg9XsqtLbQuR
n5RTAElpXrdG+C6y51xOIQZj54diYbxF9FQAuTXD+HRwu86C6WFcmV6OO6DpmvLKfH3LPpwIe1sI
e+YQ5rlVxiOonQ11sCMhdmFkuBeDMn/tons8pr520ISMLzKivCOLQhaQcvWrY86NLEW1VUdtM5U7
lELyKzi+b3+n7I3blkUDT7OjDa9QU8Pd0NzPHqezQ/D57lnqe2ENKTFj1G1IXfiBZ48G29EUrCqV
zPvOqX6Zn/lujcDw1QJ3n3KiUaUnS/7TMK6RcYH8/azm3xALTVjfWZjOf8jC2msLq4ZOSrrBupvF
0PYxBk63ef4dZS9ofKz0I84rgGXWl96lWSUcHALNtGX8YQd3lF4cWbpsqm5bTXCvpO5t7KQSn7ro
BnMUGUVfU8W4NJiotV6W2V6F8H7+m5cGT1hm/NjAYTSkg7GyRRMZXmaS5OnK6rLUuHCa4Hit24YD
WRsT0T/x5lA2CRDTjzUu4nn6Bv6ar4WDq6kdKBo/ey2z8fOHekXE6gRqGfSlzNgMeveIBP+hN6X7
800rc1icmNKiB6LTIvyHFuxf4w5yofG+s+ki/vs28vMYM8dy9DYbamTjiHgLtMLms6Q8nH+BhVlu
CUsNNLPaCnTk1hIdSB2OXbipZnvF6T8bUrzvgYWrTeeayrgSVQvz3BKWBzj+RWPAEscGaryHJPhY
OSH2MtWlM8krJaqFefZmN/lulagSkGdYtOCyZ1bOPvar4NhP+C+e77Cl1oVlwYLRHNkeIdIEskOW
jWvoiGfqx3ZFS1gGrDiStAIzeRf6YoHnRgn83UnDi/PvvjTYQnhH5qCkdm0MrtGgHzaGyPPJ2776
ImFdbhu4UdeH1RVtaaCFaG80pcVkxjBcCNT7HhtBuRjuZc4WlYb17PnvWRgLsRJf4+ckVxO9pQ0g
ULTsBtnrx481LRwhJDVirZfxJcHe8h7l9e+p0n8oD2OJlfLCHupGaQB+9EFwUAx/XyF28bG3FqLZ
xGmh9SXe2lcLaJFF+9R/MAOG8Pjvm68/qL4F5Qx31raQXD2GJdAZ0q/zL75w8hSryrFcjWacVxMX
WFzPmhLXy+f5qjHf2DCKcYto5Wi4MC3FwrBnYbTTqRr7RJ/8NEf/FrgjOgb9YSrLlSVuaVYKMRwg
pYOBwUSCIc2/TtF0oSAYc76blpoWAnicokF2JkyVYe/c1VH2EmAmf77pkxJccwlWCNhExlMkm1jY
TEk5+tr33NMxpLNuR+xlc86N6Y3W3/So0QOajB5605vvgNbUXTT5T05gI4Sf82+ysCWK6pnapOEe
g1iPO4Xjg0/pHkzsDha+e775hT4UNS+tAJccq5AARcAk1jPzodaL/fmml/pQVLvU08K0WZLU2bAb
uxZ9n3f42ALL1b3enerkWDVzF8rJM0d3wIHblMPkyO+YOdxAmJ67VJ+mlSFd+lJhNeiwY/CMjtWg
LNVjp3n3vmPuzn/pUtPCYhBMVM8qA2SJMXUvXFeOeNusvPVChBrzI99t38ChbVzOASUWvvZaM7Ok
SPoe9Pip6LGzsnEsTTFhEzdD0rFWaLIRAm+dPPOIywlgpUB/+lj3CEsAuBYdheBCdY1iuBps+TN6
QR/bPUThyjGsilDWmb6Wz7Gfowf2bxb2GB97cWERiHK/1ItBHd0xDzH/Ui8kv7k/3/RCn4syk2Zj
h7mc0rSSqV9CfXiog+6xS52VVWNhRopykWEAYF41CL1BDdOtSTrastuXj726mOGTa4CkIyIOeTj+
QIDhK+q8X6yu/nm++YUZ/4YKfzfjHQeb4SGmslF57WctxqjVpCCgKMFX22zc889Y6p55VN49I5EV
PVO9XHVB2+JTWh/TSFpZ9RZyU6ImomnHyKGY04j1QKJ9Dztvm1UKggHwFFgUDN1ei6qlGSRErVqN
iVTnZLylLn3WE3M3qpBq8rXc/dJ3CEHrNWosT2S6XZmMRdHYD/1032O/qcp48TmHj42DsIPDShhG
C6tAF9TXfTxAjs+dLx9rWohd30Tb37FJFmtBcp04yh3Er5WmFy4O2vz7u9kT6eFY1yFvzSkBK9Hk
VUozzmX1wZOvTaW50Mvpokjzy/MfshAPb2Sld0+rsOmpA7RW3DAqhh16QcMlciUhptaldmn0+J6f
f87SVwlhDVussxOrYilFeG8rIQB80HSg5mBD6xvkMZst7juYMaj9NyUp15Sql75u/v3d1w0jqlEW
1rZuZio/7A6yFdpgjaodYHu+nv+wpUcIwa6nRl808zXAgDYW2s7eM2s39cofrer9OP+IhVgUMXGD
7uDT4lBqt/0OaCf5ok1EHT9bdQax6Y4TiRERE1cDvpVz1lvEjlBm0/a2nG7y8ODVMx0Q8m5Ur8yC
pS8Rwl6DkGZiYEPJLvGuxw4dF8eudw2T+3xPLX2IEPF9YiJx4wSc2ZOHdvwyoL6BUyS0HYoFg/JU
FivPWVjhRbAcR47aszRczLLYUu78QJ+e5AQ9n/NfsdC6CJTDQiuTMXUeXRRy6nznB8nwCTtCPV55
+znmTgy3iJQbC+jzjU39HbGUu6THe76JrhvVvBzbbt+O4cpCtjDYb/zNd8GHsVcKQ4eqgyo3h0ix
9/ORGK+slbPrUvNCbGeBISuorIwueGhQxFES3NgRCgc12o0fu12KWDm0HcwEpi759Tx+qPTmHhHB
NcntpUGef3/XO5YVDwoaXGywXupdOT0Sq2lWrJSwlhoXdu9W9nS/SCgMJAE6RIEPw6kZ15xHlhoX
ghgtz1ryHC5TclBgIDRlT/PF8fzUX4C9oaj2e7fUka2Nycjc1K38tkLnR22e0/wYJfZGrj5N5d6Y
2tfVxNnSHBK28QEXiHxEBc7V4uFXpfR72cq/9ni1rszRhUgTYW9qpCaWbfA1td1lGy/+s05ffAri
dlL9pJhwvs8WdiARANe0bY5GbIidRRo/y45/jGIHcw95W9aog5x/xsKY/wMBJzlNF8RMKLUMMaUN
HFTiFBz1Pta6EMrRLLDSGSynhl1eyXb7OdbWDppLnTOP/LswCwqt4iBLaj+q86OnZs9SJd0GPrau
8kfUt0nmvCnYvHsERr5NjiQXsAp5vLCxMDBzeasjSnK+cxbmqIiG6+WoHFOLOaqisY5TDgK4HUyo
cWWzWeogIZqxAAQ2g5WeO+FbjizjiM1ONRvN+7tGHy7Of8PSQ4SobmKtHzQQFm7VAspFiNPv02d4
zfjE5+75RyzNUCGU/SQwMIxgFEoz+j7Xcpy4/BACyxLRcMBL7dApefusBmSUdxcDA53Y0soRfOHN
RTicEmdjjvsnNZRW/hpq0gU4nQ+++bwuvZuaptkNVpQpnH/1ae9k0b4wvG0brVkJLL25ELe5V+OS
MKLbbUlahoeGdtVZycqrL7UtBK5U5SCGQ4PtHUJ13QUPiIQ/nZ8qC6uyPD/yXa94aa3gncYUyZs0
3SJhfYMIEvnAARXPYhyDC19SVmbl/LYnjlqysBHno2Q1heNQ5MXXXo0s1Gi6i1LyP9i8ELwo9A1O
FbD09/pQ3JYGxiJ1qF+EXbjmOrUQuSLyLZi0SNEBhrtRjFaxLj8VpKqRpPpM7vXl/HAsjbQQudxt
pBI3bK6GjIRcZVfYCq30z+mmdRE/onqdhtoWaFAQaVvHK27kdI3bsNS0MPcRvq+UXAO8Ok0yavqh
r+4nr7Z2H+kTavW/T9FGr3MrT4BAJ5OGO/NYXSujt3LGWnrz+fd30z+fZDmVIwcp3aZ+ZG37lFtS
+KGdHC+D39tOYW5VZQu+385j6RAPQbMxG2XNwmUB3auLmjVT2GCw2umGG6eVnV44SGj6t21n+eUm
GI0SdfCpyl4kHV3WHcLn0BH7ZurTXYu/7PyPKFfv+wJ93A8Ok7CvlZ2Oyws5JncYIE1bBVnocGql
FXjP6cVDt4XAwB9hDHAGwMegrNIGqxlvfAh7dbhWa2be/vxMOx3gugjmaFog3nlu6m5qP2RzKlQO
drUjP2rS8/kHnM78wBz8fUqM8MnjPph0t8CtFi2BNHs2koNffJeDn4blbxNpTehlYWKL+I4yG5Cw
zDLd9X3ve9FDkK3sbGWkT2cWdBG70WZW4mkBbYfTa5/fT5gwmKQuamDNcMB3KDytRNDCoIugjbAO
EyMaiKBAyr6B7toYZXFZ+WvgxqU+mn9/F/yaI6NcLqkw+Zu43TgJ5mNduyZHttS4EP24vpNbrzMY
fjnyqHMfBVA5VjpmqXFhrxsntJyhmMMKsaTvbOHNTvETfeWAutS4EMgthZhUM0YdewIz2yW+V73U
RWZ+6CyjW0Igd2NrKe3A5JELDL0VOd075lSsrBILry4CM7jhtH0a50wYr78qsZuUbP/z+dBdmPSi
vkE7TLIXmoWOvMuwCfTqUGYmKlG3vemjN2RtkKJcybScPpLpIk7DbpDnl1BOpo6PwkhUhZg+tN2w
hSsOhtJEuatox+zu/GctLHmiVkFrKKYzBXCuIjsetlmmfO1L6ZIjYbhNe30F/LA0LMIObvSyDEm6
gAysWaB9ep9NCIzo+S9YWCRECEfnD541ZVC7tMJ5lrAyzvzpJnCMD91IdBG4kQ6h1emWhJNm2CP5
3H3S/XKlW5beXIhi7NdKD/MPMFBKuJfTAWVy/V6K6h/nO2ap14U4roocVT2Toa0SJFWlPvXRSM3V
3cdaF+LYHrGl8LGDdqPWqckxVzulnMyVjXghBEQohmE4phKYJROmb/MCTR3P8I6VPOQIKxUIWV55
ehQXF6mpoHn6ke+Buf/7ZjAEwGDLSiPvj4Hu7Ppy6TT6Sl7h9EiYIiPEjjQTbBH3twIkdBNia2ga
K7P/tCqMZf7OAlH/o4jHGp24GVJgfUISFlUkw/0PVP9KLCBA3Hltc+9P9aAj0+t5GjsonlAb/GQk
5Nl0lVWy9ety09p+1O79SmrxhQYjVuExEvu3Fben9EOz3Xwz6Hq32xYFJUhJp4O7QLrTVe8qkS+k
tltpfSFZaooayVxvzAoWVOf6yZ+V+YrU5FWoGIexczYjGB6AqyRMC3v60LKAdOPv02UMiqxItLRz
J+d7UZqfmyl+/NhEFMK2V0CoksUv3L5srvtO31vZWgp2aR4KMZsgjtzGygDCOouvCwxIjcJcOdme
XstMkVYhdbgMeQPwEDmQnm1J+0lyFLkvq3/4UK/8Q8rWamQpr6fC9awaloFn4+sQ9mt6EgsdI96N
UYHzkeaiY0o5Tbm7+jvZjj9Gjcfm7vepkqpZoeICNbkDO3nf2bvEWONDLry3SJwCHl6UjczCgkZ1
9aP3O5SFc90e/5aLX6RNL4yqCGn2LX3okFk1IISMt61KPrTFryq0PzaolnBGLhG6RPwLySNfktAe
TRG/LSGUrCyNp482pshmwTFTVryUQELc1Lt38u7FBn4coyOYJpWzclhbGAExOVFbXpnDIyzcqW9C
2cUxUH1IkOiTDufn/cIIiOq93uiEWa2WhavI2Z8JVsV7LFGHWav3gxufmKbInahGJ7vCk6zESrQd
pS2WiI/n336pd8RVEjU0RY15+07T95jEPGdR+e1800ujKyyTEy4o4VAiXjdhAJwU8iGOfg7Fr6Kq
11b4eVX8Z74SHowQt5IfIqjndK4N2FQd1d0g/YT5E9sPM0TVCSOQB8YBA/otzCj2270XOJiYaHgv
as4RKMlmyLP7iuKBb7WXeOCZfnXZNDdhoDw5/CsHtapEqfadoT06rb4rjNrN8iPIw9JTfjYeMrYh
rkNONdf97CyDLDVdQZVwA+fufB8uDI+Y7/AqQ8rpQkjnmaXveqBBAEPVNTXCpS1ZzHaUoW82qQmb
WvbKgwWBEAkDpz6gRRLZqEAO+xLJAU2qt+e/ZiFUxJQHZx6krsGguLh8XcNgfUWg6bLT8z/PN78w
4cSsx+gXhp3ZcwYKud4NvuW3RgY7NrXzfTIYK7N6aUTmb3t3SNLluBybiqxBgFHWpgmnm8pYgzct
9Y8QjFaK2Q+WVgYsttg1rXgnzRLERr8/3z9LzQsBmYfeZEUtuohO0N11bbNFwOxKbdeAGks9I0Sj
Ulvkrj0knwKnRczUd3556Bq65999oXExbxCh9ILeK+8ut/6l6RQXpmasHEwXpo2YN6g8pY61GLGk
Wou+l9PToASYQEXpFscge3f+9Rf0fkwxZaAnZdOmXYFidhfjnB0+hezTam+xvnRPrTfcYp73HYua
xPK2Q+t9Of/YhREXcwfxhLV3IUWocBnKJ4zecGMLHvvMWckULfXc/Nh3sdCVGM/3BblqNVFv0jjY
yGG907mfSGu4+aUnzNPh3RPC0OxkLWROFY35kIThn9jr7jS6jdJvsXIKOZ03wuf492fok2WqaY36
CWgEhLNn+8XIdtswu7U512tZcdMazVpRYGkeCyFuIGnjm57Fw3z5tvaGQxR+MLzfBMXf9VXPYm5w
eWSKGaFyhZkrZseTl+9lpyx/np9PS8MhhDjjLXc6Fnbu4HXP0iRfmp50ManJbSmvBfrCI8TEQtAZ
o2qYpHwty/vaTurOyv8fZ1/WHCfuvf2FXqrEIpZboDfbnbadZJzkRpVk8hMgFiGBQHz6/9N5bzLM
4K7qmpspV4UGSUc6OudZFHoVNlVL8vL+V2xExZrnAZ0KOVughKFaLnJZwxTE9o91H923Va2pHpON
q0pXU7hDHRUywkq8DLV3H5wJ1aF/LlYu5no0HYYnLPTZVcrAR+AW5XRrXFbhXBAKUvOIF4fxZ846
aGqLKLyUUFG+EWkbi39N4IhK6MIvsMXb2XnMUCb9QJvuvkTpav7050YxjDRsOGxzd87UPbHF2Yno
luTw1rCsQrZwBEP9e6A7Vjk01ZCkS+1YPHECH6X3F+TGDrRmbgy8rmFGinHRDzXJAWtlFX32oKPf
Na+eau5c9qvgDVGTtoE/UQAJWJ1658HJZgPl6fe/YWOU1iQO+Ex7YjIYpdjK4AXQX/hn2tI+mKKR
951mayIHm3RcwLIR5VJIJacOfKE49w+mHz7d9wnXWucfG2jsOq2ZBRTy4AV9prV4EEuUJ1hL9z1+
FboEOjZd05hw14zdYfYCOAHGR7KIG4fxVooRXGfmj9d3SohEgUGL6BLylChHpZ5l6IKE5a/Gut+W
aPpQIygEcfNrTwHCT11x47f/uxocrokenBfjUF1DxAbDns6kBu+2+jq24Q8/ZB9aMd/yQ7jWev/j
xheswnx23EjDRPTKHf4Lpte4qLgdg8jd27x8RQ/YHdrixnre+qRV1LvgWpdDrVD5CMYmW6DQn6ly
kDv4MYhMQb84Qyv6Vtlv49ALVpk5jQcyJdeVNzrT8mliqr3AGVnuYFP7nRB+H4cLykD/XCE4VWdC
Hag0No3zWkfRTjjNXX29cM0DcWcg2RGg4Q4m0RfozmRskMf342bj1FiTPnRPOmTmY7gLkGUaj+/A
G8rve/Qq4gnwhGW8YJLHZumOC7wD4V7g3FpCG7PqrwK+m73B00sB8d6lyK73rWJuXrsyPghb3xib
rZ9YxTy1sWVGleHuN6I2MgeDEkU5gKrQq+6W+dLG1r5mdLhXfSHWIl8KOf88A/6TxSAYK1u699UF
1owO00Wz40lMQxvC1A5exw7aHZX9aUsn+fn+TG99wyqciw5iekXgXA8/afLFOs05GDTLdIBq0Ps/
sbVOV0EsO3eGdhTmwq0s3TMUNy9QbKY/7nv6KnbZaIJpRMttBz/uNiPNU0M7e9/4rykczM7FrCE3
vxMd+xlEy2Uui4dmuo9tHK4ZHNJrW3jT4xYKc8o5nYhooXdIzY0Q2Bj2NXFjDpyIqAJ7Z+EHpZtX
cL+VGXCFfP/+wG+snLXUcS+DHq8PFacE+i6SV/kM+TO3CQ7vP37r9VcRHMIsFMcMxh5nDZyvgZ3J
ptDeMqXZevnrr/6RE3heB+KixJqEa0aYtVUw5r3qYZVm2S1p1a2fWB3JssUvDC4MLuBc8VTE9tIz
8tAAg3nf+KwCVzQ8sope171f9JdE1+TzAITWx/uevorZCvodSS2wNAFc/AkQ4Cmu/ftOxN82CX8M
feXUyIhaSJTDz6vL6hKgFIqGf3rXi6+5GtEsIx7AS3xHoX2KwxbwqClcvr7/8I0sa83RAB7KDHOH
KfVL2CtKOzygm/fJhvFpwcWHhva1nMhr1bbsxiRvrKE1YcNRrRfBiAhXLHikdFXzEEfjwfHH/P3v
2Yix3+6bf0xFPZXO9NuDBep1JQ6vgeyj0Yw3Xn7r6deP+uPp08yVTiSq2mEITmWweGDvcXbnPK8C
OKgXJlp+rdnygOe94L9o4ty3+NdcjWoOiyWcUUtg1jy6EIlntr1xIdia0FXUFg4d//8KGpNm77Do
NR69Q+Oz+66yv69Afwx5PSfcYR7eXJnh7DoygHhu/wve9t6dw746bXvuw563hvgRHZZTUsJ02L3Z
pvhvS0jIqVzD7o+3p45tGjBLcc/057Oy08cucFI2koOR/QsuHWnSxy8Mrh1YU9egK12zpG4Hx1fQ
EXHDOk+G/BKyR42DnKTXPCMQD4PC5tUFCFc2lynSziil9SDzoQpghqVv3VQ2Fvua/jF7PQ9j4FZ2
OmhhlS6i4SFRg7rvLF/rIcfJHAISC3yMGBlUa/vTjM9/fw/YWJFklYwXvUChbMGjkfEdGJTpw7I7
VI25C6YernWP3Qi0pDLCuFBNzias3yImb52wW2O+2gNIIEULTz9sx7YST8iMWQZvolsaqBtXiDXp
o4DWJnx5MTCohp503IKYlxyx9H9VZXTLLmJr8FfbAbB/DYUOBEang2FnQQORzwn6ICA08hvzuzVI
q5N8JlCm8ydMgGT8by4mtSunQty5LlfbwRQUcVcOeHgRD3k5+I+x6G5swv89NHSNapPlyDlsagL0
UEofrrBhXMMEltQGZFJWoN97z/Kna4AbbFp75mn8DCwtOAhWHRiqbjVlrgap9/2f+O+KCf0nzs39
f11Xwd3QwzIdGvV36EyXoIcjaRXUdUrC6Rf36PP7P7Q1ZKtQ5klQ9rXG5kyYaV9t8TOqwlyqMLjz
+dff/WN/riOJLgfDh7hjveN9eAplf8L6+vr+6//3Sv1tSvTn44OAOQ03qMNORkypb6cP8PT7/v6z
t4bG/+erK+4yO7gcu1wozkvh5f1oDoUf33XuwrT9n4+vfNrIGeyUXdJ7e6qXACbQRQF73/gGDnNr
Da2iuO/APrMtKuGO09aZCsMLtfoUmTIfjKK5Wyd37dd0LWhcuf0wTB3meGn9x445z2Gd3ML+b3zE
GmlHvMA4ONIDnGLT05REp8Ale0P477O+SW5pGW/M9Rpwt9R6IQPBJ8iyfxRh8zACwRK30S3O/9bz
r5/3RxgAPBzrILi2VMx8nqvoY5lEL7OFzff7a3UjDtbor9lRCrJ1GCYz2Y/wislRQvzf+4/emoFV
BNPAkT30cVEmrg9hXwKX4z6BCdDBzrqc/n7/N7Ze//r3P4bHdYOZQwQG3g2td6U0LnsH3gc3tuut
h6/i2A/gNmwi8JxoUrWZ9eJdhOLhnQO/imK36OeYtVg4ihUvtGTnyMxv7w/K1sCv4he1gKCj6trh
40EGoOVJ09jkPCk/g6l1bEVxA7OxtTZXB7IQDTAmAPWgYO69JW1eucO+UcuN437jK9aoKxBuC6MU
PFBI56IeWRTNCb5WywOrIKzuo4gFwXt9K3Pc+rH4n+to6Hsj2YCpHuD/mWseRllLRr0fbNKnkIgJ
wS2hXf7+/GysqzUCywlJK8h13BrRv2rBz058q0y/9R2rU9lp9dQLhpiDI222cJJbUNHTGlCKxvOO
421Z/a1vWAV3wpHJl1eG5FjIM0SGPsAB99v7w7P1Ddef/COmnRmAe5Fg4sNevF3laRspP/a1eVra
AE0z58b62vqCVXS3gQEdV11z1cnJAeZ/hGvvXVUnupYJDp0OV9cIuREj0HltBhWmjh1vSV9sjc8q
vOuKQW/Ax4vP9Ogszon3XwJOHtnwK7orjadr8pkA62iprvdL0jUnH24PqanK5cbG999XHboGkZHY
dyIXVZoddKJyo/sc7E7lDJeF3cAab2xLaygZdmwSRpEP9mgS/qB2Obhouo7RLQ3orcdfp+WP5Wnc
OpgUrFd2EDhJUg/UDOzeIjO6vJGabv3AKobr2B993gUwPOPRK1p6e99tdkvNb4TX1vivInc0Jiw6
7WFfTRyRN5LtRkKXFEIYx3gM74uANdusSIyBZSwGiVMIm7TDpR3D++J2jRQbvFJxz4LUSQiA2Mto
L3oeblTMNvaE3xbtf8wtKQrlw2AUzOa2OiQlOO7Wv9nB24jbNTQsiEcBI9jrviZ69QKvY/MxHN34
gwfFn0MMD6qMKX0faY6u5YIdI1xAo6/U18bPCt4cW2Aam+RWS+N6Lv4bAkDXADFl+Ni4QLIgI6q6
VwIZoQewYNmpLiTLrZlZxqhiF2/UNzPVDWgFXSPGdAJH7jogwQ7gaEVsWvstmJhXcnjA/7YV9PfF
dyQ3qfTMjQRwI1TWIDKgQRcR+wqXxIF89IrmQzyVT/0iLtjbbwRKsjGQq2BfaKLm3sc8NbQ/Kq4f
fF18t623i8fyZ9vgHkFgiJmL4U69BUpX8W96lyRkxkeNYfQBbh2PVTffODc2VvgaWkZr5hE1Aslu
BmFIqlvI9gz9AN5cwehhqkY3x3D2P97PEzaCdY02QweE05ABMSgM/QUDnjmP4A5645TaevgqPV9C
wOSbApjXmcW73ucf2HSfVyFdA83UzJ026NHJl73xHsKRkcwNmltt5K0XXyXlgxOKYZIKtHRIfMFN
OKCQTk6GotjdNepriFkB3ylBuAZ3vJvi9EoeN07U3Qi4jZdfg8tIYRdcnQFgIXUfnDsHJk2gnN2n
PUSD1cndxRbKmyOGpjVQOTPoq6HID6XU9wdmY7NYywRrN6zKUqNFXQfqhw/bg5SI+NR24li1xX2d
KLqGlxE0qZukRtptdZhPgF2lhVuqG2t+Yy9aA8hoyVVcEPBcOp0cQHc/u/Gi4fsE5hCia+80qnyQ
TiF/BAG/xT7bmvFVFt5obZreA4s/ABSfAkUbzLfibCOPClYhLA3EH6BTC8QMHIJU4f7Fy6ZLmV1u
bN1br77KwyENw93GQ/fXL+HTEavOzUbS3ll8+BdMbCazmSLI+YQQPAnhHwjLhxsJ8sZK/RdMrEcl
XQgXKNF+yIeEP1Hd5I4s0x5mrzfW0tZvrC7UTT8JwSdAfZoKN+igTOBS2/wlhHd2DLnFR92YYX8V
0JaHfTLH0NIJyHAxzXgYW3rgDbt109qY4TV2rK1FZLlLwh0CuP0QtHzcKbDTbmwYW09fHcSup0ef
zi6e7g0KrA3zoevV6/ub0dazr3//I5Fd2rmSsG8Kr4zU+QE6NDJlXnAru98459dQsZ4WfuXDFG4X
qp8QRdwT9hQkfo4bXHFnX5z6q+jtZ3gX9j1w8HFtvkcjRVVmLvT+/eHZWjir0MX9uemXroZKCV74
aKmN3qISillOOCef7/uJ1TmcSKcRCg233cTgDeb73TmavIeilPddVdZwMRlWSdMyaD80VXSkAGOO
N5nYvyEZ/5Hdr7FiTMZtjY4k+lSmfTJQ+/WgP9NgvFInMW+N9PesSfaRCNO6Db5XpP0czHDJLZxD
ZKpDqOKdash95Gq6hpYNyGeEOyJDZr6ZU1bWZO/jdpzHhk/3ReK/0GVG84EpEezGMSl3VdhXAPPc
iSuma0lg0c9CJTGe3jY6T0hwUDD+mbtux4Lh5a7F5q3C3RuKzuI/ENAXd/idd0CP6LVMbpVUNrYT
b3VKd90okhAxCAYYeSys/5bIW3TLrUev4tyd4jmh18qry9jz9dFRfEtCdOvRqyhPeNKSocfxMMxJ
HsvqzAN5301njSvD1TN06BSjCNQtR12DJDLJL1DOsOoLl/14Y11u7LNrfFmnm7Ff+gFVFGsfW3Ye
51MCBnIxlrvJ/vX+0tkYpDXMjHMNYakKWmtNEYXfKB35V1KH9hYjZevx6yO6Y8Rx5gqoYuI/NiOp
07Ktb7z6Rr66RpQ5ZGqkaIpr2I6XxAo30wxUaSn9dNHxaZ7qX6Sg3QFQuluablszsjqz26anPnAr
kHAsp+Br7XLSZLPsegtdNC96SqpmKNJeNPq+LvhaKHhomKl6w1HGifmlTlSQ6qL7ZAAnen/2N+o4
a/SZCn1jihInOQju5NM8FBPJlYxg0ZIoaCrs+mmmTtqqRXeZaFvnPndsutZTJUjWqC4dfxdWwFjM
/vgT5icZbdwXDObu/W/bWnqrnaWzTaJLaKzsaNiqdMTKTnkU32exRNfoN1KCQg//V2yJXvjWqUFk
rstuMW63Xn2VPPgjtKgSzvxdr0yVthDtwGWvvSWDvzHpa+gbcBVOCc1ahDzxn+Bnc3GT9uTUuCVN
IcgLfr8DRuUWJGgj1Vpj1WAVNbNkuH6KVacikLC9tVnJ3ONdk7wGq82QyGsdF5qqQw1Jf2jaza9o
B/MbAIWNHWaNVwsTGiey0jHUrjhOp+E6EW259BSwvnqa0iisnD4tEwfSgpDGCZ/nsYnVjfbqxiJY
o9mI7mZWx6hvQfWCwo01cJIn5rb6PqoEXWPOlkQPJGJ1BEW4xvs0UiovM9Tt7iNZU7IKP1yKuXBK
THwUFpnm8ZJq6cbpfdO+Oto9OXgT54htzEKV28J/kLy4JZW3NfCr6AtDJ6lji4e7SdXvidN8HxZ7
q4KzYUIXrLFmuPM5yjh4usJZxYYl48tywcXjBRK7L5FGW7vkvxzWP/R1/TKAxO+X6L1JB2IqaiDp
Vf9UwUFaFM7PsZVf3x/P/94SgjUyDfTNXhaAC+y6Ue1/M4/VcKpYT/ZTYzWOOHNywVm8EVb/PcDw
ovnn7VRPUDMpeQ1RPGIsIPPxtyuj7P0v2Xr2tSDxx8137lxbC5KAY9QxuENz2D2WuRtI98ZIXZ/z
77tRsNaS0kIWgjgYKcLVN8PYuQi9XMv44rbu632fcP20Pz6BaFDirMH+PM+szJy5L6G11d6qsW59
wCqXD0mTdLPGjjk6VR5X7rO7mI+zFEOuvKa6cxZWwQ+5CB54Du48lfno+97BY+JG8crHVrsxBavg
50m8EG5Qm3eCeBYQ0w1knTp+6AJoR8ijUBBsGSZIXDoFb08WsFEoHwX2VM293Htjb4+wdY0fascu
n8sgEke+EA2Fmmh5BtG7yEseeTsemvBzJ/VXC4Hog9ZDeVnsPDzyyQf/vDTmcfDj8FJ7SfciKmjB
Vzx208Cp3AvVBeBOSUDsQyTi+kyNbL4EqqkOblzwSzcanB9D6WVD3MwH9Om6s8Pq5QFoZZmHc6Vf
1CxQl24rOJ2hefq4mAX6XCjqV9PTiLeG0hHYLHENLcwuFO2bq5f2A4d5WSp0glu6iUCrSzkS4CKL
ueekviDFl7a7sir9sBEwrQcJOQ0iuBTAKJ19Z+XYPQo6+VkUaedSB6UDEf3BHCc2+HkcJuqBVlqk
paf+5xJgSUcrfrIWrcWpmp181g7ZAc0kDrJyaSad/mfoLMuXBUpcOym1ypJiUSefqiVN3MVJ8qKX
deb202VwZXNyktZ9qlzX7tUAJ8neEeWz60EvMwFQJvcm8HyVH1W43dITfOAuswdrS7DNqqwzU5XO
vHtIaOsebBwue4LW07dgkuPB78MuNbWssqEFqleFgqRkCcllBpoBFXTyWIGqnXu2i3JUbp+9yvlI
5wBi9Yb/KCL5Q4mqe5qpMJnXmuUQJbbdhXPMj2hO2ry3zKvTqRmagzPihskIbeFGH7Fj37sGbV2h
c0+bahfPHU+psbLN+0XV+7qy/3Ptkjx7DS6n0ElaUNFIvKPtffkEEShxaSBoiPhs6ElFvZcRSvD6
qFClg7ZAMSYgBPlu7eRFEauDF44yDzrIMgsKjrcvNVruY1Hk81L9tQQwjP/Wl6a7tO0s82LyX1xq
B+DZoL2ch+6SZH49H+SyjHOqvKF/XMaWWRRaujAtOsMhlSnGnEBkei9tp4rURfa+lyb2d21UCrCq
TDfEaeGUuAUBdiH+Qia08KeFhkP8KJy24M/CCjXlfkcwbLEtQy+NJjEsD1XUJiaP49IOn8VSDzOY
iX6Z6HxpCCFPkrol5h8A7AMpPI/koh9qhjGG61QmZOT5eT2JttnX7oAGBedl/zPWvE/n0YeIpzf1
zRtKANW8rxHYn7g7VNPeBHWldsJObfMwiWX5hjGMz+0yxg2UyKzHU3ide2dd1EH1aJRL3NR4cf9s
/Zq9SSjFXBBeo0qDAqZ7qbaQh6B8qj7DGHZJ8oCMUZVaL3Td3aAb9dWdkuoNnuTtsa2U62fGHVWc
LnKEvC+bPO8k6sKiTivUbPdJ4I7kyJn0sCklXYX2DqSuKE9DNzDxznA2Fc+gaKko5UrFfmZnCNaC
5lr4126Npw7S99ogY16ok51FDesC77zpGf1eV6fNGM7FPoJ/n/xQIr0Uh7GbapVxyoybOoBRNHAd
gmNjnvi9Lz7OVVKJXFRTJ/ZjMHJ5rgOZ+PuSaYHL2iJrN4d9nfrsVYPX7MOFulOuEEn6hIsRj9Nm
7mL9V6Vqu+z51NLkQ9AlrHuji47KHQACtQaKA74dVSoUvLEf5ti17Qlce+9bx2g8fYLQsIexBsJW
sk91EypxLgqh8fm+0FOXwsVI/81QIpk+8WrpoyfuO0CD1omJP4PoyqJzn7CSZ0HX9xFkZujUXnwh
Sw83W9/wDxpFeC8NFnS1HsdhCp+q2Ag2wrjV78w5bGUs32CdrIcU+iN2qdMKtPHESYdwbOc3G5G4
PSUWxt6IwH5aZgm0l9sNT2QMrUGto48Fq44ClDd5HHACOM+JO3XhlIZL1PGLJjjo2xT/L9HyH/rW
7771k0EfLo2U7xpsRcJalUMjrnY/1azwvZyXuMrunKVxxdXDmFBo7PmRj/VY8ygvWRe89ZHXfwgL
T0AMD+2Ln57Vvn9cWEHVS8WDgew042rJgt6pcMLMIzhz01DL8xDFbpJbt6x5ruG+U6ca4EdULV1C
Ln4UYFcqol5OqdLtqPK4DP0irweIgh18PUNoB+CIdk7F6DZ657pmaFPidRLmQ6bGw+aGdREELDUW
HVCQU/TQyUWVZyUn/8ukQksx09SD5j82DXZsuCzcw9Xro8qrsZjVz6rUcjzKalna1JR4naewMB35
PndEqqxlXuGgYYza8zOCVZQnBYLC8NLCc1ZnarCC5uDAxFHq0HD8UohQkQ9DqyN+iAMv+UtXhMSI
4Nl3UjHP9GPRW+Mfq8mLYKk3WvJoIx7JfPajSaEd2lqkEyQpoixwvMhmNPIGflrqevRfl2Fo5pQ3
YynTbmTjdAr5MnhHH5kchqbzrT4zObdgMS+86w5hwcci5aGso1Q4kMp87OvEujsuu8Z9JXKYAc/i
laZ72JV3VwuEOa6fbdBKsZOhqKITnSMc4n1vJ+AJqp7Lk4TSH/vEkoSMcILwg/E1kiDnpNjLE0j/
dGNff0qWsCbZjIJfDMm42UA6WnnXdiOKa+OEzTqIG8RQge4UZQXM2IvRlTQdYUVXXyZO42tuZwb5
4rt0/tFRnC853IlGmpNRLa8BuvAOztNEiq9jMqDtTlDx8fOyLaYzK4YiyJJ4mGvUMz3fZj6ZJDxX
DViR+7lNEguTDsGg95Ekzv8CBv0PKM5QLLpUWcTFMySeSIc1FjWO/uBD1rh5gcLkqI890cmXMiSu
91bFDkRRMtH7avoWj36SwFYN0FL2GC9L05Q7WDGq8VxVkjZ7U2m0yhLs2d5RCVgUQ4yxcKeX9upL
f/Fp1fmZ4JzPkCSzfbUX4IZGNsdp4sopv9YLIHrYTyUwHbZnqs99F+dBVk96on/jmOvZPqqUwx+Q
hSdNyqC44AJV1DXVVxp06jyx1hZ4vaaJf9TJpOQhBIehewXuqVj2bB5677jEIVNp2MZEvVhXgWPo
T6AE71C2Ay0xnn0yZtSROgZRHhSI14n3kYvriobImSwC1uSKxy2wo/EY9NcsEdlEKWP7q0H3f3n0
mwjADp8oSJPQoiqDB780rhwzNSs7IPQJdpPLDP53+JSImr+EjVfTXII3OKYLPK4alGHDSeZjrPzy
7FRJNGaOh39wJhEcto4LHcCrDAbplh/DbnI/qxIZ0kHAfNo9JNLvmw9NCy3XtFEB5xlcJ10NFzBD
J2ja6SZSqXXt6Bx8NQ8wT/Erz6ZxNbEwG4CVAuCWxMkCaOlV7e+MXEebr00ttX4C06Fnp8rr/eJL
1MWhD6gYG2D1EsC1GxIzzlwfsP1Lh6ftomIJtsIYDntcKob2lwwGG2fJaFEi6xbhyHR0B5c8WFYQ
nEPG9t23gOOs2dcjrMvx87qecs2muM77nnvw1ltgRlGlJJkDffQYnP728EUsScqwdqLPNinQogid
tmNf/BIH4QmVLVtlFZssDEQWcHwyDvfHMDOIyuEpDqPAT6OFl3pvxsAxD0gVkNeNQobticH/ut97
zHfqo1tIq7IJvZDkE9KMhf8IfF1hb6bugPXfNrLooQQ2xUVWN5OIkNX4prKHaNROeTKT8YoznVx2
lXlCfvtSlgO3B4Zsezp6SobyAlk44T/FVxbjEfcQ3h6TSBEos9JmFH/LqO7ImzfEqvxcgQWbnJd2
RJctA3+4Md8CJevquJTomMImyvHtoROk6X4OlV83+3Loxu7VNFBA25fIhv3MsaHSj/0s2wrbAdc+
stdIh/A9KTgw6fuERw4F3hE29WdNcDRmrm9FdTAxXKlOTRQ2/SOiWcwfbSFGkjGCHguWRYtmc0T7
hmZuotWYqxjSs/vSZxUwyglufPvEtZAynaSeyFXarypO3ehGScpNqciOR8DuXdiiloCnNRXIVOVk
Zv1lpLFkKdKEpnxdtEmS1y5axmQnZx64uEuqOchUF+jPofDi8e+lj0sXKKKeIRFru3E8+rSMxxw6
Elo/OCG3yzNtrdEZ7/Q8fmw4xNEeO0hMjplr2vmJ6GJQ+zBK+me+dK2TxoYk01vnlUV4HBYqIfIu
C3/4BZPD0YUtF46McyJQ6sw8HcUvRUmH9jgXANjmbC7o34FNmDdk8K/yUO4EeCoQZycZO+fkuKMs
MuypXZE3AeUtUIVDFZ59oLYSpPelnnYJNkfzPFJ884mCNR7sKdRg6x9smbA75n7cBjb124U7mc8c
UuZQFmt93DjEEMtU9908/yUjgbljZePRPciSVXNAEcDSRxxxo/sGjSsok/4th8gvffRvJ468140r
ANe7xWmab4ujk2TfwIO0y7S4arcEPor3yc5bCMTu38bCowEQ9OCKzY9eooR3nICK1tV3MRpVjyC/
GQ/0bUiSkzBXprUT7rvLKDISQiYuA8qId7uoNJ73VMeaBEmKRKiVNtN4crzjypilSeEALH2C6aht
8AWZGu+RtvWiLP5uwKVx8imRet4beODyY9t6+mQqUYTw8sLJ8ZUms0q+JoXy9OtYlG302nYRbtEN
GXDBSqRr8ohU5BAh6agzWOrQLsPlPD5iFqKLGntmAHfzluekabrphAsYcR8DeKOyc+IM/WuMHL7I
ZNQsCwip1gfb3vimvzjadyHqbJZx53kA9GYBNFJg9tz108fQbUdvF+o2qfNODyaNvNaPzgUrapYH
UTO0+HPvRWe3LZ0w5bUn3hBotUiHumifLcXpvaOzqqHW3Lf6yRYRwDsydIofkNpGJAaot0HgN0QT
IYMoovlqPUd/wTmPU6/GBnyJRgUYHwA0E0mnDkpdg61Utw/9mYs8jHqnyJKpAVIYp45VH9zRN/pg
4N/ap007RV6TjmQKG4hQR1z5H3sDtajUEarg2TD7V6H4GLpX1U81Kg83d47zPnNa5r5UMZNA7VDv
f6WnYW4zehNqUR7tvWcVyGjejTM6nak0pPEgVdgLis9vqQJcssaVo1AaR0LVcdynvB56urswKP0S
2SfKTS8NNB/hRMGjTHmBkyP3LZ4Kh3gXKkKTwiUjeHPKQVVpOAc9bpN2CnAsjGW1KxHdPCWwkUBd
hNb04gdV2GRUt1AlcBo5IDeQNsatnY7kAfvC8hlORjRbcKGoczs54ojLdM33PS4hTzjv9SEp2Pxr
0MN3VM3KY2C6atdHRO5iMnxOenoZdM32FSThHtoSZrVVXbnIeWEzmDJeKgxjaKOUFJB8z5EORxe/
HRaUx4DqaE+4nCrokhd+qC+L8dCic2IBkftC+FUmJ4bqw9x/wXXgeW5JfLouwE//x9GVLUeKA8Ev
IkKcEq9A0/fp9vlC2OMZQCAJEIfg6zfZp92YGdttjlJVZlZmvpj5xV7qlyKYe4zaXnELCkBhlaNF
/mnw1B2AAw0s1l1dJswr9cMtffEKrlg4GyCfg0ayh2/9kG4U8VBUl4xg9hY1JVtbN0ssWuweW1Hb
53Y8h7Ozh9FLXkcUyMHDzLZSEYEVQKK4Tb9hXDMl2IbyH7g13cVSmcFOrnJfBjkWv+Abm6iTCAcO
IEWMMBI2L/YgSxfBvuwTaeYkqsQooF1zioj2OJLtYmxRIASHIWoxsASByZizwkJdajfDVGOGt9yI
JgkrL4urDp7rB9XP/XupsG+ZlAjByOJ10IynpaKJ6T3A+S1wr7C1z8EwbbK8frFwXuxGpOhEPTIc
YPWlsIxuxn8uy1qgqeOhYP7dKPBbsiAYlpR+CqmOpBZHEiwfudvWceO4CHjU5SEA2rRYzl+TD22M
B3Pb0fylD82D0OLaZebg+RiWeAYXd3tUL7ytz+jxXr1svuay+Mx6iCdc9ALl/13ngPmjnvqXwfjf
6xdbXLF4luED3Ux9R707UB9DwOJMH7UP/1KcdyoJ5g7WbnW3neDnGyvkgbQak57V88QVYt1LLIID
cKH5WDJC94Z7IfxnfP/TZUjwijq/N4mVNdtK2UeYKL65Rf5S2tKJmLTeOAn3Svu/ijU2lASjQtTd
MsekQZ2Qo40oAxDkps9PpVvnoLjQTzI17aoeb1oz0FM5L2eMh3d0OoBSsiL2CncfTlkS1Ba6F+S8
uFm56W37l87lG6bDPyUisqZRD5HTFGfgoR8Zsw6LjduLvcR/vQKVWrg7yyVxUNZfwBGPAGHfiO0e
rRmskdTPIgeXi3MPlvzlHdARjsRgl1XkX1M0MVz3s7jrrBvRcxEDQr/kJNwZvbxgZDgDnPjIgvBn
KPsvl4hX7pNXwB9w+2bvfQn81urdXeWv4iV+U2PzDLUZYzeoweJntEOog43dD09sJAPuYIoyLmu1
nXrrC5bLbhTyxk4Dz8l3xhojzy2PngD7xTs0UYh6h8fG6rcaFFFZWGnWeSJaOHlVzgz/lRZLXM1e
wRcaC+/BbWH9RlVeivr/VHV4HESxEQpEacitPeBanCt8J4ps2wxIQQFuMKDoWlmkWBdD6+VGxlN2
auAUJKdFo3p0n6LAFamD9sCnYpfp9sVfxM4HwIsDJgwiMysda6oPi5+n86A2o91/N7AtJnRC+UDc
BOKQiJn8aETMjVd7Lzbaa1SRc4502Ab4VjY078D7v6irio3bk+/SW08g197lsn3DjBRE7TykCt+L
gKGxGYUN6rIVzZCs1x22kUcJtsaavChvpicyno8GumkOdoAvCC9iyGKaGN3qrOQ7v6hfOl09DeD7
GLJ9GTl1/W0jh3sIoE4PmmBrrPZCnRIbonN2KHP7rvXwyZj7Dm3NQbLy1Q1BrawpwJahWw/9fjFl
p7wtq6hg4ljlIsmp2KopT6ei/AOTqk3g2sg3DY9h2HMwDCVKn9vEfiZ3IjMPJEWwGHBZUiiWOA2G
PB/j81TaXyVp20iKADMAlFWRQvMVwaGHA+eZVEIa/WpLXqFc10XSLf4HDoGH744pUFUR5dCm7c28
XPPc/wV8s4XL/r4w7BLOw7+Q259dWR5MqS+eMVeqliWiBSYYIdMO+ROMjC+jL/Fnxc6azIXn5DRQ
9Wt0kcDIIclxSAEjHN8rL4cluUhBPV+RHv1iBXJb1vKtWYID5wvyQ5HT3tEHRlUr4gUOYr8L3ojq
d1YQnuAL8QwRAMlHdsJO5dFGLDRx4SpEZPCvtfmutKydU+c7AKInZRVP4QyHcOZJ4KiXxQ3SGrQv
SLuN0fTelPMfGvZ480B7K1DskSHuzcbZGM1Fkeb1yOLeav+pcNm3zXKvi9GJca49qkFcrLy9kLnb
0dXTfVgqyPutvdNhpkUxewSeSYHJnMuA8WjyyGdlTzdMlR/ZmL94S7bBpLYrufhQ7ZIgBxa9Lk4G
03hPwCpntFF9xPn4t8PzziYrLj3zYormXc75oc5VOtBqX3O6yVlzcNBrVk6/nxjZt6F7HhxUj8IJ
M+CsInWcMvEdtV0qBA1Z0w0i7DdeaYDy5OTYDWTxEqO6Ym6KQ6iOsUyHwOSmv09WVgITAUoK2a0X
u6i+612DankPy/QNJrRzKwBHcn/46Im5d7n7PTVVE81mAr5FDgRJWKastzYweuFXkK7UD1gBfCgU
SBP2+9HqEq/L8P7LG+3xoFI5P2gxHv0KGwZkKTiqL9vVJjtiIyoBFL6TOX2Zc7qlOvtqh+lqOWKM
dNeerHY85119IJ59DU14wULTZZm77/WJ1dKJnW4sNnKpt1YPkKV1Dqx3XyXvgbJY9r5W/AUSofM8
FXXkS0dFWO9Cmhk4v9Z29jKUb65xP3tmTVFF/FuhChy/5VtI8ze0/pcQp5IxbsKd8ZI5+bOF6lUC
VfEbvWHjuKvQiK17XCwp0Yggdkhe/bz/LVn/hTvygkYHRqd9iuCm30kBoJjEeG3IsMvc+j6JcLsM
3m6B6xh8P+NZyRPyWf6YlsWGevC+wYsRKu/ozLmOpwEi+CDMnv6UkSRn5Dr29Fu4+b4rsmoDpd0O
S1K7ImOfKsCtZ5YXUWBOGwWCEWMe7pbsfman+Fy/dhbYqh/no0O9f3CTRhw4LiUiBm6zY+8EFzdF
5Q5uJg8NZKTol7dWWeehWW0eiNgjKjSCN6YbzV3ZJD6B/meYnw7lfxFnBg/E4ERzgGaO17xRpOzB
kTyIQgtpcDlCI8xonf1wfLWC+VVT+Q/uSpeWWZ9eCH4HB4So+Y8v5a5j5lJ1zTFf2kPgdKkv88dY
q7+zOz10IX4KZZ5UwPfGL9//f9BF2WyXLDiMdnDpR3qtJjxstpffpsAJtjAtLmJHLG/gpwE/qHzb
AvlKgIXj8MNdxWbrUTckxvO6DXV1aZ187/tZFrXE+cKaQzqRLIgWGZ6DbuwiBSzOD4HTV0WeFJV6
RwE4W77zM0l67C37R+p6v1awwfCvMAv9CKDMlQzsTUg4D2TgogNctxDZ9LpnJ3fxI1mr2B+KR1Gg
xQ7XGj9UFX5QvymCMGlwUgfU3pYSg7TtRGSuVITH+i0szBxBTLTr5/EVBjF4Civ7D6tqByAlKH8g
A1GrkEZRtWBBuNXdS4O5aUJgDqazB2xPj3PbBrEImg0uBkFZDL8szVE5avti42DpB0IT0Ns3S9ID
z2eE3Db4a6AlI6qqfyzQEvdB8Kfq/ZPF/X4vMFViTfsA1nGjO0WixXMYdDx2eGbd8gRP/G/w5HG9
XFL7W1JW39bkhMh5a4+6n1hq7Ox76hE3aU/kewDmUUVy8MR70ebiZ1DLaw5kBDejRWNI0cRa3wBO
3W+04wZqMAIMH5N3CVqwKst0VLY+KJaJbdVApQnQ9SBG3DU7pM/KKuadO9kBi8tRyx+rbMYiGidc
jz70Qb02KpW9V0RSi6/c92lsWc0pQMzSjGuSMSeEP55g29ldPtcCFIj5b0stnBgN/+zFfHA54PS+
CV5kEbx2OfAIx6C5AAUQ4jwNP3poCsYGGBTHXS9ceZ65OXsSFQvnRdmA46eFXW9M5e3dqazWYVRE
nLQxVg6sdPbp9GeB8o3FoxWSv/DQC1I3kBLoI9x3vVFmEZ3x9sEa08KutkV36O7xOEByHIHgdDYA
w60rL8bha2JTFoN8AJtY1sBdmgDSSo9jeo2cYZg/ckp5MkrK0t4Btmb7oTgTBbR5mZVtR5ABzokV
QsSRQ5+DdMaGvTRDtcH+Lpan2qFUp9FIHkYdXsRkhFnzqzEzdZNZlEHiw9p0ieqwxKhtMcHCaFp4
fqkmpTDREL715Gy961JNaY8eee/WFIICIFkYgTyapxVM/eEQw9pNuGBHi88LgrFql38xMLVP9NuI
QWo9X4EoK8DrQLHriQnGOy2Z4hJeM37sG9JBWuF5rXq1+Dws4DoMk1GZ9+wB7Qa8/JEKIRNHjcsB
n6uBXkTMbtx2JjjNWeuCi1buBNUG7CH8uPVy5wsOzryJahNkXzWeuBNmKn3MBPP3Gh7SoDeC5S0P
7PFQaxBCIedgHpz+PJOO3Iuxyp0zn2QOu0Xku+RR4+vus+BeLk9ctNraiL7PDyVI7I2fo2EY2xEF
xJPZxS7KbojEyJq0DNuMfUht3CChULmUSY39WnbxqlFsOHe9G/oit47rbA72Fe7z1Qu9bjNp4rSw
zFLDo5pd9zAMbfCEDQs/G1DC58yX6BOm0Dr4bVWkePKrpA0J27qIv4koxxvBHayfuJUfgCwXdONM
hXMAPlzEZTiPcR4wfIO+qtK2hZokWvn3FOjxnCKWx/pUoxN89prIu1/b/ACgpptTZMwrjDtmvHI6
sG2b+/0QNQtQ3bl28/dlsCiN7GwIt33fINVVewPQDOiEJmEYkEze73tX8ClpATDBtoMCrxQYquBG
9RxqPccCcGFxWsbZR+iUqdNwxui6uCaIPLzxUTBwFlsV3lMseVaH0mFNHECvsmMqSAAqcsAL7Y50
w8Zvp/3kyRgR9gBySAea2W9VUlU+WBHhvGFYaGN8qDyqmH0sB2uHEPmNa+jdCxcbjwV7R8TMKyXV
u1ADGjQA1R04LfiC3NBcXuC3VEW1RqacOwDYYQwuSU2LP+roH7uhv7Onxxhor4inun9Y1fSmRWjH
klk8NtDLWIycwUptGxGehqDkcVGa6zCBkCfc/HPpchZ+V0akJVvc34tlk+bcZeWJo4aaKjtrhW5i
tqoYOUFOMoQDTZ1m3gfS/ay5AzfPfNs3JJ0D9+TAxxn8zSXw5E9pqT1i2NNMyavsoHLKa3q3CnMK
+s6P4EvOd5lXx6wC6EAXezu5uRsVdd2liACAJMYBgTaoimJaaDDorUou2x/QTGi5geKlSsDdo7ts
E+lKFdEKR4PM3TeVLX/X33qcyLbpph8CF69mwKmM5zQJ2YRnCLFavdwuethZ2t5MzrwtbO8AP23U
yl6A0oBsbmlBZonlX03Ik6NCJzWBN8DSCtAhBMeT+TNZrI1mPbxVeGSwF6luPQRqSrR9rGFTYgIw
R/YaZjLkOKCnZbP0KKSzzFXk5NZ5HP1LMJuUWs62rhDsZDOUSHpt+hnNj/+EtvmLFMHX7CIfUFEC
RAUgY+um62cPLbOVbYDbXrr72nEvFsWUMBcAg4ziTQwn2pOLh0xDz8R8fm5wtbcWozJ1GDlgSxRg
q9CPMVyuS16cNLS1GcfErDw7iCanYmfc5mcJO44O7nrRoDVuD2yZljFDFF8f3iZ8pV+HL0vuP3PX
vVBGHpnkp7boE68ErQitGhQIZgvM72bhqru5jCwLq+yaHeFplPak+HaEdSvKDIl+5rD+RiOFJ5cI
PypvuOrW/nQdKx1I+AqdHaDjArKbekyCwsYkTOJ6qHhCgbZ4WbeFs30kjXkHypWDaoaWsPG2aHKv
6xV1+ubGgmrXZO3FK6tfePlD4LQkdqfvfbCQaIBqAObjv7DYTbqwfAe9sVW83BEPQrNxyFNJ+KEq
TIz5eTdkd+Pl72qVPhCL/KE2e3iTl5Cui2TZvK23CmTYkECTk3isSWzxxy2ti5PLo+04N49mBBOS
/ccDRbH+hQSuakKArQw8gNXsoLIEJdSg4aJLhMPhBPl10mdmBwYMhzNt5ziDYkcQnBGujpvsCx/x
LmDbZFtvFi32A4F0wgBARpqb+zMBgnOlG+eoAMTCYy7H+/o5ZNCdoZrZNKy+YlK6tQTPHeylqhAZ
khrp6xG4/p8Zfg8944kDVhceXTEfhmMOOUIVWnGu9YtFWYa2SS9bI+EG7BBzwOMOamRM7X644jCP
uxHDfQhgFdAbGnRrG6of5ETj+wPFjAR34y6Ul6YU/1zjPOx6iL3QJAWX32vUoDVLlF1gnMW4b53s
j+rBCpv2IJ2v3uI3rxt2FSG7avn26LRXiuI6YhsSSuHO/7AQk0J7OyU222UBJjbWNi8hEzuYmSEf
DHnauV/H61VYn49yMslSuEgLr+yvTi7bZlqNzjKcV0r8jkP9arXiOmRrCqetdhhZ//7/K8CLLXWR
iBiQAdNefuimalvO7BPF64iVpR+WDxgcrAEPWs2HqOd1xFj1C41Nc/Rtw7cLD3bGGz4g1hpOpbbm
X8sp8vEAVEa0UdOXULhknlvjrdMiHQJ7PhCTDR9C4orWJUqMHUJPAbIcVMcISrATFjo0kL9ez5cj
mp/wSsZWvDGTB3vWzOXfDJLIxNejfXNGlBFCrR6v+VhM4JWGFPKNEBV6Dm+eSyQwbMg97SAoEJJp
m3eSY06q8uo61P2MfhCUZzWBoeEtbIJmjPtREVbZAqsEgovioBX1gi44LyBPz1D7LanUzN3rrpBx
Y1wW2VqDjwdztZ0cif2LovChMuLeocXQ9znbQRfbyzLu5yHjm5CVes/Kop0wDg3fPrjuHSFdueyU
yPJHkY1PCS4yGfKKDpHvWkDs1qghcMbjptAQAs+1d+hdFez5Ur0r28mwRruotwKoKmLjcB7z7J11
zStR2FyUY5U6iJGMZs++FXyoIlbzNmrDqYpB5ntQEyg7gvc3iUC55xEt2wCTnJC7Gj/xhKzPaz8V
ZNP3brsNzeLGjguNbu47f1uku0fuCOADhdzfy8W18PiZ6hbKhQBYhc1VPhhx7iV7ctc+DT7Unwwm
9EAE0snp7MjFJ4wMV0ftWn97f5mAJQprZ5SlcMhW8mVsdZEOIxpvSGV18BOg+0tY3d8Dt+s/u4GH
MSSDqx4U3HCt9T8gyV8ZkZehFyuUNIYxmb13SslX2IygWYIBCHbTdFsYeWDqctqPCXwgBMXsieeT
Ho3oy4NX+jczTztbClyFCUKMacvouPct8sZoPkQSgsqj9oBcUz3IGLKSo+b+Sx6IejcPaF1VGDQo
WmOdgI2EgX2Lf0pE+1sTTXFwLf22lX72yKn/AfZuSCZdr3Se5e5FpZZtgRIUBcHy7dojcF7IHSY8
XxAlYkwuj2LCGScdrGubID+YDpmEzWDj9FwA7rTApuPFEBk7tcEvjeEtn70lGo2rsPcxk1cvqK8Y
npFDS/Jv2OXW8QBGZtMh2zWC8gskeqXv2hie9rmBtk2rEGuqDHPW3D8a6tc4wGcRUeqdltl5AXXW
RvDt+cod7IyvTqaYdfy09N2DVZSfUPjeHRH8FL1soG63Yx92FcCOMHMu8wIMH7Gps2x/ysL509Hh
Rda9BYoNIwlemSDxwgZeZhP7KNz2UpVzHfdeiBsgIc+a5WSf4OlgxQTx08jiALhMQbcFrRhiBshl
jZqcOxw30GxVJ5qhHy+q8cPGQEbXpx7k+GXMxhsa1ycH3Qtxo/4QWESHWGG5wdn8Enb5J2yFK6gn
2Ye9riQt6B0cPh9stZwhsR2jsuqe0G5WALvWgFYCJjqXeYGtW0M/IEKRBz4DhhAsAB5ZH+q5PBI5
pnPR7rG48aja5e5bEmunU+dBjSWDkw7tv7CM66JMuyG8lyB9rgEQJnTtl3o3A+ppdl0xOxvjgUQr
shD3bQA0CztQ3NaGGAFFCS0XFk21aJxo6hbzABJdfNhsLs5NXl0mFEnlVnnEwqHH8Kpi1M9j5RQX
BWoYe0yBD6F4fvaX/p3Wy17XIIEbUf/xXb6VIa4kr1BGgol8ePM8Qi7OwK/R5T3LzZAoj/opwXwZ
rWbwE+NuBOh279jY4fCsQ+C5DOhfs3N6KJvMfNId3zUeOzlFtV0I9L2Lzk+1nz+kHfzYY7ut2QBv
Pmo6PFwURdx6Q0U/S8a2IbobHYq91hY2Xb17oSeTItJsxFMD0GDsIC5ss3rXUxB8+QDhqC7CxMnp
DXs/r7ikX06Jgt80SyJEc8/aYdP4EPyENqQSk4uLtTKSw3gwVkChGxqyzeo2nGfz2yJBcxkIvFDC
nCFSpf/IGSWYYV3saZQSENJo/kLO84OMz8sC8lEUeYn6i/5bA9xkDnAIyQFb5IH5pYE+zFgY4NI+
wsX3BVLuFO6fcRXk29UsuF/C3VC7P0FGoP6c0M5ONZrS6VMZ9R4qdWEDQX9A6reqWb7CHpQFOA0d
UfjMNKa/+abG44WNMyUJ2mAaI64TqNyja+muBW8p5+8RBzsqDg4Q78QRFuDBRyac76Il0JSfhIbu
HXdalqkRf/vKu/QUqVX49gogy7Tg3pi0bNCmDuhA5vCEFi5Hfjdcn2IIdpP1X6/GFn7AEbqdxSXs
rmEl7EHji//UfAT20uYxokmTegT2OkJkjmLThV2aB/yUiym1Bmhz5ikpkGg/DnxnI8WNYKHGdew7
8YBEsmc+X7KKo8jjYzqWOa4fHq9KklndRs8fiN+uHQOqF4/z6D9qBD4sjgT8A2NsXJvFlekCY+Da
f6u8aY/AOkgL8l/dveNXZuj+7Uqm05oVBS+oqdc/uamTTrDLUDE8612MT0FkFrPVI6TsDhnsBDzf
w1Q9382Acb/4wv85Hnp3W4PhANfiUjQvlwBRyaGqNpSXZxdYul1XPyCngQLZ5qVCEzbEUFyyq4S+
4tnoIHAwFoGDB8X42Q/+Y8A+BMeV6Xrg76CE7CCLRrvYYUEFdQ6hfqBaSpDGzk9Z/wO69LFmMVcT
sKcQi9o9eGQNVMX0LrSjHVhKIcGnLmknU1tWF3+ZIcpF87uIDJvX9Zch4tcfnBPBKYlvCKnrpsOz
ui59a/9DkLely3DOdXHWFOk0iSPg5Wh9C7Cg8cBJvg00uK6C9FE3hA2qh4h6v4/ZMt3HnKSVsSAi
0UDjmx2eDeKJHcSWifIhJgb7WEt+1RU/j17wIPhBgGVMbW/B+56wLJaElNwcae1yPm55VacLBYOL
CDfLrW6ewx/UTMAksbKMEx/n1JIoNgDMg3wvzay6SbhlJdIbboFXv0Mqvve77oQLAb30GiqNjqrF
dgCdkc2E00MnFdmyAUuc84cNW5BIQIxBMLABT4JgPJiPuOFzIB95PW2mKUwWu7n59XYI9df6EFl2
uamAF+cuMNruo1wzgAonMsP4d/X7IBKGbAsBtdc/cRs5FC4ZOZHKTii8Cw3t7siRWz1vG/H/AmAO
uCUEJQxwDaVd30v9Rlx2G3V3CUaJtQfvRALnOEEbDFm0+v/Vsz32E9r9c30CagPbpcCM2OlovhqU
IAd+96tlVe1YD6nxys2Pvsq2FNYbHgozdrN3fQO7+rGdvz0+Xit/2NXzex2iAZlgzo4HrUS3CKJC
zmeB102MOCftsIcJTbGD2WNgQemvlquHDsPp+qTCb48hJq4BLxqlN15bRAssy2zHS1nZQ/GvoLSf
96YROwV7yNbHLl4TF5gmRXaW02WBEKZYV9kwBq4PErbyHpVb7vFND5MlrlVFX3M979B1RKTPIo21
Roh2Diogx9F4VxpYJvaYfq7oHwzOceu549+qIkuscYiqWe/EgBYB8cMwSgIc9d2Py0ng4wLgR0ub
7TVc9Lxi2Ui9CqfmZ7aO1j2xn/+/cKuDZ+dXHxSvvPDuxCCSPhcpQ5FC2tr/RxMDDGuBNBmhFBeQ
E4XQjWOTGMVrKM0/iIIAOkEfV4Xo2fMY7fKuBZQ3t+n6RbyvoI0Nj2p2N5VxzvgVGvRduHFDN28n
3KeVWoKU42b3eOXC3ywcMR1oqNqn/dpslBxIqA0IBJkcM4wi/HlM4Z8TYxPtI5uatHXEobeq7VrQ
SfHV5h52Bn7X+4TKeF7vCbJLYwpoPDAlZmE3wZO7lo/1FvvK7Mrl2wayvv5cGmAiWb/EQwqB8bON
Lkwa4kwxbbpWFFxhCaFZhZVphfgzKapT2fabZkasm3wrUGYn+OWtZbsU5YX3xSt+XaoJGGE4sXZO
bMrymg92ihohhI4IVih9HBBQ44EI9T9YmEHfJTC3KEhhplizcJ+HNA5bmi7IyXEMS3lHE4ieMJG5
CWRAe/w2A3Rh8Xpc8oW/+hPFjoFACYBRdBQo91wDHsc0tTM0eFnrawPDyYG3v+1iHzsKORWoyOxB
INNGDeF4sFBDAVZsuxk7mfqtktm14kgSHkyyXngFHigUarN+gMprEjzyzmDHqIw+/rN0H4FcHm5T
7jkYVfzpertx+ELMmaxvTgdl4lrHFngUzcUEKMaNsDZzxL+EgB1wjYrhnH1W1Hl4GBJ7PgLQkqcF
V27BQ17Uf6AABL1QR+gRanXALn2KjzDUXQIIESMjxNIz1i9ctIrhDXlsUHu0uGXBNYSOM25kdpia
0KD3hqOsAG0YYeXEBeDbAQCS9XdZT9+ILXhlOvyH2oflMcurYr70Vw5f0xgbX8iwDPAyexmMnIYA
5JOdMaCB/laNvICFigZmtz4/Ff0enOzDIcGz7bH4sV5AMDdJnY1kJ0Gk1es3LAqMuBiznt3qxwoR
8d1zl4tTA15ZMMX5Xt3HSzvjJVvVd2sFXv8ecZqvZJR/u2ySf0hNblQZMDzeFzYYMCd0L6NdJQsd
H2qar7AouSnP+ROM9iGwNJ4KF7EtlhyO9TBhrcb8ro8J+Nt/lb98w10V17ZgP6Mk91F6wO58YNtU
vcAgUqX2IpFb42Ji4qF1X59GELl3SP1Po5CfFV8+S69DZ9BcYVO+AaiQ4iLuc2va+CKEMNj+DFrn
gi2NUxfyF+JXZxr0TwvUtwdeBAIy61mpEfvDTXm3s3A+NojBS7H/eeib9iPn7ttUOV+55z78Go1A
6Ydb4sDKU3h2kTjehJITtvdsbG9i8i5LoE8UrQHmCZgitw5+yPi/jy+n/aYSWB9iQqPDr2eMrY74
lUP2BTHdCeMKj7DAQGE45q+KUbC1VY3BaH3vexWYyK2bqwnG7UL1tQEwgEQf5w5xHgRo4V8gH8hn
AaANTxIRd9hMibCe9G2TUkedmoHrNP0FYiw3yj31hdL+dODbv8Ht+NB0bsExOB/acV/RwN8C339M
TP3kaobRTC1TsdANfuUNASjrBPTJC/caKJZqVm5GhvZ2cr5a4qPCoJrhBAWW29S/HTTKEP9oN7Ed
xGNNPWAguOovpv43Egg1Wp2FR9iorB+wxgpUgGVcWfYL9kJB1fiaTRsbQ4Pp+cairT7VRn43uBiV
7h8K21/9BOUfdJq39Q2mAWibaWzjunXfJ3QMTYWxZi1EawEGaRdlAm/O5E8qdj3rj9usW1egHau2
/m4gKOim/qv0jYpLob+MX/4A2ZE4uX0QEEOitf9HSohSeoYlo86ztzrIXrEV8gbmP1UemG2Cquob
+aGmFl4Y2orsWR1UF95R4rG0pFFvrfDRL/yM5uwtaLLvPGfYeLGWA/uPszNbjhvZsuyvlOVz4xbm
oazufUBMjEBwEElRlF5gFEVhnmd8fa9g3e6mkIFAGy3zRaTkDvgE9+Nnr222JCJrD8RWnD6Onyuy
gtI4vVJqw4EpwaPzKC5xc3EIDqb4veHeyn+KfGvritHXLCafi1TRcAU4BO1evA/EEVXUyAYjl/17
SWGRgob1gNUXieM1+QdqyMI2ttEGKdBzXcvcFYYPQzy+mUG71cNxuBL8ttsilyJZh+zCwh7NvMCa
jS986HPUFSrT3dfQsplfjYF237vVxUzcjWiit3WFXsmV8PTVWi9YkcaccMHf3EOOi+4IZJAVjQIL
wkDaXVlEeK7Qxgb3RhyQCla8IW3mdQA5feMfXxea7v1SSiM5VKQ/cI09jtu+IBVNz8VbHUDyMXIH
EscHhbwxT2ttuUsbOzY55FqhFKF7RtUoZVGwE0P9rVfqbasVP4vcvJeCfl+E2r3rN9ouJKi7IYk9
CWw5ZPX1dB3MZx/rgL9hxJmFKW6T2hNWmtYGv5FRWiQHu+n1/9L1BvWvq3KlZ8nZyst3r/nYESvS
S9srhOOY+F8QBu/6ONrnBXeByY2slm+fI2tMyC5aMdZVrgXAO4LEPHA7wzFFtroF6MUMWWNqORSL
daLT45QOsfsEURH5eCotm/VOjH5efoPzADJ16jfkBfgMtSG5oSMJg5LOdbus3+TM5xMX5sSEea/m
P1/7//Lesrv/AZpU//pv/vya5aQzeX49+eO/HrOE///79G/+79/581/8a/eW3bwkb9X0L/3xbyj3
3/WuX+qXP/6wAXxf46X4Vg73bxVR9PfyecLT3/z//eV/vL2X8jjkb//86zVr0vpUmhdk6V///tX+
1z//kkVwIf/5sfx///L0Av/8i+s37g/yIH2r/vav3l6q+p9/SbL+D12UFYT/pqjr3Ij99R/d2/tv
JP0floz1hmlx5aIZJ6JSCvrLP9X6D0vhs2LqqmThPmHwqyprTr9S/6FLmmGhwoUXYun847/+z9P9
0T//r7/+I21IUAvSuvrnX+cAPrrJoIWV8oEZQ4K1mzdaMh5xBturXf9qGmHN5ZUeIAZW99oQm1t3
FD8xCk+1nZ7iQ21mF8Ja4Mt/JM/Yt+u6PWIvQCK14H0hbPQt9/UF2ss76G6K2znVNEEFsX6jBJeK
/uhlKobMMFdU0p8D+ToSzfGrZflQc93QdIYglJ4zMLK/JUkdjk1HAJUsuFS8N9nAELaUCMbbH0bG
v9v+Y1trvOW5ZzrN/w9v76XYxQXEU4+dRBYBUvh6w31tdKUbYbW+XMW5aX567VPVH6roUemSxC8r
e7XmYt9UntV6jAHCaOSoZXyHJb7Vl2s6t2idaprAhriNJuPALNoj0qXwNTYz0g9aBF9GnPs3qu8u
LY7vaMxzrcYM+PhKyNJK0wjy7ihzsfzcFpa2HqMMpVqSYumYVe1W69VoE5hJtsU4THwZM3y+yYFS
67UCJuGmi/PxpGbXOdr5nAfMJoufZC2ryYkzXJS1PRNwp3Iie/xU00whhVUVdmz3XM0hhq0xmNjy
uiahuKhIr8dK/P25WibtIuAVyFb8VItr5WuvbF6NNr+XUzB5de4t0IJnxtMUxlaNrQXRg0qyjNia
QFINwuuj1EmkyWnsN/NgaTydxs2Zbj6tth+7WQrSiK0wNdVc99qDZwIlInvqclvNFT75frOG1j4x
X93BDFI5EEVn2ysQ6LtcunQq5syzy/Kfz56piZIoPquZjN7ju6t6MYnQnkj2FDguGwAambWmSfpo
XaKjsjmsdisUBdLCSHiv51z9k7ZzpXJ0NSFruaTKyXry7wqles3E4apOyOKJi5VKtFft81Xdo2Cw
4A8aot2TLNFwp9DlRIElc8eOHRSlvIor9cvoJRtumNdkHy4sF3Nr36QHagJxQeLRRJwniv4wiDfl
kiHXTNFT2q3ctm4nDKfWlw5A6VuGkHF3uWdnxs0UcutGFZ4VEYtcljz48bOnvVwud2bxlCZfJytt
ogS5YnusUJCGxq1ucuYTuAMYl/wR5mo4/fzDh8BzfWQ4KU+uoB0ff1VBsOqr10BcMn2fa5nJh8YA
yWLyfeUDPjxkuUj0Q1mYTXNPfqrxw5NrMawWgFaGo+jDXdzKD25A2AuhzlcBZcHCcJyrZLJ49lbn
6U3vk2ElqES2/HqLuHjPlPiuh/6SDcDM4ilNloVWIT+cezwqGXVOaM9NkiDsCTZS+aaVyeryUJrZ
wE15smMomYIRyxCzUnPrFdbKIwU9bF5Ut9mhAeMe9+FyRXM9PpnBugLfS9BAcxk5cIsRLyrbzGEs
far0KVu2xhGS0Bul413h7wIfvROC+NfLhc+sEFOWbNgoCIbgkjhaUx4GtXhSuB9Qo3RhszlX/GQ2
t10sSRBLDUc1CsB+XBmo1hchzxb8QuaKn0xly1LI9hkoPs1U/4oc84gDc5ejOPH0BWTsXBWnn3+Y
c7UakygU8vGNSWvwuEjhFt3OkZJebv/3wfi3D9TpzPJn+VAUOigRfH/ZnBBKthNmN8Bt/TkpHntp
1z51+2DBhPjszKaqyREjTQSvSzyLHYs8pDvBk6BpaWTjWzLZ8qVpfmbaUc2kz0OxIP4xprrjp/Aj
ZSN55s7o1nddNDjyA6QbyHZmufAZOts9VDYZAdUp7hE2mu6oWXdDAsKuBTlDatUSNnquzSbdb8Vu
qYh5YDhe/ZrqpECRojL6xCu77eUBcHbt4AUmazoUEaVlzBqO5Y47rpLuYzH3FwbXXOMof46tsIwy
C4AfKVVwEzNkO1deJm8kknp3lx9+roLJMo42yi+zyjMcjjxfukD5WggEUOMqWdhjzzXOZPdmyFI4
yJmrk/RKNiLsJlI3vHABmTv38JNVe8jCzmsILzhBDVmRQaNWa7Vd8to9+/ExrGnkyhcgiyajgJTN
R+vctEBty10/uOtWa29y8kHV4e1TnTCNXwl1jnQlNXRnFLUnAFnPfaO9jBVr4eXyZ6aAOZnPPrHT
XNN03YmNXxhy3YJx2SRQMTkgLqwYMz0xdcwemw5WDSajzimRiiyI1F1nbQ8hhW3UJ6s4Vf1hGY8i
FBdiS2cbUvkiA3H6LmVF8Ei6bb5Qw6k5zizk5mQiqxYJa2NIDXF4P5jAH2OC9EjRFSx25XDJ6Hiu
MyZTug2VXNI7FJJl1aEYy5/GvoajUZ5yaYSlHcfcq0ymdYfXaAZkR3cEsFjwQEsUWmF46MjL8k1y
HFzhMx9XJslkfpdAQAZVz/NjICCOLHV4WAoXEjtLj6r95dH7vqU81y+Tae4pdS1Ae4+PEHSKFYkn
2ZYkgSTfECXxv2ej28EjrorrmBswtGDoZEjIEYcmtzszMG8tq1cWHuX8YdSw/ua/7YqmBKswI5VF
QcpheBpx7KyKRmTkcurbGh4wZIsZXKKSD1ii0+4wiEBsrnKx2grqXYGAynaJLW3dCIWhMfqWtxaM
prgTFTJ8cEwBxwvKboPkmbx4CWzXMSeBd8nVZ2ZRM6Y7CKvt8d0xy2ON7tBb5boPbsksG+FZkxUu
cvuUtFzb7LiVIXM70bOF78x7bPJMJ04tEo3BSD3PSganXhMs2pAztEk27b66aW/j9Xj1ylXtVkrW
9Utpc5R/S3fIflbcVG/ilbKwDEozq9TUSTExwjaThXRwQE1v+Yyug839nWmbdrV3bdGOd0uY/9ma
JiuuFGQkjbCxdYpNdI/MdgMu3kYKYysryGsb/ERW5uby9JiZ6lOLxVSSS1MDSO/IvXBT58bdEEZk
mtTPupnj0apXC613PlbJ2J+8U8QXA7JRGh/LstiGmnKr9GTqFLAXlW5tVLLNJ/S6ZThzZ3oQlOva
Q7giy+i7x13ZvdbWsMNXww504b5PMf42NT9YeLaZjjVOa+2Hb0MQWuT1o2A9ei3CylottH2vqORf
JihpLjfzu/vLmQFsTL4/HNgjEcJhfBTRotY3nRsKHhwXQ0QCpyFCSi1AB7baKfUNipXmirTAhrQz
Gugpar3x2oglmdSptvl9+YFmdlbq5HmaahAMncQojjX5g+a1j/1Qfb1c9ExzTj0vI58Ee4h8vVMO
Tse1bW4+995SLHTm+6dOvn+5CGkEpC5JpfpzDtm3bjb4Bx0C+NOXn36uYSbfvmGIADn2PH0B+/Wh
KtpqXxpkdV4ufaZtjMkmAewCOLQsj44akL1VwM0h/AGyGhoI9gsv8H7NcG6oTZooqXOhVRQrPfql
F/3AYTE3bMtqsjdkX/EPfoXOF60CFwRctLduKW6RkKakE5bKk6sRgSTVpnrTkfKnSMcQW5IY1pA7
6uGz8a2G6BDbfh5pDqYBypeM5M9nZGDqwc9b8ml9qx4WNgdzS8b7zz/MS1/1yl7OVAbSul1LR89J
tyRZrJAar+tNcPR2+QaGu12v/A1AhSWfhZkumsZMFTDDjd5Rqy8pa4+7ODdvVyBLFhabdwe8M90z
DZyGJ5LIGGm90756T/SMDSnLVtbNTXDl7n5gfWN7m9ZuV80aXe1BG2zt0B3Jjr+ultai01A+9wST
pXg09UaGGtc7OV6KBVToWhiv3CHZ5ygOk3jn6RWgGCLRwPK1NHxQ3KfLo39uAyRNVlo9jbS2Umlb
xBerdJ/vzZ131eziNdroDbCFVbXu1v1G2jR7+C6bfNctBIrU047y3DufevvDWCJ/ZiCeSc3datw2
G3LOjpqNSQD/DZth1a0G/gv39TqjRwy72mjrxlbszCZR1o751GcrcOOH5tX6Ed7or+g9Tj3DyHMX
jg/nr2UN6/3nH56wDwH9Bv5p3IFgvSXVGIj5N/2ORNnW7o7VLdfrP6WFqMn7rfK55pisEWZppJFr
MggRUa/dnbyJrnz2Gd6mvnKP7tFYFetyY12L25BuIPdp7W7MjbKvt80KHOHCK88stdMgML7a6lCK
PERYAq3byd3C2818I4zJEg5BuxRjhUU2Lm8VRDtC+9vP7qxuKSQ489zG5NTSmGJ18iqLjhgUqysd
4dt1KQz5QpRurvTpeUUCtdyEWXRsERKsMiPe5EqjL6w+p6jimX7XJ9FGDc+IvJbS7EjcY6skoh3E
7C4NpAPKrWaCoyKLFhzM5ek+s5Lqk9OC6kF1RyibHT30d3JcbFLBJIVYXih+ZuuqT5YxAqfGgKyf
01R55YvHmlx8FQBRYhfjr8svMLdr0yfrVdoFfV3TXsdEHTWA0VoB6DSXDqioBdBxcvGM0M49SoMk
rDpTjYlumopTSwN/r3Qz5PVl8uPys8wMan2ygKVD7+sFqI6jWBdXjRrfJVn4oqXWndlpSxtheWaV
1E9j8sMaRH4dRsQNrLRu1a/jbbFjY7pVN8ZWWmOOs+5Xrt3t8bPbldcEkNfe+vK7KaexfW5YTpYj
bmldFUlQdqzXw0bb/pTsZgfLmkX3rbW/HY83yurl60Nn+xuRD75sP/z6tWQIOjdIJ4tFWWS1gi1I
dpQ75YiunQNkE32R0J5ffreZ6axPFgu3z11FRMl59NI8f5GBYG7Bb6sLi8XcqJgsFiQgQpGGO3rM
9a+ufCBxauVD9WjgQl5+/Jnm0SYLRkz0W/IaKgCGla5iFQGVl0qEYeVsaU2aeQdtskz4eIxkSkkV
nTasW5SHSp9s6vKuaz73PdAmC0VrEryszDg6Vh7a8Qr8MJmssoTiWF4YwHOvcPr5h3mD4UqUwXpm
Wy+GxCEkWzohkAj8uiSrXu6ImXGkTeZ/qelipYcNvDcz+zIa0pUQJwtPP/NR0E5Vfnj6ihNvKCGi
ObZ1sc9VY5fECOWhuEk9V/BitspyedMpcBAvv8r5pBCUyJPp7iXAlyMpDo8cOY5qJSORkIHsm2up
CXcRMYcTBEVQvZ2vhQvvODeOJ9O8dps2jYZT8CYdbhJN3GAre5Vmwm7hlU6D9cwKpk2muVSGgAY8
yjevjVvvpl9DuAcPiZzbfg1vcMTaIqvE4mLjX/ULX4S5HaM2mfxDg5tMFFBnAlD0Of4eHUY4GnfG
pnpVfkOvAmMihWvv58Irnl+ktelSQN5mEJlaaRyQYFcnUT+QUhS39pCsBB3iEPNqYYCcH+vadEXQ
0ZuOempoh4CwCUTfDpBJ2i8cK+cKn6wGST/ohTd2oeNjd/Vaux4UeQ6t9acGGvcif06mAjwiEJN6
cLz0LWt/RDEq6OD35S44P4i16RqgIx4TCgXyco42HLVKbm3jUKlXCFSXPHjnqji12oe1IDSgjpWW
mKJD/yKmP+P8Rh6eLj/9XMNPZn2A6ycimG5wROk2hRc1vl4u99Syf596mjaZ2k0Bkb5IfeOQZ1JY
20Wep9dWV1h26uX5t2iQq9XliubaZjLHAe7Ggdxzbo4NTq2d9wjFrrIDQ1wYmXPlT+bzmBdxJ+Nu
dVDx3rgLsLYh3in47gp3Om1hCM001jSQXhHQGfAXIzKn6feWV3/BeeweNs4J1/aZnA9Dm8bJhbgl
8D9qodO430riW9W95O8/1QPqZO6OaL2yJE8xGyGXFvGiuU8skJ/KUrrKzJdJm4bDG7NvKuxqMqeU
f7tZfIXrx6FAJxRkCmALwPMB8lPdqFep9u3yK50e/czonQZiPQBESaPAXxFkGUy4lIFCltlfNYG5
TRMHI8Xd5Yrmen4yswn0SZ2llJKDT8SVGmVfpNaQ0b+jAnSFbHu5kpk5Pg3PFrAH3bGQe0fIij0+
9VeRgr79ctlzLzCZ5+MQgZUqg8xJ0+AJH9erBqNDMtXvhWzJxnuuiskMr8klCVFSs5S0+Cz1Wdqt
QnHkHJdo1j0Ew6Vb3JmZrk5meiaVcRtr4L4RfdqS8YMjJtDYhfVwpnBlsmU34EJZjW+kDhwQu85+
+ACZyk9+gpTJZh0/41D125NAUX9tgI646i8Tc7/LPTwzepTJ9FYVPAoMv9MPUuTdAOv75qeLWQwz
80w5dfnHD1scJY0gwy9O+q+hzFVl+yuGQRAHDyJ8tcvPP9fyp59/qCNBX4jFjpQ6sfqktHfZ8BCW
Xz9X9GT2BgUMDIxHU8e0biztq+u9VEsZt3NPPfkuC2Pba2IFXLeCLIFPnp2BTmvS58sPPjOllMms
LXOpjtB9wmpCALTGEltfGZrrrbldSNdGHm0vVzNzza8pk6mLNYbEHbiZOfggXSeRuG/CGtOBYt80
oTPq1oBjDFYFA2avQW5eVYWFCYigLFQ/14aTCS24jVh1XFA7IfiUKDZWI9f5UmIs7DzOny60qRQJ
7XepxqCSnIHsDyLPwpXi+d9w4DpIVraxfExP4NpuLjflzLtMlUg5aOvG7RTu2jVMIyRA3/rvhmSW
z5U+meMdDslFU1QS/dS8RKm/S00ZN59U/txn7v3a5cMcjKRAa8A5wyiUHgMR/1mzX+nVYwWX9/IL
zPXFqdk+VEC4rc+yOsqcpsBMNpJglOeZBsMWlGt1BVegXjWhoHxJLDdZyFSbmUPTQHk3tBmKap/D
paFij1xhdpOWTcYxGcOScFh6s5nld5ovXcteXsLiVA+Ib+9ORJE1TiFLF7czhU9FUVLUA5NqYa0b
QYfy4sR3AoF5f7lP5gqfLGGuT8KVFFeZow/QnVyl+5ZH3sJ0mPlwvN9lfejvaAjwQ9Y182AaFs5a
YxtfgbwWDmkkSes+GPN9DOlvYR2Zq2yyigEgx4vMiEbHxaPgLlLrfF/JqbatNSy5erm3rqoU2Nnl
VpurbLJokRw/iEMGQNLCAtoWuIz5xdzH01dSgqfATdtrQPn+wndgZlWZXqt64qgqVszg8oLnsvot
KdvMyxem5Nz8OE3VD10EC0+TURZl2Fg8K2SYDCdlNOI19+1yQ809+6kBP5Sf6zFea5WiHcYsX/XS
V1KgwAoFC4v7XOmnt/pQOiuIjjYxK9ivGUcMGXZFltc4jfW/Lj/9zOR4zzL6WL4Cf9XFANtxYe02
anGDUe7CUW+u6NPPPxSdN1h6yxqBmhFnvDg9lMy+yw8916WTGd2DaQoFn+Hip/5aHeSjn94gwzo0
bnB1uYa5Zp+MfkvLTIDq1BATKvPd74EPGlz99qnCp5oNH1ZeBJDQPQwMlaEnfwuI9OI+eeYTNBVt
mCP2cCDT3IMrZr1tnqyh3PChS+pdM4TbEoRGqCD5/NyrTAa/VCtCM2IxeUj98ovfK18bMG6I+naX
i5/p6JP0++MQqix2TMEp6CFJuF5GxboaYKmeuF3R4+UaZjpaPP38wyDN8HzH2gDVlOFD3Ryh7htJ
eDA98mA+V8FkFvSBVvi5Z6mOVkUrKdnjd4qwYuHbf2rmM/GBkwD+49MHZeVVVgO0SM6fIGtptQxf
9D4QUYR/8tgyVbKKYSd1lZuJTq4gkNIV8c3LAF5gcrDQQHN9PPmqVV6nBkHuqo5SHvAYwSOkiH6W
3c/LzT9X+mQiKy7efl4i4pek/srUB6WxUK39xkBv4enPjx91qtARx1QeXLxanAhRH+T3AH/20GyA
fKoL2SnKXBWTDxj6TyXXsiJxuCvJbg1V9eEPYeKECSpGF7JggaIJg70rKMWjhTnheqhicKd5Xbu7
JDLxqNeaeI0nbUyyCq4aUFs8rtrLUvnVDbgBjgaOD7Hqiw+pKUEG9JP6py4JOYQ2WSy/tqnl3aux
IT0HIb63eG6p3yorB6oXuxIITmx2QK6RsGj5sfiIfpwp2qeQ4Bda+PwYV63JDBXLDgKdXGqOJfVw
ZeFOk0XcyjhJGicPjpfL42SukSfTNB+gr+JXhN5DS9I9PkuALZXOx9IDm7vLVcinWfn32QrW58/Z
mjR903R5TspaKZT7tmpB/IaaCorL9L1dCFzha24Y7XA/yvJ4H4X+yTVe73t1HRGcq2x8FLkFQ3EB
8ypGid2lmEyUnWpmnJWlZq/XvrXDPrX8kQAewJiM3O7voWFC8YW552YL73F+SqlTCdcAoS6qpUxx
9Oo+kK/0kyFqQd7t18vNNNcTkzU/DoHFYb2BQsx0sXP95cJBqtP7y4WfuvNcF8h/doHfhxoM8tNg
8l5G4xDh43a54LmnnqxiQCUJqHWdisDjiLuTLXbKlSCWC+v8+W86apE/H7vDvDWF8q1il4nrMAZy
EmkdVvWt67UrQj2S+/vyW8w0z1SXFAyGbiStpzqJAmYvq38IrbXQ8jMNNBUimW0WjWAHKbqpr4wQ
m7/eaq+FCN+Zy88+V8FkK+L2JYmTESHs0PwamZiVpU8ejJTLhc9cp6pTFRIeZKqr+uCuPExjR+On
Kb3kLaEJ92Gsb6AGiOZdGnwTi9s+JzVQ+KZ37lLVMwugeXrhD1uUOO0j2cWa3lHbci2GTPk6eYrG
dpWJ2a+ijrZjUDkxt/JZWr32IFpxLjcf8Z3aZwZuC1W0i0blyRSWkmJmBuNUy5RiABWmnac5TKQv
KcTfQsEOLbRuxEC69ZPhFsP4x8vNPjceJytmK/ZB30Sp5rhW4KReujcldaHoueEi/9mqMLzCHotf
1Qla0glCcmzNl0iQF7SJc302WQ7UusGZWC0IZPklq7f/HGjBHtjyDo/FHVedC0esmaXYnKwLpeem
XYbThdPFMQ4CjQGr3EcwMJolzphRUlxd7oeZxppqk1IpbTGIRWrpBuSWmf5NOyJ4dkGkXy5/pp+n
0iFwG1EQ953uRO3J9B2a4vDrcskzLTRVlpgaBk2KRMlD7O8a5ToabkLjoaiX9MwzHT2Vh9RaZeml
POQOJEDlumtaYbDhTcfPoxcod7FaxviocOGyuvw6M9VNcw4jcQzGoGUVzWVoBdmzUP0cVdiAOBkN
4pJw93zKjzrNJvTzGGa3lysOjjIuSMQUh90+yaxNjnHETjUUrjxbzCetAqo6JHpcwS+/3Yw6QZ3e
EHoRAoshTkrggitY5TfyQV3BvcUGxxZWql0O5IBjbLQRt659ePDW7k3yTd8sLWwzY0WdLAluGZ6u
pl3RUQfEgD7uuzjV1rYCULKvyoXt/MxQf89B/7CaY1vUGLpoFU6Lpbgdyny9O+/ucvvNlT1ZDhKr
TeBzeEjD+kaGqu7+kn2a7nLhM0NvKlLKOMYa5eDWTpBgCYmHMdfeD7I+7JPu2GMmdrmWuZXm9Gof
mkcu1c7QUJ05OCPjfyKuLAUKfvHtcunSzB0+Y3VSvmpJhiHw8SpqyVt75AjfuTWWOrppmPvAVIdf
uLuJ3/GqimLuupgBAIw19y6V8L5BZqncyP6o74aWmFYvj/JKLa3Rw/Ri6Hf52I5rVQqxXykTebwK
A48Aj4hz2zYAfb9jRKmHQbD8a5zC8PtS1BRyTeK9xHUwbCQrrXZBNIIo7zJTv9csOd22VqrbONgV
Dz0XcdtS1frtOJCFF7Skc3VcP29qM623GF03+7YPhn3F5twu/bJZl6bbOxn0gBupKtO9HEKhSkJz
PJQFPheocqQr+lO21Qi76ziph1uxDIU3rCyetKztvvd5jbMBGaqrQcvkrdvpyUEddKDWYVHkR2Eo
MVHS2vZkN6JsTE9iXhp9c2PUTYFvWBgZNzV2nw/k8bFhRWW7LcGEbmot46Obttig/7BGEQ5u4OLC
omk7bCIg9BbxePJF1t2jKXm/oTJ7N+pIGjO+cF217ptR2dR6Ua3oW2yt/UZ9SKMm++JHuFpjfVk3
0UqRO/2lwpR9I4Rt8FhEUHptpdSDwXa1sidA5YPeacUcSDXuy2ukjMKqrVXRVq0ouTP9ONTXrorJ
BfpZKxo+N7anCdSdqw4Ai2vZwcMBW+pBKgDqlcO+LTR5YUMwM330yfAOVdTAZtIqTugOdhS8RQ0m
Ot3C6WCu8Mn6CMhRjWIT6HisGvGDFFjhdcYp1wERNi4J5c/XIU/j0UkMCmzM9NJJAvEtj+twZSbD
jVgv5T+cXyLl9/39h/VlLPt6HCS/cgwtSmGfj5bjavJSCtL5NVJ+lwp8KD2VRqkUuW5yDEU8VJF+
r0v+q1Lpz13n3fLzhXV+JiVent75lXLfllYyyk4vwvGwuRJQMZoaJfix5nhVMEdu+iFtb7H5w9ir
KF5HFNj4qlfiFyEY1TUIRfmt6nOwylWmPZR+GIKuMdrHXBTw9EHZcF2KHVM0jcQ3SyavG69B0HVi
yNV5icWsMBjjCuocWMBaHrPErgat3XLAixZW6vP9JE0zMiRcWPWIA4ZTe8NbqRa/sfvbXv4InN/e
SO9xtg+dZHp4ouITkTvc+2PAEfg3eqUccLe8RUpzlYwEsdoSH1RY8ZcrnHuXyTdNwl9EskrLOqjq
GN0DVMq3oeiW68ulz82YyVGjynKv1mtRdorCuh1FC1wnHBFfXSj+/MPL7x/SD62VaRndHEoy94C4
0OnGiO4jE62Fvji/5ZKnVyFdLxZg6FwcdVxIQxsYU+u8/+5juni5cebKn8ROTbOXPZMEcqfokKqm
vvdWh/5zXmm/xHb81I4Odv2fW4ogB4Iu+U3lENF7beXqWnPNhXPXzHoyvZ2QU9nzxnroHEkDMm55
Q3erFUFGlLV/Jb+UM0BORuXCIWxmIE3xm2GiaVmuKDgg5NZNULLvKlrtiVvepXkw1xmTj1OcVUSR
W47cfaDeloPJSSx6SyR2Qemgf7/c4XMvMflGmTjrVmHGwZsWC0jvQatrk+ADO15pwq+X65jrlcmM
A24BIP00fmQc8Rw9LM0Duy7iraEu21WiDlj7ZuLCF/18tEUWJ3v6UArkQS4DPiljqW/h8bLfQsmz
brtB2iAraR5NrxU3oyKOC7Kh800oTa80mDJCBuxSIgA7rv3e2Lc6DqqSsTCmz78Qljt/TpfUzONQ
KxvVgQZ+pyKg24Rlu474YtoQC18LKQDTpS2sXjNr/TRWzck1ROeujA6WwKLdkrVL4nd5TDTvOpLE
71ycIOkVwy9NRqz98uiYab6pirIavCYSNJpv1O4TrbO14mnkOuZy4edXY2mqmlSUVMDesS+I98ne
SjCqL0VhLOwqzk9PsNl/dowhBOrAvQ45wHXcOsZQNhE3E5q2kbJ0OFjM3qVgufI/562/B+JxD/2z
MohOmpKP+ejglehv4kHyngp9VPepJuOO04bDJsIaytGjzvteB9w85oORfIdiZG2QTSHE00v4/4Ka
a48pEZG9Ak4LSuTY4KnoVeE+yqLyFvQb9yRSUEq32qj3x7HjcOBBKHIMIxmu46G0roxeS7atGLmP
Cq71O7nHJTTBzmHdelm14nhmPupW5m1D8niOriYKB1M63QvJPjhYKTZvUvDK+8EQM38ldk3+JIH4
lFahV0XXMZ6j67RPkIhHw3CXDzU+pLlu1UQXcHI5+GrZHdqaXUhrVm5iJ4U83qiD2d64eFO+mZYn
PQ2Nme3bOJDuG6krzFXRebFuj6iw0NZgZVXEknGX+HWDoUQcbsD6S894EOY7OQFWGwAaW49ZZd1r
vZQEK1fX034liKbgbeCFZhtzGAKbhIAIl2OfKa93BVdMdcLZ18/3NafidWfJw1c3NdqvPk29i9w6
uA/KJCNNFpuGda4qpIursbZKOmMdp9kDU/gtJudml4rlkxTKwU2sxY5clvFKZKtl9wPY1lio8ptu
5O7KrdJV4BKt9nAW9gWcR9p2nzZB/lWVs2Hj462NI4aC45ReYRUTR+PWKISfQiQIG2vMik2jZY+K
wGfKKpX70TI2esNCDEiy3nIqfMPm/ncZZ+ODaGF+R5XjwRNFvHJFM9qZoXwt9Ni8urG5avL2QR5N
Ds3qV9GKsBwe9CM5V50d6yRhtyGchUDZhkq8M8zqC8dtMEqDV9uxhTdKlMQ/8r5UV25J2MwT+2Y1
wmPdRRYkIuPkkJWL1ZUhcUUs9ZF5xKwbM3YQ3fK3Ie21Q8uOfVXFMk5lIiYXMWZqstQHOL5GxqOU
DcIui63bPhS1H4qR59t0jOu1G1mxU+QW7nZk1J/a6eRuHCe4oFn6Dq/zbuUbSp2uu9w/GRn2dcMh
Woh1ZR0IBfRcHGa25pD5hw6gGvmWOqYTftly8Sm2m9IM+yvRG7Hn80t9VblFvBe7qLjycPc6iMD4
9woL9wZ+uvElLFr9SaqldsBdQhZ2VVViaJgp8pXrBq5dlnmWknJeVPd8YkzcHBMLwV0MOqCU4+sI
Z487M7UglWf1ikxjFIbYUQ5wA6UwUtZpFz5KRbQRpOiQ+RJO5nG26qLod5Zw7awUkmnrIlbRraL/
HrL0IFTuDzOFg1X6kBn11oyvvaA/RIq39dgGIp0Xb+UxfZQsAzPSEMO3bEhxnBN5RsPdhAUeznn6
XS3T66pV1oPv7mK/uEmHwfET/cCt57UaYgesWC+9HjzUonUX+QNmg91wlftqss2HHqcYhev2svJv
BK+5HlxI62L+vyk6s+ZIcSUK/yJFCLEIXtlqc9nl9u4Xwr0MEiDQwv7r59TbxL0z3XYVSJknT57v
h6q1WHv3AiXqYWf1J1Tjg9x57gsigG/sz5pSRHk7rK0Dgreuw0Mgu4t26oSQlZPVPU19XudglH3U
9ZqkIChkVd1gjCHIrw7k93VjJyCKf3n++MTH6B0EhXJqQog8wDCKrex5898yk2fpr0ci/aeAk5fB
D1YASqvr7PiN7FVZefVt8mSbL6Co3BPwryr2zyD+HId6KKu1vvOQD3bfHFpHoNyQ4YnBXqQvWGr+
2/Ttd+21b3KMgRTsbni+i33BfzKwE7Dhr1KDzNrcGSRRSEBMpni4VVUiZO1x6tjfkDvIjByYvUWU
G21B0qUWyDLuKuBdojGNx63OxzbJATj8ren6QIL1OvT27EvXZfjoQc9kryyur273AJnt+W1FUaF2
9QErIwrO1n5EG3lTIfn0tL7ejcCk9UvBw+9K949N6AGvMsb/FINPf/VeNev8NAjw3PIxLvRgb6CQ
fdThVpIEgE3QzAtXe1/A1IDDtpEuMyQsRZzkMtmOMQEup3a5nftfMQBKTUgQ40GiIyUgmPXI1qLy
xnb9ESY7ChS6/IkS0mdzZB6JHC+Cbh+DiiUgqOutW9wNcLbndv3BgBx5Bia+Lb0HpJQ+AgH2sPfh
Y6vqhyhZs1rgt9gUBVO6jt5UYK5hF7+J2r/GyzqmO44p1wMGs7XBR4I8cPB/47/c9xEmzB57Dz3k
EIcv1Ez/rWv0WuPkkCpqsyGuvpIAJNQYQ84oWJ6GIP4F4ebC+/4FdJs1bRyINYu5SG96an31Joh3
S0xc7gDBTnH1Cf0B4Jn2Cc4OkH9o/1nt0Bmi/RYt/dXf+5PBDZyKtS9MoEuKnwzAAgQOjfapYvNx
relFYAcnCbcPNPMsQ0bXQSfQMpWRf6bZAK3WP6pq7kCs7XFMDBMsZFvIH0Ofj+coFKYMhD8Da72b
Mqormk22e3GzeR9lu6Truj96gs04vfSFSfxlIE1CrweWWyZjfucvh3h9Ntf2Rf9bz5H/HEsPT3/b
sOMCjkTp+jABXY4/qgjL3lUEZPHWNe/ePk8PYzsCbtgu6tCMWARQ0dbgFuA6m30ODjQ6GDDPtiu8
RC/hhmbC7+m/SOHJozUWXicluzTk7In644t29dEjMB75pn+1XbOlbrHnkOGBTpp8DJsMvr8PpFKc
qwDThl2HNOXayszn4cGOts88iw+adM1BNPszMLZ7Jun4vtP+nCzdk1X1K/H9j21rXie0oRsQYcg2
KUcQDndffWHpCarQoj6Bkb/tyBOEQ0lCm9bXYec6H0ZR5whQw86211zD2hTN3bTjR9NhDeSp3aGx
t4jbX1x/TML4HzdhjnOdlT4LAFPT7WUOqbjIewOs95Ph8lG2XtGO0XJgDcVwoF2fRI8TKMa0O6j6
y+rt+DBD/1cAzrsl5B+KPRA5N/OmW/mJLZnX2mfkaaIhx+OFwRVR4S3g6lj75iExOHGNRekXN3Bx
GAdCZCKXM+ouXOzNW7tsNwvXiOrUaVnlm5MxQLO1B3Inea5Xr5QLkBVam+9ht298AwnN646zIV/A
f4IOTVAHonksYgjuZ4+bo2/cQejlstbdsaujq19zILoSe17YcmFe8tpO8zNQZCg5qOgKpKPI+4SU
p5Pwy8pB3afdG5bLz00/bichdPXdLWT5axFi8KVtXU4TQOCbgdrMEvLYNsmhD6OyUvWlMsvHOlSY
NZi2ynaOl9P2yQ6aMT+C8iVfhaPqFGtxjwdbqtLTvV9sYYwTI2nCx5WOQxpi+AzGm2Z5A196SuIE
m95BfG6d90LW0DuZHtku0cbZra6dvYHWu2cV4LoX1eCZn8GKy6Wja9aJmmbVYpDiu7M/Ho2n49oh
4qjzDS1C+IgzpMC+V9RwRKe7LwZfrkwUQ5KF7fKmWySs9mTM2IB3vWuqPvfsiAqG4PEKmh1XqO4e
aQDsqw+OgxiiBCnEoJoAAAxoob47XYYvJA3aAtP6n6qO/9GZrfjINlXEPdkB3GGIcqwWHP6w9WmO
NR7D12crcNQFYvoI/fYda5oPfMbLlNxzwCdf3KDJLSDORQIv9swfNN3xZOnoiyTqtd/gOkB3kIDe
GN18T/oweHv+J9od+Ec83R68OcJXN23nsOvfxNAAgBsw/Gam/pq0K1o9n5rOZcYMhcf38z6JQnvx
MYr3h0QlIFDju24q7AWQrth1l0cO4aGTK9sF7xpEnVR1HkpIl/u1nyE+NO0j9d8ClCFYftM5nEE0
3bb3cNkPCVs+ADkDipRsb80cPSSTX05D9EgS7zohnxRH/yER3pXH8o2rKsxR74E2aTGHCvHbbN1w
YL3BuGrCIRcrZGMZ0QHkE9GPsQIBO7wXMO3Yga8Fr5ffARzkLBg1Yn9aduz4tfh+MlN3deot8wcC
438nfvfDFmxAVwswv4v2ENUaAWtpJNDVSxOVK1TW3Ivm6FS1c/BvdYBY78iMuyPOxuNWecOBu3U8
baTmuXWxuyTMx90bmra/USBi/q00QM4EYI22jBWNyiCm9ZuMXIhxEZnQGSLD/0ji0TxUHAPruSVI
GB2AJtoi4H0nilUJlPDsrDb80uD3uXsG0JKaBahD1M3hS8PBBGd+Mh1cyLojVwRQO1rjkJ0RCGy2
GkxlM24HLOZG4JDKIcqRgmlf96mrT8CDxi/tuqmXemzXbFyqJe/IRPLYdUMeD4y+hXsgXqpgcUVU
9cNnZXZ+iZYu3DOBTfJv7i1VJka2laAg8pKCyI7ov3lkwMpW9pXTeHzwG0avnHs01z0QvmwYEXQG
A90Vm+5jjkCQ5QrJHDhZr/VfDcr7R1Q64M9udv9CdxU94dYR4FybmV69We5ncJxN5ti0pTM2/oCu
Q0M0+hN5QD3b56Fd4FQEkyGLvIDZlExJWMD+CgWq5dhOwOcVrPV6nnp8rzVp7csWTIplHN4yTBjd
OD6ARdo+yW7wjk2P2J4xHnv0SPHolR4eohvKilqkkxdvmceEOMF8Od4wEfJPwpNLgsArJl+JwHsv
0S1d0JuhwdOOXzcq3AzkOTb5CsxU0FnNlV/ISKpzM4dVDpJSe1Ca4QBlejl3S9TlNXC5mQVkKPMc
7w4RYVEZaxIfd/RIZbBsDns00hZtYubXJOh/wgGpnvEiyYvDoDQjiNO9zZxvD6iod5BCoih1yHjO
w3gNfm1cirew9ruU8HZEMAqvAHUf5gJsyvqRs2gpwBwGtmaONQJ5VPxrtmx6gamPoX5CJBbGPf1l
qVf5u5t8km2d1gdP9e2QDx4moPe3LroBosZ2gBAXFCW81vjjBHC5IIDIbOpZlAYcH8MaztX9XMVC
bgqbIslUF/qpL1bvZenG8BOlmwrwDkwoC4QePkPfqavAOeH2jeH1rZ6SsHpaef3bBORdYohUJKz9
FqoHOnQAiocu+rFr1Ju/8AObwR2Ra4Zv5bj0wKyvo5txaar+ibgFyJ7VuysYwZKHDR42P+THPlx/
PDxWAAjzKyejOUQI2DwN2l4RBVcQw8N8tDa+1KQLUar4y09k4WyFTmEzNUTDY0+wDc/qfc+Za3Aj
UuzgaDtldqCvg0x+dmVtFgVhXUwRxu9rYG3aLtxl0FRW3JPNZzJ3FnQm7KjE249t8WZuSbG5ZcgF
h+QC8+It6dflGDj3Z3LY5xrsGpXztmP9pOseBV2/JUM3h9Ywq5zCezKNMmvmGodpL/dsi8mXmrcl
RQ7xnEk+PzJaj7ms7DMGXkeqsI8mPaw2B6p6qgORjzI+jThlocm/ory7VMCgAoFOwJqv3/p7zk6/
+nvqZPXtfFn2gyrDriu2eflApPMrndqvze3olHQI4U2CJ4btM/oZ1UPuTHQxOwWzeeVpH1RPUbSP
KfdR3Ozj/oD8KSxibT8t345ml5fVtM8RX567Dd26Jvdi3FQfgUWgb7TGt7CyexrTaX6dsEP9ZNGX
gHbe2/GCoJa+8GMTQPjpr6SOrxAp47KLmv7R4+wvuhDye6zckvcNAp46G+ywk2x9Cc86fcb9Z84Q
auGbnCP+pLthOspB4NXG7woUMIOvXlbzc9TJKMex/2f21gOCrk4iQHkyb8d9FZkbkIJI1L8FYOCI
RoeQRm3aTztq7ahB8B84y1omr9qJDzp3j9Aizttuj6tvMC6YJ1WE1Pu30O4QrLLcdHvD+vFe0IZt
WSfrRy8QKkf5du2B5s5mz5wo5pS5HyiIjXODXGk7JmnchlVaTVWAVmHwDl7t8IV4IxKtGuBve9zQ
e4PG2TNdVBrb0kyaeMmhByHhQaKEYTvx9jLx9fC2VSq48qHmhejNO8C7SCCN+dXy+LuWeN99IASQ
Jd8D6LCEPAtaGabe5IWp047mYbJ8W6BM0wETA2hPsL41J9roVxfpH2ANflSU/KYrlMPBgoSGBJZ3
osyfYBbVdVxAJw3C4BjOymWxjsthCJ5JT16QhjmlS4DxbAsscYKcBRdhOX8JDb6G6cgsTgjROVlo
I090Cz6njh+7BcFA2TRv/t8m3pYTC6IIuqDkUapNEANF3+JsD42PMPU1GF06z8HwQNDKnWG0GeGo
i/r3kGJvx9aqukjsQuZVt44fvYT9rUJhA/1lJNcB8WePuP76I688WiCZo50go8xkwqkVN3O2Ay/t
pctEgzCrWhQyTSxQYzUar8WEIDllWfDuwR+wFwotOKSqWAwYtu7h6xTICt56x6rHULd7kCV1sP1p
VDd9qUHx/yYSNj80mXqbwaUiLqZz+rVqq/4YzbrKe7+LnpzpzCGp5uA1xET7CrWru85+Q3LOo+ro
zwbPK7IkaZ3eW1YgTAzdX/dNTyZnMwNzSRK5gciNWKRyRUh1jqI9eFtZCBFThtt/QLJ1eeDz9bOd
TPfiz72qMpSS7GmvHYDAtSTtw0Am84Z6A5qDZhWeD0HVD/UHL4B2pdo/uwRoYYPyfvJXa6CG+OYJ
cEd7pG4h/3q0+5kFKpulA6f1iS3EHjwbr99iwAlFtfKLHpOHl64h7kSsHyPnh/XBnM9VHUBVD4EO
Pba8mxqswpBwe3SkaoqKjqgx1q6xLyRCaiKKsHfILkbmrTPqsIWyee1Z7Gg6xOjvmMMmUT7YLspx
GwYlfkeaR54lD4FwbMmITFqbUdRf+JGwMvvOMUoovd5Gj4JoM6bjLlgPKkOwPq+23TDkYtU/13Lz
o6wWkLhRB+WhB6toABbSAZUptnQiWwEz3+vmogbwo3un0I4gdxI7NqhdZF363dSBhon0+1RRfz9P
2De7tIMXHhevqjIE/XvXeLLIAMQV9XtY9/XCxBA8ubVZEY7d99dtFPuRAKqGr3aMD7Ybp7zXE8ZA
rd3yFlddYVYEViAfLcoCOXgXyqUB+zaKD8y55BqAIvcDNCfam7bpASgGf96WRMnh2cQY6sPRN0cZ
eF7t85JY3LAbKM0X43p2M0bBw4XjLu1Mz4Y0qiLsNU3cYuuj16dtsuQFhd5+ED0KzkX1+xtq/PgT
ASzk14ZQtQNPmhqBFKOKcyNIfah6Qc8jkFsH04XrKx7e5NM5Kn7tjdaIEMZPULZsrZFUCN5Chwy0
ZgJZxCOA1Fn+Oe/+mstALxg4Ybca5ygD2ILYUNw0hu5/mVkkPkChwR/3EzR/K8+Ek6jupNtPLW/W
x86zoB9MSxJ/cs19uPO37ezVxnxI19s/WlN5HOAUPPBKLQeqYbjpoSiUyxDtpw597G/Ktz7I4FmL
Twi/FMdwqecHIbzgKLFtllFJUTSicT4If10fVo7NL2ASJXvz6LT8IK2s/6lQwOCfLOw/TeTmlwl/
2WFuN16C4nvnjiNg5iMQVhxc7EEdoH1yRGLY/tFJ0Z6JAfmzhTcDUZvWjbD/tNxbq5NDSfZr8DHf
yp1qZJ8GzCUGEbrIhk7ZWoXvkLaWb8W3t3j3t59haP0PvdJ/BpOyfBQk5ndvXvJCmziBymXQIiwN
WeJyCQOCtagA8PRQOcC5F1f/XUgjvygWO56M146vmxkxvhXL+Jup2pTx0DQFlio7+A+ZAdmiifNx
9u4lY8K/uw3MXADN9SYL18ME9BRHch5fGBRM8SUsAThcjD2E3VXNL4mRGrLSXRPpWgh2a9JhyWa1
JANFHsMAIMWLVZNJ5EPSeyfkQ2LTssMHAZWqqrpL0N1LQ0ymUgylCFbAvTWb6MzPziDkNfOX3uBR
7BL0UY3/VGmcGBkAwkFd0GXdcWF0/A6+n+X6G8fgdo3RV8L7OWHNJLK5sr4tEG6/pMgyI1settzF
2VD70s/xv6T4XNvbNDv12fhL8Ei7kWDvYPHvLxp7IlWHGmV0600oBWvqvIcqug+9MYQkpP7l2nrO
6GiR4qj61xWX8TGs2N8VNuI9Vp8GtiLYvSH4JdoMme28QzsOtxXBjNXsH0M+P9T+DiUbIRdOLl/z
Sg6tQo1VqSNOZqwXxv7rvg5IuovaRxLr6dpqsR9ayCgZFI1nYhKVtzP/xKCtcJJcKH6LdA8mmYtl
6rOkG76D1f0LAlTQcyXatGuTPd+m6r8piTooQryMe80LeHXR5AfY7VcRRbHdJQqdPrLwlG77vKd9
DW2hO+JPdylj4oFac2H3Mbof7rZoouVWrQK7+3SGr9VjcFeEaFT1HJebH51Ey6Eo1j1D1H3wXbVh
j9hBBDTFjl88qLlo8giEuZX+7aIZnYGAwqX25LtGB4jGo8JRKu9LkhiS5fVAqmyrvQ+tui0dZvDc
fSFQFJv3OQ7OuyB+VmMqlOPd/I1pHOL1E4w6VHycWYMwqBg3Q617me77hIw5gd1xRReR0sH+WXGh
wrhTkdTikIEIhqDR0SJXOWyr+biR6S3hgzjQoG4hzQUnVbe/4CC+BjW7+qb+bbFqliIvIyrR82fY
bb0EwUxFGu3Oll1NvSO+3fq2gwN08+smPHlu2o6RNZhobCicjN8/u1okQEIDBcUEaQ9cQKENvOAm
G547r6MZsvttzhRDogFULoBfa+Qg4k8IouQPXT2eregw852yckp2mwY7PYv7FBi3a+G2ZMgwjo4w
u3QuVwSTWexs/kWfjtZ+3ilGaAsCfRRkcSTixOmIJDBHQ+CpefQX6KKnaoynS7Q2yWtdOWSXU9On
SNN452bFgATegqaTf7aERGXjYQg+OOkh6XRSGKkjuKzbSJNpgulqr4b4CZxobF4m8xlJtcmcDrX5
h/+0TRMdNGmC3jzFLzQVbsVnaIIJCbCtlTgydxCOpcdL54Uk02ILM39cGnCHyLlbXXTcdvoyxS0v
mrBJrkiOhi4btk/1FL31WzMe6QD0UN+vH5Uh8326O+UYhYS5ZCGWkQfosZIhnocZCoKKhXonE60K
b9WvrJUUKgFSPUA69Qohmct7MfSFY6aHK71Dun5or5zNSdmip0VUBtC2uMDyQKoka4eInAYm4PZW
K2YeOl5TTJEfmn3AwJriqWQTqzIwid1JWdJdRn+YUuHBl9AEOz9GovnWAjxJTDoO2h/6N6O5OEaq
ZhiX1mGu7cKQrIY3bUzWJFuEPlRBhdDpof8y9QaWlb9v6Z5ozCs3BBtNdoJMhBVpVCfdHypNjWml
e46FRKAq8fsXACzsOXL2N74ikjoee1Bu6NcauLuIxf1s8Ic/UeUFuWnImjrX/WLt9LaNQ5BKTM2y
TfAhj/SKWb7AYkVXTdDSV2xv1GGbTdApiyD08XnsHINd1CZv6IvaS0Cq4Q8a1Ydw7z/3Jbh3oIgV
QCx3fNMNptNjW2g/JscqDMaiSTTEH4d5P2brez4rzAZYuyYFNvq+Yk3Vww5a8alm9fgbUCdcPDxu
MhyFzZlWAVp+2kUZHuo+c/H6gVp8yGY21iiZwyUfGvfkDRXS3PvhyTS7gMyE96raBWb3ng4PLBiv
FfVk7tPBw+uEgldpj+PVpT+ohobrRtrpJtFcZM6D8wXC07sieMGDyI2XKl7+avjTHoe+2Q4dhQw2
TAky6sWOf5P/N6918DTXKJN81vjoNxFf2G2YVhnrU0x88FVrp9EsjPOYh+Ngs5VCAgnRZ+LcuZ8Q
UY1mbaDzYYPpBXCs/reqZAQyFv9mCR8fxkTNjx2EUalalTdk+o8zjSclwoPVA7ZqmDtpC84eXjRc
HWYsOhwoGF2x/r0fMGRWgYdEo7F+E3Nwndg2ZHD/Q5oOgn9L1F/2AD/esvav/jiVcQemdw/DGK1w
40NMeVMCZvJtbwnY2+EffBS/ow5vNML2ME+T6o/G3lRVI/8haP81fQRZ0JB3vSNuelEzZnor+5t4
WyFHvRT+vIpDG+jHcMbC/kKnkkzhM62xer8olXWdliWWwlkOvha588UxdPHwkgfe9t/mj/+JdX8w
CAHJgz4e4RTQPqyJZpTePwzgR3TqgAyJlA2WwTlYYb+FLKFX4E9gT0PoonLrR7T4qkI7v6MkJ1hv
OdCoRvakJxrcqz5ChsBUie26pYhhaWSOSCLvARXmcJHTVJcRZtavYlD7g6xBt3cWgQWc0rpwSdCc
vFa4H87Y/ED3JT7LsBtfNsTvnc2AKgz1U+XXaWsWfrZyinXmTNx9r/4U/COTHcc8GuAXIB6yJDHY
ck0WRtDBHNJRB1yE2M2ly/i3xxbHks08qL/xbthyWzpVvTRQ9KFzNbI7jmu4f4/9fbV8Dt10Sjxm
ulw1djokmmGDD0swJVw0fxoR8svCQpVr5IYBtKToQ6Qc+xs3pn+G6uWKOGpgALK++o0J73KctmEt
bBubIho37+hB5cHqzX0bA1VhDq0sKcdgqPANA2UIl1XFP2tiViBWTJvt81AfgmEcS76N+2FptP93
tfN+lrYRTztx0wEyBaJdRul/AQIV/ZHxJv6brI9Zy7joYl0IO05rPBwl6YOXVeBsp1xBx+vhb0mx
sTfDAzatKO88V2fKcQSFxNFOMJyrzLGHtx9DD3gCkB+hpIEfguMfKySYld1daMPvRErkRajrFNd2
S5t1AMl+0HENLnki8opLV3rOsS/T62rOa5f4WWLNckD/tf/CzLhr0vthCYUNWy8Hn1g7IUt4hz61
zoGfGjeoIqAbjHLKTv6WUk/HeAhkj5Kn2+qz33vhN6n4JjMaku0Kbwu2eMZEvCCdyqStC/5LkGDx
H57SLYWWDFRBDW2kMtjuSSSDqtstQ9aLCqO7JrqXIjMt/VhNn5GqRNb5bilHSG6vSVv3JW98OPiE
bK7JHLcvK6rsa4zFvU/04MGxsU5mKuT9oVti8rCpuTnAjoD4azHkPi5MXwdO5DrcEMoBz9cTlCiC
0XcYBcd5Gdh7ZCJMJJ3FsOkKe0Fy189XhWMHwoa6izpmS/GGYSe2d9VpTjgkB7d3Rdis86H2USh5
kCzyhbV4dcZW8FMNCOApUE7/ITZwxdZMOCg6at4Zn/XzyAQ7YWdnegdVdr21HII6B5mpnCoLYbOF
sJZtkw4OoVAD6vxZFBGwD5DfBtiHlimaTxQXO1ZK/ObvtLXwvPvUe0DYmXtV8SLyFc9o0WwDOw5r
b3M3zV6a7OPRzYPOl6hRWdjCKEmw1F7AaLS9oEqELRGbhePRNhK68lbzLII48KhbXDCp4b74r1JK
HHdYnda05jAthj7FbyUVu0WAQEGFqOsy8RryEG/YVUhrMjavURhN51lIe4hR8J/WeVwyWcNwJH2z
PEbYMTog+4od5DSGL0xV4CptrS2icOxR5mv7DeOwh2shUY/hJliB7qQrJ8jCaezPDW6eCR47WIZS
45Eqh4t6x4DPdMdE7kMZwFXxI3FSXtmGnhuvOvhUkDXKAH/nDTYvh2M4RkD6gmtuGpjVuTcmUR5z
CZzUvHfwo4j1G6F7JktWrN9qaLq5iAOd+ZZAfKpDZAG0dTCHIEIuKJ/3gOJYQ5/xE5tGPYgEoo7e
BLJCRnSO8PVtJPNqgrM1ZnYq1kTEpe5WnfWqQYPQJvK046176E3d/PLHIEAhM+wX2cwxZstjh20m
ueWJWIMntDcOLgCrygDZTF8JHBaXNq6ibNY7BPZllBhzh/ftAcyLdsRt/IZehJNWbFY8o3NuH1el
miSPeK0y0Y5r0XThclqbyWb44PGxLkt/gLIGX0/bTgeO8+qSBENwnsSqDyG3w7dSmD16dlsevAD+
yJSPQj5JjjadJuF4Ym2yvm2u9nUebUpdZUWn3xtrwmzcjJexDoNuDPsqJJLNUMVhEoRefLey0viy
bag1WOdlZk5yf+Z5HFi8w1XyTPB/LLLPmkrjDPcgc6PErYf2roz6f6Xq4BcZycFUzXOTzAc8IjlO
bHQBZoZftMvdGJ0toUWL2RzEnnvGXaFihB7C/7fXbe6387nG9j6GZkXchfAb6nM3yzKZoGtt7YMR
1BxoQwrUv3UZW5Qya+M/JiMOak4JljglKjuu2ucEpuECpdCJBD4sdlw+sYrh1VvQ6NS+Sj3ssba6
u4mFZh6ZX1qhn6sdAw893oyPTiW0+jEhdoQxSQanUNVdPqkpLoFDfFTYR7hwHGLFYsfp1GFynFVE
vEP1PLRSXlsTLlkFV5zviysLALwYaPUxL2NJ/djm6wJJC2PEAl/HFW7e+lQF8JvvGAwmsMBhiusf
I9S9cH1mOhje4hC2nMUnHgLkXF3SdvZwnCQt+sc2futA+rnV3jyfPUMWvFpMvMed74F1MG/mr4Zw
dQmRgx8iI06vK7QSmIAx9miBQuhNWMCw6KUo1pA6OdZTNsK7jKmBjv8kA8XqnL/rfOWJgrV8bHUO
ex4/+Jx35ajr4KyC0T8xxnmmVEUODX6WvA4xk6Rdi7tQwcciPIwjO7MBwRtH8XpEyOWaQdcIysas
+sE28Lj6aF4eNqMW3LGtD0G2aV/ZuH3rUECkunvn4FYHwsWf9EscsvXR7HAh2MEmJ4ly/TzP0XZ2
SsBDCdm78DwU2jPC674wn55Odcxhaye8+42Z+n3v8S6huGa0mbXCP3nwt0E9DLbSQSt7CmKHX+Z/
zs5jOVOkWcM3dIjAFrD9vJGXWm02RFu8dwVXfx561cMvRIRWM6OYgI8yWVmZr+EOuPEJN5/MqHD2
Jfdpjb7o0B7HMBHkQybEZymSYDuEenfUC5UUU0CHPiGClQOq5E60obdQdY9YpGu/XDbdYxRqFf1k
kd6ErQ70RHTx9ySU9lOa6+3VddPk6id2k+/03E+NTRg1NimeoyBskVa1uROVz/6zs1G5tWLDBu3i
y+uQYezqJf6tQ59hE7bjeHERmHm07cLcFUrd7L0xfdU1+tn0RR9cJ34q7Jpuh+N2460RWYC3M1FU
hwqUMzG+HQkCXX5RQvpHGzkO8onKVnwcwjH55JVDBkwJl/QetP+u94ipSUYXrnalc8+ZpgZboZv5
bRaS/Nd6HF8dlIQ3Zje02DmmlBS5VOm7IG+Uu8yoq98ORzPAn9Y7mkVSnA2zjsSmBVeDtosX3lWJ
kx1AGOeb3mm8bw201Xj0xJHivRtu+izqPwHOjH4hFxXv8rCBFzDS9I2N1kca0f5TBfUTvy06hWb2
LXTzlEJv4t4MLJD7Eloqw4DNl4Dk3OQ/w9YeXqkvPYSm3V9St+UWULf5aayU8uKMcXpWhcO1KHB8
Mjyz3ftxn+xl3MvD4AX+KRq7YZ/0WUPF2U3Oo9P6GyDBBpiuMeC0BrWr637wQhwpAQMM5VnLfe3i
NvxYbsnlPuyz4rXNanXfa4O8eL7Iz8ogX/ELtQ4p14JjburJFnjlCxV6EPYOGayrquldGk9YD6Qb
HkF+d/dlLLM/AyaF9CMase1LJHEq23KOmNy7OyeAYZKRfW5FnYLPCXzrgHF2fzTCwdyOaj9MjXrx
rLRhDbDfAhVr0eGvuWagFs2tGsObTY1SxV0ea9Bf67rcWh0yOKZu4nNSj1gs0c0176Vf2Vy/s3Df
QyCZ7rDuzzIsbUrc8W+yVnKHSreqsxRDh9FNARKBcsszXUAwokWV7QAkpSfFxN9N6Xrv4lpp8GAn
o7ONZGVvO+pkrxVikk92ZaonVXOi2+IntWBx0As2AzZ+ykYEunFT0VZ8stpJ8L0orlZFuxblsIQg
QENfMQL6GGotd41t8VNLO772OZCtWEtvNXNonpuoBw1Q9NqTPyXkVgTISk3Z4dagfQIReMj18kkZ
a0Qyh0ecWR6LVBxHV1KiSJJLDFxaG4tPpQKAm/LQXY38BWQ2Iz9Joar7TDPpGE0dWG4Z2l7U7sWo
tQer7TUqWN4fvDoOKcO0aX0WlK1OlczGOLL4nhIleCG20yuiy9fFYU60JbdvEWO9RW573Dfw1Tci
DbtbQ5LRGOZ4yhwFbGNhncj40h2t3uBkiObZ76QHlJEg7iGRsI1t+WIXxm8/zZ47Jb76w0RdoVEy
0uCbIh3d+7F5FJoldm0ig5MGNh7hPyWbaEN0OUOJLAmbHayV/ognFr5PYm8lZbrRCx19HpF8VRsK
taFCscOmrbcZQloEfkSzCsVrz2ufFZqUGy9qgkNrYAJbDhGdAHT1dtSvjI1m+N/LtmkpYRTBpo8y
bw8ol/Y32xY5eFQrDAehA0MhgBR0DvquoYaLWgNNATl8abOm2ctQR1rNG76qGT5BQILTbVdNfbYq
yI6IKhTbuLa8Q2e5PhVFG3hUBqdFE0jzspPB5HN43faB0p/sGlRCCfnqxE0gP9mZ8dBoNghkgAUM
pnPrgV8HYOorN23ghYfUd0Cu05fchGH8WW+akgKE8arU4cmknnzxHP1zFAJ1KbXhV6033y21jDZk
s3ANQPXsyVPE2S4yTm097R4jO33xcvHFxwJkk+cdyFHdPpu6fzcqA0dApgd3jayyfSxLi14+02AF
aocygmvuhynl8muZbUQETrIi2bkUQaNsACL88VDw2bSAFHdAO0cSBVS9mxpQLYJFdx5ezJu0AbSl
4sW8pVOubgPQYYAhQmejSdSxTP857L07RbG+BW34iAzfRCPybvQC/ndC7OYLwX9O9CELmsON01j2
PWn8XWEq21zEX8a4/EpMKqklVeYh92R9EwonIW3vn9oE0Kcee/KkGyQrXLXlPSvya9RG+wANrjoY
AY6IF6Oy7tyRuMEGBQQaD9dqyM6NL86ANZ71zL4BQcLPqam2tjENXF3W0S6W0VcQaSdAjcZO761s
lwfdXVSXtAHIFA6uq1IrDfvzaIw6GAIJwi2uuNdQQtWVglSbWdzTMOaO7UwekvJnKb0IcIQMvrFP
62Mk2j/Avw9977wOAUgmVw3uFdPqD6Bcoo3O7W2TGuYnFsInR7DMElU+a/SlPDugbVwLzD3GF4DG
3p7OxU60GnBkzWl3zPWud63XSs1uvQb0c5HzEz0tCQ6QwVjzdvZ76uFty9jHMV76nIvevdnG0abv
kZxw9eC599WLr4ljoLU7oSuf9Aa8vsgPAgSCSe1ra4/p90IJ9v1o7rkeE9hiiDlNbn8KBmD9icOB
7YHOAa/Pf5XOfQo9bVKcJ69IigcBbc+DjDA06kFt1VeGBT8RzfriSqzN3PoEHYuWqXkG9kgcUIcv
ueYBMUXhZNuNvkOu7t1WrQs0EQ+SnAbehX4yaUcN+tcGBHIFH/uJRiRlWPlYV+G3UcTDtoOZw8ZP
/qgtcINONShBlskrndp7us7eVjUoOvplDfUmCS5s81+V1h2lJqcDHWQyhxy8H+HvMgt0YwICdR/p
gs53yd25KHwOVV3bOuCbkacit00Go9qCJHDAykmK222q3GKjwtkZM1mmcw8Sv6E2Jj5XHag2mwTy
VlVyee/1Fq0XaPV726yVc+DoVBJSVwUi0jaY32DdWqaO+wNgjHZCVQWgVQk03x7SS9czxrVrF3uY
/5+VMqL267X5xR3oUcZUcM9pQdlFG4zxUIcqXbui/C20tDc3qZt49wqCesRxShe1kQCHJm1r2PKt
pdzXFVU0LZLNLaSKpx5xMQqktPtAe71GqZ5/q+hlnXVjkrv2tG+w6MkQMPHeOSqLWU9LCWebjLjN
FUBIBa2GgyzV8kDh/HNkxAecCLhajLdjwWWjBHOk28OjIYvfhmvuTIUFpo5VuaGu9zIo2sEB1XQc
+lq7UFtRb7JxQG1bIyPNOupFuqAxQpHQ2Gbe0O41YL56UR/BXj3jqogS8fCYZLQHa4+8zpCQ10Kl
vUs144JzKrTsLv9dTSxN1/df2sr8oStU/OIGOlFry+GgI/u6UZXma6BF3k6nD75FCUYHkBNGW4ET
IepA9feBxg5KNJRXa881jpqa0UmXL1Te4+1gEyvoAJHGSdrRBXC3A9WFXRuM/TaNk3hXCTpLsCkw
q8OA4OJmxpmW0gCpwpdbZ9TFsaH3dFBgNYSo0dZW+EObFJTQqSBdUyuF8gjIOrcItD9B0U/Vbfiu
vtv7CBT51d6XkGRL6VA9ayke+7Qjt6aqAfbMEuWxD/mXtj7GWfswJFI89NB5NmlgqtuJV77DDKo7
urALXnKzNS6qGol9rnPjRpX3xofbNZDRKKLXd4OEryZKa9jYJaq8qrjLu9CkEjDe5oZ8RHgpuIi4
/uKg5qDYwTkY3Ak1dXbBI0sv2Qs/uha56e9UelUEMQUkgiNeiJVPiWs+BWpuXZiTbIOAw+9Wt74M
RRntqKLfS814TamJHOi6/Mn8kSQ2ZV+DuA/z/JmL1UPsaDeOS2U/JyRu8qE9+FVMlkNNfKNHTcfk
VF8hxDEHBYgpJ9a2qsYdclTHhyjOKUIU4Q1Xilso9sOuNvUzOJ0/dt/f4r/7m+YpSPyO46wMq2cc
4ItNmpMna314AuXXIJhgXdW2+0UFfWID+SY1Fv/JVujO24XE4JpPjfLjIEwcB1ixsaCOoNyOwvlq
13SeNceiXFMr9OUBovqKehOp8jFLSXdVPb8ZWnlR4i6j8Uy9XbPdSxiQHmUKfZfeQ/cmb9RtrNq/
tLD9mk0zqHs0oeAj64P5GCYgzHq9OWlskm01Ks96rt43tvYC6ORFIiBDgXoActpcJlTkRkOpfxz1
m2FEptMPL5PRdCYzDc6TfWqp8cBsv9XEBO1PLlpgXLBxe618GzhA21/VsqNilqUA0igbmdhUbPQy
fI6a8ResyJfazKFv4XXYeuJnLdxPqACR57v5nS8w4rQ99TZKfAon9kSauatsPd4N07mV2jbGMwaN
cj2bLE5b6xKPChjKps+A3GtRaD2VwCEOnTT7kxLZ2iYzRP0qYru4L/wIbhdgKtBuPgi3wQ64EVnp
XiagnM0aaHoDCPCVdkZ9I0Sk3QtPzf4oVd4+ox2D0Jn399Wy0JKbZLTjB53T/6eSIhqs9SRblkyV
X3XXdge/6GnlpSwwM8/EXuk8+qJNRkG4joPb1oDMrCoZ/GkBjX2SzWrPNeDtgx0aVkqf3VYOYxeF
F4FjbLanFJ0FkH039Z3MJ34x+QrF5vBppLM2gbL9Q1eicg0TUN7Vqk1rNjIhao1q1cCJjweLVwx/
tCEklzG19JpHuDv/n2GkWhgxQ1cyWepJkppe+Ohb5Tkfutf3ZR6WpBgm+Yd/RHf0SPhhp4PVi9zm
GgVHhzbSTtAY2prZ8DGdirkadcnJkrrhoF1jwNaCcwyZ6NBckUhZMMfW3JkOix83puKMY3Ftu9Da
gb9Kzy4+EEdScZ+qVyhvgrox/sRV3aMbW6pHEaX91U8BSjr0CkHppMOK4Ig2SaW8pTUx02uhl6fG
rYEYnuOGz5TiKcjZ4amg8aTr1hF3kH1aJdOx+CvQFX1FTWdJeWSm20LHoilkoIzXgiOjh7MHYhE8
1MEYXiRAIeD9OyQT3l8uC5Ijc9lmtVAtYGtivMI9uiGVe8i15qL2+fP7j18QHfkf6WYBecK0PNBS
sX7JWgM9zlGuee8uLHVnEtn5Z6kLl5QvpHFwVTsfFphqEmKo68OPKFyoNqqy5gOzMEiG8d8Xmara
OopU8Y+Dum83yWvEbX/o4hXF379GSG+ssrlCNGlvxM1MK69QqexvYyFzd9P4iCDSgYClA40/+zQG
cEKgTU/wLguJBTcmUkvlQxahnHv//UIUK6n+OZmKRnWg7Q2/d29b6WLJK6S2oqeztBRmgSnV/Vg0
vTVe4wwUPI0XLNL376+yhflxZvNTt+Q3vUBVCZODPv+OFLPbv3zs0bNgJFR98JUI0jgJxAu48v2Q
1S81eJn3H7+0hGfxpTSM1gaGAK01DL5xCNw5AWZ5IqMNRzP7/Xcsjc4snGhUBV0lD9SrUT3qAHg1
uNacxh96+FzeGV1qX9S5i6AVZ0Bcf+uahpPyy/sPXwiEc23nsddyUUANukZ5ePHr8pLHEWUcF1y7
ZWgbRa9PTql8U1q5ol+1MB1zyWduEhLPCjVG802jZFwfjMj+YozdlVPqYybU2lz2GUB/jiIiulJa
D2i/s7fJmkGuvbDF5jq7hIwCHKXor64XDr+0hk7rFqESrB78ptb32EE4X0ezdmMqAAJGRUt3ytwi
txMgZ4Ba+sZoK+FQJA2sg+dBDR5EBBcQEvetn3O2bmyAl/vMBn7rjmDVInxt02MCKPLO1KiV+Cp0
i7LNhhP8WQfss27eJmHvfAeE5301y8p7cgIJDRL+H8JE1NJ8TEBOwJaybaEaVF/s2gWC14zA6yXo
CBqpOXdDR2v6V2xGlBO97fwR5f/qVESdt1OAdSOLmxdPbtcM27IpXorU9fcw/AZkGXPvFf50dc5L
F6CPy3gXkRvclDDhdjrohxPcmPiXHentQaSJe2mEK/6MDgg7mgNUmZy8KDAcKAauI3Z07415fi1i
aXyXdmKyEFNvvCRIuwwbM7XrgkppmD2/v/SXVuIsWgIysDru4PKKS8zBG14m0AFiBtte/nz/BW8r
0WlzNeMR9X17LBR5xZIRAZvw2Eh4O03+vRZIZ/DyFdmxpQ+ZBdBaNXVAXaYG0g/0rl4W9LAKcZKV
Z+2NRn5MgMyexVFN1UqUR8kzkiqJ91xBqT6Ul66gZmsqerQSSZe+ZRZJfZR71K7QyXujfuvH9L20
DUiHgKD6/qQshGoxvfifjAZFFUwakhKnbnXirTlbsJNoDXzMEU6bq7OXVuj4A/SxS8KVvTC5sQPq
QLdr5dcvDM9cpFiWk1u6mKxwhwq3RI2tXEDI2oBq+FJ39kp2vCACONcpRnkCkHZeTR8hf2tquYva
kOufdczK9sVEoEQB6/P+dCy9arZ2gQaAY2iz8TrWAjKsK+SxqiWu461jN9+oR4wPBWwGbVNQjvj9
sXfOVrLuJ2ZaSYKRTmltk7aZ3HW1+n3gdtkApxSR9SltgLy9/7alBTdb0fCukbM1DOdSKuBAkTyc
UJtgglTkf1Y2zcIrrOlw/2dNR5JK5ygN76I3xo3uayejdnaWNa742ywsOmuau38er5UCROd03/3b
UwAY5dRf6fxv1NTYfWiMrNk1IwWlpTi+NYla0kgC/yto5LlUZ99//MKhbc32fAI0Ni8hwl77yDao
FFftDdIp8mOJvTXNyj/DE2CBpQWlhJJHw0mGnFHodxSGv/Lj39whQsy1lpHbR4in77uLhM/k619C
Tdnyj8b/SqsWqJi7MgdL75l9Rum5aQATqL50mqnuC6f/4rXDU+M2T8AiTxY6RtsQMYqVr3pzSviq
6e//DJoR+KKFQVJdfNMw7psOTS5nTIqVk/fNFcvTjf8+HWA58jCK2l7s2tpEo9ho4X0kxa6iXfT+
knrzbOcNs7iVVhCYcJUqub4VwbEcDf1Zi7sIYCXw+kGnvZ4asvv6/sve3N+8bBawckml2myr5jIC
ALGD5haWzaHQ6l/vP35ptGYRqlasbFBrq6XsGGgvqdtRZSt05Q5Kn38SYb9m07TwGXMrbKkCewKh
VF2yJmqPQ2XkiJ4rWAfYANHf/5S37/lCzB2wA1HB4ojc8mIm5k8kl8CXqIe+yw5Gq/8cPQRvVC7/
9ElSCD+pTgWzC9fMGBfWhD6LYlYB7UYFsXxBBuRxEPYnqgwF+XQiNyiMfjOhDhxWPnOamv8pZ/CZ
s4hWjkgOtG3RXXBoj2iBk8c3vvxl1vlVcYyD3tXWCbTvxbCcn42Rvb7/2jcvi7x1FiIoBXWOoYbN
xWnG/q7JImSUkBLb0r8dbuhpl8cJrfUHgGr14tmmuzKpC5Fp7j9NN6lt68ZH9V1pkS1LocDlmflQ
ZvnFMMMfLnjBXex2K8nP0iqdxQ6woYlWayqcJFy93E2fmCEcz94HAGrQQX9/JJc+aRY++raEIjwQ
oKBGn6soLbZ5iCJT4SVPyO78kJb7REd3pfi19EWz8DGkZtppQOUvalx+p+p5m089zcpZEwxeiOX6
LH5EMOMcD8jEBV2lE4UK+hH57/fHaeGnz62nlQGaSOUi+I8czqNuJ3SFouzJCsWfjz1/mp9/jqEi
SZwki/nptfZYis+u9jVNXt5/9LQV39ii2iwaGNloogJO41+gNIV+jjJ8KTQl/ZmXcXMKe1U7vv+e
haijzUKB3/QdvR2RIHXk5AcuH/HPIbO4CLp6Hu/hXXPB5XK/8ralCZn+/s+AGYPvBTQE7HMTqQeK
CAfLa46pIlfSgr8eGW+N2rTG/nl+Ri3bwRQP4SbwqeCtTZj4A52VdOy8+whmzX2X001tc9M59V0n
r7XiVscBvahD6Uh797ExncWAQdVQNNEL5m5Qs6PZY+SjCtl/CgHv3MAZNi+qMvSH91/2djdG0Ln9
7zdbUa1FDqD8s3TLuyjKdhF07zhstkZa7lD/BSSM3lQOwCw3HnwUNDZ6rO2G1FuJr0tzOosPUMhA
Gcm8vKiOqR/UYrSOAYDqrR4F2uP737j0ilmICJveFtaoJpcUGBI6HSriGRr9P0gzH/KmEZh0/XcU
bR8KrTb2KT7jXrfRRBkd89bvNg6W0SvL4u1eFe+YhQvTaTrb7yL7bFTyVyWlBaGtR9A1/NEm2XdV
joc47l660f0VKcjJvT92i2+dRRIl0v1aV+PsEmbRD8VQ7/rCutfpQTdWme5YD18hqu30QSBaEays
iYXoNbfNgACdAxbNoK861r0xgNBuPJDObV7YG4lQ48qILr1mFk5o+2RhSPQ6o955Co32hyybV9dI
saXq9u8P30J8nBtnqEGUanVq55da2nej4f/RNA+BrThSNkEd29tBdYaV4DgFqTeC19zwe2ijyElT
P7ug5q6dO69E8Tgxs5WxWnr6LEzI0hsTD/eHSz/E45100O7LjaD49P4wLT19FgR8IDttOiDd17ru
PQjCa16WD+8/emmSZ5u/CAKaIYVdUAGBzUSpAkG3wZN7C90pz3FWwujbb7HmxhhhHcGkqfr8EpZQ
XpAimswEYmSGJNJEQI/XduPbA2XNHTJaND57xdGzS414dwlvJLYfuTc7O63ndqnSLgfEa8i9m7cS
IDTUElSe8l0hRUkvogkeBuit286N2o+UZwQyUP8NfJbR48Wk5OD0PXEwKBIgR3fOlfseMPb7E/h2
9Lbm3hPItiQ98CX/4mq/E+/RzV81cyU3nSLn/24Za+40oVdAUJDiyy5JXHpPsEO8fcd5eI1pvB4H
8PSoRSnSBd+Yd98/9jXTxP6TYmBxYwdAMJNL0Fti4+QOBDXLArU87D72gln2kFVdXo+mSW3ArBzE
JFTQU3ARhiReyZKW5mMeCeg66WmjlhesQPydTfq9BcBrAJt2V9bU0htm0UDV6wa8Lnl341avvm18
99PoMfW8tS9Y2kSzkBCGYCSDIqouUVCFD7HuxHu4JR/y9xXWHHEhei+GQ1dXF9NHZiRvldfOhg85
9jawV5DxtfORZiYvmuUDgaySym0rIHtWeq9Ip76huUdq06ff/UYqK/Hz7Wu3NQdhjALUVJjY8SVQ
VevGqySi2RIG6mdAEwgbtU79J+5p55UhijObqh2claxtIaTOQROCqnjQV719RrK71O5Dp9y5PjD5
DzVLGL5p9f2zEzW9wyFPj+2zKF4DBV6k3HHKrZwHC0vMmW1zxarttndy65ypWrP3PVTJ676OVuLW
0tDM9jjZchsgKm2fk8zZZsm9p1pIbBcIYjx9KIg4sz2uDnqBgIttnyfFlELg8PMnW6snvp0SWc5s
dyMj7LC9/fTij6X2bFiuN53FCCOUUXIrQEVDUum7T+9/yML1xprbYMeOmWWVU8YXKMcW+iK5Bf2g
hhd9dEQJrBGGZldtky5FEsS2JEi/vPLzEBCOiH/HQY+rCDLo8JGgvq8E0IUBmHfpBEzDhhFwzyja
2YdSBPVJLaPoKB08XwzPkIeADtFKVrj0stlClFo4oH1Rhpfe6hBRSSFrTSwpH+Eka6dEa1WyhfU+
h4kAkrNErTjlxfAVUFrowm9rX18JQQvnwRwm0rZD52qi0i8B7FW/TXaOcq+X8UrJbWEzzTEhfoP8
gV0F2sVykl96M9HCgvTXoNinyF1rLP/1KH0j05iDQnAty0wtMd1z0dneKXYyDQWzZFL5KFzr3stb
pNNs+OQGml2uhCpYImEK5BiItWLbJAlhMpXMwJfK22yUYuWitTSysxgoDIvbPXeQc4rOYmP/xu9i
mw9rpn5Li2K29uomj1o3sd0zULq93shzbEQfXBKzCJi4SZRZQeWcfVWck0rb5Z28LQ1tJXwvJIb2
LP5lTmBkmYXIoo6NmtAh3eJwf8rL5vNYjgge6ZOv+vjl/Ri19LJZQExGFIzK2HHPDiLV7ibj9n6D
UzTNYTdXdmaFyCsmHggA5H225ka70Kqw5l12BE08FVpfeHEnfSEsvobulGfFLkRhW5Y53Ihwj8AA
xBL1hzFWH8vs7FnmJeAe+V3qUnXueuMeC7bqAeY6/PcoX4tESwFvVomRaHMqsjTts2uOyPYk27T9
KuCRRtYLFLvd+1O2EDPmXnsaind5IROWX2JINL0tQI/VY1e0WyiXK4f83yPqjZghpi/8J0HxnNGi
dA5bsUHh4GaA7bu1UTKBUATRKCid4HerDCpEH+mgx+Kpn8EooYqXFArZoOa/+LRIuF0wGGc9qNFY
Mr0aoSBD2zaKGfCfWoy2f2dQtmUBpHZsPNWZDL9EbeY9YS9lX8tMKmcTSdO7mNst+hm1tkuEX7FS
QVgpmZ8e0ClPt2EEkxmV6fhz0zjqJUby5FSXpUq9sPRfZNy1+yYJ7VNnIIECER0kNxIK1EQKrJBD
R5zTMFY/W0WJRoXaYqliRWmAZlvnu09JbQy48GJD08UpavtjSReyUvUXJVFodqqpfxfF8Od3WuBA
cjcc09zClVd2VQYerB/LEhsBBTETnHu7A7YewtikaRs+DHablRsD3Z3JroD+Bxzq/lujYRPA/2DC
qJQubB8tScabwc6bx9Dp5F1fdfEhwHJqZfMvJShzSBAOWN7kT2ifg1yDe9BXjsCdp5P3qgi9s+gr
/VoAEtmC+Avu7U6i01GXOClt0trxXsOKu96mQ01sxVN0IWaLWeRDN0kUUUS+EINThdVgbK1erhXY
F44bMYt0UVEC3lND5VyFFhY/CH747qMbuisn+dJvn0WXEBlQNRC6d+4N/Sml+WGhnv7+hl/45XOQ
i5G6BvLwjnPWKL9y463TfNMhrff+0xfCyRzj0iS4NaLSg4SfA4Su+u7GKDXod3r08rHnzyKJ1qZG
iQafdzZb5QjNddOaD3nS71tVWxn6pS+Y/v5PrOrMYISEPHgI5jfxBvm0nG0+3nl98AOJh58f+4xZ
tiKZABQZIuXsFQjsQAnru+ei/pShfv3+C/5avb8Rcq1pZf3zGSKzFGjyaCniwV1eld4A0RTiKaDb
BcDkNBxUFL7N6Geb9uMhS9JgPzh1jCuiUj6OHbj9MBzTo4336MqBuTSuszwnTrVMz3Q+Oe3CbR9C
bW5+4PKM8tfKmC7U9y1rtuFLXCs9HcIvMzepPZmAFKKgvnXd7BxM4g61Y94OEnZp4k7k/rFcuwZN
B/JbYz0LBmHemyLMCuXspNWXQLd/4FxQ7noVRToLZxbcuQYo1xKya7Ha+V7axrMIIUvFqtgD3tlr
fiTITOflvTqujOTCVJmzxEOMhe8Odc5Aiq5/EmZpXKB94GkGtEnfJWrWn95fpUsvmvLIfxYpGA+t
t/BVPA/Vj0r89vC207UHlCpXdsHCIJmzaJEnkGFySTTqlBGCPhL3z2WELrzayrXyyNspL3fs/36C
po8YJUkVF0DHecjaHjkiShghGheD4u6kZbK383AFIjc99H8Xmj6/e+m5kHVL2RvYarpPY2xM3BHd
oARZSdROtBWr96W3zIKTMbRWLB11vNrRJw3euiZ/GuO3EaXxSVT9/Zl/e2b0v7yAf2beK7RsUvBO
r0GVg913EEFCMxlMYbMyVEvzMgs3iLsPhoPA4DX0kJlwD10juQm8uO6wgyh3yta6BkuDNQs6eAPi
lqinED+kbyCEg6RMlHEDhiEbR1dY/Csl0qUBm8UYdUBfclAt7SLRh0bI2XttbPPiWyh6vD8jSwM2
CyhZGeMzWENIqjrMTc3hu5kl3RcPQOy1xNtoh64EbqYU39OVZfZ2jgOJYbZzUAofVa9UUV0ZPxtW
/jogmPX+tywM1vxS04dxYphqUF6H3B2urZ2lt10ZjM8g8bTTx14x2/cjkkC42YbOJYng9FZJ8kOM
Xn1AGcFcmZClj5iC5j9bhKZxS6YMt1JU6IQEqflqjcVLgK3nygsWZnxevXOsxNS8UtgXZC+/I/19
l+U6gsgFijZGeqPbzY+0ECuT/fYRqc8B95YDs72kDg5WXLc2qBLdhW5260ftAS37U1orj2Xd+UgK
DPv352fp42b7v8vKoRE65gSu42364BxX3zz15Fsusi0eVrzZB5fabP/rSBHlY9GiHym4mfMJRfEb
FaOVKVpaA7NdD9XO8bCXUC9hMt6qebdDfODeo6D3/iAtBC8x2/O4kdaF06HOFuooVKPiygQ0OIhZ
6jmvTFzhom5tsS18yfzaAa0p6CiTQxaQhrlzNQfd9AbvwZDMbGXKF75mfveoyC/9VPbIxxWIvhrb
1FT26LZiwLT3EH/+0JDNIfaB0+A/YDX1VZrVqW/6RzPXb3UKCX4ffG3T9QR+muI3zvo52N5LhhZf
Op9ScR09xJF3wl4IdvxzCMTb5M7WQ/gacJFFTmGTWMXKiliapunv/wQdTXKn6mOcLeMKa63M+Bz2
Ce4UftKt7JelSZrdS7TYRDPBQPkuDPBA9u4z2IvobaRBt2nH4Pj+JOnT7ntr8Ga7f1CEwjXDz6/6
t+aLPIjLQZ7bI8yuftP8QFHkWdz7D+qNd9VPz8lt8Cn8sfLipc+bhYNidFOlMXmx+lic7/Nie4/2
+1nk23vthJhcck3PotvU7eaCqMZW+/0sPj/Hz8/R0VtZnwtxz5pFDDXOYyuAd3/Ji+6aufr3fvJT
TqX5KIp+V8cOkqKNpq7Ep6W3zQJIYbSo07RRge7vsB3H36ZzU6JVmXjPcd9sJVLT74/rwrDObyQx
kuSGraTtNbN/1hGOHcjLIYIM3RCrF2XtLQsZiTl95T+LXyZN0eHRUlyH0tuMAwrXZbGyIhf21fwm
okRB5EIPTklGBkwWtEsWF0hNDivZ4cI8mLNcwYHbTA3HT6+F9avOkg0mcpu4/SEczN7wMtH9ld27
cIybs/AQh5oUQTJ9BnH70I/OzsPQASpycuOPnOGdjS+Oh+xtQPxYWWNLQzeLGHmJuncUGOlVmNA/
EdGLOv0TrLbT+0tr6fGzUOH3iY8To1FcITQ8Ib2E10mENJ/59P7jl9bULCBkfZ2HviKRCEE91IQh
myXDymQs/fLZVgeZ0ZoUcoqr5o8BuA8kOTGiedIRr1nZdks/fra9zV6hBmkqbIh8wIStQlknW3n0
QrUGC+D/brakj40wC+r2moTtoxuYF89Q8ZVunF3SV+fUaM+DKQ+xkT51Xn9+fzIWlq8x2+B+jpyv
i3UYrm8duhXYmapqcQhG42DX2rlKu+P/c3Zmy5HiShh+IiIQu25ZaqPs8tpt+4aw3d2IHSQQy9Of
v3zl4RRFhG86ZjpmUGlLpVKZ388jEK9aE9qY11s8b8ALB5F+NmjfTIoAq8QaM0uG6Cx3Y2FAIyV6
l1IECtDi19vQz9NxqZFz498aURIdSuUlFgKoaB1wsEiQokzXQ6uEhCzv8OQCvCH4lfaoH2yw5ndZ
jzdZJwWVWlUF0MeUt1vkBkCcsY+VDwYRCNDDzASid13n5V3RPkKopvstlTTdgcdvuxwYpn2L5C8g
vsd806QDJMyZXW+QAz24fEisB8gRlvfXO7iw0Of1MhDArWmR1SWQH3pAhLqzB0hVJfpKqGDp8zMD
M9Qm5KsZ0EcaiX3Iz+x4xG5qpVmZnoVNpM0MjJIALTyc9dPAU972BRAHUiXqyjZaWF9fDtC3qcfz
VIknFvCTJF7tNAjL4KWdeX1cgpgWr0RulzowszM1GEoY7KgNxahv+9r2oeD2/LOZnRkY5CkWsphI
H07Kk0YZ1Mv3maav7L2FeZ0XvSRiUGKwrcHt5+ljq9pHmfaP3ExXVuXCsOjnZr8N/VgqOTcp60K9
mZxHg3QaYMNdFa2M+oLLM6/sNDQyWlU95aEaQScRAMDHGHi8SMseoep3WwIltjJMS/2YrU8ns8aa
jzWWkHYHHdVAQB/m+uwufJnMzC1gpo4Kw5qHytToO64r4F4k5lrt19LXZ6Y1G3JoTIHsGKax2EFv
6tUUEFy5/suRo7VgU7X/zq7CBfIUwPYMedoVj1y3rFuA9JoaiIBxfJgK2UtX42A0C1REgxBU9WJT
ahp9xV7XHlsTNOhjaqH2psU17lQZevLQ0yYyfJKNSAMFyq72O2NCYQVjanZWvc3lrm8a7bkyM7UE
SMRpbvHmO3ltyQc8DgFS7VMZN9ylWt0KD1LEDIKjBcSB8xqpVwjOm/IBCLL4vqY29BvsDgJiKoKG
jusU1BLgrBIKILFQk01dF2yjGCWUNhJDfcsRzgI6vSt+ydIUv3P0/A8k3atfvEDSJ58Aw+ItZIhd
ZDyIzXSGkvTQdAxYrBSojVSaI2qG4EGNqXkLVIdxxJNIgfIaFFcMfjFI2wnGFlqCJdcosIMm1Q1P
9OYZj0y49a8x9ewgzArA31GKI7EGCEfTEsBzpBABNC2hDfnsREx9SDo2PuW2RnyNO8mOOvQFCu8N
ZKQz+Rea2dBebw265dAPuCuy6dHOrd+9PsqDrUOgcOB0dCECJ0I11hVfi7u9SpFYgGcy6DzitPQi
DAT+NVcg2sUsl6N2fgPVkBwQmRIqxml1m6uQejcnZJ31yv0E0mBg0f5BZTZzh0LlGztO9RsC4USo
pVR7GwJBfsOR1VNDYdpjkjg+jH/hOVr0hoI2DWJsBAkH+VncNAMncsRzbDAxwqEziExCuCa/ldKu
zmovNwwKRvDnobHRGvrtZKDeokyTCE/8vPFjnY4edH5HCO2Am47/R7oq5BV9hcT9poMGbcAV5w+8
BNMdAHk9d1D5OwGnDcqSbXg9TQ7JYECgcmCo9RYmEhtsJr1SmrxyR2gAgQZtJrcas/W9lTh3eSMB
nYbG49ZyFAcCe+QPAlPFW2ozJLjnyG9D4mXcew2HbEACRPajJjA1A4T1jmeS4S1qb6tdmRhyCxTe
37Qw1G3cprdDZJyKusezKFXuWZuBKQcVRxAZjXKrQb4W3lmcbQHvBenbLuytEGBcO0DBHh3NpNC6
pT1Ap6lpyQPUrPIA2jYDfnrxoAvrBtMhvAq1YDcT0ify86d/V0R5tFBpsBsLRdzZmZq7lMXGQam6
+qzRFn1mTRFvRqoWbuZABViqwwvYpFDuzR3tGc+kqQtR99Qti7Ogh95UaN7uDC/tSA1HrOH3iqlD
yhyADq+1oLciZJ774JdPO2YoCp4jDUjQEkP4o9FOe3Guh9KY9bvMctxyE6m70Lj8pVcxRIVROPgw
FjbUUWgzHXRQ13w9LrItp5AsNpuJ+I2Z/xYSCkyAu0KOJqnyR+SuqRDcgQ5U4bAWEqcCb6B98rdC
qYBCK7HTagcg2TyFzg5egT1axpVHzPrXGDWvVtZYO+hbgMmAoIoHhSBkXZo18lfGqNxDdi3G3ID4
y7kBJqVlg3LYTgWwSxmKqc3UFMehIcYvHJINRGuR8ohMnOIeuq6Gb/IUYjIRaKWQ/uCbkoDIaY7x
XWuJtHGLGiYkqyBUgdWvV4eskcmNU/E0sJAa89EzsJXHRiLhixDm4r8A6HYaSxA0k/69rOvzs3aG
6gQbSoqAMGvTDRmRfS+MAeqGhZVbUAqISYc9r+nbEtE2v9OnZqfYPdTlUs1TNfQZPnLhwYzbYE/1
QBHL5pzxxZXP0aH5Ka/BmR55lB56ngKpbQwmz7wULM1Ho+d5CY1ZR94m+XiWKATt+ATRm/RxIFqN
kAzNqm3SOhH0syb2C2nukKOv8tYbJUwerFG7bQ3Mp24Nyl8hFQLmP/RIhdvUmvpUTBqkSFVN30nT
VkBCYkPrdaOmPxVQbbeQ0TEYzCuF04L8T/I6YA6EEEBuVUAaFpYK8SaTIrBnGAR/xPJOb0HfdXXb
AkS10tIacZWoB0W4F/SsvJ7G+omxgr6p9kA+rh+yC77rHMdAGRaoPWhlCK2LsT6qWbaTiAibYLj/
rIGZd9lBoYMoHQ6munnK09civWVG5UJMZuX7Cw7mHMQQmZBBN9lUYuOpkLCw84DA9rpSA7D2eg+W
Wph5UKyUgN9OUxECHulpCOCN+t88XoMRnr9y4d44By2IyrRTBAy7MMqg0Mti1P6awouM/jU3yXun
Q4BXl9CQut6XhemesxZSroJKoxT9Ie/M/iTtKX7AlI/+QBTnOaKJ5l9vZ8kvPLf/zS+nZpSlIznf
t8b2yKL2CSVPf65/eqELXznR3z6NHPqYlE1Rh63Wf+qZ8atHbbONZ9KJ/TCo85XP862JsbchLKg6
bYgX0eYG5WLZUySyKJS1le2u92LhZvGVv/etiZS3FZlE1odQyvTsAZJrjCN74C2CJmRt/L7eyMLK
nRdjKxGOExHbkLyy/mATuhHLz7zplTle8M6/coG/dQGq6AqigjrElFp66s32NUdBKoSAcK4Zhh/H
GZDJ4DOgyO56b5bW1MySkC7Kx7FhfZj2vRtbkG3Qn3/05Xm5dYprTK23ArH6EdGv6Her/PrZh2em
o8ulIzjUwcMkB9S67IMB3uvPPj27eQmdG9OYIBGgb24nUKRVVLpc//LCBlNnezeeVJw9pgAWMn47
C9Mb413Tg8QNtbHrDSwsS/X8998WjqaAgC3jvgilavyz8FYBNW77T293D9e/v7Aw51XSMTUiMF2S
PizER5T80zr9iRsUjvl44jWkztUSyipTcL2xhVU5r5PWMpEPnYNVyYzBtaCJI9SVbiwNkzYbJnAy
6xFoxbBpj+ZZmngILf39+q9emuNZOInYKocUO+dIL9IqlCqVI9Suk6hG9m9iC+tQ1BXfXG9q4YBT
Z9sW0EMBMVSENgYioPCkgm0hH0Q8bSdcoAAwPjhmnK8s3S+Mzv+fpoi8/XfMMgV1VtCbFiG4nu2N
2UC2lRh4XPckLrG/h8RWoUpwD83nGsB6aZW1m1KHn+KmNSGfjjs7SjOAqMUlI8vbbVwquFHimQWC
jbLP3hOEO05SbYGAl6oFddFUn3B3gLZqcoASamHjkm9WK+N2eWGReW029JoMBnViwGSnNFD1Iaxi
6+76lFzeIGReZZ1Tvc9YrOHTDAJ1oxy3BsqiYU+TEzIO8GqZQbcP+EK3bni+sukvrzgyr7tOdKXp
eZzKEMqasat0+p0GLbFCWNInsfmjzUjmFdiOJGYMIScJo/h30F6FvVI8sTQX57//ZrEAcdR7iZ8a
mvGtXR5Y+uf6RCx9V//vdw07pojIdTLMhvda/hGQOfnZh2e2o+Fg50DKWoY1RHCqzGOof7j+5ctW
idCZ5dAg5G0j2EQPyFCFckQlgiqzP0C8XHGMlr4/Nxdgp8dDHLehzZ9YBMliPGrzao07sbAK59XU
TSeRR0exCnNpdkdIBAQQr84DKKVJT5/0n/Xh/0qpk7ox6MRlSDsaPUMi3A7HWig7mWjminW47D+S
eR11Cbpxj5uVDBEMPAjMrkTmJuvfRW76MnJ+tozmRdNtzRS7S2Ao8r7xW/KqRh8rq+i8XC4Y6nm5
NL47JKCytmHfiuQJl9zkWEcAjdRRrewcxFViVwcVOuwcoh2SrtQeJiLoi0jJgAgNh3yW2aRemkXt
SXLo1eXC1OFzRsUWHP9il02q4kHxxNqQBnU9dTFWTywxlO3E+2TfstjeQDlNbCWnLZBvZu/mFpZy
RxMHgrsITcXQrXPLPtP2mozSbSbz8iYxkvZeoGQnrCFDCWlqowpKMcS3ut2Yh5RIPJsiJn1rQzVn
M2oNgAy0h8ZkUzU7TXXU+6QES0MtB1QX0XYtqWvBhswLoCEZzqHJHbcHDkkLLwd4e6dAqGt/faK+
HmouTdR8P+oU+qkcloQUHUqunKLbJkWTBRMq0REUjgfHRV5AHyQZqvaNHDXQ9YhCP9Mo6j0hE2Kc
Wl36E57fXaNUoRsU1YXisUFxPNW2jFvRjuPKb10YiTmjuqKgcKrRgG2n9U8JHY8ogXq6PgxLn57Z
U1L2RW0goTzMoUKzU/VeO2R12/rXv375Hd5GqPG/5wAeVxW4kQnSZGXXvkpIBXO3gToqNOdbeQt5
rAGyy3a255EAoJNltt/UnK3cJC5aXDQ+m+GMV6MVUWj1QdruZDT1M+Idj1Bbr35iRGxUNv23c5lT
aLoDHS9Id0u31T709EfgVXx5dr2Kzs/gk2MNYeukEAh8K4z36xNy0briw7PLFXJkzTGd8JMJCkoG
FE56TQ0eRlYjds+DvOnXzumlhs7n1DfHgjt6rpRtTsM6VxFYrl09CiF278midVHZfb03Fw899OY8
8d8aaWo7dQCQHUI1OwxKmAhIRiIyUw0/nODzpvn2/cyuDLsRAt+PoAD7CV9/xddY+uEz90gKUQJR
BjCeAVE8p64PSOTZGFHiZd2KJ7w0/rN9XU2tjqc4rH0IDbiUfhZOfX7OQ4qvGWh9tVIF+ZUk8X9G
FDMw29+qzUvVAgs8RIAdAXPI096b+2YX3xY7PWyeQdL/zM2NcRIbGrQf2Y3hli7eMm7YX/31+hq4
bMfxE+a7vEuZgwfMIWT7VnP7YDraG8sr/dIfXLK1b6KTeSj+OJtmU27Xqgu0i6e8TefB2SLrFEdY
kCVQdiIYfCid7ioP3r/3F8v7Bq+hAR4o3cxHUqaH82DFoF001mh1ZhZ0iIoYJUdXC/t3A3PaRyvr
8cseX5jHebB2UpnW0gb9QVGiL33mKe5Lvi/cyj09BQ/7xP3IN+VpcLfH1/fRJ96Ru6r7fgdGr4eS
W0wpC5KN4kPrYuUXLeyQeTx3bEiCh+DzrOrQ0bQC3XwZcHaUbFzZ25cLijGYM+Oh0IlGAi8Z4XSy
H8s75aO4sb06GDfmQTtqu3Il0+Iy0gLtzIxInSjgZgM2HcqNcpJHiOfeF8/OcTg0d80mPSQnnHkr
9nDhwJsnAxGt786aa2DAx6Znyk2TRJ5irCy+L2r2pTUyMylclnZXlfi69A3vBboMbuJHnrNlf9K7
eAdsynirh0OYPEcb5ySO8t3YFD7UXkMWpAEJZKC5ir+2Ppa2/dfO/GabNWn0uYXH/LA/1MfyDukM
22prP6DtR3s7BWxneqqbBvnW3K+RA7/G8cIIzAPDTSOHFCDuIbQbf8D+gMbiRvcbLw7aXb3DiyF9
U96izmW3xIMUry9C5anZmSvO1MLu//KxvvV4SC0Bust5jyaNB9FVb6jWCs6XNsM8UCyZLOu4xmYw
ttE/Kt3+poIVkwH9J56csHqsVip1vg6GC0M4h3P2yFmwoVKGabsfg35bn6KDPE4+MC9evsFlL6SB
+YC7yb7ele47cAQeO7Q31ak+iBM2pWferQ3nYp9nvlDOrEJVYvS54e6EeUw31l7dx3v4Q+4Ynu32
9RPqcuzOpvO4sxwrCImLfgghv6gkLkAltgfTkxxzPY32U2daGbRjjeQ3N5VhI2Vn74dYdBtkJVDf
MJt+kzQRBNgTo95DyyfDP0H3DvkdPWRQo/KoMZ16cVGgBHjUcvgUeoEMFgkpT7zWJmsZUUtn/Ty6
behlXE4T1h+qQffO/fAS3Re31sHZVi7zGo/hvnSyb6U7eaqfvbaQP90oB/EEv2PFZC9sgHn4Gzju
FBUk+AGCZz5ys/yIP16fossF7Zgi/b+eHgKhcQpA+hCCtvLCn4xf6k3+yMNo0/5K/tiQ1nbJir+y
1ImZFdU0lQKdgZaiFFKmrAz6+Kc2UZ15Y1LhvWMDMhhGbxCeoUi+eTJ/Ix3iOXqNkbrrDUGzAYAW
hSnH+LPb6SvX0y+K9aVNPXPBgNRzajagllO9Lx4mnAr/8lfjWXsFHydywZRhsZtAkKR1lb2y0uZl
/9aZx8O1qMitKcUw8igBjKfGDd0ORPxmI9epYHQlPLpwf3XmsWoK+WIhxnEI61oeZXurNSi/JpFH
dH1PJjiaCdulZbGj+Zo+weX14cxD2Mi2dhzaqThHK3AGTKsJekNZuf1d9g+g0/PfVR4rU1Fl7bnm
dnzvh4PqfLJ0xbB/OWb/vwaceYTaBr5eWsjPhgeJnx2dhk3r9wHf634RxEHm9ZveZ7f1v2xf7Ot3
eigfNJ975wN6rS5rwSVw6HlIvx2QUZRayIwkWP7Po6cG3U1ygFjZPjoqeCPzZKBs1aPml/AI8tYf
H66bjgWnwJmLwOaVCQZzik3Xeci7PxHfDGsUhNFNehp2ll8H9IYcRvS1vBl3xcna8Zs1CaiFI8yZ
S8R2kYyQQIe2IYq2k08QL360cII5L86uOoHasza0S4tyZlioPiWVZmIbIM8QGKd7M/+4PnqXUfI2
NLL/O2d5Wkve2Fg2w0k/jYd6T13kU7nSU088iD5XWjlfkC4sznl0XLWQ4WidjS73p5fkPb5F6HVX
bkio3NoBnvL38R174LflIVpxlhdMojOPlPdjqoDCghbZERWCW/Ml2+m7+OAckz0eCvfd3vSy05oq
0MJ11JkHzRPFzCdAV/CUFlT/dGgGVoBEuONz/Wg/0LfyVuxx1QhU37wfDjKA7xCm2+tDu2CH54F0
xiah6DH2XE7PQoClJwRFXttdyh13mNYqAb/y0i9N4OyyBiUiqF7XGM4maAIA3XE/Fdv+RuCCyv23
JwbXMd+YH+Aj3Dh+GQpcUXEndfnfPEjDMsCfAb3Lb9YyCS5j4Wxnzi2dnL6QE4ElLeEO5aBHWy9j
9FlrrZtFhtdoHzlDrhP9FD8ijaLBmYNidiWrY4adHic3Cnnn1oazP9enkC5sjplH0ihdB91bjK1M
Hsrq3VDuEhRAQqI2yIzC7cq/Vr8SlFo4f+YRfSSLsxJJ6BiyGj5jywGpvx+1NVDOgpGaI0yHuM6n
1Dybf1p7vYbQS7YyQgu/e07tTKfcKkatwwhhDlzoLWcQlRdeH1kru2jhp8/JncWEGkurwk9PWfcC
OP1tlLHg+uwu/fbzxv12KJrj6Fh6BdNdaMhwfkqiyJVrLJelnz3zJ3od3H7k/WMXmDhd2UdS5CuO
19KvPv/9t1+NukOHNwNWSg8dVkV9LpT3alwJWi75CXM8zChGVjMN1rL3jIMWIGl4k/qQFg95UB2L
fbpLNinO6CZwgrXC6aX+zLdvqZi0yjALAsVf+rtJbqY1ZeaFs23O4GyGvo8jA0MV81sk7bhRc1sV
0pPa+4B8fYevOHhLcz1zAQSzushIzhZPTzftcMIF1ru+Qr/eYy4Y9znt0i60qNfOiSAvmvdG3NR/
ervJ3F+2e/ORHDYflbtJ3AfmI7QKDXCPbi3EclX3HxiICDz+C3/d596v6z9l4R7ozLEx6kQnraYY
zCZ3lZf6rr/JnrX9eMr29iF7zQ/Jo1zTKFhYEnOMjALaVV4VWIXEiN1I/10op2ot72/p3jJnYuo9
HnpkNAyh1uI6ViqulNQ717abpHJTRdkZGUEhwntrE/f60C2sjzmfsXQUolEbKzypGHLVs/ZRKPnP
zo05SwYsR9DzJXozOnrqQypm2o9qZaDwpO5XFuGSKz1HG1gdRCE0Hjv7FGn+hpc7LXDXcON2XdzG
3mhZ2dHGMy/qbVSyIV1ibVTW6gixIoVZQRKtb8DO/rk+lktL4zzG36wfbeKoGRysQl7yZwuZ62Wf
bEzU81z//NJUzYwRnqktBL7a81Q5rwO3fIIag+ufXnAH51hMq6hRxJ2buBxXgIcMiUejV8vpto3S
Q2v7+Xojl98GnDkeMxKRQH0zKoXSxoSQJxGfbTUSJIkMuDysVmAuTcLsZgK6axv1nYNWKkAIVMsF
VRUZkStzsPD1ObEGAAOOWBbVzyhL1HbJABDT2HFWvr4wQnNYTQzZ2mFKIn1fDOY9p9Y21cZN1Njb
plxT7FlygeesmqZVUojOK/oe6FVkGo2pwL43rbY5xXoPcBjpyvhEC2h7QscDz9iKXVUb3TLLRy2J
iuD6Uviq9rxwdsxBNgl4ZanpZMbe0mrUTzKeV8rGSVF+7hndAOBTbpVQfClYm+/NIU7uKocRsqFx
lyHLQ5tyVOLQqPbrEmnkRKAoMEYePmqCytxXBDc33SjildNlYVbm+Qio5TAjYNmd/ZRN96aFdzTb
OiVRt4mGVSjhQhvznAS1NVBP1ECvMLNTr85uaKccJS83Bsqvrg/5gvUwzyv6m3GKbdKUpZM4+z6l
YBLyExhBKwO0tCnOTX77dCUSAIwJM/coN7yPhgrlqWk3AOK5Jo++YJ7MmeVrE8DhdS2x95xr9cuE
0ikwUqvOzymPPyso8G2LKl8LiS3cq+bEUM0RlWwEYAKDaTk7pTfsLY0sA5WyjHg5MbI9NkrzEuXc
2LdJ3X1en5+FFWDO7FaFY5iXyETfZ+bwwMb2hTjJhrVlhlLA+mdrYE7MAdak7SNdsUHZGk+yjYNK
oyt+5sIzozPn5JSmBoIzae39JAufRh99OrjxFO+ZZWFvArYFv4/8M2vi9UzxNPoOBrynmr5ql0iC
MyEVHyb8xqGPWrMt0tprul+RAYDJfsSV0DBPKUEKUvlU57/tCJWR4E3ka4T6hfU75/D00Hh0YmDp
98CCto8o7lM2XQupQImA/9v12V1YwXMWTzoKRzUdBjcF1H01eRxRXdvWo1vEv0xZrDhDC0toDuIh
TpYPRWfa+9ohx0xDEAAF3lXGQos5K5ewpSZmW91QzMZQHNvYO0AibVgUoVp7bA3g1fXJZ0KsNLN0
ShmzHZ8m1pgAbGnttcHONFzbmfWpS1VHMXSM8vFKsfBOXKP4kk9d6+t60jwCSaEz19ZYvJZrsNTZ
WYSlA0TDaOPR3vesvccTIF773kZKjrn4WWB/nmY3FtJsWunYe9mqITQfMjeNUV4pjPjf9WW3NI7z
jDQw4yvQmqEyxEd7S1CjlOl6oGXtNq3veP7ZxveV7Py0qz6h0bDiTC5sp3myGor3CY9oCcEHK6Ev
A/JYHyzH6GJXg5/593rHlto4T9m3I2ewkKUO0XEoFCAV8hDFOR6/IQDXulClQujheiMLR+Y8Tw10
/yhNtNLZm3V+QCH3i6KnKzO/sLTmIA9U1WW96uC8t1vHi0kKWAEKh2+TLtv+7LfPNlBkqX0BZEMT
Fp0Ic67+jpNxZVEt/fbZtsBzZRs1XQf0S2SonsEM+tINXRYyUaPYVajCv96FpTmehS5aqicdYGtt
iCteaEkVgIr+tuFOcP3zC+f8PAFNISltJ1Q0IaU7t1wdKIeJwNsuyx0xCVxSR/0TxdErVJJX0nyW
NuM8+0xVaJlHBgT4ZNXZx1hG5VMBkUnqOqPaPFBim703dm2t+BHu+q4yZXXtRjQHSKGz7JWFsTCq
82Q0ZuAy1A5CB3ROfdFr/p4N40uhVo/XR3Vhccwz0qi0QMhPej1EVu0/ksZel5FQGOorS6OfrYt5
jplUIXTCIqqFuG7/I1oGJOnYnZQSSMPrfVjY9/MUM6nXKPrgGkEUU5du5Azj3aB1a9mAC4G/eWIZ
MkbEVFtWE5a5o8DH6DcWtMg8NbHB/9u1pfM0NdXv6z1ZmuyZFZAj47WjaU0Y2y+iRJUYqG39r+vf
XhqlmRkwDaF2WSPGMOmKk06LbV2bK9ZxwVuaJ4llXcyUuBPyWI/9R5QPD3lR6AAzjK89uO3ExiXv
Z32YOd2RI7qoY4a+zwao5KnQmBvNtarPhU58hbG/HVGp3pY54Q0PuzyGNcm2ecX8Rphbiicaa/q4
3oOF/TbHKTk542fgjA6cwT2DXgTwHqr92cnkZ3thrrROkXguu7Ts8H0rOggjE0GiQ0br+q9fWJ9f
z7DfxogC9a9CCAiUkji9I6r9ICjSOfla7dbCEp2X5reKPljW0HVhNdF9XNEjNZWV02Ppl5+b/PbL
WxJNI6T1eEiS97GrPSKPUKVfGfQFE/EV7Pz2cXyoAWaKEvDjm/sB5exuRQiIvhMyXRULdBfN+uSU
/Gwjz6vy20pNStQWtKGCF+o/aVWyhzxvfqS4Yztfh+G3vmiGDQqd2pEQ0oe+hcJUq3NWXuuXdths
98JCZ7iOGyRUq0SFwmVM/dxhbwbtyQ7J7cgs5UJdsRQLbc0zLaFhRNusA0+n1VrmGUkJzKzcFowj
9NAhfmmlKxt6YWHNMy27LImgDY5Ds6qtN8KQNZgB8cE0Y00Y9HJms2XPW6Bm1xWalUNggxBjZ5fM
ylwDLN0HlbD8dmqA+9cjqXhNU057pWrglGiW3FR5M/ziXFWhlOV08ncCgdTnaBrWwtsXO46fdR75
bwuFYX2YgsFjbTSkwDEmwqIfjyoAR9dtzeX3KjRwNqHfGhB62UluCFyPlQy6D4bUDyyOhiPq+PK7
rCy0e1akKB8TVCDLBAI8voWYxlFCj4ps5NhDIsRGoc3AFLIjvCL7rChpCKcNWY28Go5maQ2PoI33
ty2r4r99nUPYsKJ9cVvGKp4lotqqb/Ra6zeao6So4EYOjdc7tJrcoc4ccIHSLohRKzC5qWZCMLOU
tSu7OgYpLtH3QJkzuSG5zPY0N0BYEFSJXq6PzeWxB370v0OjkVRFLkGnH8Aq9GzcsnGqIAy5lndx
cfNY1jzJDESigTtaqh1Se9paIKuCo7wVZbuvkIMxWvpKzv5SL2Y2OVPjpDUAsDmUQ+Mao+OWtuOa
+Rr4dunzM2eqzyMF4T+qHfJkDETyiI3j4sF7ZXlePMixOs+tfludqLcHm0OSJuRNafpgyOxNpxoB
BWh6ALv0tU5cngp7noxbdK2aQlUOuyx6bOPUN6K/VfpgKIlfKg8/WUz2PCl3gmZDGVkQ2jD19Nai
YpuJ9Mly1oLBl6fBVrX/DlRmx0KxoOEWKvGDFMC4mbErh5XYxdIszO6cWWtbgiMUu1enSd0aVpU8
DRqfMrCzQGEcR71d2XFL8zA7u2qCYEysJNqhpiCExk9INA8VHTsfxYhMi1a6czmfDTvvfPn9tqqQ
M4FKZmdy9omelRBWsEZzo+TIuy1wLHtm1gIUXZQDLvCjOrmkiLo/4PCBIjby0atiVt2UtuX4dUZS
t4NycCBMxMGur5PLYw1d4P/+tgYQDiS+O+QQx1W752avuqhKQ8VJMkQHZzTXnriX2pktGKMgwPpV
unYQ4pNDds7ejhmEn+LX6924PJPWHEDQgkhtFHGkHYjTBhOknUrjTULXi3efI/Cc1xu5vOiteb5l
nJVT67QVtu2QbJIo2SeKFdr9alU1fGqM+v+9yFnWPNeSd00P5jkk7jJF0V4UWpBAU6iyTwcZb+Oa
wSaBERWkeIHZqK1NBxSTm7DgQF9t1B7XQE7oeKtQA+TNpMVhmvERBSlymEJp0vSuEETdKATSf4JO
SYCkY/vVzOzu1uyGwmOFot6wykkfBi2bXEvqlddkWg/x98TY8FYTLp72TpneEt/Q5Oia9Tht0zFi
OzEC8JhCEjWwkICHCGcPFqjbSIP8BU5v/OygyLPhONPddoLrNiZ46gRFsPZLuLu6l2dTh8KHcpJP
iF1odwrhoGupTkPgIlTjmxEN1qktUDDsx0le7qPetgHFRCp2WxiZVyNO9FFqiQqwaSU3kLe2/6ra
lG3paAHzog1lvaN2G++oxclGy7Vir5a55rUjKzyjFpPmdtA6uu0ZLfEY2/NHp6WdjxqSxpuEXcEB
42LbWcpwa6EC+MMYR+41U9ttGh0iKc6kdD6qtZsSPEhdfVKw3f8oFkuDzOrxjJjW0ysYdJA0VUoe
u6JM1CMUoSOCX9pCvItxrdpWHW/uWGNHPtfKrvNtxL1u2ZhQDDBJH8YcchVCGInlJq2dnuyqtt9E
U1g3tpnztwZBJAA2s35HKbxG+EPiY3IY6m5pXmy1jOPWOw3503iW2SITnPR2spqboWrNuwyJqB7G
v9hCUlt/ZjmfAq62UvhmgR9m9lOM1aQKnfhII+2gnmpHwaBEsVekzuQJZ4C4LqH1plHwIxonUZ/1
UbfcHiV0txDjjT1OFCswbQLdBrUoX1KLJp7GFfsXw6Ly/8fZlfXWyXPrX4TEYMDcAnvMnDRDc2Ml
bYrNYAzGGPj158m56svXnS3loo0UKQzGXl5e6xmm2YjriQZ9m1cDlN4tga2mgYfeNR2DaTeqgKST
jd0dxBr9i0F6M/TKWgNOhN/v9ZRAeCeIiMPypiP8DViUJJOVoS9wYeWp0JruwgQ2MPBPkZtOlE8y
cf2nSeLPqDTYWURzSxisweYBlmo0nJ20h6zlFZLRZYN18SklMedUDHXmQPJvhAlP0V0qry/ukr6Z
8mVIXi2htwlsHTAKw9E2UKrH3An24Lg7W9s1zhPce6abFhqeUK6VLI2xlh8xA/mldOYRio6V0yDn
E9aVud/oKhM6NhDAasIHNdnkGlKj5EIXVXFBopFvhl7UKfNJkkJYOcmp3/t56xpYDfhAEZe4xVNp
YxAKowTaZYXv2FdJTXPJE2jFsy6BWzYs95B2iHJLmQ2eB6WT6xF+f1nZiOJGW9ltIkjMp1FhkmNi
IrQHk5ZfupEPi6BlQl5czcBJQyAcSp8yvqlhuw3U16SaJw/aww+wp6wJPNrZAmhxQKMbO8YkhS8C
6vefaXgMqs311HvjcR5aSK5iel1Az7JNJ+mBzW0Iz0wbuTlFDzhzJvjhjqXQcIs2MIjEsb/JKluK
XQuFud3c0XljZuvfFLxp/gQS5iZBwsJjofF+/YCt005Ubv1qApuSWhgUc7SzSAe5jtmRagfXj3lD
w6qHvqpndyBr1Zsm6cTWDRHQAMBwNzFs6zKJhtdhjsNhu0wuzaFI4+yCTi95bKHqOi0d3y+D278j
ya7yxW/mnxr+5D8tLc29W5Aqj3UpLxN3nG49W1VHYdtqw2vveVy64TZO9LRjDmEuNDFgAjoEhbhQ
okTj1RtZxuD/lC29R1NW0z99NdM3T0CPNFYe33ICe6M4qJOdP5V7m5AL4oYDTvv9cjM1QbSLQ89B
ARvqzTVpQTvtdL9zprhPKT5kWkbymTsyANlolHnj4MhDGybTBhHvdwEt7BSPYdDv9eNLHL+NlwaK
zo8Lmes3J+YuxC9dcP66juSOiiG3HSlx6Je+O2Ar0nvCukKmU8e6DgS+iN7D/ph+tAEq7XTm/pvb
Vs5O1nbJw8Ah2yJY5CGWqPoK6DPvqq5e4ExM3R8Qpeg8GC/rcg/rizbnSfkZVgi6kCZke9s4PiJq
TV6GYSy3Rg3hT2N9slHjMD5W6JM+ydFrD4xjGMq+Crah8RydKgP1fyKHbAx1lC/jWO49Aaycb7GX
dj7kXZdl8naThX8Or4EFKH1d5BaATmyHs4UqmLxkLn4Pdeibsmzkvhh1i82PB7tWQ6qWljNEPGXx
yw8Y4DTEgimtex9BNhEXnuvgL42xqed57i3WzZy2YVhnQa2ah8LMEdZp8wzwxYvvQFkbvtPNTg4c
RS98yhRKUR6EOpf6dz83dje4hU7LOv4Ncb4ipTVYrgrdoJSNUXfJezwkL9HKn90KXm+iQghvJwNm
uPDu/Zb8Qip/W6huD91tk8LUrsxdECxTPsJgsKezf6AoC+wc4CPzvkXuGqmq2MytLzd+D3Aktb2z
0+6I7NngQD2bur8v+yXaksKlnwUMmxfVtGA/SDQWEnh1Ska7KfHdqwigrkwEegfN+8+2SPWQONVy
3eN8vSmbT13HCtCiELtE1jrDi4U/QTZMwy1nn+LPbQxp6ID+gNQPOEM0eEvG5qls+x3pyLsEdClF
DMPOGxQWKcLygXwah1OHPpfzgOjLF5VGwxilYGQMsO+Mk+2ErRoaytBdGPjvcJwa6O1ioXlQrdsU
LPhTBfYuTuIHv0ziPfhzcBnzryBLhF0I8kMXgNjVKfKZp7Z36Z7VnbdvE4xQkvgSes41sJA+7MJo
BZW7KPHFY+07z51Tf7bWO5n1bG6zKtJLxheoLMOdTaTjol/tML+wHobZAzbJTTQkcVZG4qZwohdf
RD+nkT5PAOd4kdfsWTjOG9HMCIEzKEip17kfXaR5HgXRD9YiiiUIvbDgnJK3KvKdDSSI1TYeo1s4
i2Fxke4+ithLxQOVQ+cb2xEUezOYJU1bRojOehu+JyGcM6qY/p6NEenSqiYF5+8GRH6RyhJwXx0n
v2cwUOAlryFWiNiPhM7iLeUEw6/Km9NpAkqJVR1k8rQIYcsb3opGfMARQgL2Vun91E0ezD/UNfS4
TB44EOUKezqlEmJKqYCM9gErorrhjvJ2XiVMlnj8Tz2zP7QsolQmYBziSWBi1i8DBDHjR27lnirI
+ZGFPUMH8CEiyBwn1+8OIXafDBXNboMp96ZMzfIoHhdIlXv33NN1bj0WZ4k2Q2oT8wF7iSAD1AGZ
LsAQmVCRkwYTPH9HZUk+9RVkvtvxSRHXbjyjIU0FmOzegYLfHvECuXDp/wlFshwZPh402d0tWiBL
RujUoiTInhp0p9PY9tPGcYrH2cW90fJ108gZRAbVJYC6XdfmY8TK3PNHAyP5/jUyPs5wHVTS4jK+
KtBphKs9HTd44BiP06GsJ4K3KWC3bQNaab9MDySI352ehimJwxaO3UiS6YwilO2xrUy1d+sVvjmq
3tVokSdDGokyymziV+ncTuiRJss76JFm41nIP6lQdUivxZ866AH+jIq31ndC3N5nqT8uJUS7KeRs
Zz1tYta0+RIlZVqy8GcQQn7fmbH1zYg3m0njBCFcnJWZ17UfXCTFxvFD9xIx2O59bBxb5ZVxnpT+
gw7HLhcG9FnjD/ajBSUZ+pU6GXPW4gJFU+sfVvSXrVIm7ZvezdtQLhdeb56pWK7LuhhS0YnqqjOB
89DEvH2wTuU8wJhaZ6ImLK09aCMQn1/H9dDkaFIDF6adw1KE/iULgruyamHeYGmRmlqCEc+iemuT
Ae9unL1YoMOqS/3e8RaqZN3woMoo2hCvhFGBT7OgGa6KBukONIT8A7R5wX8ax6eu9rx0KsdXMc4G
6ojaw9+y5AJKqUCLzv0rJeratsMtrOVulnIJcOwCdbwMizsptclNMjWHyrJ3yuMI+0DU511RYj/E
SSmrtPNIfQBKK8iCtAbrz6CAupmMDNMIVFf8p9+R5tRo9U3Aedn6XSl9PTUOMkrm8o3rABopBkb2
gTMUuUPbB91WF9M4JblKCMQHQgtL31kjRezhLADDzI1Tuq+BYM5W9dPNrCuTOQwSdaHUep90XrHV
SPXAsbEIt3Iqs564KguH5qofR6jGo0dlgoAfwkqidhAWZkN08ztZFIcXB/SY2qr0ERU9uR0LFuU4
zsjU9i1LlapgmGChyT/KhSAEYdt3fPdSwctiM9Fm2oCmCYEAxqod9miR8ylCIIH7BBSkghcHAnFp
MYZ4AT8pIIwqoeraIX1paFemyOVwHibsbWLydhlamFoWn+lmMN+UxPqZAzWzjDiwroisI2594I1Q
FA3oHqYK2Jhs+KobYS4gUTFng/HGnRrxQM3I4yO8opZtqCHaXzeG7ua4hOkzgemH48Q/C94F0PFv
XoYW4G3TgkBX46yKVmq4m8KuzxsUxFNP4QAG7wqaecQrdrH0YP/X0Ssj2ggdE7RFkyrx04gjaFYy
2Bqh6sxQmAQCkgHeQ0J6OGnqn+iz6RvZGvGzFk25Cz+9byD039yiZjFmLICbQTsSg/gHi76xdfrc
76ZgA5G9Ja+9SOxmBcTaWFZ2B/EFs9ElmzaGzskmmvvj4OqHpoI9RhLKn+jq3dYDXdLBjMgikHMc
Ynd8sUv7QKcg2dixd28bBQ6cDhQmSe/0Ka/rCbp7pQPDGQW3FUjip0o72CSpnLIanABYM6Pugb6/
s5tb1aWR0vYn8xd321qBfQvZPBYbLCNcGGR9mgIMu8ALp3Rm83aY7Xzhl8Vv+IjbzfD5eSUbqqsy
XJIngrLQQeH8BVdWoTbAXPZ5UgNqVcHPLIEBfR7Ww5NtiQ+V/6K7c6wqH1wb0ww2GA/zYuEloZB8
B5UDud2eOqlw5mkPY8I+FehvQuQKG6OEnUUeedV7OZU/oyAwqR68+HHs7W3fmyFTU+BtsNqeGhhW
IMlBMYLBvyKtyxYXHAg72Dl8BtZmyRcOyLQbi2YL4xH/Eu3fGNCbjufomMgis4IV7b6moUNSt6zR
5FCCQZqi0bTICsAacdYk3oOYhuAWFi7LZa0m/6Z07XAVcYhnpTjBgj/N/BiTzh2gWAtr7MkdczM5
06MYY/ECf8UG3P9RbuExJa7dvuepVJuh3AnHfY5dhfVVSXM50TrIJLzhdjTAsWWGlG9WTwPYv4UP
5ZpJs60TLu2F5w/1rsZusi2nCnxuGra7hNt2F7h+uIGTWp2PZdxfJ0k54NxWE5nWMzw8FhLRrecU
QW4ii0iHJGJL+8+NDS0hmo6CxzvVwXzZDi4ap6WWqAEoWAPVi19eOA1MCfXwaS7txvTIECAOtcvc
DMfkz73YgRxUM1T72ClwtIwWHGP0DFekWVXPTl0xrH20MCMOPgyLSX9BMOdzFbZ8D6SF2oWzWbbj
Uo87knAU1sqi1inotGPmF3WQY4OCLoVw1T3lPbbQdqDyaYqlQB1GLJfUq+n1gtRoU8A7M+tAMTii
l5jc0wFmc07dggcWFu0z9h/QS6w/IRr0nL9Nfu2h10XB/k86u5tmXxxH+dnEUVZH0Mhu/H0XiOEQ
hR2kPSqY/FwtspZ3RCZtLn0a3XtI7C5FOFXgMURQ0aQ6rK59B/ZhnimH42hwPJ7DwvsoIe9yV0Lj
KYvoZ7FlomQbYlluhJvECEzCEdtoKOlPJti8QyBvcqdCsYooypGFLfI4Q86lzsaSqBA+KgPLSZuc
4+P8mwiGauyqNh4HRZxANlVdxE1yzfhydONrB2kbBaZe2t9FMv8p6Pgky6dv1ZfXTPTRzEjBY9Nd
RLAvTrtuNvB2L1VKmvqcGMGJMvyacj5WsD0saoaGg4i3EmVAFjc5AiOqOM/fe4lVC00LU7vahWvn
Iu67+NYWDQqGt19f+7OH+K/y+Kq3GNgE+ZNJYGrL3Rvuo+3vV2eg86cGZtVXNB0fJmAX1MXU3wTh
DTR5U6eHR2NzzrjsRPOArhogle5xzFw8BUjBtRMFKO6hBDV+fD0wpy6+6pjFHQEyOsFM9RocMtpq
F9fwCXLOXP1UV2LVJivdwgvRFU0OVW/lc98lTj67gj7okSonbVBMwGlviM+pvp14mTVjvJBtjR6A
6C6s8wwKS06g5SLmX98aqTVbfJmXRJm5Xo4Lq1PKQHYfH3rbn+kQnZig8ecI/tXpG5N6SuKu6C5Q
nXwQkXMV+t/iR8Ct6XPi/nXpdkTFDbQRdUEqSL8vAfVSBTubmz5CLfN7Y/P5Qf66RUFEAz6Xry6c
CKcIJGT4IcXvry9+amg+f//3xaliM6HecpTsrbHwx0Oe8/WVT82X1dKNlwSlarD2jpA6DqEfgX4S
DlR3rCVniBCnbrBaurHvwPmlm5cjmDuQ50HZzy5wRDgHzDh1+dXiFTaUoH52/tECOg9XP1K8Te05
84NTw75au7SQA3FG4CUSdKrSuA9vPDkl32serxnfVqNsSSFffQzo+7jAv7xAKRPevU17jtF0YmzW
RO/E8zXtqsIeKdX7BgSwaCBXKnE3X0+df4u/RFhW/52VVWeYUyU9OwwxcTcABIf3waR8IL6XDF37
biNQNbogkwPrOBnWfxiDiW4Y7c283JLxvtOJt4eSYvSI3on7IyYAD1i4cD8Oc9Jfi0axjVTlcgZa
82+5pChaEza9EftfAJXxC/ZZ3MuKBV57GxuW8x/aLY3NWDTIP8NMizgtSq/62S/ycwdu1Q+D9sM+
4h7dDTjdoDQwo1qPpJ/0H2IQZg/RlPrOisRe+aTUP/25QVuTduQXMO/Lr7aLUMX4esg/k6d/7OFr
rruVyqMOUtJj5LdgCtXxhSyX69o4z5MTPJYw1IMYuPlmbFiz39Fc8roY0v7oJ1JYHWn2WvDqRRX0
DLbjxNYYraJa1EgrY7VMR0fyy5FTDRK1uF/cAI5uk/uh1XDm259aCKsgV4xK4QjUuseSAtbP7ANP
iiPxmx/f+yqrEDdAxl0n8GE5EjtvFc7O1mJr9B46Em0q9wFs6K/v828xIiy4VbBzWxyUSxQnj5ib
ENWr5hg1pC5AGydmS15y0OtTfzDT/Yz8d5NUjckTMzo/Fkc3W2+JGE5TKPQvpHRzvhA+Z/HQoolP
lh7OLCx6imnrwWuUg0iIhfon6oDnF1x7V05TzFdN7/AaWkvOcDOUdfQeMTd+9ISe32ADGkxZVdLk
EUKA4671RfKrWAK/PLNNncgw19xM1wR1QdyJwFLxFeSyTHsfM3SfLPlm8rFmUNZlTAsDp1AUUyYO
KZNqXw7zGXzNqYdfZR8TUNzx7PmA73gyVeVPLa4BUzbnnIdOze7VLjWbcpRV6MA3k49uPhUUutcF
7C/RbWh3X8+8E7dYiwYk1BjdQCzgCEeAOYvICIHZaqhQUun6M9vhqVuszouzv8BbIuzNEcaZm44V
3YbBBrVb6nOZwonYuZYN0KB7AqNPoQw6CPtKZ5XsQI+270kwmDszASYScgcCTqMa+MvXw3Yif1gz
1qcAQq8wsDLHegmhmwVU9I3nNfzMqevUiK3CpxyiKuGcuEcKdsOmRWK+4YlzjM7yyP8tTYItcx03
izqmc8zm4zSX14W40aj4pXqp4G6KOdaTDdwpDh4sSGFbnPmmR1/nzVXVmRlxYntY09h1o1DmQfvn
aJcBrXm4h/Zt2gDmQFC3HNXb19/o1CiuYmrozW2bzMY/Dj6yExulLn4631OnwRCuFmds6iYEQME/
xp6XGweFGR04v79+9BPTa02GLzUbrLJIrQFIeIg6FCPVOZDtqUt/jtZfBw47KKIdA6OYvnJ31uW/
BCSDz8TyEyNOVvO2QjSxYsS1ZQ080CyAlHgPjDxz9VPBdjVnAZVz5iYJ/aPrsWFbcTRzk8Yfb7wR
pKUGAiDffY3Vrj9xlOhVqf0j7EZTKe8MPEwFP/MWp8Z/NSuTKfYXDxin44xuDkqS6cAfvp40p0Z/
NSEhyeTX2Bm8owXab+Po6C0EbiF24nP0zFOVv7USyEhJ1Wvg/48tGmEjK/QrECbFJRyIYU0994W8
B4lJ50td9uFnksLvbQT0xdev929dlgieyf+duShy17UTtuORFrq6quemsmkEY7rtzK35M8LHOh98
OdzLSgUvbInm57Dso81ExupompjujQcBe+4mZIMaRJXFHA3XInYqAFeb4PfXT3likq4J5qIE7miE
ZSOcpdFSRKsDO50XLvBoh6QEB0z/8ev7/HsahWvRhhAwqoH71jnA+O7DK6YX4dbnFtqpa69CxNwP
iVyqtji2PudZSMfyVxHZ6Ol7T/55178CEOlsXHaiLo666CHoZEpytbh1f+bk8e/xD9fiDMIOEClC
8f6AZNXPSr/8UWqjcgiKHtBkOpOu/3ulhWQVIFzbd46rJDs45N6Lrlz1YwjP8MZOPf8qPGA0XFd1
oXOQbvPug3G7Bxi1h6RPVL2ypY3zrz/CqTdYxQpQy6lbAhJ4aNrrsP5Re3exPZMTn7j0OkhEgD1N
KAvRQzSKfaKfIaoMYfnkzIOfyFwAkvzv9JmIs3AtWjx5VQeg0QyJc9djWygBhqXqVreMHDg8Up9b
SS2AYF4VXUSLm5uKJs9N7EcPpAvHMzHpxNdaEwhVHYzoGvbiqLDhlRUyJ8jIAovcKudMqnRiNP8/
FP+1WoQCnhNNIH6MIC2S9GbnjcCOqW+V8MI1c1BE7hgOtcuPCSDdTXu/9L/r+Byp7d9pebjm8tGJ
AWjKGMd5PLoEuBvIoqF79Yr2V82K28nj16aZ776ezydC1pqgZ9nYdHE8i6M7vQ39s3X1me36xPj/
Tzyv/DYA0Nw5mBpd4jufXXXTx9fPfOrSn5Pqr0/LxqmDvjk0dxhgdHwBHKP20wVMk68vf2JuBp+3
/evykQvlonaGoJIH+WCGpnnijalbkVSdc2w+9QKrSF43clgWuEccSuvcuXx8rfvwDmD0bwaSVb4X
E8bbWXB2gOfa4fO0BaxJ8KFoeGbxnnr8VRQH8SEWS104hwDdockF2grVzCqJvzn+q0g+4DQwNnHj
HDqIWoBgiRoqaa13lEVnXmK9dGde49R3XoVyP7ahW8SgzOoWGMC6lW7as+IF+o77rmrU9+LQWh8k
VCUOUwP7rAhznYZeeTFwlPopiV+/NV3X2h+gdeB0DjDcAWaVde4u4/UiHQ8As+TO4eZcan9isNYS
IODZV4BLLuwQEVRXa+AUavdJUtS1eL//+kVOTCt/tazjhDcRRTP5oCAcCJTGBFBZD0STY4qXr+9w
ItitNUAC4HLQAGyKI1ilwPl5WSS+pcIWhWsBkHHomXWB4T7qSFxo22wLV5zJzBLEnf+tcIf/X73/
Kx75XqxVYcbyWLWzhOR177m4g44f6iJgj8qAzly7XvM0VEzecU2bm++N1nqZN5+2rCVeqSrINYJ5
xsl4Jlk79alXS9yhgS7jasH279+KT/BhVwEwe87U+tTVVwsbCmMhhCQDceQT0P+8x78wMwDofj0u
Jy6/1gCxMe9HZrBlejjlgii0r7tb6aszqyD+99dea3/0cE3vht4Wx6EHQH2sUUSe5uISTrxXQYcz
IkCw/ExoOjGx1jIgIAKqlntIwvwqaR48qFSGmfRrrTcMSm23C3cmP+1l3T3DvLL5CNCI+l4hC1/k
v3ssl32VyLjD3EoeRPjQtO0hMG/Cf4eDxpmBPBGx1johRS1qVcZKHA1TnxjfQ2K7t4AjXZugLvS9
qbDayJPECaBmgzSw6X4vg5d55j2G7tfXFz81E1bbuBWD00QdXkBSGJvF42U7NEuqAHhs+7oER8U7
ExZP3Wi10Ktq6gMDUgNUPEYNulJCH/VUwmen9oIfcxEDWh9J6d1//Vr03xN8rdhQuACWByVQYJ41
LDWkvQwiedDN/O4EQn9O9q2TxN9zhA/XDHx0SWgppEZcJsPvYHnncBNOa9zc/ZZ2OCLLag60aGs2
0URqtLrIraLDpQU50Iju8evhOrFnrYn3ygx+2SWoKVQUiUnMiZMXBJzdr6/+71hG1lRyb+rHtpJM
HEMFvHwNkKEGLcv75tU/p8BfO5dEEJ44x6fmutnPFYg/xs/ASvrW6iNreyZYIweM9ojzcnT2Xrts
G0iP8rm4/d7YrGJUADpO4XTIFjR2XaslfOh/cvn+9cX/HZ3IWj1DUAvD9gBhvmXTY+EP/nU/VyCe
LgIebb0s869v8+8QT9Y2TGjlMxmBSHgMXfEMMlO50bhz2gjnogjofQHXbE5i0PPIuW9+6sVWUWsq
oxZCJgbaim4h67Tlw7gtouj3TCfvsgz9c2jKf68LKHT8d25xnFmrsfTrYxiKdgu2Antd2q55+3rc
TlRLwMf57+XVuLi+11NxZD2mbP1a1v4lBb8AfFYYBFSvzfDDd2DePimwvs3GIeYiqs/tjv8OkWQt
DEAroLYlOE9HH3lRARR33XuZILftctu6PGdAhX/9midu9D/6AI0H8O4E/SYdAP8MIhxPwZgkn6Cb
Kh9cQKpcji6TcbHffH3HE6VwsgbBKuoE7qgQcRSvkiNfDLDjJh5VPgZJccVceCIrPpde6jlhOYLi
0PV9Gi9ldDjzAMG/fa4+c8H/ftsYOj+VDpfgiFskP0FAm+9da8U9eAQRDBPDqvkVe1HRp35HoNxB
654e/KSFsA+KjMpsHel6IE72Q/fYDhKiOtwrlxyhbrlDSo6aNQ/K8FIXPlSlTaUu6UQ9nTZEhAba
wLF+EGCtAugYx80vIE6HzVTHUKtcishH0XJkO3Aql/dmUM1NA541XMc94LpJouBjNCRLmwcd4zZP
rDPBxNsPngbQFjaN9ItHGxRwDCZjt4XYEMytdORnUvJhB+LwmMXUd3dRHcRpMpX9dul9+jvujLvB
R5GAUDugtQUxE5da18sFHCTsdqhtAW7e3AdgF1iYgZJw/LGoptlVsihBNJV9RhkNj4IG8lfPVXNZ
9Iv7GrpVdCn6Ir43TEcfjETFRYdDzJ8GCkn7mBr/jQrlbZZkpFlfQiRJqsZ6Wdy13SbgLIJwSaLZ
jY/dqcxAfyqCFBwIc9XTTt0CeFXB53KwyQdB2+yacudP24FJBH53kfYEGox+GeGQOkd9tqgRfrjd
AusAChzkMwTwg1+GehNoJn493dLFHz/gLk6Ppk7mQx90YK3wCeKzAw4Pu97R/EBIyK8rVVggVSGu
m1VhqMBsmOfmjsW0ynx0je4FKs53VSDVKwlbaIl5EGicrBnqPHZhMAm7VZAUYE/xnoBANUAWmGgw
MqpPDTWInsm0GkJ340YKQhKBbTrAAlVz50dyzEA9ljm0H6TOVM81fjkrsfPcEWJUM1vMo9Nb8wiR
N5v3wVwfMEu1gTliG3RpM3jLRvfdfDfIEtIEhPPfoorcgwsZK4hZsNZmWPggg0F/io/Zgjn9IqBa
kRXQs60yR3rRjVez6TB4rT5Sp6qvQ7DEwG41EhMm5gLfvBHAKgVDK1XaICEWWT205k3rsd2BVp1A
zhOOueA5zLq8aQsrkFd2FVQQLCIc5RhTcMagRZJRG+ss8WuYk0e9vWIJh8b4PEgCMQKHNcGGTdzO
m8lrgox6lCA46Srex1CO/7FAKvtdTQuQ/8XQf/Q4kMtU9hi2NGnDYh+XLQQnQxChs9kDMx3KNCOD
8ArkJwrT2gsOw4ofTUIh41rV/W0JSS0NqpPsxXZuuHobFCD8aVMN5g9QGS4sPWnsbsMqIkcCJuEm
8RR78F3oo1eskK+isCNIKd5P0DzkzTA2475y6vBuhnrzbV8wftPPjrsPetCaJlS9DkrX7Ra87jKX
A4rWpArC/dhCMoMo7d+IhrvQcRGgazQD39XeOIOpKaPraQx3o3Vqd8saGV4Ld+x/00pa0LhD9gC0
wIxygc82Pl2WHZ6T/lwYtkzQwMRV43dzukjawqGB58kw5mBEQ6CBtEevHZwxJSYZdiwY5QWLoCqX
cTDqkjwYbXLlJkZtRhegLgXWcQ0P1S0Vsd3SprE5g4A4hA0/NZHTHuq3G7cESYsKMP6EMB+tR8M9
ODd/uiQKNsWsG7tnHfCRIBAFKPwRu7exDMH4GCW944b6143nkD8dm6odGhnToev9zmSzjpFwQ8Th
I4FGyROdA3NBeNlcCKDooFLQlZsB5z7wp+bqCI4KSD6u9a6kgjFfMUPLRXmJX6RwavBvJKvU1kH+
sg9B3rgPyOz+IGHg7gEYh2TBoIbmxWEtemLMgHFo62XjFsietowlYR65FExYkGhT4OqKYxn45EI0
2tkYYGwAze9hlbOdbK/KdEb0/+mJ2n1Mpqm64sLnu4mO7BnMP3nFkSQfAbLsrhX8wo5Lh5K8YR0M
3Q2ORkPhqk3T8OpaObLLOh0DcuLO4kVRoO3mKICDBSq+l0tYgJIOk94oG2gvcsA5oEWgVH1ZDFpc
mcBF7HGZF9yNfjLvo4p3O0jMAD2nYggEDlWZG6/UoI8H7RvuGXegvyXVleR1+Jpwp7oLSRFj2szT
vOm9rvxBag1qPxhbOjNl5xyp7MxDW3rdgcd9sW2YW21DCARlLdHJUzGS5r5D2LhzILmyc3DxbRxN
ztXsN8WF0BbkOc5L8KrieHgG1aFEqfmzVOSRWP+agaE+emFJn3Gca7bElMWztTVaWTifbaZiKq90
ZNkFahrt3rpQYJhQGH1Mauj2FQOPjv/H2XksSao03faJMAsI5JQkdWXpLjXBWqIJtHr6u/If9Ze3
s8rsTPvUgQRCeLhvX7sEgfg7lFVya5gqeTcrlR20YTTYRSOdvjBL3+djLP3a7LqdPZTFbR+n8/fS
qqcNCvk6iEewCS7kgg9Zp1230aoZPp1VifDUIQ37iIHXbN0x1WhIjkLnd5o4zS6Ri7cqcj29nbKS
FrUKhNWDPnXebaMWGj8rFb3gy6dru4Z+xcdpqvByXBzrozeH5WUszlRkKEWrIra9FyMxrSVIRDyO
QVI76SFCxfDmdIt+9mWAR0iP3Jp+1HadDYlBe61m7XtNxtsQDm8MW8UUG8/OlmB0jV/pgI95U5DT
b1yvPtg4Sf4MG7a70aGh0J/aJIMM0BcbJ0qqwC473oBGO14bVyz7lULgueTG06IpSRvQ1JGrjKoN
x4v41aTaeChE0e1jrKOCuTXrjeXQbGNKqa9co8AOU6XLuiKauVsm3qU79ji0NkqdRrBhPY3RVnaf
WEYVIEhUEF5iiA5xU6/ZABfNp5ZIiFDT07zQYQdrxItD/Ybep3Y9osQ88oWxOAx7vT2q5LzPEk3M
d3qrsUJKe1xNzhQ9ohHsgrD3dF5M4zV+P+jzruozcZq7bPyptHA5olBojgZGIT5GTdWpSyIoF4IQ
0jKM8L5bUg9eiE3L9c8iaZetm1bT1m4rezfHtX1nClqoYw3dOWgK+A6zmbO8RMNO2Tr9hI0z6L/6
KGvvCpEzN43R9NCizCWbedK/1RaCqTGysnzdEj6LlS5ysoLCxvUeSfijM8RFvp6mBiuuOnPagD47
tTbEDEMqZOcpJmkpQCAxaZ05odeWXptuDDprrN4Gk/5nP2Txov/OUvK+nQkyLathgV3Gjk0zqdXy
K+zr6LYgEYlEFgwmStOUnbWle22d50ly6yVxVq3dUC+2hFhNQVnIhg7QafPoHSsIPFqfrOo8NHBd
qa1V3oLHzKsyOhMSYqMAdAGeaRPSvxBtqoqoCgBEH0c09BfGKswcWqmnIbnFC8AjUyjCX8UMV8IB
bRYARuofFhQAO3fWl41aRAU4QM7GnbL05CThTawXJx1eja4DMQTfZIYuZGfiNmHAABZi1X8r09F9
0kXjHUiCNs9RipMVbyGNt6iKk6DrzfqeH+0cezF6JUCtxHkRhraodVUOydtZPiEC29IKFDxVB48E
WI6bL9VvsxdgujO90n/TgWzfzuGgzs+PHZAuUyL0JjV1+CFta7GPxvAeQGoCyppJLNaDJtfSLMXW
E3F5dLyZtlqWw6ArsvhALNwVvheBSTCyRN0BRp7UKtWheWA4MVIezeOF0h9dozd5kj17MjIDFen6
nSZbGDrSrSxi5t78FsUjvW9CHwYiwLw3AyGN4g4Ns0a2kZNEbOpGA2XBSWlhcM1vHSfSuuwPMXqI
Hf5T3ht66CrzqzpdHqKpct7y2p5WQnfkthnyclWpMnl06k4dhRdP7xTCFuU7RQGkwEwmjMkWmmiT
aV5+ERmBhxGcBj7MbCzfJy1NYfmzC99puZQ3otPnxwKm1Da2dOORoos4xIWV1kFmI8yMgbDxMhPb
BiWW0TIV1umtHFw+UzPtpBVvHdmqW03XXPp3s3ar9WZITrBt5GPaOVEQ20ZHJ4amTk4+LK8MBnMd
MU82Uku63QJP78Apyw6IqcuVWzXtBqbWtG45sN30tBAH5jQ7LyPtl/fAYsV9YprDPvfGKGj6xAq0
MsMg1xiNg+Yk0a0yYNIWwoNqxnFi5SmjAtKaz3Qy0/XoO55t7iIW+W/NmEe3WbEUj9RjvMCYzBl3
VZgFLLzxpi7hZy1ZuLwkVWEcGezhMbN7742TfHTwLNsLiC5q9App8yDzgSQymI9D6ikYS9rUr/K6
XvZxu0TvTqy1T/hKoVT3pCx2kN2gslX6tPWsRv/hYH5LS7JnwLfHVql5HpJyPEoDQSHRkO35EntK
HVRr263EyEk0t2W9GmA2uL5A7ZkGU5zZ2Sqr+mEbJ01xV6a5fqNVrqhX6VLod+54jheZPy/WFJsb
DYrFz66U0Y8eKgPZgn5WL5WbRAehpbQDy3hy+jWDAntn0ai7ZErLnYy1kMhT98ZiHQ6k2zjXn4+3
+lDH26JlFCTeMM2BgMS9Kuuk5G9l/yONKvUC8aQiYnN7grlSTxoomWEZa+uGY9mvIhfTo1mUebpt
nWKpCWyUfGH8LTRLWyr1pddM4cphIa45cPfhqtY6AD6DFsOHi5s9gLme1XesAGbxh0bfjSCDhkUd
7MqZ93UZjSwAhafdtHMFK9ZVxsqjyPtaVKXhG07dSB+PjuYwl8jDYSak6vtwJnu4LOnAQGnGNRzb
AurYNa3f2f1yn5uLfp8LT676InU2vVGC9JuT4W5Kk3NTqizVmv10+Q4GD7fVLjV39GOCRtZ193vL
6kn2ru9v83HoyE6Go9p4cQMo9wwCMtZuoXGCLXQJeM6gT4igT+j1Kusd7YdMskltwFTEe5IW7MhG
stD67QDjgFvkTcuHnWPFAKKjGTYWLdjZaiDdInxh40WOuYyC5Jc4q3EBHDJEtYX9UZUdRhmL7aDS
Yldl5vydJKPrc1wrDH+W2MiZTkrf/ZAXu75s559ykoiMJwiH+LLqOX3hWRRMi1tvml73tpJFYBM7
LSgkmA171kmS4JGHeDjvGFiJ3gJ5MZbe3olosdkiU5BEBK1qFdu6ETikE1Z97GT3JRR0WJRtrBkr
2Ybye8woXRHVqjNfCbWH6dT7XKshUaQii2/yMB92IIbyXS6M/lHONZ1vYxY+I/EHpTWadrkWyn5z
p1htnaJNN3J09MDxDLkltQ6ISGhFu4+pR7I9ZZkJPQqgWVkPCTiJqLk3SpVsRZInL6lVmMcqy9Kd
iqL+xcO5B1osq7SayT91Q+esh3GcD5WY8glnLjMJOB4mN1FluFjixXVQpDRDjrKr/niOgaH5EIfJ
JutDSabuDNWbojAjQzBEE2HtLE9mC759qgaJ/w2rIhLOuX4nfB4ejAmyDAEurMwmGfJTlfdDUCSG
t+45tu89NsdD0pXRvkmw8kzcwVwBesVh1PPUjx6UCJL3JHWe69CS94kazW+AiUpSAhZraKsiuKOp
FZRmv/w2Q0oDeEoVzU1Bl9iO8MrYeL2W7ZjdU1BN7XBMMtm/xlliw36WBTFSKh3KbSjf3M5Rx6Sb
4tu0BXhjRa7zBKQA4pu9uK9Qd+tbO4uig943yYOtO+pDi0b9dbEce0dnCLcfajC7DQZbPqm3ZdOX
59g3BnYjewhDnJnn6MVpClhIWlp8i7H3em5Gs/qxOMa0d4Yp2y0QqdZ1alpHkKf6I97yVpCPbrMv
a5AXIoVTMIDQu5GWZd42pR0H9G7Ed3pUL0ejmFi0vDq/dceJuEHlUf7BlA5vZ3LbAYAgOgdqu+E4
jo32sZCLw/zJ200YxdU68/qJRN3Sb4aKqDG31G+7ykMcbODtRuUkt2bmmEFOZ/W7x1l6ozWq/ZNZ
7Lt1o9WbM1CRQ7vbH9J0zu9k2gAp65P+h+bF/UPeOO5R2O68i0VIMLbMJrkTywPoxXwRj17Zu3cy
15JDo89OC+ayiTdojpyXZPEoJjmz/VjDFloVY2Fi7CM6ijTFtCixitM+fMLAu/uTxGXxqBV1fs+R
O16NmVm9OJNIdmQojdVY6MM6I/+2CYeu3RZ1Guo+ImfrYCYNlrxTXIVHM1cDdMuC808CVvFk4+u0
dWo72RlWxoubMLcrp6IKioi5XtUFp768PLMOo86GsWGJb8tgNjorI0mulVNI917qWXlH55p+LIQu
D0LIccUpT9vHfJaN1CtvV00NNZvc4riqz3zjxW7KvZ1Mw2kOHZuYZ4oGn2VcwM0T7EFV7a7xFdBO
Te0W+2FElIXPjXhXcxWurKQegzyPil+1goUCMjczv7m17a6BInIGaLvyvpyX6J4klMDSRFTRwWg7
DY2xHfrnhCuAxqmnHyE1gCoKK9WDMU6d17BX1UmfUm2LfLjTQKlEpq9HSxwYhhfPN43tQiUgC4Il
qeuKraiTM41oZPOtNXeGMUMlg5m4+Aac9A9pp+XrOBEWT7URfYRF3D8noxeRidOqU0/vBcMzCteD
a+unKh36J3a3mJO+k+9HUjE3DofjBnpfXQJejaeSwKw0dp2lqj3G3JzcDbLeHizPjeXqnP6mrPkh
hpzgB2tAPyyL5KiNmfcYOlX8hOdR5PqukfVP5dxM4lY2Vb3tPCpYfWgDRDZtXb1PplM+TxrzWnV1
ASWljCDVW+Le6qf4WaN4e1dppre3HNgjkyUHGi4s0t5lVvJJ6JHAD2rc1q0bo6qCOFfhc/HYkMR9
gTkrVm5h9K+FtvDJNWkuWwjf2W9DI5TmzOvuyNW0N21JfOX0Md2u1jI/kKWGwGiQwFnCLDxxlku2
hgvuCm/LfttkofEjc8Nl2/cNSdfZrfZT24QBJ670MR3q6CbSCEvRmngBm7f2ksJyuU8SrdxMfO94
K90CFplnOiyQfaUIWZG42SdLMGLTRk/sNQGu88NVYZ/D2uoh0QnHEfcmBNACfQkcOh0e7NFRZoZX
VTJH5wRkZW1zNkB7g8WU9WbB+62YyAMSaB3Y3JseZvZzIi1kwt2Upz/IOFrf+XzRN1eU4ADdOHfu
DK/vd4wL81uqmybFgCqWL8KcBnxuUM34pRQvIU6WflbZvm0T6cmhctWuTYcYwoJYTnFWahtZZdiM
h0bxB/SIfSwzM08CfHLbfbvILvKZx3IHhNp+Vq41PampiQ4MJe116OnUprPfwXqDNowH14afbM9T
9isSQzH61eLCfNFag9MNXYM5JJ0mufeqsX83lZHtsNjCTDPy4OdIy9l8Ue/6d6HUEheVzCV24RiT
8T30RrtWFva6jf3Lca3wLqvtYz/Wj4kByY8T8w0OIm+yCxnU8pcZEvfW3vL6+c+4ojERF5osl8aR
HHgFJc3Gec7K9C4PM7IsC933lnxK4q/6mv99H/OSeVO1/WAuLk+rzGLlOT9ZI8GI1hRoYDA5/RfK
g2vl4UvuDbkk0U2lRrpslP1hIng+DHjI3zWqnKi66d0mL9wcHZWnAemClp2CzSIEjqvdzK7v21bh
7f7LmzXds7Tjb5EF5iTZGMfoTzr6NZzarbelOXsBnEtKxU7YBE0k5+3nN7tS3XfPg+yvm1VLrs1q
TvODMNUtEd+p9OZX0hdw4NovatLn3/3/yx1N90JAAJXN1QlNSG4UbQIkHV4mUM8q2Zj6ZH8l17yi
i7ik5wAPmUIxSpK+RvMaRuY+rcTJrec3MmwvjNW9Viw/3Vp8JbX79ySES/K/7014We0OpcwP1AQR
Cy7fh3j4Qh567ZNczCzU3qWLCDsjzJL6hupTtPKE093lSnb7LsNa4PNPf61y75zf5V/f3sC8zRjI
ih9IP5BJDn8J3S2Bszk3umusJlMRTFrpbZFM8EKz9uHz214ZDpeAHUrLzOjCjQ7QmC1Mh9uHGUYW
rWHqi7l8ZcW4ZOwYtawtaWrpObtKFq6r24resB7AX1KLYpcNFKj0upKvnz/PtdudP+Nfb7F2tDwx
hiE6gI3DYGwgif29A8xbZOWa+tsXD3XtrZ3//a+7LKQ96tw469xacein8UEk7W97WL5Yc64MZ+di
GWAH1pANtIQ6g7rx7JBz/tz9x59+Mf8dvUvgd7p8Dykb+HARuCbsSspAZnXy9vlHuPZ6jP99PXmF
9l/a7NtjeEv3TiFuMbP4/NJXpqNzMdOphpdYT3FpD6xyu3wroGcSePkOuZ7P73Dtx19MeDPVMh1X
ZmaEUX13yav64Ri+N6Px37xVSNn979txIWpEWulEhznUtpEdodLspx9CTLd9A53+86e4sgJfkngg
i8LKlmicZrLkBbd51Yu3tjZhoDv+qN0AkPliQF1buC6hPI1lgo22UDnFxi8UMHSDyRU16pXOehlH
xYlsyHNc9FjjvH/+bFemxyWTxoFrn8wus29wp+WpXwgWSEgvYv/55a8MgEsITRqXcwJ9mFRVeOjU
KTI5q0Jx/PziV8bvJYEG94a5ViScD2KZVl4i0X8QQSzvWvSVJPfaz7+Y4FWP/4CZzrS3VREiGJcs
8nOfzV/8/mtXv5jayThNhtZwdcMTfqHbt273lnKm+vztXLv6xewebVWMSGHiQ1V8REm5q3Py0+IL
esWVrcG+mNhGmcZjShr7gCGBQS6mX8bA0r+F5Opq7yti45VucPMSXGJjsKBzxJEHF6nS3dzP2d5Q
FlVD5sgdTcDaviV3uCI5Dpd6gpc6zbPzLmokQL5+loToWiZ3kwGMNlKG2I82mRw441nup15sf8En
ujKFrLNi8a8NzEuXzKsXHSI2RpMgMnFguKOf8Ktg5srqc0k+wWpHQool25vpcq9HQjtnkNDuo+Tx
5Ds1z10zj1uDNNh/GjfWxa7fwn9uHIMccGmSv4P4TY2Ig7Pcfn75KyPHOg/Xv95WVcg01UM73Mdk
K+IIRuZMR0owJizbCRmmsB42n9/pygSwLnZ+Z4Bvjrkhhr3zE0gaf8n38Vcec1eWnku2iqFThxkK
N9w7kXuKyn4DmjBba8p70gokfP/tAS7Wh04IpfDlCPdDW57Qn0XIyIyHIYdZ+vkN/j1yxeXqHE8c
/IRy22MG5HJl9ygZYz37IvD69ysSl6szQCqZ1jO2Z3X46o6PDgqdVjwl2RfB9r+nhbAvluZBtYsb
zVN7jKhFnqH/xyVrbgxRPWGsfqgojvlEe5sosoLPX9a/hxMc4/8duIMMtdlyuGFs/aY27M/xcUyf
/9u1L9ZqiSAE5cTCh8gbrP5wo9E/OhSPn1/931NOXC7WcyYnZauwOeYQbz38IlDSwGsCw/XDxHTr
85tc+dyXazWeBiFphjI8xM20pcPhYy4otZAZ/BnmTf/Fk1wZsJdLrWIR78zBq48IgA+OHZ9QGv+n
1UJcLrMRhMHOScL6OBk3o/YCvrDqv2h7vfarz6/sryUPQahCJc2l4/het9++NLp0/k/i//8nIPBk
+t8ry8YslqwrEKfnCfZIk+i8J5VBpfc7ZdT3PVrc40JlcstfCt1fJhy+5s6gmanWjehYJJ3xTi1b
9iczpU3dRzOO7UjhVbSQRMhOZ3820uIXTjicMSHajfwvhnWrdIH8Q1jlfGgJ7wZ/oA9kl6m0O1Ku
dlZOljgUTtGeFUsnn3QtgcZPzW45gOzSSBxXiW8VS793OZrdSjxV9mPBCq3Mst2gg57RhchtXtNq
jqVMsip6Y3qVyJc28yjLW5Df3XMWJe4b7krEethuePnOKaIR4xhLBc3kTq8OuP2gpbqLxY+8s834
cRjMaUUQ8cjKATg7kdq6deJ4zWNqm6nyYj9Xo+tT+52DRW/CHW+BtPOErxj9vu2mjuCfzgMmRXUs
0UxlhtgIDW73omGopllajCQPTzKLPqud5lSbcs4PMY43j4nb/7akws8hmm/hyY2+mFlwJwpxq6Wk
kGCmL9o4tUGTNDXWI1q7NfL4w7PxDcG75C3RQ3efFeG00seYQn8Fikc2uJQgXHnSafegezT1rRgT
4MZwTrSoonTPoD46vYtAKdT3Axoz2haaYh134ptbig8t5WeUc19sHeRKeEXFK6F4wES4zrowEf3H
sMg2Rls/p1P0q6+yP16jbgzLfhapXm7dWNz0Q/QNk+Qt/QIa3htzhfRlkiuDzjJcTWxAfNiNdFNo
rLA82CxdVR7SPAfGSmF+eRaJdnZPDW9KWcqVTuFWeQiSMGKitNU/o4pfuxl+AjEprsT7ZRnJQ1Ga
WGNN56J3EmlB37oV1EmXLJJ19rAiSMcHbzOG1Y7mhXAVl/LQIQ/3Q2+8Bw5abMe8fKoX/PXo7KPD
QfOQFIj+3UPWt3MdhExyOWgidTdlFs0Q3hG39J29yyOM7pyzF7bCn7nN37yuPJqe/ZEsyXuUV9mm
xljNV5KSstO1ZdBXYR4g2b8tJv2VGsaLKNIDCra1op94nXrh1jZxB2mpwm8sXFPA9vZR0MIyChzS
VKsuqTeJjrGf1qJatA0dl6YxNQJrkN+zyfsDl+zdIuvA4I5+5It9V3k2Pklpc+o6dYM8+dQk8R3q
Odsv8mlfldNxGORjm3hHmHy/pyb/YbhRtJdVTcuO3T2SQLzJzfTOMPNfU968U9684R2CDDQrKEqE
glUql30f9k8e4jd/QnFPVS+8sSr13VbOrVzsKFCJ+ok0Td85ZsvXc71yV8gGjlQeviqbAakWpFni
rMfJHCq6mKW8JyW+zGdzQXlmveCqdfaldHYYtazD3urWWmT8EIX91GQT+nxqaL19i6TgJkzD8mdB
/XBtVwWug3L82SRltUlrNFWpECcyA2x3MZkZY5LcSxe2ry/uc1Hi0FEm6XuVM5BUYkHkCBsZJF1L
nTvBVmeQH7E+PiMa34Znz6fUPSaCPk/XtTzq4dq4x38sWXt9ljKyO7pc+moKosJan9U7HW5HieO+
tqamKIiV0vcaK6RvzfuGZ8bCzA3T73iQxCusFNCGDClrK8zNhwwzm7XuCdeX6dkw0ojO7ktHZY25
j0W2wYhoMfYMo5ceUQSlKPv30Bj3I4nOAKO0aN2eHStQU9/NzoRWKiteq6I9gRGI/cXA8q8anW9W
bP4s9B6vu9BD+xE5zkY3US3OjmcG45D/CuW4t9BprDFCE1QOrZ2+AD/CB3TVLKF3r6MfXo+RuEvn
8Ttt1iVJCnQ+XVbFlGsXLcAn6tCZKOCc6skh2F/jq658azRhofXi3KqSr7MCVy1tNOAmpPMJ8XDl
ly11D1THys+H7k3TmhdoqY8Iw+4rA+ls6eGwiUcJ2uqixYgmrZ8Rj1tb4cif1TS/RGiBGJW54xuJ
G2hW95GiVlNmZSKMpCrcNO5TJ5tN0/bNESrqjTT7Ex28j1mpbrCSjUhN2XNgK/Pd7KfXcpa8jkoe
asvFDqfT36nDc2ys+UOVWs9z6H2U9fgROt0e30IP7ahB70ZivOPxU22nefxYIh0/nDFtzy0TA45q
EYpi+8DRAXzxsAZKfcBWKt+E+GHz5ngoZdl3Sqq7yFb1ykYd6Gu1h/krl6fVa18tgBqFmxXBLDXO
TUa+VoPj+ElUjmt3mn67XlWtDUJjfxETloKkoueq+6C3YPT7KfnDhlNiTTceB68yOQIPYjV5tI1i
61BZp7nqw6DtTMR/KEC2IE2Oc+ZSkgcXyma7clV8p2mZvaEiR6+f0W+o2v6x8Hpteg7gZe3sVIFu
lkG+CssW+23xbJ8FEctkHNgYbsqmMf1Cqrd5WeKNbfYoqELkMDYQm52YMYUDVqGtOwKHbVyU6UrT
TOF3E3u4ajApXDTtBySjYd22WOAVk4lrV02dBQhxtArjDtmjJR7KCLvYQjV0jpX2Q1imgAFEExAQ
Rduioy1nCdsuYKNOPswF7X7ajBNKFOuJs67hT3aBOF5l54GRL9ntNHb9vayEedQ63r5ypuwuxa6K
bardpWl7uzQQZ4GdTc/TMJ+0Cu1cYWE3tfTGn64NH83o3OaRVCcxqjtQ1Qq7og5v9XMLho2vZRva
P0ppT3vD0qsT/11nLGC3riIHxhTSxLWGW2HQ6Dp7s9H2G280jYeKrPMdHLpsbYwiXCHOV699U/zf
BhYF9XAYFd1NZo6rOi1PkFEH7KhirFLNb3X3p0B/7dRIWYD7+BO75WCnD72yfOG0uh81oXYYs4hS
/8hmLtVHRrP9yqv5pHjWLtRLchk+owBeZdG06sLuV+8ivM6m27Kq17WYtkbT6X7R1/iogaSnMfw2
ydB9LfEayMxz1NyMhKi5GLdCK+3VEiL4cuX27ECHgOMH8tpdvug0Aqb3ss0OWWmsYRQfZlTFYYNb
nzGid2u2KdJhgXHrUrtvJorWcW4+MlmfJ9O8cp35DMSPAohYPGQ0x6vG1raes7gEcdHJwO8mwtUn
15pXxP4bU0U7ApQAaQ2dq0VgJdNaKfs9Ge2Hwv3ZsoQ5enKfz+gRp0r40ZKdhqi/WQxL81WYraze
flApyMGZbRlIAec4+1vfoxWzhI2BzoKyluo8J9NTVnnBrMkPndQiLLFWEmX+jiN0hhaOTbMhjgm0
F00i79bboJbsXmknPhpi3YKtqTXWSWV0AEnrJ7wPN1FS7EwsRgPaozGKrIfjWM0Hmt9iHxfaZ/qg
grFtaZsqjx3BlSXxbKNv0bdcxY5ktpgTFmhRTLbfIVE7c3i1mldjEDfmgBIrxnaqy3MylMaMRB8l
YH1Aqq6QyFibOq3zTVV7TuDWxn6igWhr18Ld9m2rb71Wu+nLLP6DKVh+Kmxqimqgtd5Li1OfOtHG
0s82P+Gwsw0MtpehppkkbIFbD2YECIqOvlDX6BHpppaey/xb4wwbGqmZF6r8nnkjiRGy8EnqnpYQ
GrwZC/r6eHPdoJ+p50+of8EXTfn7KHUnCAvjuzybg8xJEyh8DVaRKWuWG16YYdb6ZpZr5Q2rxpMN
IpgoeRjFLAksinwVw45nU2cRrqXZrI1WqUDEHaCtShFWVWb07qqxfa7l7Kxs5Hd+0VTd9xIF9Z0Q
hvuDcan2FQ3tjFYt2sd9sdxJxAU3KU3GN3jMptvIc1uW1KXGzC7uZLJqpwqj5ZiIdsKPYoO8n89L
O0ckd7rlWOs4yjApjPDaS3xZWlW4R71Yfc+qCfMroy3T21afy01fG7nls4UlN1kuFjzzEAtiiiia
5avC/pUT7iUPcKaRs6Kj1Nl7VYcXYum2t5Yuiy/qVPo5DfKPY+4lDzBqjakx6aU5VlW/K1jQ87by
58LGKJjoInVu0SBv83mfR3/gE3yRv7p613M65a9j+wzVhlwGaZ6SwNFY4JMhC9dhuGFweqDsgKC+
5RjEKdO5c03rq4e9kq2RF9kC0XN6U1kWHzG08rQVxGk93KXGrOPcGGv1a9JbdTDSjZBggbU0dA3m
tvkeeTq2TBgtzrhTmsmwS4Q2HlSna+9yjoZuXQ/2eOsm0/Tz83zPlXTYZQY08gohUEuiy2+HJdDR
Ka9mO/rtFNhkf36Hc/78H1/9kiCd1LWTlJPpIldJvo3RvJ+Ucd/Wfe7TY7lTJA0otn9BeboygK2L
BBwNAIhzMWs+tij5k+dx+vP5M1x7Sxd1Eue8ZAilewcMGNct1otl87uovpBTXBkp5jk1+tcAjafJ
6kfPro+lHnQVjrD2vZa8iuLZosz2+e+/8l4uyf3L0prepGXhIWzTmyXsXl2hvX1+6StsA3EJ7e9p
atKaAc+vjim1HtH7reKg+Ga/c/z1JW2q838iYIpLju6sBoXS3fAOuCTkfsRm4kzylMvli6lwnpn/
GKjm+eP/9R0sq7DmMXO8Q4or5YzAParqQCI6dIynz9/VtS99/jx/3QHchJPNYW8ePJ3Tqp3XH0sx
PKvJPo5hGuFpTXT8H+7kuJeQTeFUuNyGrn4clzBQSHMy7E5xBI8skyxL9sV0++fzcJeLNU4h7Yxo
bNOP0zidcAZMON/m+8yetogfHz1aBb8Yv9dudPFplmxyU2J+cXTF3VlfRnnDx8l2sd5bDM8+f2X/
nCM8zMXHSTka5/boNUelpzeqd3dx039RPv/nEsil5f9+97PDN7/TEsc+QzlqIWUhS2EdrVr/LlMC
nZrO1lWVm1/UVK49yUWJo6uSgTxgp/O2DPgm+daI2tfPX9K1D3GxwELJXNoSi/Fjrdd0r5rIyEM8
orEr3lWJfq81XxFFr93oYsWVtIerkt7cYzHgbTliYoLLpYfeHY38uo7TDzTv8+bzh/r353EukVSM
LM8dmrw5ytn8o7pZrR19uvc8+BPKoRMZJl2X4EH6+d3+uZc4jnf+FX8tAgAyXK1xMAJOZU+reOwu
e0ertZMXjl+5Wv17AECN+t9bTG3Mqys8wTFrFrcZDol7T4k2+PwB/rlO8gAXs36Kw87KvV4/emX1
NFRttBJ28iCK+Mmz5t+f3+PaS7qY8PCgJ5mUln48syQit38qCuMXAv8vttxrL+j87399g6gtq//H
2ZUtx6lr0S+iCgQS8ErPjcc4sZ28UHEGxAxCIImvv6vz5MM1TZVffXJQI6Strb3XMPBSOXHRTDvF
k42j18B9S798ttftHEUdQRET887GZQxcJfVWj8HK4lma+9nWJhl0DyYXi6dubi1QpkoH5pTVHzP8
vT7vSxMz398XuJUGZS1OevJNJ/lNONCV+Lo0MbMdPUK5ZoBqLD6pJBtiuidZ8MOQpSvaoQszMxeW
asEOa8Gok7hzQ7o3GqG7elQVG+Oyauwjh1fwSjBfGmi+f1lJw7ATMrazDuXbEbzBDU9wdbYKDXQU
I2rlCkEuH/X/EhLfnyPLMxYqmXa1E4+qr06pgKn8xhQJhxYQym008fo9CyzzF0qG1l0+DRMkDEQH
3y4l+YPLRu/BkBRNiQI3zjOUi9TegmoMtKur8b5h8FvZpOFFTFl6CnVqAe6yF6XwSEpXFuvCF59D
1nOR9safMFMFKicVlRS+WPze7dcU7f4hcj+aoFmUkAA9egHMq+PEV0ZHaZ+h2CaLPjPbpEeqA/aQ
+GsCt3iDmBPkicBlRDsPZnk3MHYfgXgSGqoHqERCDms4B+2l9Cr8W+WDotpDlixqGPc2GTTLbhU0
y35qYRU/B+jL3Vk+1T9SVqNsMfnor5Z0aGPb5GBSAIvfwCfbndD/wuyeWZJ0J79xoDdlJ+wR6kzV
M2zZq5sOeLGt08rixUP9/TjyHgEDXuRbr8yz3ZhbBLWKsKwOlVO9wC6Dxg0i+560LTnoUNOzAFsE
ggvo7FStCg8KL77vM5JszJSjNdLLYuOSHloDkgL+A5GlL93k5i4A1MCQVdPo39ZgOIIraxMY0ssK
qbtxURuFMFHe9M1jVphgB50QIFYangMU23JagkPVVnV7grmZdTupPnvsQGWsodeJyifU6Ubx63oo
WjiV58B/GyP2SJdRRCu8o2DNZtJoZ2c1+tQ51AtQINMi0ll+uD7cxwQL7LZZ4O6tPOh76KvEGiR2
rJzBa8DdJuwnuxRDeqrHw5jY9rbsjPkNkxl7l6JmurOrMd9PDaW7noXT8/Ufs/TuszDfGlEjVmLn
N1Z7Jpda2GDJZ4Du94HL0FpuLBTU/fYzwAa8+Szo95Zvc1tdgA0Z+kmom5tpTZN/KVjOgr6rTOYJ
3clYaQudlO8mD1D+7k4Bebs+UwsH1pwiMEoHJmIQxouVSe6gZwEHyzX/iqVHzwM9NPUgvTZIXGy7
74VPvgDJMG2u/+yF0DinADCP8Up1yKOh+v+1LpgTJbl+SUFZXIm9CxM/N9t1ChKWIBfLmLYsAAm0
H/cWxPG2tFTDpupFunKqL40zC8FidLyRgasYVzR9tMHyhZwfBPFKJ/iFbtzKIAvbYQ7+9/3U2NPk
OnGfgyYXRhPqhnZR7Hmlt05YbOpy5UK79DazGODJgqI/OYpY2OaHDLqzE4aIOb35m+OAv/7pl8aY
7e1wJEGbanQvOwcQehWhGhk4f1McJdefvzRZs90MbZ4EBtdBF4uJbawp3RTBa+UBJNJDl8L9K/rP
RQ1/trUvLBV0xrGEx5qYqAmd79YEPdnrL7Gw9+aEAPhMVmKECWA8dvd0fEbqs/Lgj++VYHH8N/On
pZ/rDodunPYyqgJ6asOXjkMegf3CBO0/9+tn9y871VnXDoh6XgH0MmSkcEUKhi/XH74QOuZQf9mG
YMLoUcY+HQka3W0SpS3t4Bli57vrQyzN/mxTlz10v13LuHHgp19ljXQGtoTfrj/bWXr45e/v7l5V
SbWe+tKNPVJWN1aXuTuRDkAN2XW+K8mojyJ35LFNIbnX9LZ64GHlA1IF/DtFq+w1AD3/HIahu/Kx
FlbE3BwwdTo3BTJbxNpxsi1jIUSje9wg1NhvS928OGH1/fqrL7z5vNDbqqkKAu0R7Mz8oU3at5pB
0Pf6s5dWxSxyjUBI5ALJXWzVSQxvDkjcNL+Y764ZjV2K0R+k2nPYLHVstHEdZuImULuL2WyfxsCA
bQr3GZYNO6Ggv1l0K+tvcY3MYliWSTnCSNWNw7a5aQfTQoWuSSCj1hWnrPH+WFCYSLz6DxAr+zGg
b5DVUIAyoA3uljmPnLB7uj6tC8F6jrkVUyporvBDjM7/9Al8CgrvtRvVL196K7WIhS83R9yGZd24
wm1oDGHiqIOnUGvgMdStEYeXlvcs4OXMg04BkyQu7eQRTOXHsrbe6pCdTNdueiifrSzAhWNnDryV
WqiOEW+IIe1yItIFJk3FuD69Et196VTyopNuJXla2EdzasNYMStDHRBqlw58FnBHhnZevpJqLHzw
Oa8hKcq8kSnz4iYd/1iX9rBm51LKo2vMCtFkaYhZAKz9BIoyFqdxNlQ7ON1Fuhv2dML1arXG+DEB
zffnbT0bYhpysvwLIAM4ihLmavahhSTRMLYbr7GjMn9mPomssF75JksvRf4b1aFe3eQ+dCdiewKD
C6qoAlKswRMJ1F648uunduO8vVdPvtaewFbJWwPALOQCGjc7UplBqzwcfl0fZGHDzHtlBbRLgqYs
TJyVNCaJwqU5/8kMhIJF8tQ1wco5uDBh87aZhKJLAigAKkYQptkGgLhETRfqXQDDwl3m+tXh+ut8
3P/2/XnbjJKqlaVpkDyHfXuo7HraCibsFwI2wTZMYEVpa0FOeemCvsMA35a2gUC25u5KwrKwXed9
tQzFiBpGTk5sSLAFyQbkOHvtWFqIOnMbW2aUAbPMt2NgIh/tLoRybnauE/FF+dlBlsFfY5uVut9C
nPbc/65w2FImAgfgFAO7dm+qEXKn2QkFk5VZWjhgvdkGamziihp8szgJYOeU22gTdZDb6viuaDhg
ErZdA/uVXPB+7vb60liavNkpS/tSE+nhjczgJLeZDANI9Qbda6bTHJAvQLB2DMqP9SbR8JhaCRRL
0zi7NvABIvIdCH4xBHmGLQUGYCNEwr4j53PW+LcLY8xxLBWwPRCmIkPMU1yw8lDe5UmWb4qsWzkl
Fpb0HMnCmsyBc6y4KFgF55I7d1UJLP/1r7L04y9x6V1+XAQQiDBQsjs37W+LABoXnGyyRhVbevgl
Gr17uFUAUhbAVg0aM+3GRe03rYbtWL1d/+lL03IZ9d3Th8xXQMv5Ks7S4Q8EfOKLO/bKull69uXv
757dorCY9laYAHhbtHdTr6adZcOy9/ovX4qS7mx398zlJUQas5j6QXIIBkK26ArauJ3XIhKZk6Ek
WKrsWzgJiD66/XiwUPTfjkKolQCwcO64swAALSfK+QSV6W54k0xGqWNBualCRT6FTvOwu/6iC3ve
ne15V9W0KTgtYrcY7lyQgnzgjCIpmiGaICaIuC9fbLRzVxbz0nCz3W50OHkiHJLzFP4M5RPp4cvJ
yC6EaKdTpo91v1b1WFjY/2d6mPuNGwD5fBZwlDa9/Zgx9hBIay29XTiu556H1kgD3/OQF9aldcrZ
8C0rvbOqrK0tp5Xr4dIQs41PWrj5iUAWcQmz66nyIjuDLXtebrty7TKwsInmhock0FbigBUciw4E
HyWr5iXJneD39bW19PTZ9q+cXkKmjARnn0gBE0XndXTln+vPXjge526HIqwpTGp1FScGuoIUXrVP
JSH8FwtAMbMvCqlhzgT8alqgSBsFObbr435MXoeOwiww+KotpnwYdUwGiAP1jghPhnnma0l7Duim
FKC18X4PtZ36JiipsweOw9o7/uBDy4pXhxC1hT2jgasiKOX1R+jbVrs6JePGruv0k3H9XwvxXXQc
OMBLkET0YsR2sDmEiiZJHxIoO38u/JJZ3BimtLJ6CfkHqDKnDyO4HFsdZmp/fZb/3RI/KC+QWZwA
sScnlch07KjJBQOKgazelUD7lqV2XynKyYCdZ/pQZoLsHArp900AI6GjNSXprnOVDbn1ZwqV2ghX
0EiMrrcp/+bGg5NSUphda6AuDKB0xnekBv5/BJAF2o4lIO4hs7+I3pXxkIphp6H1l+jxTqUTxJ5l
Kd+KBH3Vyoz11hZWeRKFnI5qsIYBqqdt+5pmnvN9yIr8MQ0ovQEWzjuJXBUvOk+glk7BZo7KWrAD
CcDn0BqLaMfBp7th0HP1Uclmw2MF+PxphD8IQEDMTl5R/Aj3Mg+s+6lJWnsl8i/szjkICb4dAKIG
IFVbUHQd+vIU6Gzl6PrncPjB55sbVLowEQOyujVxa3VmA4ee0wS59jJxty2h8KKpn12g1qchedRB
9eS6RkTQQJIwIHJB//FLfLHm5fpSWoiiczdLCJASywBldy79Ywvym1XA/+2ewDzm+vP/RZyP3nUW
ppntpi2ku7vYVdBSEqXvPGQCkseEO/yZtZ73oygCb6ew+S80A39j83a8swNIRAsvnLKoE/Dtzltu
bSzfgnA29LYjaiD3KJxWbBk8oI+J6uhdMObqJLgZtl6ORD3Kktpa6XMsNTvnbphaTYUDkyjrXBnQ
gvp+P045mKMu2cDDcptn3VmjUeyTEVrFSD84ww956K327fokLuQ6c6fMAU7vULPryngC4b+Ezuam
tIejT8AluNALcdehK3FraTlcdsO7wCj4BEZVjkII1Ne+a1k9mNo7pwpaXrQIxMqaWBpkdka0UKOu
FKisse/8cSF12PmbHO4u49frs7WQ2/xD3r57B4eOtpncQMUiK8cdGxpQTC/uHYzrp8+NMIvu/ljV
vdIqPI/YNMljoZ8m+sn9OIvsibYC3y3a5JyW5FwW0PBHRpOPj52zEnwW1pJ9yRjezU5ah1T7Lu5L
NWmeUov/tuoReqrPMP1BoCZrifNS+LxkuO+GGfysQ1cew8COjNw6YTaB2wV26fUPQP65CH4QVuaI
3TZnNdTKkzx2BuaA6Wv6bRMk7ga3jvRR5/RLYIwdQWL2W+KBkAVXvhZEUVIfCGmTQwjewA0MdkDG
tcDNOgKj+QJfSnfDXetZow+MciywMWUBNlBt4NU9gYCOf17CWtDQbZrA6ChHzZl64rGBAQ9S3JLH
CbwWtmhTE9Sj6QVfA4HxvCygCTC+eTAd3dA8pNDvtNtt0clyo3KXgdJJy+2Q1w0o+1Lg/ye2zUHo
JmyHfwSHJgnbhXwM/kyshWASCM7lpgHlMZq4U0O/THRbYkDo1jw0OxADAbY3JgepH7bBJRQIDrkl
/lb2hT8A+xAQQWuI67p9tUn9C5fZDiFXMbKx2nC4LAAdN2r1pQp7+kVbllVBBx8K3ZGCwUa5MZZy
j7RqChqB7Wi+9UVfwUuoR1EJitITcP6yhMcbiHgWvQedzpVRQyhOcMFy9dXL0hAy0hBO/V6YGsCG
gWaQN/fhysvzAvYUtemQBpTsh5ByAF9qyNTWvcBXZNjDV6uwIw9KmvuGuHB0wk15q2Q/fIUYGovC
trvoTMB1paqkho0B85v+CMMn18fZnarvxQCKX5nbkA+sKggioJqYvfYZtW8dT7JYlCCGXVSwJfyU
oLwNQ071a/CVOFh9qI8eZfTAO8NP4Hn4x7ycxG4MgRCF/IE+oTs3nXoufLh7NMkdDEJtVI67nPU3
tAeTTXquQTbrjtbFY6kFv96YR8QmoFTATIFSf9/sR9qDdNi70HuANRutgnBT0g4e6CmqWq4Gt9Qe
EnGTlGG3HWhBNhb4wODVZyOwNo5r2QeajYIds4DBfVpUnoH3WJOChRs6cMHew4EmLPYOscIK+UZS
3iTQ4T9NQON1W4gksBdf1fzAA2jtJYEH4W85hLu2LWBfAM0r6C9nzH2DjnN9hIJU+UinpsF/n9z2
VMGXZATFOUOfi8NbQ2kILCdorj2xQctHXAWCu2GqYEtASvcoxhCku5qMUH0twWNynx1TeY+hKwlM
+BzK4w5bZw8CNUhwkBGnvQgiFgbhFwrN519ON0CKHvTaZFNJ+ovVU35z8bo5KRvL98LOHe+TRAgQ
2CHuyn3QECHZznctPAOeHUgzwz0SdoVnf3TzvUIF76tuC+dZoF363R/N5EU9GvU7jh6T3PXQkz5B
psM9wBQIzEaSlNNzUAFK6sE7CjZRJQfd3Aa3zjMETEidwA9JD4/BBJUqmFVUsHiESgOI6sA9DsCi
pjsQmNxnYdXlEVxgyN05EFE2HN4keVH8SHHdoW0A8q0tItUZiABkwDMFniUP2cWDQhBgDRvN+xMB
oA6e7H6wQSOBbnGPBJOctF95AR8cYIf8KDfFbQJPg4NoWR5hE38LeeCeeUK7DW/g7AVgHfwJLSgv
jBlqWln5gklR3woL4v4O9u5W++aVp/AWqgYI+mc6eAGKuY70kNtvQ9PZzyEBXJ5BM93yG9BcQWeP
YNMD8x6E1L2qi+oMEmoKdXFYHgRgbG7GvOse1TSKv0Fh8F/9Ir25GIciUg7F6/WTYamVY5P/Hjx9
KiTYO6hsQGVuP3bwJErqG8vW58ZMrynhcPQpn0PoGAhczz6XNc0VnIfARUPZnixI8t339qvXdYcx
/0NzunLf+3cv/ei0m2UFWYkQDTuHPHbtLrkFuQNaNmNb2VCW4NPBHUDhhz9B8m1CRCyhy2AjEMow
uxcWHU+iHifwPVn1WmdJdQa9t9vm/3yDLmo08I5tq5M7hvkX3TftIS8HvpEQYVn5IB9nY2wu5Aub
BlWORgVnDxRlKm6s8s5Wv65/7I8TSdQu/vut3ULCEU174ZlZAue/bdoNDhC4S1Zuim3Ulu5Kxvpx
NsPmEs6jnY5Bp6bgHNAO9WWemScO5ZvT9ddYmqLLqO9yJaim9oamMEZEnVxDERp814qUv2vrk/SA
OfGoYBbM1zLArRNYaUE8ZFc2TzCuP1z/+R9/Bd++vNa7n197MAQpqxI1Uq43rP7Swq7aJJFW5coA
H8+PP6cahaG0vSFjMBTsxbF2tAZ4p//VUr2STX6cErM5oaWH0gCBUBvEDlwS2fJ3MQLp+7PmrwVb
W0D/Vsr/72CcWP+dpNR1amK5ZQ3TXg3HlV613+RIxU42jUSaNKnynISmOyYeSb9mjgr2ZWING5EQ
lGaGxj0VA9SVLaYV1Pv78p7CqfQ2dYC/3qYKSoK2bft2pAOlviPzIvuiBUPrAK37BqohEJO4g52D
9dXjYrppQ0fAkBcpZAjMOWDY/rTvJew3PC313utEcQfdLvNUKbgwb8IJQknct+2dN6gXaQryNA4q
A8LXHqBCp7pX+PRYYcRVEECKpK0R8hsc5Dck7fR9QlWxG2Rnw/nOCs/9FOo3zYyXbUKXOjftlIbA
xKB9l1re9wDyOcew4uKFDjY7hxPRZ38o/V3DUfiGqJO9q3o0KEOjspOCslSkyiYBAhvKFtw26RGC
kfWhc1R7yvrJOlook0m4B8IFFd7H7MZjrjyiJ+jvOAqTN16ZwhYR6jIwHHCFwnxU8IY+eGUAAT2v
ILcBlO8+xwJic7h03k9Oi0+k44EUP5EPx7UEBgdmyrD4qJ+vb8SFKDXnMQ219jPio8U2GVZtkoaS
R1uS7Hj96R/vQljr/ncFdwOvPbD4izgYCd0YCNdsmUf/FhN0Mz43wiyQiAzWBmCjoNvm623R25u8
/ePmazXfhdI0C2dhlnjpJHMCF+npHgkWf1DP5ifpou42+6YfrR/kNXhVX+WjvAUyeuWy/XFoZOGs
0uFWGpCFpgQHN5dfjEVuPcvcQPzlJXf4Sm916bPM8p2m8/qxYTaOpkvPFmbbMSXJsBuGaiU6Lg0w
O2THog8dneEAT5IXm45wgGu3aaE+d7KGs8ymEcIpVAeZE3hxXpRf4JVqh13+uafPWU4m6WjStg2I
6A7ZpEUQcRQFri/WhU8bzAJ6MxAJySdMi0H4CLJb2GsfApRmM05XRlhIZdmc0KQgYKSgB4JKsF96
2yzL/voK7ozC/5U26WtZ209pWsdpar7Dd33tgyy912ybwz4JygYMQSSAIzFEy6y7BqFr4/IOHmBK
9Ssp88KZG8y+e5rbcCRSrRcn0MYqnPKxD8xtc6HXGHUyU7m//pUWFu+c72Dn3A+kxNs0AKibZ7dC
jcJ7+tyzZysgFAoWWLian6ug2rRm2uXai7ru5frTF4L5nPJQazO2tYXuYFeVtwMjb3mhV7h/S5My
+8T1xbvNbqrg3I/OsSDEifykDreVkWubY2mEy9/fpYSjTp2AuY4XQyjkSBjfeXw8SH+NarL0+Fkk
l63jcsfF3GT5KYcvbPlnsj6HzAPk978/ndiZdgqeBzBQsZMvLEinc+cn7g1k8mBem6tPKcf6QA/+
dxxkeA1wQ4jb0CWdoj5DAaoMKwp3rvFPAhfSz62iWfBO5aDhBiaCM3TvdswbH8Ncf+7WMic0pGYa
9UAQAFMU790yvHeT7GT7xe76L1/4xnNKA6xbpwBZ2hDjNlvB6xMYuI5WQH3mwcP1ERZC0JzbYNqw
KySMKc+kbX6hTAQlkacKAjfMqSDT5feH68Msvchl+Hd7gROfw2QLw6REHqYwf2qa9tgbtQKPXXqL
2WYupKxE5+DYL92/Fm4M44Sqruxgw/nTTdYYDkuDXN7t3TvA2rkr/aACJrEKGXRK+W8Ff6FN5tBj
bqHeOqrk2+dma7a164pUY515Yzz6v0Xwta9/8LWmgbP0FrOt7TDlCCiR4tmvaFKL7+ELeqpWFbEb
10RJ1N7ZX/WPp/YxgMrkyhmxEMXnPAAffGJVjRgSBs8Aqfzt/JVceeldZhvb5LZwMw8t5MKRh9BK
IOtap5D1q5I3ODVn0Gaz1hB2l/Psg6vrHNRvGJ2YKNkQlz3Q1wVYtJG6YK99vz2jMtVHxE0Axdfj
52LWHOFvJaLpIP1qYgYh1AfetewARH759/oCW5i4uZi2SC3RehlPY1P/9aETDM3OKOlpVJbPaOx+
7q40R/eXmYICpoUuntdO/zR+HeSfsv15/RUWFtUc0J+6wdBkvpfHLEXluGEP7sgfrz96aXZmG92a
JllYbgJZAJnDVbmeDhqnk+hBGnD95nFKm5WW+tI7XP7+LqJYrHLRaEh1PAV0POSC1idUw8Xv66+x
9PTZTp+4sCeYMWP+CUrWWTXeoVqXb68/fCGgzxW6tGuVfeC1Rcyh6itqUMnEL9C0VrL+pZ8+29hJ
GyaQ7YbHPUyg4aubBjtoNla7z/30WdYNK1gY3sC3I4bwftT58G+u+02drgS7y5HzQaCYE7Yw6WCY
gEdxrsI7E96MxUVY+LEu3z714+dMA0iggs2QWlBGS94MpKEFmdCh/dx6nPMLNHSiM3iahGcKc0LA
TXZwOSo213/40rzMjmgaakMN1HLP3vgN+uwRGGCbkt01KOJ/boD5rlUtlZ5Dk/NQOvvEh+pBYkPs
ou9fwqSgK2tn4Rj4P+6A9CzuVJcauEzGTRlME2qS0Osruh9Qof5aW+MD6cXL9Tda2AVz9gD6lJQr
BOrYYd6+1NXBmdgnv/Qs8c4hyF7UYQ3sH6m3weX2jtr7Gu51ITZ4s93bDsGUt6xPzvCwvskMLI9T
nvYRuOWHz03MbAcXDVxhKU+SMxg8r/Ajj1tNViZmAdTN5jyAktFuKkwYnIEY/Dr2zk+bu8dBB78s
WzQQmLag4zq2p6B2/l6qH9vMX6stfrhDmDMXr3BLmtaWN46xKH6Q6jmTBrKjh7H6cn3SPly6ePzs
OKBJZtAiy5NzNeWHkVtJZIv+rMfuBj4EE1Q4cHFXuvh+fbSP0WIYbrbCmtyrQ3fqL28DJ1G/G6EZ
44Zo7ZdPrLXNbmz8707mPqehf0wncptV/FI30rAi0Cts8wua5/9CMXPmdQ9RuB4Qt0rGIm3yfeqg
oArrd/d76mbNnURr8NylEo67mV3JJ4sln3MIcuZmkMZikIedMNN1Vh+gCrAhjn0PJ+pjEWYrcejD
LYZXu6Qu7zIHzUs+uQSQ/GHguoiEl8DRmw7Vreq9NbL+wnr8PzkIk2eV4PAltqErHqla3/AsfOYq
c6CUAxjj9YWyNMrlDd+9CWwo0N7pJtxHevJEbA3ujRXect7fjSZYyRWXZusSYN+NwTSwKxXEayAj
le4MKPspeIytu5atLL3CLN6RulETSBgy1nUA1EtQ6nrXtHRAUUDwpwrKyI/X5+ofr+OjFT0LfIGL
amFuwONP2iQHArQHhMk3cF7riaIb7gM6NdbSByevRsurqLP+kPIu3RVpl285aZ1jmDZ9TEI6ba0x
THZGSHoGNDn52g1Uwbicd5vCJh3+cZWeLn7VF8OIizh0W+1h6xSepoT6t7aN9QY+fnYPcxAn4qmB
fHrdpRtOwz/X3/XDw485/1f6AKMQOC6pYhsm5/afkJOVRGTpwZf4+G4xJFJoVjp4cNV9gaViCHbr
537xbE/W0AiHrF6NX9zdVelfN1hTYl1YvnP1BmTDZc14EIKnkm9lYEUqGaEKv9aVW3r85e/vJkRY
bpChNQt9RoZcAMr6BR+ghbY23wu7Y24G1qlSwJklAO+tnM4j0Bax7HT/lwblcEsr3m6vz/7SW8yO
N5IVae4HCi7qqXh0aHhoa/61K9nu+uOXzrN5EWM0zLDMtiVYozawf57VB7DCqFt0aJV/cCA0uhXD
yCEsP9R3vjPmD2T0J1h2NNajyGlwy8pmeL7+Y5bedRZwsCFhIhQkEOWHbHiCTr2ftc8WGVdEc5e+
2CzKVFkhB9KUMm6KcANVZJT3D9q5pwBdXv/9C1twXtzoQIahzC4gR2JKYCeFgFIdyfjT9af/41d9
ECXn1Q3XFF2PIAlHqt20F6fxlMXN2Y2ZugVxufoWbLsti2AlcRrvzJP+Nn7z3mB92v5J761Tsnte
+UiXbf/Rr5iFAwXQp0NBb4p7DhCt9VYFfNtCQEZlb3TdQXnhW83LIEHQJZ7FIGNvaaU3wiu83ZQ5
Npi4LuwkCu46+WaEE+9mSGS9l1Pj7zOQkN8y4qQX2CI/1LoF/mmi5VPagp1oub5zrECH3gg1AkU8
UfXNwX1hp9gob5uhcjYkT/V2ZJ17kn5vHVvQqe+4PYh7UgLLmKSc6y3XTv2Xgtx13xOWH6GxPd5W
Uwj7TRJYGb65324TwdjeaTIX/lVyS6qX3A5VuE3l2Jz8gnR7d3L7G2I01P6ThmcgxcAOOartqXqG
jTi/h/tNfSgk2JYBK8NddXEEc+CB8pBm9nCPXnAXrKzYj3ecPe/QWiYAHYuhJOSFd92wZemuZp8K
XPa8PVuXBjxVSLXFdd5uGpigpJa1scvX65vh4/4pWuCz426SxOWGWf+MlrJ0O7ERYjV1AuHtKcvs
41Q300/PdYtXPhBr6/Ie7imkq9YmbmmrXyb03eHSiGpwiISmGPG+DxTKptMa3vBjwRfm0MuQ7x6d
lyL0S+pjg7kDvBycwH7V6VDdga3BtpZFIY9vchceGtTflQAub5sksbb1MJkICKLpm3by7OD0zVr1
ZGnDz06gKq+l6RKcEKZmcNmbPH4b9sK672hd7VlaATzLYVxw/bsuzevsepUJF5lGicFc2R5zyl5p
Uk3R9Wc7/27qH8Wu2QFTdSR1Ci8bkGcKHlttmty4CXJZqVP6Cm3HKa6Bkz9JmuKe6tneM0RE+7eg
hIsixAC9FmB5WDDJCN5Kw23iBulWpSy56TqpIMSs9darAEr1cYjFQ1jY8CjhKeycJmeEkWES3IwS
dHY4t/TtA8tksMtl1/2C6TByNcse1UlD8GBnI92NlG3pm1wa66Y2EPZJiyZ9cLSQj7C38x+mgdo/
aj0V47bLYHYXaccKtlQ25jtvQvEA2WtoMHaNeubE8WGQiNbIS4OG5AbGQvZhmpToIguw9mOqUqit
6wA2dR48Ke463rZHrhv9E4D74anPeQiziI4/GOT88GiAkiduHXlcJml9nxgZRDXA6XiWSW4bIpJN
2o26BxDb9aN2KPyorvPiUHU023AjftZp2z9mtXJ2fhO0P72x63YJxJ/3gFBlULySyaHG6fwQtNKK
ddDJI+xivdMwuu0G892DG+UUey0n74V3PP0JSbrgJFIA5YROwRKGAti+H1GCc1Qi9kbYF/sg3mzR
sVYwlcGhATSp+pqBhbNpYBaCmO/heyoS5jtFJgNzKzipEL+luzxpyyfAZ6uNoWgcpsyvMLCVn4bc
6wHAEnBprkj2jSdOA8KASx7CzCd7P9HBtoZs8K60YF3l2uMrXKlgVwkXrC1syyC6yln/YGu45+Wa
5/fKqcJdkJbVNklgLxnkww8VKHkPk8E+crrG/R2IpnyVRdL9Bi26A97dDABuh8Na2rJQQZmLklid
6HxL8zFmSCGiQe2maTftsvtVDaulAWYRDXGjUmLEYc5tiCOO5pBl3bGC38/BjD7d5sADdkqvZHkf
dwKZ83/lRdaaHkgwNJc9oJ2p1xTbHGXTk9t1HKZjY7t3em3vZCjTr9IfksM0ePWDn2kCWzcwQBIH
GUepSLUB1n/ajQNX+8xK15R6Pz5ynX8w8HfhvYUgV04cifIDHBUP8PTUsM0qO0qjCRD8NXDUwihz
Jbd6DHka9r2K0YaJRgDj2yKixe/rgXQhOZv3AhzBBfegjBDXNL/0DDcqu0s13wbFCohl4XR35u0A
RCL4X+ISH3sdgW1tNn0fBgneZbvnjn+CxxLEx9TWqpwz3AhXBl045+ZdgoYLA0NkHOluU+hb3ykL
4GMzuIH58B4Fq8nb5WAD/fzcFF6m9t0qoLwLIN52cZcFT2j3P86uazlSXYt+EVUSiPQKndw4Z/uF
8pwZE0SQSAK+/q6eJ4+uaar8NHV8qlArbUl7r8DKLn6wk5QCIWW8nfTltuebWVgGupIO0MN8kh76
lPqnNI57nDv7Nc7LlV4sDZl2nkIoJG9MS6CiCLYujo7d0EJye6xhQ/UnXQNBLEUP7dnWdkDtVKcN
g4RQD15dzjatn+1tm91mwBnDz1F9CNf4PD9iCxcQPU9upabXwHoVrXX/jfTOG5/Pf3dhz+gyOb2R
wPrWxzu+nZF1zM3hYhpkZM7jR9IPP0HtONTSnmY0STgkOaDzPp4sUI08cAX4S7BsON8F82/0+Ob+
ZGmrluWWBJUBwvKyZAcYW2784rI3y53N4CBcwdW42tL0spJvVraNi/8EiLkZTOeAIYcNpjzU8YFl
uBKUj3W/ASJ+b3mPPC/25fjCs3o7emIzyJd8SI/gzR0stm8b+1INDzEkrh2+cb02aIqPVB6F4wRN
vBcgW8KnmKbdjg3JbSzHsCpF0AIhE59sIa1optcDO2Q41QaYqqISNEjYwgHUIpqXGkQaHNYQSwCv
0mObWn7m5FoQGGvGd0DLtWW5m2GFXIFtBJ0DvnXtQ5y6t97wqJJPu57vXDqHdgJVWaDTEwcCBmPA
/csYro2D+hTejo5ql8NgjrDfNfssh/kCyIEtKYqNDzIpXg2pfCpL9VyBgKrczTi+QQWdA24qpwDS
zULhOiW2lQeP3+M4gUPKnsl84Nkjh5mmSt7kc2psMMaJ2GQC+m9tYDRgzTtGePIThq0cHgT9wYhB
2YCbpTPsS+/AehnMDPDredsT6IaA+Rl3gJb8lhAoAIBWxjtaPiQQhpjsS1JeVche00cb4pw5BGRc
Y5+pZtfJq7gWUeN2IRk/zJzukIkNDHEnPKidgMhW5i5mbZfCZxjBQAWWiYIBmJlJlDkXNSTS0drQ
b7IadSa1KbotOJ1Q9rlyFR4TAyrjt9MAu0UOTiyT28YiQV+UoWTbNEUifQ56+qu1r07vbAO6IXAM
3yjA6nr4Wqct2SUoftD8SYhHCBiHpa02Ii02dK5CCRmZHm7e0xsrd1ll4NILdzxyLOSlbJqgVJfx
+G6AF5dCIN6Ed54bsHk3QoVSFU8qhc7sg5nbUF5XQUnwYkb5IIhBvEW13RjfPXVrE6BNGDhxCs9N
6JyAHBu04wwSyFUH477iSvxmxR684fTV6uEA+ymMPzT7Q/JQ2VEMGG6eWj+J/S5Qvf8eMfk4NAP3
bEBYYQSYeNU1KMb7ri9+EmzweS3YkLGncMKEaB93BzB/iyAF30x4/kqw+TZe4vNaqLEs4iVqAK0E
NzbIBhehVfwhwGNw+nQ+mn17dqGB05H55QQWCCowH5Te0RHDBTOrP8VLbRthNcp9lprpSje+f82j
Ge3u68K0AClt2KXFpkgjyxz4S+0jhYvrBjwO0xTw674QZlh6BmixmYM4FOfQVqHmFCada79V4Hdt
oe0Yr3AKFivB2nt+mg0UBzlM6GqvvMmS7IY2vA6qbHrroOIRUCY3xKu3squ3HcthaB8fzo/40pSa
/444cE2NT90TDGN4mUQRsNgE0fGXuUYP/fayg6HWbiMG3lsunOnmCCact/MMhRxkLeAp7Nyd//1L
39cuIsQuZmWVMEUDpSygTglGQwbCt7uyVBY+r8t2IWFT5HidoPpfvsC9I2jK55S9nP/p395qXEeX
7LJ5npEW6pBQU+zGiwqZj8MIpY4VmOrSL9dCQQ0FIdPDawbKZjcEigYF8fcVBJjO//Zvy9347Vok
cJw8hfBQBZ5HruAxYYzjVhUUOYapcUPENrbHU0EdW6Nxjh2RcDw/3+5Sr05//xIgTN8VbcMclKcs
nGldsUnmZ2RyfpJ5Ra+0uBBzYGwTBW5Mx58ymh5m3ES4v2astRDcdKUuL+FxXXtyiuKB5HfZ3GUH
ONRl92xo/dBWo7t3Y+dHV1t0RdvXsYxHUhMEFHt+SWuQ5RsnkCCmO1n5wwWm7WwPMhSNgv3tsUxh
5OK68t6frTc659MP51rb2lNezg6npneEFOAmRkGINmLXIJF1fiktbD9dE0rkMvVHnNDHqpI75UBN
xDN+n//0QlDVNZ6aKS3M2qhBfPMKhlvyiPND7qhj4tnfks3PGtE2eEoV6y2K8e9gi1TWH8r7SOxL
L1+rBC91Qtvi0uyzWUG08BgPH3aJG54sN21XhRm4pOd7sBBEdJUlA9dEPsMKLjL4k6iqsOFvyQmX
ccvJNe1vJiCSzje0EDX+3gO+RI10hKV018wZtKxUOIwm3JPq5H6OK3P3swa049s0ofXcWnyOEtM2
w9afL4SZRT1TH+e/v7RWtd1spkmWywSndCq66ZE3rnEgIpYr0Pal4dF2Mre4nytAbI/dZB6KCXTv
MpH7uVgzCvs2WeA6fxNKX4Y/KwsYBrtdHvl4blpwfOHQZIn3iVnjredHTT7+bEHpUkvKlTOFDEMO
Xr+y8uCkwv4K7+IWZDGjE0HscfdqaKspMuxK/jLtqVtB8i2EdqJd6ztfFgIyyLi+cbWv4ck1l90W
fPkLwHGd7PH8IliYJl2BaaorWFpVaETi9t3RFA5a2aFIf4ik1DULvKZNDMv2RojimtvOnLcQe92g
srSyBxfCiS5aAGvckRnjAKwjaV48CL2gdBuZMn+C98vKpWSpidPu+bLOoBREPNV6eD2Yj7Vz3VUj
aEyQ3Vpjai5NgLbLITSl0jbL50ilQx84w/ir85LXPHe35yd46fdru7zA3jaR6YI+qZUGYjCD5MpW
Hz2SCee/v/Tu0WVTZndSTVe1Y5RUOT2mpt1dFxa0sqqOdNe2VyeXXs/9DUty+9Lnc3KsUlxNTN5P
l0kfQxwdZ+bWSQRbeXwshDWinfBFOpgNdxAYhmL4D8ZJYZajBna+s99/G5aH/y4GqvIERgaOiZwh
tDEGArpZnSZv5z/+/UqwdXGJhks7tVg6RwM33ux0+AVNoZdyylbCydLntaOdFf3oS4KADFkH5KPA
nU9fS7LKyz/F9f/LGLq2Liww275LFTTvI1aq+FdtkvLNgWrqU+GUvN6J2jOB9e/t+oGo8iP1PG/b
pbMbgDzpPP1s/E4d/7JTGeq7RmeM2Em+wQMoII7bshawqISD38P5Jr7fTLavBYNYMrj/dp57hB9w
yMV+Qr2Qeq9J+6NgY/taMKhUOjdpaoA0RUR34Sij3PRGAQK3BQHH3nPSlcN5aR1rQcF3DBiwtKCt
lqYdldR/hFbDy/kh+vvy+G4haAd/Le3mNM/gSdhlcoD8TbmxZxcuhg2zpxvPIc4l78fqPi5SZ5tl
pdjZhuyuxGjPgfIIPXiu4NC1a6HYpbz4v55lU1hRMSCfW0IJrwUH6HIYbXJw64oaYWNMGCaTtc3a
JfV7qJxr60B21qOQn08T5AyAB9ojPdVddDlyakZRVlCtqbyrrmjbDZmUtWt8qGyRrEHNOB7gDJ3h
gEjA2fyZzKatA3fg0GjW0An2jg2RYT49++2naOG9OYuVmGb+Lf9+M2M6gEfG5WRTrxkAq02bjW1l
4IvNpIKfKIQs/zStYzwQqBvBzhTSZVWIhznUCmfaXBQDF+8+m5Huyi7mcTb3pV3A3t03r1rXsPY+
0nlOGHttH2VVC4a6UUA8JTCUndFthnLSCD/4Fhe3RFr1tVMDCVHHJNlDCsdDhrw3kTrn/JE7WbJz
/DbZZdIUOwgNJ1vPHzwo9UkKoArLJBDkqBG8+wCRhHWRjI8xkkS/qGW+zfCxebZGZuEp4MWgCQ6D
mj9l5WeXY5OR65j7Q8i8pAunnqDIwZjY4dLiBShN8kMy2vWeWwlc62ogEzICDFzcG/kBB4w4uFPz
Hy1bb+d23Nxb5tweRmL+5jNcNJG4qINhrvlFXxnvvcvGOzAGxh1gKPQBYOuXeECWOzF49VlXcRLK
xqi3VuOPN1ad4b/LaT7pfsMAyukxiG2SwAc3nYwPqyjA6YNJ6DZr6gaC/TDrm50YpqhuOm1KABkg
1QMACNQu1UNfmO8gfUK+23TbKwaVvwPU4sqNUfXVBR4vECicuix0M4D8p9mZQirK3zA8TTYj7SHH
P7g5uOwzh4zeifpKZohSqppBzNs2KyTT3RqUkqpFDsAfIH8VlvPk36RTjZhltz0JRZv7uzK3rAAv
S3h5lIqhTlV8MJzQGwuID3C0VQHFaiSuQLCBqeUhreX0kifQ97EGy75wrN4ImACYDtlMywhq1FB2
M7H9e8ZKgwZeytobbiDFyhoZ3wzFiNpq0/fbGZa/1ygkvnbwyb0YM1E9G3FNdzUsY++B41F7ISF0
Hhi0GH9xxcY2gG4fUveM9VvTtPg2Hov5PTfUp1U49a3dJGqDqUHtBzoqFgoZ9rDNPNjGxHMzbocp
nncMpraB9Ow2hczm6N4mss+vCeg2D7Ky4VxsQ/0TI5HCvIu1cHKNeVxCPtoe3mB6YO3gJqSCtG7p
oc6b12JEBrITdXwLq2Jons5Wqm4mQ0yb5KQG6I8dVslQtJcqpxnKI50TeiRuQ1y3vKchg1r4EEOS
EZ4qE8Sg1JyDhuuVxZtKPHXBbYXqTdObbejKsTyIOvO2Vt5+gD70JlRfhXkJVaaqg+wNalnNFoa0
dF9ACcILjbhl29psUwnkD/PLjZ/79LHD+qmg1Tq698Dl1SQ0lVkoFGOG+xxnwglA1kD1Mi43wn0Q
PTX28CTO62CqywJkbeA6IcIonmFa8lgK0qmgyxPBt5XfukcsWajiOEBHJlDovOW1eplNZ3Y2Xtom
N9CltDcgBCEkGjM0lrGXYsu+ZL5MN23LynTDOHB1K+/B7x+e0LD/95oRT5DhVx3O6NG/8UYryMdn
i/gowqnj0P5KqjW+4cJ9TecfVU2LMxpXqAiMrmkjm2KC3kAJU8U+nTfnz+qlrmhHNUJ6WRnQwjtC
2zaBG2QPbiPsffrsrSHFSXrvpSXlytVmqTvatTyfC2vgfjtHzugfhrGDJme/Mam1gulYuJnpVKnE
qLuhr4o5agbI90zQNEAdaUygOiojmZV35wdsqRXtSc7hiMKFsN1jf5KgmdrATRS2/6XjPv6sAe2S
jjAM9SFrhCZK5wYtSiedTULbfsz95581cOrZl0uy4/ncgk6qd4S1dxBD8W1I7MAap021hqtYWlTa
GNnASJoMvNKo9F/4PN44zbSZIdYLoXOUhcewbOnK8j0Nynf3Fn2wutOE15gNhbJtj4R9lj63pxK/
jWqXtdLI9wglXAa1EYN2UwpZPbQContYpHaYGO22ISaUZJ+tSW7dorhL6lfgBFcuZEs7RXvH1HOd
FJIg0Wv0ceSZ3cdglq+Q0F1JsS+tYe3zE8sJ5Hdx9zfydxtqXZS9xuKGA91wfoUt/HyX/bvCOojs
9zM6Ec2sajdpanthaRpjELu5sTInp099M/G6uo/f93mjUuEcm9y9rSl/tEAmP//rl0ZHexnhJmwY
lagc0NPL+MQL+2TQO88LJE6gv3k438jS79fi7gyWGuReWBVxZYF2lgWkXXl9Lf18Lcr6Yw3/CVE4
x+wEi0le5ibb0Oku627P//KFydVJbbFbJpnghYygNeVBsDt2gU8FBuhEZvhZC1r4UL43pCS37KPr
pBeV6V60sELusml//vML0cnRYgbU5qlt2+kUDY7cVRn4aHnlfIwqa0PL53ddVewhdr2CUF0aLS10
tKWbELcd+ijvHIKreSai1i58AHFyc6U/S02c/v4lnlPbyDrWYcJhdQI/6k/i/4fix0okWlinOvNt
AKQwLo26iZhVgP6c4iV+KdOSP5yfi6XPazcpv1CQrvaKBmAJ+62H+XjZrxmWLH1a28azWcSZ7wB3
pxw+7QRI71sSd2tG9gu7zNH2r+c2NI6VUUWuevBgvcszeF9MbjDma5zDpWnV9rFd2BVnri2jqoJH
5mDbXdgZ6rKeBr45P/jft8B05TLhejLJMsgVm35HLua68W/bCZCkhnrzSjBaakIbppm7MytcoiKI
+0N8vs86JB65morTtWlNNWOpEW2kHCceHB84ngge51epY97YwrpS3RoF//uFBBDAv/tLWvD3VR4T
kRL0vS2T3zRjP5sBXbmsc2fpUccAclv090Y7btqk3KkyW7mrLgyMHuno1PmxJ8gcQaMx7E/cPfPd
VL/Pr57vwyjTd8BE6sarWW1GnS32/mC/CEEgfYdqaMf7/6xZvDsGXzmSlzqizfBM0qYvrJxFfjWE
nFkhra/tZg1AsTDB/0flNFgME5LUxjOrd0LLKbLAieVKzv37QMF0IufQIwFUoHQXpfIxJZe5KveE
FYFly5U1tPTrteOsBYS5V8pmERuKK1jMP8Yoepyf4qXfrh1esM2rDKOAubHn9he9m/LAmfuH04UC
JZ525YQ5/c7/v8kx3XlaSGQehTdOUZtAnEqYnv8iSWa8K6uyQhv5qU9kAH/Eb3eZzrdLxpwnhcVp
5FRobLLYVTeCz3l+uP7i/L7rin6awcUsTSxJIgh8BwUK9lfQjSl25Z39It8dhlzP1m9Duw3pry5y
LtimvJQX5s7aeocKqbX6vuo3HFoeD9UT/mme4DMHibaVX7c0mea/YaxvS0vGqpN4Hj9IBXds1w1b
2KD73cpC/B52wXSXakJdRacC2oJtcaA99LtrM2QVYH/9tTEA+9w/cLFye16IB//PeEGYSbKKRgxe
MSgZDLfNON0nSbNm+7cwWDrrJZcZLeYiNyMQ6R4GVDCDoTpB+SHBGcRSrTm6L/RDp74Utgcj1b6V
kWdXG3gQIbts7qdyLbmz9HktNEyJnD2XVyakN+m1LYE2TPwrL/uZTDlcQP9dUYnZWDVcRMyoZc1D
Wpr3kqiVCV4ICjpNDSxlrxUtlxE1rKB7Jd7rbN2McbFZO72WJvgUTb9cmr2SuBSehLgdkgzWXBXM
gG/ruA4IX9tvC13QySUiGWNXAvoQDYSHeVJftIkbGQa04o068Fu2Usdb2HU68huE9kokaQmDVoip
OMD0jkYf5CkNxHio/Vsu/aCCOv75CLewoHQceGnkIjFpa/9trKJ50IJhkPprVbeFSdFx4BN1HDA7
FYtgPlWiWEhBBZDyzspORcPx83wfFs5LHQve2dKEl+HIIgKDkakYITzsX5z/9NLwaIsKEiHQpSK9
HcnY3rn0l5EqQITWLP2Wvq6dLqZlQl8iw0yn+ZMUv7Afgbp8O//Ll0ZeOxxKB0U4u8Sjfp6vO2fb
sPmxFuaBwsnyfANLo649BGiRuQAB+bhKmLH16olRvs1ZbO1+9nXtfgiDauK0ZVdFOW9f4B1xL5la
k8Be+OU6VLvqi7q2ZtwOfY9esq69hN3Z7fmfvTCjOlK7q+N+yHuYK7tiQFkj20ynf7O1m+HS57Xw
78KBOpvl4ERGD9uyYWfj8pHkj+d/+9KwnFbSlwAK8xMn6ye8iuo6hfkekhue8n62Rc1Th758Gw5g
qbBaR0Syn6D6kYidx701NYeFpa6DsT3H8CcOfctozpvbvCt/g5UJrr8Ng71KrtnELA29tleNNq9Y
Ltw6Gq2Bhk3b5SB4IO2T99NacWipH9qW9QFRUH7d9ZGE8euGs8KPGAz37luk3i87NXW/fjTROsgV
asR9mTW2iGxSPTaWc5j6NVz80hrSgoIzzbVjwHsOHsQ56Hsnsa41oeulT2sRoYtj1sy4qcFVIRco
B/T0aXCn8uX8mCyMvY7xNkYkCduciwjl+GdjNKrdaDif85Dm8FdI1o7DhT7ocO9M0Y5a9iljiMvV
1su6Zuf27ZpK5MLF4S+l/ssmm4pJ2q1T9BEY2V7oOlV+QVGM27q5MEExZPu4S+jW8ie66Zo1+sBC
KYXpBrwJUhLKb4UZxTb3r5OudbbgLVrXtC3IxZBIVAmsFm9jgrUcuvUwOiFIYekPN40ODW9TRvOY
FFhxfHhw8niEnx9sMWHRdGTJamJtsZfa9kcdsi1EK6wodQYvQrhxLxNbTa9ljjMPZpNUqL1bFexO
GqC+Bag2+E859V1ze359Ltw9dedcv7GqdIBfIYywaBIitwqvQrGrK8SiejJf4Xj6w4a0HYxrumpK
34UQHUS4m7fhpESZERRfYUaergnWLgTTv6P8ZaWKcjCGOYUPsDDa4lnh7bfrm36Ex6nfzz/K0zMd
4u1UDDVdawKfzEwhPLU7xWn+M6A602HcjELaEHWkOarTcctzCRPGIqzgYZl6JKxb0HmBPDk/8wtj
pYO5vYInRg4jr8g2oK8H6SDPTUNjTXl/6eunePhlJloia6TrcQWF7e7wMlceVIoZRHKHyk5WQutS
E6e/f2nCK2KZeb7Lo7F04g2qWckFoV2+hY8K/xEOAdI+/zaBoCqId9JAgVWiPc2h4x/cYY3+s3A0
6Hbzfjq20mpYEdVGae+Kls7bokV92OhgeesXyVpeceFwINrxP4uRgvTrqyiDcPMGYNziKTYQU364
jrSN7ScwJBYFCMVp+dS4Dw3ZZmtP74XgpKOzTc8aE7cgxnFkMDQtmoDiQWzQCp63x1mS8PxGWACl
WzpQu4WjKbRzYDZoDdW2FHxTd+XWEMaOZUdi2E9u/JJk43EQUeY+QewgaPJs49krz/Lvl7GlI7lP
lifWmJpDJH3gCGEAbDuRw/rd+c59v8gs3SCuaSnFMQrKXwaedxrAIrrYumxKjiBQTnu7zddsl8zv
J8vSMd2qlTNq1UkTnXRMt3VfMxOyDx5BjsGFLD/gjM2za43+Jwz8pncGMaktNwb3PkUhDEdA2+/y
ChJDUvppGriKCxoamZSfcqwmuLdx6w+MEZHiUbLuQl/x7qaMocYFj264L0d+Se3rdPL7PLBAPR9C
6Q3x2sNuAeNr6bjazJK8ZbJtItCgnCd3HrEWVZUlaejlPnLpJTBuVmlMcNmchr0Hf9INiGVdAP2r
dNvmZDhBjl/Pz+jSetHCngODEdG0Q3xsHO8yHrI/Ay/3WEH1yn5eWjFazKNinFr4IAHuXXa3gpZX
aT6+W11/b1b043wXlprQLj1UtJ4w4xmZbfpG5Q3DLa5qn+dVp7GFW5X110L+y9GAK31eVApUH6cu
DqItAYDsjCzoBhgVTHKf2Ke7Yh4lOAMDcJpWwDJLM6NFwhrc2aJxKEe3fNhEQAgFnvUsaLz86fy4
LTSgY69tf6q9CjjraJ7STUagB+CBSTa4K7Hi+4PC0sUTm4k21Bb2GBEIuoROA/BqUQ7v53/7wpx7
p7DxZUqs1FDZbFkUIjHywxkpBbNoApx/hNg8VKLWTqOlZk5//9IMNAnTyStgQ+ZC62uPePBo5UN/
WbodAIRg265cDBaC3V/P1y/NmJ0RQ0EAFQwubslEAp7vqU+CbPizVldYakHbhk5uwwjEduFnYpvi
aNbiIa5HGsIUN94mRD1CKG/zs5nRdiM3Ms67fIqPLnkW06cPB3ig4FO8eM5/f2nVavcP+L73ZZ8C
Wpkm906szNBzfVxm15g8379OoTP974xzgsqIrNSJmZrfp3YVFQpxUcyvrpKHrM66wBs45Pjr7u58
f5Ya1BIGfdaydCzhgoZarQyB5p8uuiSG3CFsdIyDItB6TArYC/S+87upgEI/3+z3VXRY+/7bT9CU
+6HKG4BWDYdu8tF7zY3JD5iTHU3uRmabHDjpV2rR368+oiMZVOsqvPiBkC2JGdZlFlpjHMQ9DSXe
IBag/+f79P1uJTqqoa5Kp5pzOO8ZqfWae1KG1Bf9hkr3QIX4PN/I37fs/xdbiQ5u4BOdrWoa3aMz
8ydozj56rQlqI20PBZvjAO47h1TYXjDJ/jilzYdFjUd4/62c199HVaLrmWe2gMzkpIBLr2wA2J35
wpDFylL8fmsR5/T3L2GorxxhOcq1jz3YcdLFoTP8coyfBQaiI7p44nmiTlx2JHxqwmnEq4Tk28EA
4ddWYg2fudQHLfw4zOpzQh0bYo9IimUquc7d7LIi5pq941IDWvypYOtgTrBdjuCOEVQOtK8tKL9D
Guv88lr6vBZ/iqwbO7DC2BG1TWhSTzkNJ6+Fa6EPxtLPmtC2Pi64ZZf5MzvGlG1O9hR5NWwScn/+
6wubUAe1FJ2An7uD61ClHGhowfwg6Ez56PEaTibjWmZjIaLo6BYgr/y4h9AR7i75VhrptgIqvk5/
cToFZf/nfFcW9ppuwsYoRFnh++0fq9nYsPbozmtKEUtf1u4VcurZCGqffyxG0LJcsWVsLVWyENh1
WEtSg7PXwE4RdGhYlwNnkdjXZr91YLo3dP9l7cP5sVlYpzqgpSBcdCAydfAldNId723/kRhtZ0IS
sPnvZ01oWxnuyKzyYE8JXUn2nHgnFGjnjwHJ127YS7OgbWVvhCBuK/H2qR3IBNLxNp7WPK+X1qe2
jevBoyT3xhhyNbegMbkQclLVE/PfC3hEnB+epYnWtrFvkDlOiI8rXf+rgW4y/mHQxk+sdtfbz2p4
Pt/MQk90RAoDsgxGp4l/hPxaBZOj/HoGRqiz8o0ps21aiseftXPq5pfDB5Z1/dzkJjabZUATNcpZ
H3rJRz3/ccuVXOvfbPs3R7euvuqZQGAXIFIeKaizoWsY5rWdcGtjTSWHxqH7IXvWXNqN3UFd2YnD
lsdxUEpmbmIjzvZ1bMYHzmQNJfhxTfZmYRp1MIthEkj+q7SMkJ2AhqBReHf2WIv/2h66ty0x6xsL
EtDJxi/rtZr40pRqG0tYdWk2ZAAfihb3U70122As2BM3nP+gjPWzjDDRZWEVUcovO6hXgA1/nNwU
8Ezxxx3S3z9bL9oOo3EGUkw2uMdUQSqbmWqH7FQDAe9slxtw3ov9eNydb2ppirSdVqaWnc6TnKOs
VkdST/Wh63ixlSK5Nh1rCOfZuCKGu6YssjA9OoBnMFgZywK4ei7i97JJiqAmKihAXEa6KvvDM2Ol
XwsxXIfwZIR6csxoHUnGzW1cMrbrYMmGwbTWsHkLIVYH7vC8osgizpDxZChKCeNInZ9h8YgO2oEu
vdFYcwy+SZr310kR58FoQUk9tuA1d37iv3+bER2yo3JrsGujbyPB/iRtuYcXzaaEI1ufJjC95KFj
8WBa04pcmo3TEH4JgO44ptApgRScP2QvsV2N4Lnab9ZUyO353iw1oG17j+UDhLzSJhqbBHqQzwKE
XZevqXCcri7fxNa/tltffn5CSsB2GZA8RV3dDpKCpzhuGRGvMxSOz3dgYR/q2ovKybIkqVEbsKAc
i7AcwgsHuq7whjA/BwrnFdWu7Iylzmg7PhlKp+sS3kQ+sD2j3YcwdQh8HBLE7VfW1kITOrxnbjqL
1x4S3IOqtmq6q6EaBYZ3wLIfsZmIDvKxE78ffCNpjlAIvgCaemfITxTRVkZoYTH9zdt/mW4BNbjY
Aw4zgiVIHLgwtPA6KOh6DW6c52d7aYBOLX9poYZnAYMIhHXsigEE4W7TirvJy5FhXZPXMk/T+c2a
1SE5SnJq4EIGN9sj24tLDkQmmPiX7qEMYVJzMG/4RXwD/c3mut6NV+VNv5LvWxo8bSe2zZSNbLYk
KAxtMI0HqIgEvFsjcS6cH7pUYoKTqkzJYB3hsX0nG340kXUpef6B0sczSdbwTAvB0dQO4CkF6gRA
mhqGC4N9DdFEGRlyehVpBTtFPJ028MMtdkiXJ/thrNOVVNLCgfJ3Kr+sik6ZlcLVCIBBCwoe+Xvs
rwSXhQ/r0Bo1QFZ6pmMVNRnIVZzuDDEczq/khbil42mUPzXtDBR81MGiE2jrbeEUYS2SMDeGoILh
kzmy8HxTC7UKYN//3TXI8bZeOTnecergaWY7uYGKwan6b1fmJpV99sBmx0MS0zBgj9JNWwIZtpV+
Liw8HWPjk9b2oLhOj9WpZOWUmR0WpiOQVKQFSnjQo5DO5G/P93RhD+mIGo6cqUqKlkQN9lCXRrCJ
A8/hZ7FTx54VeWcZzgkglvblIfHixyo3j/CHeT3/2xe2zt/C4JdF3EsKynhzev6bYE7WXTBM6uBb
77X7NErI/c4pnNPXVOQWl4T575KIR55NZMQ7OlP9SwJuK1Qw2o+pzn5xywUGvXukvLqhXbKHdQpb
eWstTY8WHYbYjSlwt+aRwKzuYhKiuoqbrg99iD+tTJL/t6T+TfzWAToVbFfc0S5J1NcAkOWZ7O7I
ZPnxDRBx7lvteqMbQIaknHcQcRp3KVjtReimDtxQrJoRsKE6lyD9VZlZAMFO/E+nFn2YyeqQM863
jtc8zBJEdVhcGMCe1/3RLjpU5FIHT2DXg6mP1QC05s/NtufprfJjO3S9GqUbl//pUb7bCt8vL0VR
iDCnVb5Nu/YRIkf3nTRAO23gsy3Fre31v/3Ghjph38zQHiFz2EOHGI5JLt1IYr+asQuiNrShN7KK
N5U5HZ3Wh2L5WBYbuOVC3GZEYVWmj8DfPyO9aoAvaw1B2tILnnISWrbzO2lGApZBdsVMRi/mHvXk
MgUGrDaQU+n7OlLZdOf4RbbNDMgxVRwy/oNb709vxJxBq2XoYC0gWkicxMN/cD2GSOsw3VN5Ep5P
BxmoaRx2qaW8C8ZRBPX6AdZCaoo3zjxaG8UkADUKFqkNJBjnprmte/d3LwpYrf6Psy9pkhRXuv1F
mEkCIdhCzJHzXLnBKmsAxCyBGH79O9FvU5cviTALs17cztuGAiG5XO5ncOJfnfT/9lMXB3ZXfCqa
qS0sp+D+Tie1o0UFJ4a+Mps8b/NAO1kRsrob1/DDLEJryg/UaY8A07pBm8XOrintI7gJDzmZus2E
IypwoNcZwNqQg0gDIgTJql9J3X90GUqsLS516zTH/yp779bOXHslyvEPlMmc2yKVR+Ka24hbJ9mr
ZNikEm4I0KJG5SMG67AfNQ2qLrdWTev4AYS7m1WuoyQEfug5i+QGdT537cPeNGgsfIiSmTEAdmFY
2VnNIdjvFYHtoBRODYOzWpd/aF7/phPE9+wWkzlBhEfeRT57p2bAkuPNHhShp2GEdjzs7P/GqnAD
CJdh+Ur3mZj2yzfjTZenSSA973N02ke0Ce7ZgDNNRnkcVh2BzJCWImgboNksa+vUdgo/iP7Jjvnf
qkDPoiB7N0ueeiNN2DvTbTlWzzAV+QC4ED4LRTyu/UG6YZ0Wb5CJG4Oxq1dj3AHF6X6pVD46huy4
zqzA5YzilqxAMcusDzeHgJNvYrJPoSgVRqBxrOx6hJtVnuzJ5L/msVYrPwUeI7H1fYc3PxH8p4BP
tA0SHt/D1P2GaBGeEM5rMtEt1AbgzNGqGvYc9LVLFQgc1hQMBvMtPOu50CM5kJR1gVPakABjk7+2
WxihkRb5fCst2DNouc/y1Gxzu65eoMYNF5E850HBSL2LK/iaxKgAh25dVeuy4dkKN5Ao9Moa+hIy
EhsX4pJrxwV8VPrtl1NMv3rlpQEsQOFj3PKjk/o/xqrdEQ+qKhFguyeX2N9Dzqu1w82BNdl7IsbH
Eo7XMeoXQVoU93C7qdY4yP3QS8Z9mqU7WU1PoPTcOF7/g6oWrhVedKO1q0Jm5D30kGAU1+1h+syg
N9R1GwjIkU07wOOtaxsRWKYbNpjPY5kND3YP/5wIYngQdtVvUdr3x2zoIJTb9TsLkLeg0BlMA/p+
M5CGBE5F7rmx9xPt4LY2eR2U1PIE2lcxC4DxS4KISzhg5cIOhBruYZGmkNIiKLjDuDVMp2Fue7ce
hZi6ayjEuBpidujUvWEp6u1UC1RUSh9uO5RswGyHs0oaN+F4MgIB+ZkdBs+5YUmeh6qZqjtr4vID
/aNdnQ04lR18WhKj9ONQa23ylq89J9lmlZmCXDlH43nWqkCj5gXC23tfkIfW1c+eVcNSJO32woG1
XNzF79GA9hDe7XWk3pMPLbWgiisoK8fTfc4o7vmc3xa2+0kL9kzz8vdgwYBGZHsr1k7QQgThCB7I
V12gKIRYhyXXe92ey+gDfdcG7qGm2bHaCMQMm4VtnXg73+0o4FkpdLt6w4E60ncsqcuVk1RfkIBT
gdVmz9mEVSpsNON0J/82ke0EWG3PMu+qjcogm8QK9mYX6lXkThRAvufHZJyPDmqUgVTqXmhwUTo1
/C2yAkwwP/0DYJjYFCNuNKh4m3tpoimQfeKtaxgywK7Gv2deckxbq1zDTwQCWGmKxodX8tVkFdtM
dBI+1vrGViP8FTR3dhBRRc1SDPsoTW4krd4mv7onMVBamTv+yfTwx3LM1zToZ05atQKe8tB68mtI
rXpLE9Qf+shbsymGDUViP1h9/hPwo8/ajX82lkJaR/ptqZt1KtlvM7V3EOh7b4vuhSaqhP7XcLRJ
5wdkslsQs6mF9QjZPgtN2A6txZUx4m2QMAUcx/TAUwi2JdZQ4loCKI1TVh+Jh1jBNcIMcuU7H8fX
Wuky3eYJjlUjhwNaAgPqO+DGlGnnwHLFhVJV7L64sfNYVWTaVGmWrJAzucE4ReNtNuI045N8ggDg
K9he8lQ2gH2LDfImdv2hEOkxGae3tKlxXLrsNRscVHumx56K5wHmf2FbFTxssjJZsYzoEO5x0CIz
qGeZxqpWCR146AIqUA8WDaFbCyeaaLq3h+aJpcRssF78rZVOLLS9/LeVQYZt8PBvTVyKQOQu3Q8i
NrfEtwdIeeG8ShE94KmUDWulPOuY9Dgr02pAE4FXyDy88qEZIMeGWzKOOr88Ugl/nbZI9ikeo/ri
UUTc3+gmYWt4fxU724zgAZbuLxzK7zYtYHgHy0j0DHSQpD7U+oZ3HU2vSYeau2niaCUMe5wsVQRs
yh5oX/8aSV9uK1qVt+gvjWEnOnGENK29TnGvDATU7x6KXLU7gwwCooo2tNWVjGBsUgHV0kd+oFp1
i/gF+rJO71jcP6VZ8+rUSXaw+ADJ7JOaqYetuYptBXVQ3LwAKyzG0Kvdt8jzehRac0pgnK7iB/js
VvvBicaHtAeqUNQKApt5Nz7mfqSfoKkCu2+SlPupdLpfWWntIEWsbxJZMWQqtdnodsr/lMLxgRex
pLNRLO3CamqrXyyBVBxUl9WtpfX4DjAG5DbijN7XvQXpPhP77y613ozVTw/odfIoNC5rtqSrxj0s
aXF6uvVbJ6od6lHjphwyfyMHxu4qyNNt0gEzx3oy3fg+U+vIKsmm0h0Lk4FDlpEWMPQswZuafAQC
bxgeoTyEVjnTb0NVVAHSnHHPQE5cjVZKd0nL4XkL+NMapmg0QPcjDSvkxUPdOre05HQHZNwfoC34
WnXTT5X2PGj9HLlYo0EBaGm3EbJ9haqsxEKCdaYbuTCja4h3+lGQ6LR6d59M3gRACCnDEtnzJvJa
vikbCr2/VLVAxjT+xkLFDNqRMV9FFUqvUIaMVqPgfCv7EaeecbF7awiLactKVzqhCvqvFf2sm96/
cZkhoWOBFy7sOL8p3Z6+cj3EOwfwrjDnAHuKoUiDWJBk1TAv/1nkftZuM9XV77ThwMU4sGBpauP/
LVskNcpxR+xr+hdy003QZFF9RD8a71zEOmzzOg3hSyFXVDjRxmPFBCACHcJI5HCsa1gYl058kJ77
5WT9hNylaNYQ2qO/7ZLY947IfqHynwZDNdoc2lW1quAyqjTCoHHXTQoLBqhP1khageYnVGY7sDuy
lV8NUIx0yrBX47DXucBRYxu2GsbcCp2c26sKete3vnSz0GNOsRvQhQ58OfVBxhIRmGjsAxhiN2sD
N6GQNSOiMuFqzSpXbiatP7ifPtZFBZ4CVldY5ga3KyTim6rFmkhgDiA6q4GDyfCgcNcJirZ9cBrs
AASofTZAIzfS7XPbAefq8qJY5zB1X8EH4DkjuMzEFbTNvKpPb2yOKpz21ZObiuo2HlBKmhj/BWM4
f221YliVXpys2xypSF/3EN+MrA9SqF+jj1/sGueFSuMFQha48U1Nt/E7WHzlsTesOPFxWzPRH0jb
20i3Bf77nI4bPSLb7qCaCqUejJ1k+geurlWodQxHtY5v8CqQ3+eASFbaWqM0DEtKoA5WCXD2jzID
Z2PUSF4LBv6AMF5LQhgKlqtRDlUQEUh14ydBHI4N8tGPeqhNZCPIrnUKv+NJpuFkec29cnvgwBFG
b4eohvKej0oAGKDtup0avnM89Booc9QDwjXkTnR/qzoEKt+FLZ6MmzetZWSCDkITa5AlyCbrGdmg
Z3hD4i5bo41hb1Iz/C1tNKAJSdo1jM2wsTv1joxFbV0fCjAVOr13okSk9bjTBSlIinUJzOsUZXYQ
uyVexrTPQ9N7KOoQiH6iM/+JxtdwbzjF5XbCTYDjBd87kz83Dux5ZT3UK0GhMlEWHPImfpHAnxv1
6BFquSUfniWp41UO62z09accH9TpV9C5NtvYL0sorsZlQI1mD0mMY0l74oEzxGSBayobIHLR2RlS
/bR9a/zosZ+iZ1uOQ9iX8kUI/tMtTrR3Q3vk/wQqFxP8Vst+TAPeoO+R1ubLB8k2HGriI1KBre7l
vgixiN09zHaTB2lb5FBnbhNmJ/ZM31l/m675PHUDt5CxoKs+Ibe6hQCzKtXfgXS3gNF+lZCXDBpa
xStpu/q38IVZeZhxSJ5mxV3NhgkYOInvqtoKurpYhBYh7Ybx2Kw5cZzQUhDSNU6dBqVC/iAieHaa
rtb3pWiiIB7ZZ6fqBjbxZbUGZMsJSxKfFpF8g8Y6XBnTvoHgPkn4zy7O013KcrnRCkZYWYuLqzUN
1la7dn9rQ992p3LYLdcZfUMr03tXWS9PFUKyc114R/ueBwVF5KJbK0YamqNLf1sMcC8zDAcYxYm1
qW2iX0s3piL0VVYEJVX5Jqrh2E2IgF8ziimfNimQArXG90IIB0c3Q50MX07fmVdIkvWhyAEIQ+MA
oPMeQP4PpSy2YZjGZ6rLcpUNRm9KkqQQO5fpTUaU+9RYqXfUSo1bEk38SUKA/SbnJNtB9bj+q0p4
vYTtgMYwn/ziIAx8I0sJ/0WqW3yWkuQ7T/v1FqYw3npC6X2bFKhemLioD12WGqA+EzfMx0rYuwTi
9SG0B+ACn+gSqpU6Q/pmYJVQQ982mgDQ8nvnuir0nLF1+sDKZigVGw1yjcE6urIgNydood3QlXUH
qsvAnZuc+V2AjPdtGvjf8zXNhYLf3G6jIBU6pH5NDzDiPNT58OFJsWHtdKG2vNANmtttkMTK8XVa
dWyR0iCKHCMKYWP4beImcd0LzPqvyiGJ8AqXHvL+JILjFPu6zu6Swfpx3fNPxeB/ir4uGFqe48M5
Dl4uASUjpE+7cEA0vu7xs55SRgnTUSq7Y6lQfwQn56OFdoD22ZUN3jnxa5SwB2xI00JLZFhD/f4m
c7pn1NM+mdX8PP8OCz2YuZ+HnOqoBRYBZXfJbx1k6mN0ycJqwZGQzNlflYoiHKaQtVYl2Q1IcSci
nniBXR5jQUGhYKwglKTILeVDhqLPJeT9t/vC/f+1638+u3ZaZ9QnIWkU3eXe8rNkwxqrwxWtvwoJ
gSFOfad/hsgQ6JyGj9URsghPndv/6It6Bw2QCzHpv/7N/ymz4/mznpIaZGoxM5CD8E2543nhruxi
aDaxUQ5Y1I68q/gwnm7XyOS1k+9ZVOTbytAmIAPwww5sgg+5KWH0arfpm86V93J+wSxN7ila/PPm
oC9b3C8B6Gojc288/YHjH8LL0yU3xm87Wnjz07j/PD+TddHYNZBSk2wY6mtWuUeci95dnVYbLcpp
TayaPZ9/mW+7QhhsFoAY8Hww6ZxgcedXzqav0/6QTvqEPUiQbZvxXkCQIkW2Bdpueclh9dsth0Fn
YcOTLe19KNQfB+Ry+9RLGlyFYOd3/pWW5m/WeiqQY9oWl+SA7O9V5tX91Ds3GST6qO3eTvX057ph
6P9+Jq6SqO3aikC6On9Pc3PyKzn6vbfBHQ8W2NPr+WGW5mqGCvH9oSyYtkBjSIbms/UMu+uqdrrk
D7gwWXM+1qmoX/V2jJYZs1GAdZCgyfHRQp1eAW4OuNs1B5GLFO5/Zyvt0oy0BSEHOFx+pkLfgbJ/
pFV3lV4Qnj8LF1Gbc6S3GQgS5tN0aCuixeLucIW7BJ9YmqjZroekD0ISkP4Hbp4t948Lmed6/Mwm
GlTpJRWtpaA352RFrM9RlaFgxKUxmizCKsr3lHnTz8KGU8pKl17zVWHrwJS8A+4pdGyJCuMErBvs
jWwu7tGbZH8yRp01B2fkHf6SKLalE4muY/rOZedlYTWcnbyRqz5aGWhiJdm0tuxLWtrfTrKwxWyV
jHlq5ag/gJcEVQLG0BIYFYyHWBNiPLSpI7a6YldhoNlycfwYokweYnhdO2t/TH/DsOc6JRNbzFaK
JOVEK/igH4Y42lYTvSuqS7vo22CAnz07GqYIyq+qhnka1VYVYhv9rXr+fn5KTs/4Pwcunn0a859j
BwkWbasTPSArp3e3LHAjq+6p3104aBYQAbaYBf00qbs2muzx6Md5t2oAD9iOLRlWreWIfccVDVEa
HLYmiaNd1LL6sQDt7gKA5/tE3hazI6FzpaBxZ0FkG82lKItXJLtJ3Hd9Jc/IFrPDQNu0gmR0DqNg
3eLOPrQvIuNg3jdHeIFc0lla2h3zo4BKtK5VCuis6tk9y5o1jwHiqSoRo4GFm3vh5hduPguLYU6e
kzb1YAMFqksXPZcQwY7ue3kBQbH06NkeVzmYIk1qWYcyHrsTEAWNPZ/L8kk4CboR5xfzwlTNEUmx
WyWjqKDjNEDOWAaOl6M1Q4DX9jsn3gtvHO8oqZW5cA9aGG5Oz4M7URtZuhiPsD5Ge5Z4qEak6JpV
eTEdirrPdl4aj1d+m1l8SQevbSO4fx3BhUHbGd0i7Kdc/j4/c0uf5/T3f8JAwiKYYsV4upnKkJYV
xIneDL8U4JeePgsyYwTpJZcSkI5hW7JlvunWDXH6rWKm3Vz3ArM4AzP6kvuWaI6FTOSxLbPoEfpV
OoRvJr/wBRbCsDsLJ6eTlvYnlbw2M2Sdw6QrrK1MXnfGzrWmU9FhhmzSHGvUgoJBeGTbp+K9gQPs
hREWwqE7CyQRKMUdnJmmIxzq3mkvHj3UgIIusx7Sil4XcueUPD1pztMJypPA5aF/MKGsD8ov8NM0
vWjFubDt5oS8pI0NXKqEA+HUztlThaw18VT8WaZg5ZUm6h4tRd3DqHqw0jLlrbNcQKPX9xNy8HAg
HSse2Sgq6+k1atoS3t5ZAbzQMFxQU/h+nbC5KovwMnTMgVk4otTebrTtAgKAvvCFQLr09qe//7NT
84qasoxB4G/a+L0bDd2DtwGDs0rUq9SKu8fMmi7hopfGmsWcUsEoGcAUiub3wwhDdwM3dDmUQe69
Zzq7sCy/ny57ziK0rDEGm/lEEZr2NhD2VXSdlKs9Jw42zLGEhxvIsYdRmjA4M9GvG0Syvirk8FnI
sQ2I2FmM01LZ4C+zVwMId88unC0LIZPPgg04p7KxRtUdCwhao1kWZX2oOyu6nZxifD7/Aqez95vc
b65mzZ3GLUnnQocK3XxcO6Cs5Az+jVAwS7Ls4StFIQvtSL0/P9xC/JkrWuMe7teihkQzuDkABa54
+mJnZmW11+F07Tl/0O0VsJknvagGitkt1G1s+FhWl2QMFtbpXMjabZyq86cUGUxKf9SRDe8/aV2H
cLfndMEWwi7St0DirCCLEJJK6LAbhb4nHN3JlZDVcGv5JdAHutHtCtivS7yj79cZm+f/lBvOOs7t
Y9HLgy+8Px5vfhPhX0U/YPP0XzllU46ZhoOCZd+3rlh7BT63AgJue35RLf3+2T6pAYeDCGbiHDWp
trwuD5HdhMRcqULlzCJg0riVk6RgFlKIdKx0btAJdjP0vwIHWMKwSzJ6IXf9tiQn0Br937ie2tCy
kJM/HiPRvXdAukF9qpmCsi9uYp8fZG8DuuIND/8BAK+ZO9s5rfR/jpLKCM9L4bN3rGgXJGDjTWiO
y+JKRRtnFh/dWiNnHbg4FJkKcsj/gaEZFDSDmvaFILkQwOa8z1bDnQawHaAKczb9cE2VPsIQhKws
T0FN3dLlT1ZaBp7mU3OpcrYUBWZXvoRHnYyTDtZ18XjvC73zunZ9/nMsrYBZfgbEngZUH20zL5le
GuiIraq+vuuSdBPH5i42MDgZy/E5Y9mv8wN+v3fsOfuzT1MA+QacvAXvBkC0+cakdE8kIFznB1jI
H+asT9q0MqrKrAQY9DPWr1YEvwhofcS4/3ukurBxFqyYbXuWERHYGLOiGTxcvOthBfwp2G2n1nwS
9cXGS1SydYibbyWz4kcDxAESDSe9iRsvCwA87nYM3qgfQ8xyICv6LjTAckM0HZg1SKKUN6pP/XUO
ec6tIVYRDiP0e5My6d6vm6JZgDFq6gjjEPyKccBX5tNFmaL0nw2wIXWXXwiSCytrTi7NoYqmaD12
RzARVr1F1jVgh9ze2Vm5OUFdRnilj/Tp/BstrapZVGlGyE2IZnQPaP53gEJZwxZGB+4dNHHT1fkh
Fva9PYssBfy6cmKL8cjkwW1/tVpvVDIEun1RXRlY6ZX7Y3a2JJAuh2mOEgcxPLfi1kBN8VKHdumL
zMJIy2XbFieCbKQj+TwKAei+lfENKKdBPMlh4yZNexjkILZVXdMLTJmlUWcRRmsYxY8nEqJ2P1IL
FMoqueX2fWLygE4wxwQWXF3yM1oYa046rTiAoR2gHMfaB4SaDkcns7ZFSW5KSCE3ulv1o1pb2aXy
yEJyOaeg5pNbtfYIVTnW5WEE8GMOxEvv/OTswkZdWNZzFmqc+2kPGNt4rNqnEQ7FaRlwfuHWvPTs
WRBoHF+7cIs3x9R2xR7mYdWDz/kYAiJ0qd+9MMScc2gsXEqVsEuY3L140RO8MAdxYVUtPfq0S/9J
I3iXdQCzmxF4CTBEgL8SA4y1AZA9v9kXTty5Ur7tmRT/wMswTuq7zOGvVFov5x+98MvnpFy/8WVh
/BICb64LWS1Q1UEpzoCXOP/40wH0zf3qvwPrn4mhClqRKrWcQ9KmCiI5Uq28Cp+1sUwVlriQrpnU
8vn8YEvvMgtWthf1ZdEW7oGlYtfZ5Red8jsoIT2ef/x/Va7vXmYWsXTdCSEyFDv9suM/csKgV6ot
9zErejir1zEsJlHku+eO1BBlroF6ngTIcSQOxTANSMngI+67Kd3K7gQtBx8oMANDMduA6UK7NL63
VVv/NEWE/wNQ1zVPlR1GHks/K9dz9pObqQ1EC/qjX1VlqJkFvoVibSBNBpDyRDyg81MGh8ich1YF
HtfYZN4aRB/92PsxCgBpXR9cC/BTO7PLEK72yEa6Kdniv/BfbQtQxBxAw51KEyvB3m7LtQPX9SAp
SHdiLHQJyP822Ca+Vz04tnrMi/FX5NL+s4zI8LsWFOA/+M7aa9hpQG+OAllJHK2u09Ky53RkCnCu
jthJbuzEqlWWc1uWgLbKGgyr8994YQnNSbVjk7POSdEvsWMoaJW8B0mDtSBvcDpcKPYsDXH6+z9b
Anc1Dh93VR297L0HIKn2PjS4Wud//8J+m1Np/dZFh6/U1ZHS8gb20k/F5H1aylpr3/ssKFhw58dZ
0OWz/w+plvGG6ukEcLNptEl9sylyaPbE/APgTQ3oqXnReXcrvf6e92qfgwqVRNGle9VCQJwr3xvj
mMop2HgkXbuDdmsISOKFg2jp0bNNbicOSg8+Mh5b/BrIo7Tezs/Y0mefJR5JXPkK+ecIgw1QQWB8
VEMyOsmv0ziDD/3/rqpRlbXP3BRnM7wqiEheJ07W53/5wozMUZJFOVBGgPY/tJV+wTcEYiZ5uO7R
p2X8z14YwZiYMt+rj7EB1rYsK2jYsfbCl1yY8TlGEnpIoEhM3IF0ZHzoRoBswf1KjHNhCyxNy2wf
142Hr1jQ6mjqpLj3smiAglREp6/zU7P060/D/jM1YDlMeWY7SCnkp0DlAJ5HAYGu9vmnL/342fUh
TjvuKuOIA0TYiltapNM+g8zv5vzTl347+9/fTkUV9wXJ5TGq2y+rptFBM26tbChJrK8bYbZLNRss
MdZecey1DcavvwJgPw26eLzyqJkDGJWKDfWAaz72INdoGC0nSRu6zqW6/Pe5OpuDCN0Ma72tLYq0
ywonaYMYzQ6eC1anvLB+vv/CbA4jrAra2dJHvAHK7K4n4DbmIARdWPvf3z7ZXC8eNfOJNk5bodXI
qk08Ur2puqE7EMcMv4fOslfNKNI9LBHE7/Mf/Pu7FJtjA0GVRgkrlS6Cz4mDJ+/IULwUDXz8iOes
u9oBcaEBMzYbLxzT35+kbI4PHL2oERjLOTT2I6QFQljFr6PqU40/K3JJt/D7fcLmcMA6oZLBvdo5
dFW9gWbvjYJJhTteqtwuvcJ8GwICAM42PLCanvzUuf01srEOmtiEdgqDMwd+9Oc/ztJam+3GuqB9
kvCTDZPs7qvU3HqTeDz/6KXvPjs2VYUcrAXZ5lBLA9tYe0W8lTY/alGEQM8kCVB7l95iYU/OEYF9
MsopBkEQdguQDUjsjSc/7bgNK+iQnX+Zhe89xwJ67iCkggbF0Y2LVcv6nTM2KxZfUs5bSMrYHAtY
pOkAtoUPr4upsR54Dp/WwJk0ZCWSLt5iX5Yb8FtxgGPrbkkBH9pBe9EG+pnWr8rX3YXu79JEnv7+
z9Hlezwx4E3ZR0ghrXTx1iW/qSfDKFIX5nFpgNP8/juA7SqqwT1Fe5kPAZAVB7fjL9bIOBgc7YWV
t7B7vNNi/2eQsplqkuW8P3rg+MZr0bftC2hf6g1iFfoG+nFqC72yYnvd0pgfyLBApm1NGxRv3L8Q
cfhFk/agJoghXPf8WSxAyauomkyxY2I3WWCEQQVM9zZI50l6IWIuRIG5mDvYnQPLc/jQen4/vkJi
P93lrs2a64KMN4sEp5vNxIhrH5vYr+68zgXzDKCm3VXzM8d3po6E2Ahz3WM6jrukHMWmtYCpzabr
gFlsjvAEI9DRLQQ4jr207uzJ+11A2wbcXepv8FIyRLXwuu03h3i2pkhAfYbWHbNk6CDiSwkitfte
FPvzc7WwM+Y4zwys8qjl1clRhYpHa+jVA/rM6R44ygiCFmkarTik2i+kekujzTZ7k6feWHaJfSQF
CMa8uWlFsWJt74ZN1Xw1HLzK86/1X132/9Z32BzLWDMQaSN8pyPoy6H31t9yvM1rGzxMB7XOQrVj
P1oE1GcwPVfWHpJC79V78UWekPiLldjnYX5hsy698mypdylYg0Dp8WOSf1YFOJIGalHlL+onm8r+
Ov+2C2fRHOjocRTHpBQwLu7ZrmnqBNK78s4e5Y/rnj8rifoZhalQYdhRlPcgO4aWHoPauXC1Wwg1
c9jhaGpqoQMNn1nH9/aidMyLS0ewuM//9oXzZS77H/tC+RQA42MfT97b6EP7f3BNsvLGPF8pUPuu
W9pzCwCpKeMEqnLHQXD0HlJQsFLyUDGID1lgnYRZZV0oUC9N2Owwa0paWLDktY+j5L8Vcfdwwrhw
ci09enZydW4MB/VIQXwns5GUqdEKoTZxoUDwXz3pmz05RxzmqiBRAngsdCkK3FGbdlpDYOWk8mTL
HSHS3cet2+0yWbDbKq/pSthS75hXm8NodfZrTFEdOr8qFnblvApfQkVBCNtvj0yYGsdDsYfMUQ4C
c4R7bnTMrfJC5vFfx+abl56zR2G5Qsq28QB0jVUF3YWT5pgyyVOX6yl0oBDghKr1GoDdmupBQjXv
RoPOfuf5+XDLM2daWRla55R1KLknsbsGERU6X3Bx3FuphIpBPTWB1egK+GPPo6HtdO1n5kDMwppk
uYZVkUnAaaQ87Fydr0nb9M/np3BprcwuCtyD2poYMnMcZL/qQQFP/Hh13aNnMZPp2qS5B7s/5Q13
Bfw3VRxdt03niM4pR6HcF9Kg2uiuEgG1r7HfesIKpfdXyF/nf/9CPJ5DOj3PhcZBg0EqKHhZ0Q9V
/G2h93T+4QtLd+6t4A7ZVJSej2DPkdkkwlQb4A2zbTPS4nMcSLZlXjpcijUL4ZPP8n9co2omk9Q5
ZhBeCpEHJnuU3dgtb6xpFydDFNqQ51s1UC3bVhqdVx7Jtyij6rTKs8eII/5J46gwdf0ywN/6oJHo
ZgDdNr4Z2ZT7mCuyVxEULfyuaNeeLao15Ne8Tc17J+AuFJhsAeOgEgE7RInlbVI12WuvvOt1a+/T
hvwoBPmU9Ug2UA25mWiKBZNlZAcUxZ8prqew8Ju3HtLgAXwkY0AAI+AEWN2vBmjDXPgqCwr5dH6M
wU8grhq/cY6dcL29TnnxQUkp7z2a6gOX0/hKlftj9FV6bJrRnIQtCv+uTBJ1m2e+eJRgse1GkPgD
BTDehZC7sEfnYFRW1FFvNDZSGXE3gGBJCXWMS6Ft6eGnv/9zqbKqFqgXYI+PsQvpx8lAkCyyOnMh
vCydFnM8ag/p9qSvY34kOVplMLRocZO3PB3aVlPfdAlUngAp858Sl8QP7ckmMm4hukXcun31BmPB
g4BWT+f33PeVCzqH3sqIVoTaPVDKE+lWXQe9iWlM2SZufPcYO+qkjZWpF28sujZI1Rj9vmZcNofN
1q4DG2zlO8ccAm9BVoi1iMyeWzbSifymNpYOUOrlkDNzNudHXApds6ju+XCTcCL4tvkxFOAgS+FD
FDGK19xKh+tAlHPgbFVB31SBxHv0Bg1hE4KrmSV+Q3TmwsdaWJdz3KwVoYeobcmOeWJw/5tasakH
wi8c6Avl0jlutszLpFBqgjdoL/S2l9V72/q3vm/gVJrAF3jUf9y+/jr/NRai7xxHW7aZbCH6ZI6m
y/8fZ2e2I6mudesnsmQwYLiliT4j+65uUOaqKtMYTGPapz8j6tzUz04ypLrZ0i5pBYlxMz3nmOOL
GnXTTzRsmp8ee/2331/s7qpJSkjic2xabRq5rg130BJeJ95Gz//I7DSXStAxqfkktNUdKcth3WXP
+l4VSfGQ6968yRwPPpg2es9vXMn4tii4u0mdND/wuq1vaiJnAmfHvLxyk1mbG4s9C41tvZOOaOjg
E7uVeXcaenXlqFw5l5f6UI+5aNCCCeVxdsGZEKLqI4vmyc0l2bQDFxS5OfjeXis6rKzTpVZ0argE
jIqWSJsByYsLOoXTnBrHK2HS2u5rLfYBDRR5BwaldZx0fQvey0cthzd4bvSAROFbwb4QRoXGGze8
vYbnTOwVj2iGx9b4jy72prUIAnluolu4iNF7k7eB4mcIBkLq7ZJr32tlBJdy0arr55EbIz/GcENq
0WeNvlS/bP+pl5ubS7EoyLB1rGPXOhILZkvil5A/oIS7Em2sbEL/qxG1xxawbZwLUH12LeTb1cXc
9YdhAF0vwVq4VpxfG6TFBlF6JkDJjFjHSzYogWObynu/sa9KDxhihS9uR0sp54TzvPUkRKzgCPWB
ZyRoDLA8FaoZtsIdwJt+MuY67BkRcKHNqv5OOq59EpWb3TqoJUSNgVV8ZVRXNoelfqpz9CDavIcB
gvtZ8OfBvtLjtOKgAlnN/42UkqyV6KTkxdHwOFrCmTBudMu9hwrWAcippAks3YZE4lP2HQ0y2rZm
MMW2DsTYNde6n1beji22PpgriqHs0bWomfHZzG6N+jm/ki5e2fuWClY4fcKvVWA+Asvhd/C6g7tw
D8swt4BDK5TI359Wa5PR/L/DSPIyBqJdG8eYVPBOBijyYjpJ8n/8+cWWF8PKxob+yTl2Uwkvztqn
8AKr9eP3f/za8C+2Mz3Ap9ouJpgAVeUP1SenHPfxKxN3ZfiX4lQ4AHftCGrg0enSwDBAt5zhcX65
76hHmjVXzoSV4V9qUjvscTRFa8LRKNMCsxROk7NsqwCU9upK9LnSX28uZana4l3bdUUFFk7d/2wU
7Fx0BSusqht+zaSGPS7QYyWs0D1Kb4fWgLWdMXdw0Pynj2QutrvChq/vDKe+Yy6KH/Cd+oRI8MoS
ufzEFzuduZi8Vh+jiM9d+wi3xkAaEGbC5EdTAhPLK09YSzUtuSJjXY0ysdDRW4XsEdLBoDi0z/zT
O1b7NrLvpsCK8kg+pvfuO330bgAaOmU7eS9/lD8cM7rGEV2bjIuJ7qFrAe7/MWRrbh8ZXL6MDqx5
4dyUBuYY73nuFf+2YJci4FwZugcrsDvyeaA7y6DusR5zczOpml+5QK/M+SWAxBxcVVgzNY+zMK1I
wnkBFmpFfjewstl+P+fWHnEZx7+u0RWwpbMzaCyrxLoFonHjyAQ50GstzH8qHl9MvKUMsuy8nhR0
bo9krM+2bcohQBnZSKABddm+0Ca518LpfjsN9LC+ZHl7gysn/dHEFT9JBvtqnoO/4HY5XE0NGBpC
72i/2zpLbiosk03VJOxQelO8MSqUJYM2wz1Zm1bxruesCAX0PQFr6vEWhr+wZOqA0yiMdNjCu7oK
ierm3IfjpgUbXdeBQ21RRY7uy71r13AIVxJK+xpd6ZaVVHfwgsxe8rwBpWCYxG2aIP/jpqAwG6xM
DrAVmp+Z1WRBH5s01LFd+66GXN+dmnzvJALWyJkb7yQcOgNK83yvGOJZ00vtl7xOIXTkg4hkVtTl
1mvgVjrQaRx8eO1OwFvYHn+1uoa6uHoXXbYftcu1j0J77QKiojzfSOmLMcJr9Ptp8eUycoxlZOQk
XptQ0SKHmFZNQGryYSelGRjxyUiccFTGy/fP+fJcwnMWYUE7G3PORaOPI/IYkaZFcVeyml25FH2Z
OMGvs/87uYfYnHKTSH3k2cnMflFlhqR6FMgCxjWcGejb1F0r9Hy5jvCoxQaLRZr2HYfLXgNKyb1A
O+BRzKZ57NLKvVJYXhurRYTgpXEcd6mGoQj8po3n+Kq0fu2Hl3tm0wDXhWmPuT48Nn0aUbO5Enyu
DMsyNpiGpo9FXvfHVp+6SxpVax+E5yuzdO3XF5VByuZq8JD3PaLdJ98hWJW+aY/dPq6bX9/Pzy/P
TcdYRgSSwZ+2zZhGScp8iQ0eeiPdGxbdmvm1rt6VpbY89aGiKHs5l/o4eEMost+6/z1U98wkIFRf
8wxZWQjLghOc18EmaXPMzrxDL5zuH7ws3TuOia419A7auA/4oqnvZKn+iWaGkVus7E7aYIYYGDns
i36j7kvShSqf/VQ+oW35yhm89l6LBT7zzGvlTBX0QfolYd6xjuMzLDVh2FUDFADQO7Oyn2Yvr73V
ylJZBjlKIzoHEgKwx+p9zB61/fr9PFubyYslqNx8yFWHJUjy7tA49QbGDXdZO+6///mVabyMVYbY
ooatsBGOOI8AmWnswq/HV0mn6PsHrIzLMlKBHxGBH4rQx9p9m+D9TOLf3//wip+bsbQhgukg3OEh
cT16sGcOEtOQfk68ZMdVv28GuuVEvQyT/slhS1E2BFbqXshcHM9WDIdvmCJ702Ojqofv/5y197wM
8F/hkitgewQ3dqRE0eUZlxfP5is7zdeXD8dYgtF0JUw06JD2CNOVeo+qbbudXGcOMliQb3HNIBtj
mgGYwO5zhuMD0Ctpx8LvX2tl+i2bPTpNxsRpZ3FkSfOuYLOUwzLRt7z66fvfXxu2xTolc5rI0oVt
ej7FHyiR3Vr2fCWfvza1FwcvGafUjc2mR4mQvqmxetBzMflN6RVhNXRv3//9a+OzOHpN0wR8hRUo
2LuPDjkP9qd3rRdsbWgWK9+AEVnVt1g5VUF9PcIs/p9sqOB3dNk0/5qrQzKTEUgYfSxNBRX1fTXy
gPzrjy+O3tRxYAGOEscRG2E97BXM+N0f3w/2n1n3P3cG/OGLO0lDoR/SCraTIhZjUBAAjtzU06eS
te2+TJw+4HUmgiYVaN0yeXVLWcc2YMfU4dTJPqJoDHyqPevaTW9lii3bPxyrnKYYu88R+TB/gCO6
lf5X2yC5jP2V9bcyCZYu2XxC2x0zE31k2tyhwHNDbTgDXRnOyyL7ajgvD/1rHvCcEW9mOLMGOFz+
zIUPDkn+q31PTR9Nje9MBTAJSj+/f9ramyxWemvVNRQzeJMaKLxdUlNw5GTF/y0EXnpZO5R46Qzj
WwAY71z+EsMN/fs/e2WBLx2sp9LzqqxOuuMMllcG8Q/0uuBIXbsdrM2gxSLn02QaxRjro+PA47uP
A6NhoVnyDXJKm+/f4E9g9b+fmS6dssxcipF1eAbZ9ZspiLc0SoIiYjuQHIYbOEKFc3AaTtVZn+Wu
vDdf81uxuZYcNf6Eq189frEh5DiqsB0kEp3FNWXBCAldP9faRLtR3/U+Mwz3KXGAJjLhQdrCjd8D
lAfYJHLOnKF+8/rZdoI5z6ZbI8nrU6FSziLlEORxYZQ9JGFckenQ4//D/7YC9MUdvD40CxL/tA1k
YrtGm5HNi8rvU8fd5I62t6MEMyeFyi4suFcFRYYEymwYHmJStz2UtUfPhRG7YKCQ8m7kLf+Nm/x0
bPqKvU1ukm0sJq07YfHkaDPgyjLRM19OXnJPTauOWtFYwwXp5u4aayTPZaW7fe0YyQYoKBtdulLe
OkaZ/J7HXgs/JVOxhUM6iFRTnj61TIHjMlOdAyIJclRhNMnezUaY1jatPdzlNiMfMWn4yax7A2in
QoQ4iPTL3JZFNLhO9jMtLeLbZtk/ow24P2cgkftZe8FascELADXMH90Wpvh5iaSiIYU+5P2EhoHK
abKQD1LtDMgewV6o9IlYc1xF4mK4Kuu0f6gViSOzVs5th2G7oTM4QNRJzAdrsJsjQxccErxjKt+m
WHp+3U45OEkG2aLaACJVQQX4gEgr0dGkABgRbw+/SjTyIskpcAvsrGgmqmX+XDTxK3oKkIepgR/a
AbU3Vn5nU1TyKncagbdXww0xWf6ENkdUG0H5k0fW1q8otFe7qtLeJ8QvUwGFq8V8EOR6NEsPZLi2
rL7ePemy+6kwGxmPI7R6yYndulu9tzfVZriB4yY5pzfVsd0Ue3E3nADpi6CJP8SR96SuxDZfXw3p
sjmqVhmYUBnCDtrMn9xzn7paD4FlpB/91NynBvn4fu/4etOmy5YoJJ4wp1tsHdxtfbN9u1p2+Hpb
pcvWJ8XSMh7ahh0sr5THDNw/7bdzNqE7zWLXGh4uO8xXO8/iyGlQ1jZJR/SxD/MykuDW3GTS12Wo
suD78Vl7jUWMCYtYkLMGxQ51htUp5/yzTXEPSVt+5X629oBFfMmrYi6TGZecDJ81fQSICrLdh+//
+JVJtGzlSfAnc0heM/SDnEY2B6C5gQZKdpmZb7OpuLJOVt7AvZx8fwUZGdBFelTSOyQu/0lJc6GJ
PkPv/E9hBV26egM+WCtBkLxNjfacNvU+odeM7lYm/7I7Z6hsXfdlq4+o5PgTuQd+6vuB/3P5/WJi
uouJiXAC6kIPI4+m9xZ2BsVo5SHOJexiqSPKx5bayI0MGmaoEYySbFiUewfd1I0/6/QVad4dI1x8
phQKeN8rpycgdIddJwH1NWAG9k+hD12q9AwpmTNr2Cwb1mkiwOOd3eHn9yOwMrRLUUqGkyrLZ2c+
1E5xq7l+cEkeff/TK7N6qUBBm2MBqI8UB9MSOhR0eEXX6BHWTDvlJptKdtcaVC8T+IuPuJSiFC3v
UDsd00PrNEjj/wImcQMCDBDU17QaXyex6FJq4qWYHXZHkgNvQI1w6OycyJhOBzCKcZM1DZ6+AzHl
POOqg92H5OnV7gTv6/IMTJUXOxtOdm4U3SAgLUT1DvxNVU7bCvQHOxhEnnR7MJN7TMWu8HwFgi24
pnlcvrFp0HcQ0vY3ojQQcdYse1CJaW9Voae9ac/0ZcYZ/juFWQTO7Uq+KHFBdzkjNWH1YyTeC0GD
LY7Tjub30BO3wWgY+Vlxq4DSQ6j30eS6i+JKWVvZ5uVNFz+RiwGRgu6wjHpQDtPxR1FYARS2B2vO
9kY7RAzeocihAHH3rDlBp5IKy/7XKGrYSRzQiBEw3H4akEZwJN24FR5nBiQB+worv3Thpeb95zEW
5t0bSAUhPsIWhNZodo1QIe6q6mzaQq72KCoFbCQ8BYvPPrP8KbuNs33cv5tz51cwEm/0uEE8Btue
bDtf7qQAM1cqMFUKTGfGkdZp9t4oAI42U9gUOGyTaffWHN4pI8feNIKZJ3v40EY8aZ5bNm35kD47
JsplDTnwrIQCAYUhiyMSJKE3D5+AruY3ff7OgdS0MzDw0Jg5QYXTyfm/WbF7VChB1Rp2soJ9eyrv
vNp8gCYOdMCxjerWiIrqFW0qIYGqIU/Hxq8RpDk021rlB5W4JkKOYMR5wMlZmfd1C5tf/Kuu7MDN
5gh2mrn1IcbCvxDzWLUbzaOZg1qWHEpJopmdm6kM6HjXFZkPFTL1ah8cPT/NJ7jWbNRwzhG9udux
9ny35vtZUj/vrEBeXj7fcCS9hvxRjTyMYXY4kflU83rX9GaUISS2jD5QTrypYI4DQ8kgGdJt6gAm
3SQBDMxAv01J1EyHhv2GLSSSdi919VFlp2oUgU7CKj+WAG3nZy6Nm+mzg3nX6zjArg4s+DPTvnUw
b4xdxV5ghmXjT/Zn00VbipUExk9jyH4bcJWN5ydFt7Avh8xchdDH+vLgpSdo4RNg2+qIsle0/Zt2
EL806dnOoire1bdJuTWq0+jhThNUT065Kx6ALW8qwAkD/DxezwC7dG/V5xHBegJ77EedHJx6i/bl
RgfzI0misbyHWB2Nv8BNBqo+o0RXD/fI4V8w1xaNujoDx1DuZ6jf2xf+yj2yw5xPyzzMIHW0tpkY
X3jnCys5cweg37cO/5vYtwlsrHeu92KOuwlNvmHW2UgaB9J6nX4TMb7RdvyhbcwMiaZpKN33DGhZ
nxvWJi8OJbmHHjmYRo0UKfNtjcW14cLxjfKFDo/JfBPfGk7tz6URQWMaZXLYOjos31sHRbkpMP5L
gJDPq92cJBvmKLTn8QjLo50Pee0XfF+oB576HrKvYDlOoEtaH1aHYUIH/7mkd924r8UjLU+ztfF4
FUjzKWZn1LTS4ZEXu07dajfFnA9I4bfyrOtQAXJNt7J4G+VJgRjYpPcz2oNG82KvmZFbzKdkDDwP
OMpwSreUbOad5QVJ79fmlgEqOUX6oVO+VCcUceShNDYZ3WR1tyXjZ99vAVnMfmYXYYRtQRm+ox/J
vGuMqPwYFWo+QeP41kfzO8bu1oQk9TnWi3v2+E/8bfm4mdA9SO40XBGcN0HOHY1c5x5nEOoo/Qsw
0GV/arqThkuj2GRu4LZ74rw6yebiE95bDw4NYutm7l0QlkCf3Kl5PyQNOJp3Yo766kAB1IWTE8fC
d2wf6BAk4CIrDQbul08MkHb4eoM5jW11q4Al4+kZANOMCdS3Ty6YxKCbzqTEyghzEvFiwLeKwOEC
LNpPptcq+1E79/HQhECiHiCsRAOfQmdFfltRc+9SkPqKHoYkbVDGWN4FxHi/SPOkqo+WowYfP8gR
10TzFy1uku4nHQ1/TFI4QrHAQxag7ZNbwoCp4q/VILc5Aqoxg5jhFxT8AJE3YW++j2xXIl1fmK8s
1tEAJiZtbMA3p6ApdOgOdzZYQG7yrAGaNeZ3mdahW92UoBBK45m7L9qy/L6s4XPwMOgijK2XpgQM
eq/pFlbDQVaPga3ODfy86z5GBqnCX1YA03drNSBpwphJwkRcwvLbgZ+bzCbfI59S7In8icSC4cGi
uNUBcmRlDgW3TgLR0Iufc0cL8IfdHRgMsKzWkUVOsY25R4N5hktYMoD+rEOne+D9qaB5hNIeTE7T
MKYBsh9BAgWfGm/BTAwnrEKPfDhNvM/jZBOXW6YxTYsNaJfgUWeQQD8gJxECGZp6blh5ImrRxomS
P7q6ox7M3K5vYWcNyJpWfmOwB5ZlgavvxgTNV6mFG35WBQ6EClW8LYFvSG1xmB185nlqfGrV29Z7
BI/5OAHOavHHGlrvpqZH2ZpbGNDfawctuCO6Uob8xPvhRgH8ahY09GxQeW1va4Hm5TcZqpX4jGBV
PzpJC/xkJh5kPIWk/c0nFXXI9ZTWW5pfYqgpYJC7akYDs3W3DtINCGEwJCh90beZ1vsJU1haKlD0
h0tGTPrfqfuWSLGlNnqE+gfW39veZ1YRH9bRsLIboo486wFGS72ItIEua5pj0+VRy+8pjiZBTzEt
TkyVR1bYOxhmtAFaaX5To4gEuKJd+yLLPdIaYeP2L3DzvI+tGJzv6laWJw/pGIH9DaDWBmU/hDyI
C5DYDsbypIw4aIwwdl+4x5E7nKwgNyLLnbaWDe2Hx6g/j+beyhAnuYHZv4vMgvFw0zxkeoL+Ds0x
niUSX3OoXDCdTpLHEfBk2zg3w7qz7rmJr9xYN0U5KD8vqnvbeCVYAonBkFT73eXuXWdm4FhUgchv
2uHeNPKoQSacz1DCFd2PwRCh7pMDoBd38aju8sp6K12kyRud3qW8OGlTR2LWx6nXP/O2euuAlIdI
6+zG8tjQMZql+TMHA9SBRB3CQWz4TWK8Cbh/ZKXYcl6HZRv/hqUj+rjc5uA1cLWzKm9nJ9N/neww
WuUdq42zEePYRPc9NhJ55Ja7p4VmYSZd7dvCqnzgnpHxdOd3D3qeMC6d38Lm2FsQ4MPaFqNroA6/
qRz+H/7DZDtSYm+yqmy37jx1ZxlnYF17WMJVja5H7cLWLaNAqhasQF5N6F0OBwR/+M06YHspCSZh
0F3vIujJjXj0DQPyYcZ/OlD3gH0MfG5apiEM9gzEsDGgA1nzszFhXgtkFYnyGsdCDgkivoGDdspR
/7awe+e2BSRvq3aplaggL1rAYNGPhsf9GgdhBhQse1+kAI9T8YfHqN0QbVJWVLQtC9Em90KNElqj
zr1HE28XWY4H494ZM7fqVLmtjQIdGFNydCsTjskMOoHKgM+4F/dbuGmyG8yiFwVCS1TVxXiAQ/yv
RAyV3yRJ+wynoy5EZ1CHplEEgsKR8VvRw9q958kFGQTsNJCw/zFDnMexRRkiB1DTbhxsPyPaqVA1
aEMP8qjIzQrEwFmXY19qj2Nh7DMLB//E0c1XT/apLsStDUAuYw529QKOk1NvbSaMWOh2BijBpvoZ
u3OUYWOq6zlEXvEobHT5ssKSIPwaZdDV7Qa43aAoe7XPjOJ+wprvzXjT2fI0ZONu7CTZWZ3Hj1VL
QfbITI4uM4VtD50BAh0qGWzdktxH5wDoV8Pl9I8rdBWnddCiZB2mDa5TsecgBoPH9P1QgZfb13Zz
l9PygTXxRgBLHaQ5FGHInXY7j0CUaxsVZlAy2XLX2LkbdnCR2VtzwV9tbRS7hrTuqRmbC/9WuHvd
FOKYjRUuLtopkPqFDL+5h2C+7aIOFdcjka51qFwv2UpbJe/QR4infKDsuXYJjlw15JC1w0HS2Whp
WaXfiFwGtgVqMSOlc2PFhW59VRfYfcqEfCILWv0HwgTY3o6lzzbkoyGM7qFmg5V7mBB7+Jh0W0ax
nQLYbmT2Z1W36U1am3RXy3Z8Txpb3uKEmu9cr5i2jTLbs9kJda4Bo3uUqII+jIBkFx+9aivAKUFc
loGqnH9ynUVn1yJHJegsKIdS5IhdEwj0riPYwXFPA7H5SiJ1JSvBL9mxv7JgwoB9PlIp+ig897YS
cp/jhtKPxS1OtzvZ8sfvkx8rybYlZ8ASUgywjINk6ILNLOY5nOv26CRXZHNrP7/IWynZx0PloIbX
pNUube1NiQB9Lv9J5ozPsMg5MHTYwycI54FIq3MCilXKxZW/fCVZ8yfN8df4W5mFGFOMEItMZwur
dsDQVDnO7+7l30Z+UcjLSDt6cANAoRaHbUmetPJQFbkilltJBC2NNExbYd4PtTqMRSUOUpBqr1Ob
br2yNcIkw5XYEiUDkEGpg8NmdcUCY2XQlm47cZrX3iBZeoQS+FG27Lel3B0YeUe0sF6ZsGuPWAzb
iCBXkaasDyliEZxFGqS6vjGfLM8xn2du1FdE6CsJx6X3TjWMTgIfvwxee2wCqmhmuMf0/zpxFyXO
oainPHEwu/o0Dlq42TLjSv5/bd+4/Ptf85a1Op1QVsCSIEOzgWwYbb4w+TwoKcrQypAJzibE+v80
h53Fa9i9BGav9CDJnuvjVD8IeEXp+krJ6o8u64t86bITPS5GDSIzl8cCJKJdzmEWV6re8pHQYxs+
DvwZViXoJBb1zIKpbznZVbL1Lq00DX+StPI+RKrg9QTwcIZGmzHzWAAdL5rH+8ml14R87DL1vvo7
L1P1ryFH3zYDo60UaBqK0SPHqmr6BYx48hTj1qD8UhXpMWnbfmNkcXImtLVTX0NyFdlFC+QOcF/b
vMYdAC9S/EfHeNJhC07vB3eogjhNI+Mz2y6SJ2xOX3XZ9x+oWlfvssQx59ekSGEWj8+siCIBwsL+
uc00btYortZ7qzHSt+8/9pczixvLPnYTOWXCGDNQwH5wxJvIcdvM2sDFfb0q/2XXxTMWG/oE7hEk
sik9aufDte6mdtzSqQzj/Mo7fHke4feX1THXg424IOOxRA1aIc9nis/cnIPvR+jLvQm/vtibvMIi
njnpGQVkBAQVtXOEZRDSQ4uQBcJJH75/zJdbExJhl03/r/mmzNIqbIoP4VbD1s7VY2zzK4KptZ9e
LOjO7dVcQjR4zIr21UQmJPeuUstWxn7ZAz64HnzX6w7UssRRyArgMuhoxE2j7K7s2WtPWCzEIoVa
0yImekcBGSiVc6yRvIinfyqtYtwvj/1r3CtddnnpofGQM1uHKrV/UbcnmymDauHfvuzls/z1BD3b
hkec5tJrO883idMUp1QI90pIufZxF8FYq6yxNHswcoa+f6zb6imWSBB//5evDf1i4XrVoNHGVMWH
Tr4WbPB5fTaR+f/+xy+z7382WAz8YtXOVtub+QyGr2NNm4GfeGYFjnkW+kb2yjeTK0HTyvJdVs/U
RfshLpIwB+YcMSfb2UhuXFzmy2tIhpUnLFu1a6iIpUmpd7CJ9Dm0csp7YPFjnbArn2GlQ9dYdmv3
jOHnncEF2wAWS8rZToj1Rnjmt/gaRowe08xNizCVmbMBXQhmPgL53u8/08ocWDZzI0vAUqsFD3m4
ZFvzJ9XhWDaev//xlcm77IrJsUtrh+XxYajnc+1Uke7q7fc/vfZVFtPL6voREBHuwehMwJklD9DO
/F4nifT7+pox99rYLI4GjbFu5jaH3FC14jnutI1Du8x/iqpIdt+/xsoILRtkHOYllYKj+6Ec51A4
jvJj27zWU/yn0emLNbhsmuWJg1JsPmVHRyr64DLm3ojhUtIwJLINHYHvLYz7fDK5g48/BMpaSWsU
YK14jpLesMMEkLutTQjdZZms9l3Ci/PktdYRwXwZaDgfIl3fPbsNXOcyk1VhT+rST1IB7kQpjJ1t
0xnkFTcP7c5ywmnW+Rnsv3in0tj7kXfCaSGjKeg1oeX/39e/euVFKB3nM8VyVcBIV7UdGAXrbod+
ArQYrFZeFn1gCM+8hFmjP8tpfs17aOMIXGY2zTCxZzVbxXZmuv70BotHORuaqGi4GXa5pU9W6sSo
v/XNKRYxsj/gLzv3HlMx6kBle1Auq/bMcbrtwMci9HRl7XuOpBDysam3U/nQP1W4b22Rr6P3LL/U
+DR1flnmHJ9plRUbo8+8JzEj5wswB9vWMBEK53mChZKJJjkwK1Bg1SjmCZpUgeWi2EPhFn/D59gU
QatHeRwr0/W52ZGtHNz4kuhH2k202SHGr24T2o/7TDpPOjPIAUGsF2IHIMFoml5oAYX9wcYRwUOe
WdV2dNL4zRxScUQCD6iYGHrGUbpIew4V4M+MNjujQ9ZhdmzQLj2oALZqdOTjABHteciqwXfdRIZj
ZoyvrWVabyT3mrMjEln7QpFy5yZTHiSd09/WJYrC5lTbZ+J1qO5JjR6eCh59T65lwbQubqgRWLNZ
buOazQ/WBAaMWRvmRb9pHvgkP2HLFBv+AJPqs4m20V02uurF1Ia6ccoK7sU8r5DDhx1VwDtot4yi
nvfSJHHYxiQLiel1N1wRD4gSOnibVkh+apAYDPKxIeFIRtgcVSoJbSvNI1cWg+WTURQ7+I/hooxy
SJhOogliM5YhgaLoE4Z+HfA3aRLE+QSbkq4QwdTBUVlD4YM2XlBN7C6tzwTAk5NQ7ksaE3TlQJCZ
IEXftQFNVI32T+4eJuCMo2GGKEzjen7NGmdlA/2fvrMyaWuvN7yDO4PsKUs/pQ4qJ2dxjVK+trVd
dtW/4iIBpUqKsMg9eHMSCbO5dxrv/ftdc2Vj/qOB/uunk3QuleniwEz5pdfr4qjpoQ0faqPN9w9Y
+9sXURfjpdEmMDY9iqHTQGGSaVM3Vnrlur/25y/iLjoTOs4WHFOTgost+Ax52PRy2vQZ7sTfv8Da
110cj1NslJ014gUcL6oSy2dmsSO4fw5Zdq1HeO0tFqejLYzOHeSMqKVBwRSuaGjAfSGjukaEX3mF
ZdNa5/A6Hs0qO05ltZfaekptIgLHce4UTa/R/Fai1GXjWgtb7sZtQDvhhMs7xxw8CFcuSGunnHWY
wf3tpYlL+zWVA3OvRMYrA/cndfLX7HWsDgGXFOw4930K+FARkRjVyQK6qCtPWBu6y7//9QRs8KVg
E2Ck2IBChepfWT3aAuoK7994zf/TrcZaJby5j0f4z7F6axeZEY15Pe/IzK4xgtde4rI2/3qJtC+N
GosOi5xxyIfiw1RNHyKZzro0nfD7ZbKyzv8YUP31jEm6sUZBGdEvu1SkmPHpGdc8N1ZSL0u0EMz5
WhhQNLi5iRE1ubeCN34J3UUpbi/6gO9fYG2QFut8JgnKrQRzycHIR5hB/cmF36Pfow1jW9D2mnPp
JU3xRVj1p2vxr4FCCQ8WzHOfHrPKPikPOxaOzhlqdJbem0X6DOBy7Pexc61raWXwls1rfePBjDIH
8ZCaKIqXN2ji2DTpzaV33HN/fT92K2t/iSOybTnmRWm4B9NQn7BPu2m9ot4UFfRt/4+zK2lulNei
v4gqIUASWxvbMU5n7O6ke0OlJ2YhZsGvf8dZ5ekLpspbL5A13Cvp6gy56wSpYNM2k8NKmX0h6k1W
mzvlInGsHEuNINNPek8y5zGWXy/3ZenrRsSDYeHyuLVgOeHfRcUxdp/m4uHypxeWmElO64VdeKwV
PATEEtS3ZweKEIPzZYxWSsZLf92I8/isqGpljIeUiwfcqndOLQLUE1ZuWEufN7ZyDiV20XJ8vmD8
ZyzG72AW3UNmZ+3KsfR9YzPvetq4Ff5yWPOebqq4vSsc+i21V2XKlhowQjyVymI+rPBOuMzdTU0B
lHPxCwoUKwWAz4nH3DYNiqjoKtD+4fZZeNZj06enHErZr/BOd7dSSlwMGVA9rKYNIDbAjAAy6K1M
zecr6z+UNT9VSd5WLS5m7u+p/aa8ElfKY+qtVBY/zyHkP9ZIqcAjmUIOyTLAmcEaKp5nBhvFajsn
fy/Hxuf7x3/YQTGHcHgTAdlUAoPGtB3Gur0qov9D/ikBOwCUzOHhUMPUD5QQKOt15UtL1EpCWhr9
83r7kNJlJ2EK6cFS3IVzpG39qIi7zyLIdFzlHvEf8o/d5yrKyIgUru5mgJ/myEXZ78QHdmUHjMh2
0qTNqQs8dJPfwgNjU9EXJeyNWz9fntylATIiO+v8DLc2CURO6m4amB55fkDdX25dBpcbWLDZIb4R
2pW2m2ygqcTy0ffA29+lcb+3lLpPYCZdUetrjOyy0aI8Rs48QSC+/tH03Url9PO8Qnzj/E67xANd
1JngGfA7HYYNMsAEDdmVrp2/8t8DAzE9kFpLQzd1sKdTW+SP1mQf6/6Ri9fOKSDFE29jsR/pvVgt
wi/MlWmIVI02RMk7+JY79eNA/sgRTMEM2IjrbpzEZFF1kG2N3Bwi03M3N6GbRjYwF0UVoETgrsTL
wnyYFKpOuvbk1bDzrFN2Nrp486v6tnW935dn5F276bMZMeJ97mGXG5XlePKAoz8pknUb0BKiGyFH
hXdMsGk2NcBRgYaI2t2cuGO3Ib3mz3yyyYtPBJ59hGTsabRcd8+Ybg5Q9u/tXdVB5uXAMy3fknRi
1pHrCrK5kcy+RILjuR8PaTvtt/yH33T9bYs60mEU3P+nXNr8RTnE2vXewI+55Qy/uzgrd7Xj+LdJ
BB5Aiiy4Es0Lu4HJ8+qathJRDCuEPlbHoQM8awYFkfP4Z9vhTqwsuZKWlubRSEuwysIC70d4LMP9
i9cAhAFwVtNfl6dx6etGUiIlZb5q2XQao4e+uPOBeJWvlz+9FENGNlIu6s8oquAgUP2w7SRoPH0s
pi8pAPGXG7DfNUc/W4NGzpEzYS3JEh6WU8JCaPe3AfPbKYC2hnOnyeQCadzHu7kGGXprMej4icl3
YHPcezfEkTPoHInzmhFLBt5Q9uFgg2hSsjLd1UTCtK8fbJQ5etAbGrwCWABC7uJOo3LW8nQG/l8M
G3eUESRdNTu5jUq3enKbo9Q93yQ8lbC/YNB4b/zo6xyJ4b6c6vqGDKr72vc8eppgDgEkjvB2nQ+O
Tqkq/5DiDrYDRDDdsoGO26S12qCx0l8Rpx2qUjI7zlCz2MD4QSAK7HHXxTI/FYC37icQvr75lTXv
ctrKEETzfJ/kGjwSPUzfWymTXVHUoMgoGzjYso+ONk4bRxbx/GjF5RmLLXl+lyU+fekLP/7VzSLz
N2r2/L9dbudH1x9jAFTx9zuoPwIsGVXJPq3cYQ8uGVyvkrn4TrIZlrt9T6CgweRt39jJzmly8jVt
shjEk9J7TFraPsVMoh4+AHdbjI186Zn/z7Ltbkst1NmtpoBndcx8ODzP8oY5Nt92/khOwBU6W4/E
5XESir2kE2/e6ogk37kYvGDIAD73J3KfFFWxyXSR7wuvpzcQFf5bC7wfFMlY3kjX10cJ1NBWOBAQ
yGk63aSym4KmdewdGObTczd1mG97KmxwdLJ255bI0pcX7ULAmZgia+rYAAxICbgM8ubWgighTABm
0m7krOzHy428K3F9EhimqZc9np9bqnNYg/G9dzOw9mtewCqq7vPvuRrifxOerv2GnY+YkDysIVi+
s4YhgqgW11uhOvdmUswPI8cCxyhW4si8JA3gOMf+lLGC4oJd8M0kyunBm1IAggUIXVQ0MUwQC/+6
M6v52F4PDtAb4swgOXvM0teBAvg7rrlcLOQn93wI/3BgnWjpUWvGTQ5SEEriwa8eHucsqd9U5VTA
tTSJ3F6ejoWWzNp4JmTKsKLaU1q19CSBWwUJSWbsGxwCq38cxjOHqxri583qQ5eKuB7amnfTqVd3
LX+Q5yKU+JmI75c/v7R2z/378Pl6bBrOoFgDPJx6SPLoIR6a73lc7y9/fmGYTLjrwAkwa4OP4mlM
JwCrVb2pPf2sMrfadbVXrczGUi+MeccLnefKEpcsRuSGgYw0pM1G6L+XO3H+ymeRZ2zXXccaxT2J
g6rT7OvIedNF+ufyp5fGx9irLSmg7Be3PExmEFPHX0nswGYGRk9eGlxuYeHyDrbu/89wm2QFvgZz
Z9nwLlBIHHsPAKx93aKdNMUbJYhHBRDqZRrmLaRJ4NC8ZtP46bww3zxRydxNFbF9EuZ4Gt9OCVyg
SornxhliN9dMPZowJseGqw3j9uyE4+xbP5KOQOfLY8OJJvmwMv9LvTAnKYfUlNvHduiO0R9Ui249
VQMH1pGVIPn03IkuGDOEvTkmVQwFXGDNQSh7sS2ovlqgRia/gCJcGadPVxoaMc5VKakilHAcEhYu
3YBaQ8Ft0C7uXStHw4VOmJvgUNaNpwZCwq51nzIx/JlS/isbyX5u/UeaditXoIVumLugntPeImSA
loq6lxk9THYMzd5mh4P77nLALHXESLiqobAyzhwdyqbajx74inj9rM6mINmuta4crXP3PqRdWRR9
YuPUieL1o/CeLeTFrClQ+Me7dzdc2ZPzev7QSO8XdS2jWYeQgYFTzyZRz7b7WqFeUBfz4brRMjIv
sXAVlRJt5OVLWYNk+pfDEcVP//g4TF5u4tP0y3xuRLifSWGLWbnh4LJnCMYccjdfObktzbUR2XGb
FiktmA57Oe6r7o8CxTFjKhAtFOTAyr2uA0Z8U0CDCbbVBE5RrN23jXIDQCFWa1xLnTAie4K3gTu1
EwnrmDdn43CFx53IB94pmsf7NpqKf17SygOXnsY9iQw301R6tzBQ0V8nqwSvzJdzyCjIyxy1o0Ba
gwd5xyF+AxPI3s3SAr2KYKFC0ibd152ybkShW+j0yBybVj/gkQL6MSjM5uKQz4W9t2tIbDKXWTt4
ObCAFjZ/GJuI7ipRZzeKp7vOk7+nxNd7rxDxw5RKDbkuH/RTbBJ+dhi1Ll9jqskho92wrbsCpgFz
raOTO4zxCxEt7hi1bwc9BAz2vJ6igHMyBfYMaJwf1exJ4jrzAgvfdJtC3BuKwqOzTbusPkCFPdvx
1BZHVYghmOgMiwDU3awdgDDdF4so50tEInclBs+x9p+zA/P/w9hIGqE4T8dwdL/OZ2gJuYew7nU5
3cTpx0wnAtahoAhbQGsXlup3gDYBVp4RL2QdG39dtYBNxD4YJ/DhrWV6qqL0ZI0ckBt1DdAB42Mk
Qq+dyi5VOjlFg4s7t3uw22Jr9fHK6WchNkzX0wowCp9Ftg4jeEWDbQuiAKy2Nl0pqg0rnXRfJt1V
KF90xUiFrcOsJKJFCgUi/77h5IGsZvKFFMiMFEhUY1dxBL5B3yUPY1LKrRzcNennz0+I+ONGFhQA
dIIvxvuTAlk7hZrYLQRe3a2f+3ve2se5K+5Y2v/L7KQObCTMldD49MEYzRppEbp2AvbNLV6TZosf
BhjJPcE6Tz4q2NedYK+a7i0KPfZqmPpjo/18ZUksRaSZLrOmLedEIudr+tQ6/SvMIE5Fyf5djpWF
z5sGniCjSEFmvFBBtelrB5k8ALz+QNBxZTMUn+cT07pziPKkzvsOmyGnw7MASeVLhqrwvdM4blA7
cQMFTwmwJHHY2+UOvV8UPklh3jm2PhwjSEPAQYUJASjMor/RUAoLhgHGJxXon8/D6KRfWmdQBzDE
ipsch45t0Z5rEKNT/yRJ6jxR3Du2kdURPH9FKNjYcGkGbpbf6FJn952GiIHTF/rOA/N7C/lsDQ3a
aL6vLKaOTc74WexG3Qhdxk9+2ZCbCFz++7Eoxa2rIZ8w52C5Wy2LvvilDaYtLDZuBzDB9zNMWfYi
Ff43lKLLbd/CA69QcjykMcQdZDl5uxZFom07FgxSseBfbOMhhRs35cmOC+g/RtJ2n2sxj1BSBgPX
YoIHcOb1As8Z073bjf0ps8poM6HgChmNsjv6Mbwb/CTNt9FYy28yHZuXaLT5TSVJEgx4KN0DM6YD
6rvNXmoweOceDzouKFErUbUUzZ6RUVvezHICJyOc6+hrh3ZQz0x3sm+HzRhNd2Uefbcq59j7EVBF
dft9ZZUsrMtzOHxYJJwrSsfOc0KRuA+wNID5aQ55Ic76QJFiFxf2Girxcyw8802zS4WHeZ0lEwu1
roPOOri8QvFWbYcGjG1A1H1UYGnCH87Snl2br9Tsz8P3WRQYKbiZfDgB4pwQtvnUb8VcDxBS8h9a
WBgNtF1DzC21YqRiCy6lLoeP0ElXZJeqX2R4nicohUAs5/I8LewkJlNKt3JymKvIKQHw/rbz0+yL
A4btSm5d+vtGbk1FWxakGqvTRFCnTKNjO4k/1NNvduk9Xe7AQn41WVIsxiXZTStyUvEb0MEbHxbG
RXoVVAOYiXPa/bCMRaPLno5uDVeT8R8D7NgHPHfkK5fXpf9uZNK25S2tiW2Ham54AGBA9iS6MQrO
isgrT7YLm6p7npkPHcjszm+7qvFhSJOyoMKLJ1RaUBoJQaPMxm1VfMu9GGbmNqpxbu6vIESWOmZE
f06hKwuJRIKXs5reMjdqgG8vpsCPqX3l2J0X9IeOKbyElAJ8hLCnyV0kxnsxQd1Kx4fLy2rhoGgK
Efp4QYihHyNPdi5zDbdzUQQ9zMt3iZD6wR6ps8P1Zlwjly4Eyjvn9ENvQBoZCsViIGPz5psGocCj
GlZBbdC5K6G4EOgmbcQHcUKrybXDzKsh7Bl/9Qq+diP/HJXAfJM1ghNO07U4sYWgSzwBHPSVdno3
Mdu6wb6ePTnpgDdNaAbvi2Ho937q0Adn5gJnubS5cskZmdIZZ95nGpQN7T2N9VtR/dX57+vWgnEw
hW4xk0I4NLRsKQ6ln3iB74AC7XZ47mQsSb9aEfMfrmvMSJmwt0qQAxJkfEgQZdMLS591CZCC+3Ud
h72wuE1+mk5aBy69pR3CQJJAKEzDmjr3nhu7vYVZmNqldfHrcm8WEoHJU1MUNtRNweWpg2CaV7yC
brftYBRx+etL/Tj//iFq8LwIMRqP03AaMvUEEWqKSrLbbfshHr/UTVwFSdz1z5cbWzhpO0Ym7WOf
gCHS0BDa1nX5kDD7mPNdl2kgrXBVVXplR17qlJE74RpfW0wXNByie3+coflzD6TEZihht1mslBuX
psVInolb4KW2wNufKywI8DZ99sSVkIEl+3FlHS/km3eC2Ye5GVlve4wMNAR5P79nsePv8PSQrmT/
pUEyot2yFR0koyTUAwHA2N/4WVhF7b6HoRMrHi/P+FJSNuO+mJxmzLGLCa8Nu1weeYxHSohfHEfH
+3NVG6ZdFBe8KWU72qHXtF/9We8sOu0TONl11F6JkoWZMJ8mKY7FJRupHRa2VR17kckvcdaVN9d1
wFiucc4GOCcNdkgBu9b27/Zd5Qlk+CkLLrewsFhN6s5MSWYlkz2HWZceENQb2tsbYVkr8bYwy+/A
kw8LVdTMjzrtZadZZluVJzsbJ7AZIobl2nvRUgvGYu3H3Hd57WYnAbQGRLQhfqU3JWyAVbySm5Za
MFZqykoLeIYIwElcI4mtNpBl3wr+LyrXgDhLk2BsS/1oeZlO9XRyC6/YUZo+VpNHN960VhRfSK8m
d6cexhn30twLi4w/qkgebW5plAngMOS6v6Wb3sIXYOVQvNAZk8KjoZFt8TRRJ6k9vOXY1nNqOWFV
F/vLK/ZzbAYDAeT/N6Zy7kpgiKAb5R6iQ3qjn6uwux8hCwve4JZvhy1E1ffTLdtDtius78mNPPQ3
bMd2l9tf6t95mXxY0uXkE1j3tORUk592e8rITz2sJN6lcoJpOqUYSuykdVzAJuNt0eNVhwssZa35
voFc1iYanFDZgwpq2d8O3FupCy8ksXfnnw9dagePTASUsRPUiG9VTF50La685JmUnrwBib4soMHV
aH2oJhSnyEvO1w4pS5NhRH/utIqUgAuctIb6mZNAglHqbxWPVmZkaWSM2EcpYBxGpmpww2q6I0Cv
bzyOO+V1S8mI+yxRI6T5KA2LZNq1I7xWfOg0Dgm/LvuarB1lzXj5tKb51AFHSnvgksR966hd7XUr
2x89/9VPKjUmaWfSbBiEnYswYurrkDrRBjPufbHr2PnrWyR/mYnf3NsRFBVBt613fWaRHfNrHwwA
qkMy42EfDPT+gfCc2xs8soC0VhD2CJ4x/JxhmPViOXhEuDzgC6ncJP2wmMSe3zpzSBTYhLW7L62/
AlJ+eXYVEY/5pjlVPYiYwmSGhMNcgGGs4RlLBueVQL/4chcWVrxJ/6mHqcpRjuXh1HO5z702u7GZ
zLDmdbWSwd/TzWeTeo6GD/kAIGrLqUsoCDWvzmt9N3/NwzHb5RC/fNVv7X3o/3ChLv7zcoeW5sT5
/8YmL7fi2ktpGLdlup/ByU+GVmzwvPqvmq3f1zVi5IlYOWXVxSOwMVBH9drkiHdBaOkNEIVyVs7k
SxNjpAo7xpmcTCi80xha87beeUO6z6p6Zd6XhsnIFZ6OCovXLQnhpGgHdZFBINKLuv3sAeyT2FDU
uTxSn2c8YfpWVZ2AwAG213ByVQbpXUgRu/5KHz4fImEygFqgg+1+tjFEI98KqJAVJA56mKBc/uuf
31sgKvP/KykeVGtJq8K9xYVOC/BudvbaQgk56X8Kugbx+nwe8Ez+/424pLeYl48sVBQSCMWftpu2
xLpvpz+XO7E0RuffP8TeRGtnrPuZhRQOIwDv/qUAVW/iOloJ7qVBMmIb9Gp4ULlNe3KJcxfl1qGt
2Pe6629yRbZdXK0xRpf6YYR1noORLP3MDpus20sPivl4gvzWttbKOC31w4hoHJnHyopj0CChXiib
rwwoMccftikUeWHRuVL4WmrFCOoqHWBnq2lzioo8iHkH9r7ynmXjPyc6SjZaQj78unk34rsB90sr
Vbph3EBG17aLF+jmHrS+8qlKmAwgMJC7ysFtDOoqG6C747PT+s7Su2rPIPOMW83KxJwX0n83D2FS
f1poM81wsMbxvAibMWBr6jkLU2FSfiKYtlkjgLPwfv5XJ68jexDdV7mxx7XnoKU/bkR2RxlxS4h5
nhrLgwEAH360fb6yjt4diT8bFSOswdjtIebMaijHFC1U05Ny+sUh1PI9KwbvBDcNYPUtf3Ln7Sz+
xB2pf4PhHchUtbeuo/p9lgmiAjWIZyVo/dNLFcwErBEw3A1oYyzodWYFQByWJ1Wodn95TS7kOhPy
Qjo2QWihgltHWe0bCcX24fvYQt28fLyugfNcf0h21Ae4c8g1THbBk54hYQR5nmwD+7NwptVKJxYS
kQl6AT+s8jphY1pVFfawJfYH9sUa26tKNMIEveR2QtOYTHaIw2UZgDI2/O4lEWHWVO2eZa48XB6q
hW6YTwy9jJskJwXyqSXwCN5i+jOf0A2sFJKVV9eFJkwAMY8zQPRajiq/ELuswzt9VtyU0F68qgcm
eBiuTY3lanc+CatxtnPaxvtSQp48Is2a7dlSCBubQjeJFsZJUXMq6+HL2KZhlkQry2ghFkzccDVH
jXQlLM/G9KWEaxIVXiDSHuWmtfGh53/5WY4wtoCOgwno9S1F3bV8nFOevcJ0jO+AGpdbyy7x0A7w
XQXmiEpveNZMoRymYt9nXoYKwZzuHG/Sh65WuAX3TuGc3BlCaRsHq3ObwPvzmGtfnAis29762HJv
qQ1Tx8tTu3ANFOYbVU965VsSlVbHL+EJBPsimN54MHI4K+aX7abO2a4EjIPg8R7uuhs2HkvXBx/0
HjJOoejxRK78rSqOiX4q4Dl1+W8tXGSAJfn//NLC5b6zVAnBu8n7WytrD/MYR72i6rllAsJ6Ojs2
tdjFLUHkujcEzlZd7h5U3h1yWItc/hcLi9IEa9dExA1VcLSTjfxG+NncqytWeriwKk2E9shhbSBT
EN3HFBeOOf9T98U9pPju9ZSslYiX/r8xiNHgl2PbCXXyQZK7A3ZnhuZatEYpOH/lk0VvqsCDxyep
olBxTmFH46qm3EA+JfRLrCMY2EJ3mJCVDLo0VsYWbEeg9PKCzSeP1rAGQIXLyd1nnacBBPeuqzAI
UwseQm0QHG7xUgqc/FakzbhRLb2vOb8p5mTtKPQ57kCYIG1BizmLYsAy/EqQ5zbCOt/aqoReYArz
3WNDxPQMA7V23tZ6hJUr3GOug7QIUy0+rooMiuu4wg19FIPn1vyq/SuvJiZ5Jq8mEtMZcDY9MaQO
x/+R+BVEqaPDoCAHrNdgfUsL2sizrl3CagZEHTBOrZ+pTX/DA3LldrXwaROBrLABAUKZkbAane91
w6FfR6UdXE4kn1fxhYl5jXutQLskkAdve8gZFt13J6segUoM+gIWXRIl/s0I+Y7LrS2cBkwYrEO6
yS2Bdz+5Jc82oq13kxP/GHm/cnB6rwB/EvkmEraJh54XlIrQ9ZxjVbKD7K1tydgP6XW3pBZblvm7
DNurJbO3cZwha9XtR/3ncvcW8s5/ALFVPkSRhh6uPzxXoFPELPAYBM5h+lTqKy91zFhpEBRrICfX
uGGdz37QQtv6C8t5t++qbq0esdAPEwJrD+MIUpbNwpH5QNnzg88CGxhE7mAzZStztbAWTCAs3pun
2oLsUOhowAtj53chip+ela1tAgup2US9Zn3l5qlIoXycjFsCT59zVQUY103ZP1w13SZQk6SC+raM
I/hO3kslNm7WHTReCiF5H5B2jQS0NE7GFkNr2CEOTu+Gsnt1mNx359ik/nX1LROL2TU9cTPgfUPu
NuRErAn+PlFCf2Ae9E3W9PrI1Uh2lwdsAXYkTKn62k8ZL9VUnWyeBxyezrthbGCj5LvyBr6hAgQq
nbj3bZnBmLyM2IaSttw1swu/rM6p1zbUhSE1H9i9mcGPpMmwATTyMM7JsGWS/q67dqX8vLCXmmr5
XVcA4o0tNmw9DRF7X3riZiSJDHLoSB2g7eDs0qFww6bjzm9VWmtPsgv9MrGhQ9bkkhGnAouWb0cP
XmEokQ3VGhdj6fNG5hFDUkdtjldKZ/BhIXXUMHfP+HUXRRMWmhTYpGeJj9vFT3t+ku3vdi1OF/63
iQnl8VjAIYkDsgHlh01r65PvCNgVJmvvkQupxlTQz/qE5JqCE+/AUUrjHuL2UKqwePlKU2/tWL5w
DDCBoV3UVVPfSyyq3Eo2kzceuzlaeTRc+vZ55D7UTIjX286AJRu6XXdb5sDVl2vaYwt7icnoj2KG
ihIBrnxI+qrb6DwfAy6L/GliZbUdigHCibQfVmpiS1NtVIg9WJMLIvqzRgKc7ia4zJZk40TXoT6F
aUk9Z5TaCaF+CFXhehtBj+N2ht7MDnvydMgVXZMsXRo0s0QM6c0i5ziMj1W6seOfYqgPiXiGhMa2
c9eKWEur1gjnMhmhH+v0TpikEbmbYx/kIPCkb9zB0vvBbaLD5ay/MCcmeBF0Bi6THpDsZOqeeRTf
opqwh/X0ynP60ufPJ9sPa9dLCw/UQXzeT94G562DFLdIV47eS98+z8+Hb9NUuWB7etUpcbPhCA0a
AQVc2GZa9bi2AS+EnolSbEWHfWdoq1PW02d2NlrW6cr5ZGGC31WiPvz72ekbFHysBlSB+kc5wn8Z
YlxfaDkMAdUQ871ues8d+9AKFZGQJMaZ3gFOGcrruGf3e5Jk++s+b0S0AxNrPxEx9gWdzz8nMg5y
U2Kf206ijl8ut7E0UOfi2Ycu4EqSD90MNLSq4IbtQCgN0jWhSsifitGVq89SG0ZIO7DSBirDwyW+
mbeDnIMaJTavfmN5s7vci6XFasQz6UVpKfHuLjnfw0ky28yqe1BMrZxqFr7/jp36MEoyLWQOTtQU
Qjn1hXa4GJIUqq3c/n75/y9cRU3YIAxKoUCashTPGfWJ1NMesK9oowf1Rc41KoButpO+s4Z5WIg7
E0U4s2xMU4D2wzmyb1OngBEXXYm7pYeZ92Lsh5GK4jZXYvbrkyB2fXBJBaxrW+hsR2WZfeljnRWb
ufThfYUuF83Wm93hVIvO3kWwlSq3VZNZeTBnOf+u3K4RwZQxyIs0Q16Mm7mj2SMk1dQQCB+qS4Hq
53wru2K6bqW+12M//PsujkegdSu85gL8vcuq9FUDUASjPVgZJNZ1m4KJHiTEqiBKCl5v08lvqhm3
eKyElpy6rg8mYBCOzIJCWVNDf2xo9wlJu5vaZs4uPpvl5hDgXzk4LcSEiRv0UmcmY4THJmhN3EKz
406wDAzLZuVQ/P5/P6ln2Ods8mEu5q6PIhDzUIsds+M48p2svYPnvdlOvi2mW+mU94VAsXHg23yG
ITzcijX9nuij2wxP2QjevPPTImtnuffZ+ezvnIfhw98ZdBXl8HfTodXLJohV0dyMQtKHpk3iG+TM
PiBwqfruzxEsX90uBc25pHpvc+gVR6jyPZad2+2cQkXByOHI3Vik3INdn23GjtKjjNz29XIyOe/Q
n/zT99D88E/r/KzFzGrwxkfHPZGyKO/gA9reWG1Eg1ln885zp2blCLLQGDH3Dy4yCMRmw0mUySGH
6MFcxVCmyzbM+jrTlU1qqRFjA8lwxuzAIAfosZF3dtlWW1ydxWZuYCnN7DgsWRVcHrulRW3s6OCO
Qycp8XRYqB/RrOAkN8FfpFp5XlhIvCZ408vnEthN6MxEqvttN9G9Gq68Q5py7FbpWDypOCqltH3U
UZduhiLek778cXlgFrC04p3R+mFVcac7n5rBYugAmi+5PpbjeCgyD/UeeNzaVb9NlH3SKYeKdq6z
lRFbODq8/5sPrdadDW3EXNghbmanHNgE3j4It91bVrZSBVqYExPUySxbVHMOXWjbivdzJ04NtVY2
w4Vd3QRzUj/uSxsaDmFB3X0LiZKIvuTuk4NjOqiZmwTyP5cnZ2GUTBymJJ4v9QiOFKmkPll5PB7R
JXZTASfxAIZsstKhhegw0ZjzDJuZnkJMKs3LKvDTstt5qsl33BLX2XcKE48J1FSTxC3OBB6kflgj
DpTgIOSKlZFa6oER3yM4ylGZTd2Jseco/tZG+xQPOpdnYenb5nF9hv/2kCrw6v2UBPXZmKIonDsS
pWzl33++oFyzyBU5djP24xwdqT94Gz/m34jjvfUjtLYq+mBz197kvlqZ7M8XlWs6R87gTAA7b0dH
VNePeK94BesamumpwPYWDWuqh58PmmvWvlqfDZHNvOhY5AL6n2UO9XIZtn7xdnlSPq9HumYBrKwc
q4lEEYcObZ7SUhTbgTqPZGoeCM3e8nJ+iJ3xzbX1GvlkYY7MghgHzV7p0Y2OeZ5VG7stv5b58EXP
2ckekicZQ3utWgOhfb4vumZdTFq6q8H7so72eMrzv2njbZmDqglAP9BvCS6P4IJmgWvKXjqMu/1Z
AiIksoR1ctc6dxC6sE5QD1cB8exs6/v5DNVQPkFQNVIvReXrrfbE2u3u8xTtmnW0qs48lsKRLKxK
91dcdDEalCur/HPdaOaa5Gld4UjWaycOq6akoS/Sf9Ty1F5GSoUj3AOCyOUHLwOydqJgHQ698zZV
Vr1rpNSA/Kl7CwVn2/GfYEiDozyk9kA0Yk9p29xC1H5XUVQtGwUgRuMCBOdA0QJyArnIXr15gOAE
1E3r1L2ts/RvyXQw2fIwDY6382cyb0QHz4DLs7i0VIxzWirmGGL4LAJORLPQG53q0RrG+iau3Phm
7PFUV9SDc7yuMeO8pqYYIiNjjXWZ+WAR5b16tHAqDYUlmpMLS71nOMuRm8uNLa0O8v8Hc6cSMCal
6Jny54DmsOxj5dPlTy8kJ7N8BzO0BDsUj47cyX5mLPo9Otmd9scrP39OIR8ON8A/VZw3VRxm7WtR
2qDZtbcFJMkv//mFGTetL5HvZCbi2D+WIBbflCILWMbuWFY8t37TbyRbs8FcyHhmGS+30znNXS6O
UXPbqnjjyDpI2mbjE711Syto1HX0JNes6mmuoCEssSXRaiq+as8SQew05QssxqyVpbuw6znGAcGL
AVGfcIU+KoQJtabDCOkeIIAevXZNMnNpVRnnBJ5rVkHO0jpWMftZe/205VOdbZsKBIHLU780I0aw
Z6jueFJhD+qa7C5xmt950d3DLPKLY8kDjcaX3FkDsCyNlxHqM8AFXsyd6H+cXclypLoS/SIiAAkB
W6i5ynZ56mlDuCchQIDErK9/p+6qm9eYCG/dHUBpSKUyz3AciiEuaRHl8FdVcTUMK4FrabRm27ug
PfIqu0aCIF39mg7GfOZeAYXRzBfhSpKwEELmYFBoTcIVkWINwWhyb2fejjtrzgoL4zNH8g1QFi2A
mE2Ooz6YxI+6+huRn1n/weGZQ/IGLjM4NE8IUeNzaENSRv0Uzvf3l9FCBJn3isUAaegK4lTHgqRx
R0CcHH545S+ey4i6r++/Y2l8btP+RwwEGWPM8hAxMECPp/oytt2uZM8kKbbvP39pamf7eUK/m9Ru
g9PBLu8nmZ5BKV8JFQsrc15GzRIS1MrBoxOBTADW84UfREJMKwt/6cvnmzjPOhBXsLPKzj1C+n8r
MrpSulua2NmmLSqn9+BbnBxTu4VgWRfxIYulGSNaV1G5KvG49JrZ1uVdLXKr5dZRu7+BTopo8V17
eBFsSH1/TYlvYRbm1VRqm1vKjWGSxgXWBQKSVg141Vrbc+nxszO6DQJbuYxaR9np50KmnzyFq5ee
xh/vr8+l59/G7o/139UOClsGtiJhH97DihgKdLk8NxYMIt5/wcIGm5dRw8A4LOiqBJPwy/efXA8G
t/zBHT/UAqP/QYX/+P6RT3AQyEKOYmOebfqg16fRruE84lCysloXNsKcTl16kG2oAmEdu9zTR5GQ
JC79Ilt5+gJMnM6Lckgfs96YESLcxWQXcBymQVQ63dRFncfVIehhTQTt0OySTGD6y1DLO0BovIMj
0+Y1twfYQ7BOnSq76K5jX0IfD9rO0ch4Hzc3OXfLFd/rNsl3MNFKzxNM6bcfm9lZgKjHJGz7tuSn
JgFJvz1g0d83nsARQz8W4f67Ef4xuahftVrULkJQIY4M6mgRS/lXX32MwEjn1b3ch3cIGXDuWj5A
UZWT1pvWNDacLoS/MkgL+2te3ktREVOGeP5RTROPiSmCKHD7IHIrtqZWtfSKWYiAmKUngKxB/gvE
437k9W32Gdn3dvDBKDQv8BV+IhsBBcejD5sV7SSRO3YHB4Tu91fSwg6b1/XCUEne5qF/JG37RfTt
ppVT88Fn30btjzUEJWXtW0UYHklVXiX3kH9+MPe0Z2d7W3EbGFeEtq4MxePQ5dWnomPsDvQA+8k3
tr9SI/jPr+L/Oypgcv79G0gTUI7ytzzpIK8hudAGfhP3den9ZEKxWEgd7JSd8H3JC8+NsxByXlDd
woJLHRHcCcuy9gCPiQhWitWBwGHqoGuiP3s6w0FVl3A9DGDQe+TF1EO9UxXf8oIVlxZmUul9EeTO
ZzqkQ5QXcCHN2zLYhaNDjopksBYilrPz8f+2oqyar3XTAH8b2KmJqnQaIBjCtIe01pKnTDQEvfG2
+Y7NVoMJoG199Cd4e8NxxVRRNWi58bQ1bopR29/qXhKJcmJfXf2uC3d9daly7bgnDUXVfA9mVgHZ
DAieZugpRu00uvucCcCz/KpMIlF5xacWITGuyr4/9wRbAf87OXelLB/q3Ih918BDKxrCzIozNtAn
HUJJN3Ol9TKRcQKhSfMj4aaDcTubLpUlswgdtO5sl9pdOXz/OwT/NbGzEGoY5UnNU36qCWe/Alj6
XGBkBP/dTKPCCY7SzWdmEhtFQQwMbT8EIwCy4pYoza6U1INCdy4KmLGZqXsK06Y/9sg2P9RaI3MH
O7jOWzAgy8OTDZL9yPyoyavYZb/FEEbU6Xbv7/2l6DXLBdGElzzxxgz4N7d/bHr/Kwy8yTGvCF15
w0IGMnfgRIdFjrC6KE6TFpsk/GKH8tCBTiP7VU2/W0b5//NI5ix7SRP0YoOsOJUdajaxo51i70g/
uZbSZJvAIQUAoXk2nQzxxXc22d2DBoZ55fr47yEkcx4+BTkY6YLTnk3ejzHD6jhWk99vEtV5K2is
f6fSZM7FNxxFwVCPNtxLhYYcQr/pXefaZv7rVJvfPGgfP7IayJyOn5Ok1yyEBCfG+IXZySvNfB5x
OqyshaWhmp0GptBWiY40gUNaeBissoqtNrmDUsXLx75/diSUlumGsTDOSSUuR0hrnoyTHYF3XbMi
WZqI2VFQ5ioRKG9CiM5DtIQnGRWxX7YbuDlHFF7nH/sZs7jUO5atCEROzpCujlsYMU4oeo+Zu3In
+Pd5T+bGnKnQvmfgoX7qQO6MuJPvAVp4ev/TF/JpMifGeyqoFE89febQQk/RB9POVjotaSOnzQXy
YcGS3xUbg19NqqoI+vnyVA5D+uShog4UfD4Mu6RBCKIhYGlDRe0XORjgOUaTl998v8sfeAhERTwx
i+4BDKrP7tj7v9///H8HKzKn22uNo93OADVm8E+MUtYAfi8CFQUq/DaF/ZqQ28I+mLPvQ4KehhdA
bNio7pTrEd4K7Agru837v2Lp8bdf90fSVai6tgJAs89wg4lC7+CmZWSzlVi0sHqC2R4Ocoa+RJiW
56FRb9hZb2gwr8lcLA3/bP+GbQHEupI2RJjtzaCbKPQ7GII8o6yyMjT/ro2SOW1a8aLg3U34pe7C
r23p7quqK+HPAX1Jydq4ALggaac1PcOliZhtZNF1zE1TmB9U1W9Z5bsp3FvT2vVpAZNB5iRqeEVJ
OEZ6A0zziIYjbL8PS/Lb+BJ8aqe8b21U6ngd2gBbBjsrtVYQZks/albXmYwN/1bD0XP0u+EFXDlI
YDBP9DICULJbuXsuzNOc5otssEDjuWanhNYx5SqeqmYLhnZkoGpNBEpIbK2E5C9w52AW+fd+SfOq
9VRDkxNzpjrfMltb174Jk0MLg6Ar5OArSJb5ab4bA6J+F4PV2cfGCsefpq4ByvVh4Yj45Hb1LzJM
45e0bNrmMJqKZlE3teLL1AXDt1soO49lkOexyCASkikgGOF70kdozVV91GubXqEf6e+mynUP8Fat
t4xo98JNO17LrGJXCC+Ic2Gl7mtN8nHX5IRffRrw3YCmF7JU2/rie3b1lvcwZGKtHd60SSZ+RTcz
A1J/bD+loIPXEFoB8ylqRN7cQ5RWbOjky71w9LQN09TaUc/N4QQisq+4zrDt2Mlkl9SAwMGnhZV7
4ZpbGy+f4HCcj3toyxe/hiSwHhQcka82DGdPRSc0nO5hgGysxDqXE6WPjtURJ6qyXp6qjDcA26jh
PrMLN4OtpjY7aFnKHYwJ8wd4nLrbgVN5YVNXfR1BOt/bUqa/3alxL6TQn7LW6/dNOh3dvLnrp5xv
oBBubzLL1JubBesO/po8dkJHbkwV3HO/ubCkLqPENl/c0WMbSOg9V3UH5X1VCTCURgjFBV4PBdi8
2qGmhTocs83O49WlkFCx11wenNQc4WF8gInnEWaNTtQZ8xMeNnfpqF4bXYgdYZ6OshR0UpkkRQQ0
jgVfIvdZ4mIdWT2xI53TdC/T8CrDKkdDOPzCqPxhO165K5ua4pxxIe0ziUer8EnkwOkhznj5Cao/
IkqB9LdzP4tpGU4b9NwE1PMmvEaPJKpgeRKDYPYDygZ7c7Me5t5XxtXVvxn1YtaPMLPzwAYXR9el
Loxp7S52e+utRfUdjWxlNsmta1MbBjUJB048FnBcG5GqB08auuFWbT94fYIy7gRB8Up4uwkSabhj
6osdFD9Mkj+prryWCghHWGLgnzP3DeYaFzg2vNCGVk9w9nnDDVJFjipU3HslpOtsCNZNJfF/27p4
IIyDRe5CqVzYGgLdVm1hjEV44j6FUENqxclUItb0TG2qrnsG8z+Nqqk8IleyDkPR+3DHCX+PU+hH
lFdPfml9A4x9jOu6vTCPv4Ve8TSSOm5o+wpk/ae8835CdL6IJru5OKX/c7Rh2erZOoxT0eJpNiwx
ps7esy4wURkkWezR4gKfWb5x0MjeauH1uGM7P/Lpxk+B+Z0n7QzGUuo+LaejR/MnawAsNi8+43TP
YqfTO67CO1mYqz3VX3E/uWuoNUYV708lwSQHNL+QFAiOILfdbUg7vel9OCsWpac3JKX3SK6+B573
NDL3peb02Hj+FdfkKi5tcgc0DYRM0JKN0LM8dpMf6bZ6cEv15LbmjqFqWicA8KDpeBAmAIJ9fFGK
nNsy3Catvguy6dXN4M5jo2cSScpPlJWPvBkPVgqvqoTuCogitPAEi72m2rm1SiPSIEFr7d9N5nzR
YyMxHDmJceHH8u3zO+1X+mD7ChvBG5KIAwEZKfjCx53rPtg8jFFaNRedhN2OhRPQhB3ZUJ89Q5Nv
g1qBjgasJ8Q0Zwvgh9lmtvyJSszFBW8HS7WMpkHCZYXSz1wmG+gi7kI4gEIntd4nmkNi270Gk/5S
dfDbCALYCjQ12fgU2KzRDbYTrX5WKn+DyO0+1yjdNIJvCg8Gk4mxD0azCNVtUAqnLfwywqhtB+gP
FnILWj29AjKVxJmsH0uesk052l7sZ9MBnJkfihTfTQv3r6Hu0hj6YG/Abr1mpIAks3bA+nTGt8xJ
UISR3L8d3BxQYFj1BXYCQy8+PYROeqwRKWiaebFSBtYzgNlGSZXcCXgUE1Ssj0D8TXd+WRZR4bbX
pJ4eLBJO0WCzT7WFBSTLcLiqyYsmd7padnhnhyFGfdqWSfvcEvdbrizy3BRifJMlwfxAeCdq3Axl
qkGdVZ/+GPPxKWHuPkNiVMPY6tjp5EuHBRKJSd2NCJA4Scbfll3cMe6+Do4DQL+b7KcQlmcDEPSa
eec6YU9UjnLn9MDGOKx6FRPADrkydtSqQu6CwfnqaOuuE865gnfbTXVhx+ADcXFpbraOQNxuub+t
DSy2hk4/KMfojSf5kTfhRnDA9aXCQkRRC8G3w+kHy4jAWF877Vx6Gvw0Dr+Ohh4RcL7nqsYag2Z8
0OlPYYdqB/XUlibdHjyn1zB3T3AEdPcUlj1RgzKBB0xznGfekdS4Jnl6OrQ4naNS6X7vgxUSkUlh
AiZy7zbpGTaewHUq85bQ4VnZAL8An3XUurnC7d6NEtF8cQcF0XdgQ2Mi2RcA0I5IKVA16+0LpD2h
e2R3Nspw+bBrs+IXaTIQ9+sBmoQwqYxQiPvlaIIuOwP13YedYGAugZX8zKwJCYTdlJsuC557L33M
TfqoPXwbTyA4VetqcxNtjDMBJRtdQB3GjG27MUXywLFa0BPiBDiE9LvXUxWZBif8FFhDjMGnUSXN
4wA786jvSvA6afZiQcwgrtLhARJrQDLVsLvqjxXW1eje/IMmxUA2FVjVNYzuejvPYuGWQSRN8rnV
OFxRSJVYqfLVDfU9H6q7ArVMoauntC62Tg+HvH5Io1qYQ5Z6/iGXLVDlHnvzhffit8NeysyKGvjB
xu1EXDgg8SQKamfryORJAnE7YAPH1BYOLCmr+5YVatNoI6Na20NMnKaC+GxXod/pdlGW3Bwfwtrs
sHggXj/xz6NF4ZjQbOs+tGMQUx4nJBe1oj9ZD0Gd1HKjfrDaGGjYEtOtX+DTfA40Nl+dViQqegoX
MhwkqYHUQxvIvfIcFlWGfKpT53tF2bluqueyx/IpU7IZUcx3cwZnwhAKdei16xC2f2L0SMzh7TfI
3kQJh2C2Dd/sIqG/0qZF0tiRO151HCjZGqlO3sltX4NEN1msuBcKVxiBQvW28TzYf3TivkzUD3cK
xbZDNI78UNa/gDAdvI0auM6wxmvxnGR65w8MRnYtDMAHWG37/i6V3WeSsi+qQJNGGHPXt8Nn4ICf
FcPPt63kyaEyiHs6vKIS9jUjYoAqcbGpGMTJh6DBRGUSaoIuUEe2Ct/M2NyVAHqik3fJGFA2ukWy
IVovTtAt2DEIu/VRUnslQ/5TqscycfIzy0ssjkA2e26p+sH1HTZEaYNw2eYcc6QgPxu1GbN+lCSA
y1empE42usS4p+BDJBCVpNWDbXpoBXmlziCpNCa3CpFjoMlvUztuOmGbGGKzvow1UvzPQed34wbq
lMgPUEGq9lNm5GPh9fLOpUQ8oRLP73JFqudUwQUltzzxRB0Y6EUCGsdJLC0fF1ia2+G1MIH63Lu8
vtgka9qIIGHZQxW2u2Ywsf/Jch7Wm7RyOxWnyMQOKGDqI7wVOEbMAaPk7DtjDe0bO/EfCKwYz7yo
i+JonGnwnklz8wuvcHh+EjcPd2UCAqMHY/VO1GqsiU3aOmm+KSnLZBQkSf/DaUx3nygz4vyE3v7V
4Es/e6oNVwrrC9f4udiJ03jGhuHwCOgjmOGYQ+16SDark1eZDzWeyVzupBQQ85oyOp584mzqfIh0
0G07WP99qIIy1zNxQesc4FM4nBJj7FOQudMeVowwYVNdtnKNXhikOcDaaXFhrEBGPbfhXQam0EDj
ybtU3hpabqFUOXdfb3FNZKUV9nC+5I9jry5Vhq5eXcjXUopqjyr4x3RZyFx0CqFDutDyTs9ZmfZv
CtnvM9rGxVY1Jt19aD7mZuyQMxnCuhzLc52L3yPuufVYPrtMr1SF/nvOPzoIc6EpNK6K0BVtCl11
XjwLwOcksjk33dvY4QeJBHsHf3G1M5nwfgX2mOygWs/3ITj9sXY86wWcBX3gsnYOtm7Ug6tU/xo6
QXDNunYMYpIE3TWEEIAThQlP+0ilFILGTnXLQqfcj1gAUuzE8m6TkT7bgCSeX3nnmq2v0S70bEIQ
JEnv7ospyC9C9PkuDHL/RMeBRKgzyR14ryiFktq+k0x3Mg4VFEkDSDKYjm4C39o03JX3meXws/F8
cQjMmG86YfqocLLhMLl83HWyzbbFCDXTIm/GU4h07Zr1KYXLX6F2rui/wqNVHChJqi9JVlT7gaRI
KkpCj3rU5UYOpdxwSqpTCLPejQ12DRTz0G9vx44/pLzQW6qCBmZKBAf6mNS7LgR66v01srDg51wC
4QekSE1Znbt8cB5d1Iu3vWeRH1B58k4m41D1KlWzEiCWBF3mbS0fUNGSJmFz9jrU21LfAJ6OkQFG
FWlt9nMU4a5Cwm1JuUsLuu/9EIDuxlp7/7+LcP685dWgPDA5U1mcRWj4IbUEVKyt1P4+dK6zhiP9
d4QCtuDvslgZwhQxwHl19oISaU3YPDd189IaqD6Maya6/540f97ZKqZwRHkBlfCs+NZNMoYaO1rX
dpzh7o+y2sps/btm7c/7WkmfGjtgY3Vu4YQ+Ke8gvfD5/VW3NBG3v/9Ra68b2+ktjR8wCPJJG+sN
MpZfbtSo9x+/9OW3v//x+IEQolWNKA6fLXFJRgaZFW9YQ2csfTz5++l5gWSr7HV/drSPgkQlI8XU
qffatSXkLM3vrAKe5byZ3BbczYTB5dUekXiAWVRvezcvT64ZgBkPdbOXvpGoe7F0M6C4vMvscoxD
guycEAa8cmBQOsVY7FuvdR9GLqfD+8O7UEP352dXYzJL+Q4MNZJhg6shLuEttCh2DdAXuyq9cGdl
BS6M9PwA63IB/zgH5hQBZLJE4QKx1Ua8aVcevzDM8/NLQqN9gBOjPrV1us0aD5qS5T4UdFtMT44u
PnbS+3OpRDsHqqVwuEbWFX7yBvdYJJxHPQqq70/Hv6v+/lwPseOBVE7uq1M7ZegV5qKyrtNUW7+F
S0y68Zzcvo4VMD+7UpX69/svXZiaOQUIlzNOIW0D2lkLi+qp6+wTjn56RPoyrXQzFl4x77hOwcQr
WKmgLuE+tuS19b+g9PKhr5/DRNjkeSM8mzqY8KU4cMdDU3cbuYZfXwg/824u7ooeEUEdnqS+Qk10
w7tg+/53L0z1vNNKWN+2to3Q46dPChq1hYNsJDdIFx6CQEOre63bvdCRhk3Z30GOop0XZi0k1LsY
V/pj/sTP/YuzKTfFLt31EdsMu+oIl9EXegH9d1/GH2vD+sHtXP0jdhe5m/Zplmdnfwg3AW+RLelt
otKVRbU0N7fF9sfjuzJrOPwQ2/Oo74BMdqcf78/M0nNvf//juYV2ywq0/vYMoZNPErfroOcf6h0j
Ifv70dmUypo4kH0GT+7otOYl6MWaavJCthLMTpraCQobXRkIA6vHAKcZ+67AwlzjtC3s4HmvFQq9
7VgxfLmrd4DgRQxFlyRcgd0s7YVZRxX6IkPfwkj7TPRUb7Jmyrep5/40qUsuvOfeT1I1JW4Ccg1T
vTBW8+6qazHjyACnXj3tfLPT02ZIt/JjwkX+vJ3qwnY8rQPdnkNmNs20JxrmIcWn91fn0qfPdnPv
JhAFwVXtzHvUxayienES/lI3+Q4gkrW788IWmGvnKjFVkF90/COkcaJEP2Tp5499/Wymp6JtdOtR
dep6EWNNgSJOY4Q8E64Mz8I6nUvm6sbPfLCe9anQR2VeobUTkXotoC0My9zBoOtd5oWhq05Npx4q
kb9oVj29PzALW4DNpnUqUhRyCny3aoIz3ITvkyFEibkPd8JOjyofn1uarlRebs/8/8u+P/cw6NNa
QPfP0qcU9VncoSJBvYgAv9AbLKZs5YBbGqxZeM7SzCoNpJBOuku/+ll+9HGpX7nqLs3yLETXtc06
WjuYZdM4hzREFzhET33jayFWPn9pkP4vVBOeZWmDjNKv0PUqg6sVOlfHYZe2H3a6QXft/ZlfGqdZ
3HaGUYEl7elTaLpD1gVoCzmGrTx8aaBm8FZasDzBTdk/6s59q6fiNdH6e8j4CkZ36fGz7TwwdHZb
3/hHW+1U/12AQ7VulLkwA3MtYssWcCTXVJ9wIyoPpRqCgzJuIGIy6g5YInpz9h4nEaBpfyvq9gLa
+2kyXFpWV99sZYUnaNcUFihdmfsz8AL7UQWkjEe3HA7DSMkjlZKfg9yqfnj1NPKo8Wug1FVLEqCf
m7GzdxUX8GWqADzPAoaCOVpHGm1jOsXEOOUhd1z0vLWTNYcBAPdfcG5HRQK4ly9VKrIh6srCRb93
lM4GkMPwMNms2YtEUxOxbApfnHyYfvjhSJzY7qAlnwYOO7LKy/c0dKwCHaBmeJWcmk3JWn/bB3X1
PNTOeIULg9yGQ21tGJc6zv0hj0ndGIAGVPuVp9mAy0ISRCM0EsF40k39ymo33dDGaeLWd6DD7TC6
Ek8WVsFcG5PUvaa2MvXJDN5+BBEh7joDlE2+SgBZiI5zxWhnkgpOXLgXVaTJYynQiwOe4c4006fC
+F9Nby4y0ytJ2tK6u/39j/wvCWSRuBD/OImBNuAvWQ+FhEqK5agLzCHvRS3XNL6W3nQ74/94E4A7
tinr1j/KAt1I+HEyAQH8yj0MTLNHSMs0jxA1B3fBq8dHKX1AK4JxdM9cUmjwVmjoxm1yM6oddLHv
c80uZQtnXCDzh5VPXAhO3m3K//hCispvUUCC/tQlLtYst+1DDUeQw/uhb+n3z8I4notbbk3qUzih
qOYmfXCVaNXkaI0qIDedVtoHSZnaf+x1s5AOIQ/wkkbAsyq0orbYmcWLW0IpbkqZeWptv3xM+1Gv
kZaWftwsrtt9XXAUYbNT0JILiuffUjGhhdykT6MwIRAvwVpVYmmSZkG+NX0pE5pLmAYN6KMl3XiB
kffaElj6HbMYr1yQP6aS1ifFbXqA3orYl8lUfa+Lqf0CH8R214fARr0/RQs/ZV7D1j2hSVl4MHEp
arJNKPDfNCvNCtlxKVDdwssfq5nQJvfIJMpTYOdbYF2OhmTHBhfv9z9+6fG3Efzj8ajetbJovewk
w4k9jDBt+N17MPX1bT/4UNsPC/bvV+QpCvx25RYnKIiIvd+6FgRqgd4A/mTN5nXpV8y2vAhvmDbG
wFcpXQ2c0OCmRxhcBPcBjpaVE2Npmm9//3OkGupbPgMSMqiScjswX28z31ojKSw9fbYfgMWESB4g
kkdfuaAouVa5rQe3Wsl5Fi5gdLYfOqyg3kPp4dRZcMkodzfM40AvDVtZpAvPn6uuIPkodAJMw8n2
zlxf3L6Jwd1Eq/7T+6t06fmzTYBm+dDhDeDNWsoGxW0y+jPDRtsjNygvTl+mw/b9Ny1EjrkES1PD
xckA8AgGFzCvXn4F1/sVfcJj3o57J6nCjyW5cwUWwHO7rIXZD1asX+8zOVG4sglnR0TBP7bv5tIr
7aCIP7hFe7KQtgFU1JTDNuSWE02Vdr+8P1z/Mbr/cS+bi680Q+8CVsxw65bBbhQWvLnUeQDeLjHq
MKUnk45XjXSX+a/ALj8NidmJ7rkr1rS7luZrdj76kMsn44BbVQZT4O9VObUPST10G1hztJs0VOxT
UHnZGmttaR3Ozscx18AvJoN/zKfpwFpgQ1Ly6NXJlg3l7v0RDRFO/jWgs0AQwJRl6IEvO91Aagy9
jUG0p4Y2P/MsuHphi8Sp/604XdlZC3GHzCKDYysh7Q7dATal5T2pWfrEPBM8vf9jFsZrrtIiR7Rp
OoTmk607WEDR/uhU/FxWDtpFKV87wxaGbC7Y4thw0ktyrzx58ITa9oAqbjVYsdFQePLOs1t130NY
acsBDvIh3ZqtiaEvcFH9uZJLb3etQ4FtOqHWNz6YBlIKkZ31NYu83h33BUnkc5E63f2gPC+Soq/u
APfhP60UfhtxY3uAFGVcFI+tVQ1vSN1BY0UzmK0dKgskCX8uB+MI1ogaysWnsXL7L5Dpdy5e5qOP
z8VNc6N1IXbA7J6daNMM95YNOIBN22CHFVA+BpYzPfu1GVYOiVuw/v+VzeZt46QEfw026CCIhd1R
EHYPD74XkreXAqDcemB36WRZK+F1aeHNEgIppyIEkJ2fPHVU0PLXn7MekDDv28fW9SwXENquJ9TR
+Cn0xy01L/2Ygl79ytdkfBZ25VynBk4reZ8N0IkY828eMD89aOHvf/lCpvRfw+WPLEZ5cOIjA2Bd
QiRbq9aAW5QHIt3N+49f+vBZ9EKXOKQmTeSp1oF9l/WZdfB4uFaeWwj2c63vOmO8bELFT6z6yUyw
scLiYAd7kgEqmV/f/wULAzQXp6mZ7gPZYWodbJM89WNocgn7g0XAudI3mEQ+SwGLOush2w0aLLbU
RZR//ti3z5J5RSRwTCDVnAw334o8G8FNsfdWAnH9j73gtt3+WD2UTaNfUd89ScL2MgMrwbB9p83K
6lmY37kyDWzphFVRqc66jydoQoB0BfXrg/8xcyro2fz9+YkBXsxpSnWGrxOwrNAmt+yYonP5/ugs
LP65LA30GhFWgcU+GywdUyWbNEg/+Gj37y/PM+hRACGlzp5TOFHPzYDC97RyO1j67tmmDUqgTwsN
JFpAaQR2xBbqlx9Lp+dyMZ0ZDWA8pD771UMNm3sINvuojb7RVQnfBZV3KEf9PTSlnaihCdA3RMVQ
Z+hHO/wwEloBeh+OWY1xUv7Vs4M2iAYt8rvKAPeeD5CEnCgLzKad/BTbUFpnmloG6Luu/EkdDrl3
3x+jsmU2QMugwby/Rv59MJE5GqNzG3g71+N4UiO0jP30DN7vM6rp9yMtH99/xb93EZkDMoRJHaIA
VAU8hn6XE9lLQNwj+D8LMAtLL57KZKWb/e9YCe+Mv4e+tVPXsnwXIFKmHnMhDnlLkH4nK6H433kd
8We5qXA7aFHaKj0XQRoXbXIKSH4dcA8D/+dRABUGR+i9Stjb++O28GvmbbiCU99oNabnwaZvg883
A0hyUOWFWfn7L/h3AkTmrbhiHFAEzqsB0HB6TPvMjVDUe7Jlcynt/LUEnQRaC2tadEu/ZnYW9D6I
L7XdgUjCrN2QFnARKzc1YFIf+y2zkwBmPayGF3N5Tgr1NPT5A7QYP+HnbeF2c4KP+UHZ6un9Vy39
ktvf/zh0YCZIRaMqmG8U3ieRgyY7leLryIq1FunCnpy7igozsSxxrP7kysGPeaLc2JX9qQ/H14CP
a1DXpbfMVrPqLQCiSzGcVJWC4P9KEhoVQxG7aKy8P1ALG3/efEp7JWsBQaJTqGtYo5983LLrmoMM
/EPo5PD+SxZAtGTe16jSTtSZrWGGHLx14rEWVxYMFzfjkWOjfkENug3wp4HaTc++20SsHFILq2Bu
kFkqMLyrnpVnyxmhRXiqy3tJP5aWkbk35gQhaKeBIP//ODu3Lkdx7Mt/lV71rh6BhASz/tUPgO92
2I5bZuQLK68gEPc7n362XTXTlVQ5PCtXd9PhjEzbgDiSzjl7/7ZmnvhxuC9I52U6X9y5ZLe++2wE
j3bKYEzHsl3TRemyVHayLaO+cVMH9pOVzYwfLYlNaHjH2EZJBRsviEGQj6V+Oprmx2YI+Iax3NhZ
suQfTc6hNXr/q90YMnOvdRQMJ2g542xnonKf5aCd0PxcseKZmg3mx+Dr+x/zzysMNndYh8YOczMU
xLsyG84TKyESH+/MdjeC6jy7rKYU5u3G2O6cDCr5ACwQyKyir6nT+VmhoEri/JBk98xqbp3I7E7C
adBMbJBidkUXbZgyFlGdf3j/Gt2ID3PL9CCUdpHFVbkbGNspNA6bDtmXSbQk4l4Txa2PmCXLqmYM
ZAMJ/c6Kx6deG8faNJdRqX9kNnl7/yxuDPV5XTXKg9JxUhhNOEMVeCbLxkVKNV32Cf21hjQ2h8AS
o3CgwkEkaKq+9sdqgpOA5vby/RO4ATFic+qrMzhSszYrLs3LvhFXp3xQWGnAHl9ybBqmhzIdfGJW
MLNptz0McTyB5dVgW15CmJvEoScZpE3QVFLJ7nypGyshy/x5CgyaWnAaYoU+AEhUBpZnJ+yh79Ol
Y0Eb3DXnsQVqS9xJHN8Y5HNmhTnYRTMxCHeoLo/oqH0Km0LdCTi3HtfZkpGnsNzvgFiAex48X3MK
JPRnzonHnL3VbJV1D6l163Nmsy0A7Y3O+qLcodsSqs7ALUpv0t0iBU27mNww7u+sgW88U/PSR5SP
8Agtihw2D2X+w5awrmhC1Rx5DsFn2pLJe39c3rgp7HKif1kF2S2b4EZqZzvol9AUCyKvP076zpvf
aPln87JHI7uuaBKILdTQBdvIrFLPNimEQFBRPkgZUTdwBHzh9QC8WxN7NTqllm1ShgtH5OOaXMWj
U556g507+wR4+Qce8dp//9xvBJV5sSREozyv26ndXVsF4BHzMqawP7zs2d7/gFs3cRbW2wJquCzE
M2+UifUZfDK6tlQqfiBfEPvmlN5r/70x3c6rJRmaLCMHGYgdSq4+LYpvMMFI3Eh330xYrUBiLZ7f
P6Fbo2UW6UMaSk3SfNxKKDfgfimXRd7+GgCGsVk04qNNqUab0q6iJ65PqoE7xzQs3v/mt+71LEBY
Gv6VcCrC86Qbn8WPJZ+W5fD9/Te/dVlmUUHAeS/lIMdse4Oe0b6LHBb9NV0Om9c6Coh+5dAiarLK
yL85iY4+MHiUKHeMevvXgs280qEG0YDdi/HDC/kjixRavpL2RJCwdMsgvXORbgzSeVXDCJnJI6cX
WxV9THZp/SmD20yhd3Vzev8u3JjN5lWJymGxWRm03g0BpNkuZdxqXEqpuVaZjJdjESUrRhxI9DRD
AROa1KG9s1q8MQDmVFA7V4NCo45EAhM1CMHW6Ez+/P5Z3Xrry5//JUAPSC6WTcQojAyih6kZH8Pm
HjHg1lvPnmazRh9fDL+lrQnQKxwU1tZwr959661nzzILIrPrIjThWWmADXCHvlHimL+GBmNzrqGu
4xrsR8K2RtlXLzUcZj2Kfc2mjSy2fv+y34gX85oAHRuzrmP0GcPI+0MJT6GcmOsyMu+8/Y2ZYV4O
EIAFyyS3op0JV5+0/aSzhxj64aK4J3O89QGzeT2IE9WbIwX6ES6ho0TWMgcsKQdyFW2X71+iGw/0
ddL/y8gMlRXDfBZLq9J5CpVyFawdKjgkKLrv9D3X7lvncfnzv35IyZTKowRgax1nD2KIILtIJ7Kv
g+FsahRq3j+Xy2X5exGRzUsEoYTWjEAGveUXsfKYOZcCeYaWH8P4BE8IVM3Hj7nV3Ym3tz5t9kzz
XJpjY6XFLjYMDw4pI5pn4Nbu9B5l03Ji9g5ODO+f2K2bNHvGM4v2RqJQ+8jhF3eRso2yf4SN29HR
IKZWvLmzADcuE+k/XcHZEw+RusJ2AhNs2zJwe0PYDG0boLEWIY1GH0bUpQuXV7Yv6y7yCvSTH9si
y76ljaXvpHJuXdXZFA9KxhB14NrsdGQue1hP55cBGUXekBsbuE1MILO+f1FvfdJsvrdNs8+jyMC6
LsjRoEoB4Dv1BjsFI3opJ+32Y3rnGbtyn//hss7LEFjDOVbT4rKKc7VX69oV3rJ2N7EfvIHUVfrs
PG3llqyyxVO0XcM4IPkw3GlAvBEC59BKCwbASQ/F3y6IIcyv0OfjDnBvAlTOondGzY1pYu5mPymh
DSbHbpfAayprfsAxefH+LboRN+ZG9nYEaZDOdQ6bxbfOIQ8MNjZt8qkfyw+/9gGXq/aXwNSq1GnK
SLW7sWrlKu1J/1wqp1jAfidaq7wtl7/2ObNYkfadwgaoNGD08sFsPw0yWlkZXIcqdmeI3YgQc0v7
MdVJZDUweg77INuVlr1CfcQXeHThyEuPbKz4nXty47GZE4JLdPsDewuzYWmpGJ1cReQXU/JDBPSZ
1N2WdGh0pv3dXuBbQ2AWDxS26k1aB6Dutfb2smK2xQbgyoUJj6P3782t4TuLA1kGcyn4JY877HzZ
IUXtANRy6x5V6J/f3Zz7OkDsbBfYHuc73sM2UabnSf+aobw5t3OIS8XqZqzpzsq6yUeWJ3NhIUJh
UQpfoJzrZFGlsNt9/yrdSO2b8w6dqte2Meky2DrmV0hFYGXaPAdjso7Sj2kgNyR0Vo4ODilTJ142
Cx4Pv9RPY869HmAagAqPHKpdoLJloGDzpWR7QgHmq9XIO3v8f46SpjOLA1QPuYLhCcXzmW6oHfp5
Q+GWQu8MsVtvP3v8J+A4HAyEaRc0zC3Mh0IHbgdk8Pu35ta7z1YHRWfolpg12xZ29BqGreWpNntl
fXhvpvznPZnpzFYFFuENj20brVJoX+8knGK+9A3c1loONUmFpkN4whmx//7Z/HMkM+fSenifhjHi
PMzMJavdRgZeF6Oam+gfNDVXRN/V4Nz6oNlz3w06a2p4G+0ypzypHDIsI4audQgeyw5OprA2uXN/
boSAueaewiXH7geoocq4WsUGGgzMcP1LF2suui9TKCVE0me7SX8KQrbJkgPYgz4Zz0Olf2mda87l
9lELqx3zYsOjqOlXTerV4QAr0AthFEL7GB6TgPC8fzo33DvMucJ+xHRPM6OjOxKpl4Fpta9L/b2B
pWMXduuiTNGWpjfO2K6VMu9Mnf88w5hz/3OVBbQnlBlbHYu3ilrhWtnRjmlWL+F/fG8Q3Iqf9jwG
iERZYwlDStiRH0vWGy+QR3X+YNLY06MSzyGwRq5ZW8WXUEUDjFix36sF0AcUSN73r++NIW/PIkVk
QCRnxcxET2rpp2lOl6wNnp2eb5ogP4tI9784LmcRAyleh4Hrnu90DKdKWJKGz3YwsYeyqdUmKwz4
NiTWcOcG/vOKxJxL+achSCcaYILoQehdVlpHvj0K4RUOWsWw8SQeFV0I/9S769IbKXHTnsUOZPI4
9ieYepV2ZbTQsKp7CReQI4KC4obfbOUWD/lpeNALSMFP79+8G+N0rvEPg9CKBmgatkMlpxHGPsJ8
FTKxvTSFIZcIYay+eP+Tbo3Vvwn+dZNoDiPOLZmyYBt2RrTuWKvPo2T8aMdd9cSG0joUEilwF5b1
8hk9xPSVkkyf2oFmf+wF/9fX4X+H3/PTHzuk+j//g9dfczTHqjBqZi//85yn+O//XP7N//s7P/+L
/6y+5w+f0+/1/C/99G/wvn9+rv+5+fzTi0UG36Lx3H6vxsfvdaub6/vjG17+5v/vL//1/fouz2Px
/fffvoI10FzeLVR59tufv9p8+/03OHL/5VZc3v/PX15O4PffXjLVfP/2r53Kwm95+rd/+P1z3fz+
m/Fv6XAL4BbT5vBLlA6e5v775TfE/rdgFIQhQ0iTCXZ9JLK8aqLffxP03za3paSXZx0+5BejxTpv
L7/izr8dw5QCKCspTOGguvl/r8BP9+i/9+xfWZuecoV5El/n5yBjcQte8lxaUPia0kZ3+uwZoR1T
QhRR7+k2/2FFrGvcoTlzlixMA93WjdybT0UwhYfrYaBxsS4qK33ITORGYbTSb1E5s15JrL6wYGrv
BAvz2rfx38345fsJ22a4bFIaJmy3ZjEqAfdCZ0Fee1HRNRvRdZmXMvrQS8ZOYyG4G7A6WF1fXg8Q
tWPKy8jHsjdagEHBFKgMm3hloSyYyWapC0QzezH5JZXQwKNhMOFeH9Nk+pQ6ybnQFixCu2qP+5Y+
V2NWePAozDZNJ4+hNXwNIbje5ALWdrGgdBOlrPcZBKOdi0yMWpZWv2otpb7UQWx4dga7bq75l9wK
myP0ApDakAczBMsyNYfeb3gWbUJO4lU9NekrugVOoqpNF3YVhljJcRzcoRVD7VZFMm6KNNnlU082
dtI2nhVFyRF7C9jbdcanJIaGNy5s+MeWksH5Bt/bCa1Xg4cKpt7aJwbvdkpkjq/zKXlNnUG5ZtRL
v2guLT/lELu57DGRw//huR+xgrRaRo0/z60S4cVI3AE+QbefWMmHkxAfR6VgVd5W46pohXN2uou/
N6wjnFKRL4SbrlVW7XcujB9QJLQvtgGVzdQ3G3hOqGVhG6dQOoUXJuXFzpelzykNk2fAELoACLcx
4a7FSOR3IlebSVTpMuzDx7zMetyE8DFymhFsADOCiEc8awAjzyXPQi8zQr038yJb5n1mr2qnWXRO
GK3AZRlOTUqG0wCaAsyo82OKzgHPKZTxzEilt9qE+d31ZQJ1+9EljXM0O2G+iLgMjqIif7xqKRn3
EU23cgRDfCxg7zzmSCeGQ0tWpZ9Jw8KdVUW0S8xsMyWJjxbV6SWGufOKc1C60T3owFrtIZnC+ng9
ZBPIxD1Rh6EOe2TsEEm2Bbo81mkrh4NoFXNH3Y8f9dSYYFcAemtZGlOaIZ9hRFmfcz4OJzQYj64V
l3A8HuwDD3R9HOseCj5FLOz7iu+NYcN18lJT9ySAVrBFDNQ3o0g3QUPtj3GTwFg/0HCOceSTYfKn
JObJsdgqaG/3Iy3rPW7PtCU9W0PjkaVlAXE6FDoQvyUuWiVIB1JlZ7QpbplpkV0TsOfWjqd1Jd0M
ScJSnMG/GL8iB3sGNmJ6IyMocxcjorRu6GPFEUrgCNIt6gLkh1ANALfEktbLIVHyXHQLIZLyrHgj
zyKN9QFWxYewJM3JBIj8wMc8Qle10L4Rmo/WMNW7673TYQxc4MtE02APlYz5kuEPYifJNk5bP9hF
IXcsE4e64XTfXg5oIQP+AKb7PjNQnA6icVqprEZaVcpi0bSV/gx5EJ7kqnymQ7wD7R3gdULpy9AM
o2uTOP6c5+UJW9Toy19mlz9j919j9bW79KdYKCllpoU4zR3bceY9brHNuyblaDi0dJdWaFCxPw7R
oM6DYb3ZyJ6znsJigrHssc46kB8K6sKbujlVXZw/5twEmDBV9Zpx5AWaLN3bNRUrmE2jxaqDsg9P
gvDF2PFF4FAC6Z/Oves16ZMiwZYo+IIypbFv0YC0xcJjF1tOjMbn4LMFYc5gZOwxGli9l1m0qm2W
+n2PZRDscOvH0aHPdag9obK16dTyTdjw7Q/aujqmXYPoyotHLLHpSqVTiRq6xtnVVPphQi2Y5meB
ByuGwk/A44jcZhJfK0aT/fUgtUPcAfY+ixquGOt6sqwd3C2LNzVkH0FZ7lcZGCZgIcJRY9Q23U/J
cI+rNmtcxySFG2MzakOeZTEKv6ufE5RqiJKIC5jXogRnL+zJ5i+AxGyGsf/aVZOCnbSoXuyIfZX9
8KmnkVpqBbxgITv2Icg6jwSRnxcW1Cqy7Z7GGOa3lkTx6GK49P4Yunb+zMYQt4WBhYMjsFWZk4kD
AceMLDG0Z0TVyehxi6/zYTgZxfb6ktsODGbbvkKHijL2gKV8s0DuWMJZYNxdDyiRRrCmkS/Mcgis
DxXkEklprIRV18epDD0olUnu5ejlPyGlarsDjL4zmZEDIBdyNSEPeX2FJknHJdB7LjlW6Uezr50H
ybRx7mFT1k/YEUTQvFL43Vtxz48CzCgUtAV8+PuqOlTwYPESo++86nIZi9wkvtaZgXiDl73gL8oS
9ADVQLMh5B616Frhnl1HCzRl4FtsA/+ZZ1sykkdpX6baK1mIkNc3ZFdletFOEWZpRFQvyXQXezJP
NjqZyCKZ+vETLoyn03OktFpUDC1NVTGRLRuo9Wbl+c6mgANYso0W19gVWcsWtsh/PuzWQ8WD6UM9
8bf3h8Q/nQpoiRZqu9Km/G+JI7PuCmYSrvF8cAOrj4mHfp0D6TNZ0aHNzXRNQtF5XRWgKtEPxWMs
A3Pt0EKuSFY/521AvCqz+4N0ynWdAtudcCc8xNaOX+MUlIjwoZf8Me6RgoyvDzEBXOaUQQWAltXx
XiF55idtcdCXkMM18P+cIjc1T7iowTCpJE7vmuhvP+VRsak56w+VbtRJyxcFds9hSnSFOULDRzn5
qCRBP9toC3jkB8xNDXASczs4s6kPzoUtxXpsBXOvf9YSvQqt6iEPumYZWiP546ecD3wNTuSmt5Nx
1w/YvLuWased5v3kJkTlfjvIFJfXZCDLYtEHE5/TH5OyvtigQrlTl2bxpcuBH8LaT3tZlrdeJBt5
iC+H0YzlQV7sp7O2WV1fXf88EKJbwRsAczCQY0DZxvFGoVz8oQWeCpXUYsdrYrZeE3bB+rpITpsH
7PvlEbApfpqyLAFZaOKekzl0nwyBcNGZD/eCkS5qZjVvpigLFLWD8VnAUqjpU7aoo4KuGnLPjcq8
+hj8/FwZAERhMHKY3VjmvBkAVvV9KCsSe2Fqt0tnBJhHJB0Orxh+4PlArwCqzJo0KYhOg/OZaMUf
AHWA7DaoB68LnOrcy/gJHERXdbF91kTrEwi9uevUVgbjZiWWHbaYj2BshCu0r4xekBnZKdDG4BsI
4x4yOTU20eO2SFh2EPGalWnmRWYgVkN8IWs0ndrgO9Vezdr0mbVNfxq4uaTpKxvrdN+NZbUaJno0
q1IczNi0DoPZhWsnbYI9iaf6II0REn5kraxhFLvAUNhqtECXpt1DzMJhnyWdWGTxNHl9Fg2HrEz3
EJ6whzQTybkNg2VXE+u5uRycpHRLFWMDVn0ZL1+8Fnr0wgrkBDuHeC2N8c1G7DEeLXTzobnP1D4S
WQ+8pNEjhrdeAao1LnBZp5h2T8PlYGlYQUMfmHtTL6d1hMh8jC+HzAxsH+mNg50GFkZrhTVmysgy
I0HuwZS8O2LNuKq+daEgeyCJlYfdiDyrrlwHOUkO0HibMMXIcsAl88mFDoF8sad8Efd94oJMtidB
52yDKPvzANt8siZjuscaLfebklenoujrleQK1tUBaIXjNBbHaWTaN4PCgSRnWvOS66OKw9fGydp9
uGZWj2xolsQfxyQ3fWWZ3I0STfE0gxQTRtkbHUa9NkcZLi2nzd7Kij8qezoqmK77hDull1T2d4wl
7LJHEMtAd1hyoyrXUzsCgDItExHXRyuPnafpsvKwA1O8XiCfADqN+QOYMpdtR5ONYqXtHh8OJ8X1
EJTFGxAW1trm8VmjkrnDlOcPXZksCizJ1obQ1gfSNa8wnVPuUMpycV2M2RYffcCgsRJySKgX1WSx
h5DHYqeqzo0clm8MeM3Qy1oHSQkfsosHykj9eD2YAMDE3bEPbf5oOaJ7aAo+Yps8fNRxc4Ff6xZS
MOM513buk9iuwKZry3U2iBp8jm78lE8Cw8ue2CaEXMwbqrDZoPnrS9LV+TFPI2w4yiyD72qdrK8D
pM36wNO5WxpttlScRk+gofVnhvo5FHxn8LPB/mt4/mXIAG+r2QjOTVvD3liQT13JoqcWkfQQJvWj
hauxqGtbsoWyVQY+VVedaRiWW0z+P66vbGnULqOD5eVQWe6sxqbAA9WVa0ch39pGT6Dmd9bKcdBj
ItSdYsjfZ1ILJufI6aCpBWXIvwWvIOlGgaaPymuMoNuPcZ/vQ6iDGWHywIdjIlV8RLua9RJ2j6Ri
5BXm0R8KlZcr4wysnXMssfA/hqCTuDwFJTOOi8gdyaS/YnA+JU1uvdg6KFdcJptgsKNFmffDQcK8
/c6S4LJgnUVhKjB5Gsxh1KHzrFBUTU6gTMwoZhO/8SFCr0XX2btQBMMDtcD+Au8r/Jpnq67rTb9M
BCQbAMfuCJKNpQvzv00/oN9KWa8A3la+HHMJVaFofZMUg0t6vWehk2HBY9zjehhXwctP392yHUty
ZNZsQ3I8Sz8vxtHokLQ9HStvqpx0BWDJdmBkXGMDAK5ZQBm4QOhQqazYOLHYEsteAk+AYhKM3UTu
PIRRi8SW6OKXsECGmCexCYlIcErYGB7gBVujF7cB88gBZrJvdLyJG8deV11ue3VitD56mdjj9ScD
yK4sdvymJc6qSU3z5ZLa99MkBDw+Hj1iB+OnDBSZyqTqqW6LyfAr+5NGdkcCRXO+HigRzo6VgQMJ
a6oOvGudc0/Gryk8/j4ChOdRGr+hjxQ0r6K2fQYG7cbKRfxxUJ+rVkkPWIT+2GHF74Ie67y2eYtW
faNBGNIZdSfkaDy7mtpXGPxdDC7Sck+l/nKNdhLUaKycoDrlxmslzV2L/c8H3deTT7FYOqjWQ3cd
uEwDkjQQ3Fmdj8kOMJ0GGqw8iLbKDuS6gwAPKSwbZD/0KvYLrIeaye1aUh+CBGiPOFhPje5du0XW
xbYxfxTonSIqMPcwthqxBmhRj2e98oXqHFQ2UwHIFGSRlm0bLvzT5CIjGsS1qFsQA/qk1vwyqqr1
4O3EfSyhzMWIjthFplSK1iH8RJBAQj4x1IeSoyYf2na4zmPE8LLniR8ZAx4/QZJT1KZyKzNbLsMq
Kx5obeCnLHdZ6ay71GFeR4P6yHSBPI4+UpJUr410NvDIIo9MTrHXo5UgQLMeX5KGGc8xi2zPDkJs
0u3SeEZ92VmaxCK+0+Y7EmBFjOBerHss7/wptu9EJ/5zu9gllYosKrMo5Qaikz1/qNtSkILVA6JT
Ua+iAMibeiT2fqrgjQQiCeQnPa/2vNC2X+X2Bt28xOd23a1lHURYJhvykuRJPkYMjEsYlLs0qN4E
iJgfgGcBAy4cXmDaNhyBb3Zx01xDmVtpWsMnM2scoC9hptyl/MmCZeCqL4RYkhoUk0S0X1oDT489
NukGac2zaYbTHi3Mme904g1hAwRMO1pnRaju+JhcJRc/xQok18F1R8iVtmPj0vwcKwYqStRIwsKD
g9o6B0zuDX0maF/ukSeYArZSjUkxlYTqHMOvDVpPtqOj7fhtOYnlaGTxnrZluWTUWktl2ps+to1d
Ymm2ocjgn0kP4Jqw+uwrsm6rMsoLD4mzcq81Hf045+thsKqDAn5vEXS1WCJzYPkJ8hp7OARuC6sJ
dqFD2o0MKyi/jQQAvwKtuE0k7jm7Yf8/D/kC1VOOyAnxoRDGvFjWofmtFzHY8Ei+EdagDD51z2WK
0I+Ucrfs88R6aKv8zU4a20OzDwa8zdoV+GsnNGSH/jWNkAG4sr6+tLH12ilGBt8JDcOFbrbYFGXe
PGLFcDCxOvCGxiCvItCNW4EtcLi+DAosrTgqZqPF932uwNecCgeESWS+QHuBF8CgQD3LRQXYrPb+
W5hAmuAzeJgYbzJYQmIJAKRI+WOYEP6ALQx74cgyp1WzRJmmeAuM8XtrCHRHcjmWq4pJKIqwrgEu
J9oDDGRCMx5wWM+trnnUpiLfUIId19eIXI5puBx6J/dh9PS9LEpSLQxRqA0RLNhdDxkZpmWHRLM7
Ze2wtLNeLJMoz4HUgN9k9ITOLP4DKSygh2rjW1GIc163iziL9dvAATXO29HYw3frIkrLkk3blSC9
dSrbQYhnuBlz0scUHNoSeKbHyYARDI0fC9s2F03fSX+4rPbjuNXLDl5rIM1HateVUnhIXUd+3XEC
RQP2R1geYj8K/27+qkfkMLQc9Dm9dHTyVMKPHzvkpZLsBNe57nmUdffcArQIjmR9pF27DutYr7Uw
2EI2tFtVAa98hfnuaKqIrhwag4V3eWkM0yIpqHGk+UhWTSWWBuvLvSPGjZQEkKzmR05iurDMKcTW
OzIQl67fUaYVbrHdFafc7mEZ3Vr0bYyAmQt7M97RFJSjNO+/XZMNWCMF+z/CLaigQI0eroe4KL4G
UdMC4uQ0G+AluwcDKzSk/+1ma2SBxPI2c05dG3xkyfhKrbh6pWF0BDU2fLMS8tBZ3Z40xbEqm/xZ
WbgFfXLRUtT1V2JZ/UeYBWMJqsVTm9WfjEhmCysCErW5Dq7r6662j4jFjWtez8+2BrIwLoPQKPhj
CsmWK6pcniUorEkwBTvoE4Pd9SfMhZ2XTpXh1g741LYty42TSA9S2X5BBGSr1pBguVuF48Hq8nCp
h7LzikqZixAL3zXRTvFGihQcz6B2yzKpPqBtglESfo8neHiUwRn9TvQIA4jkWOWo97VDgGTdZc5q
MY43Y4J0UBcS7uVDrRcEof6hjVS/EPqSJB+tDMMpn2rAU9GLzpsmWaskJyuaF5vSMo9pwhPgmHJ6
+uPOJAo0TVhtJrs45NKFqTGBTSlotMTomUfMsjjBjgIIWKVeR1k+wlIrwl6D9q8ZGkzwLMWATBrI
EOyqIMO2MsHjlI3B6F9fitIW5y4BzY+oNPUgx1K+kcfIUCaJsa9j5ixEZsRLqkaEWyBGD4DBITyT
F+Mt6CbouME9VO69Lo6/T7sC62fDwloU5VqLzjOFIbhj+F9UeFNnDI8E0ZOT1n6YHCS4Kyy1YqSU
N8LInSPa5grfRPVsYbAiXUjURRZJHaA4UgLkzIPK5WYqv1lYdrpGlT7kQ1oekInxJFKvjwGjSMNf
tpUWFRsFjuo56a31NZWoyiBbA8ZRelqJT9pS0aZOKGeu1P2ym2rh6q24rDnjQVUuiQ29sNA6f6id
EXknoCDvtLZcNd2ziVcYWLsj5Sgk+D+zPps6KZvAhP+WVxfT4BmNrHfT5QCPWigAgtM1YzEEEezm
HAhasBhIQAuNzA1aY6KzruG+Ejf8qaKD22qtzlx0WxgTs5fr73EN130K28SG2atr+mjEbCyt+tRD
8HgAJwqt1WBHIm+GNJhG4g0pp4fWTxooTdHGGp0qSoNDgdRE2ZQXTmucflWBOFkgIb8yA3mVmLGH
JoUiQwxGujOLaFrV1E7udHNdtaez6ySxNrG4iUWKibTYzwsUgwKRwy7XKZIm/TJGZoE4COcdFAbV
o6Zw6RQh1u7OwB/S0Sgw97YoFvZ6OBWqWDgEOE/g2PMdw/u8KAG2cg+62Aa8c7e6pG+6zvgx2LFY
w2y6WvRx7SwxEYdLnhUxmPetQKIIa7OW41EFJiha543bs7R+mZyQvVwEwFgiLHQKjis2Tt0T0PQ2
pq9+2NDinqXx1TNtfjFs9ElQjlGD7ofZoOkyC5BtcBY8qwOtKgcaZI82LUyiMMW7HiBD86e2JB9g
Wf6N2gGqkMxGBtZw5PmPqpLtrK4objsUC6cdmFs5AfNTYTWHEEYXEbjXm17Az6Ujwz0JFf9br4Vw
DAPfweIcrHB0Nvx8M9G3HpECOTCvH6bPI29IjVIGmubossE2bxuN1PIHFdl+kgTBOcuwZ2uiPlvD
3h0ZAjgkYvsKhGDS0WYpmyg6jHX5fK14xYFtLVUG3zAdWnR7/cnM+LiKHD2Ax3Ip5Q5jB8S10I+8
BumeVckr6WXmV3UkPtghLFmL6hSByPs6BvCd/yNLr0aXThDUwr5utJA2SX+Y9ZQes+EjWreKBQYt
fIbRB7qjl5/MBgDl9zMRV2Hwz/fcMZjBMPYNJITFPHp2vFdiNBMkw9MyTFD/CaYt4/RDQsJ6TUUs
/P9D2Jk1yYlD2/oXEQFoAL0CSc5Zc3l4Udhtm3mQQID49WeR1XFPt/vG8UtGZlXZUZkF0tbe31qr
0418uj/LBGFp2fgy9Wq7k8HM3gm2oFuQBRh3T/MvNIC+tPDiuDXY4262H5H13mPNrceavdSOm8JE
kb9yAhMqbBJj6jTI7vSITr3VlD/UwLqoRxp86uccN5IwmKDxRl/7rk1nUhoRWUmqP0j4/z9XPSYY
wqUc40XB2e8Tuznrg4xNU4Wqt/WirvLjcnLgaJQrLy47JEOtLanSBQ7BV38p6dUTot6LEDsyzLPE
xRbl5/sRdcoDeh07LAH5XJk9K6obkxoxSf/vAUOK8uxY+f5//w29u7PLv/+ISDn3tpMnqCX/PwFj
Xu1TrD1bp0O7SJNfSuijtgfYfv397H+/xuD0GWMixeiWsMGikS1JaQzGXy3VTwNSw1INg9AYWdRN
nBfYIrnfdDcfq9lpKtvHxVuQzkt+cK708/3FFBrEUks5HO4vueX6RDQE8UCEuuPH/A79vHMGuPwg
B5hqhPXcJdrvw4cVR6VLny+3IByySzMWyGSg0sljFn6ZQoRy3ovjNh/l3lmLOsmBrDwvFUqRU1XO
TtQH5r125j6LlsgdcvQ1m5q/DaQKPpuArzHxC/tEnE6k8yjcXa9VkTZAIi90yeI588lpst7ndZ1R
k4WLf5gcoy/j8qBMZs8tyry9I+i3e8WfydZ5Ko73wwBRQRl7xDE7D1nQz3RuvoM4ttC6+bB3Kqpo
2oZU94cMZy4VSX95UovrXhpc1mmHugSjHww3PD+7zQsGfQggFwcDHSX+NrqPmdt1iAESXpSXo0W+
qVPzZMTI2kFC9we8EeYUQxMAL+7qVu6+yVHqtisF1gOM5a2Bk9sxc42I71jGBBebo2ZISL/XK9zt
hj1HtLeP7M7Uoa7z1OFqiGWhhs8Q8X0loJUOvqnxsZRwuD81sPm43h/meZTp0gD5hOPUsEC7zfOo
kygiPIMj6VrTv0g3I/cQnSdYBJXcYOGE48daa5JASMtxFTVHnLiWY8MQkJMgXHS5NEwlaF64Z5x3
g2uB8PgUGQVToktTHUQ9YNMLSJgg3UlFfzfax52cF/PQdNmfYlXuvs//vp/4xv9hIwkCLI+/b4Qr
rkoTuChy74t/32MaS42TMCXyF9bXeBBPegl31MH8eTeBhjr78La44agKa68FY/p7RUO3bRTcDVwh
qMqSSfVuosawvaGaPa/GewsX+AhPir9Xk7Bf+84N43wZOti9uvu+L+vnzpUpciZ3H5Njj84IlPP8
tOjW4uxNzP6BXvD/05fmPMAOui0hhDH0UP69g0qnraoBabcITt9QkKH18Pixs2c/xdy2r6K380MH
owm3W5YE1oK4BSR6Mg3vPtmybc/Z2n2dwnJ5VK3rP5uMJV6DSZwo/H5/r3nzQgRXw/1ff1gFXf5v
6QfDCk453dZygdQXLIW/FXOuhymKYyi6DiL7WgR+E6vclk/D9hBSYY+zu9RR6TflExlE+aRtUSEL
EyY/20/cv9RPiDU2OAdFNUfGzELKNm6X0uzDbYaJ8Qc5ijn46/7KevJiQb/shZE9sAsNspu+mPWY
jZY8Ev35Ps7WAsuGFV14Yg9MP/Rre73vA/dt4bcNAsBKEWuXIpnYDfVrgQ8vaPUx85194RiEChqL
qqJCIBjCUib09pb1QJYK86rRCd7RbvhRzoH+VcpoLKQT1aUwcbAELB3qir+XFCawEzY0/MxwgIcy
2bMu5EltHvWM0h/uk9+Ai5BHtIHJY4Nh+a7BEnxs1ToC7hoVpoHYzO9TXziB3Khf4nrwjASk7wvk
tq9r1INXTLI1UI9OMYVPZUGSogqa1xbjpjO+iZaMzADkGHjG6ro4Nv5CPlWVem398ldhiscMBeNf
7VA9trjxP67CzBZg2Cr5DOctshfM3Tn1ANOn7fgtuY6DvDXn3EN0UziHmDKs+bhzBBd7ygYFl7fJ
fu9LE3c4PX5G/5Al8BGMTaWzV19jwk5NX+yaitEj+pPVzu3RoyYmmHDqE19YWM2PMyzTHQTg7PSo
L0iaxqA23De4FM915fLzipiTl9wNfroTfUIpiOjssHiuELawLwT1Y6TDIs3KBv1x7Fl1VA4DT6tk
KiDp2q18FZ/mYNv2JkxCJ6TUnryxbBDOJtvYRSjsM2hYjOu7pT9NNe+uTjmwqHUC8+b3A9l0J2U8
8vwJN+ZynIfGoC0Os0SO6KyL30AoZLaXofw5+h47eghSxqF8kfNp5N7fD8Q17rHvIFms2vZxQAEM
yqfrP17a7WvSL7vd2vgEecxVAjpPP6CL6e2DqV4S6aCbOPWIS0Aj1y1wfBKoJW6ZGPUttEg9uz9r
XaFBRVXT7v7dYPsRzRG1MBoMCZTLr5Wk9HPZTUsyuaS6ZZZ4B0fY4jyNDOG1bkOfCgeSBunn1Sfd
gF7yy569r554DB0wci3z3T01Rl7ldCy6angPSnMRxPTfeTBlMUSt5mEyJb+AJ2uSsVm67yATIy/A
QC2rxy4RLF/P2IrR3cxD573tJU7s+od0m53hVfaaOXn1PNDw7M+zPjcZKgzbi+IGbPjZ9GrPdR2m
UhIReV2w7tDLQq6YDl61kuUrhzLtGYpj/Vzjsz4sGiet+0spMH31SkGjdQrUwdRA17L12YSV93J/
KHX9Dmi1v95fCcC4qedwlhRKvRi51ic3a5a4cD21o2M/38rcAemwPVgF/G3tfXMSPQ0OeTGscHSh
Cn7c6lSglkAkfNYmM+nN5eOpgXPYOUAhFcCz6dgp51hCxG+x3ry5mrlHNWkfN8KMgXC3JJXTI3Rq
GwOPkJ+ckV9vFSBNaHwiWQo029cAA6tVpl0/OLcccF/aqQacRFWE1/sDJp5LqeoDdplvAviLMqX6
hWL/0W1V9kU2DsZp6OTKYjnASBXSkn72biuOpLfNOvfGo2Z2y9Qb/Wk3qbx9pYp3F+2bfIMugwHR
28BRevtCN+Ccz5ik9ob2564WxUXkGInrGnMYTfm4L/rMvpFWD1hgDIocVF5vq1nZrqTulBIYyqg1
+EbVgAvFVCVU3rOO1iXDvAy3pJ/jDq2c/M3aR0U859FbnchbsyM6HOUXBmC8BP7byOrBzIE5IUcL
Vh+12HXOisB6AYTPX92IdtOQ+D08KLxuoVGmZBe5PSarQdEnJC8BE+AvJ0L5rKsjKIB3bGdBMhhy
KjM+79qFBVjp9GGq3Ze+MH+5ojyUYzgcBIE3A+n6Ih1gzxc5HRxxBvJtzaqdgpQmaSiPfK9DAMZ6
bGz7jazFnDplBg4aEdcDlsOyv7Y1WQFnLd+Y9XwU4y0/AvKGkGGVdN8yTZDLslooh5OwNlinFabR
y9T9BPzAE9pXbYzJ3CdRwrLGDDkcwJZvbo1S0qmQXgsVCew+vV81pAR44mCUUb8R2DTtJfoLLf6v
c2GdRzTqcfmr7se4LC7iVKiJ2ooMO2sAmIxkigRVAugyuFVBVLEXV7K6dQI/uGIHhruKOsd4Se9J
nA6eweRjixxkGyECOt9JZ/biviP9rcYaH03CdeH+T99cgbm0cNmazi73En/YVR4YvaxTGEFAmw06
HcZz07dGYUbLA/aJW1ikQhTwVObjT9yD39l0MPRhJmihEptiCIE4LEgXItfRXjRLP8Z2gTEZjm+C
tjAuy2i1WypMsXunhctTCMuxcb2YTJXXrgWcbm3wXjgo9lvgNhobYjKw6WqarIhwAJsuW/Q8GOCJ
sD4d22Hnwd+21zgtDD0S6OjMnNhZGNvApJHLl6BYw+O0Yn+0P/mwnCs9pZKFxX7M9S8Pcnp4e+iL
rEqZSLB8EafhDopueloFlBc5IdE0kvd5bDLEI5gnfPDY2rzRjSpwKK6cz5ASREIFOCX4i4mFhzlK
gL9oojArLZbRxHQka0LmPMPYp/w6DtkOmWkrOADZx06O3q0sz7Z9Q26RPdXcR9gu88u4oyveG/fj
2dNjbLZ0zUyKr2KEzxxH0mbtPrdhWcRQNX4bTbgdHnI/xnJP+vI0FQfORzT4gcNj+BqOYL1J97MA
wrtDxA0D+IXLATNDLD+hV8StHtHzHHJUEK7zE87Zr13WfmsXN+lN9QumTethlY+hAXMEA8wDgsK6
E06iR5y2PpNsonHJ/ZShMMB6Ad1CR8bDyAla/s/lqkREe4MfH+fIThNQcOnGK+5Fw4zdg7relwrd
czvqLM1wfE9HsJ+ABjHD0oGDI8NApmPXfg5Di8FZgBWzZXZ+qRaYp8Fj75BJP8GflCcSPCK6wo2N
EEdDpvFhktUv+O3DLl2PGH4sxZFbSCAGlA5xYDDgssDtkRh7QAWEq8zYeef7yKjDr7zjllzDIK8T
6q4nmPVjijoEc6wJeQy1d9w4N+y3O7607m4Mws85Oihx6Qcn1WQPPhIQIz33U7pM874BsJc2XMh4
HaSKbaWOC/OgBJDuiar+61qCNOf+zvMVlnv/pRJgkgw1h3rtP/fuVukBkUfNC/k6BiRYNLUHX98S
9JhYdmKQbzDbSQS2qqQgOE/WsBm2tTpN/VTtYNiH8UQXGdmkOeQROCDtgcVHVRWgtjbdLUOLGKof
6FEz1LuB+wvmfjhr91GHT7NbKT9AGZgsC7D9urOfwpJUsRJzSrs+O/gIvNzJ6vNA0TSqVqzXcjjT
1pv3XdCzXTWvGdwdBw55IRrwWt+GfuCxQ6SNwchB0Wn9U+4CrdLBCOoG7cOlxPy/q8AaqExNCc25
iIZe/ZKBEnuDI1Lc2vDHoubp6il+VGWe2tJ7yWRTRdAv/Kqy8tJ2cl/wMnZbvRxNHyZmloeMhu/z
0GEfgr9ZXOXKgbnFOIJtrV8CufLEA/yya3z1rWOkjuHMpGK6QPgQKrR5BxyZ+5pKrEWuio1A0eYP
8LxGB5RNTrLMtowyW2X7eoH2v8y7J6NAJvrhPmu4Qh1W/FyXvo0W7XHY7GcSde78IPL+19iVD+Uw
zGAawQWUVVoL/7014RqNsgUG1KGmcDBZrWaJNaUhKl0cg8EVUivFLE6o3ZZ92WXfC1tfgfY85dI+
ViF9RA3xGowbszKzN2S6HM1ImpgjB2xuMTgxcwYBgfgGz4cmFuSzl5U7z8kOUyg/9QPe41wEb04H
VItg4wEKIXBLIsDZY/wv1ob8UAb5jwJGEExV5uhjrjSqoT6GQp5azl7yDA3gcAnq2GQ+llksg0WD
RD71zDvyggmbe8lleQGWhJme8TvgNp6mIAyL2A7jkwnGfTn/QoDNiVNjr1jv2TMf0TlqXJg++UBI
uGLm2BEGa9bik0vU3mYltDn9vpnyNgqG8qoLeUY6QOKNe5RqPi83OL2ZY1VbKKByNAIb72sO7Vwk
l13hulM8TpnGe20QSTkPY0SVEnGhMLBEVCrqS7ZDv+3BRyE8rvi1R/orCFCdGjOoRztlfmLBcOgG
dtsZs999zMZMZZYDp7mJraM8rMcTSXMcBfFtq+p09Wt7wIK1V2sO/7KQxs4QCPAdLO1kJZAjkZMD
0Au0K5pgj+0aFRd2Hn/B4bNPFPffYeX1JVjEEM1L68SlC01hOXxpQhQczIx94lXYR0MSZ2QGnjkb
LBcrjGrbHBt1oxMiyaFfxBJnpfW3gv8LcpowWjUrYHCL3kDjgZP2JKhMsBP9gAx1sI+9aeTOt8MU
Fd0WLNBlv6axeobQ3a7+Gk/AYHdYown4F4ws3Lq16VLzG6pRxKPT7IKjZ6Laod8VBY8AxdTxPOPg
wbGkmZZBGSaxfREGKzcPTbGlQCRti+7i/XPJDdZZskzDGV3jX2uXfcUtm+8GpllU6D7yIF6MaLk1
PUmwRzMuSOlBFhziIB8rftVaG7fk7BU/CTsPRQAH3xBRxgYlawYF+x5I/M70QMDRFM1PM1GfGFpm
Ucnxj3N/aqHTEKBHLNooIfYct/srXzVMyXEMi4LppXCQeYo5ztl3p58aXlahn4W7LQ5vQlB1pjiN
qWKfxYqyJnCXT6uEb7DjB8Wxr+AToBv3hQHmm5DYEGM008SOaqKCtIjJVD5c1ruJ7KD+i2mFM3o2
9yZpAgdhvSU6U/gnRPj+zuxc6AaGwtssPCadrs0apCVGoxlQQ0CLw4DBV39sh4ZFC7KEJQCPbMA1
ijxvyHPKdYxA6x/WgXGcalH35NX4yzhbhu3q7KGE9SIavo59mz1gCQ4izr9uckECTm9nXSDTCiHL
L6OrXXATE4/uL7vta1JhCWuPHSLCnxrG/deFw7c7nPkfzLDu4RP/bHMiYMr1fSBrNKQexuG/dfsc
PcGrBrMb3NEbszL1YVwREMwA7tvTfUJcwzfr2TQ76I3yXT+M5aUqW3sACoN3h+a+LnhxumtTEPyI
sCHv5qNJl2IN7F7qYQTx4ECUKhdB0jBnw0kTvHF/G23eXyq5RGWQZRuqfJF15Z0LZ3ntO0fc8hV8
Sye8IvrgVgw3TdTOgYd7I+p6tUI87Cc1CbMXtkjoLt2+OuUb/mxD89StGjBd7ZZHpx/5Y4XNJzRN
v88x6Y/qpRmeblDAurtlk33CFeqLvtOhwFn6PYLN6RF5sohOrLR/6JnzBWz1cjNmA8oZuyg6fw76
qbtilvH3Q9DaazES/gfjiLtR9z//QuBsMeMTMA4DMSbo747nrUDKJfdc3HUTQ+60087JtPLi0s3j
zywvgFVWzAcDjWdI1ukTrcyQzBxcpjOu4suo6xSDbIJmXK0jta7NfpXaJvdOrmFgvzvXO9PCHDe8
4pJheb7imtgDNUQze+tU+ypUiYc2S0I962N6sfYRc2weC74V0ER/IabDgRV3dwJQl9/WxiJVMHSy
I1rmL1M2ss95AyzTZcMxEGH3Tr0YDTf7lWqv2jOOo/Km7+phPpQ2I0zOygn9h/uzenvm4EDwfzeK
75aav3+oArCmh48Umqz/tIm5gv7R7SDRWzFxT+6wkCuRyymDbfLP6XcVuOKSb5rpVjufCLPBYXCQ
jhuFeiEnVoPWdiFDczlCyvGVKzU4RVo7dY/3UXirUJqjmeD/4Ya9i3P+/ZsHQoR3vT60O+59mPsP
o7bewfmGIO8d4jffoI/hdrdJ7olqwQ1tmm+D3aLP47t0CdtIcMXoRvzdv2+HcToMgn2RwUCOWLZL
XAdD1h7d2kmB92Gy1/yJc/f+a39wl7x5QQBGJ+TU/Q0p0CPBUj9AxtdNAX0TPtovYGz8p/szHwUP
OtnrbVTa/VTI2UWLsVjPTtUPtyGQGD3A+/M8gKq9qe3BkhEw9Bj48XPpsukd5Cjao0ivtrq6lQrc
PLRqIrZaoQXj1oCz/P6UuTVWbhT3qJ3Y2Ywu9im/ah/Z0rTp/WvriGa6R8IwoRYmIkU+2ngeq1f8
ChrWO5DY7u/cVA9BwDKjkcrVDc2x8Gk7oyH/ZH0uZH9yaD5+skLDNkuE7ak303RDcuF0A2ACNqaB
omN7df/6FJByXwcaYvQaGWSuV4Wn+00ZTDMIMoWzU4HxDjjhQn1CszWeSzFgx1U5JFIon3pGFZoz
HYwHMtbFuG8EWrR9mXxwBUX2TIAqRhmTZUoBISeiqefLsCC/GM35E7gVbFOB03+p5TRHoikfwU6x
lwH9x2Rc2mJ/l/j6N7XJDivHYzsUbgKg231dwIc9I2wZZOnHHcQ4uiP3KXHWCMjEOdStqYUxzMGd
Sh6XmzQzaOvPBipfvKUS1FujcAAtsnZ6YFwlFcDHZxfmqM91af/EIP+OZXNIswnm+hibiIBCdPPv
mVYL6HZp5gUzrdo8ONOsvoAWMxEGovIW+O+9lyE3xxuCA7wwsBhm7NHvJ4qjMl/TGrrKtyCT77Yc
wiP3cVSUG6Xnap+fqTzBdD29D1TzOkN0K17VLAQo3/ZfVqVTyhx8fJXTJpQZvSO8EjuwWMUfaC+A
XXgP/1wY8B6Jv83tqM8pD34XZEJRYJHCC7P7pevRaCNukmcMPVw2NnhbU/Mdd2cbfUggHINsZtuc
1q2v361uuAFFeYbKL2/2NUOZ9rElu/OUg5VHpWakIp8weQVz6z73MjD71guDZwoU0WnL9D4WbRAL
9cIGlNd5TfVe+CipzeZwkdfowWkUdme5UnleKZsPdPQ+ybLHsceb5UV7vfsqCJh/ag3uMBRnVM0z
oBiGGLoMQnmYWtwp1KURoOKpNx5MsTSPXmnylAADgNEQ7iJ/Xc21MT5OlnWlvjAKoUfYd0PkTN03
MLMtwFb8mCJldeNj8H1Lm7rBnUXf2FD+GAfzYHHwea5gWLIDB8ROXHXrw2igZKM1sj7XlwbO0keY
V7evGNWG+7b2imSFIm+BlPuFbWMMkqOp44Xta2AK9ZALUBDOwJsnSWHDW/s4qUSkWFWKzbqIpAqq
tMhZ+blHm7jsdPit9lw/RQ7xGItk8Tr5c+ocIA26/Rpa9Sbp2x01gYoO0/Ycb3mzXChMkAMHoyKe
OcANtt3XjVHPmDzu5rCeRszol/wPrkh3E7LfLzkOth9q0gCXnffbsDXrUGd1ASDxWdSvhnVf4B+5
HIfFQLGBU0EcwhIAn2CWCgDxv1rkubmkGc9CeR3KhYrFaPcOD92UtScoWMI0GKrhlTXZdSbbLNHr
P3Va8HjUlffkbJRCnYcctReIpCkIvvGlwWGodNu9RwvwhIj+S/KBBa8y73C00YqlCpPzQ0e9Bick
+CYumT1/sMw92va6FfZksNBXjde85mCNXrwWDSN0794RlsP32kcnWoGpqOvOeV+B0xwh5hmhRAdW
TxcInH2IasSaz+fNAvh51iKPwtpbvyEtGNfcXL1pVkABFJYb5GSsPm5Nkis2t+AIAACxe5sCunQq
+WQ0MBvX824aCdAJ4oant67EBSL0oq73pRgPA1Jhtwev49HYTNNrXTr54/LorpKdNVSOcZ33MMje
XpaS2j+gkv9hA7DGgJPkPoQcHif/cTYQes4yhlFiXDp6vCKDfdhng1vuqmWkTzjd/xj5VO9IW4m7
aHYIGueIrCtcqmuHVpNLZheiJdMcM4LfkFf+12atqz2agPqyOu23plfBI6rhKkYEbvsHoyPvdzYg
wKKJSg7yHB76sHb67XK12agx13Np1INE7OGkqkpYG46oIqJ5hFEs7E7gbkH0zfGdOpmxem60F2iO
VTGQxU6NZiY/AGb/A37mbW5z/7yP4GkBHwecfGEmCmTxd2+LCnW0qHHVYYhRmIOBTQEiUOdPLNCQ
wrq2O2WLBDvNG3Oi2Jg/3ArKQQLSdDENqij/U8jb/db97VcKQYFingEGBq5Qv+2YWO15kINtRp0E
YSkWZXqb4PC1ayU0OsE6v7rz8JfrBSdI/B8XbE1X4hbI5qrnP2qqkJjy++dDwbtRAc0M9TgWmu37
/6h5J4k4aLsotGPAo1WuXm4T/g6z6dJx3Exl9DqddJbdsglxCagD6Tnzap6KOqdPYQ2/HhdtgRpC
0KQpXLkrjBiuqkVBv61UfsOHo0+9r2ycIXFGzuWOdWx4+FjGKJhoHBCqNnNh8wOCbZATeQtWdB3v
L2vHew+DGTazEuoAnK+hwVg3uFf2YToR/ulvKAjHJcaBSJLNNEhNCmRX20G+C4w0CqsMaEIIgYdb
57g0vcnZDQEMHbafRUd+RluzDXfDPPU77UDiRRsRI6c7/y4MAm4GwML7tRZN2jGn3ZXMbG4tjd31
iuaJshgsf9hnAc0Lr7Yy4sHdHhpTEVhlQOLA1BNrnCe/bCAGGCU+14+iLvPDF44G1ubmBXFGCYJg
1+neQv5yF935FahUAOhnG9b5AZ7E12BeQURAx8FWMkKI73mviAp9pjjp3aztvFc0EeHnYeEEIW2Y
AIVF/qsbuimT2EMbib1dzkhrclzYqko01THdgfESbHYhwV80eynALI61pg+NG7VIZH/zOohZMJYQ
l7IqvUPvIlBLkxG7L3Ou4ZDnDxo8RPrR3lhDkqdz7QSPuRBJyAty1jkl+wn9vjYYf9a6pEfpe+Ej
jOaKEzx1cM2hbRVXwsLYaRgxzoXLxXBdM/h0jVl7GRBHdiF6/ftZfhmd/LISuGNFq2ygH4d4+iJ5
v16XDkBpQQoQQIYdcftAbpB57XN6f4QhSPcsKvhIzSWY5bEt50OQL82+F+NXC9D8gU7WSRAJQU9Q
JbOTanMFfQk50gxX1rpcIetmhylnLVY0wTAeQe7JXU7iyF6noWjDI7GICM0GWu8di2C9sGDZrkRa
xl67of+mxzUD+qKaPZx+qq18mkvzDAnn+owqSIMBgiivgF/Nx023PXOofbLK7Q73L3nOiJ5DML8v
ovy89h1NezHBbKpzu+uoVXcVIyQG4H9xeC5AFjHltnAdkjhVOGAL4yJfgZxbNj6q7WFuwtOHTZuU
BeiXuZqvS9iMT/WWcKleWGUzNHEVCANR9D6QfGJvqw2WhDfYQapenCHI8Z7hgOI9W4eSpOOqgkyU
upCI4MFQiOub2T7eX7kMfVS5nUly2IBt8DKAKnm7P8POwY+ddF/CgcMkR4rXCntzsjCYo6+Mf/Hv
6L9+sQM66VDPBjvXbZwLwq7IeW55fYbCR14dMtDYDzrvO+hKWyWTneOuQ1prAzXq80BaB71muj6E
gzHRVAPelFdstsMZyiOBHHrkIgKQrFt8hE1xBACzVxspCfNYiH0bi2F2h8lRAtNpVBtlmU3p6vkD
6hO2PDJ/cmGBh/0OnGv2IKevQbZaRInBgwOjOfRO76/B8nXw+zc/7qx/I5CNGpGKXXWHtLaaTgym
JgRquxqzFB5ovhuo+wio157u/nuTk34cMJiSAaS79fhsGSYmun5qCX37+B5MDb5md6uLZlnhzO7b
pEbTOsIVy9KZYuS+/Tu90OZpsY8wUM2uAeY1acERgHN/Wdk2v6J3VCe6st6uatzxWoMjoEPgvU6a
1S+q/WlZg4VpA4bG5YeWhUV+cTekZhicv2SLcZKdxEMP+5wbsGWVygXeY+XGqelisRfS059eaACP
4JZ35AGHQ0xAZ6ufuqDuH5wQV659/t+vOqGfX3ssxeo7BnE04i00eMh1gcfrRhpXQ51Imvf7Hkzp
gXSLiOG18gXpPeYziPooWFz2FfVnDmH9S8WaIoEL5PLsWqTqwfndpNK15U5Xa4/NbHOJGsZu57cN
khLoHMt6xaFiNUsIXc80y5RLYT7uO7jBYtPpF0zxtzuwm6BgBLIgoo9j+oj++gmtukujArT7VAhL
Mdm16D3j0E9nixIDEXQJaZvlCn320u09hg9yseZrC5r3w87m7mkTbMY292eCEopVZoJRX9b617IW
2R7QYhsxTMggJRk17DCWovIvtn+REhbQi1M+Ig2xunTbQ+UDHPXDPi01wuEEdvLXXjiwB4Q7ApwV
ATNBnspLEHogbX6BnI6XKQwfrYMkshGeEDLr5gvaNmaHozsi2baX928McnwNYWF2qAOQH9GUe9Ul
hBpX59a5oleq47xBicPuPncYtOR7ZKiktYWnC8z9zdsgwyHuPTI8fOx/EH8gAe0fb0pVKo+mFhad
HAX0dcGiY6P7U9+8YzSBNI2SXNyaZe9FJ36EU0aOHwftEUIJGPo7b5npve/bE7ci9YOUrEvaECZW
GTdvozY4i7J+bxyLARt6ezNGe2tEwBPEzsxRmbXZCh+ABj5wbt99ByKMfqXrYopdlrp/6H5p+iOf
0f4Yi8k7lBo3z7QKTLbQK99BVnedWrG+BgilwzS27KuUqnq9Qhvl79zRz3aDUZCOuXATvi/4uSmX
ZCkHjKCD6lAYiUyHLeOusiw8N9SE6A/YN+mrxDiqPXHc5Wiu/u9TKzBbVm7wP1yd13LcyLZtvwgR
8Oa1vGfRU3pBSKI6YRI24b/+DKD6nr5xHnZFgdRm0wCZudaac8yvB9NCzHiLPrOdk+D0z0qtVHug
3mI1U3oQIQrwg63QnHo/UqKslvp/gSgozRqf7PJXlWTGB8qn6Tg27OjDWQlN3R0DXyqG+GQrHZuR
kVGYPUu3bk+bvBEraDwoQOVtHtm70U7ZiFxIvQieFmdtCi1v14Fh2Up3bAngomW4qiKIRlpZR6/Y
gJMVBX9wcZejOAd545zhXXDLIDzT/lr5pehPcjacRv1gsiZWnCaRVD/Ms//ZaBvvR+h/jl3q03/y
UQ7oLOXLpXQbytzUxhE3SUNbpfhO9m6IEInmg7dJpJOfhJH+XawGNPL/NR0Upjec9VgiLDeNi+Ex
xbEDzNnzYU6NVvricqWC4Wkc4XJ4boc7QbXhsVQzynm+jGtveA6MCd44hDlDyuyrMvR/CAdzd4/b
gwkwcy5HDg4SOqSGhn/D//aK4MgLz1VaDKuJg7oR186pLhktd752DWMtoZVYjD8bqbHhBgbH297f
LS7MQiqokMRPPi57u68PsUlEojeJ8nUsut8kpvqfBrCEjHPcaXlJ53dj3H22dWRdgR0k9yAUf6vI
Gr8EGyh3cWvunbIcv7wYI4Uem0hz+Ve4Y38X5jVKivhKYtL2YUbo4Bj9pGpgcBmycTGAso8BRqed
Tmf5XYzNezQhwoAthxrXFdVTUvXHAiwh2q0s/aDoXdsmCJEGQ99hMrtpXxZR/BbCVmAxcC+Q4+2b
MIII4k70XElZHuux3tJYMq6l2xhXiUvrulwmOX+LXla/aPzlT3nc5vBoS07LFgKQ5XL5hKaeq8Uj
P/rdYezdcG2JMfszkYBpZObvaRj+1lgKFoQJ7eQPn9LpJcmG6sYBzVohNUzggM4zOBAa1bZSroUr
p6gPpWsXq2Z0dcAKyuI7H6dtlfYWEmJIFFDZcjffcYpD4VeDMM09/AJTYZ54UB/1E6cCtdXt0ViH
Wlrc6MTY+9AzOeWrojuKvqBBLUR/Ldqy2RdC76+cq5p9pA3eLjWGPxNP2ZVj8bROG7P+VQTRk8ET
9d7F0kAbZCI0IL6b4UfyFpVatsmADEOjmmEEGWS2Nte5nA9ny2edRk0Ht84I5WRmsYWp2c0ne6Co
Tmh8aLH7nSNPvRlhbX4gOtvYWT281sXQHmpoYavZa3v25wqH/hRgVpWelqvl496QWhXOa/6J899b
HyW02Cz/qtF/CTfQT+7Y+BuGYuMqkJ4gCIwXb34pEthj6+VtrDv/9+svX6MK1F+t7+FczIO5ZURX
plq4GQo7ZxfEVFOlmHoAGD06rSNCAeX67lPmpf7dAKqwSGCbCX2N1oitH3v1czi/ONmQrym9VsDw
q5ckSpCzqOh3WDjEG7TWdsS8s9Nn+7DIyn9flkuOjv26KcyBtkBo3WpTPjeZrh2hu9TrpCm1M85Q
sXWMqtuzO1vvAMIEFWyxhR6YXTmWFbfEdvs15vFsm08VObRJ62yZIYutsK3xZ+q5R56d8d3JygMA
yBaOp2EhnMlKIGOh++2TJaK8pvl0sHWLbKwOg+3ra8pd59XRs/dUr4IzKpFnJHrRZfG48RTs0btx
7xvGeKsTMd3Aho83O2vQ/1TBff5fLt27m1rDqRCh9tEa6sOOA+3Jx7p1rUX2K8SGgFDU/bbt5J86
TaP3FP3trqnIKrC6XeB5w7vX3W07Lj9z+CK3qIvf+NVudbq+f0tFuTC71SbffHKdVN+FJSNTz6na
NWYuBd6kD96cVvZbMo3QHs9dNcsI5GE0Bh0oz4AghYo4qkoKJoF6IS0zQEOzRLA3yy8b4PS+mQ1m
UikAEmnkb5f50oTf6Tz2yIOQtsHWy4ZhJfIR4EbGCDMenOxP01NAYMF+bzTnTxnVn5FMKYpABVJI
9oIOVFa9Cug1L2wI9L6rXt8zs4x/gnlafEzLh/3JwsMUYHYPne7dSsVXP/TaEyIN+/3hXzPoMx0R
itlHMidfcqzwT4G2XyaRjIg2hgzV3cNlcWJ6D1hK4H5GbRC+uFFQfNC679hrbWoqsu1+8FiEK23y
CtbzJli5Bfqguh9SnFRlji4hVb+isT/4fQWfv6FVYHL8WIuy/Ec4mv4EDwRV5fwOoInYTZDvnii2
+VipU4WncHTw6LOyYpH9pbQAWLH0vpE44R4JKhO1R9ockkK7GlYRPVnJgNLc6ygERrXugpYDJty3
U9ryxfxMkOTmVeLgzMOhpIFvUbMiS2FFewY8/aF1jGSfEuCwcmZsa2Ns2s5OLo2Uco+c8Bf3Kuwz
I+poNchdMjSnGY/7kWYpfeFh6s4sz9GH6aEZiS1ANstny0b/3RdOfhEoo/z5uB7OL2IwShQ2qOTS
gPooiIZmn/Kl6SqQ3L44d7TxBbFc/Doy2d8kbpEdmRLNdrWcoec+sspu7/cpv+S8CbdjOSb70Xfa
Q45P7X2gW2dQ8v2Ga8SoMx+zJ10frwPGph2umelYFISoipJDW+Gbu3xktESsVXktvcHeDmyFr2EQ
+Ss0GF9JGpU3f74f5Hw/aPP9wBwPpGI8h7k128C3qQRnfrWZetq9AfM4xgQxT5oaYKbz/3GD7PDf
6W454uVmee4WqLZKscpUycD8txdxvjbbNGbgaSbnuOvsFzPUmD4U6ZvnG/gd46Deg2DndCrzwsR3
6xSHamh+1Sqo34KglQebNW1PlU80lJ8/tUHGecjIy78Rf7KE9AUt7VZmFoq9Xap8NxQReiItkd+Z
s/EzXGqxnf1SOBg2QRBklwnT6i0F1rJ2gjT7/HfD1v0rJiLtyR1zivuqot6PU/c1n6zwVQTGW8Z2
fW2F1l2LwtZWvn/B1T58anmdXVwXsEUV1voHJL9NY7QfCwNdhVm/cXNUelZmvI5R89Iqx3/zku4S
Z578CJXBCqCMl6hqn53ZECmzoVmH1ritoH6+dV679oOuOHfUt/jQavxmRaPBXclNeRY2nX3NSZyr
4UbNOk715qWcqUW6FhyKut/3qKMqWkX0uSB4NU5MeHuSl7vl0lpYXl1vb34XbjlcGTIKchUsF99R
UYBZK3zu1SnYYnevrkPVtBvWVmy48wyMv0m/1+o5BT6nE+aQILBbpB9dmv7xoG45CbyiZLR4MoFj
rZBFwJ5sxwfqPZPWd+Z3Hc2zSb+URtMdp7h+G9pbUuJYYdJ+o4mrjmLQqxMX0fLRqb2JtHTfaQiQ
EFJ6JRQ/O7rCNi8/JpZfTbJuuGUbb9NSIHwclfNpBLjN7crvNsIfmLAk06XqMn3TmqmxkXYa7HL0
ww46vI6wgRl2y1gNMGvuabvErRGZdvy0Ro/xLDHjb4wE2ITSq2hpei0vPAX6hpWz2IXt2L0EN5wg
IbNUd7tsCZ1b5s+q1gkosLVNbLOTjwNuZqzWfPW+Un/qETu1qt3mgLpmYFrWHRVe7V96jOyos2Ce
czJEr8ZZaXlBjZdykGzd7XIJjvU0KPzTrdUDRl2oqIMp7pk0dy105lfD+XeIqXT0qcu8vdCT+saI
QeZghqca39JYRcFmobfGbuacmgW+7/RdesWDW600TujHKnCSF9Hnkjy++dtCCW7ziBf4kP06Xkfz
5Knkttz4dQl/eeHoUbGltDbnJzsbs5Rw1sOk9/gcJojbHE17puNten28tbU0vUoDKkPYs9xWMUJU
EWfmY7bOUttuyrH07eOzQV8vWltTTT/FrLVtM3N00US1V+ACx3YGmC4vQWJoW4dvfv3fxxqM2ldZ
Rrtap4VKc50hAPmCYuPEg70xs7HeOeyrGxb0hoNNUp2zwaw3dMp/l40VXZaQis5W5YmpA5kds0gu
N9oe0mxU7QsfEftcLVmJhfY4TgjitKL8UgcBJcE8YhmI676UdvQPc5CQU0UIkXAywjdbzdTjdCTN
Y9ESTKaPcyoSxWa5bIwpPRDXEK7cKKx3Vtt3kFdb4y2ty/qE5pp1fezy57JPwlORmCNURtH9pqre
TqnpfiE0ULtmHoPlkcNmOBe3/Wyr/+9Fmd09M9DLTkr/Ixs7/Ksnf/p4eFHsUKe2Tjcli/I5NjjB
gENaTehD2MmREeymYWR/JvDuoOsQb1TcPigVPkbQ10ahlpBYv8AQI5BPNR2ZtIsSnmbq8gJf7FlX
M/Bfju+p4lt+tDfd1I7vyyGzdb4c6cl749TNU4+okt1PnP3lwO/2CaCL+dp7vC0hoqUw2a7CL65q
GvVbWxjtKh1VcIpbndEBsiXEHQLkEjNruovQOZ7ySu0NeBMnpaj6lhK3GnUcE72WXhh2vUb1GPBg
X1DoqSdw6qSoTJ39D+MHPCZ5G12GtoovaR3+9vOairRV47b2DHuVHsitMP9Wgf/qafr03tjlvtDb
v8ufT3E8evFxHblzx3W+r5+DklU22lhDgkOi1NyzF6jmtwGRcKVEIj8hCJncKF566snz2CQeo5d5
6pASSHFHDnbulElxgKNkjVsX4obfdLhzfNSKGXWV8onQmlvBZGgwiNH4aSUO1ovKkdI4qYh+TAgt
1lll2cQjiuq1CagvXaGe9TKMLlknPg1+jg+O6wx10XIsV/q0HoYi+5Ch3sKmgHrkyz+RHyTfoQQQ
OKbaZ2wl09ZGfotnzKluMC9dV8VvC7qvr+zfsTeMsCtxDKRF6ZynCkqRbzThLQ/9bmuPTveSy9KB
STl1H4lOR7PJc6YZ0pJb/C7V2fMA0s/nwGU/q533qjH6d0PX/2hZMJ8aYorZ7orUjIyV8RtVKqFz
fWW+4o2kE1/1+V7Z+b5uAJHYsmEO5gVzCMkAC6SbeqRA8weXTwvD8S8FrY+VPTVoBf83c2h5V6B1
9/wWhEflaPIbbWemldqpN9mwqSjmVwQT9Fzmj7p95O8m1X6kZlhdc1tHpDCwqbi1QjY+Xy6fGHWz
Gghvq6qrqpzgVPhyu3z2v3+S9gxz60F77+GH3EdwU0ctx26V4ye4Lx/zraG98mfcE4NAfI8OqznR
Rbn3yqm99LNtdXmXNT+Y/jTEhQQMCgrfby9KIqXRxhI1CHJrTBC4mwTD+HcJV/KoItrw5aB9M1/B
BxOXHqS3VOCacqMz+e7Z5b8XBEP1nn/xvTQcRabPeDh4lVV/HgvLPPeea62d0W3TTzOy2qeeY8Om
8SElLquJUyjCNArco/rQHjsVq7UU3CRRlHwv4pJcJdYxToE8AuIAQIVWbL/sQ23rpJdemjjW2iuQ
Abl1rTZ6pUd2zEFfXhbEVDQ2A+oKs8daxKoQILdXn000+IfOPDV2Zq6JqK1+DJp9L4Z84of4ZE05
CQ8f7Ui98hoHLNT9SG990NtfonCaQ1qE5tFru2PvmN66pnI4qRTaSRQwoiBQXq4t1dQ/fCFBaOvu
ZnJLEky0qXz2W0jxs0IKdRWEgh6GoTck194I6l+oyHkWKkNcE/beu6PxO5e9FR4tgpy2i4x8ovpZ
WS4TjH97v9Tw29ZizocLwqNzNEz4Cip1TgIkM23YQ/BUAMRKq38yRkyogQfTZtk7lwa42fv41q3i
j9Zpwbl0/XML7GZFB9U5M13+LVU1MjHhqiTKCdu1XUHt/xXG9XAf0yBYo3A56XPbtB7DcgsugbFh
y1DAgGXxWyv4Eau++Et3+58WkPc7a2OyqxxEQbT/26tmbyuRr2ITX+eDyzu5NHlRA3D6mffRsYmY
B0d/yvFpCOrjg6yp9ALQFNgPS/a3fu5kLAClHmtDaynvh3DydtPho77UGsWHMdrD2ini92Ho2/1j
2N3KLj4XxIdmtfvRjCi8kcQHZHOZxJcK54g3ixk43bEzKxvd9QzUnzKhhM7/tbBggx4zGtjpDG5a
PpY4f9gnB3TcWXRT6FLW/dhB2imiGUddbWu+7E4kjvM2d5uPiOjBmM+X8RimVyfhzEeU5NggekAx
VmJhmx1AdDztl94EbD9/1vekOFuKMwqzd+O1gNIeNEH8FYCiOCYDPhFGEOYpRmi2ccjkSQn+ew/6
PtvbVVYeGU66z2QwTas8RLLpCvtA6oaxll3vb+Pa19Kt5XdPfac52761PrVZjxjML8u7zrcS7INm
emGI94F0Y3pWnpveK8cSSAhD8UPLo3ybS+cS0ji65kYIzA5g2o8Add+61zXz3HRB/K7D2UXCZJwW
mcNDn6h75nhgW7M4uiXjvYu0O9Me7cOsxx9DlobvdZgwjhDtynThVQQuDw8ZEf8WenEAF+S/A/XS
c9TyeNjjLH9X/jhHMymtP+bu8DzGN7/W4xXj3h5qleBAMQ//lnedW/1sfQZXS7tu8gxxc/Xz4Gq3
hWvIZGWVTNG04ljgXMp0OOKSrjftHLgWIYyOPCN/bgzdOBLk613pDwMvnPL31sU/jkzgZ18RZFaH
xrT/Lz0jNibw8HmOUHbQYYjYyWCQn0BcB6Due2vUEw8B66XQqgI7kpiqS5zrZ78KcSc5sIEOdRKw
Lpd1eiF08FyUjXlwuyw8KQrxCjYA4AI+lyFZupSVupVhbbXUQ+HEiqCjkELUcvIViNfGb6O91Gwg
1n3+5hshgNMFQRT71rT2HrMyD4l54WViq/ndVxIZrIj+b22UL7j24UhazpFwL5gsCrBtZoq/FhL7
HfKIYeWU43jTqwY5QpKS/43i0D5aFWFuJLquOi2LTkGengxQv+Oq1gzzmOrRv9Wp50/9/nGrPOCs
cG1jeguUO6Mc1M6aLLFpktJb28yGGJOaPKEtg3Oc37vFUCMAwbzMVxa02vvj52rpXzy7Qn9WA3xY
J4L2tdRJNOGH/YLe7V1BLJmpR5tonspb9PUuoVV7G5vMhnUYcj5hIB9fEEgSrTPPTcLyTSvG/DMN
lELkEGdsD6W1jSahHcM2eZM9t7Wj+p1oDOu8DNV9QRtGoE8+lmX6lsv650g+wpMhE1ogpV7cNcaF
lI5KHbD4Zme3dLGH1tazlpvRl3I1SnuqhUkyVJwduYsMK6yDeF02DfbxqPpdmrRPbSrBN+ZHr9KI
imPAmWpvZSGqKJqj+4WKpUuCBBfBcHMo54F+OZEjwvexsbk5vvq4f3l8eiKMRGo+QIXS01bW5Kkj
ySKPkMbG0z4wvob7COugjYPCVab7Ld8tlDpHEYRyXxlziMMM3IAjWQGBV9NW85rgox9gPhOH5jcm
1lND3Qv9Ys8CHqtYFlKCjB4sMmQJwaMed3sn2lf8JjYTzJpNkuriYOTph4xi7Ua7x1lrxRRuNRtn
X98xZuqTeX6AKbYzkWH5iJ1u9DE+dKmye+lrdz/vxxNNHcQifVn9MAFQrpaXqGi97YOsC9JkpC32
ED2gyQI4ztlnFc1Oq7FyjONCRO0DJkQhs0nY4SH9i9ovjKut7dkBiptyzaNDA/C4pGow+60dUey1
sLVhNuinZfrg6CRMMF5NBdrZZazRZd0ARMgf9ynCjG3cVNWmxlaNkRpFkBVH216EgLwZqD9aMRUS
omNUe7cG8c9X6I0SB0y3eTxEhMIkiR1B8iitz6igI1tqPqhoxxxfIX/u7XqC9i3x4i+jCB1rblwI
zE09zUstcz57LUu+I4kSpSPIzyuZEy6E0xC56a7hnsc/CZ0R/pE6K6d0NqLiFOEot7ksL5Gu/zQZ
iXAkR/DK4po2x9hCeheHmCKLnmyJjiH+mBGjuMgn9cQdjU1Ss/QZFCjVbPFxxnLH9E3ytGX2UxDo
OHVq93l5tEJlszPm/ZMKN55D5IzXhnNlNt+Qf/026b9FDtfSMbSemBh/wpCMOexxjwldS1aZhdmW
3dNat3NLQpiZPCiJd7JiuV41WPrOk1Vah7jGgAJXE38cNdkRdph61iLUK8ulUYKiWMDqkYiMS9yg
eCdlbqXq3v1AG3CkGU8XuBo3i5pZUYdsNcaDz/SvTOhF/G7Kmp8pzdo9vxpVB0+ekTFEX1SJ0u1e
2ioI/r9L/gDaw6TSZ4WkScRZt5dERhSdm5ynuvpnuUMLpFdMNXpaY3kCIbgWPZxnHxV28VzVPjP9
3mrCY0ISk5y1OosYmZ5XS9LUCxsAyYasw0ysLRp9PiJ934SkHAxRcIc0+oemzL4X6Fq8IPLOSdn+
Nt0Qpfp8auoF+5eUEEDJOSwuSSfFC8PVnVZZ342DGzyxrf8nXEtT+9LGDDTz2mTULEkt4rsG4BhX
FsalJEZpbmcZ6ZC1kay6Tr6VOQ1ZAgec4+Dm3S4LiaPqhmzLyDF9i1QuX0GUYRND/RDR5ntIp5K0
FefHk4HYenprewhmlg90PPIaj975HBwxFfQbKqlZR6sn/dSYuXa1Qe6MKIeEXr187cMm+q2J2UnZ
WbP93+9OseWAGJrMD6/mcJYHATmgnjUQVcdx97+XRc6wXOa9/a7NASKGqCAIzXYIQgrEWws8dR9X
JFXnduvuIpNt1kuAeS1kssksVkqRY7EgyoA5BNvaZ8UAhE98hczN21iDJ+rRIDZ0GA5JW8S7ziRt
YF6Sgihz1nmcRNuIsAMcxXUJmBBAGrrPstoQfzFRGsxDZdaKc5mGxV4RkfQjrd7qsCh2RTFIhi3x
q+EV2l8LWJii0l4ZuY2wAqEVvfy5SaWFVqIxgUwQEdh4lrVO+ABdLJ6aWYYQQRL0S4Nto4R0JUjl
O5AtnO9NaWvvXRc8J41toJ3ICwr8KMBRrgQJgF5u7ykjnoDVI/vubNLtAJVP8NC7Yh+4kf1WhT9K
1el/CYf6Hvij3zSkw5xcVbXOMcm9L+8IEq7pZiC4Pjpm1a/EPEJpXdag2h6fZeZ2r17DEuHI9M6t
qiGIZEgrBverLgPzsDjAIjN7RuQwHh86sgqVBU+8OIPAc4gnMsefU4rEVB806PRV691aN3foAq5N
woXYDyL9CKtO26RF8iMicKVch3715Xu1f/HABdTuCOnGLcmt4jyyW5pOtjd5h14HyeoKHkibYK8d
AvbyDpkZvTV1gweXah2VhsTTh0pLQJEXXdJsF82WRlzRbnknLE/ueoana1FNPzu3Ha6VL+N9GKXQ
yZKIkWhXv4YlerNRYe+hG+KdYO+b+1FaoF1zBhWkcRnPRZYYz6kJjo/Fzgobc6/AxawVu8UxDogW
XhagePB+tbVbb5mGuC9ZYF+9qfijE1nylABkR/Cb8rjkiL5T2wsPTWu/NlOinWXUZbCS+IK6DIov
nMh/CptxN0TSdUTW+EsMcGDPgP5soio8wC6vqPDiuymdjiBf+V3PsVWda//CfukcBspYRICkvWic
i6EDptmftPMPONjTrzBskdwMdXEqCWxeKccRTH9oDDTO9KvVwxjNHWbRdBhIs6wie2Wm2N0fthQf
XHqe1HcceNfO7sx3qaXJRlmad2R4noEDzez1ALKN9J62ZBSOAGQzWYFzcNt6fKUDvUtTVFUmFpFL
78jmHpd4yHQA1VuUKda7FpP6nEVf2ObJAe7L21Lbs8BTRPWvWv63n9VEmTF/a15Gn7b1aClb2h4L
8quQKn2TUufBnM3oj6XPbc33pSVeyQRWfIiiYmmJk3W8hn+1N/SqPbZx43+46bhFIT7+dAUSS8Rt
2lFrLYIJcp8JsG7fXeHXG5NUlzOHqOjN5hdBrM5dF2b6mcn4o8yS4cfU1Am8s2R6tX2ptt0Y78Ku
PXmdYxPYav10UKbQhG6iGytmdGtDo6GAdYt9rhcEvIHFuGkk171FKQIHAJFfQ4voS2ez2+jBdGOf
eKmGilYCVKDnTPiogz2v27eWE79KGFxUDlcTDO56DACqilz7scjqH32CsSx14B0d0uA2y3b+ONxo
KGY7FOCkDrc+doJEAQeehmo9BI13d0mrWssRDmSVgSvJUP9fLa22n2U9fS9/i+J/P94zqgMuETMB
EERnL0xU9IjnOOlxtRr9xXLDX3aDe1mGvnXTTRz6uqEqqjJEjLnb0eHj7thw6kTXCue1o72LXoWY
TotZYYxG9yshJHudZPAGwIOG24H8wa0dmZ9aZDDCiWs3usCm84fxyyFIoeuK/tA1TbIvTRNMNbqz
W0snKCmzWzXEzba3CTkc583CymiVosuGHByb5nHozF+RJHbVrHg8UQbmX0QVTkTwfhpOY5PGR4RU
7zT5hwgmUDi0r3Du5MWLgXx5lUpzOHUFtj6rzNUlCbPnJFT1fVRVdfHaTG00hLgbrZL+Ng0G52RR
eK+HOCTgi+b5vvZsb1sGCn2D634alV9faJaoy2CWcsd0nsTp4O/iXLFm+0qGIXHF7ROeQcCE4DL2
5KfIbeFY+KIT6wMNbPmsS9IiTDP441iEyoQC3eHSB/mvLdKZ2q7UtcvklPQnB2svjcqgH0nDSOuw
7gL+mecYEqW6J8rPAB5IQqMLTr/1TtWKo9a3qdYgX66zIpsOS0teJIhuE7zbgnIgnk+Lsqjt4xgO
/dov3GFXTB3LaAU834zcdm36Ba6dWN61yIt+gPa0+xTAsqb+fZPmW+zT4iPRmvYpgqcBXaOl+kP0
RgT2yqCB9JyMzY/An9tbAZJNESb+5XEqR+06g+C9YhVXtgV61el3LmOM3RAV8lVxSg0scSvLwvkg
4qi81NPESXW+NKDjHyam2xvvCDC0yiEbzEFVQ2giiCRdrt1PrKlvzPEZfmZ28dfSXkY2+/XDj/NY
i+yYdS6xQv3SySzblGREvllh8ealjBqQlvz0/IhDXUqXpqoQTXRp+br8apDAbRHkHVk71XNHT+5i
2fKD6Z31Plkz9KhrueG0eNbRNO2exQrNM+z7N8VfZ+tprr8jwBlSDjHAl9inrRBAAFgsE5Qk4SGd
AOukVoy2OMk7BEe586o1zlGqbngiTcZ5hSTsMX/WEUkr8IQN5oV7kdtobOgO68zzj2MWj3eO9VjK
OyfAqtRAb2S/23uez6TfhYxV9+34/BidhRBuNqIgObaRNL9QPdR7zh7ujnP3uF1MFoAX/71sm6l9
n+5LfIYhUc4lE/OHaCYLJ4K4VeZjeIUydBB42Ohr+Dx04AkyPNvYqkQpqCP5xDpbdL1Im6q1H8cc
RudOL2IraxVjtDsnFmgpYgYfCZSKduCtX9xPutnzc4ekJIWmhxpHMgBTwiOV2E5+Wn50dbrR+mbT
vZItsLG9wros1JGwIumpnvybVeM5zPMR/Bj+1NFjeE9Imf+i6ZRvpcPq2Ipj9qiqBcojH4c7/8Hi
ZPdR8qzjv0Fgr3fbPLMRPjF8+ni8S5AvLcu7YdbpqhQF4klZuy8pB/7NUm4v34ckAnpDj2si9AjV
i9E7Z2Zr9bER1VtR6NserSoodXfasNrF3+XUweupuv7kkblI0zNgweiKLxPSwTZrGOwuXWpOkJvH
76f1bVDl885jJALZELvJaTDCXW1U6mNCCHr060FxDHfMddyDF07Maus6IvxbV+ZLqXtvohyrNzuQ
38DM019Yor77oQLvZfQ/NDc7sbvZn8lINhijRmbyQ5SsIy/ZwDCTz50V0cQeA0w6zaDv88J14KgS
7xEMEIPTQT51qAHh1kB6M9izduSu/9PPWXNBVNuHQAVQMJPsbg4TQn4q7EfXTBd5y80e2/Dfwu5T
UI0jj3x5oGP89l5avlxF7iQ/KKf5zeV5/dRiPT6YyUwrbOuNxsH7tQrC+iRInVxVs4Rv+Zjo/noF
JG0MzB96Je0dk74PgeUMR15lfQamDgXU1JKLsSDZqzRDBhpDAYyR7W2ceSiEw388PNYWQgOT65LB
61N/7wHAnEXhD6t5s/7T9z/CVnCwGyeSJddUKBMQsRLtS2Z2dGqN1HwdPLr3qew9Eltowsegdolu
xWOgzwm4VDYIF+ffJdDeJx+tyrkrVbTVi9782SXeqm1lsacaRmk/x+t6LiTGIbS6g7VsE9jJrEJY
L2NW6Gsr7NKjwHwdAAUKRewwxersDRYkb1+LhKo+HtOL7fOzGrnXPtt1zwzJLq+TzLVNWPa4lwxf
jqfH25Bh8ZZ2Hc5/MOB1XH+jRgMEWuX7BjAB9CZmtfOaqZtji23k5rWlfqsY5e97ws0vj19g7yHq
9xKElwU64YczyKnUpXYte1vOL/Wc1dpDgtStQ0An5vh/BPipqefbh85xisZbpqXI5gOCgP+bJTVM
PEDQM8mZLU9ZO5DdxiEVsT+Du1a9ZFZC5VT67UqSNnF+fGdgElbhLEFa3DYqmkBLRHq38ZfmtdRh
YJIScegj6a0EaJqLbUtxSJllPt4thRBuF8WJuFTPkR8ZZ5PDJaQckBjL2hbkSLSiaJzbluVpSS0O
dUCvQsCjTYwMtUXV0cp14d5OUSgAt0zZiorJ+R0i5AvYTd+7sv8CTA2LKBfe9r91pwtNtakG7/fk
YBXpnNZ5sQop135asNfZ1i1OdH2tu0yQCgvTgoFMSOHCAIcwlS9WZgEpMmbIWzhqYp0H1rcOpfeU
ibTZJJmK99KqFf3DVF0kEWzU2YADYtMI13xx7fY/7J3JctxYtmV/JS3miIf+AmUvcuB9y14kxQmM
pCj0fY+vr3VB5UuRkSVVzSsszI1OOkWHA7jNOXuvXWMNZm3NLp/iwlHJ7fRNfpERXP02xs2ROSmb
v/PxRwqs5/k184spf9H2JVUy12w+kCmzr/wgoaJJV3yNjLNmeAAeZeTKcMLbgjSLItRXLilsv+CM
L10nEpfUxAp6GkL5SgYDi7F/o6Tmr4TES0Vi7eSXjkJ+QESZ8dKSYAeU+vXJgDDxBTVgQDhTF5zx
SnnHJsufPPbLx/khCnViadADES5l7rugwLxVeuYeJwy1yIaVe4Vk4UssgLE2NmO9ErjJeX4KPPTR
GyDTryub5RsRZtlXM/LQZyGfHFXF2ydSNoJDs12MEYhks++NU6Ej9ogqs98mLVBJVyr+67S7T9rU
van6sFqlau3sRNc+RFMxHGLNiSiXqOoNzBlSDSia68ParsjIogKbHLggY+jHFXHGFvoLCrXrtiGE
ea4mC0FobItnnOsRvDgEGYPEGYMLuFgSLEMzXu/MlHq09zQaHTkNaJaNZUlxY9tVxXcXh9zTqPRY
tsl9e7eZtrbm0+yloIZaTazAoJZf0V199xLeS5/0N2oFryToMXlgw4RnhH2sDNMvg3yidHx7foHf
W9H7V/9+qVq0w6VRZ8MKu1X5gJl4NSNx3Ea310k1JNA3k4ryXb/yNeq4OAV6WIakscAFowZuQ9BL
s44R+m/PW7NY39aprn9p40uldduVMBrjqhIjzIJges1HlfGiUNQrEef1QYFtugGTChubxvBuUPtk
0dYyKKRqtSVGjdBri3OiBpNMK/PXecsiF6x/9KCWolzodTeewzKNHoKQZDqDVpCjNyXa2PxQun78
UBCRAjoYFOP8Kq/MXlrPybZFD/PUdAme0eQEMj80nn9XcOUc/bj78a3CaG6agJZ+4k7sMgPTv8aJ
EZ/m18cC18O7N6wJuBxJnWhvSVoD59gQTq5PiPvj/sK2rQ6hDuyl1KErybonXpnyeywIn/oqAQpY
DaC7sfbSH6dsF1P0ocWJ7rAvq37Z2biOYIp2t3mNhke3am6VodrM0o/5oZFB5Y6BYzBK43GTtc/v
Hcc+6AiTLhrnG0xXk0ryWxmh8+Kj6u9KNLiLXtXDnTKgL3Hlg9IbpGlZPuUYnFNxxpKhGLXLMDXE
XqcmSdQUWo6+7cRTPNU7QwvS+0ofBgq6nbZOcWMf1BJGFtI1qZETkUD3Z9tHYvuoGjW9u5yfYt2r
K6Z+HSCpW23yKJmOQ0JREPVxThPDrsFktROnIVqxBr7Onai/cqOMLndIJQaYKzmNjESVnmHKLP13
U35t6sE6CvzhZDZ6f5q/CuanNlOD3qXXVM+tG42QcdNPto17U5eqwSaGh84opqNdHhyaPcvSyNnb
zAw4HNPXMX7XbRX4PdKvXPs6dlf6ZDtPkTXRebGvG9CgZ0F3HwMNxp9FX8XBZv6mElTBdlQQ9cZF
ScYkovOyiqaF6ibZRjeSYdE3dX5IzRFLcuKy2zfPYdFpK/T7dHVMQyI6pVOsH2gV1QsdEdjXWHHE
LidRdBkWdrz1ktac1h1W/tJkyGzS1L7JiWrcBFVpHGrPG8+2XuEWjIzpHk7vs24qylttco4EhV8o
Q686VdAxz7AW47h/cHOAE33qXg6tLTOcZTPbd2F/DGLfYNddaJLvMwht3BcShRA1Ft1WOiljVbBb
ps1/oRg280oHy0oXpPsYfVQfRgGunlLRuLS7JjmEtYBC1CfrmELFrWHW2dYvQOuwW3vRwhg/QkuB
rUlH4zAVZn31XhkqdHvRycz0FCYl9jeZui6fErLmrkSSG9vGJ/tS17vyiLuZT69BA4+FVN2B+lc3
da4ReRpSq/ZsM7si1CCEIAkX1Yy76jnMrL3V4/dr6WBtc1K6t2PvD3u0WfaVOtbhstPs8hsJ31aV
oSxzE/cERRXA0hDme7x7zlbNRuuoNTfSIP9cjaq3mtAMHAcVMdWoT/sa8t9RjWnPVdFV2BaYLcTQ
3Oq+f2lkxvCVWWqsHHTNctOMsLA64CXES+/45MQbOgcuv2qE+Zp2oJ4m+ySNgPcwnI5BGzhEZuvW
F0pUfo5jCSdZRU3O05dJT1xa1nbZxtfs8Bxr+rjX4XIssMOOW63t8sXcikYfZZx6hDTvECefvWQ/
+PnlsEzyMLiZI6fok7H69rqVYoUlpoPOv5sfVASzOC9v5ycCJxweHs3c+KXsLqaQmEXeaRs/1seF
ORuaKX3TUkBFuv7ZbauzX2vZVIPZM77aVWg8VIWW7xT62szEPDUowi9jy1WPUemd4GIJlLVIZ5kb
oT+Ve18ZKcuYL/OkTJKGeirVMVuMyti+CwzbTloKsSsvbOmJna2w41h6x4whQJWYPAIS7uPSNS+H
bip3nWjIQfWFt5y790osrKOIUKTMH5luQwM062DlmgMcssmXLvXyVI2XcygX/h3jnA/lcX7Gxoio
gxls+r6uFUZlHnP5WyNJjhj64nwzG9ftDgNeb5tfU0V/mruSgdSOJgrmC/IPMEoWhrlts5ZqrJyV
E2yFdpLeVjCA60ktvoYEmmy81L1oR9M9jV0U7UbHqfeZppSrUu9oVVNFKsvCf+hsgJuhCfBbZIpz
Q9DTenY8hYa/abumONdJeKVMg9hFigr01aublTkH2waazSRg59/fn8J4kQ138GlZ7l6ATEfe2hrI
MoPW2r4vaXKtu50L3RDHnSUAwe690E28FQcyhVTZqer0BkmndIK2xANdF/hk2BdzkJQJiSvMThEK
r5MCX5f6rfzSof578uQDnXVnayT1fed6dC5EhHPYNX14xUSk1lrPvjOLLxu9Zq+RVP6RMht+LGNS
VtAZloljKvtBbjPSxNQhf6QG1SRq2g65JZeVFZW7sVHabS1yMiXi7CpszGxRiNHcYRz6YjuyMa00
AbwvQIgaQuQKM1oW0p4d26QwF0YDUQJ1gOxQt5O3gmRUVHS90tp5eBeDjWGQrINysBd+7+/nHoDW
oCrEuYWASJtybf0efN+bZ7kFUHK1eA0d5ca3G+9Z8+7ZyJyR9UTfLL15xh8cfUlE6G9pLIWr9ynN
nYjj6WqWWTUb1VduqqsAl+Y9/+6hmfp82ZWi+pKMPZwGtbLfTByTAj/dRH9zlTEX4uFqxuo4P3S9
+PGV8PRbSozTNmefYJ2dIKxPbm5ROHdDSRiUDpCi7+5bLpDdvN214sIkIpugBD6W73gOtCszbyO8
X444jrbxEOm+dTJ1kAPmpJO4PvXe9RxdBWTseyZYgr5/LKgcKOdrpOnODwh9vC1mwX6RDt6P780/
GEWCaRZhxrIN+idGHvTrosyOcTb4F/NmNxcoWDULk20frube0aDH1nWYYDiW4vAy6e/rQDPRUbuU
FV3bOM5fqa11N8JhqdaQ3pxjnIdiia9We9CT4K0Bxv7G7nWJo2SVWdOAexFrUmShaES53xONIK3O
XmjFy/lvGi0UwjoBA8RfX7cd7ZMsCwXaAvI/3ks77QjFL0jSp1y6YtkLYK/Jav1YpgNsiyAFNDKl
R/xFxFfOXzKS0flSDyRDGOcOVgy1mPo0y8NKJxvZF5nDOpXcalfENjDyYJTpEwJzVz2sB7YyJnTl
nnwU+VDrwbHGy3+kwRiAIm2abIMNiPpgayicqYRUUCyPYyo2vap2FyJomwOJLtTVy+5ilN8KZBSQ
z6i5aiaDlL8KkIhSncqwG0+1fOjaRD5YxFhDtV0P1lgx29FgyEzr2dSUfJGrzLZ+CAldBS15zOuJ
SUfhppqT30IVwS/buis9NbsjLTh6vbKgE8att1QrtFkx5YxbmDmLUI4iGML8EzKJZx+o32Z+9u/v
K9oAsFgTCyQ6uOEKR263RoNIiiJ20PvSdFCom78OhMzFRSVeO74IIr6Do9xiKkthhl81epreKMK/
noVBldfVW2KXmw3ahBTUX/WoIj2ibPw6ACpZOlTJL9RsAmrD3W50Zq4vkPgV68H1keHIs9ZEsHTB
9RHxnafWJXktNE1lS1RHJbmsOxIVZ/60EsUWTbQlQRmQI7OeHWVpBLeBMEYUG9pDjkZoUdgFJl/8
XyT2lESpaMgL/JYNhz1RjSnp1x17l22gq2WrITXy85wzGWk0Nrn+95RtZXSLRvtfhj3mLmOdFxao
zFoGPIgvykUmujNtBO9+YO+7UVNvQLIfbmaNuDNWN35CkWUWGNp9ts8IYCrc4RGaubfSrPyb7yjl
IZ5NF2VMSW/MgFc5DslHmpKebUU5FTQobksRPJea5rw/01QEGQ7WdIpk/DAOwuGMtOt+fjY/dEjk
rKk3L+dnItWI3siIk7FCuFpJMlwXQ/ldo3QdRUTFUQaBqEuhUSUYKuuEew4UBGElK/4n1sPLQgat
pUrPAwhG5AiKtig9tOhLkoDblZ5RtzRjj8YvUXOmNrWHUFjtRod2pk9bVmUJ17VlHkvxtTcww6wi
mUDVWL1NXVLy1yL6DwxYdPbSDEWXal1Pk6PuTdN9wFqaYI8jT4ulZ39unPQR3bpzwH+VbmTs6GIY
On9ryzxiQpyrq6kZqqu2U39Qof/rdfhf/lt+9Q7mq//53zx/zYuxoifWfHr6z7s85f//lr/zP6/5
+Bv/PIevVV7n35tfvmr7ll88p2/15xd9+Jf56z/e3eq5ef7wZI0Etxmv8a+ON291mzTzu+A45Cv/
b3/4j7f5X7kbi7e//njNW9iC/Gt4OLM/fvxo/+2vP3TJePyvn//9Hz+UB/DXH7ekij4XefX2t995
e66bv/6AB/wnVBvhOPQygFqqUA77t/efGH9CB4cU6VrUTTH0/vEPTNVNwC/9aQrQiK5raw4qa0fy
rOscxYr8kWbbWPBd+WjrMCb/+Nd7+3AO/31O/5G16VWOtqf+6w/T/oj05W1RY5Z/3CWoyLbMGdL4
E/cwjUOrDCuFuvQ0XXgkeHRVvnBJqtwWqEWYPJOlW7nlxq7AQg2JqS4Gp7h18ulYOyYx1/liMqxd
qRD9URNRYyCed5NT7WOP6UIFdyB2fg//kF/ZOztPvmcKej/cP8sAeJNCuX6B8QkyCLK5zk5OuTB3
E7H1Rcio5ucZvgeolE5ibV1iR4yWrFSLPxWSlkBUSF1NG62PbwgLXPeT2KfVbRxrWGDTJ8IOogUL
mCURlgitFGvnps6+rl6QfFyAqkbUq8KH9jsaXK+R7cC8YbnYk5EysglfIBqXrYhNY95Ujo7wRl9k
mbWLErHRBbV03qp8M2Vp0y5DTWs16FIIPHKsZWmla4cPEnkLoyZZt85mTDOEdogUMvPasopHO8lv
2cImEjfARtVYkIRAVxTVHvJnUSdPXWHvSvXZEeAqcGrGrnaNEfdsjy9Nma5J6WU8b1dZeGGhaM3E
l5HamnHTAMdzWEHjdm6qFU4hlidir8qAqgBxjnljWN4BimKpkT4YeHfwn7ItEHCC0Toz2Y9Y4K1h
oCeKLbE0TVLoQTu1V40fbXOPPqfnUP32V3M7Oh9pUGV68wiYjTJcdgoi2jpjz5q8fcnVl5hPStGk
mLQjwO1GJTHLTgGkGzfynauFttRM/LOVtTQVc2dF+VXXZFfjeCO/JU+N/MWxAxKlmlsNnJ98M0RB
LsDj7ZvS/2ZH1rXr1Y/y9dCVzqWpPEp2J4qIcyDn7qhED8A5ncBxOpGOyBRxSExwxuiRity+2Dpr
/L7D4oEKUr2hxYaMQuXakydiHDzqGOlShbhJQXyZ3TH3bQ1V39rAwIAEHOV9opvtqtfERiAhNLkc
+hoVobll9N/LK4aYDrTMXMPpssEQzkiwKQuMPVSVbYfn7t6uvsk/X2UW0cyULekCIaoFOcI9yPXu
U8rMcPf2FVdYtkirZK0LcykQdE4dNutsmcbWLodRjZ76Aq3muWyzJ3NK8RPbu3YQd1CgjiM4YVMc
3YgWHtdEDCw5Jx8jx1RdOiSRcn2MaXJG2a1xxbcNTihMQVUF8t/xj37CmQ/4FYF0fMyVA8uJLSLR
ZWbZG7uBGeCQh2U0A157exOa1P1J8ElYb4E/vWhia2tVnBWOkv3buo2djTxr8oyGkBxK3dj2Ct4/
Bo+yVtaj3qGydTZF267keUDhuRCJuuoGYhc50Qj7EsXeAOQkVVFZD9iVsZ5TteTexrbEzdHq8vpx
9hSEbzs6iG0Go0Ntz3QH15qpvKbQ3khNsCgwKmvu/ZIlWEZWmrx2eJoTKR23N8bYrgj8QQiEONS/
GONuz3r5VFUOgtpyE2qqsUTujqjJFvkqH4HLxPHoLtuKXJMYwEwaiSeq3O12SC12tztG5m8YCgLc
R8YJb/zJT/Nxm+aw9VuPCpab2oeM3wHsb2MMCdAAkkRi6Em4Su0g4yolvh7qwKKoE0o3EMk1HapN
7wyw5UgqcCn3gfwBQ9J5JAJm5dIrikvd8WC+NdaOnfdLNxk4bdgvza/FHw8v2g/v2D5fBWYcbFWX
4pDej+dad2+yVDMgOeCIs3pIl36onyE/2itGQzyIY0bH2Geor61FP6BA7YR5lTE2LUxb33VUDZaa
GrKoFmKdFuB0xJD60rhOuAoHOb/PBsAoiaccp84pLtEApzamrS77bmcpvmhFx/PeU8q28Ayr3lfD
STP2MPWIdJCOjGUx3bTtwbGLYuMSGeawY9nqSuiuwir4WnYZTkFkuWXvfe+7aVgEhk6+MfjljhA7
RAc9rjzV2LR+NpBR6K2imsK6OzICK+30qk2NDSrIB5fGnObXQAvJQFyHTlauDYu/NribojRXRWDu
8iYjLSjcEKvzmpKpkJLKNmXeY5HQ20iHk0qFRxBOodE1K8mK0afFT0uOH9P6z9P4PEv/G6X8YxbX
HUszbcCrLAs+0ouV0KIkYvb51qPTNBLVJkcQkadMJgwVmX6dUC8T3YtvdgQrYuMg8f03b+FTiMz7
e0AOQR62ppuqJZczPxOUEbJ1IiFafqu55has56HwENjQWd4EAfOInI+ZvxLvOS6+yXkUOMNmirB2
jJV+jo3o2bS0+4jQDgXgEY3C4b5PcO1j+LAsmMFG3S6IanzTt4qt4tPXjMsaaYEcoLltRVReCQCj
NrgTEpYuwtbcyj8SEd6opnedSjOK1UKykFOLHBT9STl0TAQTTg45lMsPysQXo1EnBuZzi2z1zjJf
0LMs1YcmcfYBo+3AdW+a9j4T0Cr8vegyvGgWOW5c4B2/z0BHPXszNYKinH8sOp+YL29dDeYyDO2d
k6RL+VwQQ6o6z6GmAfj11tFwQzgsOE9o+z0uzpE2f/LS07+r2hefmqAGSytnkWeTctFrN71cdDEd
iFRfyH+DvtPW85JT72iUY/Jb14m/K4W5nJcKGoU2A4mgfYGAhXaEu0nYzcXUk5WBbGB7WFSle5FR
p4dZtq7jBIXKWvIaG0pgVNX9fNgya+w1DaJOg9egtSgA0aCgYyvu+oZLy4m+E7HRrEMdJqfnbs1p
upcLqZJAFDmbsXllJ52uiQlZy0OpWB20ydpj/JaflMX6jzZURxtf2NlLnaanps6+5haeeBO+pHWh
OBYwQOd3V+zfl76mqnLHGK7GClg3P900+Ns9ZYSos5WndeANyzk7Fcq6ZIXiY1iTU7pW3zhMnCdY
w1fEDNBOsy9+fecI7ovP966t2aptawwc3EAf75tuCOoEH12+7b0R4LSLL5BGOhNLsuZjCZTw5dd/
T/v7cZOnoDKXW6YD9NxSP/5BGNodyhwn38KvumjD+hjE0GEd5BxK/KSaxrU5SQQkAetMX3ISzmJM
MEyrrNavf/1eLHlwnw+e4h/xb6bu6qbziQFPMpCZOSEq5KHLUJyz7GFFPMbFVU8Pamz9TRkyNVPC
yu2DgtA4UICenFSjuTf1FDmXxcTqLK3kmogh/Pi48b6NGWvvHvE907y8O4LXyjK2dq/gvaG51h+K
RFyUtrMfNPPCU6qDYzzgD4YPQIJlQ46sjnHHt5Mlt7+ii43N4q5mjtJHc9khk0Qit625XycCSMnD
zDoybjL/yLVqDOVt4R7kIp5oigVx4vOq/9cfmfkxaEaOsx8vW0n6/2nHRvLckOL8y7cx0PCJQErT
sbZ+yrbAgWj80uNsz6NXOaZlGG3lDagzqjiKvauv6YGvEbwsYtdcys+pRdZVTU+oDNJa4/WXVFLs
yTuI+mXo+1UzHgr7JWMCdGDrlmTolg2NxVpcoPZd5wyl8t7okEp1XDqt1d7/+liN/3R5uJYOLc4i
CYIb5OOxZpqOaRsH21YupQmRO0ZBsaOBt6BitOiKB4aSPnlBALiRg59Hotijii2POMUlCkdSPV4Y
XAXQvwHGvBwzh8jcybkQWhWbAlbWOiI4ZwnWcFs/llQuCdBYD8F0AbxkiU0fqiz7SUWQrkT8n2Nu
x6Zb/eYg/9MA4LKZxNQLdckwP0UP9K6vxmbL5M0FJ3d5IGO2iNJXeSM3mEwpfbZJSLiO2A63WQod
IT3q1ouDUD8OXhZg168ijcQQD/FIckrYtaA9XMut5Xy5Fjfy8pS71iSu1066L0bvMHRio1pn3az3
g2Mh5W9XATzMsTB/k4ihf0zEeF8WUDRXXZelgSY0efQ/Xa5GoYQUJ6E6D1HyAuHOGlFlQjUMq7bE
FmTvMZwc2EMsBJtb5hzuo9Z6o3NwaabsxSKm0ZF02CJdoVZbdEZyKrkZ5USZD/ImFEdw8ptfn5J5
CPw8LHFCLNYzNoZsRx7Uz286IZui8mveNHOt3FYPCuI321qCDqb5jAsi6xB9dCtYv55S0jCKUUsh
EXfFhSGYuBIUvFiyTMDR0WMbMti09tm55P4Mv3jkDmPY2SBApBvGpF/ftHG6liOdrJ/0cXBG8nsv
b69xwtHtMvJma7thALPZ9E/GLhCULXipGlhk4woq29qCSIdVRlbpmNePcuT59SfyKc3ux2kUhqkK
ZLNkm3xa3SWMCrGRIriUn4LcgsmtkBxYLGK25EjZxMtwEbKJ6hkOcMeRjpQh7mQJxiGqOaD/L3LE
cfCKmZ29bNkn/+Ytfow4+ddbBNppkKFm0Qj7eNJwvVHgw6GzLXACyS0gMyCimhc5rct9f8GnKPed
45CcIvgQ89qYfT7Zo8PwBF76NJdgLIZ8VkkK4WxsTFkXrG0/Wf/6vc5X/ccLjEFcFcIWmmVgRP70
cU58cp03cVcYwXFqjJu8btcpZ1RUbG5ZYPX+uNPVfkmLSHOUNWETRHW0Z1lEipsLvAkr4vjeF0Q/
aqgfqoP/U739/xVeKrw6Y9L/ucJ7FzyHyXP27UOBV/7Kvwq81p8sIQ1hCOHqri0vu/cCryv+NEw2
Y7ZjaJT355/8KPDq6p+sOwlDpfIqDIYZ1p4/Crz8ayxHVZdxB6+HxeX8/1Tg/XxT2EQcGi55NlQk
8Ifzr30YyRAFFqjclGYXKAlx3UAnGXdG9Z2VzHbwonHLmwFU0aXVAA8VmqEvurSCIwib4H6KFQjS
xSGPC/VpaEBmqbq7Ca0u2PeK4oEqryGbtd2XRkZ1zPoMmj7sKSaAmIWQy7oWCbmCxSS+7WPR3emz
Td2pTPUw6cCDgP68y7cjvcgPMd5fQ+JIJxqF5lBFt3HVWJswNv1dqPW/yezTPy8vbKZbVRjU2DXW
/zhJPn44dKuDLiMPZ5eTdX1qpUszK0h+VJVziWN04U9ad5hJKiEV8kafWIignbyJGzLDLbNvN27V
kGVSxnRSIxejoUAZZvWNs3k/ThIyzJXTO/65qqtk+64TyfqC3eMQMWMr/W0G+3M1zl/VkEl+ulL/
U2FAHsHP4wyre50hm1xVS1cN53OyKwKdVpBvyh5u4kHYXXEyomBXFJ6yndTwYUZTTgmdVtymS9sC
xG6xxlpXXjmtZmeF5aQwSKHWLLPe1o+h63//9Xv821kQlmWQA0VNnCtfp9/x8Szg8hj1rAwY6VzM
sZOAxVYPpCblftKdCmkRL5uGaIYwPZcczNLTtQBVPxRUaZurLCTlFIYBk8qXumNw5dil+6VDnljj
2t7UYyK19VSBMSZ66IyyEWqripGV4iJ7ag1O9eSsndFtIVsm5m+2OIbcTn08BZYp2GoxDDi2zun4
eHgFEmRr1FUqvFFOUCFGWTRtKfF0VRUmt3WL7Pids6op1U2WDTgUs8k6WykS9UwLrDXx6dOeyQBO
7NB9G9HGHyHuhYtaT4sLveGKFY37DmUZcjsmi1s3qE2QOD03VhEK2eTbDnmM3SN3j7PMhRa7+Zsl
gibP04cDtXXGQUdXNaRaGjvMjwfql6al504MqFeh+IPgtJUN6aiKwls4g9PKH3u2ZZIpCu3cK8dH
p/bCb+0kLlu9TB+QOFEqgby+1LC2ky2H7ikIi+g3b1OXW8pPbxOpGnc8hTLWeJ9vCc3NDNuEm7o1
fK2nJT6ySPCHbo2luNzMY4Ad6DApZx+Hp0TNU9D4u77ilo+UbrgiRfDFD5DFvt/iGVDcbVmsWflS
YyzH5GLWdrU0wMCWT7eaTqK7HvrhZh4H6kHTf7OY0D+P8UK2AqlguHL/4KpCHvFPq1W9dEOPOFXM
uHVD/zhUybAfoCu3kw2h/ziMS6yhEtqmYs9cYKtotphvh7MzBbdVuxmPjWtUlGrU9LpJfOKGXN/e
jtp0QP9YUQ3BPiTg4u1/fd8b8nr4eCKYAW1NxykCTYS0ko9vG+BMpbeB2m4zGn0oTNmBol8+eRZU
7bSktKs4bfUlsPuDribTda7b9xWhsbwge/EUTbbRFe8UtBOi0HEsnnI6JaqdkPiuQDrEwXZER7eZ
RXaBsIsNYT3Zwu3te32s0tekY3feA7lRWu2LVk752sP2/+tD1P5+rTGB29wLNHNNw/k8wYxhOhXT
CGfv3VZTLmfrpJueKbNrN/xWvSa1ht7fWGcg+yibN6QwRXCLrpmly+2ckUMEx5fB+N3M8HlfBheA
tYFhQT4nwMFSPw1LWS4ms0cNtmWyN/c9/HeyEpr6EOitsSREyzhmdrE3FDPf+VA8V7ZRPA4VFlbE
KIAxnbBcq4tZNfHrz8z4+9VssZKiVy74z3UFS6Ofr2ZsCZqGB6PZDr2eb2crWD0AdiAjyYrJw/SK
/DROyF8Xua6Nu5yWOqo2rP1CXOdKrx6TGAEvEsnpWUBP7BLdXY0ZUaGz3EiVpuaC/BaCePIMJVZq
o94F6BEYCJ9dPdvXEUBnZJEDjVXw66ZJeglSLh18UmAn6ubXh+twMXy+D1zhCou9lclULf2sHw84
6GmDGE5ORFpD+lq/GgWhWTmNpEKN3EPmJSTUDrdB0QLDayWdUIz3aQwqJS7TvR3goDWpDbtVt4NA
KQtexEwXOhydBnMYNst+gZk8XajdeK9r9mNgNhGNHyaWvnQALFu0rlICTlXZ/yhDvSMkTYhFmoe3
ad+oe+glbyb9vEU/OmJBRYzBRGc7TllVbDoSuVc1aROmokdEbKSQs7Roqauy3+nm5JN3JTaOq9Eo
k9WA5NLnbgFhFgEdLJplb2bfrLx4ikSLAN6FOjJBWS+Dk9DyYA013GLnXyqLjELmSQwWjUWdbCgP
Lv0iSsuIpLWgIkkb96ssYQhi2zZu6F8BK0kXVlp/cxvl0ssmCuA9mmnzm23k6HqHB2Uc/VOXKrtQ
oBKypisNxqLmxfUmqMExZA2ATMrtxhbn2tWgHPwbotMu+6rBmE8Rox1Dbx/qKT4h/rQ1wOzvXGoa
ZKitbZKBk4PAEwuvssuXhLbIiw13fQXWORDM1wZ8xGwkUSK3Wev4YPQQH1Nk8Eu08BlV/S5Ulx1r
tUyJvoR1RzOA+hVw90XnwN8KNBRiRohcHJvsMqievUoDXEmZHUlhQYoDZy9SzyzmqAYQ82S5L40W
bdr8rZRVIV9HETGM5UqH5hPZIG1BVk0Ls3Bfk6EihIewvIppiwIblxypBNCcsi+OIPzNy1t/pVcQ
JTNL/Q5M8V4tKn2n+NWS+AKbu6Qn78COiai1InWfc+MEY3YfEW6MWPbYqf2dGogds++V7WD1ES0i
ADNqn4PePZCDQY3ulCXLGsU+/Uljqfl5sdbJbCFI0DuLDLie1+sbE2bmwkzKJXj+JxKQJE6nI+Ek
xoiBf9luAdYFwMG5X3FAaIswijJyiEi00JS72mz7tVaEmAkV46tHsXsZ0hDUAux/fnA9jjQW2bMj
7TVzCHLTKoelsQhqf9ihk9fXyMbIXiorimfDQ83Cf6hfTZPwTcOqHkoGI6+tnkKzAZtqpasmzL6A
In0imP6+wknPVmxNtTPdFDmG96LZl3nx4seUjNOhffATTJZVAzFlxMKQlS3GhMRdl/jcFmWv9Csg
0dQjU/AsveBSJxVyIXPYspqVc5MNxxTsEEHaUF95B4dhOGohCkrXVu8SvyXaz/Mb2psmHA4NE26O
eQcGMhJo3r4b+DGA/aTYDc1aDYuLKBdwf3XGB8A9jw4Q+Ts7vY8s21iBjeDkJTSr3MdMCR8sE6Gr
ww4OAT47o9p+ZUWKErD1z26eXaG8LNdR7443Qkt2pQQbmOFAAX4Cq5f7zXogZeo5PauhGry0aZav
25r8+JCl8oly2iGCHUn6mK9fQgoP91qlgvDzsJvhqB2XdaZad3WTbljpqsvWbypq+axZ4sq+0+RA
xLih3JphSOVJT8U3NaCDbkc4d4Zrrwqjld0PwSE2CvvRUm+gLI0PeahDlTextbu9YT92IVySIIpz
kJyded9agK2ZwjZaExZb37fbXZHQOyRtW/s6yczKFsJPOQYCo28O0QTL/le1JFy2rvTyIpqUhIxX
ZzcmNDHhES16yUQbiV04Okr9UGcNuplqeixkquQM0xdBCd+mr5ETeEfE3/pFoMMbUCx13ExJ8IVt
QrWYP71RG58J+o0uTarZV24G5COPw/vZRz27Rpnk+68ClLhFu/a1BwmApCA8xWOsMiCM8cHqaf3M
SMcaknLJuYNT1Yxre6iUfexpL4WVHjLyxO96Kz3PWwy7tYxN50/xoqYyaXsVqVVKW51GmDUnxErG
zELUzZuZ91PXnbFOB2NVxPnKymWOpgyJKY06uq5i/KAuEZpgC+01SY3KnWJSJCNeCdryvrXzYT8q
6BCMWnUfGiSZzPPNm6KJXV/UMF8IHFgILGcXPu5t2qS2cZ4MQhEdDY+h3ibVQfe49Psk4bIGdXQF
cibfdVGNLXMSTHJBnN7Fzv9m60ya41TCLPqLiGAetlXUXJonyxtCtmUSkpmEBH59H8ovuje9UUjy
expKQH7Dveda72FjiV9eZs2bEOTfY+gyH0xrrI+VwbqwKwOyRhP7PN/ydSA/b6E9BR+0zdci4Gma
lUHzBIa7PoN9kHusGybM3EXvAVptB7usvubeLnYh5ec5otx5rQzj+fb5sF/A/RIwH7ciHbDzAQy4
MT90ViDEyiAjiWjhjy+94krA0WEQjnq0beROdE/IVZJOPer1cy31wJnI5A9ScvS2aOpol7dpeF+s
b27voZyQDlyc//1EtxhIaNwASdRCIFstGnuv6iR/aM3lvzdLVOodN4lFJBP/YNnSYEtcTLsWgsaV
632+2m7XDps6QlGUqfRy+xxOwf/+9f8+9Mo2jgrd3BkRafS99RgUHLfd7FiPRArkG0pndcqlayab
UXfUAkMscxnGtyoaMBatQ1OJXU11cC+99gXlv0K90l8JQ8PSDRupYbSj020LBQaA5VQ/aJHliBHs
7CmqNfVOWYqDrK0NRlQwnQZn0q2mheDyb24TQIW665Vxd0PXGtK8kwuOQJvguZOZyHyng8Q88MI7
PmtIC9HSsBtlsPwMBlyfA56YV9vVOOzmAVNmgx7RxFTtriXEWD1a7htq2v7J9bzlntimmAqRpfuE
6zsErvDvI0Q+1bGkElDlwMPC8B2u89D2TwahPdlIXsYGHE96FozV0fi3F+6aooCzXmCQBYwShwkM
+Nub2z9b638Tdm0PZm/iyONwG0sLlC+vRypk9hvTA84UZgmPpGR9aMbgF53nATVN910KHT60dUXd
7a/0C+QWN7atbnjpbmJ8O+w2Mp3TFzmvAOvl35PoRgtJGGuTK+LC6wioTWnI8NSu3kOThUJlMJv3
IyG3geM0JO+0zu9lGnGryuq5ykMkFxUlbtTGSnYbYUuuM3KnB8/On+2ADqCeFD1MBJgvaSc7vhFI
rCl4Az7LdqkaustNh96BdLm1D71Buqi/Qi2cepXLGBW6T6NJd7fHTVJn39S/zMoGyz/UeftSN6Ab
w8U71IArnwTygTPZmcs2L5x89y/3QM7simAVo4rCFXEye/Xm4sB8rJX57Vrt33Fw5MM8YlNnDZbc
hyCq0c2SODcgNtxB1jLPdQQSyHLtnym23qOLhPnoj86L0kL8MOCPx25nPaO5teMJV869h+X53/du
Lac765qEmtT0K6plPXzgjKqRh58dcnUpysP8WSe5uWkKOofbh2Navv37352qIuZ2ZVb0wUKwZRo5
6E/8kfoyn3cF1v67rM/+MMwbD7eP2JotuxvdpzZMHVeqpE5XRXR2QryqqpPgqapBPUOhejatwb+q
Vl36Gxg4C63yVMAlI3v2R+X/8cwEk1FdIJEB4f0oYC1uHbXrjUE8jh6xs4Rj3nUufmS7HsZXcBbw
Yd3MARaZhPcMb/6boLVlhFZ7TUtLOrRAWHL7oWFF13Fa3D+RKUlkh0pP/no+5A6gkX+/ullqQAO+
E2xtX/krzhlUeX3iD2N/LL4NWsFjPwx0y71XKnTvRcVYZfUL/Asf4kJ9HafV0eOhlG1a3cBomh77
EnWZO1b5NZUnHupQQ3nHrSwkBtI8ymwCahvot9HI+zvQl0CkAm4YnRbJMYOp8NxX1T4cRXTVVPkB
kUp3tzeemz/+GycE1og3pF8LdW4+T5gPWVcCoQPecgKf+5Wzdeb3CuUB+muwtQaruwiTEeGdzEbz
POBROvVt9MdQ3VkMPzrtZJ8IR4ujJ3K9DdruT0FK9sMy5cnOS8P0VCXzCzV9AcOzAJsQmNfb3x8K
yV9b3zWBst+7yJvvHVOhbZ6L+DZepopzNuagwJPJ9jOwsvloicbd5aoUjGgrffbcydvbk3DQFtsJ
jlKSd6MVwUbdgWSr197p9uHt8rx9zloMoNcoSlAZJdMpcYwlFovsqTum8QMtO6/JFP1oyv2kK3VG
EscuHYD0W809/e/DrlarbKR40loH2z7Rxev/9x4TrTevrILL7Qx2htA6RoJkgImX3SbOI7XqOy8F
b5fKKd14a1RV83DDcUvtIQvpQKTMVKeXpaTZS9FV3pXt/JbjVn2cooRkHJpyqDsI4GsjcN8mo2q2
NHfum677BixJ9t97t3+9+/dsLloZHSxnZHm5xun8mx9LUOoENi/1XtSVRBKSk67buB4lyLqBmMc2
3LTEje0KlEZIocsSAtMhKykyCjzh1xslrTLLD42U++goO7gjhxHvoZIEpznFXSAcHH+kRENUq4bf
LmcFIzta4TsbOf3KELZa9ku2mxkckABdb5+zsQeeJSE2oMyPEzClz5KgTm4nlbIZqss92xRyp9bl
y0KK27Zy8mwjcRkhCG2rRy+UtAwjXUhD27ztXce6Moftn72w/klLTPJt1zdEswQbxMYpjD8EHf58
nwz6vzdZgsj2NiennnDvTG/+vs3Jq6XLDxNCHwJk1MvEsyoue5kfzCw/y0UTPdeYVfzvCqdnfKqU
BlPO7jlO2iY804nnpV9/1AU2KNka32YJFMaQoXk3e1l3xDJZ7fDtdYfJDEpCC1wLaqkouDh6NiqY
1OJSw/zXeB+OBiuue/DOw1bXvtrZq6Z3kzJr2OemyGLiVZbXqHCeWvkEEP2PLGf/cuMxSeyF57qa
Ozg8iGEm2sN8bswztglxV/mJtUonnGNjopktekFxooP6WrhEDPzbR8ja4Wm9Wu6LxCP2WIzepmXg
er+wLAldSHkkTzQgbo3ghzt+j2WVvZJs9rBYrX0oZQfTc46glKmeY9LiKET3Heq7ykDa+8/ir8Oc
hDYDkezNg+xBASerc+3l06m+Hwso/DkpNIVFHht8SsxSK4QgDepgr538kaz1kHOQ2BIL0iMMfMCv
hFBv+rI4S1V7b3kHqpW4qthUlrqCNO3vmm8Th+YvxgcoNkZ1/YcL85Ixfxw8Qb8FWphDcInDPrqv
26za3UDhhjIKQPTIgBquR4Wua6R0AxuwpnbV93IaX/6t8GwBTdVP4Y3K/HFxa9Kp1+VTadc2xkl3
3mlGu5u+MXb8eew3/pzfoOK8l0oXB8pQ6+x2Jm29QximHPLkJMKe4+7mIjf1oolxIe9ixYffqk5z
CUuCmWEKlhIdnNVR0apA5s/skMctcajLPh+t/B+gK6mqn7cXUC+1S5QBSl9t5dWZcWe/+3f8LhmA
UPiPz02AFKos25EorHUKbeeQydvRTy5S1ERIBzXI8qk/5bYf3bH3eK9qJdmDTr9Mx+ifLXLLrwSF
P4swHbdON3bEr9LJejg5z+US/h3XjxbGkBspejtG20c2QcJffki609j1BEKYxZ8EcvVxEdZ0nm5k
qNvK79+lkxAlwyHfQZlfv1RnQ9oTQ5gc05WXiusmisGF1oQhT+an8g3MACmZJqMYHrwoO1t+IAly
Zp2Qy4q8Eed51KLD2oibW8IE/5hVfhFzSO1hRK9lspxtXUBRHbS+uI423hMikf1yZb355ryLUGds
emgJF7dawRh23n3Iv3KuBAciuVG1zH+1IsnPIu3dXVqTIT+tk9dbb8EIakZ6Pux0uOYEVkbpHBr7
o/ZpFjUQiueo7/JjUaavFU+UvcGiDMIGG+e049fqK/+s1yjL23sVzJkTlgksA+t7BsJzBMzg+TH6
40aX+C6nMidYgT/tYTQHJOsrNNJZzx9atpIliZ6z4i1z1m/OXm4HoJX1b58xSiPe/ayVP1+jQafc
s5Wp36M0IY0DURrTza8sMZdnj+yaUzG52bbiEbSpq4LUirWH8kuVbZ0C3weedyyj7FhBxD7ejqDb
Gy35TqoErdYjtaulc00XfzpkPRNaXQ204MzK70moMs5+ZexvSMY68B4jmDJ0MbQrBIEG+w684zXr
Q+eEI3iTAM56QD4MtbWrfvIqOg/GSFIpstWCpib3Pw0XbJ6RR+IK+Lje4a8GqsVD3uGK2JOIuwmg
yP3r+YZRFLhnINtn+AkY5hoMDfJwDxseP06KbjklMeN9IkCKFFOsEo0Dcy/I/3svtVBlIX4nhg4c
a0le0a7hMPoZ0XnW7OV+5dL+9LIsPBII8hezAfDpXJBy0YhYM4u6L4tcPTGEN7Z5Om1Ba9BOaO+c
ZQkQutylrJrLD5Ly1CYLieqEv890P4gEPlHrXMNh3MkO2HG0D/Kyi5l3BtsICT36dDu/uvo1hTIA
vvOdh9xXgNV4yzHE6MYUR7yAz2HCVQ4/ee9WI4Ju31Jb7yjcjgGnNiPy6mApeBP2Ij9LMdW1kOcd
GlGRpp8sneeNisR2LJ0v4j+nnZjhg60DDQfu3cZJi9+LC40DlGloFzn6RWIJiqwQGyNcdiTdIqUz
xHjp0J3U4mhWo4UZ0R/ZOKCGc7Guo40+wGLER8JHG2TvD5Mx29uAkSind1qgDMQwa4Le3HKckb0p
LAZu5Hu2TfLd8NPuWhM3AfgW0iuKo7S6cNsRcnGpyHCJIiHYCkzQKpqHrjDyMxw/IxlJv25CO/bU
bjZMdiCaCIaW3RT5XxS1EV8zA21GF8PDiXCv0mB4O0dz7Ku+OHLZfnmQgrZkh+D6/WOZvX0i7Gav
+j64FOA1CCrfUgR22yxsd1YyHIAzM5OSgdzP5gEfW7nzTQSvtdvrNZIdfS/okjLtRsqNgSxrX5ym
P8VsWvuR7ciU2dUu6D5mW7C34orfdEZ78PIjE5Z3wjOTxWyJ3RwY48rleUgDai47fKNPACGw4HQJ
C2iOdVmBCgEIGY79W4BKwowm415nAfsHMNsudu81SvtMeu8WsCkLuOwXTe/PpM+6w+h8YZKGHJ37
QBWjHg+Ar9iEwAdx/HEHWQrNy5x/jJnNy9lDwjWqE5h+2LIsFjZmF/3oGNIc1Jz88lTGSjdjyI0d
B9SyNR0XN702nvd7mns2fRlxlDL0Yg5+61jYIP5LRv2V6O6dBjRdM9t727ZxDo4Wcma0T4K08D3p
bu993+zTVGGjt93TcjKL8L3MPAwnZTFszJyMEcOibkqp4SKvONJ1/5lFdZynuo9Zz8JaKD8cf7nM
9vzJIA4U0WNFuHFsgWM9pLN8T8oB9tE4x2SQfRER8uasg3P8gWS2GTbmoAF7W1kW+8y0zq2VfeZT
Mh+ceWFTx0tf9kl/KMnVxSFONFJNUO73eq8MHIhhYiDSd+QPHplJnNXkpsBnOjSMaxdL/U2LgNVQ
357EOH/prPlWJI5ujUixlwsREw8KkaSdGsAtq+iuDrWzX8KMDd6U4zHkgeaXM8BOBNFj5r6OaJ02
k01cWtd8mmjn1YI9ga7zI+86IDeye3bL6BSOaf4yV2Q9e9Fnmyi5qU3zCSpxhrXxrw8IpyGnPbTY
7U+eJ9cKNMdmV3yaMyVRmDv7RO6aPAnvUqt6AWOyoRhKt1lRLXFC42LVyYtnwB1OUg6qWcvVf7fO
YkT51nZuwUbD+mnk4YE0ViIBi+zi5yI5OmCaIrf6CtOW1DeHTV+dumrtJ4KY0NCTHTbtwS7KZ/r3
aqcKaGdypj2fmOTseXlYeAYegfKuG3NAqYOlyt/c3umGlQgdugK6lOAgLAKm7gGcPULbPk8A0b4m
JCX0wUjcDKD9vBg4lPHjLYa5s9p1tMKCahskX6hRdWz0DZMOktFHuwdnXZs/lPazTQcdoi4Mzi4W
acKo0q2o5NGdgqvNFCfus/zTlr48i6r66s2TgEG2HXLZMy37M0DnZW3QYJnrAxZldgOXBdNTpKZz
Z9vUTf3YH0eTefjg7J2UDRjTIpcGNcPUJt/M81g41sFOy9NQyXbXszHaLJ0RbRV6GBZJlaawzx9E
g1cudXgwZXJEOrtu55hLYtHWLwlrpbhAbrNMZYxd4XnyOEUbkg6kSarQatTF7pXbLoPb+XVufYig
U40k//eY5QlXp0tEbts+kOXVb3vmSHFjShDaq2m01N21z+GFlsLLDiMizZ0DaYUCYfYfclIhOmJI
sazjJvV4ZQh1NAbY6nPVvpa9c6ox3iDq57em3bxfbd6m2x9lUP/xwvxnZWbV50TO7No0b4pZzucq
neddn48GBhP6jVx4b6TLEKYWVXHJn2NHShxTAWbHbRTsEp/ASaeZ484aMbQpOpiuPzZ1YzzpjgVM
KMEywViekEmHn9lkGzFxm7vaYDMcwJ8I2hz265plJmHbj2ZjHZRwf8Iu29qJScnDXQGJj9OOQSzZ
Acd6mY2Np8f8kEbsJFld6g66tQ35Ihn5Oajs7hsDR8GiqShsjPVRitfdykEGMYjsW7zF7eKSkMuw
ehqy9w4FvgjtZZv2wWeX2ys7LjlEdJELI3FW2PiETA1FI3C+8brvwimFOVL5ErCP2LZGyCh2aB5T
1J5bN7rPCm1eRWHj283RSjaRd2iDRB25YE7LaMRwdPuL6QEqUWvWpGqPDWDJS7GSQJrCeZgndVg4
Ahkb94/M2U789MNWLIkNgYsYD0PUe+gw34NF/sEYXh0JcoSmUcTSSKxtQrw98rWnfIhiSl3rMKbj
suU3B6o3/8xTVshLGt5F/OjmCH+lK8at4WjweBMjO2Ka6dW95qpUveyFNx2DShKNLfDItOpnyQMy
IXpqS/AHmxGyezg2CBFMiyYOW7JjdPrkhsj8u8C/4FuFJ9h0Vyjbcjchutrwum/rCYPiMuBFNaT+
k9sxeBEmOiSp5JVPSIEHpTYyf7IRVYeuI0zFGUjIzpt240TEgZQEpOAlyfdLmz9OdjRvTLc5eznk
hTQaGWuYv+rCGWPdMJ2Da1zv7BElnlM2xPpF7/3CC5F1+a+qZz5hITCURhX7RD/u57YHLVXq7RK1
T+UqlFlIFY4SPN3CyDFCpCV/32DeEfXzR+PZ2Ucj7OC8oHjus28zsR4JNzaA1bKvFjmFn6sSWpzV
ntWaH1NEOeDOXKoEWYI6c1EvUvJ1rG5DwglOS4sGJ4NkPXAB90L6cT50PHSbmQPWzLZGu1hHzQmI
L51TpfOtT7cSJ0715Nhmy96TlP4NrTDS/+YVtfS1XiJrG1INbsyU0gZjCeuRjQjJWBoVyF/Jpi42
7D9pI79CsI4UtZQUYc6EaKZRGvPa3SSLTPbBWO4JtMSyX5rvjTbhPETZNR2wh0dj0MXTCK92NmV1
IEl+AK3wtjTW9Fy9MqF7n6flDjRmqqj7E+9JCWxqPt20O9ucoDjpkWt8hTi8eVISRToz2AsG8xB2
TP2xFZdEJOKNs9+6qElhEeSUmDaPXrSoxaZIuYpq9MkefrTyh22UrynhHFJJ4+SJ3+iHPqjpEUzt
Ghic7qp9czO3eLJAJ6A7DZIPe6zIhy1m2AGauBZXIQsrs8/ZH/2N5/sE7RrTU+rRevhgCzD1i5gp
VB1y5Jg4LneKtitOurHGvF/HlZy+ZtLMssgpkEMucN7clj3iwIcV7BqFOHirMNnGA51GrmFNcUQe
KUopX83+uSjIz0zLz6J5MJX6hMEX4tVaFO0B/q3Csxmw0Iw6a1lT87w99Fat9oDSzikxzZAU8HKW
gaLA6ELWFBMDZt0jWwJrmUqugzztsx37vPZo97/CxR53UG6Ky11bz+g+rUbsSmIpmeTa65LMOdvu
Amoih7wTJDQtDY5NwuZPjtO/MlDxt2HehyfD9z5tNrbkNuPJnizieiLzh+mUaqcIOGhIfiegdPJ4
9QraC9/lAoEjLDKOEVB98dCIV5tDdj1umJh6zxWX0rHVXJCMRX/4tXT3TqL9Y+7Vz51wNTMkIgF9
KA2j9zzZ3rhdBlEeOUP3qV3F0LUe8kruDU8TUuGPV2D55oMHEt6jOYHMazPBWQBRJEMg1sEXG+AG
MrsAxgNUQNnbSrmKpmO8I/Fwn47dB2m4XGiomBp4s+ioN+2sAQfMIDMsHNxVwIHAxmhRxH85It11
vfpQrk94Xfgrs6PPMkVOEuTRKUEIvxVF1LHO1Uevy5ptlGE6tcg1qUbn17BEF7mohMnpTLcJ2S4t
fzBdc+6cnuQIP2UFhQONUsA6ODxN7zzV3nmARLukOSvb/eu1r5Kq9djhb+IExPlcJcyBBn/et/B3
TxqeHvDmcxaacZCG6Jhs22B+rwH/TcGG8GBzDUS/Qmj84+J33GRfQOFIJizZfnmN9W6H2R7n4czl
VW7ypFWsFEF/WMbEcVj1nLg4eYqoUHF18map4yRnj9Vy61FhLAa8nBLhVbSg8hJfU5qgRrY1sQnN
gA+VreaCuI+kNgRgbgix3/T+gjBzNt44zZthqsi/4FNImY+R+U0ywHhK7VTFlg95kB70yPk2XQmZ
/cU+hWTi2r4K93fv19wA69ezAZnzN4P64CbO1hcL1HVCxM0+5yEZlauSyHkswwFFAoISdi/jZwJN
9KKV1+zUJNgQETMaIeBgupdDI2z9zwkelgOGDl3050yA6c67dqqw94lDHF/rAflNjL8jG5Rt1OJV
FWbenUctf5gT+6yOsnO7qOWB2Lo/WTNZe3MNkGqFOErllODqy28SF/1N2Mw8WRO9VXP5hp4hh2/n
/zK84GemrXcvKQvuugaOHBUskQXEolUTA2l9sISJyYvvz1GUHsU6ehY2z3l3isrYHCh6s4Jq1Mat
GKTEdjh6RlKibW7X6nnOcYpGhAPQIfLUb/trr1r+62z6bXlUmjoVaRyhbqbu+0RI2m5JOOERx4tv
Fga1/8R6nidgTbneaNC3jmnAkHcYxDT1KbN+DCNAHXvJMN0SFYKYngN5MX7W/dhCJZ548q1vusRD
WW+SQIZ+jD8ZBGIvw+mD35lLr2mOoy5L5C6Wh/SQHULDWNvzx28E4+bGt8gQ4h7lYgrQtDTd0VNa
H+EP9mtFtUkz/0pNxsOK0UYwVA7rDz/2WRO20czgCe4h03jmOvapNznM656SVFfz3u59Em6mA2Hj
1LFW2e0rnTMWInPKtcAMISth/8CA3XZehrlhK3css/AdBaER+CYz5Xu1bvRLZJMUOOpMlABfIne7
fWLddY4TV+vDu8oddBSJb3JbmHMsooTTANYbGHYV96tcsjM4fmt8t3dV8bMedLtzuy6N63zZ9wH3
nRbJ1Sybr8qqA0LXGnNjJQhsHQRepsE49qSF9VCHbnRo84zYRLcgzJ26CnamCSv6SGrbs2kDmUV6
eHAaay3ZOEBds+WWFn8cq+12SrRvQ/W8MCfeM4XLNnPZnGHCEVhJ/FMiRYzW8s0zvXgs5+gZXQMN
j85Ps4uWUxJYxoQDj2VXm4rShpoixO315DvzQe+6wqErdsS4r8r6b95ODoOZKUDi+bMBU1MkvEBt
ZxAE2hKyOJTUYJi0gm2ByBvNKZ6m6jVXx5at+PNSJO+RyUY1IQ8HfyZAbvjXDH1zgPBDvcuqINis
HWDsWsWdtZhv7ELHg90pVFupe5iK0Y5zxaJ5xArKHpECEB92VtUUFT7SLn/ZTay4tuWQHnQ9zXFr
DP4BmN0XC2k520eQ8WhRjOgRmDat2jLnODPkFX0nu528if1loDIGKF9Rxdo4pGfPeOmavtmVrv1I
zOIH8ByeoyA247rOf5aJeEN1B7JnKY5Nkvzu83sSb9RmEiG/GZaJDeKybOSyK4rhUtilwPxvvVVR
+DcCbB5NIdHNxcgiqwYMyNnhOvZ1Lkt1HTmjwjTHEJw10aaJgp+GUgAM0hdDaHW1BXNXojaf0pFh
sEuMtxHO7t7okE4l43DiCu1xaAcFOUZzsNMViQ5tcGh4Lu48Yf9yQvNz0D1KaVNg566mqzDlcLDx
0Y0dRHTiV1E1csA07VPXL8+LrTZ9S7CxDRwwLmbFekx4z9BAMEElFPjaAQ8+wfpG1uOMVI2Ts/PW
TLWeaXHUJsdmksEFjPXrUjSHuht+zEzMhlTnu9a/9q1H2mWnJlgtSQMZV7zg7LUOwiTU1wv6/uU7
WMzuhcXKW9R0CXCjcIkDwzragWKLmN0PCLsureW99R26yZ7yOy7Da9ST2Cyxlpx7GkevJEoHGe4l
7zx5GtgbrcacZkcqor+z9JAcaIVixAqAt3TA1AlY18HhIO5TlsX1QpDFSAS7zGxAv5LJudM7f5fB
C7dhiiCmodAnIWgCD5c+zlk17Q2XjwLiPel07H3h+v3O9AJ5mIInnbqCubAh18hRKiGCkySelL0n
PiU6cyOqXuwI7U+SOgTZDuFTTXIy+Q9UO9HQ7lWuP8yioSFS1R8LwN7WTxZoCZ44Uh3Sd7kDd5hx
rPhZDkIb1KyIfE5uyP5ilM9JBgorVx3nvVL+VUODm0IO+FwFJftFCymS7E5LYiAsZ1S3BEiRGkRs
dcGQfi7Ce7YRe3PmvndCxK6BXYBEJncvl5GDOg20Qd3j/KC1/+pTinvEEaoa61MVDke3TSA7zFWs
aw88cYBAO8ub+dBGzMIHI22YSetY6CF6rBsIBXgpeJR7R3dmROYXYcWYYXYu6ENfDNPe5djGnygb
LiyQh/3YeR91GSzIwsI3wupQcPsLnQQj3mkYxnM6WD/GsnwrfA7HDiZY54fk7tVTujN7fpzaYzzk
ZuO3aIcU+IV+wNThXQpMBXHbkPsbemDAQvZ3e7PDcraIfDg1XPIbV3lfC2F4F2zixzYwQJI3Fpsp
xPo8mZdjOfjfpmM/EzlVllKzEcIwkhn9pWg2EUX0QxHo3z4yfKSczqUdB7Sw/Gm6IHMOC4k/G1UY
euc74WFe5GPies8qACxVmFO947dCgNZCL0aazwCpWjlUDdtY0dGyshUikAhQh1jeig4O1phGzIvF
EndmqTCi2vT//qp1inyklPPj0JDDMi3Jg4zsvRX0PlOByr6I2n9aBr1Fm6CBhcpsHwEka21s+M44
wy1B54p244MKanyMAmQDDQ9XaSGEz6JmeVUJDBGeLO96dID4YEhHrWbGdaq9XZNYR1OjpY8M9Zjm
v2VBS+aPx7wRJyHH/A0R+l3jMcdv83oXYkY9DN1cn/oBRBONBumyHRdqix36ZVFEY8Oy2ORjdWZU
bT9SnZCmVIzPxB302DsX/ZH59nWJQqrbKmkuYwlw3UmvuVseGjMJTlkikPDDEUK6FeeU75yMzjuX
ksDnnL5rqB9N5hB5Khp50p057nK+hv5OC3Z8qRTRMWgoUmWkBWuHwdwQCdEs99yo5kMbcnN645KR
D/LUm+0LRmi6pY7nSC/vQ7a6zIHS+UJE68vc9fY90phTwNQ0U+ZfSoi7uWFlFmaWCxk2kaDxUzJB
cSmdoTpiBNGACWx2aFFgbYdQWsdJeIxyLOG/hmHyRq5cfb+o6Qes/3TPRc+GXpmxYdbHudZPibLa
bcNJPHSGsR2wEtfpycx0DycaiYrHzCSQ5nKqBMLYPg8+a0pMZzSeplmcXQqCfVlbySHNubehyiI8
Edw5oomRbLZbLFF/KQtI0fOi1w7FPO1R9B7aVcrXGmJA0D8Su2IoqJy9JBx9Oy/taegDGU9IYJn8
TlsfukJhwJ8jsBX+pwyNvYEkvkuxYbn189wIHylDA7A7MWKa9OyCzWfrxv6QhwyxqRLnEnQmcRjo
A6OFUfEQTIz9EAkjlNsSmfwr9EcCgw3GoU7TfnA5/+zHTzYC7tcyPILfL1HOePalsb8Cac17TEzs
ngLvyjCRfCDX/h34TrthW/NnROeAFoUGgZi7l9BqjghhaKACX25MTsgRXlY0eD8gnm1URyD5JOs/
jXRfKiZ4F8ML9yoonty+7h/74c5FzhWzs34qActvfuu5m8njgxW3aUqSgAWZS9vMIfeZhMRHcEOA
O8a0PkN50mO0KTNUa77r8aWy54nFKXscltRTPqq1MmKPALTQn/ovv6+dR0PTly3S5n8t6Jm8/QD+
TASNtfNF8Wtu5SHPoI4y7gVwI8jW7ejo+8SR+7QbH/BYctlRPC/st9O5/0BM8OiXRI54HjKTlvbx
7KbIraolRAo+YgbMtHHCP/pRz6SF1eQ0uRbhkU3wldgFAuvsZ534T5h2eABNeIfouOet0+Q5CQTL
K6vU9JwRwz0ToK1Rtpxq41fme/JQVAOXMVuGfeRBfEUc8drKr9Uctaroneawbp1SVfzG6X4q1FoR
lQMMI8xBfgZ9sBRccrpxrkUbXPtROSdgDJukH4lhH3rCLmak7n6N4y2Ev+3O4ZaLeY0uUI/olkju
qvf8lNbeCUENUrPvZ2v6TpF7gBrMzMuGF4h5Ue4DrenlMU8Uieoywp+HHRvv+IXAL2fnNw1zFfez
8VW7jZpaMpktD5QG6dZxDSue7eAwZGO9d5sWLYasx5eJ4FujSPdFz2wYveWvOmMtEqlmPuIi61nR
iGfXKZeTlWEQz1LOwpkDbjs62QNYidjNWH+Pxospzfy1N74MpMcbWeG30QGQySlwYnshvdOrNWj0
YYAcV/MNytnkfCyGe7nMLDZY524r0xQnzx44hqb2zFMRJ0Kc5eMEFoL0iewFFDWTxZL1xaLYMkbR
pUpLAywR2EnLNJ4ZZYm9Yw5vjqS6xy115/aF8eD/YWgq9v/D0XltR4psQfSLWAtvXqsoqyp5/8KS
1BJJ4jLx8PWzmcc7t2dahkryxInYUUGl3+TjkYUJu54KJg7rO8FuQrcRnwQnqt8N+egsNg/RbRNe
ZdYjlZ0cKMMRIsXBtXkKMRR6Dh3oDlS0DZeDX6gG22S1UQQlg1uR8TItrbNo/XeoOmyZy2FHh8PA
pM4tmThYmodXj+pWtrphGntyzURXI4pY8GVQjnJOE/Omb4KnKJ+pJlDdV1JYZ5xnyy40mm43yGc7
lB5eobVeLQoo4NTJczNn10WWt81ChqUdS3692GQoWTfOZY8Lngf8D6JPe2Pp4qUMhXeAifFpY9CI
DQpJKAlc6Gg2+Ynqr8BmOVdLWlxTMxyQcth1i7F6526XM8fD7ZKKilwW37aD/wQV705RoboN/OXs
tUjfzsxSz6UVzKgYgZZhpDKJ1mHDf0WhoVcx67m3Wy/B+KtwlPpFeQ5FAx6Vqf7Qm+ltmh69uSOn
Z5k0ZLQdDTWrY7cwMIi5M0jagm8Io9jCTMSAwbfg7MVsh3h5RH8itMtEEi3Nzgu6V9aKIOAVs/7c
xD7QPFG0aEBdd+AUeYLWFfrpsXOnF2aqeC6SkeCgy4nlWX9dHlzYot06zfzi2ZQ0WDVLEyKCPPFw
RCs36XcJn8JthC/bJXThioVmmY7533Md89giHA902G6Eq2AnTeYT1Iovf5hvizq4zCSiNz4LOxVy
6mTesyO9c9CnXxZ2onNAF8vGUNQzL8VdlKtDJ7m5mAMaMQahZ18W2Dg1uolZa0ByvBMMX6pdtHOt
m96t1UHb/cVxnTdqc69RztE8X5RW90s/zKeGyk93kbtkofaJe9g9WNR0V9jFraDIcldASQJYefHA
HqPYsaA3DHy5M6ZRyxafLf5mDVoFSz0zPpuga7YM9/3kVgcYH/h0AS5Rxc6ZNE3tjhsg3/uCsTeb
0Iuj+hGwBcvT6gGn/kMnrU/5Kk3+tJkuD0EWvOT+NB8mpY/wG8qzuYBwifBVx4Epzwps6qCiQ06u
i4gsaVw7Db+WzlYbhrocMQ8clx0+2cHyMEfyb4ANAUhyuGbC3EXk6n0MrcII721JU5oMWdcmviBc
nSOXG/QzVs3rmlsGyUfaMefGBEniOXcL2nFbF6ZCPr/11nTpyPX0jpfiO7exWvACHzL0thrKeLjk
J2ABMWcgH89JnmoIl2xiul1gMFi6ZXtshfzDIOLGXLONLWZVOsHMV00iWTh0rlREPDHDcXmS6Suc
RxTltseUOPy08wPk2YPHOrtnD5ybPvJJRZ2yyBFugFnkoEX7WkCNKuP12koG9kXYw7JpXh17uots
667qbHvTWiktUJqobLSaeQZcTchOLz/+xLdhLrQ1pHNDIknT68xBb4t/WUhySBANRp/jWVBMomYb
fQg3TA+LhQOuBv4n+ofRTfCk9KB85rON6thh+ErC5dCq7l0WyLNZn797ZfNnpvd0IjMPdHlKn8Te
yr24cPEuRbn/0LbDSz5Zbx7EexrPCsa37EZjljCy5D0M0t/K09Q/dP2ZjCflGxgSm+ilTrLiKFBd
oFyti3rqybluEjm/M+3xp8rIDiNjltp4qydeh2aC/I3RkXx+huvdggKULqRo+dE4VPLsdATzKgtu
Bl7KGy+x1lmbXojcaSg0/BEZBHJ3vTCEqmNTiuOD1zD4fJ98BJjTr4Uplkksuegm+NfAXopdc7oZ
PT/bN0L+VKH5i3D1KaPixLZY7KoRd4Oarsk+q92/OsV5zvqddWryyLtX4eqlz5i3P+bq6uDSgVOS
N+08+8yBvMl9v90yn7MgJvhlpKxIIps5OdjJWe4qtm3uOjxTcb0tO6R9t0kP7fiRZxUezSU9hBju
t+nc7Rv2w/H6K3C0/ZLaw0sv2y+3TH/wIe0H2dyltaB6hfSTH6EZKOcv6VJ0wNQ5hVPytD6lUvv3
w/wHoAGbWBddF+7CM0haPTEH6qF7mwyS65AfoSnbvPU4JIuJz4qXI8zrYkfC98EHKB4DBco3fqRf
6cO6JzuAjYbYMRWi+sVtAO8FqM+BLydkWVLvFVcsbDLzNiK1whIpe9Yh5kq2FT0HSLhpbRs1wUc9
WAp7Vw0lAWG04c2YD1Vs4KBBBMeMZ4mXzAISzNX9cchGmmHo9D7Z4hcx5XXx/X9txZ+1kdMI6W4T
7JnsUcAlzJc+kL8Yaz8rGylngiRb9fm/hTfb1hTRHZ09YudrcqnZ4BOc6jbpIMQd//G7cPSBRSfF
diwYxxyL7yDNYtrrjTXAOfzfIjRvPLf91VKclz6rMGc8ZAEzAMDGzyTxX9wHNzJX6OJ3QM6UMiWA
PVR2nGQxtbGfwbEtBWF+TUPmxvVtex1xNtz9kEGs5I+u63qvDB9wo1teQOpG6m3AsBm3EmtCAlOA
HS5mwhbecDtzVg7GtZkhtS4LmN/Kpk2Y1c2SeW99x0I9MtZXIr6NnvgVD119k7OFOBb3vkfwPFEj
Sy6gumDnR2V5LAu4fDkTInrmcBiX0A7jpOY22w+HYK6PtBlZGxY3SuSnAWRxpVK+p2oCFBL1EJaj
NB7xR09m/k9rBmJb1wbHr7cP7EeMBDTmif6Wiqkr/4dmf0c3ZEJBLWtg8y6hC0DJcuYiPRTxAku/
81uAAj6/4fIdgg7SWPtthY278bmJ7wFKxLrvb2qP8Wrk43OgguI2ZDt4zEwZlx3v53IuKKRhHwpJ
3f9ViflkGcUXJUMMDIP1NBKT2tBqVkIwqL+0ct+j6qgaMGdZP5ax9KZPSCdAfzq8IXOC5wZA1HUu
V+0vp0TCWsrmxlsCeBLskTLzPQjGI7Xw+yLFFMPkebRSJR9cOXzJinixk4jfZJFPtXRctq7OqSnN
Dj18wMaFFXtjlgd7TOp7w/sJrOIn7ChwcozYLLknWTnGX4viGHyhwXl8ZN6+jiqnZKOaRVwaCRDb
tKSRgSnACnhTaFCte8VOLhj6c2mb6khWLNvhfX+h2Mncto5/coZ+1aLPM6JM5ehL32v3NsLfm5P2
3gW2tVfszJa0urFIUHFMJ2cdXdA0o1plx9wu7xqHL75s25BBuP3iASTnX+yBtf14XjOjlTG80qF+
qhVau4bSmiPDRv7wT9e8jXIGMDZ0BP+GczBbV8Rx9q9zxhK0qYkPRdSTuqSB06V4Lmy5x170Ug7M
HflAv2Rv8Goou2grCD2z1AnSE9U3b7N5ytbteiNMb7NmbihZTFnfGIW5kZrpNWxxtBrYI4HLpRvL
mq6083C91dNXJtKLhUKSO+HWaDH5aEZCGPFZsvXtIojtqb7RgiLPMT2onpTL7Kj1N722RJr+zdyC
A7dsCrVkRajX6/2NciZzSzbq1gsx5qIaKJoer+Vcv5m+QUuXHd4C3cl40NWT38r6NJq4VNGiCBvN
ryJgcYoBddz1mdvEiZmUmBYAT8opxzeGrxqP6k2UetEx8+qTqDOKKFlfxXWffWQmLmYnNajDmr2H
uWMtk9TqXGh9v6hVVOe/u+k8GMchV/5AYeDLcuPGywucVvq1119+5d31JPv2fQs5PAvbswumAX9Y
dnGXDpSUYzu7OSjvUJgM7igmXjXkjljhCz/2AAQYwlgPLO1OjO60XSCbsDP9wSFwCMNGHRiMcRuW
JJkqf9i7bcMHmYwm+QuxiexFcvIaL0TiONFSMW4t0pG7IPqmdAyZPtc3jiaT6SUpEnZlHcq02JZl
csv0KPdJUE4csvWmsNeASp0c4I7dsJumPy2aPmxZk8o6i47epZnnkuCd3vqORRF91n0V1vBrVpXY
c+gxXs7zs2yoxHBKulfymN8Qr3lXP1iJe14a89p03D+jOj+Qcu+4pzt8UURzzAVRa/XSToqFxuBD
mrCc8eqQneAoprMedJ6MVapIreZQXQ3/I0dAQJQysbrLG9oXQNua0Z0CYoSDQj8Y3iQOTv4UTAPT
D1LqDn/Eva0GiCK+/myW7nEEXsj+bsJ5uMy7YTb5fp2rHzLgO72k0c9BH7C6qzOFdBLW8IIa8ziU
Wf3SA8LfZbSuXnmTvo1hP+zpI86I0hQ33khYY+aDvQhxqPMQOovNLYXXCxYn1z3QJthvQ4P/uMjz
u6LGYJcUHD+YBCdFWiX03Pk8W066TdXLbJR03nbRJQtwSU7hnqIh6zKH4sNocLS6Jt8OkbgacYZb
Nx+tsCxfOVafgrZxNjO/ysnb5BR5HwQjCds3rov8azlUvyWSCJvZbkpwhAaTc+u06a4LMmwLgUNL
O1V5bNlt3BkhPvyERwSRtdFUcMroA64Z82vUUeU98zcUc/9qhuzVoFxS45yy62nv8wBuWyDYaSLe
7dsmWZMYfHpgDp6nLE22noCzs8w6OIcpmbI6vEwrHHPw2F2Own8Mqw7EY6G5FSf1szf2CuM5oOqG
u/wUOeFmsEYQtT/ki4izQ2eKgyx6RRRf86IjjrSG9Ih2xXEaQgSHon2wM4IeYbR8W6tFWesm4nlq
6ZrIwJmx9YfI4opLnVr3+pWjnK5zYCScbg+ovTS+Bha3O3QkixdUgrbAieybh2zmgyezFwswlB5v
whnXtt01RFC5Slauf07679aIxstshYp18B9XHxb3TgU7SvmnUPGDmRVBod7OXxthX4rQQPJdE3Jm
c57FM9C69Bb/NJ8bcrx0cUJYh5fK1rGygFLwP7uWVoB04AOa6sG+DnUICI56oZrkC5Oj3JhNbp9A
OO3TiiwpWIdbjtjopMIgQ0kpyMlwZ9r4OULukNU9/pmcsSUMnttSBJuGJhisI1fbX9gDGOkOgLOE
aNAC7+AIa5P+r1XhtEuk/xIaeCoKbLP85TPPngcNB5iSQcHa8pTALoxci5tkcZtheIu5BZQYORiA
vdr8CbE4dZPxNZi4KsOx0TFRRy631hfsKL3xa/vqV4SiVbWGKdiPi8LgBpyoE3uFlv7bzSDXHVLx
6hdLyVzNB0PN6EATcgZGON5HyyXVFAorrw7QTW6GqsVmW1NaDS3h2yih5ITj9AOP9B+aNKYox92G
XWJuFwCZ5xn+B73J94oYfGbW7xaluSTM9toN/uUGhlWsWzWUQuoAuWls7bpsuVyd+7LnrEy0vcEV
swzZv2JKYMUPyXfoRPwDUttu3w0bBOgrZ1N5xwI47hSV8fSp3uJrYJ5gHZmGJOsWfmhtw/3GwEy8
T5J+qxYKoLuhSrbjBAfLtNInfxb20VnzOE3YGsRJkXQoLcGqAyZ0o0EuWbmZbonvs/hNmMjhuLXE
Z9FWl91C/+mQ7ZzR949B212TJPd2mcmdONfdo29orhQzZ/Do3gMeol5M/NKo+qaivTeNcCs2QQAG
Kv/XmPWTFF2BVFD8yrGdNkZi3vqeJK/vnXk8D1Ft3/d1+9UhcczVZ84mapryXVd3t8MwPK8Ud/IE
F+4O91U6vud4Q/veRAv078LBpjt6vbHq4JpSIDDq7GkN49QFwzJ1jTUyqo/BU23Dqn/3HQI7pVF+
TJOFmhGEPzaNvzjpdnOWnlPcN4Yu9iLXcWku+FlIzVmNcRF2N23h4j9Zw7ce+Yhl4sA29j1vjYcc
h6CNCu3WL0DiT5giuUfSWjLXzplVdDxmaU2PjhdsirI6dxYmIAZpo1yYsKDyCRuaaFHmcYoQy3BM
dYJRGoQCozs3NM+eGf2zJhO//vJmrKuPuXGXk9cFt8jhh6RHJLA0d4CgQIzA8nSggpe/LoKIZeqy
OBLd41rQl/o4OMuvpfdTz1aClRyzG+sve6pOZZDqw5yqggmakKIlubd5lrldh4WxXdq4sormGAY7
+u8oExKWFU+5+x057UMwt2BY2Q/ywdLqMYV/5cI7qVHueMS5KTk1/kJMXShabsxjs18m0R+5kc1x
19KH3q8uolOQ18UJlntKXqEdYtPtgm25kMdZ7HMYhDt/BS6HLiwXOVyMxLs6vT3BPX1y8p6WcZdW
y577Fm0tTzQfXeyB629u8asfrAo4aWN/TDXG4zTp9umUUpmKlwq7yUQZk5ofChPVKojgG9KsE7tl
TuWOFVFZ7dFNitNZ1cttUKgz/c8viauvXThgeyHOg+y4qfqaRg+35TzXSCyNz6/KsaOHXOSMS366
s1JjnXt/+3S4pGYz3vTmBAEqQlX7iZCqYkCkKb05e8/1L+DR271SGGzNiZ2QNYv3yrNJGCw2uaZZ
rx3dvz3oYZZfHRVOXYWxoy2eSzbpvOpKmjI9Kr8aYe0DhwLyApElThS6SERccZWzp2gk4unSTcfO
ufP0L5LCV4Ocfw2CbMfi8Acr0V+uoWmWdXTw2t+q7l9bf853c9s8wuohGKwU7UgEYPUV2tQ9ZxOj
Di2dQz8ee702HnNpVulAWS4R3BaHD30EUow3xQJaZ2ZLQ7qBPQhbUtCaCYZ96yIGMgGF5/22i4/L
pJQzjj+ftRpmGx/sFPdb85leBQEGLl32DRUoh9DAbc6yFIG2/eE6acbjuoAOGoASefGBsAkskX8g
RoEiyw0m9VZ0X99eksTON8NnIjgnSWmra1hMclMEpArN2hT7EtaO7fPlddZ7L7ikEgneRGFEL4B5
tgeijymHvE8o5oRh5BbmGtDHtKBNj7tANFbi1sj0xVi0sQ8VxrFQjrGN+YAcTLhVyn3zE1BD/OWO
+UL6bzj41R6hhg0fXABW59/ZQJrRDbNsY3kYqEe8QVXeXorervdj4Z67ino5GlQgGJnskjaO0ZgU
+7DzKGz61SzO+Wrpl8uYtuee5eCVIsdNys10a2bwW82uYuacyQaTgKnr9NpzP2C2eWungcblVgIK
JyYOAjBj/bjIk57tgxTo1DVz/TY16KFvY2dIuU4a6aeHKWcs2fMR4YhzvsShxShOXIQ1IR2xB1fx
hNDiRTwJDZAPy2Hs7EPRCBJYZT4jVvDSyxIyn4N1LBG599DFiBLiiDfgOOixfVTNfAp9AxpL3h7E
DAuHfE9kjVjaJv9qiOgtYl6Dgky/m9+5zzVb+SXHiukbZLayZiS/gDdntTkGLfQbuSD5iFm9MWDv
/S57GSKy2ugplAJMnKvaPtnsbsk/8a/LjGOuLz3BLh0TGe6APmoIiBUJpyyfgmGZCLZ5AXXt9pOY
KnV0pfVShDRaJz44qKnyrxldXLDgfIciviLOfdyU3eDwseYDkPXgDa0WB3QjT62FwDmYrM3RKjGO
8hPClkWOLscAsQzN1s3lSs0avhJvPlLV9iY18XXEYW5rSXKp+4jsmUt0TtqHpCm5aQSoNVGOa2AC
/4OHqXyWFIqf8JByUbaPUVu0h4HQO1Tmd6cYh2vr/ZQj12Vy2RIDblDYDxMrTVyzwVOlHX3kh7Er
MndPY3W1w6w57RsrhQPG759J7NG08BSVS3WYk+lLFnPA9PFhpTy03jJ+Yry4zkKBVl3ae9qMXtyU
LQHRoH+9naAXEAqrGxSDLgI6VoWQgwbFNlRS1TmHcYiZYs++4qV158+Awhd8U91jW1hsiG3hbcLU
xKRXFofEFPNWDKga1eimNIjLN8nXQ+MWwFvwEY8DSiYGVX4IghoeX8O7ZcNKiURw0falwnWxEzQf
sxtbF7rVgsGZq14r7vuxvisj4+rZerX6oyLWuBWKNNjxra5oT+viT02zU4772zGd4xkFZi+CkNMG
fHocUbO8SfR45yd9tE26knU55ZNshIDLW3IzWTJkEsCZqEAPxwEOy1Ytxzz7qqc24UzkGAv5wyau
CmxJ6RMULZa4LgtQMwh+ZZ4GRy5rm0Jy5vhhhNGNnmPGpo2V6uOI4+jArxdY+sTyDXvTahQqNrZc
5JFAbIAg3TzKiX2AoK5yk+WYUwKakVx3uvWJzuNhIsS09lPrtHjivFwOsp1IVvRr16awVwPS2R8x
6TYlU0GSVzIWFmBvbQ7cAjAjscFx+OsV7FkvYXkglv5OV6lifd8vO9OmSjqRBK3CDtcboY6yidxN
BGMBVyb93SuBNnHDHYCid50nL5MMA/zKAuuYUx1Ha8Y+1zhlPFjtOa+Nu37ymZnKQh9hdVMF76lY
gbLfqGO2Qm9tH9OZZcF7Ucg2VcDY0w2CNX9F8K3xQYpkaWxC4lR+g/gTqDNbmkOe+v4Bky+7Oy+6
tqlzzAz/qYu0jRzPu9cbcNMmDlvfUOSPkW8/InkT6JHgA5ys5uDBF4nZtJbJveACSCZdtw+J4shV
tT1sRFroyxTOT8Ya/uqnweZe3SNaG+Zh7uHGGjhnCGSdDB+rWlNa+5Dq6thK+dMMf2olg9AQx+x9
Xcowbs3l0Ee0rHKLe1DSgCBTEXByJEt/jSSX3M1mVj8zSIclI7nOJ3hqeILcOanPqIIodjDYY1rr
KXKqPn2TbprCn4EYNWfPiXyGB1Xs9ZRB5l76W3PwPlhqPRLwlts60oJsFz8Tu/iUYd2dGgIwWZ7+
G2bCz7ww94XF0VWK8DTM9CTLFpt2DWJvm0gakJe/vEKd9VD+N9o4scNnl1kl36YGFtVLEC6m/+jQ
dLBVw3AVCT5iAbuRbtHYDPC41tRw7qgFxauSY8rSz0nDaBYowXvAZKXhe1AB5HNidyc2rncWwGaM
pTUrYMJe7ELkXTUGsJ3FDOliThjLWN10npVwb5PfOETTC94koQHTF63PQo64PsSlQy8zguL+p0Wg
d6dcuayS9ZGrZrRp/aaCzmW8pulMizNb2xMaaKzWVLmJzWAzBiChzfEXaKjYhXhdxsy5nfzs6kgS
kABHNy6jCddSGRJpsCN8os5OpR5T7ySjbePN17IFMcxJ+Q+e+qvrLyH8XTJ+VrNcKgUkWXguToPA
fTewjOwCkf+FARYh4G6a5t4z6kALldSCCeGkp9RXDXs7HiAHmTL1EVZdhWpGl+GYJfcO5LgmJ9/N
wp+6C6+81J4H+Dl0zlEOZNBc9xYDjQ0cv4FEC+esaItBfXWFG5vEm0iI71RePqU2+ZJixP4bZL92
1+5noPSo2ue2kjg3Goo98ir/KF0WEJ1zyyk57rATPy/d+GNn1t4PsTG7DrCCxUtuVT04x7bkuRFh
996Y4NMUtRgrkSDnsMYooyGBhASUWSySPVSeAZMMx4YxJ1uqaJ+SaQTza6EzhE0L+LK/swbk0KaC
2Ofl3bejYSC56qkj/7FZSgt7MWMcUAZMU8Z9hAN32zQwkWVRnV0gFSUnOlf2Gpsy71sn/eO8x+3e
9NU9wNO4d8pnwjPb0jamczDUsPfEiq/KrQ0YbEJzfEmDBkE6hB0SiQCnGHkQfMlqVikOciWDRxUS
faj6B3dE0ohypBRrpGSvyHOGbckOyILOR6er2xjHMrTeFFZwinahGJLDA0cVCT4cZVOy8yPJGc3+
bVHiG9A++Nu73ieoHhUyeUOkAqsKvm+GUlFg5soHYik42DayQZFANnhxKQNx0gEMb08I1aA0Dr8b
UnIDH4R/yYc1udOG8YMf99YTy8+oGULxrNpxjiuYljofE7a6qaLgD28WryO36neh+9oSfIlF5X3X
eYJ12jP3SUPYpOUgswfzWubJUz7pby9QRNXaDQvEl8a7BZGMb1zx8SE8fTfksEc7K4v2vTq7NXlU
FlJbMcOTyEp9G8y4J8whuRsqA09NIW8sCd6vCO+zReF6CcWD5JtFB50P1WqGYs6ESulkvIQcfzV0
HLUIZTzU6XM615T4um9I6DWliX29oB6EvB5rZ9lmirAeJIGXch67wxjRFNAMqGMuqnHsJfnnRC5o
60p0q4GwYxCsyFSRkXUGEbF18Uzcuh1hHwqUPfbUd2SUcoQ0LgekR/tK/5s61XIhZ7XhX6ea9/GY
ZJ/d1LHeHE4Go2bfuh/h8NehGrL8o+GPwzrIZrV116iXcGD/DMq6yy3jGy73RkTE/MC7f44kJ5cV
etEtELc975j24w0vNHcYddzaM9xDoUhezrgIu5r2EYY+LJXZcrMwXnZLuw1Qj6iDO9tO80uu4NnD
u9DP+Y8K7PVf5nQSYZKDuoiueW/PCMLOdtDJZ+sQ0GUQ+etT6oKM0LnXHjmN2sJ0FLQrI0VDVVVg
IZbyKSj97uTBGNuk74nHn6DlD3d2WD8nGRE8msD3LDfvPLYKDtgMX0HECWz5Cj6CWfCuBeMWu4kb
C3wa6ICwXpwaIlB6DPh/NgTlPAwAqAu9+4s0OLB1IbDxb871PZ3OSJSpdVfmiiDXmNMYL66lU96M
JonattGYifRtVXLRA4O0V0MH1B/fjc4iE3FkvrS1+DbQ1koisjiBb3L7WbklgDqMRoMi+MBmcpOm
yUc508yGnfuSKnGX8IUmGDqMZsLsTXmN5P0viJXG+Ci3IOWGuKSXBCe1fPBXAoSHOTYH8lK4HCo9
3YZcN6w7eA1voM5ZNKXdd8VboFsUPYjmtR2b34UBXvrj2h6sI34p/m80y3+RJBFFXB5+UoSM7CXf
tdPezpG5x3p5HkyWeeXwvsgpg0LMe87a235I03VHULmbA8rP6aQGNdBASJnuG1Nda1Xxo28a9N7y
EW8AcBjNVVUkh5zncDfJ8Z44z70WnJBNYxkUMHgk6OlNIEIamJiZ0bPY5vBcInjToE6Ldyc6lwGA
FaB/MNw1hDZk79yG7qoC1ZLX2nPShy9STeZOmXOyI09BWVN4HjLz5C6v1tyfiigUDCrcSUwbBXbZ
zBa6iihgCPk4FEHs33OFefCyCUU3YCiZx1MLYG/SDVD94Ma27LuMAEA2r+h9p3ku5+6qjOob9fjB
7m7KqHhJdHNOiog9PFIPJDe8xG8jTeaZ4Rw7Pe07zeqis/dLQ/MDXwYGzWtT+n8U5XHDJP+fZePX
ooZr1GN36dxd4SzPFfwLd8Y8ZloQHjxvV9k5OpD4iYzpLQEyb1oGf5nHoIbn264eJ862OX8g+HFC
vRzLOlb1uqOh1LkV2dXoO0aMBFcMWy1j3st2OfeF98JP/EWi+U4G5bEKvtrWKeWrj6kDSgvnR6A+
JjodY16/0KoWF15uN711qB4QQplf5YKpkjykDtspNogsjtHJb9sY525cpuDfKj6m5oR7eyGm4gFd
ZcW+fnFmQ2i1j646CbbpguTvpkicIZk3GYbv/hR8JlHKrTUbf6ui+rb6cIplmt2Z+mOCfUB5yLZs
w2Pels7Ws7FED957MNBOq6HIubTkWJV7A/olZtvwFg1N3NgZi4/j6C/7ORlfkrK+z+R0HAja+J1X
4/9S76Qccb867+ClrrWZ/pDgXM9d78Aakhst2wFsSU3MItSpp0+18Hk026vJ5ofnjD8xCnYqQfq1
jlOs7DwYYEQjF5wAM4eVZXxGGgjsaEN56OuavJxueLf5u6xodiZuKs7EUxuCucAAJITxWErY7vjK
z7JcuKDk1pthjB///8AHFtX4sbC45tA3XMmewF6PiwYHj40MRVaQpf5LQ5FWRSAuMI9Z/7dAY0ll
/eTqAubeRo6kNicBa9cNkN1GjoCeDDUncWyMy6URHdoMWWJHyJMc2Pqtv+mxzD7zSbwMDFgb1RFA
6m9F92NDTSJ+Q4OurF8tdziaIRkEF4uIyZI07kcbgJlWZ7usHvtaUp0dHNNh3DqTw7tbP7mM8Uzk
ob0vTfM7wVSFC9ehdHPq9h5bzKt2pguOJTzC2hsRoMuHuobFTZoUE4Nr7ICQsEonw6NwaWk93yd9
Sdy1SK+iG/dzBARGRcaLIVmYBq7Lqgqfq3zIh3k+LY26cwFPcovr976Lc+J/hWPsyg/TTXZCOLde
gpUMXe/Krue7j/gAjPV7y7ap7PsAClAk4dZbwA2K+ZmVlgzb19QbQOkH6Wu4LoIaBw4mxXsYBu+D
zD8QSJw2gzPvRNKTNfifLudiCZ1OOvUfpJhzSgC3jhf9pi0fmFo32TYM3R+jgXGARvCSM7psW3at
ObBGp78KO6RSo8H97Tjy1m/3TUNWZgqSJwVOBg2ZAUok/6hWwwR+w1RMz4q9bfR0ZP101SWUu0w8
jEVTxEY1vVXPrU/vO6NC20O0UK15w5ENU7kuYf9RJsFaJv8yiuqh8n19DORjUFcPo0mxwnLwpHt1
p/B7DMHZTS4Bf/eTvlykwJkn2nPwC/LAVlP1XFhUj1sNsJacSgBT6Fh11ov2StawCvIEXTlnz2Dz
KSowvviG8e9Yz0pb443vs9SHpDjHTsmljY83xoQ6c84OvaKorMPH0KtTiNMXIiz1Mmx6opMNn2Cx
F9AmYJE31sDFqjTdP7vjxwOx07pgCN1U0XzTzLhjoCT5G+k5R3hFF9sZv7Bfcd8Uza+an6NJouYj
ZmGu6P78PAWTXQ+soJ86VJ2tMEV7g03E1PY/z5hOeLTZCU6txsKmfjUGydUNS+0y00PBTB7wdWCQ
t1iUlGu/H5p8+L/ULK7Y8/UxW6xnu53S/UAq027uOJZx1gtui823YJset7zOdh3q95Zk3me7ELki
zRm5aXQcQi6nZFiTYRq2RZ9cfAdGQh9yXDCXQ48Qh6KAvUzRleQ4xJdVJH/C5ZHAcriZJzTNdGQ/
luRI1H5zzpvGA8IEPGa2jae5a24HTxsHXuYPcs52IvDuDN0MO8swPpehuIHm+x9jZ7YbO5Jl2V8J
3OdmFgczGtmoyAefJ8kl16wXQnLpcp5nfn0vKrKrMqsLhQYCgTvoulxO0szOOXuv/So5aOOuLBXl
urqBIzuHbkHRK7bC6W96S+JGSuuj17cn10ExWVc1HgispIuEcfrU6xuyCjhTJObnGPhsHAifkG6Q
ec7JYpll7bBXmXWTl+T9MFndcQVinVJRGNGhYayOagbNnQF+0WlCczWFO2V3W1bMZFGqCiMjcKZQ
936rIm0WJsO0raFROxGwu5O6AtxSaxi2BS0sUSr7Vp+ObovkPRjDlWVBjOCu4nugaeKEpGPlRDfG
+fcti4zvwjKTY2r15MwE0dKim7/IbazXzMoOo65NW059hK/oBZZrZD1CVYifI0H3DyQSsmwGDsZ0
GtgzCFxqcdwuKy1Mb5BBIihi4gUMgZYG+wyBLcvaaWzS3LND6ZCi4NoNd7jsPwLdfGwafFFWlcyi
+JlNebbwoh+UyYFflz0jGaef8Ow1d3o/DLRlVL2CgP+7HodN7lMbWrnYM+g6d8p84MY3gAkbOKTT
9AEuyGdu6FvIEDSWUjWsWzbSRR054Q5rKPOB5hYaD4dRHcYdLq6zo5113YMPOhqndvI/rTq5rYs+
QjZGUCeD7eUYM9oAXXoVKCaEtmtrAo7wuNBaju6alttrqoJ6GUr3GOoU/UU/x3nZ4relD092yHye
8gTJdLXXMOgu7CTXt4UTHLsx2WOLWNamVt8OXrep6AJzECVYvmV18BPEOhmn07wu6dZmnqArgDFZ
DPkLlNFuWxM5xTyL0aKvITCoCmdlZdUZt8Bj7WicSXrGqZEI6nUe3GGnZDago/PXrI6rXgDt5ZZG
D7YgwwsFkpCvrS5v1XTucNiR41FGqza4mGoGR9H95uzSrQUDQjJpDLgF8K1lW569JJ3Y0IY9ZpEc
paCmLadjrNEq8OJ+GTXAD5pEjsx4tSuicoLr7PcAhM1azBJBW6BQTxkbhLJJ9g7UP9InGImOsCCX
WlJcWshecEBIYovqjK9nD8dixkGns9VLZIH9yIZabDovONM7eZClspbjVi+dpxCR3LIDU0n4aIms
GdsCZwMUPn2pVrqbwL8BeO+VFhIHNBCVW4Mvx5BQDD12LjsJNkAASdGYIa2axtIIrNhNjWitG3iA
k/w2qXvUt0q901E38YLGnHtEk9F8ZkQkcwcsEUSdXp6sug12Ebq1RYCMNhixxJGBFWNVLy+2CaCO
fEsjwmhVZOpUFAbuHZeegcsko4/Te9PB1ZbL7iNHNTt7kY5jPz05jXnfTiWMDG/T1E69JTPw99j5
537sWLDbV8bo90bfgG6TzdIbrWzrmAT6QjeGgM+z6/rRoUP/1GOm9YLqkvfuC0pamIxdIJbFkpmd
ojEMlQZ2BaKcvPvCS0BjjOm97ZKRh0hKcB9oSw51MS/nuhvmtGSBYTcebbideBaEA9dTMdR3L6JE
kh+w0iIUlwxZJ+236ZQfluJAHXoV4ktrZ5j1U8cetepEc+4CjyYazf++7jH0VgbONP8bxzhKo/Cj
seC1sDfC+/GbR475X0y0trKMDkPd35WkdUEpi69M6Pg0xLdK0nPaqJJJ0PSBttDfaFTpgM2iMFy5
EEXvpcfkrvJ3iTN8ScPvt0IPXoyQTzfQnvWihM8t3eXUwR+rIJ4trFLrNrabUSji+F3MCs5Shtda
b+4zzTo57PJotmj1oLhSaEUVxpLcxQ5vm++d5h2rmrvLZ+aJBM96bbHq+Ql8TStGNVMyN1yEtItQ
1g4P6IIg6m5dKm3Gf/XEpWHDqxmzF6PLroMwn3nL4Tc137M2W6hL7W2KhwtLDpFoHqOa0cKvOdDD
MfnmCbIY2/c4mTjlt21rH2ydkE3NazXJftMYgqfCDLbITV8zGgipgSQr01pYGaxxpYRPKtsn0Uzw
Qxhzev6b4dWPnaBkU6wMGKORdofJd10mIOv5oKoYMBgV/1MFCcZzwvenHLr5wlUo7ZAmvFWh3cJn
CNdNOjd9BiBQvp3uC3FXFjxc1eBsM0CpNIgaeqMRywGeQMYxj3pYHqXbqFXrcmwoU39jW6m/VI73
IQpuGTKjftsM7rks6YFzseXCbTV7KjoML5Qz7O3cEneQEyp69QL9LJipNqOS0OJhmVrT3ndQsHZp
Tyg9qK9xroJK+nBKFu+26om8Ux4rhOdtuwnbMYJHzrxsLtCf6WtMExL7ILjNIpWu6LHAVjRIMRxE
/EogE1dmZBxctMO50ZnDS4f9kcjsJ8Nj3DSyjyzwv/42BNEuMsQkjj9gGWwrNT7Y/rANWsQF4+Qw
mboPKEI35LwhoBDRh6kzMJqK8G2amXp0/rhJYRCkYXySqqWzzqOSoWRMnW7PoOqh6gnSE11+F6kS
9Wd+61qIaBl+4ZjWvzzWsN4AdTPZMeJdh7AukohPcV1w34a7FmjPIb1iIXmzWmywkZpHBMwEQTBO
3oYl0A5vCQfZVyZNXJrxNFPz7nXmujPoX7AkPCpw1BweaND5HCFijzFHV9izasLdoKs7U/hty9S+
SxKABh53WT95oNIFZr0Obd9PwetkFLw/LSeNLqHZfqZDsC+LBkpn4e4qux/W8BNnkCKNHCYoXOou
WxKVdW0TE2oWHQLQYeZb3FkCxcd7GBvTxqlxUZXNWx5WV3fegQJrsgDHTscyeU+YUZHRxd6o6Ayv
UUKdMdoOVrtCuQvkoyRdxhRfvmWgzXCSW88/EjlDSNU0MZE3620EO9/gVRiLyL1Bl3MDUP3bCvdV
gj7DjGmF66aES9L0B6O5jNyc9Nx4s9FC8UxTrquUTtNEZRLUd8jVj/YEg7s1DRwPnC1DLBR0uM3P
nMKLh6Zt6N+k/qnOCEtOaonDI02B5WnIh1U63BcWbJFECAAuDcctH+dvyaEI9i/Q1nkgi3wyYC1Z
AmyJMIlx0dDfWhHXTlM9Mq/wNLiBvemHq25heNeiuf1pcTB0bY25umQtGkXyVFj9WzUNKKSdcekE
PTKqgRj2BK0JGkCOjhgDYd+FpGQMEslS3ZyyOPTXo5m9YBlf2Uhrlu0LmveXDAII/L8hWLV+dRxt
hjWQv8Afli04bobO3OvM2kuFVwBaJi6ZBPECaI/tpODadHPlRFmoe5CwHZeeextB/42V2OXVuEa/
mizHwUxXrFZ86wphbo6NqBHFrqJpw9GUmwpmWV+F67QvLhIKjhH7d0GQf0RlzLmtKq4QsibhyrXU
o2cs1NMJs9kqMalAiFCGo0JcwxghaWllYy11jW67yIn4LPzXirzN84C+3LS1S111X/jEpw2zvmbV
iFvCutNVP/of9ESepfs1dbBWew9xnK+LjsgTvAeDp90pneGcwUHKsponXa8uvQyo92Yvmel1b/Oi
IVIogWOgHpIoOtt+etUC/WsCvLiwYgZajJMaxUzda82WXtyL0dEoS8AEe2H/ZGLEXw3luCuT8isB
ZbbOrPyiquS9dUJJ0zSGWUjW1iqW2Ws9WDbAsvpT0tRFQeezP3LSknQPnOzFUEG9cmw8TB1S73F8
IkBs4AgV74Phw2AdDrPuHt/fK9LAgzf35Csz//BSHolK2M+dHNieNIeATCqSSKqDX7+YsyJ8zAcF
jpI+0zxmY/TZLIGTRKcYSbc+ZS+ZC72RI8lnapaHKGOoa3oMrRyuka475pJHkexZblOSelM9uo1J
baHzSbOlw7ckc1D2VNn9FGZIxUG6CCu8WC5tuNpIPoZgvB3qNFqQOUftOqnZuBWvvQaXqhUjYypt
1sTcrzcisr8IKsq2AZa4MW12owPldaxxitDnx/vxGFrQF7v8KlK4YLmBI6NEB6ZafUUEBKSLrHuQ
sEaYQzoXr29eazr3YHAUwsClLEJF0cGdiOA/XJaNnq6RqXtD4y5omf4uCPGMs64gjoQnm4N1s+iY
aMMpt/i0wmvGqRCpfM6rV9WuVsBTGSbqUfZh1iRPdOR7hNpXnUDVoUOyNmxGcXnRYSHMoQgp7JZ1
318lFL2f3/SBRCdaAYUbMknflFwAXxR3AvUKMGZ0oGFxyi1K/nhkN/Om7oUwxrXdGXhcyxKVL28t
BrS+5TzOsD7ZFhnafs1yPpF0raKaFpOlKEdoOA3wArAoMSmk7GAGZU2fZFYu0WlB5XCr5wpMslnX
31PDdH9+o6LAiebHxbvkiLCaBOuslnlrN7duqprpPSp9zdFpaeNiNhScx5jeXoJuH0Ic6vT5DevC
2eXg+LE/GPzruLiLGdEn5iHwmudx/s6+UaZrU2pqpboVFIJFZ04POZYe6HXMRbkpDilorRGL+LoM
jUtADYEheS8t+GY4Zl38P9bWkqT4+MW3TeW4sHveQ6RwYMnimIx4C1W/MgZ2ZU7hqErcZKkX4rlH
Hk+LsD87FXOT6rYZ/Hc8nhDihHXtyEeZMvBNXipRtQztCyCYNUwxNlyaeJpXW1uTmEmvmqmKjKZ1
n7pSKwu0owL7qmd6RzpbOFN7MJGZ5jPOYHjM3tXT0kXuWi/12eLgOdmZABp6veQ5JDHpkt0cvBPi
BN0g7V+oidKWc5HG5iNPpbU0dVEwwEfJ7fk5g8qILi2DRGuj+eZv1xp39JsgCLSB2DCzxJcNP8dl
kCiB3tJOMCD54keoRfhMXyg8ld22z4zHyerQNzXDg8ztVesl1tat3JTdF27bAFjPz3CK2gXkFBkf
9GxIlpIDrWBFX4U0M7fudLY1SW44JTtIckCj2AcWA4k+IFK4ym7IYViI7IVuxHgLKmhYVNN7lffF
ButkRc927iDPVypNXtwecb/XzBNKvDp47QaxxCT1G/YulXFkrauB2U6ev1lOvvd0QoTZT1Z+w7vz
CZygZ4ZuwIesAneVdjxoI5SQVJ9IObeucSDhDh4HAUSw4SNrOenVSodot2hCHK4mywBUmjdLeN2y
o+8sWz57QzUvuZPoQLw5ulQmjQBz+iSE9jxGU7nSWwtCNONOrRxZpIffaJU+g6yk7T0ExEHQoGpK
3qlL+BhBR0QhLQVGuWHw92UpLnFEPi29TMK4cHKh0pC4vgOyq6ps+gBHIzdGTziK6L8LvS92Piqi
XJ/gzohyT5Mp417HJJohKkJTVH3WzLEWxuRmG9b0TkNXZ/nNDZohiERM2pg5hyP5o0nfHPnFDV0q
VGiQr9l7botiXcW4/wPRCmAWbNqASJH5pD4HtmPp0BATOQ4Dr0w1xmuz2CgxuNp070MEuwt3HkgQ
T/RoZb+bNpNMq0knCojyQwsIGXxYY7OcNqpymbqCp4KSZC/bYcJTwZO0JOaqX4cWpYrLLsYOpbal
99TTGbVaECHhk9U6NYNY8WAi9rK6YN1mCHroyr4kZfZAXYIalk+BbKlhVDPrYvPjW4uIOhkLGAfY
GtDJtsYpDNBHy4G1vJCch2267py1NsPkc2e66i41jDWpvLTbsN0vNZMWrm48Tam+iey02KWWBc2q
k4umIHOdOe248JsjUbto/cKXNqSymLzvzKw5PzRLC7/fiebLiz2j/A18OYupya90SD/zblaQmuCu
iQhM8QJsEHC3CRrwcPa7dQMDe8pxHE71YkyYcDGfcHqeT59yAKk9KdxgCvD9MB80ZqvVFGu0qqLw
nEQwlU0cyktF9UC51mcw2GvjUvbmVyp4Ap10JANnCss7y07UTp8whNkFDnKjls3Rca3yDovcRYtw
zto586os8pjQEuDQlhDP05FFZ2TFsUeGyli7n2il96su7pxt67uA6bzwg/ir56pz2kd/YlzROObZ
9PLusWnjmMcLBS8Kxj2VYPfCZO/YNlpDp8sOHyIkumYydnyWPdy3yWGSUAGMLE1zizt5eCfCtlgn
NS0SQnjfvDmpsVet2EugAdy00GCxOR5jO6rPcqxpNnazwWICpHDQ7ejdmNroq4r0W5fsqJdsnL7c
gYnSWkqqMYW+4cm3u7np1VxcZwCXmIQwUYuuqNaW1shV5gFyJbbLOmBLKC4T4wSlmPQaTvDpxR2H
LbANF36wjznD1jV1b89cipFURIgto9PolKP+PQXj+JZ3E8kHZePsxyxy7YNmHZ05LPHnf4bwX+uf
UDbsuEhd7ca/CU1oZf3IgTyYfGYmrpBA6pRGJ1NvJ8Zsr0bv1DhhgB54KW0dFOk0bAxyOb2C2WYU
5utApunW6frvjm7CTpss/8bQwIpUAhtxUoIjnv8oNjVtC+LyoSSM+FgNaXzMJA1qJKIJT+K951Q7
z5jwcbRiKwxio2SeH7ySiKrRhrulCViNpk6EoSo1cc8CKO9NZbpLPwzNjTN1MYD4tFoLe+xuk8zt
biPgm4DcPM72/RwkGFjziePn0nDCKLbcSmrTot7fC4PI27K2fYveI2xgL8m9YwG3BRMetf5PhHLm
Q8DL+Hcb0hqLW28E5TzhN1nGqpm/JEGZbTNHxxoarshHCj8zm1G5gJP614c+mWI8/mhkLKXiW5cg
EDkG465otN1PEmiVkbodmx0+axVRZrrBTS9t0O/zr4SYgKfFTYarbgQ/bUBFIkfjOQ6CZlVaun80
envekBLAu8okDkCF+KpJRt0ZyYxYmEMIrTlEnUtjnQIuwFbC5KFnLxU7dPzKxhTtB1ub7nW4kLtQ
aCiFaG76hkOBWiHIHaEhMt+JssdRuv5jeinnDa02icvCKtW+TBLTmiKW3m5fDH8oLWrIjUFwOQIQ
1sKfuDTfDOJjXSOOnAM2fXhmq7SKxF4HpApHA6F4w8HrYDUpQhWt9ss7EY/Pjci8Q/PXvZvO3pT5
po5x9O0KVzz4djzciJAEOnu+c5GtRKdRRtptMlTPSKPHuyitwxvlxEwnrDH87JmwLMIC3Q4iwHzX
hXV1zKDY4TTgdccOZGyKraTnmAoo2gKrQeuPg0cUbP569qGjgLQ30CHRGY5Y1nTGpn5389dbhOrk
rX9iIw3TLxYRYoGNnyMEAun/lSbm+DLCjtCLAf+tix6mxi9y83MjVrJCHCSMdMfT3KHyHKI9cyia
SfYE1kW0WCPz7EuLGlZ5PRCP//mrzI8RrcyfGg8ESWX+DD4x82bX1+WXCix7nRLPtDT4KV0sBCf2
2ow00qpcThggd0HlOwdpXBliDDejVaTHFDyWlcv6HJjmw881AnIzu67pPJBakZ8mXZePsY2ALSiM
t07lzSrRKSNDJICiOXJH5JgzlbePnqKuEmsSJLheIiLwHBHhwtQz+Tg0xPwJSLOI1j1aUQ24qSA1
lzau6DNhCzRFIK86VnmooJ2e05bTh+OW95hULhzU7bvcVs1TSQkapMVqMirmzZIJHRzV6iQdPTkR
DgW+aNwgTQb8OYzlg02aaakVn6Hrjq+lbuuMWnrSLlS7DmufRn8yxEdplTRgRB3dK7e8NTvXXRu6
l9/T/8QbQCztyq/nT8Od8EXqPjhvqt0l4qj+Bh+phueBnGI8ysGl6p37qiOrq6j7C2RAe0/Jjjgr
7ouXdPjtBdNawCoZ8F48+J4rH2zhULDI6B34lb6MNEpgvylvHQP7vRAwn0RzgvSqnTPWzDl0ipl+
ZAK9EUZ28goPQS1EjVtYofqdj3Gag/9kLcBmdd6G6KFb2h1UJEapCgDt1z6zgv1QYVYqbLyKnU92
k42fm3oUDp6u/PEdRwlH26Da5g4suK5Sa3Os0mufQLUFeWXcWEZGosxQvmD1AwAZwRj0JfL8iJbs
A4gPIgC0NPpidrAdh+BQNYX9VKKuXTbQtu76uL2f1anruOsLKE/Y9VWek6iZwq/5eSx6Mw5P3jjp
p17TB8Y1xAQC6+em6YR7CVca3iOQ7E58S6+KeMlKhicZJOQ2OhAHq5FEwsQSVB+9OuaCMzT++/TQ
0Gw5WCNimuBRp00GEtmullPZl3slVbXNCoi3MhM5CyXqMpDSW2aFcjfFjrOWPsFMGMhuWoPiJgoM
lnnMg5ETQYruICqm5kAQLA2BHtBfkHXnAWUjCFWkMmGU0ZwXLrmsLOqIF7VbC2OPtOIl3OybmEDu
XUIMCMKiHIiGfupYL7ZN0+vwPKezpec9jyG6zZBh6RoNMw9TDwmgHyYQKq5alhVBvDWJxOvBxL9l
4zaLtOpOxSDlHSS4IIghNTTtLkDXDlbxUoGXgLfSr3ogGic0XO4uZh8lY47QErTqpF+G+D3YUUNo
ov3JgVIKMDyJVykjLJFUhOGYKT0RiKu0cAKSbAu1M0kgzYeKQ23qUAp13lPrpGvH8+bdyfvUqnSa
UVo0y9p6PZXyUlmuvzVtVy7cwtyqrFa7JtHfMlM8c45IOboWznJyEAi6JqRei0cDZwoA2S7epdyM
WeQbN+FAosuIWp9hmoOgUz+ytuXUZciLMi38SNmhZI0uyjE41nd1urW5KddR2xjbPMnRx4RvzMHC
BYs6HiUMl5CnH9pUew/n9W+srbuORZzGankeY/smGBno64E+raxOf7boVi1Rp8/aLxVDWjyhPB6e
eTtMBVHr5CRfjLA7SVcSdyoboS3YB6oaJjCCFx0gfszmGDpFCAZx9YgNnoOVH4h4n7DkZjhvVKr9
zjW4hYYsgYD0SbPOwQAMDUpQK0zILen8w9CFbwUHdcTREA0wMzwNRQ53fiIwMJ5+D0aqiKvk27I7
beBZeCtEuze6iZVsRnwQHxbsQ73HUzhtctVTtjN2WupiYIRXqrkjsxReVB1dcp8HE2Ojo5eX0rJu
OPDmPDXVV0W7XiWSrhpKpMLWsFLzZVIGDsnWqdpPhoO8tXwVuXdujP7L6zGR1rX97lK4xY48ckWb
rSfinTFYyL/V+AwIi8jQuD9rWVfuw4bwym6eVjapQb8WRXBFI7iRpG1EHe4DsOUB1X79ZDS5s4bb
nBP/yrHLNoqT4zjBtpM6caqMR+DGoIW1GFDUVkyXs0hXFPRES8wv2pTD82BpFMmJIfgIqpzYOULI
ydyshLWbsgLHTB5traT5akBkLX3/ktpDcxpCUawY45xEnpEA0TMw0uxjF0Pr7qZzmiLxr4zxUDB2
3bpx/Tya5uHnjcQTnBniGRb3HFz0Gy8z0pWQhDySBsoysQgTzP20ZMkBr7t7FfMpa04FiRJNQFp2
95jxkxX27AMxRc8GMIiF1YE7x0VKiOKoP0TW+FZzE6+a2beiIoSMDg0xJIbxW9lyNppjVGQsUPsH
92Ou9292hOAlu0aSLmAXQ9xSE0ZlW9/HWvdMgtizPbJfhjcOAGxA4AVcrpGcNlbiefd9ZRJAX3jW
bE8hoG89OzZldK0VlLHR2Igeu4bQ3OeWjLJdwaKGeJ5RSIlgI2iD+2hqP0VFU4s0v2SFS/gtkwqT
WGrc2aP+ZGvIUCmk6PjkyTtiR3tNPKCs2n3G6WBR5jSEcpPelQfCzZESAbRDUx2eI9C2iOZtNE+H
d5pXXWucJP4oP0ich5hS/3x+jjRQZoflxrVwntX8rHFR0pBS4L+Yu/w8ZHlV3jNDgeMxpSRL8H7c
QN9nGbpmmY4HerHexad31NjhdyGoIdzOfyxg5RBdTg0ich2xH0Gvv/74t7//+79dh//tf+d3Od6Y
PKv//u/8/poXYwVgr/kvv/37Y57y38+/+Y+v+dd/8fftd377kX7X/+MX3YTXioio381//ar53fzH
K/Pd//HuVh/Nx7/8Zp01xCrdt9/VePmu26T5eRf8HPNX/v/+5R/fP6+C9OD7z1/XvM2a+dX8MM9+
/eOv9l9//jJN5+eD+utzml//H385/5h//nokgDIO6+bj//1H3x918+cvJf9mSOxyhuEYttBtU/76
o/+e/8ZWf7MoBg3bNC2DY6ll/Pojg3Ue/PlLGH/ThWkKpWDb0opw1a8/6ryd/8qy/2ZTckllgooH
ti3tX//3h/+Xi/ifF/WPrE3v8jBrat7Nrz+Kvy71/LNppiGU4H1ZFn9+/biAr+SLjP+l+WGQJv5o
b63M+qDwXPlpevCJGddy7xpX4u2fPpN/fNt//jbm/Hr/3fcx//X7gBCxIikHuAPI0+98oWtH1Tjj
k23Izj9pprBfYYuRfll0UxCfmLzMbD29DE4lDcZNAMitW46eNJ4C7LhbwxLDI6LNctPLCiNyUba3
JKAjaY1a8JIx8EIuBZNvuEvu8n/+GXit+d3+dz8FF+qfP60qSJ3S4QpvDcP/FoWj10e/qTWoX5WZ
7cuEYcnKyKscQ8s4WYdSpcULyFB7ZVtSIXVpfM5p5Hy+cJTKqF1EGEXXFHROwcQnill+gwppfUjM
dnfLPi4QQWkctpk6sv+Swxg55oleTXALUsYtaD8rt94NudEQOt7E2SZNFeJmGp3BuYeOAvPPDPW7
yGyIayyThP4st75grYCAEdp8/A07NpQRm3RIR1IigAZOzhp5ER2NqtrXOEg64zuUEU5VtT+QzDDR
94ugmdbljclCwsoUTC59OEMcB4dp26YppuGhqfrwebQUGnTOhkhaA0M+I2RgETMbJ+Kgo5L2eWxE
/xA1LTkkAbzRECzdSK3qdol6D2Ru3AsblmtmYCMBk1mrR4Oq/sYlbeaEMd9WW0eV4LaQpeFwn0jH
dINKMGfiKBRh1/FxmrgRg0Wrq7xsmXglOad4Z6Ibz5aA9bMJXLNp+rd57aY3k0lGPOpwTrIYYs2j
zCvag8AZNgl6ovOY9PRIA8B623BwUR8y4piBZI02naO0GaODlVvyLUlRzDdW50HzZwhOfKm/dwzE
nFmh5Te+Dzq3EWHy2ybRsFxhB0byj2zk2kt+dLaJacT3lgP6zmIfqXZW4ulRuha9o/N2PjXuwHuH
UfHG1uz8bGdOfg4E7aAlmCq0WlMl+mMdGdVNkZcz3wDB7TLVfXGKen6lAV+/SZg7vxNbgB0dbWl5
JQx6uLf5YGkRa7U82PncGaLx8dY1Tfxo1ZWxmbwIoXAyyHMuG5SAGIW71YSz5NWQhECko2afJM7s
q/wZrngol5nuRDTiKrR9TRuNBBJgFmEwFvf7oRg5omJOAtpquq+5F6VHp9LNje5AowfOVm1y225O
DUemU41W4QbZJ7JyMyTcknD1yLkYkWEfiQth2EGf8aR1qcSpKvFG6YTV3hXkZl4rZCqX1GfbPRl1
NBbUIaEzLKM2mAWkgSPujQkOICiS2nceqq6FpYa2sDGWNnjyK3Pb5qjJQp50gWzQoZQHVTZ49EQN
+zPxKxDJEegCs9b7tcMfMrkzZQBileH1u4Ua6xxytHzTCYoJVl5QFtcqHKiPkzSpHrpS+HvTiDki
1Ao6sjl6/rmlTbkE7sqHV5J8QQWa3RWpy2saumUvDSdmWEcaJ938IVI4kDQn+3LbdrzTlHJ3StAv
zyc/f8phYu/MzKleGxkiejAAYrKqp2fptnRDK1TP2MdtVBCWBrCAxgcPUFKA+XSZEB4J4qGDrDXR
JrVAX5ZRbG0HN49uCqBK72Za2fdNP2v0R1hXJ3qEBIqCM/wa9XLAETK0zz4TiS/PE/3Gi4z2eXDi
4d03wui9G4tiz5Ohcfvk3l63YS/hnqfRqZVAARc2eJwV7EQKAKTCMXE+JW7JomLaWGYdImH0Tq95
2Fjg7saGaGCvgj5SZFsG9e5rR40Frd9vI/j4oIp3tPCHtWHkHf2VrmUpAKUVgzwa62cXdhip7J5X
LLPCnXA5p/DfVS/zHd560l8V6mmi5F0NO0eTbGUBTCT0wgYDfpqGj7j6M7UucgPrnaGK6URAnk27
UY6DS8KQbcz5JQMFfZOW0Y2m2gJj85TYX0NFGnsLhBSPogI5vRjSKbz4ntB/95modlpPxQrBv1yG
o8hOukVG8CJLYeVGpXJXoPAUSbJanqytpu4fXVQPH0GbWudCc9w9+kT0L5meP/YeKsocYOEjNhaa
rCoktIRc+uuoReI7ySJ9qxjTrTPGlYexq1DvYQxHjaaDxRFtvh3LbLhCZtUvcTZyn0ymzwaOWejV
tlVIxk0YHjw6ViQaWiy4CJyRecmhNI6pMBpqGKyXtk4H1a0JnMkhEG4rGIx7L42q9zgMsbzpQ5Tt
LAozLkWZNfou66qYkgvv/LKvdfczHGzrQ3lW9VBje37tst7apWM5RqsMMF2/4cglTgG5a7/jLoWB
mdiSQQdeWy8rmKmxwEyLiWSNN9PvW4LfbPno1iU7Zccyu2iRFO6Zxgc6PAKJJF4JBc+7AGKu1UN0
HyhVb4NCd87gK2d3p2oOsjdQQFVCeIh9IgN+1ZSNa5Q302+2DVODZqmhcVZGzhYKwJhELplhlgi7
g4G1ER6OUD3jAH1uAECr2WS2PjMdpu42z3PqpzwNkJprNgpkU4D2wnS8T2zuNVXqlIeFkMYLXpB8
GUdF+tJXHdG1EgmwDr2H3EYGqM4kGiafWTS8RRXrHTJlwkC3eY+zdUkUHnBCMlb658S0hmNlJjUt
CUcNG9roPbVcHhz8nBltKu3hZEUQA3KXID9wtv7nUNtoReYqxxq8ce8JkBJDrxc7+ITOt1n03k0f
i35rI186BZOsP9II0o/m+vUnFkJt1xfFcIo0LQcMgwnpgkspumBdoFeQpxIlI/M5UslCeaOmDIxv
SzUdhEV2nWQSkX6idcwxwQeeLAuuVVRLh2+oI8ySGT+i1Ugm/gAryIxULZ+VWV6byBtfLemJz9HC
Xh01XXhbV/Q9C2TjF9unAYDQy6zJZCLvmYh58I98JKcmj7HsFrkIN+E4QsBCWnuxcpIu2qI5VUbX
rzmauQSJD8bO7tvsNhJte4dUJF96OPX2dj65F2HjgAnzrnrNOoJ2alV1B6xs+t4dhDqE/4e58+qN
W2nS8C/iB+ZwO5ysCcqWdUPIss2cM3/9PtTZBWQecQbwAovFuTOO2MNmd3V11RsiPb2twkx/1jUT
3QDXdLytU3hjkdCVqZWj304DzZCk9xDEwGtjasOG3h7yQXIHM9LNlW3WuvS546KoDsji+ZssamB2
Q732lEUrRdZJr5z6tVZL0W7qnp6CXyDbqWd5h6IGRA1wrBbiARZCjHo9xKA/c7NFq1fXnZNM2+Gu
iTM8LxpaAIssypqtnA7GjdqgHg0qJFe3SG+nxoI7hvOimmxHIU/Utz5y0xWyK8BQWkPf5ZU/7GUV
LTALXhbYbfyyycXk6puklXS5XSsOn8FdFt8DDrD7AqMdetekeHCx1ZNT9NBG69bgHNXpyIeVbB1o
osb8orD03swkDsN1o5nuvtI1MMie4mB4JboavJ1Yk9SzWsVd9jtG1PSHKpvlt4HotepI70D/WZr2
3W2G5C2EcGRwZ6BNDloDBeeg8l4MBZ9HGLDIFlpWTVJfdwcp01TM42IFpmSHKikVeu+xUwHtCmhs
7SRaemtJasrvnEF0VyxUkHofNIyOpAJRGxCZmYAD0P1at2MT2QytT407qVJQajBFy4BxJGfNIVTU
9DUSFOEQxOgE4MU3auv0VDH0wDnXfHKD4BZmyIfk6ksTVNA9mgbtOkrLj5hMObYxFOkai134c9ZQ
ITqdSqDxUGMAZSQN1TGg0PsWuwqGM4Os+u9ymMqnsZmPUtsw3AtsPLwqOx1QlDoycoy0jWF+0Lk5
lTgTpLvINNG6KtIBAg04KIptMgBHhDnF9qkDlsEJDm/6lNUoCrEaG2ROnSh7B4UFZY1eYXnfqKJ2
nzoSGGhYT/r3WBDDp9FeY5VT0H2DO82popfFsI8dw3wRAZza6PwB/UAJD40qvXEp/qECUu9krVXX
idZ269AS2MbUkqhjdqoXvxmF1+VopoQl1s5hVB8M4Em7SgrSxyKisIXsuHVT+C3xWXOFdl/mgb7u
OguktdAKDhxCH2EAQfthhn1zx6VIXsWWBXpVkViEygCsdoVsoPwiSoB3bcEA07nj8uBSqkWJy8xB
abapRlFvqB0sVAs0zaHCUQeyu8EY5S0tFbqP0qFQSdmQ4zSV0uzsNBa0GqcySfmAU0NfQMrVfKzA
z4dLGcydYhcGuMhFmqEohA4w7M0tH9EPl6AwRc3OigZpaiEvUe5Px4Y2+GJH3RTgpUeVJ8u/R2NF
3EpSqTzJfgRBAzTFnr64/KgZWYaWcFjhJYkynrwAhZFg7pup0JFqLHE8KV01dN9pMFP6kgsluskw
lQc9Xzc34KOaN6qA5sEX0nSD1L9+CjWcK0kPUT/zyqo+Dppi7FUzljea0vUvnogOVKO7KQwtLz4l
tVkdfNBz39o81e8MIW4gAFq9s7fwC0ZJkWsX3Uw13epxMBp1gVxep4Ks3CS1g2CMMvTdA/IQxloT
KBe4YM8PKSqVqHXj1RbTMP9uiECU8joAvygYgXyHj0J0AykMPhROOW95oqGeB96wxRtXdo55BhhS
J5HG99ArhQdHTtEnVyDKMXdVKqwtyr6vlaL18SkMnCA6FlxCMUdMDBj/fh1sjA5TCsWXAbyIVkNF
3vMB26oLNF3ru4pLTn5MPBPpkY4sUF/oYoCSBbcX64dLAVRYcSd1H2sY2RqyMWVwFsOW3E0VUdmi
SgRhk6QP3rma/a5xI3oSC08w6Cl34VribHpqUtnfChmkvwV96+rOi7SIG70noXJdgOpqcFJ8cbIf
XGqfEHGOfxVFIyKSG8Xd0rRcg2Yk+e5dkFfq79KlPAX0So57Lm4UW8c+J55EqGKYwLNRvFd+siZq
wAy+0u8MKUu/E2CF26E2oVF4g5Pe4qnY3CGgiUdLjLEDVp6y8VuBhnAqddAw9AGBoyJIfU5jVHEl
uJsncmz9LU+L4Fj3SB7TMSnLp9zrtHUn9noMAzJSvuGYnuLmIGZc0bmW0uuOQSzeB5Eo3VGZ9e9a
cFRE3agktQ5gyOmLTqyc77lSYNbhmf3oJenSngIIjDiaHZBvF7RG+vK1iJ2stTkFaN4HWLJi91FU
5kvBLehWCiIBfxYVlVV85DpKVmAPAP9UIQAfHy49rBS6qkicD3IegB/y0adSh/Acq+4NjuHx2q9L
LbD7tslITNxsr8CAASI2kGhrA7iBLFXa1xCu/TqOAoiJQ+WSE2U1HTKTKs53Ol/+k9f0vp3WjYTc
URajCpunKrJhIFSHJ4KW8kDFqLwRXKu+QcgS4wp4ydgRawZAvigUzmZcSNsIo/onMqv2zoAgQjhS
R7qfYGrBfVAiXQU+0lRQrW1S9MBTVRCBfnpG/F0iVG/jLkJgKhLUtalE2jcuHtAL3HgkKsSpUn4r
BaqvVGgMeK1S4fqPuMJi/kK1HKqY2gWobCYa5ILBc+7TIOBY6dpsZHJDe243gRmlO4TEta3iReo2
yNyaqNQlZxeHC6QcTPdd1Ez1zAnYSyumEDIqgTXa6a5obaDVeD+kxBqXBrVXnKC4YnaLMsz1ytaq
vr8NQcMfwSw3dL9lcdu5cX0PA5mKUdo7PoX+LoRPG8r8WBQxqlOPXyLtJ4ODABtHgFYd0Hrd9Icl
6QTrLSaE6z6RkKAx7LwmSZ41VOWXwwBmmL5YeYyLBIZWk7U1/NWoio49VUPusWGzDjHRhnGWOdU5
awUsqIOm3IWqZew1tySH8gYDA6gSHxQ0sXyIPplr/WqVqkYOBbb4OnZkIhBhU3yllwcTAqwfT4bD
lKFXu/ZgmR50TAF/miK3dM56J4DDmhnWayTpPfrQFCIC5NI2AifmowGyqXmVUDlh66donsqabL1F
QegYa+AFbjaeBVmydHIDUU5hQB1oHfXY0I8OBiYgTLX2MY3LYzRBuQt3dCqh8a9FUKAGboZyVJNl
5TSJwTbzBkHRMAa5OlqaRWcYK65m1qYV0Tq1OxPZZYBatfYsWbnyFqah/AAIYayWpgmHiKVQcZOE
FLZHVRbeNxX9hFVk0ui3uYC5x8Aqs3PaulCDurhskG5js9fg8GWYpiCdRumwHGMf2e+bR1pMKQGl
lE9DB7oXFUEswU14YQBYK/aJqqFnpsoxVo5uei6AZL32ZlydA6/roReimvNSKTU8Synq3jj7sftp
qBlAJwq3aUgAgU0uPYFAhpETGt9xWEu3iGJpS+yy6l3dj647JAT7GvmWBejadqHGUXU0UmPkzQkR
7qRRhL9531KG2LBn6JzJ+SjIhc+gAm0mrpC91sGrrDuTvimNQmcfotqCQYQDIhGOrHQcRA0HVz3v
um86tHFzy71neMwjvFozs46fSi03l1YmCKuujJz71tUQuIxQPXX9Clqkhj30ejDxmxCt2n8sU1/b
4EPa3iIFKa7TQqj3IpaMmARg0EYlXETJHlkoRdh0UBdJD6GILNXERectQy9i1XRQ9BfYIPXIe3ku
hmsQWJrxEJV0ziMHvVM70YXqBdlpXKDKyLKWheB1AACKFicWYEAcNEydsIOH6ewsaqa4uzS4ERdQ
geRSCn4LHfBITCaS7FtQD2BIxaok2sCp2jmFRkqZB/RPgwJHbxLZm3IQIU7ysj+hAQHmjeQcoTax
+6liN46Lshn9rPIiRKTCUB4Gow8e8JKKn7wI2peMcMi9NtB9l0jT9qWRKT+xL5FeKlfx4E6IrlJy
quMupAkN/F3QZnijqnKAXmUMmKlP/QbsuEjs7fNIezQjAxd7QU3ePQ3cMyAb4Z73VG5w7NWf9JZy
ZgmnfFsPJnXRppfVY2ng2Eqf181pXuZ4fZtI2SLyIRXvPsEWSkySw1byEOPE6q0i8PRkR+sOiSus
q5wiuuPnWb8En4tQBJ7mUXca0FBWnh6tpA1Y9wAl0C4j54ocFXkHkIc2ojlILLrJAAmpNR5TzE+o
8+UOpyHewOQ3hVGVJ98NDChwVnZ0DQMCg8mx7okUhbHHqm5UtwXr3gOKWsZdAZdW8pKbWNDKU+vn
0m2CPOhyUHp5b/iZ+S75LvoTlu/Kt7TMYepnARIkMuVYO0UhelVKAhpg3QjJK5NyqQZ5d0cCikoK
Zo527MG7ELmWIgRuKdhQD6MULZq+65IVRQ07dM0btBj11QDmEu6ab4xSIAhnLSU/BwJsZfEOK1MH
OmBePEd9a/wsrc7aIzjTnqwWKRcNL81H0ZLDcxc30hpZI6zcSIyLF23I6xcT7RVUz0AK7nAfGw1N
CayGImHWrEX6PRAJ1LxGx/uqMMODXwbafWkpLXrAYbKrZbRjnMobnuNKTrdVBxeWDrp476R+R7ZS
mSPOb+jaowDMhVNHMh3Tjlqn+2Zi8+KvqIfJxLtcfxKRyEM+Rm5U+lAuhH5TUfHslIoYEHJaGCZ2
eimg7JwqDIqkYFhfu9olm0+Dwl8OHXINK42WFnJvLrAFqFWxuSIFpamf4T6KMpQDV96nEOdyZ3iB
BlDSt8rRkk0SJ/9eKlGJpUwOaQhrHP5PRYEV6RmPuWllTxmShkj6WuEtqkS4IVPQjO8zHwC90GWQ
E6JG177lBcIFI2HV027kgs0DqJseDpjfWryHJtKDxkWDpFl89Aj/r5rk/x/b3wotY3ACs+1vJMf+
bH2Pf/BP61uS5f+IoqGJhiKrskS/+n9a35Kk/ccCe8XdVlYMRVT5m/9ufcv6fxRAjbS8LUPRFdmk
2frfrW9Z/I9mapYuKqYJ5V6z1P9969syxpb4p9Z3LCqVhIBkdMQwXN74G86e7i1++DQLXzS8wQh8
0SmmPf/nwzvfsRy0H6Njh+kEXDZc9eoNVV//HRTL5SHUmSGY1M+/XwUD2DtU7I9CdScI36rmePm5
kjjz4HHATxMDZlpRA4XfPngY2NpRbEewhPGaKtYUiiHNmck/mJJ/1soXszQ71AR+EOU+ZEKIIkdQ
aumwgsFAJcT7oUgbn1sz/CrlymRJY4v+3617yxhb+p9eqst9DXorL4WYTPfY3CLLPGbl5+q1PDev
5Y/Lczf3TSYAAZkTkkIj79NzM1WSk5CfLj9YGn/nV79//Fiffj9yJoasZKPN3e9woIZv+9D3Fsq9
jPqfbxd771e9vTyU9fVI+vjvn0bqzGLsQjESPNzB3NUn/bv8iCj+8KZdQYNIX6NBLH3cNZ+GCHOB
bR0whPvWvSfv4W+qCXfCva/ZwCXN9+ooXRlp7l0me1xIW8TOewZCqLh8Lh6Fe/FM8UrYpOfLkzXz
wfXJPgejkCbe+CaexhUwQM3sSgCZnaPJ9nYsWARRmUZo0S/S0+harIGLtWuEhH73j7RLAm3pfHOv
vMf4e79YXvpkz6cil3wQFOFxABONvTICxXbCVmmH+8sTNf7srwaY7HTUMbTGQW3kCKg12bhNmoLH
cMW9HiEE8XdDTLZ47JWKY6geQ1CUKaxXoC0Wldu/e/hkZ5PhGnjA8/sN6xw6B7ybSYCKxeWHz8VB
fbK7QRDoaqnz05N3AWnNZgGoMPomvxt3zsugX3mFcdF/8Qm0ycb2AkWwiiEkrr83j9KP7LfzYv3l
YaRNdnSlVNTP0Zg4Vr2Oz2TTfePWf+VAmtlj2mQTi5EfhkrFsyPrPRxOsvN4edZn1jwAuj+ikBLU
dCG5mB2DFo5Wb8HmEk3LWngdcm7IRa4vDzOTCmiTjWxR0Utg8kfglmzpkaBNJ90o6M5SmbzyZeeG
mOzeJB9wluLuQipgl+lNshZvreQGCfYrX0Ca+wTKn1PVUFnCUYd3qAEsn2iM3aJ0gajvq2K7382t
Dd0mvrIXZkK2NtnFlVAkrvERKH6rK+EEruh3dsRwdnP5a8xtgsk+rrBO+OfxNY8ftijXrr27y4+e
m6TJJnZiFWZyxybOJfU9yziqi+DKGppZqupk6/YI4bVj9ftYcChrwmOpRmtMDsmZqivTPvPj1ckG
lqu4wl1DCo95SU3RVNHEWF2elrmTbMzxP5/2tCTkPjKG8OgJ4PRkmoJbPbe43pWJtdJ6uJxJDAxF
ryr68LS7V01SoMtcy/E+jap0L0FVvvZbZnJbafKael2nUdEOwRFNm/AkQpim220Ld90TEeDvlpg0
ed+8pZjrRa1xSDoVfz96tLRe+4Uilis4Vw+oKQZXXmdmMUuTCGaBJMwKDHYPDqSGOg8RcMp+RV20
GaxhO2jJlYU9E17UyTCAMNNKyca1MeqcLbwX90krFiH3+Wurb4yFXxxN6vjvnxLCmk+MPawVHtGd
h7lY7PLgDZXhK2t77vdPwmMdYYiQJTy9y/xN2r3Vyq0j/C7NNxQdlizPK1F47o6hTqJkifKSmYPu
OyLgblgQ/egSgt1Y1O/OC8WubsDc4cqXnwsIkyhpOF5WJ4IUH1NYYjvcPlc1pt9L4KL2gJXYX07c
JFgmeDoqcsso6tHVFrUJO2MR3oqIwaTLy8FhLuxMYqZa1fhAwkRBmfTZQ6+l7Q6XHzz3MZRJyEz0
1tEgL8bH/g64MfBl/VcM1xufF/RfI1sXbCg3l8eaWb3KJKiAXykdJclJrOTKro03+DiVeeU9ZiZo
LKp83hlDkAt5YHCYVC0ywPFvo99f/tEzK0iZbGpD6r0iDuP4aMQ0eLujDA8FHKDVPP7d8/+1pb2h
AfnBly1oQA77Aid68J0Qu68szrkXGGfsU8zwkGsvANCEx6qjcF1IhZ2VwgqXz5OWyM+XX2Lu2j3l
RygSAdaE+XGUIY1gBZd5/b2EP9M9+kO+XaW4wAyu1eNzj0J5zdGyqh0EF2noCNjdN+3N5d8xswrk
yTZBzATBtyIOjrpvhk9N5TWH8aqzu/z0mfUrTbZK5iONAtIhOOJaif5HDId1iZwoDFQCpnvlc40P
+yLEK5OIlQhFGwxeHh4RKNbjpQjxyl2MVZJumddYNl0ZZuZdRi7N51WhIbvltWOyUcnPbn4w/F2j
XvkIc4+efIQBUyOhbYXg6IJNE6y7VvmZ1g+XP8HMSS5PPoEXmRXtwyQ9VrhOA9GRkKuo2njjCtZ3
MQCkkRnY118ea+Y9Rl7T5ymqwiLOgGalR7HsnR+J6YnEgMo9a22sXhli7kIrT8JWT8MB0WQWLLjj
ogBdhVOBjaYjOnK1gF22DeD78tvMrCt5EsfwOWvwDWWkBpGDZlP8BLsWIDyIuqVvN78uDzI3ZeO/
f4o1WS56WUxf5agDDZKVTQz4Xquv1F7m3mASyMDhhGYOhOmIBgXunQHC0cgflauenre68K68wtwo
yp+v0BpaJUgNo8TPozkIlE8MZOF7JTYFBtjLfzdRk10eJVWuRgngHNM5RfVtpexBb15+9Oyammxt
R6Z3joRwcNQigHLlXeQ/G92N0NNIKl9Gb54crruSXjl4Zz65NPnkXuy46ND7/UHFss9XMnxt4Nf3
vy+/zNzTJ9886xV0OQ1lOMh4aDR0YgtVfjZa88pnmMl4P65in9araQDmKnK5O7jSHtHT1AVbA3zp
JvVWKJH93StMPnWBqDYsD6k7eOVjVT74xvvgXlmrcz9/8qV1te7cQODRKEDGtOzklYnFwr2p2ujT
Xf71MyfqxyL7NENdY5iDnDJDTfgaZTtcxf7uweIkkotxB/on4cEd7JEqfKj6x8u/eCbfESdhu9Zg
WzvjpOjRUlTWvYRm4SLprvzsuadPAjawHj0QO7cHvH0Mww2+r7iL+uXfHZ3iJEgncd+5FkCkg6Pc
obji1iivvF+elpmdJE72qZL0SlN1EBV6A+Je2N9g8LOlu3wlTZ57/GSjxomDM2La8Pj6IJBjhsJ3
q3v5u58+CcmN1IbCEI5w8vBVpCSYV1u3ff67Z092Z9k46OAp/G6zwBY9hMhpcocrruz9mXRFnGxQ
+DhAeLSO3dPCE1FF67Uy4o2UWWdtyNZKmH67/BZzMV+c5FwKWpOj9wqLvpdznEdMcCm6fnZF7UY3
0gN8r5OD1PkChe6ljCjnlfzl6/ej6PvnYWkivw2Yy+sPIlwrXQG7i70tEoep8ySE8pVBZgpjpjXZ
0X4BvyaFjXjAis9HisWH/NfrECsL0ovBS/A8GUzhoGdeiDSY5x4So0aK2XdUYCyo/gVgUK8s849r
8b/Tc3Mkmn/OcAwjNlPdq/sDhAFhN4QFno6633U/8txUj22CYk9BZQHBC0p1ouEjlyAOGGH5sb9U
C3ShVUnO13nloQqGdcwSmYFui5jjqK8wmMsK8MX3NocPKHuBdo69EOXSEPPnDJmCpY5g327QWncf
kY3eED+7tQLn6OgiePUdDg/Kka4A2clXdHfpD5ZxMGPKlQCCYhS3+1heG44a3xtoif2+vPK+PoLM
DyL7p/NBb2S0FzGeOACE94MfZfMGEBdizcrRs4WR3F8eZaawbsqTbVrhG2QNkSAdrAe4RgaMtBPs
FtvCeu1FXKY79xZnzu3lwb7OAE15smlDnK4DBPOkg4KWdOBvTBgo4IDjDoZHeSPhBYXS6pXj5Ouw
aVqTgK+IPVzcCICjkWqbQXwDmgUr7UrIn7mVo4X852IVhj4U0ZAZDjlysepo5N0/QQCCJQ/uTPwu
9jm6HBvsSBdRDMKwuxJTZ2pKUJn+HBeN8Qrwoyke8v7sy/5KU1+6KLEtVITq8C7Td43w0wzRquuv
JKEfldyvtuXkiMhEK7NAFYoHerEwIh7NO6KQc7DuwOgepL2wwcXkLDw613LscS18Nd5kPQLvluPO
YTz31D8Ht+mzssy2MMeHt/CcbS6vw3ENfDXGZB06HBVW3Tf9oacZaWsItYzyKBlqdoAM81i+uzzM
x7r+apzJ2ZHXce/VdS4ejAeg/0jmPba/1efuDiO3E1S23Fv5a+m23ydH9PSBVy6T47W7ykz0MCfn
x5BVCHuJDN0d6vto7e70bXl7LZmaORQRFfpzGaKbWYnQF8RDL2X7ti3vwgH5cC0Hro7jexWsLL++
c4TuF86zD5cnc+6FJscDEI5cswQLCHFSyDd+9QNij7bJchlzB/SLb4BnghQq0eK9PN5M/DAn8cNN
GsQhCyDLlRzgmCGf4XUf4k69sgTnHj8JIKZYJzXa45x2ACvQ2rAAJcMxvnKwqzO7yJzECUnSLQkm
RX8A+b0Mb86Yfhx6G77JKTwirLFGIt8GIrpM7XYlrricLcR1Z5/ypbWx7vL1A7r/u371UNjmaY/A
wKK+EdZ/N6+TeJIIhk5mA664FxGjr5sfZuCeyj7+qzwf8PCfKxNWuOgkRdQfTERPoGf+rpzyBMDz
SpYy99kmkQMxDxWCBvOK41vroZYsnFQsRi5PzdwSn4SLsjNbL/DcAUMtaxOQXBT5Q4zitw8zQJTP
yTUtnJmXMCaxoazKlANM4KaFlbhivZZuu7La3eWXmAt6xiQ2WCYcPszRhoO58W+ADonH6Ebahje1
bye30rZaDW/mO3HpSf9WHdsH+VBuL488E9WncMquT5PRW4cIUb4PUgWLXeHkfUm97koImgt7U0wl
TlUDfou8GqpWi1oWl/h/mIWJjOlvN39Euy3EMKt7vPw6M8nSCFn9nA/DRzU60yIANQO6m465bpq3
NrjRLcylymVW/dQ8bXV5qLmZm0QLv8BlyciL4TDAHVklZldxsw/0XRZkHZIB2BxdHuejdPXFgWhM
Nn9bsuwGvxkwBbhv05soR+SwfhNY6mjjWYfY2UGyK6yEzuVePvhisvZU90pM/GhVfDX4JDQ0rhZ5
wLaHg75xNvVzsisOpY0F39Z5sJ6SbbM3MSHCOfXorIRdcGXUuYzNmEQMAlKaOE3KOdJFo5imU26E
AC+uKIiRa6ktlPO8Wl/ABHI3lh8537D9dDc4o7X3lyd9RvnKnLZu1NoyUeYk6/ZP1U7dY6LwiFDg
HnIU/2F5tvA36gJ1wNtwh3qbLdxYS+PaBx9D1xdzPm3syG6hN0U7ZvzrcCuufhmbZmVthJ12ZQBl
JpZN4RQokbSyFTIAvTH35D8r6/w+WyJxt0GCelnsoCm+RbfSjb6onoUjwrob/wnj5WdrDyXg5Nrh
sl27R0T0d+nDtfbGzM6dwi/0uLHiYuA3oWNvG8YZUlSH7EBVYx7yQy9e9Ki/snHn3n6SpIgsLSOr
NOmAo+BCotdvQJg1tCvn0UcH46uvNw776QrqGFqCi40uHfJno174p/rkPOfH4BzmC3NZP2Luchj2
2FAt8Nvcylucktfupl5WT95GvHKez83lJDR1XVuAQuUnpCB4llpR4rZRyS9DAnTNMt1N0sKdQl4D
Hdvg+fKGGR/977eGMfDnW0dCKHaqqbCkWvNb6OFfGjVXbgQf6/7fz0Yn689n+xYXXKxzhkNtu1uR
vdaush02ZqvY1rlse2+SDXLULux2cWWHzF1Vp2jqshbiqqwZ0ty4W8RXFhDabGsjL5U9zobry3M2
d02cAqqhndV0wzlC+j0MozVaqasxvBSc99Lqt/DTX3v75FpMnYkq+uQukLsi0MnAJHleQ5EU3up1
s4qX8jedwH3lfeaGmOwsHUdZpLuN/lDK39vgsdFfA2z7hOoGQcSFGN9F2UPTqlc22sfS+mJZ6JON
lhiJhSGR1h+KNbTCFTbzi2YJwX6JusayWuKTvNBtYeEs4VPb7g43jp2+3IQ738ZQdc+ptajs6MrN
RP56/ZtTJLZs6cMQNzpFwUO5qg7tfXnMNyi0JjdIHm2to/6S3wZbdC/seiFvaOYtoapzj70887Nz
MckRrLYBEpvwceNV/oq3/ff3ctcud7B9n9fx3riBzrsgCKzMbbK4xbQYv613ya42eDv+CH9gO/zz
8g8ZF9NX32QSBoIGbcNO45vE9duQ7tIAZ0rtjK4XneNrkIRxNX01xiQ5CJHTCl1P6Q86aUD3K03O
kn/MnF+X32Du6ZNg0yd4nmgapaBKQd5Gf+yrgBvyrTBcgzrMJTdTQHcqOaY06qYc4mDYozR2Rh99
GSFQsODyvNIaVPVEIDewap/RSnvXBe3v7mFTtLemQxXtxg0DHR/htphLNMoS3wUPcuDlyZs5WqeY
79xqICVaEpPnH2LvDtk5LCGcKw+fOdWmwO9EtMrIiAS6USLq9bnC6drUJtzCQnRBKDlNd/KNSMfK
lQpi0/jJlb399YqAr/nn8RM7mNxrGvlCXndo56X1rkKNpspQqsAF5crLfb1x9GkhX3McRHeMQTro
exo/9nDXHdMrV7wPNMq/N4w+repCqLX6MCqlg7x3X9ONvh/WKE/2tvXgbp1l/x0l/mN9bBb6Mm/o
1wp3Q7EIFgDsb/R1usUWBF/hK7vro0L+1W+ZBG0nMBpVysbfgnfqrfvQ29E53OtL4yV+a77JL/TT
zCVmdUfJjrAeAq+6HF03jSvT/JHifjX+GL8/ZWeFhJmEB3/2EJ8spL0Qc7abAyM+O8vcjm7yg7PW
VuoarR+07a6V/uY+7iQ6+1IWUbThpUMcq6R87zdHDGQXuXmfBVdSvrmMZcpXwLQBxbKUzodzFB6S
3Y9gedu/NzgTYp56LSv6+j1Qlv1z8vyBztUwjoHg+6ZaWixUb0kStgCbaZfrbEHC8nQ5ksydaNpk
zgRPKo1Q5D6ABdkO4aHNs7R2t/WKhqHt0Wvx1vFqWPySKL1xsV9hz7jJV9XyqVtlG8kud97i4fIv
mVkylNL/fOss94MUtQNuJufh0K70De7d59zGl3OBHRROru3OuEO89Bhc423M1LS0ScSRLDGrinHE
Yhnf978HivnZylve6gvJzpf4uS0D0gh3WVwbcHzwv3eFqU0OPT9HS7SB3newpEX12D0Y2+ab8Eu3
FtIxFChnXp7JuWLClA9hFAI6Sg3DBDukDboDxYxNt252yrI8+uoiWiOsZNncqnf9rYTggR3/uDLy
zIxOeRImRDY9xvjp0CzDFWbVa3mVbqJ1tk6W5mZYIvW88O77HYoFy/xQ2d6x4jKm3fabVzB8V5b0
zPk1JVTIKIIQhPkNg/LLr8+djoC2BeLtbASbpt+mGDBdftsxln7xNafA/9SCPY/Lp3TI/CcdTcy0
vWnE4VoEnVkrU9C/G+pG2KkOa8V6E8tfZuOuWo2UE4cw7RhbPyTkvRpECzVFuDbkzL1CncSdSkAP
XB6LMcrZecqW9Zu0xd8MddXTNUrGx8XuqzmbhBu5l/J0KAhtw9paK9twny9QMVs0C0TxNsLi0eSQ
QGhxz/FM6LE2nrsQ7GSZrfW9x/IxOaecBVpX23A7jH9FWEQcbinZvo0l9uJNIfOvNhge29a5ZUdF
G462A3qiLqHNXFm7aFNv6xtvRbt6dY3eN3Pamh+K6J9OO1TgilAdl1xB7GwO9areDISScCPSwHCW
1rE4+bfqS2HDhN3oG9P215eX4NzV9qPH8mlkOEMUGcZyDgqyb+39sGt/dwdjqz+I7+kjZJH18Fw/
RL8ujza3uyfhCz23EgMsBqOCvrDye7y4EQdeO+mPWPFwF+uvLcSZgabsBF/IFdQtGSjv8Grcge93
pDujeAikdYhUFzXIAlS0iIZSFJ16997kUq/spGonats8uPZZ50rqU+YCznepmI7huowQ41zqtnWf
PWOeh8Hu0b9y2H+d9ZpTBkMW+Z4ZjBvCiNEZzPxXHzhzmYZLBcHmy59tJp2YchkkC6dSdXyNNn7I
umddeOjRlyqdG6+/VpGYibkfFdBPy1CJnURrNIaobW0dnfONtKZovsKGcfWNa/AGC5u1uJb25c21
tfjx67+IJMo0WPVlYOpj9bZCX3OBzv0aua2luMhXxQ7Xl/toWdruulzpNkJoayCkq4BTiLO9eJOX
6dpZiGft2N3QWsQ6dCle+ZwfddSvftYkwLVIp/xz+lRrCpGceeWGsPXo29lCJExRBV0K65/e6u8+
rfxnzhRYsjlYBZOAv+xYpltUq2tZxOzqn2RHXu0PuPaMz7ZOqXGSEsTKsfptdmGv40AMpPU+xHng
8ovMLaBJaGmEDCfcMWXR99phuKE9ugq2w9G4hhSZOaunDIIYMx6uzDzf3ChLjOS2xtqn1KjsgRKd
w2Wy91ZXy/4z7zJlEOCbPlTBP0mQuErWgByeEULbS4vhkO38LcSRlbpB+Txclc8Sh1j3Oz2gV7uO
D92q2myhY+3kpbGR17RwV+3W27lr48pGnftpY4j4tE/lVqx1GSr3wbyTlo/dQj07jHGttzBXk5+y
DVyn7M1iPCCAM3H/fbwfOJ27xT0+cNQKpfUZjd+za5sLZIeX5erZXTr2Nc7fLFhs/PSf3k1UMkoT
YwxKadihMLpP7Z12t5KX0erh2vwpMynSR13y0yC66ToFVvDyoVq2FEKDjbwR77olUtvVoti2S982
Vjr1wJw3VqmIhvav70/uMlyjsHGjx4t8e3m/zBwbH6DJT78DS9VI9y2TmdYfovJUgYNwfiKjdyWu
zGyXj9vvp8cPA74gncLjBzyZZdm0W+Gpla5x0+aePoksWleVFTJm0kHQ7s3iFQ+WHN2cyxMzU4Ux
P8LZp5/uGglkf/TlD9q7fy+fpJ2ylvlQuwD/lFXyqMgL/VE7mmfMq5+oB5JMZlyHTjn7cFUd0zVS
jvvgSiVwLj2bwt0VPxgGoWYe29/okRy5jSkvwW2AuOemKxbZb2Wf3Ren/+LsS5oj5Zluf5EiGCXY
Mtbs8mz3hnC7uwExjwJ+/T047sIPnyki3m0tUGnIVCrz5DnRPX24Pfu1R/QSBs+g1gWOzXnjPsnb
9KQDZI+azR/ulR89kDR3UFmLJmvcq49ir/2uXm8Pu1bGlRZ+BWDcdIoNLPpd/1g8tHMRrnlO74ST
7ad/5iF8zH0oBCrHwk3QaooCaHVXPm8l3tYyvUv8fAuJa/DGz1sOVn4Mcw4fSi85a4/SG9rX5Zfb
k1w5tdL8+7eDpUNvDlTImnxi7LdcJRAh/kTb3saxXfv4IpopQOsOyXN8HLAUN3mKNzbmKxr6IRyR
FuFIOjYaYZA7OXUH8MjhLICxNY7R3B+hbedoPvTHzpePCjiMyDm+Eke7hyLbMfpV3uMSQjM79XTd
k94gbn6u7wY3ANXgxoy1FVcqKf9dzzSnIZhQ8NdwYE4RB+80tDEB44xfwqNyzX5BChpFf1vcSa/B
KztAKj0vX+K9/iDEDjxYINaDKgnSe9SOz8M/9SWFwPfB+A3NOvFKWxy26H4LuLXm9peIfr1vRMtV
VT7le/Mt9XqkLRVrgm66jr6h3VTuCF6gyKzsCLH08iFHCF9a4XsIhuTOHY+q21RO1aLsP6I7hdnM
ie/U6+1juRZxLpsAoDMUaRDSRknYjXfUniyoWdmpp/sBMs1/VRtqwoBybl08KxAqtgT/kzFujKHE
cGDOdmO8bycPEs2W8KhzLS3V7l1umQ499A7c7XkrJ7qS02LLboBKmKBkLzAs9cE4uo9dpI2tufII
OlM7+vj4gFCrO7lzwFRuxPI/2+SXutx3g6+VotJFigPaZu85KIfiKvLSzXDl5xucLasFTPCqhAo9
3rilLXvUNva4wCGs8mBe8qN5rzj9ufczp243ZvMVGvxfV8CWsPCSRpLcCWTH5U9Ns8rSIb8huFY/
tgel80H4GdiTcDdbU36ONNkSDD4IaLU0I0arvd4Z3WTH4ZHbXf+buNr+kz/MmePUV47kqd18r69t
2NLZgVZkKhmWVCjjE7jHX8pO/VsxAIn66rGK8osuGl82oosmKjdMp4es4S5keM88GR840zY6Vtd2
duHYQLnbFV3cIiczqRAFR+cS7iVQNloU/b0bRr821UUIpWUiAlVPJ580f3Sby3CUj/wxRI5MPlCv
9Xloj8etwtyqyS8eZ7FWQFFgHqz3isOwq++yQ3XgDqDHl/7YH6GF64g7Y8fd6ACiI3FEIWtjmvPO
/XBm/w9SvAXRcVBgR9EAcld8VAfxHN4zN/0w3qaX/leycU2urOYSMj5FUOBWjRzPIkW4uYx4vUAA
X2xhZ+co6KdZLKKjoVeIAvVzxLvAdwFWSPijYb6YyqHnW6w6K+hFtoSE92SgmRxhjPqqolEK0FY8
PcNf7CHfDQflU/0wWivQNqGDays2//4tGKJdmkLKqoD3Cu91cGzrbeyo8pYlz1HPTwu2iIbopPSE
RrMhk4uB1G3fb6FZVgJkZix8hAyROUhtYp2ETe7ADe5ODjqxvBRVptEr/dh5Z3ZoD+5Wfu/nVCZb
Yr5LwZu4Ilgo01JP5BLvDYtcg4fb9rH28YUXAI34KIIRk1FRvDOtp9aqTlstwCv5H2YsrF4zSKen
Ej7eImEyXqC5ZvHd4Cq43W//+7URllhviGOF4zj//crFe8EKfe4pe2B5fGNjfVYS82yJ9wbAo6my
ebc1H0j7U7qHOLVjOJNtIk6hQC7hKYaCvCUdy+d0lzjS61bAsjq5hdGPCL0TWZbmyQX3yW52lDHy
TcNZbDitlc1fAr5BCgVwziBjf2QFcHaRQjZ7xMOrYGrjBTQHWbSe6W8S1cyNpMPKQwvEw/+1eg0q
q/JY9AjC7pMH9RU1G6s8Sw6iFevP7TOx4leWieSxzVkvNRhhNkvULzb++coDlS2zxQqrTKPs8V3Z
e+k9TODcPlU+f4jP+m8gXfbFKdoV+8zD/VX7oc0v8mZWbAUywJYsOU1aKUUaIR5IIGNrS5Ny4W34
rOqqD/ZxTwQ4foHqQGnCgUokuMfrE9THtxKfP7+y2BKpD1UTIaoAgBdddc3iCdJdaOnRrfI48EN0
jDYSHSvbxhYOe8hVaFkQjKKK0i0r81BAoL0EY8ftU7FqxwuvXSUKRGwVGFO6R+JU3Lf77KC+DrvO
SU61C+Wu3ejUtn5IP3I8AKDc+LSV8Vt5XkFp+r9nvqpBcVTNdly8TKfkl+pAyiH12Hnyg0cIhaGi
iCfopfXj9y1KzDUzW8LyE6k0oP+D1ewhyiXG0BnB90wg7irL90p1KpKHyHwtMm6r0/PtBV7zJQtf
nxATekUDIrxuzCBAL1lCJW7CH+Qqd6BWa5lZuhHSrZyUJeI3EFovsnkkYmIjCQRr6S8ZNb3b85jP
2w+BwxLpq2QtT7oAX2fkd9+/cKZufHjtGNCFO08rkSZGIXAMoEnj9m/sTjkkDy3w0cl+ugeu6bG9
NNDb+yi821NZgWOzJXnyAD1pHnYYcfCkl+6lu4QH9YK8paO7xQkiZI76SQHCyR8kZ4tLdiWHzpZY
3wL6ClUi+Lx+Z/m3fhboruNWuI/ug8yCLJ9nntBxvYGlWjl0SywvVLRRSZIw2OhWoLG0dFcHWuXv
Vi507SwsfAaEbRqD8BQpNTPw4lryIoh3396btUO88AlgUU66ognxabWwUrOzzORVHe5vf3zl5UwX
QV1Aw0EyEiKd+s42kbNDhHKAFh80q65bK7/2/xfmbgaVMED+jE7tAOJH48sIrco424reZ5P4wQiX
wFtZgeyxDuWWua/mWbvW52rzKboWVS2xtcxMYgLNd3z7xB6CU/9anApP+h3+2+pNXknZsyW2Vg6l
MSorLP90N9wFH/1egIv7Sp/FQ4huYkv2h8QChSRItOjv2xu+tl6LqAqSrppUyZgT6hTiX/rYH4LU
3tIrWPv4fAS+PdS0sJYGSLLMIVt3iV6QpyPvt//2ivkuUYos5FMH/XbEn/s56nyW/XTX/d6kqlsx
3yUwMdCh55RmpnRS8sdA/UyLLQrllcOvL4yXG3IakRL/u3GH3+kx2nxazgb607lfGC4F/x0YEWP5
JL1ET+quRXQyuA3Yys+Jtdmyt5JcWkIIx2aqoEWIQLZ3kMIH4B8sIcEf6coaazpMIAKByLzVvIqD
ONCtQVd2eoknLBrasQaseyeo9ZZQ2OZO0lfnqRGPatk81EFrUyjvbt20KzNcYghpY5oUOk9zqB7u
QMp1YB7YI44x8tmtTd6lY3vf+puUxyv2sUQLprUpcz3HLRHtNbd6Zkf2NuyTA1QIoTCdzlxz0bG6
S8XOQBpiqzdhxcUvkYNRqUwaSHMQBBkEqsKtB1lvtxdPAZmsutUhsMWstn+6badr67nwAFmuVRpk
xLB75aWLPcjulpJqNf3g3P7+V3X/h3O/hA2idGUI9J4jeATYBuzqB8VPkOQNnspjd0Jt1R7dyGsP
0YXuxK7bESd2TEcDCm5LMWPFVWiLmz7PII8MKiL4OKhZ9b1ib5LrfzUf/DS3hbMosr42odkH33wo
gYTW0eUTH9qn/AohdF8+6PfAJt41QN5ACtuW0O1EvdiJAMcBeuXFODYuyDv3WzWDtXkuHAwjamOW
EG08pSnEpnAaE30joFnpq2JfRbpv10QL+UIVEvSADJ/QDeyBqaJ4YJ4J8GJ9FN5glU8IdpA1odfh
X/g+fMR3Dbfrl+Z6+wytWOES8FdWXcAaaOydAuGgKDGadts9hNxC8/XtAVaWbgnl66Sq1dsMS5e0
zy0kv5rh8/aH1/75/Pu3hRsJJbVJsHBG/QkEu1XVT4a2E9PeTHe3R1izr6+i5LchsjJsJ6XW4RAd
7XnaK89SYmV+cFVfZ5IblIjQszwCWwatT2zUgc/5C/9XjvhkK4G9cmUu0VMiQLKJz6VaNc6sgp7a
9JXkW/fxyu2yhEtBMHoqaI6PM2K4Iys+QGXliFTxc8NwaFwfJ1P+3wD4TFnsVh/KBpEGPOZLdBmA
/e2a7ZQr2pPpsX3ebDedfcMPPuNrH7/tV5cbetTOyQqam/c6tDjLrt4xc/gr1ckljcJZlTerrDCp
7+QRSpck9rLB/N8sSVl4ezC98UESGBwU6/UjJK4DKMf+7tiGHa2dhNm+vs0tBkmZQgwwIBH+S4Uw
PUFBptvoW1gL7r+Sd98+PlGu6LmGjwu+1wMne+4P6kF2EYoPSJrftqaV2/Arw/RtDJIzFiomwsps
DN1WT/5UDKLorNsPpraFQVpbpIWf5rksZZKWIBBM0EKTvUNd3ZLEVkZvvtV+Ol6Lx1tQN5U+cVQU
AEFzm4funJ3/thZ6sx1j15+jLVNZGeYrLfFtoboh5QTK63PRr/eYBdHRvbzL9twLPOQ5zGtq396Q
tYrM1+/fBlKMuoVKeYTMCvjIbNw82kt+hC46WojnLJtpx/7kRm4CsYB3tvF2WbkOvrI838ZkFRNx
oyD10KohevYvBnu4PZuVrf96VX77cAfOrgBEjxLULXK3Mf8QJAgifcNA1v71wraFAt1XKMAglzu8
EvKWR4+3//QaNOArHfTtX4+jhPc6NJZP4jDcGYfkDB1PDSI2KY6V9Gpex43VWYl7l6jFtJlMvZy7
EiW7fqSHv/0hP/Q+929PY23tZ3/8bRZ1REksCdzxYU/9LNNdw+hOkdiqIayu0sKs86onrUnx7wEq
98sT+k+O6qW3gSCf+0pw596exper/sHAv9zjt3mAd1c22YwfyPcQY/WTA3FDFxz775oDgI0vcas+
Knvmh4+pz5/Zlewj0xrxKDL3t//Bio9cohYhX2rGE/R/T4qUHls+2s2ArGdnPrKMbgyxVhRZAhWF
JilzdW4GZGsHeElMUrNOkJ4DNl/fGmTFYJawxHrSE4MNWEmya6zga6DM7g+AXoObYHSSuy2IxNrV
tYQgAnYCnMI8nQ4Ni41d2XNPEwgq7a17a45QfjgUS/RhP2l6NLYTTCeOXdm4DNBwVSBCIEy3A7Lz
9sav2Ke0uN0nMkGmTMEgbePO70VrQsE6vtb32evtAVZMdAlH1IuiJ8mIAYr0kCLh2Fd/o+r59rfX
7HMJKIzMrK1GGR+vymOb3RUy8Gnkk2vPASBGNLwoxaFUnjKotqNLr0nebg+7VptaYgPNImwkeDbs
DLR/7+QOcuZoxkD4sqv3QMcdUZlyIVxf7/IXgG8P7UvtJ09bCOO1BV0EA4U6RKMIEe6l5bmd/pjF
aFH+dHtmP38bMrT/9adVrWgxdK8RASj/dPqvY0C8D1umOTvl/3ue6RLPNwZxmJUCH58ee4cci4vi
xve+7Ou6BUC0+7/NYHEj5LGR9WyuvJZspxEAzsgV2kAbxvLzuwWchf9dnhSCgSKKZy+JVofqApO3
DaTrN8Kin02RmouNJSZV2szA13uv+9CAcpxB6tJpi2V0JeqiS2RVN0VTAZpk/HvhGLoX72R0xlqp
ZEGCb0AWQ9nV3KGg+fOTK5n3ZNx4zq4k2OkSbFUkPMILCSOn+x5Nn43fn/hTfMxcw9F9w5NTy/gc
T2wj3l8p3FFjdqjfbtNmCv9/0GRAhVyxxEvuGY/UQSctlESc6dDa7AldwWgV2Xqwr1TR6BKLNTAi
BeNMftC+ZS8VQHkgi/6kjuoE+9aVjom3RUC1gsyjxmy63yan5K0UFwrWcvgETUdaQ2IdevW24oa+
dpd6xOYv6LLGzMxz8pSg4wnXkrt16f18u9Ilj2c+pdKQz5Az6EJarZisqtzKKa59en6UfJsXb7Sm
5nT+dPGHhgpUu7ay9CuZLroEZCWQHRy4hudTflI+kGvC2X9tP1Uvk6zy1F+rc/yMhXMhhXYtTkq9
g35wetDfldO4Ufb8+SanxsJvkEor486AU+optbLxqWOaTdLHGI0njDm3Hd8KhIAuwVthhNesAglv
wNyge+b1x+m+8VS79JvDVrP/z1EiXaK3RmBqooJiCPMuArVac1I3THbFsS5BW0SnVc/bQjtFU273
RXgp09LmABkqeXjWdfVkTA+3l2nlhluycir51Eh8mPDFWPlHWgA6jBFMoGX+efv7a0s0//7tGENc
QAllBqLjQlU9MPbYBnoqhqi10lbeQN7IK5E0XSJ8hNAZ8oMNnpxpHezSgIKoEjl/vwj73DF1UQLO
GkX0oPR41XVF/MmMkO2qImh2aRvmTt2x2p4GJNxSdUwuNJpOkaFTt1IryerkvrJyOeqdsDNyt49l
9PGRPvKaMqFW2SS5HbLIdJCNRluEHpmHdIgqu01i8NmkhPka1Tufi4Lt6kRF5DqNpRcnsnoPov7g
NekDZR/BIH/xKJhsYCyC52GsKkvk8JnT/URM7k21CdbLeAjtrOKpE7YpSL4VydhLUqDtSAEd0Vbk
ug8+htHKRMlRNu90WxqV0C+5qO0garO9CIbQM4q+PmcFqt6K0ozP6SCSI9VY+WhmvWrFQ128ReXU
+vibA5hpuuZvh0SBG3At82tc+IBxR4DDAC+s7oiRN5AlGBRXIqwES1YhXK3EXSrRgtjBVGeu4HXk
KTX61LEooC1OzMyT8jbcxWWfgfXfBBFdGIvjkKb9keS6YTEdDOZDm0j2FHTULYzQsMwS/y0dC6jL
E1WcoXEWeVXS8TspUtKd1tbKnmqkcNuhHHa87IYnDUVs26x4bMsTovgWzA6HNhMAmHHONg7emu3M
rvvb2W67dEj0uRKvsNIO67+jANU736IAWLOc5QUw5jhac5G2az95SC0t3yWm35MNw1x5r9Elqqsv
VXmqhvn7DxDBxrr7Ax7y+RlHXtnIoK0t0MLPJxoH19gMg+jMS8rf2/rT5P+jh1wEh51WsK6DHu1J
O6Plx5EE0gKKk/yP0F+6BGlBbwu0rDLuyPADtDHE7e1Bt0L7Wd4qgK64+CVOi3FWh6OCAXh1N2i2
NDyBCdKKSG7XwYXy+9vudyWGXmK25KDrg3pAHFYq0CRobL26q7XSTsr3VJUtlR3ztt94DKwdqCVa
KzSkssnhiE9D3FkyeR/H/dRclfpS6rEtkcYbQsNhyv+UCaRLnFYgsrhu0gE8SSJxzeCkypskMCuW
t0RlxZIaV0MCGmRyDA7Kv/wJhb8Ds0cvvdQ7+b54yhPrkT/f3qGVOI8uzHzKCDXaEPOgJdLXOGQt
0P63P71iflT5r38SNTENM2mmU0pBmdVpTh7eZ+nb7Y+v5BroEqRFYlYlrQ4iSAmZQNkhD/IuBxdN
/1LtI1S5yUayf20SC0MP8zSV1RrDGO1DJu7GIrRTdJpvTGLFPpZArZGqZpE28yTu6YG/Gz7yiWd5
LzvJoT+md9kZzwUC4q/sj3bcin5XdnwJ4OrlRh9TlBNPWitLjsiY6tQcfVK3p7SyXkvwlqGaUp6O
OE9xaDyNGe51Q3LiTNvYjrU/v4znWNJOTBXQbVHV/qJDq8MbAhFsvIzX/vziwggE8q4sMYtzMqm9
JRrlqKvtHyJ1G8m3tafPkrsugfBC2ZgVVHuKWvujDnXsljheTtvPwoq12Xux1rQ+BMMMC68k5cAi
VT4E4NrZRz1gcJVEa0tDlduWm0y2jCkBEZ0qEi/OGrR9FpNioTG0dWOdpm5UG/mDJgYJYqwGemc3
Du2Ke1qizkwQzUQFSdVTpgphh9GM9mjD+oxohOyKXttql1x5pS3hZ1oGxR8pqFQkE0vyixqjsNOB
h16Y1+1jk5LMLzNz6/ZY2/mFr+qMsZenuFVPtKqyXQaOJUtKNGZBkbLyb1vG2rotPEknK5xLOcnP
tKPdjoKlzeexILYSj5pbGtKWVNaKT1lixepWpRNFG8JJ45AOZxqr9nihZG9SCznNPiqM3KoaWX8Y
khCwoDblf27Pb23cOdL4Fo7meS5G1jGgw8KSPrI6ae7GWOOQ8Ixoct83ZvgcV2ZzMsxxRDWzbTcL
pbN5/pDJXCLIKi2SxlRV5KMkCfTYS6pSn0foeIVWrBfRVRZQDoM6uIkktF6Dn8SKVK36a0yA2tuV
jAvQvr0CKy3SdIkqk8gEDhQI/h1bDG+1ZfFYUsgVFI36x6z7fTejSrEnRZMfihp8dV0GirIk/BNn
qZfhIdgVZob4C8FkPr2ISvpUIynbcbPZAhnNt/pPKzUf/297JCK4iTCq1COKciRwusmUerepQ9Za
oE6lO6ponLmNHkkGfqBQs0wTtUXbg1S3J6pq0jMq3+JeQIBgHxXYTktjmrrvSNJ+ZIkZGBC1DQGU
poy071o8jgmkC1KotxY95W7eGc0WR+6KNS0hb0NtpEoyleOpmzLaWUPCR1fRh/IxiGJy16n1Vrrq
iwfspzVbREh9mQD5CjE5wJGj052THYJZJsD67bw0u6S1JB+c6ZL1Smwgwv6w2joI67EDT17sx3bo
/wvtT4QMZxSLtkBoa6HPkuwuCfMpY6YAr7Il2b+n1wG8ezMz/L2wQHfg3D7M+opVLQFbkUGUhrBQ
PRVTSdCml9GjFjcJZGfM5KGYCLSwBhyhpFJt1HzgOBEEZ6ZTdNVpKnQnNPVfROKqk0YjFOlaA1QB
fGYypglzeFE9y+pcoG/xUpdr/QCdPrAWSAV6pGgDZDdXHoO8v9dZ30LWLgZhURIdkz55MzMOoXbV
UcPRH7rQLYPuX5ay2KrNsYJn6xNHj0VshVmN7vI22xE66pbah9yeSvOsgqiHVBM/lxP9FwUVs6tc
2cLmyPoXecBPp2URQjSGFhptq4CzG8oe9oT2nb2p816y2FSZv3O9prkVImPg0KTnKO9FoVHbKlf4
wxRB/jLvBmi3T2N2LRPTsCpUNzSkYrjeH/pWGSZ/jPMAEFXW0cztIrBqIUMRIauem0Nvx7wzW0tV
EzRVykqDWQa52ZduR4X4JFkFidoxaL2sCcFHzHDRjVEEwQmSD9eu4srgJAryKhYjg6IgP4ML5CFI
R7Iz8al3aPPNUpqR+dYnk+QXk674aFCEl0U8UP/V07CCTpAifYa1Cdx1iQOA6ADE0U6uwit6ZBKl
5NapPDxECSQioWSCdkwO1vRhTEzmx1HTvQIlqCkuh0j6rsV/IXap5t1fXJ0kccspjKGkiSrYKwQL
+lOrQbC70rX6GjTycSAFzlosm5ZhNsmuGBR9l015aulgHgMqUGg52JaNpnQqCL1fJJmx+7CGpCPJ
8cdh38p9JJE6sya5KE61kqd+KWuSDxpsEMjVKTrrC32AqmdewR9mJuREADLywjrPHsoi7B5GvJw6
SxdBd9FICrwXKJaQuhN6Hl1qU0PSSs2HzuJQqniv0nQ4dlwOXTJWAgqeQ+cIzoyjCXHed1UN0AI9
MQrq8kBH33gJ5I3AGdKgZWbjML1LAXDnojArpP3Aaa6N9TWutTuzGSBeb6SaNSZabYeaeuo16LVP
eQuyxpQCdMx4bhOqGJYqzHNaBMJW414/0UQoIM7nifE5s0aALoxI9bHrJdBCUZJp78wkIdg+Iev5
YNbsj6aXv2IlQ2dSXptWQPLRHoLEtLK8+iANrXs05EAAKxao8phlcdXMZjwONModMIhEVq9kwBpV
Zr7vkITYDdBDqSzWx4OnMW7YnDd/kpyYh5jqJvTPQCathpHqy7hj3ArtOdbQNZkvYSffgy7RrhKR
wJAlJ5kVBkD9RepFtAwgHfHYVF1qE908lyL90+jsovBhvEZNCb2zJNMOfSe95/mk2Npc4dBjPuzG
Vv8zqiGCP1bdyVIPpQoou1lE5/JDXUWy3fN+doPkl0r1cl+NEnNqat7LMcyuyVhidyP/nSblNYwr
yRlbVdoXAqDynKaNp6Vy6WkzzlylzaWsoBUOZkj0djfyZ1Xxzg0K3JepOZ4LyXyTqmLA3hfavu/k
eyiZ/Mm5eohTuLoymv7phgB9nJrtBp1NllQG+Y6U9AUwAnU/tBV4aNJWsqYQPRBtHYHdnLHETbFk
qEOpL82EnoW+iWKnD7trGBQXmcQl3CT8CS+Dj0pUo6VKWe2ZXCrtiAcV3vDTe14PpWOSchfK/b3a
MsNDohlY4Upre181xaUM6kcS9S+aqg22IZJrQFPw7HWcf4C9Df2pZnJlVH4ZWfCYkPiR8rG0RaBG
bordtMdeHf0k1qJzqWeZS/Te2KfFcEBcololAGP7UZHBUavUB3NqNS8NdG0/4tG5o0lB3EkNhZ0Z
YNisw6H7ZICc3o0kAdGSLKN3NcPd+ZrLvWQHSviRBlV1ZKManbvE+EhjdIp3kXqAsHpyKRKmn/O4
IXYSssTTVSnySkV/YDSMH/sggicvk8BJYuMYRd3vKEhf0il4M6FY5chtdGVaE1wGM6qOmuih9Yn1
OVZ8Ph9S1ftVp0uQD6zDu2kI2WsZRMd6FLs8gk/XYjI+Q+AKaWaZ4N1Tkyealu9KMKIMHcS/hCG9
xlkxvcjylPzusnjYyXV5aklTQvJjNGBiWovDltal6nIao93eSB8KM5SsYurZYQgkdJhOAtdxDIVX
S1W6yBonw2tryF9lCEdjVbRXQxjJnpMcCu2d8hqSujhOo6x/xHnIiFVDoMKKOUCbEsuOSacyXO4g
B1EgTxeNTjWBaLOgH2Gf9nbFwHHPx8dOb3d1I4H/NLGDCmjjJLDVQR69HBUTSw9MuAHGp0eZB53T
dOboSpIRelk1PM7QVDvvtYM29Ueu9Z4iVG4LUZRuynBOteYZHCmtn7Omtkszx1HMmTtwkD4wcQ61
cFekkqNXU3igdUM/jVQMAAYr8Nk1h+JWUNlZXHSlVeQtbqeW+FRkNWY5/Mv1ooaG21S69ajfMZbe
S9TguGJHh0fUEX3lNA3qenlj5/Foq017F08GSjx0AvsiKjgHrQaKlk62lvC7NCpOYTucYlgIk/E0
YZp4izvkEQdS7RIBdYI41ND2KSr0itTlW03GAHKgMYpBA6jny9oqUuUCQHrz0vdsZg0K210TBOpr
YpCzUo5gP1Sp24GldxrRk8SBIoRGuBcVzE2ywRIDrBI3cBLxM6Z8rFMVqj+qsOI0vOBkvBeDBGK+
oNzBLzwlBMxgHDoQCZWPRZUfSdgc+goe08hf5mAupaEXmNrgRkLK/UwK0AEVywgNWeDWAytQekm8
CqnFou79Wm1hWIZGr3wQk4v46Ih1Uf2U115MSldJzQPp0x30NF1gUl2ji6+o4RwKHJy4yd2R6gc9
BIvzFF7qXFzGGNSxoeRIQ6y6YdTteI0ee7B/WnUsC0eVlHOpigG8xBG1ipYMVs8ayQoanoC2Iagu
5RCA8QnSczbySPvUAN7VlO8U5DUsEk5+X8Wg1KFQbo92WQO27LKGZkKzD0rDAjux31T1V/XJM3rz
MppJ63AWeJkBFyTSeNpp0XAXirBx1S67anS6VpAjmaxCTUprHPQXtPrqdtU1v8epyi9JL9Dk1NEy
tLhEQtsEjry3DM04SR2vbEQREWpTaISK07S2uk4ej3rSAq+hEJRnjPExb4raikRrokyra86Ms34z
Bw3kt6qBO7/g3JeGYE/iyO2NsfIHoWWOJCvHnCQ76BCMDkuSFMujAgCO2vL8fKucyCTwkTB5PjWq
zyp6L7fKAzMDp8xyEN3o06FiReR1cxtr0HdvrBrf8RiPIU5Zd3Yu4nMGYuWiT10UEeNn3Cmgk+MY
KKybydJKkYDfsr+Pw+RxInkCtWwRMEuVtd1E0e0JnEPjSQlMlbUmCOnKEaEcVNTOgZ6CiLxu2g8l
paYX5dAsiOEPlBDs+kqg2EROELbwrHmGHPvwXE2TnwaDFxIpfSca6XwdiSU7qiTZhigbiIF6DQCN
Ht5QLerqmsgAK4WK/tk0kE5Tqc/6ft+I/DXQ2Dkm4a4eJ0yiR8++bvJoFzEUI3Hc3KxsvCoIyCHO
8z0eMbKfGPJwCVr5MRLRRc0poPsFr/alFgR4cHPNNkgNS2EojuCppNStmzaKfOCkY390Bd1wnaI2
uy6Y9n1uICYLd3KWXaeB91ZWZsAH4ZqmI1QDgzaC9x5dLaIvRaDeGXTIbBP40cQoX0ZK7aHUPtVM
/wwFKvplNOZ2JyMOrEX+/xj7suXIcSzZX2mrd/aAAEmQY139wC0WRWiXUsoXmlJScidAECAJfv14
qOrerqprPX3N2tQlxZJSEATOcffjDhQgLJo44NVdU22P3tDlljYZEp+mg68njFiV0YyKGuVPWA/f
N6zBdiidXeVPcG5hZMlWOq2ZCpYy9ZnbZ2LpWTrYuskal4M8/Qal3Pu8bWcyL9dqNunQ9nkXjdB+
tOadVM2xs8W1U8irrRNnF39sNLnZ1Kz3hYukIPQND74T1UllcSZsFQ5SlRDt/7SCjecy8NKiKmxq
S6aRmAwnj7U+wJfSOZAi6g6AQL0Dw5zH0CCAezI9SUuU0GdmujLVrvrwV8xSGpo2jZ+LpqSZQ/x7
K51MTNrGXA3yQYSTf+tEMi0C/7qSKA1LwPWYIUGeLoYkhiWZkX6Mw5eOV62ewNwvOB/LWV4Ql1u2
OY/eVu0KsiTWyGxTQVbYOQvthBJrrGMaLCj7hJdahQnLKTiGyn/0HN0cKhU8eh094TPqsPGYXTtE
abU2ac/7rGZRvo1IdrBLpoVOtO5zdFtr7LJlghoSwruIl4iJ9deYREHits1u0/hlcRXvgTVjAyEz
SsHlh5ID39fg1WM+FezIARRCLoHxuh7Wadeot288IRNVT1esb++Us5yigelEbMNuc6P3muqfszPt
eE1j3/AjOtaf4dB/YgtCunAzvmyi07vKOrfuyp8MgbC9XEQe6TlFDmXaG5YMZZlgviL1J6QjRk6y
aTdjM3KIy+qjjIoz9LFJO7QsDswa9xOHA/20XctK/mj7DiB6YxFqDMWDP6u7sNVtXDLPpAWFqYyE
V2UrvU9R9YgIg1ZLBcy9Qvu891jYx5HR92Lq9vCGeZh5d+1WfcLhcOlPKu2c5r3lCzqw8Uwj9d0z
402DHsxu8OWYgSJ0E0ZMwgibYYOJ0igoanh9DvPtMM24iTAtkrt2ZLFi3eO8mR8hErhvwir4wVa6
QhUHFUVAAYmI6N5TgiJ1wfPStapuW7Jd89A/u4F7XjTs/sshyD026Kxw0WBFvnuUEJMwR8lYdt4t
bUuQnA3qT5yTgn6X/nJ21vbcM3m3zAMIOJIM9ofCkug1u6vmz55BjQ1dJmPfdf2OGYS7wX3zi0+n
mLdYonOKiHOgI2YRh08zhzeDUzwL1X80nQQF0CLyrqlvysDtIBy08MWoBHYVgtzWid7P42hTKosC
q8NHsxu2oGBDx0KoxvfY45O6m7pEiSb1GIfp11LJRNDoCiOfSO7zNnrcBggCps1jt2u4bTcGqMm9
dznex/57i6ZxcMdsHNxsI2RXOQA/OnIHeQ26eiQ86RC594Ebo+695t0HoMznWpJzaNd0ZfUH3aa7
ugdAI6dUr+ARlf2QA6TLQmd9Hdz6LQeVsra7Fi1bESGR2rr6uDByhGsDhOV9sB9mkq5Fl3I95lgX
yarLDKg3kFx0eqS98Ua2X6dx5w0cPrg22gVthV4GlV1NsMuxrvV3q9ULFNFY4nQ5bnMTt80Wb+Gk
k1mpnRie+QKNUHm/bOVwbkLcuwT4GpbJTU3EuWrbrCRFzmDcFCOgN7EhOlcB81F3FXExDrtBog5y
nlDI7rXrt6lk97DRhfjebbPW2A+3WFFqBdns19+tKt6WEl3yCq8Rtu387oPj/waHJX7HXnHGoY0t
+++sMB+98V/VZp6DiD1De58whz4OkGGnjTLHoABuJcY7WNgspUy8oropG3srdBE7gSGJq1FxVRVw
+QFbyvgc4JgW7KfymidahQ+kr+JGD2kjn+fyvunnn556mczTJCkExN+W6NZvanSGL3b+aH0drwrR
vPRRKSS2hpgIhhJD2jsDA8r6qSmreBRhItHz2yrC3Qhxqzaf1cbeyzo8L8MbnJOOFo11OH9guvfa
lSr1bXXmtHsTaOeQV8dPrR2uV0x9YQg9/LFhTDIvl+XKw/VaLNwEveu2pH3K0cqPwIEmdVUHfO96
FLGT3o+S/dyCfTfrR9E+1QN9UVyAnQAqRke8IU11CBe0KUp9vJ6QexbdXUAB39wot02wbx8CDX88
gUks7Fb00wmOnPkZQsYh9zLI0RNA3t0boXLm7gYyX9cmGA7rZtNy1iybW2hu4ao4V2Umtmth7yd6
XmAloDAVjotQVtAZ6yOC15MRnt3TT6d4FPSukEMKo5W0hMtuI66mxTuIGb9jB83Z9MhrL2G9zlr6
GbTbvlycGO9fYvFVcaFQtfm3l79yjs4OunhLHhBums5duFfqJ58VnFxRXoYIiPVnL1nW+SZEM2io
vgohoK3km9eMKoZB8YGGwaEMbLpwvWMtIiaAxvTyfZzaxKf+TxUEOzia7+uI7nz2zUN2XVVolKZr
unlLhn7Vl5jYabqks/DMXNq7KJyPqvdxKroWAjIg0M2hBnHZ9yKnHAs4gA0OtjEo6dDSdkiN9IGm
NWw3hcvVpKYHY6dYVSv8fVdnX1B9oJy/zcD8sKXk68KvZx/LudtiBw2bXJGACRhm8V7dDqbFC3Qw
/KWu34VXZIT5jwImP1J9oB3BzbskRRccJ1V8CzBirDcMYQPUX51T4bgvrkaXqZ7X/k3w+kwRVFLZ
INXsqZBYRgU+fFKh8q7Fw8gRwdNHKEaxfXb6VI702db2u2xzhghWOeawRcy0d3RG8dIU1OQM/Xqp
C2DQPhaez4qkN+6uL6FYLe5mDed0soYEx2717EDWj4a7v6uDG7bK+9kYTN97fmJL0OV9fy2ajieD
44PddINsmDWWRBXMpw2f6BEEAsixdY6VVakhFgY75qirT2ow0eyX1fOAxVPAkDuOVg3TezYfAtxR
jdnSKpySbStiAwgQ+oIAgNTc41JwE48dVExFh6QG93rpLzFNdeYtHRD1MWYTvHtqkRGA36EzphQJ
VHQT6YrrW2H+MAxuAwpRIerhzVyco3O/D+FWFDJc/iEPwgJg63LnOBIDDCegi80gMlvAS970wDlM
LHyU7Izs2pbvh/INSfM7vraZ8G95L5OuIAlxP1fWnIOo3o2D3CM/8ikYdshXPC/1mgF3Tr325JM5
KcxuKunZKbBKlE68+b0JotuoO7b18+q/ocUFiDCcfUeh/K2GDhMhfVIvU1qNCGBFDqXfBzJverhU
cWyC2AinGvLMkow7WtRnQY9V+yGLc4Nhg22oy/2kb3noQrp+kHxKQ9olbn87VTcFbvoJEk94IUsT
w4YhDsUGiRvOr2V6j+rmfR3sEw6DV7ngwvHoJ1HyYSWYkJtNzDTu/BY1TKjeWgbbKnzcoAaTyEVn
rBV5QjfVp9DvIHWN9VccuCCuaG1S6kqg+uVr5LGkFuq59fLmgso01Ycz1MAooHtoxmfH3JgBtvqq
8GHC1lxDinVeIThKKo0+sDzUUQdjvw/XR/vqjs+SuJnunCAuSyfTjj2W3orgK4a6vhXqyinaaT/L
j7qxR+THZC0brhFcmNRFfdd7LbIzEL5aDOwButPXqgOJTRC9KVo/DaBtmkJEdPnBfKZtcJLDUh4G
BV+1efHCveeSV9/bxqwVw7ewLx1QoffGfoOFd+b5bTYaEgCOWJCzNF8yhAW6IRDGVdKQO5ebN2LI
eyHE64haPw794XFdFu+ekgjTIbfzeJw9nC8m3PH2YNFvj92xAGRfXGIdAE+OeyrXhAePdHvYcL8T
moWYtHaKYVdqmEOVA4ntEuRY5U8uIgTWGLUjCibeuiRvo4m+lL0fiX1oPIfm7bb5/mGm6GCTCNGq
sI6r6/BnL02gT6i155tx4sutrWeoVHjld9/Cdqzeas8B4lIPmsV0QqdStI7Mw03T12glt2PpON84
q9jTQCzRccjrQgCeBqheTgPN/gOb+W+I77+IL9AfahmBHz6t6nGcz0Td1eHd//7W/0aS9FfnDKK3
lvjBxE6lXx4HvT1CuPL8v7/1v1Gl/DWaykxl0yFIFJMPAG4QrIAGYmu2KOkFGX6jef/rff3v8hOD
Ep0txTD98x/4/l1Iq+qy0n/59p+Posf//nF5zf99zp9f8c/dp7h+6z+nvz7pT6/B+/7+76Zv+u1P
32SDrjUKr09l7z8n0+mv98dveHnm/++Df/v8epdHKz9//eVdmEFf3q0EofrL7w8dPn795UJk/9cf
3/73xy6//6+/JAKs/Y/67a+v+Hyb9K+/OEHw9xASWwqDCuIT7H8QBC2fXw+F7t+5j3EwLyD0t8d+
+dsgMCL/6y8u+zsLmRdGAQk55B8X56RJmMtDjvd3pLS4YRR5QGtI5HH2y//55f50df51tf42ABIU
uC+mX3/58uT4F78M8C7gIWechMzHL+H/PzOPzdgtvWMA9ax6ywWfMqIm75sRPlL8VgmFgpX16zD7
cdj4+s1xJ9SbEw0OShFzYwEroXtwvd082dtWj8EDBcJlLXAoA7w0NiAvD4x04bm6MmXtncuF87Na
1xW8lVFodhxZJI2pov9wg7p/XuuXPyzCXwM9OPfRdZPwIvj4g0QFs1xeEcL6IAf2eeyA1d7NFfu0
dRsAQgOyxpWLadh1vzR1Kor2NPFxfIfs7F54w3A1wFsk6+aN/gdF4F9mO/BrAYkPwPD4Hpz0XQTv
/PnXiiymGgh8joDzWmCF41o9TGx6HyHdvlIrwErgKwuKKX9KTS2WJqlXn7wya9IRLNThD0v199Xw
x6sfsr98TAHDhwPfYJcx7vphGHw9/oePCfaBlZ1Y3aZWqCnzVbGjjD8Ctx0TNNle1iiyH0SLESs6
FimbbJcsVoyHYLH3Yx0Imo7ctNdNXW8nBVhIVe0iroYVGR9lUJ2+HsSB1F4vHXTUdFmOdKuLsxXY
ol3op3KwD8WZWOWmlhK4ThkvOn89ZYMqY+9v/B0m/EC6DXikqtw0yny84OtpzNe/vaV3ecvfnvb1
wEQBAoU4lFCd4REKTDjmRbvmq+vTM1hs8DyY4DhBA8IPGIeZbCq8hp2HTQNp3WT+21Og9VCIHgY1
e3nwt9eKiWamAI9SlHJEHN7lDT0UJDF4Qzf/ww9ByCMmwJenrxcvWviHmrOT3zDMLPsliJDS+qCq
vr4HGrqlXMowKYSJzuHli72cou2MGuHy3dfP3ab9/UE92Tb1ePFWluVbr0r/jC4cmQij12dDB9Dw
62eD9cotxblid9Qg74Wb0T9/PfL1xZT62qOzPXz9XFRQb5mmdfOvB//yXOVw+FhWP4qQVojCk+2Y
bnaqUwUYT1e40qaAClgXc5C0XQB6kRR+eLaXL1VUbsBg43HUo9l9/bxHtBHQuclJv54Bzg8YnKJt
HvAV/YIAvFOtP9VITCKE9fGJN2/NsvkJgAcJvgyMEVXjlvqbKRAeA5jYGWHHD+5jS/quia7LKRd0
7NJikp8d3FEziY0mWxc/QlsyoQz3QSwpCQwUbhnrzgWamcIRp0/CLnyMRrHscFpgxhTm9Wnh9CcK
4Hs3ePyuH+x6Qg+45lO0AQ+QZQmMBzM7ndbb3m1li3pNkKT3O3XEh3kdYBdPAinbE3qyOrbOsKSV
QUaHp0sQFVWR69C+uI7aed1yCoOLDCMi234sUQU8sIa/ND7ai9ZxNMryQiViLvPNrZCZYkHgNJP7
Wa9oKOAz8aoc0yKSXL7wBl0PZhc6gDN9HhFzDI2+3YoyX1AnZR6UVIVywH/7yE+c2EOvvTIZGwFJ
Z6GOUlfA8gF6lSOq4qCq9VU1VOlShg9i8hd4eRXvbbU8BKw4QV2IPWqyyIfzsZoQkg5lHyjPESIf
2s9wye6HK5c+NfWQdcSDWdJ6XhsCyZsJAcRvoAEmJ5NtDe1BZ644aA4WYfBC4wrFIjy1pXgqq0+M
+DxQhne/3DlZ7whgl/45suVP4o/AHBhoCLIqoGxxpUvIMaNo2aHu27safaPZRfO8JpAbvgh3AY8b
YKjf87NheMWu8b203vsGRQqwXAe1ZVufvz5fHBzPckUVS4XaTZzcrhwQu1fdM17cbQaBQU2RzHy8
DRgc4Zv+ZqAgAUJVp24gbgrw49mG4Bk0mcBRxzWKcMbKG14YlW6kuKsGWe34MsaGTBP4Sv9TaQPs
kQUxk8ZJI3wLvFgeIpd/zhGIhxkc7+jiY2tXdJnEa4Ys8uozUkqgeoDR6c5dBxgrjuVeCwbGQvY3
LVOP/kjvIAwHFKHRM2GMGyGQGfp6lq3am9Ia8KNdDOgq8Lk7GFHIpgqzaVta5EOWu5YRL3UW+aoW
UewV11PiAaPSmjy4U30LR3S4yREPfmXIbM+de2v97mjmajiUIc1LDahpCkhGA1Me0doDKfO6fAWi
XHVOTpjTndyS7quao1+FaH5XVZD1uVGyjnz7jqn8GViIAFDHwO2SVPECNEXXiLTEiGIOR4Al7oZQ
ZoG0R17WVUo35d62da3iKDgqb66x7ZH+sY3IDbZ98dpfgANPHCcgEbkH5dSIqnAPMPlOhTrak2XZ
uUM/wcYYXzgAZMiZlqDDBL0tkmByzNWMNfj7f1aC4vveQ6px6/9YhhAPfP2sqF2B1I6SIcbWh68M
5lOP//pSRvyP3349QH3sQ6OVh1bag5Xdc1CXN2oovju0u2kps4kMcJvbtte46WG5uAH1GAIa18W8
9yzKMG87b6N+cS8EECYmdi5OOUrkMaBkxint3gH5QcqSO7RZU9t81Aw2dGcdQGfbNbC8WP37YgEk
VvKtRRgWaHiQbjXEHpCpgbKrZZW4a6VikPlL6kVzAgdf7LkDxwaAWF1XX9ldJQGNRR5IIIF4TOVD
c9LWT1BSwEexQDyHXyBL1m9uoKV7renWALEIz7MVN+3AHgucACkGJYvcKcypnetsbWtYbrBhPxN7
G+oRTJT3TTYB8F0F6V3z4HfFz6hL1uDSKXY8D7Dl5K3EKr44rjdQ/aVgEpE/1phvTWDuhmb6NrQL
xOSDg1nOhTtpM0sbF3WAdj7Ke4iEMvA/tzg08a/OCqoCE6vFXAGq6jMY2x2sE90y0Y6JqlhmG3ML
3kSBBGklNgM3sStDknWnADRp+kAKIBmQF/YuT4hQL14AmMgonx4bRT/klAVodJsZnyrMYCGLpP5R
pl8XLHIwZMtGWAIJAcUrImyKhdVxH7szkNuhnWIHdVU+18N1EMgTwwnq1G9NpK9WDW2ebkbEBbpm
gw4cfobbHGC7iqsJGbszuQOPWgfDKeocm2gH/zqLwDfDQDUdCl/mIgTiWEpogZl5NWjIb51G4+3D
W6VGhYMAkwZoJs6F7q+KaE3WbniN5rPrNuXONMPBCxHyTOA5MU7T1Qis0neozMetP81t+FKz+aEf
2iO0izf+Eu7gBzaSUUJaeRkNDQ7CCNSeowduODSQms2Z2zX3EbefYgYMGg7bjVq8O9fqW13aGsXB
eO4UonImnIdhIx7miV2RGWOUM3pcUFwvjeQwPY/SpUAh6OL4SSlBkBsgB6St7Z0C6oCxyztIo6BZ
tUD4tWUp0MTUL4H8NROWtFP4h2gDzbro6qp0tneqV51BW3gdEtCeI+3SunEPkBW8b7LEzeo4SAIT
ZZWwtrzha62PKlC7QqLTqaA/jnuC6YWR47NHK/7UE6MSKOiSrhp/bJhI21sZNPG2zrcFMFCIT3Fk
V709tYEGyQWHUlkX8TBIXIjSQrmifjpgKDG125rtc9okQzodlJhYQBKgtrpxLNDYrajxr3TjEIOO
PxYz4Oxgm186uzxRp/w2S3UMK9SJtaoRKujTe1rpa5cyJLlI77nq5jDRY58WUHfFS4NVBjeStN+6
E9IxT8wR0PJIyK/pjASMbrrcUY+LX95biuqiWaafTMm9t+LjGqpbYc0nUl7htuUN99XqnxoDGYAO
i5uwu50hOU2gVsKxzE0iAVqlpYNx8AABvwYBfdheE0wsQ70heBy6/pjNNpJXfAQnvF0JD9sVHeAf
Rhxw4TBcOm0YjrIrRBhURYBYA6yHwA/axHrfROF22TZD6B9tIFoqNUJ8C9hdVSWqhLE6Icuj3/sD
KGCPI6phnp8Wy/iOYBN2MXF/hO03kFvXf/UriqGV6WLcs8AmKPIAU2ZGgq2GBqAnDQeEX798STiX
eamgFcARsYLkFfyIDodgJWWmHLDV9rrar01/qA0+sajWT/DPfndb/iiGkxQQ0FjtgeaoYUmy2dhp
Cd/B1blJSQTeKbotm/DTDWHg7flOzlALARf17xhtf/YFouHWZrqS0YhpeHLh170uRdbaLiyi67GD
wLdCqms8NxfhKtHoljARUYNC04V8KsyU2GgD8rqt2NqNl/C2Q6dY9lMadVBY+LgeXokB2cqbz0jy
fBxHKHRZO4DZnsN5Xx+iupIZN+6QMXCAfYVh+MBBSvoaRN8g2Lhr3PEDyTTDkdCm3xJM6Q3HHrGg
W4YKQhxD8C6Q9V/+c+zQ00Fciyd8Peu3F3y9ls19iBDBy0MYG8GzouC5a+brAqe/6wB1jPjBH/hN
AXogHjybiBWOuIpCBr56mY6i68qFXsh630OGRrWqL12HAw8Bl8VFh3CDdui/YwDSxUbF4b0fBiCJ
GwAGGIJczYIungRrzLYoD3ySGD6+sIus0YE2d4ickxJDmzTuOmGD7ZLeuapnFFA01CcGWiwQkFiV
DnZ/6cL3pfQsSkTkZLpNn7R+DeXePBYxbC5qKBPdJ6BIEKlc2IkhacS0xpPh1xWv6nyZo4vGIg4d
jHsTseGctuOcRU6Qr5UAycuDvYSXQACdbhltW0Jw5gF5aDMtCRwmJOwkyNjFwzg+9BsiGcPB7ubN
fZzRuMGJOi8g3LaRcw2dDO4ZuDdAN3gNSv55mWC4DVlLLhSGIphYYeTMIFKFuJduEOhYMAHBYnKx
9VcWxUESQX7rYlIAmADHVgGmq7VGx1yC0mt6foM/WxwFXcXRhB7sf5ZIZD2uEPxFZGqbSccLkgrQ
zXXEBa+3YOlTKKNm0OBZwcgDcQcBNRMdj9O6ltAVjAuWBwRcoXBygC+p8luEo9BJoZtTDNQphfaW
z6iegnE/uysD9Q4Diou3RVewO8m7B6xe1zaZpnqM3aXBHWJwO3WDPmDQAuJkXl6ZQcBBY3o24zBA
Q90/Yo1WO+A/N3JERYhE1wk1qvIObn+CyNfLTRfdjFWjYtKOnxTKv9hVznjEKPrvX/Qw3M99CX6i
Wx6h7ILYAAYUMMJ/n1t1FbHZyU3wqPjA0oiWU0y2+dgKSnYIM4eQqehnEJBFf5ym+eVShMnQQ1HZ
BzkCALZUGvfVm0TGMZOVB+7yErHpW9FQqIUh3cTZ0o3H8vIp0nHmCYQtEch5YQ6XVSKFrpINGj6U
QSi7aoPJ/G6B+8bgLhY1dHMHFc+y48JH74f3kZMHipMFidrEz2UpK3AgiseYcwtnaOU7lFVx4dqj
9DHz1KM1SLrS0GOPhvo4k2fHIfLSCfwQWAYAKTd48aJ0G8j3OfALSPfMK2DKGlBLWOV9dJjD5TZi
44kHet90d2oE1DlDbg6Owz0zyIiypUCWcxik9dTgiJi292lo2906gtRq8ZnYa9WsD2Y5tuOq46FS
Cq+nT8oUOfUKeSg8j8RtUDwHHZx6g8vWWtWt3dcOz3TdF4/drVEWGy+nCQYzoC6ae4i3FyclnX1z
fHdnJmi0QxNMCYTvOzfyfo4dmKaxhorQccAeNx3q95nfzeD4HZ7T4d0s0pxHwZ+3sPnuRvupYwTD
xn6USFI/zfIyazHeVPMKy6rA+a4jOmaa6J9lgBmHMdzCWIbyoelxOxiCk391fohFPjMfGcEB8NvC
C743mtVJH00cHjLRO4qXoz8aiPPcZ9lFCyQrkFcYAutlJMCkwbrhphrXDAcIuNWIXBP10NoVoTBc
QGYtGzcmiO8csNuYOkqE8Q5rFzIUrA5YXoUSXyzeqVlC4LWqzMqep8Fc2mNvq6e2NWuCTrncd92z
XtQhLLruJNafXmP6PasxmAqtjUBwmotGMByjlEmM9jrRhmGucQWWBPJr8yM3rtOmVOZBYuLOAIqH
ank+jO7SnhX+ECyzVNYL1KMTtCV8FYfQp1ecb2FSQpCXDKAckyrwbDo79eNInRYY29TEBV8y3B38
qJrvRtc5MYGHEkFgLxybH41a/NzXAfYnRNmhWCvmGFHbCJ73IRMtHHFAE+Jeyd5er16PQGSHYHym
GIocJjDw676fyB7AuZMvwwxffudBKdNgdu4tNMDqewO+r2wgEJ4KkNsTBRyx4SAaGoyBhj34foab
QZA+60XFnsnaHLymFykMk5tdpMtE0TWnjI25LLDU2mo8+RYgF9r1VLAQ/HpwrlysP0wbvMwYi2vN
D7guwaYHU1E7B3AC8Hw0OdG6HovQt7tmRK6za5IKQyxgDBZyIBC27Bz/PmI9dOO+HGIVaLSJ236o
XZ6CbsYffamlMDLgQyHvFvkFm/OgX+ZQpCbwzXTzhu+bXqGZqqgDwbzdR7pKreRVvqryAzUZzsnB
f4yKCORD49IUOM1I9Jh0rKtw0ceMiNU7rlt3U7DgpYJKEucjsKaJI75tAb9YbX0WSczOFK3A2nO7
DnDwhKGRTWHrb8I0MmyCYM6SnPMVE/QCDrLK77PNoesed4/aVVAK8hbaBgc2IsuPFc2V38njRHAY
9kYGufHeGCSwqZa5tmV5CDxYTUJh414D43qbqGoyozoognrnh9roeiTeAa3OZfhq8+KGeQh9Kw9Q
28ndTIYfg4JbyTY7d2GwTXF/GSvCP64c+k4uQODQYgchfIV6wMGsnIV7VBSaDqBmgEUXOVtixvGD
kjiaXRA7tXimnYfOkiAOaY10ChEVkGFDvvmmebOTc97KyoFwznuS1sL6E1KXvKwxA4SxL4iHR76b
VXdxrPK6HTf9Q6+qDkr/+kPAEWxPAROH0PisHqh635ZPsFU6aQ5+uWrrqwLOQK56qit20foCK6Xh
etpm+wOzkM+cLzT5Kn4wuHI0ZXsta/lOIraghgnvw7CBMZfE/BWFlMZbQ3rjz0u+eY8SstTbhoYp
kpofm1WqjPfLfqxKzDoKzBdCZjlkWLG4hYhtQOpz7BwTjpMKopmmnqbYKpOivUcWNmDBeNHLmnIM
QgGswchDC05gGj8GF+Gj0sMgg1zPY4u6eiirNfFry4AWY6IGd+pN4bmAPxCgYVesIgaZlTe4e9ag
NGLz/Cov9lW8VM+YLGqOJoLsXxYXc7uJq9Sh871DxnfXV1sMP7hZABH3LT31dMp4OVz3ABByCGSA
wgFEUejQ1MRvMAh7uoj0IYz5mGRvdqwaD9oCEWy78s6TYrzquhssWnsSF2XOAkEUtVuwc2B4jTUL
0QTtqxwz/5AF0elAAv/eoRn0b+0V4ZBaUrSVDu42zJyhBVc4BzLDoTWzUElDgxFrDnV7Bz1h5P4P
SeexJSmyBNEv4hwgkNuE1LK02HC6FARaB/D17+a8Xc+0qKrMJMLd3Oy6f3GKwQs8r/roa9VtVFYF
poOmuUQGBkn6BMPSskermrftzCQsz/O1UbDKpTSqgAhPvwZ7QY5oKqddxjHKQ3e1/KgLi9rJ+Na/
EvQwnnGTE9ZBW2j6L2c2unXbZ4Fn0XIbzAXprbhR7mJ1Zctf3a+LB13zyTBF5dWtwxKvwi6bOAJ0
ojHKxHpHKjIOpN59I1tznQv9rcgyuW7oAxBH6ZJi7f7kUONHWZ9sWfW1jEP9NEwfJh5WDL1etHfq
iovPFvuZwMeqdD+BaeTo/Om4HfP+GM/iJ2VH4LVz8yu3p77SrIKBkOPzU7bqNTW1KvCLog89wVj2
7tQqagJaoo6zQLZgLKjRgtIcDr6BatoquGeoW41jb4txWFaOxKCLMyLDulaczbhgqwHSjO77GUYR
a2ORG1iixt/qIj+k1YFE10cuhxtFu4sncqSBXig85IzIlSgCZfN4mgY8Fq3bxXfxBD+13HFBfmQR
U5N0MH/j4ZPTpUU2je3QiJtv3y6vaQ0gamzKBet8vCHVZgdMNllAQKYCn9qloRyieR7nlTIWfWXr
fcH0g/XbjUMV2uFQr0e6RF8P7uHUFaYqMk6Zv++TitRTROuQq9t/L51dWq9+ZH/bGUdpoj/27WTj
Gu2p+Wr6pT4BrlBGCnGeO9tdLBw5GIKnzCGY69HBTAPbtxmZrvw7uEx5SxvSOGD1MhjykOaLcCAH
fovhz0y9aSWzGAveUBLNxc9WTc12LF08zHmHtGCWh7LMyWok8ljl6CIllwgTdYY6TlMRfU53wA7a
IC0pijJe564jGZSXM0QHmCIMe4zHSRM6qqwW9AVEfSPC6N5WlJrMs9xiJmLmVNQrA8WZoTNnZfVp
Sbytc/KrdY/ZZ0v04vJkBGj4T32Vkfhs+a4LEHVAYOj3mGcqTYvDxYmGe6Lmo67bfzHRnKCITDMw
9SP7D9CWGypUzx9vbmV9DOO6brI08ASm+VamJ/UtMM/BJOQizhnRqRqBV3LHVFESdg1fTOlADRyx
qyJv3Jf3j2mGHz2jjHS0kahuc7XM6miby06MDABlacHLK1F/jOnVob6frPJTjzCQz+R5l+ZaNWiG
rlHwatGXI/zj/ALkpC9H2Zj12i6LtyQr15aoEEN3UdH9AGN6TNvx2Lp52BQkCiyJA7yy7oal5FPX
2zdd26awJtDmUAqNSvuJnFbulOH/ZiS3QjrvTv+S6evStsWm8ZJvYYo/brVjOWZBIdI/rZv3ljoY
xfCclj0fcU+zVgknrpHgznRiPcht805XfJxHqwwXRC8OmnVdW9uUdPd8P/Pxl3drVaiYZbaB0MH5
M8Wk6Sw5EhnQh87cfDQ9u4qMt9kYiuM4ilszePW2jzQYpGSj9I7XmkzzGcfiI6pYEZbozuuJTz2N
uHckMhltCPrcYlwfJIyN3egvbB+uSVNNPiHXhFoHpYsAwuT1RRjH9WtuE9+sYvsmjeYvzjznCyxT
kHl6QGie2VRZ7+m7rlpa7ww72Rd6Q+ptdl9dfyYCIq1tNLrs4hP9t647xpuT4gjFQnxsjOoHrMpy
HHPmRfAFHpkZIaxNYOVQL3dxsjibTDPPskf+sIz6rVgy62TgAtho02w+LFltB/Zc/Not01EGYmPI
NOIxVfGP3a2tgYIRhzjRjoTjuVmaP78lAHxI86HaKS/NAtGMS4BJmceAK/BH2O4/8izOe/kex/ll
xEUaONbya0rR7ctsOJYftNmoRIrOmoLySae/WLt+q4LOq0+D0kfABgG0TfoQv+6JptXPUYI+6Ofe
Cq8ByubsLOHYr7vE1DdGRNnrmgghpcyuLkn1ldd7m0qqiug2hzxikUnYb6XqWu1sv/usBD7A0rHq
XcRkVWmlE9hD9k0anwcy5Sqe5Xc3EQVMM+tZTD0W0gbxKo7+yOWFmRM3lzgrI0gG2Y1p/E0qW+3T
TByiWepbvGgl4UyOV6vUb4tijmUj7Z7b0riASpcXMnvBZh4yUlW1b68WwV09ZcAXa8dZsUzuoDm5
WpMCXrmOe+r9KN8ISOQbgZhclVyLPe3NSppai/fBOURicriZrVeuj2PjqZeF9Ui+o7HzE0/Nyswj
7gfvM6rki35vqjIkAn6/X/ZCwB1n+MDZbZGIMqavusMl2PvJeIRyxTnGhZdjyq4zb9jG9hgMojI3
re5L4qlEMjTvgkSuu991Ct1BWOIvJWAREKr1t0mxWJuZ7lFb5Ahu4xXd0ceyZNs7w5xONXJSM/TP
sxOhv6RldJ0ZsDB9cnbFGlpEeyAwfy4Jc5URCUuWRJ8ZHDn3VOe6Z/x7nHtnN5KjTB3Mu9lsuejd
/bF07afc+8xnUBViXMDnImq0jN8ufdsEy5wz6He9FOiOcVRUvBarRoO5spZT52vcdnm9lWQ9ekus
pgndnuzWj9Wqh6TrWjz4NauLImoSLx6fqgr+pHS87ygaGYCR9EpL6CJ2fONBk6HA8rtyXcS01mIi
l1SCOyZhN1WLXWdmcHskhvZH6nnq1dVmcXkYRfwb3Oh6h0V0knpYJ+WjUyxP7uwfa4Mxcj2gQ6lz
V4m7A4QH1c3nQOvpzmvXQslZhvdUvdLVPRAF/jLzeZelkteuHTZ4qi4ibT5StLdNFKH02xaG+SZ7
zZtBhFmmxF7z/Fs9kXMvSz9YTAE41ZNntuehFMFyVJqXB/WCruPH5pdnHnSV+TtQzmWYLApvk9F+
4j9gYuNNhHa9Ct7kbK+kNwZaRUDFlrSSnrNJJfxa/T4/t4ecOZ/wz64pUUM6mwdRuocUUgkvhGCV
Hv9COMwLgNVBPqnCjHd1bponD3RGkMQkXbXyk0nEKqcIONdVEkKOi09aDpBXGPM64m91S/U7khNh
Dm6YAWYrjc6cXqUdjs59F5Ufu0PI/jwqLIml1mxvLnROdJ3+BED3bejGaEMd8mYVDV8nKx+xMfXU
7ofIMJpVB2i40XXyrgv/kSFBd4vZ4O+ZibPTLffdcDJrPp1GpCXhlLuhXSp1KtNRoUwrnyzCvLfh
BGCoin7rYdn0sDqgkdACmE33oFJf7khuoJExKNrolv3IvfiWV14dZjwIVFXlWyfqX1w//pbP9lsk
SOfhokOZj7oDq1ScVTR1/tFp4V+VmYvDp35zvFg/9F5OTsPzn4vqyLHvhr2e5oe6qMjTi9ncVzqb
t2NveoisgZ6Or1HZ7brMKkAmpSA3beo5TrLyuWR2t9LaLr6lxXAeLBLYpuOv7NyWO7FAEmcYivIl
3cC1xnhVavFxlC+4Rdyg5RBFrUqv2sgCN/AutGzMUbDPInW3uN57zTzEdpMDBzf2Zp/jhwyaTnKK
2LTXsrgxwk0R3YlBdPTiLs1RNmAMAQS2K3Vo0zlR+9aHg+PIaF96XA9E5D7NAgoH6bx949V/tTvo
a7z5fhcUaUoIctEe8jmBhYSsYmaQ3Sc5uauElqNPcjosZGJhOTQYSgQI8vHVl8aHRrnlLwHgBV7J
aNmMmPTXXkpCO/eUGfoL2V7MJ+bBUG924/6oqt7PbfmU5h6ihN6/RlPVAkLJnwszwvJJBMEtc6ap
YLYy0o6rHI2F5A+4DyTXEewGro380Tqg/KWXKOZDGEn7trhE2PSyOdj8GMHob7sEGLSJu3VTDUTH
mM92acNGCI2d1kbLPZo9tWbBZKVq4i086qBQIMVaRDm4MKH02ltWMPfTjW6TFDhsqmoRgerkVyv8
j2zs30qPv+RMUKLsNy31xNkaknPHkMNvsk/b0eyNU4sz2mR9ET7lM2vuprTpAztK3lq32Gq1RpSo
i3dlfWg0NW5NS8U7uv5HBxMa8fHiYuFbDXLNCh2gTW2+YZHKjE9kHom1UqfidAyJtZKHttAm/LVl
ciZ7Pgc8quWuUS5NU0XydbS/WbuRhBYPyc6J/V1ELRD0s4W23M+7OS+ovNVCDkAKRr4OmY7RkFT+
UFkrqQ0rqN667K6OPCVWj1+mIQM2eSsrZ/BjwYPfOnrx7Q9q2EmVfJea+ZfVE5KaR2vJ3L6wC0Ac
MVK2Qa3AKEn7V9Pphn22s4WVr2G0LOuo4AEbMEyyA0OtHQb2QaYBcAGgbMItAosdfeKZWuvjDHfa
Yw/6XMqN2SHtaLY8e+ZrXHdXL01NyGjljr6Piv5zcQhUzE04uUi1Xs27MzWYKszUJzfGKmNaqCqY
FfqrEdPjSJn2ged2Jrk9a8uU49y7/bj3dMXE4v5CJ+TyLAOVYk5qZOiJQQRjGbnS2/6zjdOf0bce
StmHkhhmAWv6iB9DUcWdsjo5GYOTbOZc1fhgeCqa5eZpcQZaREUPDqO1nPDGdToY9BNzaqtwqJFa
fYFkklUAddzufvh0Oi9+qq/6avjAx41rKoad7BvtgQvzjeGWAs3dbPIamVIgZgTFyBx1mOgfpNAC
UbnP/djLY+7CiPALdwP679amaluit7z4xqHXck6N0u9CC9iBb4sRvU49O5rHj37/fJMuUUFmiYOf
5X8WwZDUWbSd4zjfrjQ+845lnmak3VEnP2OZanQ4RCCJJs/6cou7BIds9GcavQw9Vap9obkhMI5b
QsAIu0VNPxoREoFZsq5AwazYEydDV+/HIPlXG/PRcqaaEn/mr2tigMhQbivvfoUZFIAqdV51hcci
ymEUoaw9gzzqCkgPC7+1xWO4ctFElmS6sXq7ZD6ZPi16nW6xzuj5vT0ezSq0tOGS6inneTT9DMJO
cJ0Mch1P7lMrgHUlytg4g3V2jPFx4Hnv6/Pkjz0ziuGpdWK8D/LZiEx7LRXPGSiuwDY6k5lKi9WG
ASNrYyNjPfMBqtWg7k36oW5Ke90TKy5KidsTW+LWinjTMaPwEpResSF+fPNBTdPjSZM0dSJ37ah9
llxmiZiod1gddmgchgl6dTUWICFKs3Cn6fiihyHoQDGtREs+rbc+bZ3Xuhi9EryS/QRFJhhUPu10
jgbZW+h7dXrRpteMLDiwnGLttHTVkAH+HDeXkEjuVX5P5oqolabxg0OB4aB/MGf5wMnzaNX2ysU/
YPWcHbVwXcQGAEUoSnaWGpD1+hf4uesUoko8tcWeueGharycvGXxsiTDs41hqSJCsLIUvCO8EEFe
tjDzm0uRYXSJGwMrmZjll2xR5gzHfNVm3QurlpqKKPzWqgqXDFmuOLa82xSb7cmAsIugy00bG0NI
kRKHeS3atQed6UQgusP/pcgQRsgVXW6S8WzjVxAZBMlTscHB9Ume0wwF04eXpNNOGAN4zS2je7Q4
mSm4mWzrZfRbMWHfyESusxILh+ViCMOUZIVJJ+d1K5a1/Mwqy776nv0tRkyPA2wsjXI9WlimIW3t
DRvGWi5JcYrvRn7ZSIh2pfbaEnvYelr1rLt8cHJ35Isu+jdZKKo/ZZ9YnF6FxmA9T5NBIn1AOmoZ
0+95d3FadqjeZtHbh4hKoFUCWPmsFw8qY1lErYnzoJS/m/x4Q7qCeqvHmLM48mJG8cXvh+if7k3f
tsoSqtHl0ncjWqz68DBhrSueobMs6Opr/8HNUfgh610qH0FqRMpfDUn8kGuTBw+/CSuf93NoFx7m
xYLuYy7HnEH7BQP01azFl1HtmHCna2E/+D2lf2fE3JzW3F1TBgB8l+dUkm2MqdK3tPElxsZpH6l2
VRdSP3aCbtqZqZ9RD6SYzkXSlUFk+H/2I0Nni3gE7r3Snd8yyB9hqZi4ATVa94X3dveTi1ZemLEN
HCNEIv0JGVJor14ykjtQ7WZQDL0yvI9jUT7BYFFMJVyPmn/ayak9JZi+h7761HLFBGy5jR32Cen6
CYwfnSG5/aWRjid+XoiVNhTPdY4/zXUKLAk9rg2r9/gxjPrVZ6MhwLG/+aPs8lcU10fM9uQaJ4eO
FH00Mqu/0WNfRItrLarray79ozHE+xx2EwOm9Ci8BsW55ZozezcEG/AZzfWuXeIeAm76lznDgR68
BP5SdEGM9xx3/eSQ+oRrmcORICFDPT89u4ywwWqzNYNlQyu753PlRuaBoI9kMDisXQUeOU2Z5Cel
vesJBW0XEzd4pE/fQ6IdFUF/5kExLnQ7BCzdhkUMWXKYrYG6GatHOTfrOdFf0a/cTSywoPO6JNmd
n3mxExxe0WJe2HQ0PdiRWJeqePSUYtDSwwFsya7392OhLB2Ypy1Q6sKx9545gLVLvY+01BlotvUm
HjIVrjdzXzZUM/dmM31ycLKRlvcyUCm4Fx1C1R7+mXXnluAhqcQT0LmMZ3xxsH3yt5W16x2Q+1b8
YuT6WblypiAjrM1Q8hSZnz0WnpW9oLIbqEea3eW8V8Z74UY3OWy9hrbEcNxXrjgjJBSyqX0ahSnn
Hukq/+IW7rSbNHbIJQm3iAZtKErch6mOKKLFS5YyTmiYGgZ5nkBg6+nJ89XCKDn007pege7IQkkk
N2MklVXJt9Yra+145RRgAidY7j7k6hc/PYb+HvyRL+yRc2XOgnbwsVGVT07R4/Vfqj2mC5PHltvB
yaZn2UkaQT1Zu0JH3GOaCkzvsYgkwxoqIq3Pl7UoO7oxPw3M1jXDNkKf6xu7CBbfdE7uTIQaYEhk
doS7ozgshoJvNYp2vVB4MXUMYEX6aTF4g6HSUGikYdLW8TG1D2Pugxvpl/dmxC+yzN+jAWIsqguG
E/6yj0aKsEgmuPJ6m24hDwssavZMv17GWOlrbyNs7zbwrJLunNZNVcvtoHvfyow/dPfFLpR1mUrO
zBobFBkV7t7JqW6iiNi7WXtbP0NbH+riNzP4uCZ3O60lLZ4XA79yPylEXSozqx42iUnOiXk/yEtt
BvUncF4LYI+4mWEzFpKTECxtQjWyBieF67TmSV+aAccnRCBp0ETCPRoqvIo2E1cieDpoHLZuswi7
TDj1qxfMVD1pC7qxmhEe5uujlXj7RM8hdg7Ntl8tmbkqbGyhyDxXbAXxunTH50bWz1I6z038TyOi
b8LGCFWvU+WZJKC0TQpvDKviCV5Qys+avZndzAfn107clyjRlq3DLjr8T3SdZwStyyTc85zM36bB
QiNBoBkRZlxNmN2wmxoP0HvfiZ7fzFFuTd1am4V61Ab7HXD7Uze5Vw+PGTP/8dMoEwO7B3V5m/LD
App9b3IMhfWdSBafhzgm1ba8NLjJU3w1R7YbmUGVth5cX/OxcSPeSndrpiPEJcG4Ws6XaMLA2Td7
YGU/HhloxojDj+k4+ubNk8seX1yQ1PD/spEbWVUGQDlnXLeVDk4CGuq518sDSe7X1jGqp8VRB9cv
2N1mT9M+NUigmLYm1l7y6wj8WEIv/gA++od+6PFDZkiZjsj7PQINRIR2Ga5pfPJxbz33KeEZ3o4V
DC3y7DIVu6HeEOWM0ZQIChjS4zMEndIeGrzcibzEZdKH9KOEmfK9BxSE8adbrhXgm9RsrCB3eJNr
rd/KIboginQYlX222cXRW2pG69hLrji1T7E73iw68yBNEkQWfbcs/taKrUcu04a6pLi70CfcZYSy
2/IYS5zMk8yfI619YOa/HTLbgzwjbi5ZgKS29lB2QfVm8m1Ourf7xkMWaee6WXJ6ApzlYAA8TLQB
9h77Y5cc81t86uHcxEA64XsUT0mb/eTDslYa8ZHYNp71BOf4IJFe4+ih7c0XhrJv86hpK5PwTDBE
KIj1Uo1blcmg57MVFSb15oCdahRBRUuPE3NmsR5kyVjtgAyNAD+sXwMZDTrL0mAbxRNSERZrKMPN
b04TQl4LNJWKQkekz5zp/jYq52tSJV9uXnzgPUYnIE/OgIfcl4kcY81Wwr6EiX8qiwNDJP6+8KOX
MV4SOLr34Z4TrVNRdDt8YCJmh3VaXqHijdtl+UNAlNskoyGpwayv25FBTay+MtvNd0anGAnkV1eO
2dpo5B5l769RX3pi4aFt5heWoR0MZ/otm7bdJNP9HPUhcUS8+GYdQzkoBQG2mn4iYrq7MPczDetu
M89fi3zrVAMwHWOX6lKFUvRvvB4Xqx53eWm/iZQzr3GM58lNr7Orw1z0gsQyNpqKkgMrs2xszx17
VH2anOYdXuAaH3+86sTk0r1AFPKMF5NjiMBHIKnW6zj56B0E13J85abfG/A8sXb731lPwkEwNZZl
+gRJZKsnXCMD89pCjgzkgG0JQf6hgH1laThkFh72MDn5DageOLLNKtK91yqGl1rjtBusxYA6hg9a
aqQfpnJraKxXHbjJfb989D2YrH7Sr7Usp8RFAsaZbg2bRYp545TWz+RlB8gJjxUmhMKWB2qdZG0t
y7vhDQoX93HM0rei1tUNX9pqKPrlSMe86XVaw0IpZP1om0beY1uk7wjjKOpYNuxYO8GhY16rvZYp
42MSKVx49JexTpc0mfxW0uu4YIbP2VL+JoakvOWkanBjT2edUNRSwAWddJeWx83IuLgWb/aIaRTJ
Ep8qnn1159RqILNrDAaRFsYtSm/cxWVQ3Yd9WSY2Mq6fFJCVpMN57PfLVutgOtjZ9LUg4GHq5Rwq
vOxq+NVXnMy7uGRam+ipQxHGqBVuqwRkNDUPwPnfSV09YOkudtIYqwPOn9zlws3g8Cce8mlivWos
AiHfS+qPQpJBk+qARd6XrAlfnFurClClp4stFQdPhZEkEXBKegjPcTVXjPrcg2H2hyLX7lajktYL
1Qv08ievwKOFK3LW579peJFWE343k35t+nkCE2LuFjc+EYrsgzkF4a3JHI1loeTCKVEFGtSasvEF
U3KtDLO0r8Nx6JewyqPsCo1PHOt02A1Wm7CsHf8rzOVLYbbOZcCHxNAkdgMKrzeH8nPfctBeci1x
z7xz6ZJ7V5MVXLR9iPsElj+zY9RG8lrbOxrE/tIQHLwbyrwdAE2icYlvUpNaR4ep9LmfSHuywSuY
3XxPfGtapZP3zsyVjKnamS0jja69pmUD4Sn9Yn0Vs5giM/gMRh/Mjbn6zH6Hm+8s8T/GenpyfPge
xH6q7056czAyJ8tiiD/k6V9Ex6fZNYdXkQIv6dpDBnkSwxYF8PBZOz01y91+4ScwgsR88PufacgR
NorxZyrcZ5Is08qK8M6z7Gjr5eOpro+54yUhKrs6eOhILZBniEckzWkL16lnPg+IUl7T1JDuZ3J4
PBiOSF/SIq7QzevDbIl/TDE/8oVvjbxO5qvkyZHY2c3jCHrcWjrQjbl+q8asPkyp/Gst75E6eNdD
ZgfAY42B80tCxTwKRjMqtkDpkF509JEjKEegyOamZw0q2KYDuVAWe9rkUwOV3Nsek2mJ7jh/ceef
Y7DrTFQfvam7NY1xGyMeljhADgzV0hKj8ABPyelJRfo7wvieqqW7O1mICqGdkQFg92BI6BuqlT8d
O8IFtVV9uUb9643A/mLq2OIuIbuMHY3KYeIxYMjvDICPyivutxyO/VYnDt5cNWX/Onm5pehtg0YM
N4agYIOEt/YNrziWKjmnsNHpmbu3wmq6Y9K1QU9mifcqvS651e4TR88CKtadiblKmv4zSxO0zdLL
BTcvto/Of4Qk9s/0V1Zd8C2MFIF90dibaUIJVT11ycgG1yyK7X2PQ6mYi/I0lNnFxSQ620wWzMn4
sEXn7lNbnBkJnpv8vuhFnw/CrV4Ss3g0ubI6Ef1jrxSOEOHP2I/by9R2zU5U0QxGiSo3GtMvUyhr
JX48a9HRksEVxkXDgxADVI0o0djjEEHcig92PR2zKMMgiGQQajYYVZ7dcPL3eH3kQ9eZ4FpcCMS+
/5WU6cDay+VZmZyYWQ243qs852xM3llL5b9Bi4rHHnzRYC53FDXhuMkZoQvSq3jO8DaI4j0vSyOI
o2hTJ+3ZEvkfPpo7vgsxLsMHzVQ1SImzbryJ27dY6lBotnvuF2CcbsXWxYWSlzy5OMxJ/MYutSuU
jLDQSEa5bdUhInUXC2QdvHoue2W/D/R1XuompJOEOCcYFJPcUhtTv6+GgGSU4Hk+ThiTozl+i4H/
Z25jbbHzhRmz6701FvSb/lLTcNNrxDZR3AF3nm/8mQOeJoAJWyyh7Ro/2UHPU3kae4zx+dhdXbdk
hQIsQOWZ3ck1BCsBYFwbpv6qrO5CMqg6wqXa6y10uq6D3SCxjNbbKEfmSowBwXlVVBx004j7bRir
Z/xUelh4EJTqmGZf6AA1Mcv4YIVu5sIVUxWEIUAl7/QkgbWEVLqeUXkoC+pko8cb9k9Y2/y2WJax
1bJP19Y8fBdNt51K+4WtBnfrcwN4w7feuzgjG1hab1Mo8HIwVWM1qCQJZ5omaUI+IiM8t9501FFk
H6ZGGq+2Qey6MSMU9rnle8u0QpNIwS5qf2GhDPSszkZzhwetb1+Ebz+Rzuv2g/QQkku0NbYeIHbL
01LjO9Khw3J4ERN3S/VSC//S5rg2YkbkoaImWOekNEgj+3wfyeCHPINkX5Mt+KICc4rzy1xl6/mq
3s2S1hgskchH8hHHwnfSQ2Gpk9N/JcuwK+4uxFwCuTd13pxu2auKfCymrk/BNoswoYgmU+piyTIm
Cr+U+rTtnvGRWSsn9l6txAco1dv/3FqKQzHNd6wzVMaloJQewAlO/XTVLSw4fvSP9NbRHPwiNDOR
rduBGGmz2MhSObAzvk2XNC4yCh43XyogTMMZDSDZ8H9DHy/Htl26N9xGf3jxSqyVPnIQC2JbmMpY
DZcf0ZPqotbH7pMQSCIswyCcnMDWNhDTNI5ehYa6JdJnhsvSP2msiNJrsu76LDB/dtA0Wg2VDFk6
rAzAEb7u0PjG6smYp0PSlv9Ij3ZrL7dvzLIfC7cB40lDsjY4DuIFf6qGaFxG3bBewGmFPdOqOw+h
xNWERjRlwL2UO6yBfqqPQf2Dn98OINe7mTssT0HC6vHEQhGj5za2jWxjleBV765fX3zG+NkIoc4v
bPJ6cTRtCf2GP+c6GOiL6VHE+XXSGWDaWVResFsFcILPi4bxS7fjd4OjfL3M2CX0RQGfsU5dzKnP
DpocsLMpe/XcG8SEXY193lp8FUWsU7aR1OqNzlpbgDL6PmJnCDRjrGtARDCsk9UEtJKN7UkZzwnf
zGx2w0bFbc9WLF5WawQqWvx/3W4RjnWvU/pD65Y54exC6IKjjumPWZKumBqO52VhNmUuN79N3zJT
3Zi8pZuiMNbe5PBYQjxYD1NBBE3nOzDIAN6rwpNoSuchyc1oQ46p3uAhdciAefkm9jnpXccTaMfz
R+XE5cHzYGePpcLFxcM8CsnCXGRjp1UM/jidkuVJM7gDxkQvHo3C417q1oOFla8vnUeI/cOBnwNc
4uiwxMQr5KE32ETQQxe0jYWybvDUKzsCSp6gmcFf5u3Zgdy9LXG+LwsWOHJY3nBEWiDCeIPn7jvG
Pv4iXa97mNmYwRYA55y25aXM6ZVk9Zcq4ysvK2PvWfIJa2N3M6hPZXopjGcfVkAzLdrB65zQtA12
g8A8uwI6MU9953IZsMKq1itjM7qJgpTn+Nvag2s5EZkg7UjMfPL4gDgNgwfolT2F3LUc1I9m2/h1
tVE+LCbc5RJyYDw4apdAeGCfQ8UXGwdWakR4XqiqUlmd8gJ4ZGXK5Vr3OaxbtgEHyGdPpX6EAczE
hxghIxyY/zUEYcNS5g3ORQEBM3c0BFpUHENkPwRa9XCpeH+EORGUs/X7sOpSGV287u0Y50J9G8F/
bXpRgTm1EMuLGry7LF5ipwN8R8wx7O0Il2t8f291jXXHepW/sHPHXo9d3J/SefSOhZui3HTtSZOZ
dVno3S7//SrvUKodiXXeWQxtm7tYiryyTc72YMCf0yxv4/ZJch6bLhg7ZQdd53XnmVz7gbYXoCTG
kJuP748JPssyWr6I35ySPJvfC96pLalpb/3ff7YLzRohNuNqSD97uv8xh3AACzB08zH3wKuGemON
O2U+aa7dhLS1/nXJBv/636/6WXuM8b0f/vtf3hJpQTyJgeQuvVcFxunz/78qau9/bJ3XcuS6kkW/
iBGgAUi+lrfy/oUh003vQM+vn0WdO3MmJuZFUSWp1VIVCSQy9177ZvRcf8FNGED4+qcqwCvx+0GM
vis2jmnt+OuS8+/nkhQ0hUpisSUYQx6ZeCOq7s3qfhqNV/jp9B45YOxmCcubDtd4ZYATFwPYSXRv
KK8kZyTqD9jy3VuT8WtIbSy+mlxfglnZ4KGnQ8Mk9J2onmTfavasABrMOW0ATFqAn00/tJ9DI+8f
HJ55IuwPue0UsJmyx8SMnecgd/GyNN9mlucPtuFn5Ehp48SZTZxKpzTXJfmWQN87hAhVWM6HxCCh
I1LI3WQ2Sop1t9hJ1BLpNrJptaXCb6ijhWSc4UuKFPa6ULJhmCqgyYoE6sZM6xKlJXeIkP0t1z0X
4yDNrTl4zUNdl+1DP2VXR8iSPbsUx6xwwjujnBgudtX0gT1W4UiVmD6pHPYMK3WPKmKCkTjn/dNk
OCUSB4Pz2/I0SKpoqyPPWTIpuqdcRXqLlOcZBFe1/v2OpIeOHEjj+vvs97vinirIsvTDJBiFuJ5W
29EJm3PY1NcaMky6nWWLMi1jX2UNjlDbZEyNAo971WrTFFik2/4Zgk8MSeb3LEhNkegMH5QgMqVu
xvaYWK59i1xJEm1lygOdm2wbZu63yzTzc3ng//cDz7KN59rRDwaYUe32Nty2yTvNPnDu36fK9yUi
2IZAHm/ct55ZXv0gH7fV2NlPjBI5RhV58B07EcaBatrIMq0uCpXuxg8D/4xFp3p03erJ87V9nKI6
31ZTpzaGYp1WusreJcyZuH53ekcAEyp4sRehBYPPa+r4IRc/j7LAMpaCMEagbQ/Xzqi/pkqqfRNO
LcafwUmvc0CZkSIqId3GrAUoXHk050Ci9zAlfsbAPnWdb7RH8HPNZZTRsEmLVl1k3hI2ZObYYIY6
/7abc9O6/pWKrUy3VlvITUpo0W3tQYEEaESpvTztBZjmZaDU2sawj9yYICWgzm9THX77PQgpN6Y1
63gtIPM0/0498d4tmqcx8ovylgN7fIp6A6hAhUoq0y8aDMVD0yOlrgpJzachWDpD60D7BMQgcEqB
mZGJj5pJcWWVml4qqnqIv27UP1IF5mc5Bvkq8KLxwbEfGUiLS8mbvBGxiL56nzUucJL32fJn8h3b
ad2VuJU9U1bAkzr74GQ9r9w4dNEekUQyLcZTF554Xb0z8pBMqyKxo34UN4PTAeTkMPHPI7zU9h5c
8oDNgrc/dsrmva6sI8IZ9dM61QPlcGhW6WNHqNKlRWe7Hmj1fMihfe4kSIoCKOdNFMbhWriBeEG4
QuDp8sgwov987verXmuOR6/xCW+uow8vDhUU1vbQVJ18p9RmEGN3+843S5bljGi9SlvWAYRf8iY8
OBe1NX0QJkAufZCdVT2Fj1Fdk6xr8GuGzstkW/6p9EyHP8176wGQfy0PMMT0txa902IxZHVmn4LH
0OTZ0lEexnonYPTcERRjrFG/XlKHHyuTUt7S7ACvRDm5dvjqXgoiADiMBKSSoavXdKh2aDroro15
c584wOB+vzCJ3rm0klPqsli5kfGgY8O6/D5D7tNfbSO6WT6dO+OxlBhJM6OGRphYVAZxTEaJo6qb
yTESwiJGdUnbxlT7pOh2v0tjzWzt5n8vkm86ibKr6il9K8uqYMQjQyrGZrxaeNgptegF5AM5CaGJ
O+JskDtxxu+VRWr8GVWE7yJIrce+8rHIKZahxOr+IrBA2lp0KRg8y34F1naC3+88NKmyDv6ETJx8
lttmiJjK+NFjOJp656oBzpdltEiiPE2NGwKzGwaU7XaTh4ffzzE5nze18KznqCEB5/dbSgZFl57g
cDQzk75PQfdeAGPTacemTSinsjEFJYiM2Qzfy6loHxag49rJ6pRiXDYPdkDh0PRTjSC5ZXAmyKDp
yh5ZYVq/VzHJB0bc+VzMSyf708stbgdHcH6vEZDObePvTTRyD0EMYDtliP8V+99jpJa9Pzs5DQjH
jVOb7R4lzclzs+9k7NWPxGCik8X9URkdZ4BOIQFugoOQAct03ZDp9D+PSoy+//dz/37130cL84OS
zVp3IJ4/OoQMBJzGP2w8NDb6tn9Q4zgdIlJ/94nLwEBlOTg9Egx+93dHe/jd6Rwc5mUtzm2wKG46
PMSpfAbKxisW6unNVl2ymVt3PPk1JwbI2pwoCkff21kpz5HoHwHj6fvZTJp7zqQTR9GElV4ABI0z
zlQd06bbFnv1FiGqva4dn9apg+Et8h3r5DGCdGLL+pot658H5n8/WL7U6/bdrJoLR8vkoWL0ee3N
kCE5jUbm/CEH6FzKde8FJCbOUp4D00K4bfb7Jl9+TMBcLhuKH857QMR7+zmrWnW/POtrVTGDmCX0
ZKr/fTB44RWNWQiMCKMe3u5p9fvUYUnE82KjTy5K8IVbyvFi/VtRhAPrT2uZ6vR7qw5JNt36FVoz
FfJj9eSoE9HYw2srr0kXT2+cTxCvxrRTvQ0m7uQ6LNVZl+Tp2Zw9aiECHKIOu1+Uox5xxKWOzOQw
Z+phZPW9BEv8VOwB6Yrygu6IhXjETYzHLo6WHgvQMw5LW8ft1LkxryUYIMZqB8iK9nMVOMHyZNB6
ALA4ymNqxtG1cJ3wOnvpcB4EuyMnaZK97edm5OSdj+9kpJaxvzSG0d79v48c5tkmMpMbJDnEVQos
Fy5Th3dX9MdRyp6egW8e65k2TFVXl7Ca2lW7vDO1DP/30wwJ8TIFQiAomnZLsa8+43tkGNEXcabF
tgV8dsoYcdXxOG9af3KvNMTdM0TGje6YORUFczqzecagGm5EORBCZ+37vrAOKq4+aHMhmhnMA/ow
RPRNs2GHi/aDj2h7hqaNq7AfXpAOswr2HhwHDuCOZnqBN4IbB9Pl2IfPEvGhYw8/7aSu6Lpv2xQ+
vmpZEKYNPIBDUXDky82DdPFpy/BjShVu12av6+bLMLx8ncRIlYqi/END0vONTyyG3cExcIslXMDb
ZMbHSUlCGyY4WZEA8pfMJb25eNNY8UMpMMTJ+G/JMF8Ug0tSB2ANqCF7x4tp65obStpqZ9RovHR4
hEfTbgWQ8/VcUX/7qM1yOOKpmSiISZt+kYLNjA8U3lgMRhibFT1QtKGE6GlIo9QtSI+wxe2bcrwB
qvJuLJN+1/PiQwZ8YqWIkFwPff7eyuX/Bpq5MlwAF9oxQeiF6Lqo2sqtidbQKP347I7mSac+xFQD
qTXe7V0FQd/qQGwIi7apRQcAVI/+lLnZ7U2QfOiFA4Y8Q3B1w/5tyN6TGlEkeVFoYzjT9DEJJTqm
NeEFzRtgFbUrlz8xN4lmZI09Ch8dhl0Uu7Q3+eViMqyiiOmdFdNXF7bzEqewzgIoGJT+Wb2jDRku
s+uyFuXGaHe1HbSrLI85qhjqq5oH7KdVB8e9cddDTjaVEc9f3AKH0vuSaKbXXdwQUJhW95le/i+b
EKxYQrG3gcj7YmdRFJvz5yDG4Vj2+Q3UmAqKoh0dmkHdl7okvt7EtjPDZkV0z0AjNdV91fcfKQFo
m3qij2TEmss5BRQk+w+H84IRdhF2YoxrNpikTIiAEAU72+mBIU6r4p/C68uNqyHVNHic4prvtKzu
ELn+uB8XdT4NiKmnIxp0w0ZEDa1IWw5kIjDjwKcVmae8CiUKTf6kxPO/y7l9s2eia3EbsjNG+2p6
bhrb3zLRBQTcEpPiFE9tIGnBzMjLJlXt0X1uTVzbB1Hn0boK64cyd5p9F+ArFK2HiOHPzN24tpom
PaqC7BUm8TeuvTj47OEuEZhJZObCgCEVBrkOl6+dnLlqrkL1KJlIQ9AxZ0QZiBbwjr7JCnXmwI3X
yzat0/SsB999IGiWi1s1+thSh7jh4N5XHrCgKiXROfDiW628+ZCHeJ6LjtANK8fekkd1d+i9e2ME
N4d75Rr3iNwmJCx5HvztlmrFJSVHCxsRYFikHzqtx00wDIh08vBKXALmB1bofKLieXTT8k9ON/jO
Q7rhE2B5ceVN7Nv2rohqc1sgV7xTnstC3cD5HTua30X3iWUi2buZ/CwQzR/7FkyTAcYBIigBUXb/
6I8sgYbpT0eXsZcuFQi8OdFHUXEwVhzWpiqA8cWM0ZhDeYJMKO5JHSTilItywJ7SdOaVHop9nyjL
vkd9h32KayTXxbVAWn/fObl7xeSwo0Hw2mTJxLKaHTskE/dp7p4LWkfI1NGVwgX0mJkgV8nDujwW
1ELY/nxBXT61j0KQgzFyDPoAUnePZg5wDFKRbhkn4zO790pdfJjgDtHD/wBCaR9+P+Tov5VljLe/
z4aOxFoFkuD4W1/HvbBPc9N9BR1MuzAVcH01tSiVtbyxlGTREZLlvE2iZ3Ia/irgPj+RI7ZlkagP
mcfvbWmcoc/ZzyzPgJmNxRy3bJrCHU6OLHNQCH50YUxbXjtI2BvNDPmZXWMdh0n+LfpuTXys5vf2
LlLmyWumm+8O089T7iCAzBL7BkZWc5vHQXZL3z6JxAfYuvw7i5r3hJPK039OYWJ6GQrZI7FLCueQ
Gc1yUovwj7lBka6k5XbHJMMxSsZIv/89Qohkmra0jpz1b7Mn6xL4iD36RCLHD9AckueZKnNxcnwK
o7cPCdKMjbDJf4ETL8+/HRVcgYVeNYKfhOWJqDl8FujwCxTibYu8IhDfZYi/qJ3H/HVoPShbHoB9
hx17FzdVdUEDt61scB7QKvRlEnVz+X30+0EV/P4RzinQNupIENr4zD0Kw8muw63KDfOcpCMTrSGg
ExO2DBjlxMLvzprnaFdXflzYuwoZ7LqZXefRMWkk4znC0B/MNwO65F2RY1DncO4VLq2jufFbsFtL
Zwk2NsPx1xE2wi3pes5dVKBhyvBcrDzW08PvU0Zlzh11JREoswNH6LcijPUJDY0aNuZgPTmNIDJW
KkJ0yU9No6q8skFwCvp9SCJyebWU+Rk4jsYblXOK4Hi0isLIvBD8hBItCBNeoMV0A1rhSIdhOv9+
iP0Rkei/z38fBRYdbUxssA/C+irTOrj5/eBZ4j+PZNVfDTGZp9/PN57PHvn7W4+29eA6dgsQ0G/p
vy05aD0arGu7fEBBkQNkXypY2iBQG8L0bRyV/7iwPI9KkS8M9DP5WHCF9BZxUmnZ3OW5fDHDKnlO
oDpB6xn1Ycij+Mk1229rpGVE8oq1KdAZUQE44oBt3Hr+fTrmoNS5vR4n9jSsDkJTPyv5iMyuPiZj
lKw5PqSHusGiGpkyv3OjuTy0Le7e2EqLO2h9hCjryT/1tb23iKF+K9scPaZNFL3vecadkxgW/LSq
oU2NyT+YEMRJx/mqjAKkZairB0ljbo9N3D3ijQH2q87GwOjx91FRTvZhmkJ1RqtiHwya0eve1RCi
lv4TWVvR9fcR/3hBOK7rwUaoZFslVoeZKR3yWRIW7RbKD9JOkq0BTu5+u5BeHKRHPdtPiuuxsWRy
ZuZZoUzKI3XC87HPrSzbNJQjr9pwfhhRmH+0+1aUlUbjWBg3RmO4L0Y60LwpGR9YdMl/X9d/n/4e
iGWas+OEM29Z1x3gQ5jvnn1RTT6/TbS/SP0c461rzAKLGjE2dCIfNHrtVal0fZh8709mjTbyvcze
11lqbxUQ69eQsjgWyaZDkrX7t3lqlvkewZh/IxVVUp2Y9Tkcg7+eyru7KB1NwnSRPCwHZQc+xKZR
A8M02yEHOBA9dDefuYlfjBcvdjk4xr6x9XvgeYhD7LD2ltZ6/pTkCCQrQ4407+z8yQUVt3FiPB9D
aNzaA5M8K5zy75pTLvNm+Z7XfgOT0IEAUGKJTzk+4BXizUsq3we+XuX/NBSX9bEfYMLgPmW7P0xW
pQ80IfIDfp740Vzqwt9jszvEO2KCgncvnpyN53MT6/k+GB3Sq9O8fpvS+HPMTfuPW+M3jjp2Ldfx
F+6Rfh6J/NNDgGoOC+kWv07/FDujeU7ZB1fW8tQwDN6AIKfIMSamiu17SZf3Qo3LbLh0g495MbYv
fUNSwtt11cXJ7b/fAVIq+Bj5Dtskc+GfG960on4NCeTVB3N5m9FCewEu4vZd/zIPjnXnTcE9BxZs
C26PxiGjwVUMxynDghIv59Hck7xBElrpP8vTzIL0Dm7S3FhggBi/LxpylTS3lHrNLd1wSW21HG2b
ifM2Sl7W9qlDnplPs7dN8gnBQgWFex5KGmauMUaE/IDYb6siuJhjz5tOxfeYGCMJm8BAPqZCXgLp
cNmHE2pPeFusHqkPiXe5+rEsW8+u0aPBnbr179fYF5D5Jm1wSsOFGVCX1lmptEBRlD/RwS3AD+n8
GzjuGqwMZksY2KuFavDQ+rjcC9u6nXFibiwdwP0CpIGJFDBXoyOJEHro94E1YqgvO8l4EeXriElo
O7rdhwUf6zBEuB4aEf6VXUPXjx/hT5NzAFgidchEopDxSnUlZXtTnwJj8dtl/ffY24/TRNxkhou+
z25SNzXuZT/BPRU5hoH8IWpRyxG7bR2cuT9iFHdIdAUHo7gOVr3zGIm03xEAZe0Und5tvbgaxqbB
69aAhqprpK0TiRWDAV0loB0sydXD1Awq2Ipvx5xTQ5S5rwylG9z+KNnR8xcr92n0DTzVTX5J9JBs
wVxmjmMBcnJSLH84Xbkvto5RhnshyEiLAU+u8ik4huxx62F2OYtiRRmiOF7pnF5XOMR75Pc1Li/z
xfIsjZcp2hGhKQjGhYA2C29LY/2jcRY8Lq/CShC3hRIRqXsYeWsq9Plgufd6xp+LkvMwplCX5rS/
8QEI3wxmdK+54o5O50jwgi4Xm2u+iQGTPiqnfGMLxMV+xYF1MKx54+XiKgyLYb+q5h3HtQqZ5Lxh
+kVwqfsQsp/9IC7KvC3WpTJEZSMfSmWpPZ6qblsXHVFkwHCiBIUrESKgelwb3nOIn3qJXgCwxkSq
TrZQwsGu1+R6B4W+TfsS8b1X2EcbzjzuIIgPk8OZU+NT26Awo8lTISBqI/Ns2sETgLQrMv32mHcv
eY3QSQP8irMLzcLyYoriOpZygpJZn3Rgd9soD38Uuir6HSI94If/MmR9DmKEccCGwcSOf3qbQ4Nw
xS4YmYFmDKqyyvwO7XBHqsHtME9iX0DyT7kGCF/0oLZHziFPUZeY/b3PORH/FPYnZ/HCSmHuS5gF
ZAPfhTVXd8K3I4O/+sxtFmzAy2hHtEAJs95Jswq2xlKL0X1t0DFcp7E7SBAx8ZIYXHlkVAQFubWl
S6NCHKBBbYUz1hjLJ4LT63JvWbO7tUaA3tnV9lEdGAYWmbD1FpErnw2MoN3XY3CAqvQ01EReV7Ir
NlSc1aoE8MRRMjgBsSDzMCr2eQdwCfIYMahYz7aj+aco4tcxrFsEZYAHInmIYzBZACX6tRud8smA
8mapeofIF/BWHX75Jtm+ucgujSrRirfZzdCregVagyK8q+8Rsi3y8knuccL13Epzsut81z5EZbKX
eWXtvIyh/jB71CPA4nfdwgkbn5uaXAhtgx8dRTvtImfl8jpuxxnYUDELOOkInTNc3ALwZcZ8lXDG
5slNn8eIMPbZGgSofUHLXkTk1Cxc7VAONzVB9BH4n51rGUdTzB9L7IKqlMeLyzmEpJxgQ8AZCrpe
qCvV1aM0Y3JfdZNcXbNG2A9m0nJ62ik9542SKBaMJRFEhbYALyu+WxL9eDeLBHixphfSMtcN7KPr
unfYBAhGRip9RTT7hvqp3AsUCYNiqwFFjjdhSI5YKf9kOrh64wQlyiH3tHTfoNl9tF509oIJAEK2
8Sr53blID9EjXdQMAQCXy7inKAxBwfmG9UYVNe1tVDzcJ4+hHTwMgD0PlQZ/Z4VkFZTuA3jDjzbC
7e1X5asuvL0roW17KYoVVZHqIf+mcw6GK3f3NapWmkjl/VAQZNmnYMRITi/w8hyKqLEv1uDBZXph
jm4TwUJYsY/g1DI9hM1zs42C+Kl0/C+QBEBz421H62bVitTbMkSg2eTA9oy5XQVbmuVmr3Ya/wlR
zUaOz18es0KXqKBqz1EbszfhF3pvOYVnXF+y5dqUbf7FNgrVCXpCb3XljtBtxDFUZ6v8XJXjk7aD
dCdq9cZQYhf1eB1Nbu64TJqNpNZhrhg6q2wO74a43nCEvaVJeao79xqYHnbTAnBJXPBGeGdiDilF
njOk/TstO7JIfolkXcpsvzpXmQv3TPdEPwfr0lJ/PA/feCdqOuXCfuzq7yGBtD00nDmQS5I/6OkH
skTwCthJQi1lJTfhV47H+VA26gFO/GoWZbqm1GFT4u22HHp1FlqQdeOJS4OSJ2OMCCkcQhb/CHRO
ueZedl0AU93swFQhZaAHeLweULuXM3GfPUq+1QT/7pxozZwujHaz33Uclfs7xLFMti1mOJ0vjhYW
0Q0E5xs9LrBdT48wCSvkBD2QlhZuFr2SmP+jTFMESJcwoYLkhe43hm/+AL2x6f8gcTS/O6K2cBBp
mPMRGeWOiwh1sUGKFpyIICyFCWyEwWONVJTg0A5YeDO4wzrMxasdjWi/FzyaNo99ap6SxTOT2cWe
S537r8IuTzJKtC9i+zGvAsT3Pu4FEzkx/VvgVvBfWka2A/EOe5LDUJtXOUc3+yf2oyfZ1pqhZrsZ
ORvkLrYPBJTYHQvQsJqiaNbOKbfSr7Hxg5ugC46WnzYkTdTPLSFCt1PW3ctMHGOTPups0A3oTBbc
qHGrNRPd/eyAD+tjDQOsm7aFch8dDdEtCAkg6KaWZjaQSMvywzv2/mWPIRvaAP3IcaWnE98g5ZQF
oeh0pc1abtXguAeG7Tg3enqztV2/GmY1PxBZDlwU4OlqnB2+N5nukoj86SS1optIekSf+7yCumn/
JPhzESXO5XOdvWWDoS40KJz8WCcQUscZO7PWGqOYM51E54EvnDTJ2YbXwJnkwpXdhEG8Ja8hiS6l
xRkcE4bBPrfOG0omnCaZZcf0YJGMpWlzNDvn7FEHbntrurY11unSRyOP5f+IpKzeGI3ELqGS3bLp
0XNHQIwvYWPO489g044KZEBkl+Wty2nC+5y+JQ14uMIz38NefHnRO5cmJnAFQ8iql4gBb873BZ4Y
y5d3dqieZ+DGSBu76KCFiUAzUme7Tp+w5VGJzDY9ct0CzUabM6SKutz/jmbgn5NGbpUWN6xtH6gk
EXv5PyHcxCAv6PnSGF850g1WFYdCbJAGbCYXnlzZb+fWfHEqiq258aDdsayYDGZsDwJ/nNAKwuC/
Bgdv5fTBxdiqO5QGzw0Gt6hPYEbFcLb7JH2IB+y8DBQLxjKehx8omZpiI9GFZ0iJDOMpKc0c1Q96
G681nie0cWsvGrItKVax1RLR6rYrS1GHjnLN/B9z5kjSa9AVuwGwE51k1GEjCXm8j9XaJ+lqY7rG
gF+zISDc1NZNFI0vbshwRGowKsji8ayEqMFMFxexSu+HxkhPwp/yLRbJeZWF4zs0VcGUM9mUNW1n
RGJi19Xxk+00X0EmlkN2cyua8DObbqRG4jT3n60L4M1kpLMOWKgopiDtFAinSVwy6fEhS5Yr+Gwg
1F3jqcL3PLQKQVx4DTTyx262MVlT7WEtab+9Hj9PrT0C2sxh7eqnNM/us6B84wDB2QP7iMrVVU4R
Z2AcUIaFB7CGd6TZzdJQcjPyxm38tH80EImkU6m4uskB7sFZschJUI+JetSj8ZQ2Lu/rgIG5GckS
H0x8w0iCUo3WyhUGy47jqVVnAfUla8U0ECZjcIRIma9fEm8GqVWG+bFZVn073cWFa4CKwLwyoEZi
aLkizgVrQ28e3eOo68coyKunRIrbkcvN87MrYXNrYHccoKlJEsa+WX5opwYrWU3NaVzwI+xH17wW
qf1dRzm2lZhmcGEFz5ZzmwV9gT25DDdaGI+2P548YbEoO/Z1lMkzvqYDkofjYPhPCdPwlS6yD+JJ
cG/3ONpMmgqRvTNQwq/cowttmeyfdlEx9jdlqpBJl87ZNb11QtseX7Mmbwm9eUXSr8VPDCDjwlK9
wZHXAITIHjtElmvfU+fasbjCUORRnrS7sKyPo/OueFX9fKGcRNlHgOJwZcbAoXxv5DVu0RjGDTBR
S0MYn1H2d8rALQviCAqR3/9ppu6bgKffa6xVFePPZ2nekgzCN1nQltrWJiqDIjQ3eOPYG1d0vUGW
imnrmcaTTX94My7p4DEuLzVMZwVk0AtiZjTMPuxhuWLjg9kC9s86i5v6YkWAJ/u+no7hHBwcr/qW
1E294y8Weuz7rVs/wnVGAOrfsyeO+wE7nje4355pPtoBRu1UNI+dl0SICqZ7DDwXadufUVjug5pz
qzKaD4TLW+HpH2caQOzIptqXzl8LJ5EVd/JYZNOLLbx3VmH0hf6G8KF1w+g0rOs7q066L47HESYR
6CqoK6OUIIeAPiwnwIOGXBmmnGi97q43mNlDFiz4M507K8YdbLbTrRbMaeJ2uisjf0PFyOXuFH8m
AFbboCYwJxBoYhLBDjrTSeSwN6bZx9QOLw2HnxWjOrmmy85lgRxNdChkOsaS06uTMuoU2n+Vk/sJ
pOKv6wL24OfpMTsaOv6BFaJWPWplUuReMbmSCydulZDjGhyimeFRLchqdEHh4xl8qhP/M/Clv830
a4qufkMuwGcSg6Ykm+LohNY36llAEv7Fn9p8TfLfjAyEoR+nkHGo3lr6THQovCevf3Hcnpynvrm0
jAkMMpvZ+hiAJzaVhF2VeAQUYg3tg9LqOaNie2AkCTmiiw9syiYHc4Y3viAGrcS71TePUuFvRJtb
LpKk3Rzi4GNh2ECRpPL0kQu75h6BTHHjNu5rXJ0Gx7wvR2HjUWjOVNR34OGw1IceIB9FNqIP79Gj
0PVCKkMC6BhOO/h4GmqW8tP3jKMamXOZUM72MsY3KOHI7ToVEr49/TQ0MGaHm6lkCUI9dynwslYV
LvPQf8yEcZ83413ntubWDonB6BqULbKx/4RtctFhf5fCQzRkek7y4I9Tn4g7rOlhFz9dRJUOnKqk
UcEJ76cJSZAsBzg0TXAakkFvsJhuQJZjRBcyhcxPe5sKeO+7I8oLI7vm2OqWPVV1xUHhYp9n6oQe
akNgxefFuJsO7IqTwYgXO+ZHETYvk1PcRkpeU519pVgLokXdxYwyZBETY4PJcjHWDsh9QS5gEKFK
0H5AftbAPuBERL5g1kAUPK09y8zWtvMzxaPDmbnxV027yhumsIpUltJge6cwuKqsftf3xuQwuWVn
RWda7yHDPlQW7Z3JKmp6MzcMmMkAapthC3j5cXBB6uTRX7JHc2yEMG4sc+WNVHQhLoF5ZgCKugUj
a16jaAQekrwAwsQSziRj1YXJuwBt3uVIaonXglCZ3Fb03Va9XXy1z4O1dSMqjrkjYUAE6cEZRvaR
gHu80jRndfRIeOW4QnzzkvmaKPDuWeR+iTbF/ZR2+gYJhONbbH4TGh5vrFLdFSMLfE9coYrfEIMj
rkwwpUxm/8iNf58VzbMm0gSDLaeSJTlv6jAjqJ7sAZUtJnMDYVn1PhoGRNmkBHtEfo5FUY1oCHZY
QuYJzqXPrmM4G3R3qinxAwG3pkreFTCq6Kuiolek3ZZQEz0wW3sx1i+JGy8peJjXMasfdZEDRyna
3eSZ905PKTgOxZFGKuAap/BWs3eEb/UB2t6Yc0ZORkNaRZZ+VZ61KVs32MiU8b+0LjPlJocl0CFu
AcqpwI8V1Uj7vYSFbIzzbRa+dm1/wYvyqOxFZRDIj6VT6NHaXqE9RoHqt/3K2aHvTYpvYRoPQW/A
qAkHH4bLJiW+Bwj/gFEf6UDTVyc/yz5yqCAYZDE7T0wRCyDZJ6O8DLo10e9Pd1NdvAlIr9tGzNtF
Y0s8zYZ+2zlU8jvP6k1nB/dewzbVdGNP7wsexgxrsp+IdEJti5av+lsjwBl6eB+xb0Y7ZaRwKqo3
mduoNGyO4DnRpK1bHhojOaaW9+owA5J0bJMuvU3b7iWZwgey5q8zBpdls+y1futQdxISdjfWrKxu
ku8julh1oO5MPDdn3zVqKFdXkXKuYd/ahY7q1yPJGnr+S/eBHnAwMkyFCVC3pNrmney2uC2f80Uu
WJuamX1RPhfauW8FN9fEpsvqnO9i3LBMU4/BjEq5dG6bViX0znHje7BXJs4sMD5fJ5+qodaEsoVG
1G/po58QxVs4Q6bPzvyiJ1RzNwNViq1gP8fZG8kFOR1S71qSh9EgRLpUXfJRUfqpTF1dcuu21pBQ
HBs2OHA9sKon/SlUIMzLYKO81j6ZaXGAq9CsE0zp5BnCTYLFVCgD7FP8hm7rbajU3pvEUVvud6KC
Y9LX97weF3Rzt3nlzusY5BoG11crLhZdPBVUgv8pmPzNZLQX2kJkKXTTOXakDyHFJqTP+zNMRF9U
Ch5Hex57tnVKvucut74rB61FFaDiDx1UtkwWQ+NJ2Nwomhu0NPkqUWVPdJ69yXfQ3UiPCiiEXy8g
BoQocPEesN6D4pl0/xjArIH9frUplPy4E//F2HntRq5lW/ZXDvK5WZfk5qZp3FMP4a0UMhEyL4RS
UtJ7v7++B7Oqq8sAFw0UhMqUUkcKQ64915xj3mk2L3tMb4QO2IaDg8pXec1/P4zUUxL22N7lgdfC
F3534gfkSmFBIAty/8uNaeBK/jgkeJyjkaX65Hvwd2uAZ8OsTyv7hr+JzZTZcX3Em9Ib2gXvC5Kf
79zNv8c4Ui4LvLHLoESUirssIR8BvIYoFi1/CbA0cqcY4ef3RYAMFzrvgR/90qbYWgvuQHlagtPq
s5aXHt1VJRPBUESku7g4WZxWNBtIrqR9gHalIMoZW0lhk8o4LR3KnaCPBPClk+o5TahZZ4b6jFR7
7goW3pyrFpDRocaSFVDBBGue6cK3PFQTXhmsxTHoJruw/mWFQ881aIYqeapeF+7IA7cimAu2WRAk
mjwmEag5IDCISLdudq+MlqIAi4iaQT6D4HglKA+o8eaN2T1D7pwHpnJJPAxcDRGUvENjgQr2dMau
Mu8+mVMUhXOC4nC8JPW2jOWrVk5HN2s2RUD9j862FGk8pjQ9tQJYxFnEqsqrL6o8VWX/ST3Hpprt
Hm5e9VuPfslYJbuSmDCEOAwv3FdkqL8iS5xkWT15ltzD0EPJpEoKh/Uc8V3bpQHIYqjgBgbWWxVN
VF3pFy8WPGcGx1HgMl2bX/3E562GaLuwi4Nnh/eVqX20FRlxqF1m5VzTr7SCNZ4JfDVAyXcEkYqV
m+YkLqvhxc1vvdu9TqbhbN3RfOhCmW0IwSTEFq9aDO7AFQ9NTGUt1ka69IiXD8ZLMBeyplZ31IsS
lj4eZJGOAUuk6jFrXarYokereM294iNqZbSJtfREIzBYKwywS9HlnPyRuRFo3E/ygksz1qpFrenf
FCfwwE76bcR750OPXOZac0Xzfx/i8JFyHPrkikswUZtKVy9NZdyv9IjS1sx4//07Z/pz0fdnjukk
jkbkJe3OUajP9sz8EXb6pXgtHzx6uHFUyYeU+PjkI6hkXibR9dt3rwjzNZyMjNK5Cw7nG8kf8p1Y
85u+P1ZA+4kG5zty9oAkvOrR9rolCR5qubg9mg14GkajkAYD0E/Ra16TIh54zXEb7PieibQ5hlck
TOv+VHvhC8yE17yFzhVVzq8JJhMLU08a54YGsl5LqJZ3zVMPZxfZC+tjvsu05KeuWH6LbGdqyH+J
TDDHkUVeEMa9Vl14z3qS6jYuCMZ3mRXvdVZ/BTpIN4ejY4b0CfnhjL29XnSN/T3kWFiKmslHtYDn
7eke5x4F2CmOa5xmegaQaxz6R1QaYjWwDqek2wCxeEyg0SUk3xnwH8hmDhsJDskkEWLgsrAuekwe
BmZhvkNaJkOkswic0tuUPti29mqaIxKOZZxBu4zo1mzj2VGgmtzRmbKkTrZbBWn46FXuiUM5WErf
OFOV/GS5+oaCgRUEBm03W0gTYiOruEVjC9zkUgo2s5mp5hXJZvDHpeOOiwovwEo3+9eGv3f99ida
1HEgh7D3He2aufp+fuNm8loY+LRpyuI4x5xjUxDs8V5fUAuPD73Xbj09xgvXYXXlNMUDNe9fMAHW
hQUPyyrAinPgmTuhy7S4x/PyKfPukOtwbOoS8TmJg40dJCu31yAPD1gD++AGFefZSYOv0gAwGKh5
8C4Y9r3+aaoUR5P4MR8xW+JDWgT6uOc25ywKHlyP65DRm6+En055dnJyGjn0NFzamcfbxnW3uNzM
7URStZEMU8V0nvl5Cyk4X3oievBL6BOMln6VP/mom4yp/gZ4yjkN5NaE9NW47QVi1c1Ioy+dmKEy
1WdOTdJSyObKfuymWcaNHdWxl/TdtxwNPDK+TB8rhymPodh9Mq38axRkpF2WN+Nc5hFH3ZPGQDhZ
zq1OuSSZQw1ut7eSrWJpjC6267GdbWko0TcBZRIofUttUP07FNoFWelV3hjW2sOTS23idGlk+bN1
b/Cu3iSuMmBKCHRa2hxCLob0cT/009bTk9mxyE1JYFzA8k2JiWr2Ue8TNI0OBrLHKrTB9VOnsC5b
/nqSr2lR3NO5yl/aD1kZXsOJE/ZgN/u5gNjDeWrTcO/R2U72L+nFWkMm4ObPzWJU6GFZRpsBtHl7
xXX6PnG0tW5QYuAGyJb0Xh9HkEFl8UlLVR3LGx6zjWjDGvR4eJRt9+STYXST8a6JwSV2njrlpXZv
bYVLSV+WThpaET2tTY9LMa0+XK29UR2k38MzOCalI+8cv0fyycQt/WJtyO9c3XEpopzcMG9NUN3H
ChSpcyHUhUXXKfZVH4ICpxiKnAyQKm1YUcKKi49iQLvM9qJo9zZGUX+6CI96lUDyTOc9BCTJutbt
WN/Adi/n+mk1jckKCAUCPUj3gVmXV0ykcOMQKevj4hp5g028uthpHfzikqu4TsyH2C4mub5JXwwA
eskI6GhMuJ+mcqIZi6xzX40bcBez+6J/ajlpbFtjSncJF1RuEdCzY+/BZODdJBnlRN1LxaxZKzbB
WWdvRKJpyylrz7g2KYtmu8Nt+ylz4NQ4EhuW6vZzqzMokF0+MlUlkf3oGOh2hf1sJ1zTKq5pRETm
Nr70NYjmskaXLC9T8Ar3LXZp88Sh5iScst7P+wENQuKqEKh8ZCwYAFKOGmXqL1VMh1Uf0DNRmqhV
GXse0pj9xFsfkjHkwvE8avEru29n1xfJU1MWxqp3a07xa99WIVbud5I9CHQjRqKO4hZg+nRips1W
gxWjW+UhyLZY4rC267/q/lyp/L0asnITDwXgHGFQGZZwgDJdQBpDNZLEGc5wUWB+kuVnUUrnAyuZ
2uCrM5IT/ZCchaOaO4uHpa6x+Hs9jTgl4mMnyk1Wzt0q+ncXwNAgK/G6q0XFG8/mne2Ed3EffA3Y
fM6d3hz6z6AF9poYaxK6NLFI9RmMQbtFmn8NkOzCIHvrUxJbToEfs6nMI5WB1QZ09JOeZSYwh/w7
Hbxq9otGq5oj0VRToIvJvyvm/uXy0zFDTqX8RGh6u2JgJwiMCD4Qi1MO51Fcfem1TPdR82J0DK8h
oKQVk/+hN4GVMeJ4fgCjQTuAqLpOVdxsE/lmawxJSJmYIcwWeLL2PXmEP5i24yVCsJThKlfq3oOC
yrEbJmPfPrVRTv6ekvg1N5BVB1yNfc6XR7/LgoEQ/ywpxamQBzefHbnmTeKR4gWF2tUUn13TgWix
mcbnlm23FCeok5D7pXrC+n+jVv7bFGI7pM4Ne9yN+978nEmKa7FasKLxiEIODBh9APc338N2C+/8
kismjA0jNpjZIf3UhfuhXyEXvQ9US2HXY2fgJ7hjU8pISSgtPJxGi+RBdorFrZP9wlnWLYgFcqX3
vwq/MlZ+QilRGHzFEXox1Aaq/FLwW3NT1dDW3KLT7CDCX2bSY3jUYGla7M+C0jSWGczmAodjLcpq
qecFCTmc+q6DOQcHfdy63i4QyKNdjo0ROOIArTL92QWCyHTImyuz4idRN1+JZuwcPM+wrDsWqPaD
SHDDgfwwRlmwdt+z3ObtyNtnkTbxFc/T1KG0ehR9cYOO7zDtsp3KOIgYiS/wdnQrv/FesrF5Gtua
m6GF6OvF7WMuiCWj7zSrpGwxYXnVM3rXnZlV/C50WgTD9ywJ5DOAM+a86ZL8lRGTSUZz0TJtIDxW
tK4NOd0xyP/LQapnzgTW4hd656MicLFoxxExy8bSbtfrpAHwMwGTKJSJAYb+8rgdLviigaAzjLQ+
uMEq+FUl3pHV4bHht4RtkF6SoHpAnpznFBVwSK9T9RwegfLDzFPyoXerbKcKeui8Td0WuEQmlL2Y
sBhvJiAc8pz7JgwxsiJtt6FjTSMsUX9H8UswkbuBOLTC4XCjXp18PaYFVz0pQpGYuZ7tiosojYbg
uWaQ+OvUxDeYh1CB4gkVpaj3omcWZIUYIc5FXxSobGoNfccF2wByESdLu7IAnWNGzyPUKIOBc1kS
UWIYw1WXNxXtn9lDTmNm5LLCM0qY+yob9bUHud7Mm1feRLskMiZmUHrahH7rZpxbk/+yB/TxylZ3
ljqbvUKOqCjBCONZVSeedTDyn3pOYCNi29+O/fdsR1+SS1/Tt+pzsS6oGlWYCTsHWVbTxlfkyXTR
QPlbaW3J5hHCNwOmDcC+oXIxQPQZemZiNG+O/yX4To2aE8su5Voz6fqZ0IfRiClQysBLhOqrNrzf
q/5FCNZcIKGZFbu+yuAbeRpHdmMbeJ23zEV5CJvHstEzFhP2Q0nTSkjlFC2b7Oy5M1Mp3jaEi/CL
8FPBcMpeRhcJu3NeKeHGVZWUa0Ya/GRpdRlxi/ErOeziRLPpR3E/lqTXgKU8uC0KNaDgNz1KtF3a
y2c3yt7hNQE2U5dS9pD5Ihwr5vg5wEgOMUwuO4/VdUm7EluSfh+VEgQdZS3wv6E56ebEko+VoGt/
/P4Lv8yBKYM87znJOQE8ImjO3Cv18CGZlQ9lnLyQLDhIH9b8Dd3BuS13GQAKCHQMbvxSiffmT7KG
RbP0cp7bQVkHASHXV+rBhgO7hudwFfbGTHuqVH1ZsbTwWLfnqFvuPmrHd7SOiW1p+m6O03FEW+8j
8coLzEO0kmAXgrlOg+w8+Lyrm9nUXnvxIxXgYIUq94wxdeT0ixkrYJvQ2PGOjcar3WlLK0EblikU
2nS457q56gz1QAHQwrQy/MjgsRgP4op+V+GtnOlhJI+emRi/SmTcpvIfKh2dDjTA28jsU4WASUwx
3qmxEmA184QsPn5fw8brb7GWy4e4vIG+sZdIwNrR8OD6AAU/VqbjvdmefchiZAOWKZC9NDW8uinn
WxG9h23bzg0w8Vanpue9A5MctfnFHg1STJUouXNo41owgdy49G38Tu210C2uLoWDh9Bnd1uOYfFu
mOnzJOgc1ixZHifyFKcggVOlm8zs7GpfvazkdJz15hYUp3lWJadfM4d5wLlbEm1N67s8LJs9uhUD
1+h/SAac94FmuhUGXHHU+qx6Zq9EmNZO31OvPOiOUy177h771O4pqniGl6ofbGNoV3WEs9frfdIT
v/o5d5114GaJxZ4afDrLhjq+piQ1HpHlTbryICIpV9bUhvem4jadpOx5XdN5rHMnO5d1BRswyjR2
hBh9OKEX99wp1u7EmIbrCnPJ/ECijPGd67w7TXmhP80PIg1+waUQkmLhVq/hjZDsN7voWstqzr2R
MpgKuk8j3LZsUyhRRTa3B2yW0UA6nuWBZ/jXTNUoHd7zENjhIW3FT09wfsO28khijNOWwuwKJcYh
gtmButZhzgzte+9zU83xN9BrDJjWDn/JCP4STgba/Qi7ZQZhZO85qJxtUrL5j/O9lmfVad5TDu4A
XNtN3g0yVWtIu/4CWiCxShu0fBPP4YBkC3/8C/hFu27RJc1qo3w93DgVD1DRRCtsc8zGfbSG5jqf
LZFmhHeO3cxaORm+dxdRLgz9m+bobxA0gBPlab8GdSjdfclmbhVJWisiVfwUCs86RgpkmznQI+RX
ZLdgVIV5yTTxVumCV8RwtmnE3omoKxbxBJOUlcg42c+UfxqXgQFzyE+lFUQPvWbb1GRuQurLF4WD
dRHziEmnKeI3m+Rpl8PUtgucutpI+09+SMviWhsgldMDB1d3WWpCbabYINyYtOFmwAjsStDJHsRS
fTLpp7fqJfw8dt5DUpHuyIAZUJGU3ZNFEltMEjV9g+oYCmls/IgVpEcwgWqicoMnPEfoRZePpILG
HmqoC2m1FkLfcUzrIyqMo34EiiMxS2sO1UVvxkg8dvAaDMj9r7bLe94sHHDpGcEciCgdgtXd2W7N
zK+xbdHi9FWjG/0QAEBvVR8QYAmWeTalK9ngK3You1wb8VcBg2pv+PG1crxo+eOP//rrf//X5/i/
g+/iQttRUOTNX/+bP38W5QSRCZ/5v/7xr89Fxv9+/5t/fM2/fck5+qyLpvjV/o9ftf0u7j6y7+bf
v2j+af7xnfmv//2nW320H//yh3VO2m966L7r6fG76dL290/B7zF/5f/vJ//4/v1dnqfy+88fn0WX
t/N3C6Ii//H3T+2//vxhCvf3A/W3x2n+/n//5PwL/PnjuauT7DsnW/zxn//s+6Np//xh23+xXQsj
li35aCMv/fhj+J4/I82/WJbBXxrCNVwhPevHH3lRt+GfPyzzL44nQUNYruQ1JW3zxx9N0c2fEvIv
BkU6SNme0G3b0u0f//fX/5en8f89rX/kXXah8adt/vxheD/+KP/2bM+/niOkZbi2gz7NtzJcS9h8
/vPjMWKVzFf/r4rLxgBCwuM8RgSHBRIqgBmxlYpD7d6Pc/okx7OZG9pucrWcqEEZnNA+Byz8MF6H
Sds0AjOzU3Oa1nubVIAZgiTpwq/KNLXdPz24f//p//mnNXnw/+OnpR8AC6wjXRq5eVj++actXeIA
STx4nM18d6vlsBO8xtzatUF1c2UaFPkEbz2HfWxJiBtjFOezcf5o+5JSgyarN6bL9VDqQ7Krp+ha
TbR8aJS3UsEEv2ca8ufYK+1rjFdjaYEKB4aNt5zjvHeJPVD6OmvJ8//8S1n/8UvZ4LbBaOqkjw3P
Mf7tKQAMNLkdfuv10HUSw1Xbt4tiSAGCyXQbT+Qo46lEkxbCYFMUWYdenzk/MsDBbpjxJhI94Kuy
MYf9WM6VzX5zhNH7EQv2mCrIcLmlmr8sc3I4NG/kO9dkU6WzDbuA2X2xWfkcYoyTwzhyKW8VTkca
5T1i9Yug6A0W5+SHIJOMm2ks+mPZ5KCDcnZI+Be9nZ7ZByJHawfK1DOiTQ+jnswzYZny6JItdabu
Du/nm5PC5f2fHznpmPMT/s8vX9vReYNISxomU5AhxL+9IDK9N2rPxN8xMs+JJiT6nAXaFks84ZwE
ISYsgrtswIWGvhM++TXBcpYD7quZi7d0KKbvWOIb6lMykprsTni0mlo6JyOjag4y32Iw8OVhU8qw
Iw2bwJiLGEztKWiUsfTXaJ/eyqP8Z6u6ZofKTyDl1ljA/50eowdLCwRHzT9i6oxIs1K7mnTBQacY
GhpIf006prQMDAK/HlQNHSa93pdvkTv/tyEJgEclD402Hg4gYPzS2YPtq6lnZXRs2+EQzxSXYDF2
+XAhMVpuephpiBa0GXoshdnX0veQdLMXabghSUMggGJW+WG+KdBLIWvORblmRHAIfl2X/nI0zAo8
A+ZKytGk9Spo0Prm11HbxesYJjG2KkhK9MzTBVFz9zxLVAsUpKNfPeoMyHjXWGUkovguBd846Jxw
E3lKX9tmf7Zn4E4XDu/MqP1qgqm4nBpBxWVGd4kWFSz/egQ4t0o3PXjTopHHPOxYIDYPUvNx1RYo
JK5FiUR07+W8h10F1Tl3HlWLD8/iErwWIbyGwoD3ZyYWmSUWK7tCgQrvctpxcwtLivSHE/EtHKAV
hTd1c+C1vlG9ice38C9SNwv0UbzAbkXyld0kzL0Ia5rfPUmWXXuNVQc+iGeSJ7NRddmUOqwIZDzc
MMaOW+syNnh46orAZ5LjPQCnE8Rz/oT5U9jQeACsWCucItYynIyAU5wzPjhw6/el9A7uGBz8yoke
TDSSRckOeYf5tb9LQsVFet5AjnguiWtF616XTxK/CGtH7TaNE8BZ8rlL6aiXZsrnOEd2Ib14jFml
7AyLOEse9Y91EcDMR5rnCgJQMd83RK1xGiG067KfUWYD509doqWF8UGwUBjr+hS5dKIDyH5sGidc
u66bb9os2qvRwD3vkWMVLdUMzYQxx9PsQxqiGpkOMVwSYgZAfloO8d+/+1LntRnQzjfAatylNHME
TgtPQA/ewCePu9+wTFVk/hH05moO4W79kSFSn5LqroVkT9/qFHNdrulaHn217Nwg3XDq7nlF0p6O
VcrMldhYfbHFQNNxSwAtmvH9tzMbRyjLWdeSKoHS8/eFGxTYusbkkABh1yKrY/s7GHssrtDF2dhV
dVrAVS0DqpkiyJPF6FRrlrLP5L9eylq4d4Pk+qB6J9skCnKslfkEuiLYO948/xoa/Q1mUHyqULER
KO1+3w3uUweHfee34sUbhDqa+Y1FdbHinMBuqWLYxQses10pJX0vwmDFogW7SUSU3ZfRxZzVmIIN
kmVn4a7Pad5LQ4J5pn3OjOZSF+K9a+2rFo3wTcMw3UV03KBt4UVDgIyWpXBf07nPNan8s5acULnj
bdenwTaYAL41dOk5PpW9PuPuptUmODx4nLVSTitRoGVknrfmKIBb2MAjoZfsCJRHPjvovHqT29gn
Cj+ut06C5B1ox7xzqaV0jLfJhAxvF9GuDGCs6dZ4LUYkpYpG8N5RkrRt9el6eshegXM8Toolub7p
TcujDwfg72J0qSZws0LN5hz+fdxeOsO3DnqNpMPVfTg66XRi3sL3WaLMC635ZZJ+33JC3VFdYuxy
H63eI6a7BL8e3Vk5J/kC8vFK0Ah/lzs5hzcyxix6y4+xR3EI+QIzaoybhhev8IAWNrUxncux/ZWk
tDtqITFmKD3DtkyKko3zwImkbdMDT4a/0NDut5MFBT/yr3bvDzAPYJhkJGVJvdbQa5RiXwMIO+6n
/BTOH5pQnJBuxA7fynAadYvDsVmuWjf4tA3DP4smwHkmCD2qoT7SHdPtYgcHb+QQlh1JKBcpAWyR
hj8dxSm8zRIgq1XogKcJxIZAefQacZAVrnXWAWVfRiGKewyX3aLxUFTdWhUPfT3QFiATdT9y0b4L
WlZpEAKmk57LcoU/l6rriwUbxpBUVzdAJs+dZ722XTDu5MC3LAi2/ePDRNqDTLxNtI1n2jcwHdJE
+msirP2MsinXRPLiTVgr61k5dbJXdc+FmATsvmWdAnczIO8Zywdb1uVzamDX4maJoTEYce1yk5AD
ItuUHyOYhivc+BjYDI8FuSXDtUQ0IUPkALdJeJuMaZXeuW5FN6Bd72E3x+e6cdnPzZlIAmzEnW4S
tedcGdauwPCNkmOnizr44HWWH+O9rvFOSrwxXDq6/dkAL1oNVfNO0xJrLs60k/zUU42CedJHB9qW
qsPv//f7A0txYsaae8UsXR7o2aGf3gwNLuL6rD8RpEe7p7kcBZ2UG1d4N4yY7apkLbxIvLhB+zBo
U/SSGebVK4pDrTykhbIcNtRK3jzLf5ND1u9cBhTptvbh94csTO1DQdEra7wJ8aACoOfpgObiNixe
+qr5Zv8Y3NO/3FzZ+zsVS+g0xMRX9hnyTbAeiVWeevBxHNHL9dixMuGEXS2BWeRr4oacys2Nmhus
8ypmxY8ppOkmC/MM7hUIA+Gp7/+Woa7I4OJ7TY4cqYHGZehkeJJJRMTpybPXqp9cjF18YAc+b0VG
fUUzQkavwLRniPCPvcIlFc7vS1jYIPbz5iI07YWpdaJQSJ3ipvjQLUXV0FDiUWyB/uB0hwCFN1EN
YF/GIHoLI9AOcRROkE6pj7SYlxCOJ4VGxrMa1jE0VonC2pI5N4xEriU5RK33TqafJstCCJfoFfAf
+qGZjOQys0jXlCY9l7be1asmUVu0U7kxXKLQGSizdRFn5jJuePQczR1oygaSOOD1LUYA3pqiUEfo
FID15bNldPsaZXNnG1Q8ZHMfrQMctaGbsGwoB2oCmskLv1u7OTu4KPS/VDL9glwU7xoketjM09cY
6eVaUAxIJQtinaUHh46T5TmvNYIxTDVISQBqO6c4Urnb3DnGOG1ZntdA+VP36AyA9y1CijlxULzj
GHgGsH0m2c1Fizlv6zjBhuBFdYH4RUhcQq7KwSBshyDPT2PKvllrovYwq89bA351rgqdrH0c7IK2
gEePNF+b+YWHEEdA1TJzKP2Jk85wAPS1ZEcu97JE95xLWZr4u47xKRLnZcHPuWeU5jlO3Ogcg70M
RsE6MR6uBY0sG9PABOy6Y3nnxfjmXedj1APrQUX1m9Vs0nR0r++ERoNdpRU3x4QfbToGgRtyhccx
Dz4zOsrW4BlI9DoYmjis+6QhexIrUw4lwWPL6vrcmkh0fLXug8LCB49Pnktn5ATm32rYOtiPmwvM
uZ2hJz8ptEs2gwNKoKgo5nLmS3eEjFXLs+dA30tsszvmo80FAHvOQqNNlrvSRN8e3maP5pazW1q/
kmAgyux191ABWIVK7mZwXdl92A9kO9OHxrrLSp6bsR/SLeUGAHWOPdyXNadVyZtMowHc5HjRu+Tx
Id5t9EaO+0G09U4Pigcao7cWNuCzGXp0m9TteRoQmrKG/s543sxB3b1HiWrXVYzvxffMLx3645rL
KqNJ0o9rt4f2QN1LikuGacQnnYU/ZMpOXaJOaQlDKPPqu2F0iH2Z3MjUtAoUpdT89PSQjwNoQhwM
MVuIsFyHkjiZUSLMWTzUuTschpDjTRxaz6VXp9s8CC/ojAn+TdtjqVfT1WzBM2/ZThpANBbxWIv7
gb20iuVLI7v0OvniErXmbBfn7WnDA8BlzMg5LhpmLC5zuUWWhhOZl+1DrQ5WklLwYCpfcXUMEsZw
AWevYMmOLZarUnMJjCHF7+YllCJkQJ5sjjw1aYDNYAnrTJmNdYbFt+LQRNbALAyuoB4UXZOCXSdD
itCz4iXQ/IAkHktCelGry+8PPsIhnibjfh6SshFeEElbxUn8ISi06tyo7ojbgi3jc56iQUxy+uag
+tiosb0PMShfiyq+DnoW3acuYY6waOUx0a371tLay4j580bX1YoCkim03OeOJdARHDNHPKvYBLCX
fo4cdqypV2/w0Fw4AfpLYfMWd93CvcN6SEGMl3vvVc1urTScr7jNfjkzR8vQJs7Fk+Bims6H2J7m
HIwCrAe6MP60Irk2+52FBWRLyxo9exYX77qOjyTseu50NETmpudgV1HWNgaMBN9RcOIaK+jFVX2s
nGw69G7/4YPdeHA8NnEhtB32h+rmVlRYy7zEgGH1/n1vpR8YRyKbNHdbd5ANL6QQKIWOqIeBCBUd
SfrjRbCVu+qlGWzxw03PQocA6uesO5lmVr3KfXBbNc2PigRZK0yxGYF3PidKxjuaib9b13gNkIxe
Mp1yjQg00VZOHWU4Ji3tbPu3Mpbuy9D33mYYuM9M0bQNC78FV5WwI7JR55vYHAmgYEJpGqLuoxOR
zHWqfdeC3ie05m06j6MAUBFShsQbX8Xg3/OsjIuogsaYjqzbG2l7oAKL10ldwqJonz08+neV4AAJ
xgru1Hh1yKNBlY92btlv7ZE61ymy8tnr+zT0ajzifplXVM3NJhcagbYI3STdFOAkd53N1ljJdzs2
7Je0Z3vvGorjI9aVhSEGj6IP71tvanBShnocLEe7lEZ3m+I7nhvtpXCROywK13ZOFoFtUJj0SPbQ
J9WUWOPY5vsUwq947E5kW+RVAJ3nDe9oG8ujvnMqLP0ltCu26Vlx7Hu6sGznVCFnwJyrMNezHwRn
KIs9vQ53AILMi6UFSAO69gGCVzxOQ3lvd6CvgfjOZLLiQ9OZAjDQBE0T3RyLriqNaQKmgPkuoU0r
4kyfmYsdwytLHCHIjFRcwbAZs7LdxMh+z1bvoGuADV56Af3WQ0lPaiYMXPlxlS8TQxuWyq/NW5yo
q2L7dU/TyM0fnIR4rf6TGwrVbFY6l+sawZWWKOqkubPvwyQQ60ljsQBmWCzztnf3GXymqz4eAAtm
KHj2cAfqr3ik42M/2+sa17valqs9sYRfZF3PnwZNPvZesLZwsoA7y69t1XZnJ8saejdU/AJ5O9mx
uYhJoQfJS5RyKa6cqcJbwGeFrn+FgCkoKuOTk3OyQy2+EU2560CInSwo5boWjLe+ku15mHQMlo6C
kcr7+VA6hkLl449jZVdbPYX1275wxJtefN+YlpNpusyivWJw1XfVnIYUGKQfDWM4//4q4ZfRoeLm
sRq6SL2A3J5oWhzoQpv/USOK55RCBS4p2fAMx+VvX+V1FZSCXrIZs60dHZriNrjjz7xSu7Avy5s1
NLcBB5erw1yhtdmEiqN2JfvWZUwgcp3r/cqU5XRII1MsyrK6jg59KR6oB8Yoptqy481sIZJE5j1T
JqIfy5tlQiHDotP1kWZ6nxxSDoJDgNNdOSa6GRKZv5/cEOQHKm3s3Oty5Y+ReaEriODJhEtLmi0L
nbRlvRbY1gajXytFsbTIPcIHkZc6j3FGc+rCFWBuWimJYnoUF3VA4JduZx2KBiRI4zQ6XzXCfrBn
Yo4xqE3Ja9pMCOQytWxBZHKpiRyDfZFHvD9J7kq3OmeOfYstID59T+OpX9baurNPbUvgo3Hm2Ijm
TCg/kbhMNYkti1QnQJho1Yrc2dkVA41ZJ+fOZBTg/FNe0ql5VzMqAJz7NcwZDxOeUgIGnrFiZkv3
hRLq3ARYmmBE6XHzRuyo2pgNeGpnjpLnmli1dY31efTLRcs7b2IfvUCJ7TeUQLMopow2aDoqrBU2
OtDKeM2c2vRJHXxrrf0FDKdf1nD1l8FcI1f7D6C0sxXp433sY6Lyunr3mwIhwiQ7aKFFtQzr/lJl
FeAEunNyxnTsD/SMeuG02uC8jjaIPg/muG8GI9uWLZCXKaKJCwJg0GnEfLokOM4soXiiK1KHk7Vq
zJrhwfgg3NIsrS49tgw0K9NrxFLOHXWYlXDPCu62fgi0HxfGQlPqmUp1se6ok0cHeZBhXeym1P92
mhHWMIqcy/uBe6emYUjVSOYVUIY6PcoWUZrcJZaBIqEwF08G16VJkksO3tsyfGtoty951jUmTMRS
+z5nQ7NkYiYkmLvNSSW02bv5tmgH47FCD8qlH5+6KqB8y47aZxLMFxfQdhWJIyGPdTtTjIBriKNS
nNnyrFgROc82rf9/iDqTLTmRbYl+EWvhDjgwjSD6NiNb5YSlpkTfNw58/duhN7iTuHWzVFIqMoDj
dsy2qS85cR8pQ2xjixr9XSZbe4N9hK5Rr9lDb/uJ0Kmh0lJuXUsivEUMPbnNKiYm/CyRAoCS1yAs
GDxj5J/NDMxlwa1tLzynqlIcrYyRYbLQibnj9BcAQ9u0n9tT3kksunj91u1cmNj7uv6QZwwCOOFL
auqDtsHhVipxhuCZbmuT0z1bsGO+zOBFypRVtUFhWS9fxwQ0ITmJS5v1/Lgc+N6LNkNSKpRTETAN
2shb2BHF5CUKBS5B0AqV1OKtwo/81LlvfawxzBi4alPoUkji1snup/9Qq64GJOSt8L0dqafPRD0p
KGa7pkpDnejVOc1MdSvTzX/5rvseCVFjFlq+ewYzFC3ooeFWiHcqZ+L9VBLfzPzSCJgaeZDoBFB9
SF6Z3lHJTvwMGLtZmT0abRUa/l6Xbrvl5EH/2cYKQ0z/PLf6lNw38IWzpgWbAnGOr5BzMcLkQdzw
jdLLcskTfj9PxsnR4NiXWgdhyGNq94FncNXPSLFw9KIvnJvELSw8kLY7MbiIaW8tHjZze9rDmOVT
beSHmPAGVeVAUVri9+x08bwEUA6zE2v7CQRUzkjN42MMcjHue7st9vWs2Aa49LzYc4WXrMOiN2Ag
w7XNe4ceIV3yhLrVTx4heAaR9Ud2tDfH97Md2InoFKYLvZX+prHy8gTw8EmGbYMciAwOwvHdaDJz
5yjjI0dIPC/S43KaU5PTjvdhlTlW7zneG9bNQXE4VIKDQ4zo8tYi7TpdiFV0ANWsiwcuZufukpS3
+W6/a24PG43n7DC2r9R6ze91NNyNgth+JaJ2WzhyK4cMl//zSw7LfCg+IKKJAkdu+Pg3A+EsJ1Uc
ahDugN5qb3xJM/xkdM6mR6r9Ap3U+WPq1bwuwTmYvq84unEMcmrxU7jgTekhKwBc9kcg7LAxSMDF
IfuwCBr7ylTWL4FUu25jYVJ7VoUHPChr1S4cmKUixJd58mBl7Z3q87Oif2o71UN9UA1FXiFBMvxF
HRBvxmP6dL3/CiYXPRI/a30mQv1O0RCB1HSRl2HmBKieIf9mTpNNbbvfZAndK2RzRPwSY2U9fTA8
tTfCDmbguUwTOnOMi6Hjz3Gwz7b2x8ASIJcnEJDNE389lHO7b+3iv8kQZJOqH/0TVpxgnHAq1zlS
xMDZqbV+4tsOsWjdQsKL80TBq6Wb33Hb7LQNrKypUZs9bsMYPJLL2FVgMMr2sqjlbtlmsVZ94W+K
1ApESXTKHfzNEA6/HYeeUtcd4OF0rCGGfrBIgGMeNlVx7Eq9KxtiznWehxu3QTwxpgftVHjUqdmN
suWVHRIPw6pWp7ngmYpV6DURsXdCptabsV72zmCTupufoAruuLY9MgR4+uIBxV9zVls2NobKmp2U
iBsqtME78wAoXicqYzdj8TVKYdImk59y+GgA0Z6wM7vYsHzYdUThAiE6XLuT2awiQXt9+szSAsOu
t8LiYU9nxLxphiWjGHkcXxcb1S6xSQzF/bl2SUnoFA128fDL5lToSgjKbsGThE7WQKSaMP8woZ1h
nYJuAZauSPcwdCnMHNzAnZZbV4yMaWbGHDKpTYGJbFVhnkaDQqDrNiUrd5NUhCy9QwfFfapxysA5
B5Lcx/THD1EQYSoNTG2S5ZLkPHvJbZZDopOQs/ac2GB7RvwUCtR/RVP+GZX3ZoyIvlJUv3sQpbXU
TBCqgP7CutLXPWgoAkKwWuddYRsws2L6ZnS97SZ0LgOvcFLUCPL0ngRU+qFlVAZRxUHvlH1VLb1Z
nsIH4DsoReqtabv8zAQktvWIPmMQ9ltZyHAnSYK5B40EuWv+4TfdVicU9c7W8BrJ9hpS6bHWbvmf
7S4p5jeOPEwMAs2fiIqBWMsVDKtWeG+ObueNf7R8W702+Haf/PSYHky696Zq7Wbdd9L7im9s3E3s
ynDuQRYYF+PB9/9hesmHgd8oRi6i0HR84UBY75yB6s8CV7mbs670we4acfwYVUmIfoJiajpOcYRW
i6uiMfba+j3YdAaMy7zXTPCY0YxVP9rVAYY3yNy62bNYKk+lqu5p4yKMzvUL24qd3T35O36x6T1W
Kjapm60DCierLHerR3z9fkLaruY8v7cxuOUJlXw5RdqNZXs7zEpLEKbOpqiybTvm5baEBIFWqzc8
+MknOV2yxw32mrqA7RUZ1z0YJ/7jAbTLOPlvWKBYB1f1rtUAMrULpWtgN7jzQ2JwfsYtIGWUa8k2
nnPrXVQYV2ks/YlXJHphhv3SMKIeMWglUo311tOlf4HYYWwcbyucS2yg5thu52+gwh8Ng25NC5s8
N/bu4lgq5vg+O0Hsefd+NJ73uBIGFMx/R2b9eogWMNw4OrACvMwORaODVMPGHAo0KTYjq3iBZhI/
qU2p0eYAHdV7R73NmPMWyHxwkX9JJNOqm2I6QDeNkzWyPNs7YyHQlIkPi4MGN8gDZWbQEnPy2jBb
rcCYAOePtRttMqI06MvUEY4up29HT9+TDclxiGE7Vf81QAD854JY1V52RYumEsGw8p3ZCYNGM2Cj
IBzmQ1q59V3YjP/wEzpgO6Z5iF15S5q0/Qt7HsSZjPeMmRVtcd9Nw8zYuuwwB2qoAjG5kKTEW8dy
cjdE5ZvnJg+MVi/PyGrC2A6GA+pmOAxo+7/VFErGwLpiBip+0epHhMSlxtGGdFBJ+6Nj8Ul8Gb8u
VERGN/Ocxjj3y3y5+hMYq6lCWGRS+UmWcDrM2vuqMhFvvHQ0A6vtV6Uz3GI81IDqq3vLE3s/+vco
yqezHnu5n7mT2TZrGscyz7nuaNaB+7XtLYsiNFcdkJchnSI47B2pXyMY6yujpX5Oq9C85OV+zNz0
gkTvbEgIkNxvo/mQ+UQraA/YerZTrHCODXcfPz1el+WWRjwBUY2LIdEvS45TwxpZbs1l+DcRCPCy
L9AyzQ+mNgbCluomox3+JAOF6lpB1WlDSTzQIYhZ8vyInuWRlTHukhFGwIxHi5mlfLgHNh7NxSYE
2HmWAt69bwv7NCgXFxB8dKe8eHnS73zIoptOEKcomNVPUexvp2FheCvMo2GHyO9GkDdRTJ9H5ROJ
cuVJPJExrN35Aej5Wzo7r5/k6cnlQ5hNWMxCQ5ireG/Jmsin7sEF0wnRtRiUiiW+6EHhzQbUtS2o
sAZKparL0mGQapPxSGuMu/bqiTmkCN3L0D1DJdmE2sQDgaLMmgzialC/0Wl/WZHl8LXnJ0oyQsat
uILEswgwmwXvH4Xqi3Nu3OdIDhiXsSB9NidMm6WW+DjKnnyY+6DrJt6C68Ce3iWv2lMfcGU0GxTE
zqGwh20LQdrDrLvLLRjfJJW+cADzMyQqJ5PUYTXMtJ+lwB/AA22H2d2aYqbX+qlKE3BiRHS7bEct
d3s1raq9Fqr6C3l43MX0OnI/TMegZ7BKgIOc8y40HwQB93amf/Mw5LOVhj+9EGvrbKKUxPmEgsVO
H0S+wF78709SY3bxDWCMUzTtutwwDkPp83HqvF/aeeqMnRy2XcehVPv3zmCp4A9UH3TnsixQwNoU
MOrMKW75bN3oO9LTfzY5TwLp8RYrK+s0WfkUwBvzKTXmNxBV1arXOeW8BC+q/vkncTd7Qh/Og2UN
6+eTdh0u9vuUwjEgxRpDTrz1TXegj2Lc8xhTpFATNN0p36o07A/DIEkz4fXO5M7uB8hs4xOR3NLq
yCbcV9k9Vl63i4V8LE4S72qvJ/fvqz9FS7p9DOMvY8mNU0iha4TLnEn5Kf+kdOoZCrsv1OoA+85r
5kcJlirercZYNmlmnbskPs3oqpRlhkQ7eNZu85LaImDq/4XzLJ+CdbppS38/daizrhszJGFEshPw
89zMV7OVs00xQHWblVoOdfpkEEIEaICIBWXluttxSeD41c0Mrat+g21L8yHEm3WUdzm+egsdQ9o7
7COApEFOeVwMu7Evh7fYvkU8FpI+nY4aFe/IcWPbIACeSHLUp5T+7HoUXNQ0zW1c2XzHvDX0FDgP
1aE/2YSoXKzDu9EM9c4MkzuT3K1sVQ/3mi18EUV3pxlPlZuPF9eJ2lvXxRusN2qnqe1CssrHj24g
VRcMYXO142pr19gMEe5/SDYvhNO1OM3/vpSeM19H71UJ1cyT6lWUlrGrWH9AS1l7VW2RIwEmxgFn
pSC8bbT445WkEL1uMFYdwytP93YzzYSee3lwNbpKaAmXjCgLG/p8PiOHdkEG4hdFSc84ierQyRSX
RdzF9507GzyW85ia1NHiQOrR9laGR2PGMeFV5N6b3+MMXSDrvMuE7r22iyRjpu3eZulT9jh6PVmq
sLoqHE6sezI4BKQrpjLFHs5mUsBixSGWWLgq0j9RPT45MSl2OqDcVTOeGyxa+FHXFRHWfPHWfW5Q
HLfgbuIsjrqREwRB4RaD/0fFc3fspSITHdln7cSgJ+qbGxE8Zf9wTlFh16rz6s1okKW0DT4rRQkF
T3XvlguBcVjMh+EX5q5gdRXxYMzqMESMAQPnJTgjcKk5l54j1z5tzZRmjQQryOL9Rn5F6gOCE5f5
h80oCkbvlNER9Zb2zasEBhfpytrPy8VMInFIlvHLCFv75LCbERMSZJukh97q32aWibsO5aSETrT2
zHQ721O3taxxHzm2eXMIaBxZ1v9y6bnMaw9LTEflz6DLz55iQZ/QFkdtuUogihGoT45wBZJdUlQp
N6hkZ5HtmZc53xQh3PF5tGb2fvk79ZTu5UlBXzWMvC6hrrUosa+6RUbSPOryAI4W0Cn4wqcG8z17
/LB5YhpwHjxfat9wVr0p0o3hp20Q1vxYzCyLT0Qqo5OZ+2fyzNOuKufopHXd06Y67HryPJyMQn+d
NPLcdAW7RVrDNvZQf/OtEjTJj3IcvH3YQDLOtE3RB8/XqJKfPU+ubaos86Rz469bW+OWBMy4xWf2
t8Y5cyKYVJ/gB2OhrYrt/HSI1ODaDmO9+98VvkhcNsglBtJFGSbhNq0bcZKwaDsxZAdt4+sNl+LP
DKFtM7XJZRZ/UrNiOz759xEDyOl/L4QJXzxviHa8y+rgE8JrGFH5KVYfWQY4jgVFcmLJkJxGFctg
VjA6q9zGpZCkfyl8MTfkyxE1LMvd5Ha3MTQAYI/pJlfk0SgFTgB+5i4ENnuCnzrlq3ys4TtlbVC1
3Fdclo+9Lx3iLeE/cuxqwFx0oEb62PDZ2owEK1iPuhoYenynBrbZSxc3RdNOlDMIJqjIKtEr5/BH
71R/4MOjIouEBl0CFatWlMih0TYZ+lczBbOkbSTnIu05MHv5OsWRs7Y6TMS1m508Uq2EcJJVpbq/
3Rj9bgbLgFcgH9TNVHDF62NDEc/arPHCDM03339BS1iM9pMu7w4MIcyhEUpkKh6trZpDLcFLFwn1
XsYcJxe3l/VVsxREj4CkW1EZ1KU0wk4LkvK2tMb6V1OZQSqMn27hOkQaMbKDKSLfSv1IhaGZ+F2k
gnR0Xtt2mB6gp+zOehU0tpznTpprWNXtStWq+D2wqCpJz5vT9J/M6UROfvjVeENrRV62LL232WVs
4cOlW6soPlkLtJemFQ/DyL1VGVbq007iS5PPmIJH0zjPrXi+ccB9B5blhIu7ZtfmJVlycF5LszwM
M2qvllXeIAKJe7N2CaQfzRmRvm4I3rcxyRrhZzmepp6gnZk7AfI/7MnIIVQzi+SiOQzx9wEBlVTW
ri05QuRsSGQYBx0VxxfRPzdnJcyeGcPUKfGZcgZdcffGX14J/6cDbtbvYnXAMnCWHj2hrLBpL7Vg
dxTkmkyL8+giMAIr0WmqtjwaNwHNgyMG75F6bXGJwvSl1XaxBaVWHY2OncAQQkFJdRsHUaX9wCQ6
t887KMijbSQsFThQIQz/nKSWJyNp7rVvha92zIcTdyfStnVteiM+eCLFPD9uhI3QR2FRvy8WsPVQ
5K9ekqYPZ/bnR+zgacBKfyMk/NX4tHilso24XQq9MvWUbSeWhhuR3NIk11fIgt9eXKl3oDXxdSzN
3xbYe2sCIBHmFdSD5tlk1Ge7rBz8c6iIpyoxFczWCxV7o49V1rH6DRKlv+MbdgNt829JrJg8OFha
1k968yBZQwyKX9JGjhGMs+3sez9i0wKgaT12qYkN24vPrU3OFgWw2M0LeALVhuTsMJq42ZenXvGx
Tpzt31tzhlAi9H5EzG11l5w81zWOdoCOEQUWDU9rp4vOTQhfc4B4T9oQMIiJTGBFHbYkyo24e5er
UBfh0dY5DHrKN9YR984jKv6yZtbiAgS/c+Qcz6KrsS51Taw3jhojcPrsk9LXBjqGUuc2ztyzPb62
NqJ8uc9SDNmwOTiARa2HCaOjKX3wpjVB2elcTMzVcumOuSvqc/p8mWd3F0NgW1PyI1auhbrKJ+Ts
y+l94eI5VGQNg8mr5iAc88aEtQcczeH7Lgz73GXV8GyB5ugtPgDtl4fCbj9D0rVbwgv9eiyM6d60
3I4HPONHYF4hZhvN4xhplxOWvS7BPmyNlCm8mtt+C+mbJF259OTLOPSMgLF7MD+ADh8LRP6rxIaR
SJgpHlPUZsnFxhCxcfV9uqwJqz6yqSGCaU23fy90gU83DZ5X+eWm4/7MNcmgij/Q33Z0UQTR5I47
t3c/ijbRN2e228s8wgbEyySbNv6uM9zQ8dgULLSYiyfulStpDNH3IvwDLtMQix9FcsmorHNDScgI
TQSM40JecgiftajFBp/Dkd3+8xZD/9FUuemWEq2b2+v2Y0rJ/apVzornh4VjHWueBk4tOLUMraVO
+JXuZEKSfWlrJtPEq44dKzLwgO80KcRvWQ0IryK3Xtfqh6vzEsk0QUPXcRRMrLRP8DLXUM+pEc9R
kOikaM6dUVMOD4jNGvG1DsP8WfJ9rkaZWxB52/le58S9+/E0Owj6HIqSgN0llcc9HUIt7fD4J+nf
JCj2TkdIfNXIv5gsRsC4KTTKtlJYEe1dlfftOxxa0GS6gx+JV/tKlGeH3bu+YCTZ9mz9hoV+uXS4
Jp5XvKORQiGIu+ScLnX5HlGuwRGKit8WOJnMuwl5FjSy0SENkCRi+c/NNm6Lbe53VRDVyj6BEgbY
GCu4b1ZLK1hDPDrs5fLW85VU+ceJVXHgctgKbBOjJch25Ok2/hCe/hiEbb62bvF70Xi2mqHMb7Hw
vwrObC7L4EfXYrFH53au6OWRUv0PbqxNQFS0x0WT1jt7iD/I+yDF1j4Y3XawHsKwh7WYHcqCtPeS
lZFcF6Gct91oUCHQHvuYaR5kO3iLibUSULR6x6MIvsEUEi/NQ3YobMNiwbO1zaiFqpBj+wifBHhB
OG1zYJnkIzoTCmXtRPoHOEeMP255Atggz3lft5sQg9FGdPRPaUyfZ7sP6elMIrlfw2+wH5WROo8I
v+O2nC2mEGmsYrr0Lgkeu7VY7PbAvQ0zzOjFB5Ib+BQiOGuuIMUzRvOmaiXvhuUsHCxZl9gAC0IT
W3GbOM527LzikjjngeV3mkXJTzYUC1eWFjczpj++sIplWy4bp67wnMiMrdMCDDrCLJUv05tTJe6u
xi9K25UVwG2p33iengbetH0dC5glUQrwhQMgaBz+phxO+vu/F2FDm4gXTATG1NGWmg5qE7aNdYqs
mh/NZKAnEwtfmz25+WrIxFpjByHrc/Bq/T6keXfp0mZHmf1wjASTeCeIpLpzHd2SsPsukt44Llgh
Ln4jj0zv+aN4vuDAAvQls++aIXThWcnVNv5CGgOn60JA4aiCm3tWVIiIDyKdzM/iiRRgmT/DwNkk
Gap9JRuujqmWt6peSigF+25K6muFwLyu/NqGFpYQAZk9Jpcpftc0EG3GZPrIswla+eRB4MWf+QJw
gQgRUHiZT/7JtyP50WS3yO/M/TLiexFJeF2Uzm8hsb0XXcyaEwyVUPGEY7BvzGRnhxQpZWr6dHT3
ym+GVSp5jU3zk44bAH446e50CkBKjBxuXyUwV4QBjmkAv8JwfBmGZXypq6+Kg8leWWTLcETMx15F
f5lDEwqVTLHLC3JPbezOASm4dJ1MoXcu8sQ40RKanKEaggWZOfkaoCFGMUUvkffs8Vp6fQP6TrRv
8TDeNIs7XnrrxameDEbcy1Q/cLDDvXZE/AHwYLhvdRU7XBUrmoCt42BBFdCS5jPJAu7+7yWzOcYM
nFdXatbHOXeqt3JIsxejGjZzTWcS5VQhmaqm2sw68l6AX41BGNZnmxLIh2/CbwwZva/maNofQwjZ
stbp0XXpCxK9WWCfHXeRk813DGbojIQgTyUroyRuzQ0bXLVXtixW3XMXSEfmSy1p0eG3IYllmfLU
0N8dCIe/TIsdcNtT+bTKw7o61chkbFRpTShtV15ovspa76qek3fG3YRupuSnk+Snei4W5kuB8rGw
YsTauS5Idn0UVH+CS3unC80ImFJLspFy2nDlSoikrsLM6f8wqUi4jVavsLiyjTUyY9yzpzBXpMWs
nami6eQ2y4eVD8aF+lA4P8MhwehwXbQ1X2fp/exmYR0lQvkhmzGR6YULt6iIqCZGoW9so8dbudge
uoIhdqAIikscmt8W6UWyf5ni7mLpS9pu3aZ2TlY2e3dSATvKCapNUrV8mrBm4Pw35SHjJHsaBZs6
4OQLIfZk2A2uuHJbBUdluhfYAgMYhsY9pIQyV8PcONtG2UVQeJF/ixRpwbivT23NUZqqnAnlcvoT
Vn24maRB91BDNhUJ8DMJMonsEmERDbxyNk4EP7fTEnLGtUqOVhVh1mWo4p0NkZjwKn9DQ1yskq4Q
swBm0sV0bIS2ZX4nc7hHXxt/Frnj4MBqNjUeQy50qI8FVbDrLGgqg2XgTKDBwuhNzwRfHJxPVaV7
f66CqdNvI405V0lx8X0evPdhLtHEm2LalHVJ111ma+zDfnOw22cjcTupC647/iSlMRR0DmRZciF7
Wu5NAl0cDJzZ7B5TxTeLFPwbE8KrxRgIYS6uOGpU3obmnFfbGpjcdN+dJYDVQ5JwKw1nukoqYDM8
6+91fYVO/FdHhnucQPTacgj+9bLrHFBDO/zsIuRlWTZXMq7edQxTejPTsNvZT2+vIG3l8vxhoTjW
m94GpY6SJ1amZE6iY4E6II4X314JP6PgzHyzjMG8Sc+GTuHpTx+d+FdEoBYEj1FD16CQOR4oMyb0
8GGxHoatv0w3T5obB2wT8+SCJUb26va0npTay157nf0dRhmf634AWPbvH3vPiM9TUrHOYi7BXpBv
Ac71x4QgCx3JvHQWjTMOto/BbjvKecZL5S3mNZ6t+bDMT7sCXYdmvjxk5qQXDNGkKw0bY03rvbQW
Cq89ZGCYHX6lKmf/HFX9u49CHcya6BKwNzj12zyufqRmr67u2EKqKHL/GNYGQeHGfC1aIdfds9L4
30s0kpijRrBIqi9nlPSwF3ZIobEwXkQM/ElXqfGrB4Eu1MyBm2W0ruWB44j3UvihSRDXvqhSyR+i
GG0uuMHeF3H4NgJPOUPUeDTe8pZJO3yVJszZyZgmnDmWs3G7oX8ZJ1zVHs9ZJ2zvIxn2iBTCgaQN
XgwMPbQoQwng76hBEqkwzShNjMRGOSnNySFvH9Ra+9JzoFz1fXjPSlImSGVDkAGx2OGS22aq7W5m
29ovdk+tWNpWcIzDbxX7XMVRkr4PCQ82mYoicD0bLoplZmeMiCJIHfmV+8N9to30kY9t9ogMejQy
x94hyd2sgroR9clOsiNRoyiBwMb6xrVpBryLgjbTCOaaPcr3gZsjVQKO86Y4jjxvo9sI5MyqaGT5
XnUvYwLGNIzDS+WYQ6AsRMhZmPEXAx1YfT28xljnt26ed1drcH62bmhcaD+ebmpiUyT8UR0BQCCB
ubB5B7MNvw3/RvjjVZX13jFJ5zqyG69L2oAJZfs0P7Vo5CBQeRNlgQ5FU2T0qxMwIiLv8ZLACmcX
EBtIkXnRHChvL67JhPpX1CCCTHqiQrRtahqLk9lV54Xk/N0GAgNK6eF5244QzA8fK1Zjif/8xQWT
quHchE5+qYXBLpeXlSVD82r6ICFV4+APtRsc6BzChKJBrEah6RsNZLldoiOhiPoMJ8U6YIfotzgE
/Pu/FxNYFS7oA5Flm0ziuTPRJAYzfjZJYYybUdkuWEOXQOBA4WhbXOvO34+zVVwc8r1b3WZqbybz
x4w3Z9c5OR0PnEoZVLmf15TwHMiU3cmY74fatS/xU2BebJZlieQ8Jgrb34kObSfjJ7UZhz45zu5y
Zvbwdw7X4jE3Sja3FY2DoXgfOFMdjFEWb7VHv3tNL2amWRTXunKPrW1hBbWewmbZXelXWjnJAJuZ
bMCulfNCBUDngiL4u4wCGjNcnUDXJqkKJaUIXD/yVp2GlFJZHBvNhl6jmGl5F9LUuV4auAXzpKZf
Dc1pDdsqq1vk0XMttS9sjXslUkecN/0aYjsBqIptouPdolbfZBZ3B7ZA1cN2sx33UAo2E6u+QRqc
VyXiyyqU2BsBfsWwjooTrCwwbbOMt6Ts5dnK7X5d8dniJEug0bH717lyBpab1cB0MHrXNhPNo1Lq
FR5tfE8pBu8nU91g0PELPBYpFGt06JxsyFuI1Y+OHvIZJzDPEJu6k2FEhcZzglekvQLS/iL3Zu3p
bsquqAY3LwZW6KLGbU2l+7e+t+NNDMsriKXRnAqnak9tigLAIocO2Nw4UtNpHNXzpfFrJrlnRBxL
+HlRuTiHiJN9ItWR4nUO1u4ThJ7R8QSX9cq/K1amDb9+WnZ56FnXxc2avY/XtJNTf/r3IjgXnpYM
h4pZc3FnVbIlp5TzwMFmVLOZuEzsjC56BErteSifjdfDhG9oi3YqHBh5OfSPPgUrV2l6BzsARznL
S3Aliv4jeKQrIqb9m+wSPvGGVT8zU/1bgSca/9HMEl/4m2i0Q5bUDnwdVoMNfXLgJT3PsQ6TnO/5
hHAyxTwxROXOp1bhagfk9LpQgXtOhf6IQtHu8piPVimcd0oWq7P7LPD89yKf/7c1hv3SDMa+Klwe
Hv9Cj0aMvuiV5a1j/Q8uYV10s/fte8Ouqu8jsGhUBB4kVV1/mo7YhzWe3JalH6oP3HqDgpcIJuvK
j6I/9F5Xq4G9qltQgxgWaEMoJojIPllr961Ebgd3xt8V4BfVu7hIBGSXpB0dbhFwp+DmfPZS7jnX
rKcs/LvwO4OOBl7G4Xzz75egUmHObIr/so9mCb9K6KHscOqBB8gjo6jlYjRsAAna6HUcO89OEgKt
E/VOuviYWW5ymvLWJCIgVw+4M0iar7wSm+ws1T6MvG1jhL+ffjQ7y+Aj08FcRTf1jOkYU0GbIvnL
SvmfiVigq5nkl+a5BYuw/BiG5jxjCT8kKEbItfkGlBsrbJb+q5EPzZVaBQCFT0sbqnsffxECvFmy
oX25Z9CJmCSbTd87e5mo77Hx34dWXRD2jp2ugxT9lllwN7eoWKYr/sZe/0qw6kfJlgVF44l7MN5C
t35MptyHY21wYg2pHBSYsrVwNiPbJOyk77RCxNxbCcxbHzZg7HjWb+i1SIjuH68Jp0MEpHVVF5qz
fp2Qk8R+uLFLxT+NJU59G+Dbi6vVT2tEC2mbCFAUm3/cbYTYEporJ/sssgE5x3kUIj/02XPxhgLi
T2cjin+NC1fUUpIwbMtqTxMBdTeNxKXy1bXdrzwD6qUd4tciPHCFggRTyW8JIsie6s+59qcdxeoM
VrH7LmImr8mLbhat3FovcAXDGqOD/Jm6+keMds2RiLsAT5Hj7NmfycjiHS8Gf8BTbWvRjLZVOP8u
IbgeXFY4gbKpGy2njll/Gu8akXrLrfum4EoHZVbTM5hRxw3C+KtPSambacJ82OoqGFJWSA47V9J+
4pFl9X8+WPisK/27UG7MQpupJuOokpoJJdJmDCBmM5OxfeHAyIKKvesPAZQgsKYhXNO8+sFONNqz
wc022RIFST7kT2WOj1RScIRunAEmgkdlN3H1saVwVwFbAR77XfdH12aCjqKaNwf1m72PQIanpIWy
NzbgyfBpQGo2eTpQXMHxlvbLYHDte1FGW1/kf9B6CBWr+a8Vdz8JDfI44Kucr1ljlU/awnhLY4a/
5xdM28PaaWONCrmw8n/H6BG3CzyC/4qk+HJgIpA6OfEppEbKxygrGdVaHFDV/E5x1SuteC8Ny5ih
USCKF2qwok85Iw61OZFha0Ws45A11StAjVfgCusIc6o2MTzhivzkoc7+AkFi/msO1hl+xLttTwes
WjsamP7/t4hrztpJmT9S7PMz/9sYbGAIXf+NaWKdwU55VvSG0xsW4fg3l/QYZJoTOGxXepFsbDMd
q6Ge1ryYuH9Hk2aWhJzrgKBKh4fg8ifsmgc7lnztqA6w85do5u/k2b4qLfeHFMYpt41tTN351IQ/
6obmQLMEhuAX9/9j7zyaI1fC5fpftMeLAgp2296x2SSbdoOgBVDwvoBfr9PzIqSnUCgU2mszd64j
Od2NMvllnrTIFi+ge/wCQ3i1OkrSfJPg/vTlcs7kaGrtbTDaqcuAKTe1tZw7CdxVfqnM+jT68adK
7EdOw9xY66vPZR4xjSbGwvB30uk/Ml8fZZOeW4fq2swx3sfW2wcSWJzlOORrouRKIolrFm2Posg2
bWR+8vX64Jf73i9wm0eJ3I5evw7q2xKtIqjIcfAMGeDCrrz2R3GuI49l099klBRzWD0h3D9Bf4L8
AbUvTI+Z4Ty7pvETVsVHb5VnkFHIfia0I5qLsGa5lfNVlMVVxh8ECo4YSJ/Dyv4J4+EVYPImyzsy
n+05QmJHBN1zYd3TX8I91hKwQjz9nobuXwysgAtvQzeF2iFvCziBk2LK1h0dHbzY3S3hzEWzbIBh
ZNzr5t4vgEbDOc+Cex7rnyRiJDvZ43YY/Xv/PEsCDgXJPkDPBdVDMzd95DFKpGD+3a6ntpddHN3s
ego7fE6Mi39fNlbWXsgar7bbYXkoyp+5ehhy6kWStP4r9fRdJvsgM6lOCAg8h1571wN4gSkG1Dny
uD4XB9t/6hqHvq0ORmcw/hE1vueo8xiqycCHLd6hIKq03Oi8OIMSeoO6gSehp9RjQvCJmes32970
NhoCOu5mnLOcv4u9qrpjXhpk7butaqPj7AicIfJiOIeiLk5cuOB0IIjFb03zboTzCifvWnAnU657
3xBeC/1s36T+yc6GlWJuWFnM+qdnq2MFCWT51tJG0J9dWnMXyiXL42U0+bkx9cwDMh1jkqq09qXP
rlQ6FH3Rl0qzTPIwAyYkG/RDog7BwFHxGurPtz9bz6iUX00ZNkt9u1tnnXkzNaITtKQBAIlgbgou
MV71RZqDU/Xd+FqY8UJWICQUdFJms/6UwaYKD7UHe6UioOm35Obdig2hzw+mnX8qqh2KLlvPlrg6
jX2HMFCaYQTmF6QEPvzHBBsTr1IhjB0AohfyRtNCBf7nPOzMRnVLusljoMnkijDQfao1mxflV6N8
+knFePA0mBM1vUdCnmHNdAuf+bMemRLaguyXJjFXKcxq00dlspT/gzgsS4eQfSZ2mdN9yKJ5Thr1
5U5YFiROrdZKngzFxz9o/0Iv+BQzzvvGW4mse2ZucIGYet+o8tVLzpDbVqpM+Wv2JvEkv2D8um88
4r+ld6bG6KkiOQKrmmVQfcQV7E0vPmYJKDczfUz5yPQ9txe7a598MjMrp3p24vHi4uYkU3jV0iNL
PtxbNsHWqJOPHHu+bo1ueQft1pqeoBs3Msb0pj8IUEZEh7d1VnzMed4A5deC4ikA2yAD6mygVWoO
njgzPaOTsb9ISJmux503FE+dDVF5Nq8tRpvQmL+dOL2k+byFTfMRKPPZMiGCoQC5LVeqAFbSAuAq
7Rpckxz93lgOn40sfBsfVGBf68D5kZi5FskgWV/Tra7lt+vcy1jtZUSZWIQ9c2wbGM/RdMC8T0im
RCOfCs7JIrChMMEI71E6DMv69R0N/Ax9bREU+pMC9EoM78gkGAR9+6esIWk3D6xTV1qW7jqHB9Er
rr32XuZweEGq+TAncWjNaVehci9sF82SOr+hTf4cmXOoijO42zkHltsT1Mj3qF0kCSojJ5KFnPVn
bDm7YAAsU1rRQxyBNhH8hKlxb/bdx2SAjxBG/REap0HiRgst8H5eUt3njA/czngjPz0AjeAVy2j/
nj234C7AJ9mz7KMpsm2VJ98EBDgTGt+Mwh+6reW3HzoOSCcFjxWfFoMNZhYRkYgGzzHunN6jhAFB
cjTYcRwPcyks+ftAtxe3oQNAV3vvVpt5AyETs7nG0l1Z1nRyYUAxtqJfwuWlb2ALVG6AdxNBq8Vf
MQLOQevhkYxoZ0MfZmhBoB/EiCJGYjHsbp8RQD4Np/tsasL7UnzNmMjmuvrrDY7a44xLnNEHfZdI
A3SmAolIbp1Y+WsR2N+qcH5Mw70TLCZ6Gs8N12k+NMalVs5SgsBdBGl1RwCSGpfqSDbkYPf181jr
r4jS4l6Rr/NnbA1dyRvUceB3mM3mNmoLToHHrBjuEIwfk4zwshvR/zND8kDasecu4j/DaRrlf03t
ExGUmCq5XLTs5FFOIx3eUszhZC5F2p+yIdvSV8fRd9QszYZeIqMCDzSXdYHunzf0fQhZfVFluK1n
IRdcQHjH02Y/BtDhaszYjDKqJXGT7xRm0whYaTGh+4Ih4UrTecM3JU59KzmkGcFfhr1mEZY8GMKD
L9T/UhPCc6mMezWaq7jweYRBLCxE/xMLTCJDUn4y7YPkEtS7lmBX0RNxMq0I57brkfwioW6YvPNu
/2PefOjoOAYokfRxKvhjEOSGA886PPnDX2zx3w2kgyBU+DRGdZrWpJjusJlXZszcY5x9RTUemvm2
TNy+sw56YrXGE+VUxFxn56cL//yBtWnG4EFenJhX0zvMAIkoRvZIhZO+6pS0Za7JXFe5/DHaDBVS
rw18aAvZlG8BjTa4zBhfqVkslN3afOGY6oz6EUO95gXnW414k1Db005Mt3f7K5TVeQ79z8B7Yabw
3pW00kbwvZDAx4U0MmoXE0EWXcG5TM7OfHOhi/uMTNHKiqjQ6HcCQvPKpmtw5Rg9Ov4Nbs9xM8+W
cck42vcx/OAZ8i3zmHTiyyyix3BqcMxxU6jjfI+FQC2KGKgyPKmHkiUhdsdHo2pfLJ8NUmsPS8er
NALMRmua9Z7CWuMdzoOTwc5E8udgldMLiLrNyKm+UGAeAFLaTv9cz3xrcxpeOpwfwhmJeZidSxVt
/q4xqXcDmIeheKuMUi25y9ByaXY7Etw8qRS14d/4ih1SnHkfwkPjNDV0QLlj7871fiulT32Q/9Va
PhITf+v74Zqm9SVyyJ2HwXY2doOBdQjO7QvAmUuT5NdpxItTVET7Jj4Uk/NSoMmF3YuiTsvihB+5
W0KpdeReaGediPhQr4wi+FsASnbT4Yqt5Fe4EAP9xD/7PSWCDvlD4ixVwKCRySaJVsPC5VuohWmo
I6WcD5ZHC1n1Bk2bj4ajSG92YJKCmEYD3gKS5QnHFW0uITBie+V61M4vaZi9kFeeoqvBT99ZwSNY
LCrDJNNRqNUVXlF81Suq6kFP+B2z9Z5h3U8CvMVTw0bQSLLIJ6zD1AoVTgzhoT/Y0x4WIE5w4Hlk
NDlDey+t779rK30ic4R70On3nuVe/FtBHz4yoE9j8JWw7AxOh+cengDYvuLTs7uPAX47jZinztN3
1P+de2/amWIEgCYfeDGPKewZlLTuLY3rq5t1lyjdt/KK3HvPEeHbovOMKjb8mllon9Lsz525jcTt
h+OHtPTwyQhqqiUZ1GYQY8A+3Dt9+Vne2gyxLS5C2WzNW3mzU6gJ1yRZ80w6d60jWZJcNHiLviXJ
DlV3OsQsSBJ3oBtWRV6ya8pnAievTamKW4LpaFu8C20HeyhXxmZygOM4XVOtBplsMdQ8WoV7F1QE
EOpxmzXtckpJwmCR6UX/CoHyJTSde9UA5fejI4OKk6Z2kzqj9BfrqEjMdVD6SBne3gVzmuAtmuLq
QiT2A/vgySHK2A7qJHrxVPvT1r7FkdROaHma4aWFZrklGbRIb9wUvmVC2VTSzScBAwkKxIV6Bz8t
nzVxTU4oO08Xe01qHKLtCXX/Pa3Z8Nqetcp/TKiXbYf86HOa8WRh44yD0x21xpJhT72QcjZgB7oH
VydEhTDchkTxx9x50o3+wtxCCQ8hhM5RCzBT08KvkjNFa8vJbSTqlsQiEq+yFAtqd/sIRx0Mu5Es
psDuTgsRKxXMYFY975p5SbecqJ1YasoDy9H/E5iwWLPZmoTCxT0JmDGt4yxroykBRWxcCTSpkYj9
qLkMzWifj+J3JufG8t8/LUd2WTc8Rre2D8AKb3KiQL7vmCbSv/5k3KK1mARJvLrpmyXafYAnZ3Kz
zyZgI23r/G+ezBfkITAAX2Pqn1N47I7XPMBG2I7ZNc4mClVug2SoIWZ4kJ165iWMecDsa++xiGex
3Ce+ce6mNwptX2XuP2LsO9lm9AL2aaOi8qyK7jOPGOwYQ/9hhqQPwzpc+i7qwT6uppMZQu3rpfqN
G+PBzsaPRNAIM9wGYlQcrSgE+hkHrCYJckgiORHEif/dlzu36PBLtI90bZ/pWblZl2ejx5Xevcqb
32o0zLe0n3elRYtnnryL0r76ufHlWPavKsTFLeuHrrpRq5iftlR/uJO/Zk63MSxvwxF3O/u6W9DQ
QamRme/8pCVq3h6Sf9JQtYxT+1vyrvrz+GWb/mNcmJfQdc7ajS9N+lO20T3opxkdj0d0tu03rIQU
antLTEwjVINxUQ9RtNFA3JZVtp3yYIVUtal8mmLMGiGceArD9OaahS5rBWwpcMUkf4S678f+uSFz
xMWuvRRDvy44uk/dPa2NL5hjD3mUraG1JVQqmDM5IUABVffq4pwmOQ4kRWMcgy0pkSFOpgbOr3Jj
y3QqRgsxLp1ofzCELCfuAm2RHYLC37he9KTs6brmpHtN+/KURGKTy+gTXuhioOYj9N+bvn1JY2ac
VQS+wPDCFwWnqcrEX3XjYMicyajT10+BeSS88n7roO3y4sueaXsuy/gwAp/AogT/2cVJE3HR1pfy
An3lLp7NB5Ajr00rzkFnX/r0PTTyY9RSLluWt/pQcU5M/aDYkVyXLbNj2D3N+Mi5ET8HCPhZob9T
xiiLkK+K7USixuSPuZoJ4Yr0T4/VzvXqXRpytBXha9Cpu6ENjxS9WYZCGkFAs6T9HcTGZSKyZGXZ
HY8ux2j5nJBGUI5xmpX688YRPfWLocWv6CD95reXAwWbJdK5FAZLSJ/WL4m1njK2NNBZRNQb/Vfu
2Ndf4c68JhBSp97cDu2AVDytB3q2lfuIYeaQWb9tHO+dvDkGpnqQTFg1VEc71DRikwvj1uSgqy7t
ChBSSb8CxTn67zZRkX7+XcMrAXnFoSqLm43TUDjWDeRz4UmepPruDe9ZqfKzt+VdPA639+CzJhRK
JzLYeHhtLm3ZHWhO3GXUIZhZeaSgc+UpkICRaP4cz3idCa9kld5osEOALp4QGh7BJr8DqhZ1fupS
8zWhYGNhGPItiM9wh1/Hxr2nAekZUFNJlZmAExkePKt3t71747D5fPID3WSXIvmpWnLDwKGmU2Iq
RZ443hQpRW8ZeggDNflXODWhsElvg8ZrnrHD/fYh3nWDQNepGrpNWZflh6JhbVX9sh8w5attDOau
iwd/Hm51IK654bDewiqoEoTDNOXc7qjrPBAAz0Y4aGb8yPSg2hj5V9xHxk4NA1Ntz+MeBEKoTPOr
pmZpp2VEoxK+S9GYzdlEKV9GoDG59g9N3GybBMxRlvfWOpQ7ZfOxCUxsAXxgD/9+yfPM+s/fmV2Q
rcsQ41Rjjs2B3aA+jBFnzo4fZSkCekTHnKedE6P2iCphJdf1yjZi42jdfsHbEB5b9sKlnFJ3iSWt
PzY6HY7/foe+CabOmkk16YwthuLxg/1hA6s5ttVN4YssNW0IpnyaFsuQCIxNoKeazIVXH6Ohqo9h
lhGk/59/X0MnWlG0Qr+aqS/u5FziBBB4Npz8Pr0fzfBVgNrBzr0YGLdhPG4hO5ezt5DptmzJPsxq
pDFvZqFysWUJhcHKTPEHe97PaEQnleh3aecUzyReupyoroXJ2d07UMzJyeASCvBqIVnRMhNC+nFk
mh4RGAk3u5gWMy2XZZaGGxHUp1SL1yiKP8nKosQ2lFhZwYvXAYsKnCc8WBnWIaK6lihec5CODJ0J
SlrBzesdm3eq/aI2vl0FDQ27Hq2MlX3AKyl2OHFTJAGQqfDM/NT9cgxPL0tsiQtV/5GnEesxlw+F
Pz8JKKmJCeeph4NSmEu7s/epqdrVrQ0axPq49AyHcrCuJu7BQ2vPxg+Wui8+OC1Hl3KDZ6TfdTE9
l/VgIhkNt2N7BbvNY/ZYSJciI7XkZPeFB/4JyvzbKKEuQrf6cHOIMlNPU2SLQXsUUKcKNsKMCiwX
862tuaopE/s8o0fko2TPCPC7rfuL3zFCkqPul+vO9Y8CK0IMdhVSyAOtrMxfiPMqIr+Qzd+rluf2
xq5JWkB1/EhBYSElFeIRW3NOkmhvyegLAne2cg0k0Bn/D/ny8BjqYOUS0t78e19N0ZO59bOTWRVP
ZTojKxxgZvgQQmCUdPFPHNBdNnXGrsanP8tmExrcRGGI4nilDBVD1sKeplPlr1pmM42uX1HRz3Z9
Z4SOR0LePNVsnuSKONsQ98RfeRsQev7aCaOrbvWwML3wIBz9AnixXqgWkTAJXorWvVbj+G5m4TPA
lmxtGeU27nj55p4zoKSgWaDmIlQxno5RRIyw/2iiX3+GamgG6rVuC2/laqy2NAxytOld2FSgjxg5
7cmtoszF1nsmbU4w0KpTu1iGsB9WRtO8ZYI/XEVouH/P0gkMqDrGZYVW0HZ/pTGqlTmITWdRquTk
c0WULrqrSuIj1sKDZ7ceg4CGoY7S5NLrVl71q+AActMmcFLlvJao9klorm2Ecy5rbIt1nex6pJGl
IF1BEDEifNRxjhbGXRjPF7d4VjH4uVlvwgHDWZpVBNl5FVZs8PlKwMfBv0dZeDfiKc1gDFVh811F
6XqsoyMwJPeQ1msurq9qHLj+gvXFBJTusfFdKVKkpzfZaMVsNSWyDftnpzKCXjY5j9JlmCLCfGNb
Sq28mYZR8NlIqriC92Ucn3xbHUk9P7U5jHRICvChBfc3L2Myl3gMX/EM+QAtKc9+x755y+6HKw5o
31XQfftVj8BYFxCf9JGRoAGzCenH9+ydssr9SC4LTCdzeHTxjon2bQrAwk0WBisDGSr5TdSeWmwP
6FVstFhcdDBTVyk2CCbUODgBCYy2aNAC7oypgAGDqfId+8XSlWbyLPt3It3tbr6d4LFBbZWG8xhn
0LbQgNbAhdODFczfXqnERuliXto5VyUbV8awaCcZbfz2AjiH6bTK7GXJUWNl4Jbh0JyDgsE2EVCd
ssTo1G40Rt5FWtTWBndCdEbbw5LlRdQmBCXm7giyoeznrZXMau8Z8XM7l/Zdpih8Qzo7YlBj/czd
bU7OZK1rih/sGwNEI7Ktp/6feOEDZaSW2oymLzoqh/ep3DVtAZmNsawsXfYA+hd2RjrpW27lxYR8
tlSFPR2h35vHsig+Jka8R7d3vpWqccRSV3YcPFzX0W72ynbZWxZJUj+MtoGkcD7P2FTZ9eSqEjbD
maTPOHWbxa0fp7irlJWjiOYYQW9/61LitHI79+G//f8iJiYv0/+tiMn2/r1Q/4cipuf56zdN/rca
ptv/9J81TJ78D5RoyxO+aQW+j9L2P2qYnP+AleVK0qUm/zrw/0sNk/MfLm6aQFgeAdTAFbQnAcv+
V8Pk/cetLskCduXeemnc/6caJqbHfP//tcnG9aTnOiY4zIBv5VMT9V+rjdysxNFJ4IkwGR0qmTEe
Uvgxpa09FpCUWclA5jSJqH+v/VriLWLBJYaUbWKCcUypi12Z6lt1LA203M0anPYt/IcowDPoTshH
6B1nHKpGwaCpTDDgI7/BT9YJGaK4gP+kD5kAlERpR0XPTf0aO7beEuNE5A2nbhX4bIo0LoGqKIBR
WtZnPdym4UoNpNCydThacu0w4gSrEl8yIlDclydipIl8kBGWin6++WORy6QHRyjrYD4HYQ6GKUrD
+xxtx0+dE1wXTH/FruveLWyaxEwSTray9baFUcTLLtDhqpAQdLIy/A3Yhnggg+nYlRGGhO47aXT2
yGUx3Y6Sa5vpxNVd74wffmdG2yTu+qPEL8Kd6kgsXXN/GQ6JEvaRy0iwKWOfcYQaQO7AdRTiEIa+
PoQHy8lPhQyic11W5Oud1sVv2aXo41+FFPK5qkkbmy7jRQEejiw84Kc2Tf0FQNn6w2zkA8bbo7I9
eWoaWOHewJ6Dfuk6Rfw7m969o231bSJ4eHx42UbN7FwlwKzJSjN7LRdJLsKdC9BsTV5DbVVZxQTB
WsqUg/LNH1DTO0HZAy1A5ZvVEBEiXU+ygf6/k8jp6JDNrT3BeJqDCv4WdLKjZMDScI/roQqEuaXu
mKG3azMgO+lOVnUSGLkCg7bwDFLUXkkXgb2Jj+MHJ7p+nTV5t+qG2WUWZNB8x/a9qSp+oGSKL2Fd
59fRKLNj39FFbokBDn9dXUYNSg5nxEcJS4bYK9uyM1n1mlbU2ufl4TDcBL6xSxuHIRpq5mNlN80G
n1xG8jciiFpPT77M/mSlvyyR7VXUxudSJdGuMpay8sUualK1HfQMQY20MJa9RW0Dzksj9dT3/HEV
yVs9ivHBmdlKxrS8zGw/G2eQGRvdaD52NdO+CZkM0+GwiCumVm2P2NKWDHmw7BE3Lp1bCS4mbAYh
RjU/qiw3H9tyOFCr42yI8vgrFbs/o0O6tmUM+RAi4XmC+U+Yt4JrOCoUPcwuiYtwF47NeyMM8wDa
hwEgU8ZKOwfLaqxNPnocGeHyy4naaXekZcXy4/s+x70NNItWjvgmf6Inl03lvDidv+4jgpVFUX5P
03SXpN/FqOW60xi+dDBsuyjkQg7MeIDHfSPVmj1z6zQVP2A/N43JCoKUc8v/1Fs5Fear5RKU6GCc
RmEJz8DL0o1bSjZU5nG1lPuARMxxrEkRVVGWbZ1cvJSs85YBqkhNzjXBv3mGxjojkTAcjJzsfia+
fsS52m4A8IQ9qc5RJowgycbLOLS3ngelsZLWIRjsDWfk4ZSlz7kToD9H6jgRbt7cfFIUQJW1vzZN
sm9dmj+Tsg/wb6Inb6DqJCeLvMjoGitMwjNWVGfflEQxPb//GEruPv6YooJb38IqAPn6fDDIieg6
ct7mkFLG5JmZU/kiOI2HWBHGfnS2Y8mQtXU61FI3/pR9O2/MjjqY0s0wSg1mDeVh+sQBPO98O8HK
Nt+zgrRrp/RpBnUi8l1xSXl9fdeM4MApHCXmCgbfR7rbhhlPuygE813ZTPhaqU+r+03eohpjj/UW
ZjUfM8GlHOcecXpbtXuT7NEiV/R3zVJZ6yYbpuXcIB1gv1z0Tvikyh/8enzZOlmEZoJj0TLu3ACG
nl6Og/yYzPwBCf+3cR3y4SichhNM256BJxLNksgdMz7HbVY6yexVzaHLKeybrcdjPl+EDDFnnHeW
YT/JVtzbI4roMBt7EsUvQRbAUAlcAiD4he0YqLZVcrokC4aNeuBa0lCQ+oFsf2tso1BjjtGLA+ap
WyMxPiLGZ5gSnceqZMqVVgY58oRzGI+xt9MUY9fMAULteHwIK2Ajt3z8VGX9Pp7ITWIIvI3jmeW6
0eQ+BcbRdtvwK2MSxMyQZUcBTnWIHxArG6fs6nTi6ClYRwMvT+UX9nqUek/xD0u1Ed5H3e2uNXvh
uvVqpDWyS0tmuT8CTDUyKNoc4LoPQsWXLvY/AKZwSxTswrVZwfbI83No4b/M3UvYSfMaSRarIGai
CZrx20rT4Y39rOewnlTbwqvmJ7hzpyGytvBoUKw0FLswInJGBFbDDjWe4manfXhVYGop8YDWNgbM
ClTFaHfK8onSVvetdqDHMr+nR8C4cHM8ujq6Ksu/QQPJbIZy4IlrGA46QKQ7115jnOcR6LkSL4qm
a9Z2GxDhUu3Wtm3NoNZ+MSxMz42BX3eorACwHIBVzAXsTNIGACxdMgZVvGkoTuegkR0Q1thT87UZ
MqTmNAw0myHVwqYd4qDNTjHHtYqtbXYXQPOHNM28Q9IiAyeZx/8D5HsGtzQ3Uj3Fzz4hVioN7Mc0
LpHsed2biInSPITXcTDwWYFaHBXaktLqj2m6eRSdMB9C5sJezbNvlB+pkagjzes/OgZPrbFGLZPR
vwaTL/bKyL/ZO2ruyJgcMmZOjrKLQ48p1nUJag8Ciafnu+bKApZkSG6pMeYmj8U87Bx/XQv3RMN1
txpb4qZOSMB+9MzbH71eTmH2F8QeO5Q3PYB1SHZ5ygdqzOMBUSiJTiX9UVNF6/agIGs2/BgqbwyO
eBE+OQldPUcbZT5wIBn2TfbldsNhdHRL2rS9t7RI1B4prJtPA+Tyk/vRuJ1518N6G9OkJBAiH0qP
CBshXmNF0qy2+teKN3ozlPqmMhV3wjD69ei21XpW5cnBX1CQYTc1A6gWN3HjZ4D+wrzfWD17UeoV
UCEEbu8SKxfamG3DMajeaE8B7aapjCOx3R6hAXgrwG47+toKDLXWZyvBAenQ3mM1pBcu6e01tNxV
+ZfROrP2cdhs4mneDxZTorAHbuU0X5lqziQ8vA2v64/Mw9dmrMJd0T/JWpsrKGN/YgQEkQ30qEBf
XGZ9FKyHKNlPgbS3EIEPkwz1yutwr8GlgflYahKvObf/6kY1r8G47Zlxf/v479oqzNcOCeNlbPQ0
o7V3KTWsCw9/S+9gabSZqql4F7h2RcKtbte9g9QT9bSGeIa77oBZWRlnoQCCAFq8ZM3Og2viXbiQ
5jS+sICFzk3ILRVaY4yD8d/XH6dwWgV4vowCU6IbgOGCjrfKMrm3RGe9+fFcLIfCe+dk463dMb1t
QCSdG9uc1rOAvm1otgtJ93MZMvPUPI/gm7N8mZche2Imr/kniDGW745lww/hCRSO2MxpXax8BCUL
AtYDqQemiD7s6sFP71svd+DQ9LA3XIwygCYF7HaC/7aHtzU262c1heFi4mZAHuzWHp4y77Yn88gc
e2n0PhZnWYcwB2bcpl9z5TdLNghWhpEVwwNMYaO303GDDzRWhcmiZbzFVLZGo/HS63xF6GA1Umt3
bKhRWw04BBk+yvS+rpuASE21q2vJMK6xv1FnaJBKNDzIFtNF58R6V5ejue1T521oUbQLYFbLAo2W
8vmk35SOOx4EpyER1RawYJ2skzxDMvemZS0I348wvO9U3O/s2R/OIqXm3jYePUJJC4a301IO3SPl
ZGxYGPGq3dyCcLYmjhyeZ5CWmGKIFgwkRKegcoDh4OiVnxu7n4+JxuuulEliEJgsnF239RlRSX8C
nob70KngUgn8qi727gnzdDA0w46ajPYucNl7CgxJBNXzcFnaMdbSinWCYVpO+wGlMLXpHf0OlpBl
dPgNLCY2ZKXbdS4cue2LH2tSzvnfL92IaavQRz8KPQBl38nQ6DslYnyWxXgtVfBQSLO+R5tr7v/9
rjHNeBsnHak4cIoRrpv7qPwp4xaeUGfSHqUh2KO0c8t06TEaukXFSYTBeeBsQMPh4HOcbOd3sCpL
M3O2GucePjV1yiMuhAR4jzz+0OVzUgkUo7hrs82f6xhnV2lXwKMMFgdWoPdgyPL7uinuRV1QuIZd
F9aste2QJ/lE9fG6p7XYghaDYLP33YcWbPwB/jyFZ3gm3Sq414m7g3hAWFXWR1Mae1/HPl7PoGdE
FCzw9VXb1MehFUKOmIDIbAQa2IpH+dXE7rMvRPhQVsEPir+9bqmT4rLcC6iHtKzWfgxXO9rAEDe2
cV3RT56UD7FfOitSV+8hkPWux+dd9nO8pOUPBJwVJStn9t6IMAF0mCA4WpJWAq9ZeykSa0+egPT1
bbMe3lJyzMB76H2oB8ocGLJxdFfQnXyaFu2Qgqb6EyoXdJsi/1EM35ZF5IAy65HBBoxOZpC2PFg0
QtbdsIpHejKK3NykTFUAupurHAb5CmsSsQRj1+kyPdIjvHccY9iHHKw4Q6D8p8J8xEmErwkJu9Vc
gYOKNnq7PefZIjUwY3Ygm5nvzCa6bpieZGr/MXqKtq6wDplCOwdMF9x43rtiNlucS9HNvNpS3qfc
lZOMCJ4FDzykRwPSEMfP0JsZJIPPmr4zNxq2aQIX1+WhXnde6OwaQH6DXazrXoxAWZMnYQtzmZn1
pjOZAnh5ktznFUVhfZu/qSpyjpSXob4ziLZHwRVGx0cM1hsYzsDfbIagtb4q0Y/nEEsJI2AuAOYk
C2IZrypTtI5hS9pM9NOG53+0lD6V1vnWNLyJhnxVUynJxml7Sxy7DuvXG0Gr57AL49e+yVcGzkla
PORjYQN09+f+sUlwVyS26S6ZLNYUbPlXH6EUqw052wmD88oOxGeUzSvX5PxfmVWzgRZzdCLgw4ka
tx1x+7NJfAc5mBNfkPiku3Hy3c3QQ3n6get1AZj6JrQuSuJF84uXThAQA6NBpNRo+DCI6oNOhVff
fyVWR9qnjd9z961sbVC6gCbzCldxSZ5s1BN5smRAqiF/NEv/Stvngh6icxO1xb3hb/uebu6kzp2b
d/UZb4PcdX3WnEzFKVvnL33EWstADoWHZQB7Xps9lZ6ExxK1zQqsGxto50UQAmviRgZtaGnQPYra
1w/FHg0XAajWOz81/Z0hLgAH4SC7GcgigkHaHNJlLwXj48j9cTBor4rJN1dNePtUeYCffHuunt/G
ocJ+W5o7v8wucNVOudsnx0AImHTGdFEUsPSByUHBrL9t1nZ0qfiT2mhrHWFj73ofXavL5H/n6byW
21a6bvtEqEJqoHFLgplUzjcoy7LQyI0cnv4f2F+dc6OSXd7aNgl2rzDnmHuJCLnQ5hwmd7HqRZgt
BsJ8aT/PDvbGUZ7cHvm7GtmjxY3/y2Zw62DrODCk2fv2EDD+yciqrDETufYnnPWJEVrNcMCmsBNw
+PaLN4zhFH83SY57D3pIaHXUVUoHV9fUV7su7mNHEwiUUY5wh4SRpNvsAjxuvqMdtrlkC0ju9G03
xIz69XzC934KPLi5OaazTQsPFqce0PsZX73N4qHPqTCKwGqepWgwwLeseMVUP1IV+iwOx4Cq3vhO
GEid23p+lKl157fO8JCCnhCSJm/1bfhMB+4XNTwn5c3wu+TIDKfe9UbUHdzJPfV+zJDMKe77qbyw
fskafw0GpMWM/au3OM9GtrT3eMhBDA7EXXEsHgg6OMqhvMsmSQjNvHDXMjTYLk576ROXYII85hi9
8+Pgo489KMWm3EdZJFmhW/L833cRfHdrZtPh1wMf+Kb8zvHYrG/LwuZ425XRd4bIh2w3lIhkSr75
UbfsQaKHZgd5amHawJnn/fU8qiAoYyBaZzzELEN2tIoH6UIMiGNEnqxWRkB6Ibs0ExkXHx4waNMe
GCkKkPllWBjbWAnDHSRIRbTcW8S3nUlI9BDe52RbwT4eRzucRgQC/ln1Q/+Rs6kydBQwKbGmEzkC
LvBLnvZFWOGcTJdpxIFhrcQg01AHHxFqntNnqIUalUgyKOYrjaxYwxbbGRMLkYijABflKoW61iX3
trbH92xx3L0P78frBLQjtok7hzqfs9PskJ3eG+Q2hbOT6YOJ39KfSwHbf3gt3HbacZra20FMydrp
YWZGsm8n72gdVu9WvyNd6C6AWbTtKFcBdG+4l9lbxdO0O6LPDwL1DdNpwqYr6osJidRtnkGARtss
4RYjq+HFFZzdSnfXGpRqmY4/WAObvQYlELiI3LQBpNFdivlqO/fVZI+h1VgeOt1hebQyZ8SfrD+q
oSTpfhr2hM9KVmfLr+2s0U6sGo+gPrnCPu3WjQ8A9IhqkuQERi7GLRvJSqUSJOVGjDh0dA5E2SwA
sRX1HIZEci21W34TEPWMMqzYEWNVkomaguV2xM1s02XfEV6L+AT6XUbGWVdcpg7RomExj1Sq2GMP
GVEsVd01wq0bcHaWs4sTHXnyLo9YkBKn2p9LA2CjdM+qmj2Uqa3e+N4wPZIJlB1II+P0SRgVxnFN
RElKsChqsF9ywqxt6sVkUQasvTmAKDxrl0e17pbz2MbtARfSleEK85C0/zd0og09UHKEqaGqFS3j
50zJzygblku2gmP7UtwSHKEBYYTUF/abJpHzukT+iT+rb8mfUqxI68F5V9D2L+C6wimN/+qFJoEC
Xu3Rlzx1thpOyrM06n1NppJOwNUZsRlm7SpbVAQPGi2DI+EQjKvxYSYLFTVc+B9lL/9qQYqWZ+gT
SVOMTlHRl6Yks9Ch/Wjb4b5R0a+2qxE4EKOoWK+ad2vsN059bIwO6NeMDdNcgQcuc8j1Dg7TERo7
8H6DnJ+FMDpPAzwe8nEvGsbIyhW/tnD+ampNesn+Rs0wsrpE9ZkQP0pBMrw57kYTDHDzrRP+lDl0
0QWgpk2Xx2iVn9fzsstFIg6UsodxJimhbPmAlR6OeFiaxwnsdGU75l3BStOP/O8geB0zD8aDvXfL
rgZ9uLjwU9VH7OXtCVD4e9JNW+UgKRmA1HpMj+N8tE6i2cHs+Obc/4MOjk8aNAEdS0i5rRNgr1sR
PJs0SuE+dgHSVen3VyUeCYv4KBn9um5CEek0nxcPdP7OJGTM44G8ZqiA5wZHsEmBn+OBXWewOcFC
hDfPTJ6w+LIpxwa1cSwQiqXw2xdnBq+c+u5rVIPeznNxlXbkkdhsoSpawB00RhIucnxZRvXq6v2c
M79vBDn14JmOEF+2jYU6I/ZAN/rp1zzpP4umlcNGPoV25VITQK/P/OlRzdV06uoRk1aUHFqYdNs8
7kimN18nneEVS9XFrrFP+t6TQFtyF9PQJ4BJj55d2Mxsx6++ZMgB7oyghXllbKD/5yDitgl4fAJY
3nys/6XaYkgy/rS5rvbmchyG5N0zOSMtQ0GpLbvqKFMmKo0xEJlq4gOJKBUiKHyAIwixMkhVymcJ
KSrovolZ6JtlvlkTFjc+HdiJt2KaSA5TLvgcNnxbm4SluiOFqmR0z7lMZUmK6i+Sl+XgB+XLohP/
VFizOlhRQyXZEmHjNf2WYvK3TLhFWiYzyGSyOVQEzmxLOpyoKbtLPzZf/tCc68FmGcWMd5sBEgkN
TOYpIoBJKnKq2WUjJ7rOI2ye3HyPzOq55X0jBnPPCv25yNReIX6CDXGNWEwxYgZ77XvWs2MrSXHf
cK1OXOMu10ILqJzZijPi7i1OclWkBxopgomyJaAuPFl6zSUn7WXLcKIhMgftNDlGhIRKotahp8ku
jOPPKnCbcEFlhOwiQs0QH8bE+OAjFjrBY1VZhIh2x1o1017SvMAmN9dEthTSTxihatzbaw81ZPhV
OwAds4TQ1QVfQV6OQIip6CZ2m61O39nImJs1qE+zGaKhJ48o7QSaKt5smvCfYuCvU+ZeaCQRn7wh
PWXujPmgMp59Nb7L2cFWWn8tMPESkn5phrPr1NTnNMj/9NCEQfoQmeQx5NlO5DpX6TwB0AxBJT4r
lhA2EbsbxnHxIBm6rmkh7QBfVPIPJugi8NitxgTAKDflu5bA9IW3sHdAGwFuRVuIWDPqFXIp7EzO
PDp70yeyIwnitxnQxtZpkGuZ4uBHQXnU2FNcBOIbA0jxXR6jNwsGGhTXxAzmN+VuIp9hHzf9qyU7
+L+RsC8L/u2rqlnZtf9yAxBIrp5Mk3vFwVq9dWynOkwoTvWc2Ch7i3Awq3srH/CgNRZFZ5t6G66t
M9oh7PE9SJ9AWrd63fi6KcAuFUxH/u+gezLe2cUEeEkc68n28o++xo1nqQ4IqptD6q+zI0ts79Iu
3utA6BonUW8zREy/3ezsF/LLD+RvmQvoCZ1rYGMqNmB57oeuAclunlzYvCxTvRfPme89k/zruHfD
NMKnaUbOvJWuLUg4YM40F4XH1eT8G5ECbVIu1YPheX+nhH9w6dR3HXMNhRqTzlTcGXbMLShYCzNS
TEVi7Bf+HnvsLyDr0uYLadrwkjMu0kXBlCqBuRDH6/PTGPoKP+LBNHR/GT4GuyFctNIWPP2BCx+D
0TFgJcha6rUjxXsnJE8NLtQX0DEfwqSbwJmNaq/AuJMTo70p/eKFg+ORU/eUddOymuPW+En7D2Nf
DO/m/GXmQ0Wen/HG3gpeDqlbbtmwtCb0UeNgm+vAQngMhjTLSFEA4nQvPP3p6/pdkhPkpnO/YYVr
nIe2dTZeApCvVMQJFp59Lvt7O3CPuFS5/YMF2yFB6DXRYDzxfbqLLcbQdfUToOPCqYyhaPTUyWg0
hD8Q0DzzSJBC2RJQYYngnTwTBw8b8UzMlVkK9E/SZ/iegHuf2/vcW8MCE70rCSEBw7cvBUnyy0jE
WQs41GtMuEpteqdszcuSkNk7gAdse1khBvo0yPkDkwVmRlTW7WQixthZrsBubGXvqEeq88LE7FQU
8rv8z2QhQXF54KkFnkgIHeKau9H3RCDOrnGCFCUUNAaqVRmg+cWQ5XTquSuxtpm1KVl3I8LCYjE5
AKKEA6eW5t1orGO8NDfpk6xNDhKbSljkuftRigBtsf3auNG+a5zl4JIRPMahGRlo1WFXuIta+Vuv
3rrmh4PvRNlqIWH45cZEfeUt1ge5NKGejA9GJRUj1BMNbH7sg+bBQPhPyaEe0xarrUHFbu76Qm7L
uWLYrXx6fl6hCrf1GGU83mlt7qBNumGXBfeOX7/3lJdSi9uspMs/r/bDgNPIQgN4hSxMb82Z6c9W
+cReA2E6q1u7YlwbmAEYtKJ7zHwmjPG86DAnsBZKErEgugDal2MUG7PuFPnI0fnhR6B3L+ky/nWY
cC/JGgns3uqyecZVSOeh8pw0BrsMM2c+mm+mB3Cy5zVbo8pLsHngGWzXvY80LqaClKaBtspFqcna
i0+C7YEbcHRwtiWW3Km0vS2i33FMd1DLUBqSNNWZjOt70/tMG6HPcdrcIGtKVmp2siN2HMBslz4Z
cQGpasJZpjoHFYEDJhMamkO635IcvQaeQT8OwdHv67M/9vUlrf0vHKDuAWXmxijW3bA0IpahBazl
0frlgVwtrT94oYitmVkA4QIxHwiCfBoBUWwcN74utJNEBCaXVdyCaOEFegtVSZNtlzjYw4MUd3DJ
qpKcGM2xlA4QCui/MdmPE/hGZuCdwZhII59iUgB5rTL8AlYWyhJ7esN+Plbwxidvn83i1QNNyp4U
q1ONd/HQS0ppU/iXCtQCs2VwaGZ0h3SARqtuPwsC4ztZJWHREt2Of+wh1hbBSewiioV32Y1WeATS
0g1H8M3nwki5ms8YFZJN3ho5G+5qm86dgMwJRxlNLodeZW8NzaplZCR2iRCX82OQ1CiToL+0re/5
Bz4oCtyLL16U/mcPzXen8Ai3PU6SXl+L1iJiKsbwlgyarBasfGXe18AXC1zYCwY91nk4XeN7RYDT
aBLEO9CbbDNveJszccgs5ktO5WKL9MsPgpUZNiEIwYxA18OjXZk20daAk8q+pWckksPPhgMYIVJv
iGFknBpsMhF9LTZ/2oCJCRfzyXOm6FI7E9Fg/ygE0cwyj9nY3m6oIKQZfYTaRJ6tTH4i3KnO2hhu
tVsjdOe3d3UBaWLwOQvsgn7HaM0dn4IZAzNRLTVGzfmTkeitTCayRYHnbrU9PDj56J7qgDSBILsw
CITMoBGaprOvufnKs2d496IxHwK/JeqzzYmx5HSPEbCdtQXqLMu2iiCUdwtkfFKLA0Io2h7g6XXk
3iaCZ/pGnFQwJmGeBOW+rspHQJEP5E9bBOma2xQ1Fy+6qKi1Fg+56qjoCMwEO0F7UbHDHnqwGW/M
l2FunZDH5V+GTgqDK8qw5i1IjT8yQaqT2DU8H4l8Zfb637qt5ZaQqpeS6MENNqQcScAK12XqlmsQ
V4Y/fAFs3UE4/C46ms3FY7ojRrZQprnKuJ33gRHBNW8FewLFDU5YccfQZnQspGWxfwYYtW7ksxVR
2sAiXD7zQB5F4iG+KhCxIqRPEKEzeJ9uFvNr0kxWsZb2IZqhA/RCFZdccW196aBRZXinPoDnPFhJ
/MeIhnMsoAqlPZSKZWQy2rIzYDND9YJvdwNY87WsGRd5AcqvoUNLhzUadn8VAqzmiIiyICQg5SgM
j5If9ch24XPserss5VrwmRXZCMSO2NM+KJ9Il6r7E4BZ1H5wgGI5rcWpUZKOaX91gXVsRhIAynvX
iMZrYfbZiq59U9NcXNLefG8T/9PULSiuT0XKxc4prX88Xi+2218NE5d/U6/xM9Qtpdl+DgQubztn
ekBWtQ1ExVaxC/rQj6dfa8z+mF3wKog32JARsgqpKErjSmyjCfxNYTr2DaY1YST2Q5bO1q4dCf4Q
6KepPIu7WRY/zfAby2JmK5qrfUbihV3jiPKtLdSEnKjNt6Ri/BOrxabV4c1TrHJDuOrP8RAlbw1U
ms2YQE3Wy8JF1wYk2Robfli6p/WH2r4Oj6oaQFRuJ7fKatRBrApysxwA53bZQ5f0DypCB08q3Zf0
bB5rEpfLhSHGKOxtYKyebWT927aRxb5FMjdFUXuW0PY2Ux4cvFX3bfZqk4wVnBjPOjgx4NZGFKd+
WKxwiNrnEtriwd1ZbeM9O67Nn6hYGph3Qi5sCCYizBg2XbgYjgRLyn05wrUbJ2ukFvsIaJdWvaBK
vJVinyk+y5qlk+yDh05+pRHjq0JHWUjizoydzDXv2o68i9wDSpwWY72affAONt3ORvHx4DvtqZOk
aBT+LSKJ6k7Yx1iXv2ZOvHIez690T/1OwvXfagMsN2mtEM5o0ShB8V+z10UrcI886NIXWu8xZrFK
itAo8Y1pDfWptkHODIs3bhhaskemHbhINgkF+6VNXfWkjavMObP2fhgdBrMojd3LjIcsAjqpM/SO
NTquyl5dvQFJ9XHuPnZHPB1qqwQJlrDlOgLBEzQ7EjW+WLcsyuz/ShgVISlmb0VjNnRl9CQspabd
bFIGudFvAKJnO9XpRcddtsOoYx3sdDVLgwNmQG39OIBDkWXRZ40JIHG9GpAp2+PYukTL/Ds1FwNb
yIUQy9A0l+IymsvetiE3NJMFOSJJb07fAFywI3JOy+jvAkEcirvNpwAJ0M0ezBP0sGYqDj4BZ9sR
9+GGrpZs6ni079jnIgJlL6AGrPQrkKWqWjw5Fjo8Pd5RyKJsSMrumGOYO9Dx/LjB/NrPC8c68ihZ
pJ+RSqyDIV8LOawnZ9J89zAcOm54bvbkPl4N7HOzpy2BEjZZwRlii34G4Wx0KmDzpnBStQw6OjKx
c4sZjOHRixmIMQBQshqsyHGbPMw/dlejrvHIzG3i6W9CvBKxnGySmw66ZxLfms7/8UwES1UgiWB8
Xvyuf5nxXcROcIwTTz2t3dcwTMPW9UtmLwmBbZ2Z3ePzgLo+5X/tnk2L4CbqjSY5ZKNPTqKPEdjs
10qzRLs2Z625iTM6gKIlxb7NV3829Iyl55ka+nna5EP8A5jilWIHYO4qVsUIiaEmJo4anfWKY510
He3RazDyJ0O6ig4JCOxNr61DkjfzJXKCv00ts12Ls8trxmucMjMBUAF6YJj7UKTx/SJxv01F9DzX
7rT32eS7KexQ9g/zanIxzVXUXPSXSAe8+/xGErDExf+xsX3Y7R0CKxBk8A88MjmPif+oZ623vdRv
QYn9BZJtzzIzxUTDlrAowyZtzpYZfy5EbDFq9FtkvWl7DiJ32+LSYuE0/vS0qdsobfKvYXFC1UKm
mROjoctitjBjRTwOQsAwiaP4e8K6wU/YSZGJu3moDvhBvK3vgF5uy7e6LzCqpP57SxovSsgNyYSv
QII1Sya1xflYHAkpozRHDCAN/p+smRMjf4lVsqAeoUy08J1sqK132Vh9ygCte7uQj9QGb8Qlx1Q7
oJ9nInaQN43IoyWuR5n2O4gVDsvevuLcMA/BrPprUeKXiRC4HTK2h/QOjIXyjmJE9D/Gf5QxPq4n
t0VThBfQ2ATpM9j9Hryp84nQ8LY0XnbGRoPj6Z5E9PhLDNHHYKGOnpRxLerBAVKw0PG41ziAceu6
3OhNNsK0SJaHdOnFUxtz6jMWR1uI4pzpu32ELLTFdYhULx5QzgXz2c2jyyiN9t0q/+lFjLvRZCCt
PX0pMtnvljWjY4zwCYsH+4WkJDRazb+UmJ+N7qmwq7p51ZEgFCbgs9BZ5mXmM7ADMkPtZZHLHE+P
mNZM8noAtpVSIgC3rL+1ASlfj0nElrLEZZOTq9EnSdglNzMGXzF2JdveVrwNXMb8yOqLmWv5rMgc
yZVsX+3LGmbdVQsg2TJ41JD885pFLbFQOMa65dMrC6TR+ULlP4Btjeb2OGjjG2XNn3JZHqH3lZdh
+pcm+KUgVmH7XzfrS6GOQVUIlGcfhpe/zi7jPZLZ2ix27oY4e1ZVwsa3t81zACWbWHLWG3KAx4oN
khYU+mOtn4aW5wb61bxrYBPVen6Oy3lnmG59sOaMIDwGCeS/0cb2ZGvm1s2lp92N1ST3TVf/AqDc
S9RZL9kyqQ1nGWPc8cEmB4ItZrKqbbsboYTPo0ASMvUBHWMWHUw5ekwXHXhxOQBZV794E4IXQ1av
qbMA6cV5qYe0PkK8Jk4mXWirSrX35LysPqaWXsSfX/MVN1T8EwRkgCbovl0D/TGxdn/YOra7amm9
Q2BaXx3kyaXu8rOygnvqv/yKN3PDihX9dAaYZnDlQxR04lGuXyICX9Z0UZKHUVrLJNpJ0EkmrOyd
LZS5HxfxEqcLebsZqK9yJPgrRWVBnjm4EOG+945xjGdIIsIwtsr3cXMbXXSIhOFssutAOXOIRr/Y
dot/R5IZQJk0b95sRsMHD7YKQQ8x0rQMbpM7Gf0Gzl8Nb6b6l5F+gsIAES0WQmrLYAMF8cHx3Da0
yAxg7vbNcrPdDS1q/oAl68ao7YK+JaIOc4tj1fpya6QrA08MbwFndIjXZ76apSA9rCB9zbSLP7bq
UYFTZwDXtTg9uX9Kn9sGbki6NY2IBKCcod1kosaiaCuPbVR/kw8uSFxnfuO1j0YMENYTyXQcpya+
WQQUTD3CC6kxzIDVf+496+oOOBgqlCgSQ8hNIF7L+GRZZWEy5SJxoVEwJqdeP6RGCV6rK83TUCLS
YgmA0lztcL68ISszaRZntIYUF4tM3E/Hml+8gSeqa/PilBlIdGPqmSYpLl0GFqYrETxjLXoCVEui
A7hRvD1kcSz8alHdXYPwJbTWG6xZQbTsi2n+m7BgIHLRhBGA22x2do5ZulO7NKpe4VIvh7rf6lh9
9U4rDgbxgPkSfDs8OchjTKQlsgFmaInftrXezOCftNnWWF61K1BzbFxCT9jpF3/62SCkwjBPMZgc
uyOqwNXiparZwWfrHHNWAcQM3+Dzo/L7PjG3nqvMnS3H6EDNwN0LmU60aD1Tz4/2BebLQzGgWvb0
c1WMoe/Y+mwg4QljI72Zmn+ksDnf8kW726ZMXhLZlPtp4MYlYvB7tEF01frZalnH86erHWzr7I4j
sAFBtgnIDw/F6P8WRfZlwaKh5Oq8LRI09gUK9qaGko9HEamzZBq0LL5zlh6E5cFKEM9+oJtEiWRR
4vvEvw7J6+B1P0lKr+I61W/aBe1ZeACeixlzhP4cNUS6rBkzoi4bZ4WDP/Sdu2zLdm+4tnrN3IJM
MoUYu4i657xwjxGIwq3BWlVKksPy2Gap2S8l/z06lrhEigafinFf/ehVi6BACztSp99RSr7mi71l
7orQqqYowwlmbeg22dLYKObZoyE16b5Wu0MOjeGBd5WNTvOE9u8vfFJ1ZEGl7pGgMuxMcETJ8dzX
/rHw509yQ7wN3LNnXQblQ9OJT4iC26hjnyxjL3yI/cXCjelznrfTqewjfABmxqw0EDk05fnFGJwM
U7IfbSeQ4lHfvS9NwkHlywOZt1gesg5wB0x8MTEizw0051nfPgG/WM1fuHARaZ2XSVInxOMb8Az7
0njkg8yd82GvnHVMoXjR4bV4C5wWevgHYhomNgQA87mjrj6DUkdk9r0psvcm6vlEpAQQjp7+hmmW
HCZPMELP0E1g88VpJ/vQSQr+dPpkYXUHQYFIxIVFs7HZ0naJUR9FV5H5rkOv67p9saCJTVMmT5Zg
v+MgAmUb9+6AuTkULJt7hXLCZs2NjPsJHUtDDk77l7W1uVnSbOfoa9sG/8rZQ8Btp1iNWOR8ikyC
WWa82K6ZXFPd3NoeKxMmataHCfrQSSwO9gnI3K32fmrq9K2Xj4BhSWDfjD8dOvyHSlwztANMzP9l
ozpJMzpljEQNhbXQx7DSKGj4PdoSt6rELSvzZxQZoTYoSBks5hAGsnnfJTC4RWH7G7dwEBR11Mw1
/vPURGVp1fjKDHjb5T6anQdwoZusQNWQda5ECnfufeyIrYzXtFx9ySb/HUcYG2vTDVb1CQ95oF6M
iqB1f8JdkCfWs8gdM5wj/o7Cz9A69yo7Cj2pLeLf+hws40MzSnmTgQoDh6iBfHgch9h9mVbLFsR9
IJreWXRp+YwAozhZDn3qiFbp2cU+T99nLxTP3h8Cl6KvmaUhZhBmI+wDG5qoMAe2fIvNrAyjSeo/
GtyJ0cz5zzKAYCPCw6bxjL77LiDpWwwPvuG6p8YY72ZMdkd2cwOvTUylQRJYSN/MiqNfJ5GLoHYx
M7HJ/fJ3srh1bd94ReQp71OXRbyjhqtHEOp2mfIiXMCcDEMVnBhkkM7ji/bVW3P0WOnsAlImQk+V
6JiJa0BOSLiu66YMoKx6PFoOLo/CoWqslzEsQHOuow/r6QQZg2TbfwkwZryaNcPThzHoX5ImZr7u
Zh9dZZt3Y/KTtNTiX2wSqKIpdEWgqntEy23R3aUKk1uhQDUpL0CkPL+DQkK1UtmHphgoJYtDbfXY
2yiJGnVqs+4uGOdrVMWv3RBc8ktmOGvSOO98RY4Avde9bkl/Xu2hQ0IoJPODEIX9R2njZc1JGDBY
XuQD409zZN6gfq0peWpwBu0Cs2AVybRWk3DGisVcrn40PSEsk1bsM271vjN7/q3k8MZaZ4fR5E/V
dBgDwZ6xxmasS3Htr5L7vKh02M21ceFl+mZ3nh0Gl4mV2UB4lj6l/lT+JH3UXPJa/fo6/6brLQ5m
Wpy1IzD72Fc+IH/kiKzPWRnExFs82XPA0Gk8DUgbJPTxre6Hp6SCbh6QpSP9ZtrUaWs+ak2kwogx
Ce7VzXgtxVDfoiJ5b1vPf0SRCNhNYKABNESRatfWMeiWC05isjgMn9J3TOQR8h2utpgMtm62zypK
UA1yPdrnNW98poI+LG1hnZNisCg3nf/33fp7//1S8irsy1K+VUuAXVbA8a87ZEEcFMW+cjJ0Wbm2
rxUL3kl08wGLEyrLydHsxl0UT7D7IKxN7jtoM2tPuqZ36fPOv2g/9S+iKb1jVrZHh0H8mMpz0+E3
bmv0dSJSnGJWZKYXGTXphZGRu4/L6FXqILpYVmGgvW37EwF4O8j16eW/L05UZP/77r9fysV6SQx6
griqSzToBStYSqkNTQa/JOu9+t+3QyRRLuR4JEwX7J9noLWtDL3vRl7GSS3ujkqOQXVvN5esuQpr
vIzO4hyDUVIMkg8fu2mC6QDG1dC51VX7ddJtGoNoicRhkB0o0z0HM90BKClAk3wpiaLdYw8A0OVW
J6F8YuMDsoJwZ2mUbMkDGuH82BpeTUiqfy7jmWHhUoQa/yL27y6dOUQykzV5RPZXg7Luwqk1gNHe
OX12sApPnMYeRQLpJx4iE+dYAsjmWEEHTAgJXo02CowQrZtxcdZX87/X9b/v1oQpZE0jRrn1nfrv
i5qc21JjrxDIiVkEkUNJNbyLI9Pi90DLTb4dH/E/baexDy6EuH7pHDvE3J/SEmYNpP2OYmMMW8Mw
TnX5V+KDwD5IyYfInsl2ap5NbArnYA92btlntvVoRysGsP/rpkjKmAr8ddH/HmQ93uzOsjA/mEA+
lukxaBnI0TKQKzuBNS6X8d6NVlJfnz4Ga4xJ3692NFSPeMPc7ViNW7cs6l028GimzBBNwGH+yCZz
rBWxnHMEDa8sVuQFKtEOIIRtnUcSRDdBPtd7pZsR7sjoPkL4IGPJjozdRIwJ08amPSIwryPS1Iel
d/bzBBAl67qjWWbj2W5j8m/Hkbe8ahnKRI1JA7G6JyTYua0d05LkPS6C1oqW9dP36xs+QdvN8AZG
kjQZy4bkVJnVKWZVI+I+YO1bE8gTMe2Vw3T+33frL+3iQZnWchIa+JOzfinW/7ix1bgleYIOaom6
sy7JuaUaUGZGON3wlrgk8YINyne+ZWU7TEJDQqYqVILB6MNxYa8/tx3iiiwLUMB5Fi89lZSdcJz7
Zm89di3OKK8N7qqgefGRRFz8WNAzBNQ8A7tTqa+6GdyXhsyEVX3ok7JLFHN/AR+N7rK1atbcYgWq
BxgVDcZ5VZDKZyDEB2LaGAXqec+keB94EOuwOak3Ek5eKJq7ozFkzrMPSYvQlvrHdBl5a5TiHHsM
oVTvOQ8wRsHbqPclXqZbAOc1zKes3wcORg5qOB/tIRCsrZ+RsoidNg1RNPCkOLI5poZvfMzB238G
Y+nWWBK9SR4gOkRMB6r0jkBH+vVPmJbDcUFdwwgsnvaMBNNjiWPETMrxLcstew8H4I6J/hQi3K2f
RLY8lRGsoYgY1+dhVZ/HlCGHxLbj13laPrrImnYNKT5nI22ZpzcMufmbl6yLIoQhgoNfG2V630bk
BCqH09/1byxim0OxJhiZqKXwboLFzYYMVwGr94iGmRhiJNFWyjkq7kXWGZ9ohsUBQJC9zx475iEn
MxtkyArvVPhKb3VKCgTHE6JPpjNyMu7XUnLxIRXBXxyewITxfMmzl5KW1+m/FkFnXNFIDcymdM8t
mROlT3CHVVXfqiuXg2cl9T6awMckMSnPnUrjkwPD/FE0iKlj/gbbjmfGCaK7xPnx8bjxoudX4Eck
QSVzteVDGBojsLsiRr9r+imYCKEWRQHLJE67VfYIFBPIZdoiNCZpOOGR2Ko4IEmhSrNtQcD70SmZ
3Qci9Y+LORkbGLWMuXEKorrcR9UMENsPMZnOO9v7Zm5mP/q2U1zn2HyqFsJvPDmkZ5ItnZuM7b3n
D3/5qTucozBme/sPIKrQt7S++NQefLBVz1DlZgRZdU5Ynv7vSz3L6KzV9CtxnG/xyl0dNkVh7fQz
kToU542u2A+7ao+TbTNE412eEMI5FKN7/t8XqcQ5sVlcJih896SmzOzWTw5apE08lqRoO18RS4qt
WeBv1zbRga5FJpcHszYfu/zIo34uLezerCAMlt8o2TpskxSYSmzsuII4ntjqwshTXVrp/+Xy5ymJ
tMnqj3PZFtynaNy5rGkH3J09iN//3d22YkCrByI1GqqGi6ca5/Lfd+7//07F0aMiQugQFNknC0KX
aAUHt9X6pTP/GGCoz41ijvF/hJ3ZbutKt51fJTjXIcK+yAAnF5aovnMnr+UbYnWbbbFnsXn6fJR/
ZO/zB0huDMuSJVkmWbPmHOMbpT7BW3U1wZAYGlBsnXK2IhzWIADyCr+QMzSA3Kxu44mrRU7Vsen7
8WQZ8XR6fDe25C0kHI0rfWCSj3qNuatBVS0nki6mSUfOjcWa7rk0wkAa4J5ak2FOGI0/ypmCrIoJ
EXcr4sQfX5Q5mnstN3ZJMTmoQCBw2SliIKWWENJ4EQmMcE86oz2nS7oJIs5i003Dv37dXp5Iqjpi
5c/PJXueo4MYIKQnw86l9nbMYJmZxd7p7y9NqEqij/bFVMTnDrlTIkW6DclRfMR/VhAbFwVZePr7
S5c74ckegcIYzCtd89ukd8c0IS5xdNl95s70069m9LAF3JLen7nmdmiqM7/oyU/IYWTMqLLm6Rf+
IhIoWo1P1DzT5gx3+ZJDGy9PFWHVrYn3OSilFjhdxEY8yU629VKFc3TOuDyi3ov38cjEy1v+Qian
yflxM9wBDvS3cTx+c3PI27hBy21Ccx4ZDwM+MnECmG7yhGu3pek0xnf2ddWaABDjhomV8BJSlhaU
SX/wQTXuSAC0LobsykBlufsaynKJz2nXmoCRNXfznTTe9JNe9ZGsG6hfGM6wq9r7kgSNn3QrR9J8
zORdH2F81I1mBW6tTSuTuLRtFibG0aaNOYQqhpcCMTuVlBqxbZtwH5vmVCEjI6+NMdEiA0SG/gPI
PZJTf1XORv87rbsAeaT4VWic0rVW6dexbr/5jYGOi8DPZ6Ol7cyx/57A6WMtl0E6T/xLB9Y0Z5Gb
KcfeNeaYXb3Oo2XmVDsUV/JoeSQFiM+kN+GRw9pste+QEy+1pjl/zRWXkFTpv7TlYt064/QmR/TI
0ShXrLL8a2rQaAAJ9X3WRsg6m3ZaIw2A5UB9+KbVefOELKr/bVGpdtNifYjL9kwg1SegFsHEpUJL
orMlb0tPXiujR9WJT0M5EhnwbImVMJEua751L1El3Xm5jEWKnZVIhH3PLDr3is8xEET63Qny6Jna
F97ucS9yDFraoROdH7+rh+VBTWX8kk2d8S7T2+NBQFaSm2XNb7AWnbsR5viFdEDFjyc0ZDSh+rK6
4OuxmjmvnUbou8cTuuBlocsa1unxu7NtHksUCM9JyoFmjtvHTycG8hAp55fHM7igKXA0pdrT46ao
BUHuQPS/3j9cM5uLAUPnx70IYenh0B0/PV5OzNXZHsIGe3DT3ZlIPR6UDrZ1czzj9q/3wFaY4kZ8
3RmpONo1HUz4r8dCWVpHtIF3j79uJjUOI1JED2v5MAcRX12/jDGw8kk8fiT8OnkGfnd53Cq7WZ6Q
xbOFWx4BV1Lu0sFglLv8ugPIMKiHSds+blKHCEh1vnd8vJYjnFstTPPrQwfNkXtDe4+9qHsWqUTT
xTOAOlCnSaHTedwEasyAcvlIHjcZjpeBP7f21+dq2gzjE09hG1x+N4Rb3lZl+/X8WoFbp47ulUyt
Z4P/y+MxJsTU02RhBn68fylTA0gvUuq+7BFAiNY6GWburCsEN2zSst9Jg0iReXT9QoKIJKKzvz9u
EbcA2lFjF+71PCBWV6cdxabsaMOQMG++u3V0SyzHv+p+ZL1DeNlH8e+sS8T1cbflxs+SNNWvW26k
Pyd0PYk40c13JtEvVj5PX/e1/FmEpvVft4RqX6GyEMK7PFLO4tVkzfm6rx7GN4wS8utWOuXvBrkj
X29AA0Hl6GP0dZ9btfdkmPyLK9FFSausNnEUE5NpjVfMCNG6DqsaAyc3bbrxIF66rV6Of7Ssa28p
gbdo8Q+5VaE1mf3d3JnaxdASpvSx0neNE3VXpq4d+47FWqYDTKRwdIIxauprj+P/6EbaXrcXjgqX
oVVDdtSVeDMPDoy2N5fU9t4gA34h5y2Fl7uwO1IieAsm5Z0bJru4xhQNKu1USv9dixjLwzr3kYHW
SMYrJ60OoT+/2CXB1R6bYy7T3h6z0XhlHm/vLTD8ztTbl5wQ2t0s05+PW48v6eCmG6dGLZzr1ni0
S7i+0mevZDOqj6pSP2iRc8B1oV+iVugXK1UJIbJXOSDysDC5svUNfKBWbAh8nDsDf3xiIkOpKkEX
03WWIU3irYyH1T5x7IuB/HMwJvPklzke9YgEXMXwdcbByyiCVTf2O1qBNHCemt5OtlGa2Zc5ntyt
hS+UmC5uNrNjXWzvytRoOMcZ4KGsjEhlw6BEgYOdAgCbezEz212SQrc+2szjENb+TovdT2t5K4R1
OpfHd48vDh+RpBu676hi6Z+VkJgUDi7Yj+vH59S4KjzEFI768jc8fhR1zHxbvSFZlnzBbdYgx2ol
Q8J8nCPE3QlxFB5gYc3Gwv5U2pgKyglHi2+68SaZwCapPukwLOvDSjXtcM2EDDetnqJjj15auj1n
b3mXj2Ph8V3m0VpzaMqvHzdNIrSZW5m70UjEhXn4qRx0UjQpan07QqaLyfxKXC6+1n4+pE4GS7Mr
mYOmuNJ8yB++jZkdES6FmxlexjEmPkTMWzKbPYKQKiLvIwAHY9V4p4lK33jWsrLbW0J811QNsWlG
VxXD379+fVnMFxQW2UbHN0U102+Zv0JCU5VEkur9cX1IFH3PZjclgwDWOnrvoYlPEmb1Oom1HSlZ
L1OnxYFplBri3pHYXHg8SjsVVLDbzkf7IXTYM1R97Gc8HxJcDqkIjk3UQA3FZ5x39Q8lbVKx03zj
yzv0iSfZu9Beep9YW/2QyuhAVwSWc1kfxfyMZSNhsmxfIvotTOTGyywZpiB58rgIh/KgG7I46LE3
sYT8n9swu4rD3zcjG9Q6k+bCJ4cjHcd/PtRcfv/rh4+namENoodcngptGAY41ZlIgL8e8W/P+/iF
xxOw5lJW/dvd/3zZr+/tIue5/n7YP1/B5Ahpjv98tb+f/vGdgTynOf7zr3i89OO+x5ev9/jv7+ef
r6w/Pqe/f+PxZ3695OOH//jjv17n//ocvp7t3x/89Yw6OJFJGYiBNJBXUCD24MuiLRSG555u9vEf
X0b/lujlMqb+MxBxPdY6Bv1Z/qYV3R8ao8+wVmF2q2rjSDUUsnn17tARxWEyr64rqmNlT9Wxr7bs
azArSURWoiQvZY6qo1q+lKNVHmUV/UVrU23catli5tpfybIRg4IrNlphfoRC2keRDfaR7La1oZYI
jcnKDwiumDV8DjGrREV0FGwM88S+1l+1NbbIIerxJC4zd/TTR6hFiFBz/+QRlUoOcBYf/api+uCn
iGB1Iw1KHzi+5xj56fGlsMIaU0Odr3JUEMd0sBj1UAOt3WW7qRcxdpYCV0jlJfdsbCFOoMQ/6w3S
ETQnG7NtgOi1hHqmE5P5Od1OU59iA+Rd0wg41BWj4mJq0ClCq8eYeCTe9QOXMfLiMRv3mqfR7DF+
ku0oDgPX9eucjjv8te0mc7LNbC+BlSxSSaqQyVvdW5uke3Ms0WfJCStyglYx7761tqXvpwpOfmnt
MDAGWVe/YrHMEC4eHVSgS1JMfo+za0OrdGXP3i9vTuhRNjr8f6KVdo/cbT9BPZUu79abMi2ITfte
OGgVil7fmqb5YguvWDpw7zUM5a2jMfTV/HolWq8KMl3D1V6LkxeBFAypO0YnJsUqsk+96d4xj7UH
s/d/d4zXqA6WmQ6JDFOdrqsGYoKtWd6qtM5q2c975CSWtToxi/dSuiQDgVsLe+y3kyRWYJo9HC/Y
aRhE8msKYCqYlvQuumD42ZhqMPHrV4gJ0Oer/s2ey2zj0yhfiCLnpkdz5ju/9EENG4Gz1GMDdOhY
wOtlncwJR7DGqjsf09iKb61CSiEMeMMJ8peh9p8H18heW4G8e8A+E7IzWitEObj6LMIb833ot4Ee
OfqubUl7bNuB+JX8z9TYLexqesSWmvdUpdYtmgXt5Zm2WqhtQU2+RlEhVhnctndc3BhZtRXoHeOI
LocGdtR9t5cfDZD+sZRfbEjuiNSSWd0BavpoY4ny0OmPWgPUHawc6myEw7HIm+hmYpck0aPfmlRO
ZF7fENiM26LkN2yNjVwz8uHGzku+gIdwoH4WDblSPnL73RKe+PcZHkqX/iiZ0TGXyoOGETeyr/Sy
+zdRsrFmpoTVi7mPVS0kxszZ2wWUzbxHn+5O/GMr2rah23NpNiUBymnisbRrQI4lAtGcuJwZYs4e
xwY+85EzP2t9QnCxbK2YGFipLDnTvJEAEH+XRYxFNFLQt96Y/JEFFpwwnJfuPv69KSv9dWYkR821
T25sBEmLNzr1o+TQ5u1r1eN0cfnEENXrqDBBFSyS7xXOe/D2PZOfJvtWNBXmAp/Zttf12PABpna2
/ZK4XrsN3ewW14K45i5qwbfRUURn6EyZuXX7terp5KVhty/sMd94qNUH0bhYgR309Ha3N2InuRJ5
QmtErkLPfddrKuEOUzgNOvfEPAg3YIejfGhIG6/K4owfHh1nbrw1TTkfi6rHEKYDY8uteGOpnAOz
1P+oJv1MO+MD9Fael94qhRmyMqDR6Tjvt532HA7+rWnR8i5eOIVR/YmC42dX8EoNyKH9AMvDW3oH
Dh/WbEzI9g02irFLXz07ZTGRQKNeviEeRAZsRj/9KKRIc6dfdWJDJauNF1AB9Wls7XMSVXymboqt
DmfYNnfLv7DgNBdC05tLIdpsS2Yhl9LOtFEU80od/XEO70VclrqgYtwjHXIHRNMAgcEIr3Faf8ss
dPLCcbmoVM2ukzbYQ+GAK6GdGCjPvftt8pq5mOlt06Rz6NsvhYg7OFdkadPnpi3TYt5AKDlJ0CRR
4TsnQGZmj4Ofy4q18uLGwNpXPxFVbj01toBVVc0/zer3DHOexvPOmcpuVWTjRrU47zBlC7KoaKzV
UydWbaIOOoaCIOVkQHaGcWQU2rAZe5ecYaGdMoCS6BMEhELD7AJyOG4N/YYdYwFiJQgtm3Ox9bvR
PFoOcyIyRQsv35nkzqCKEuax5bCmsxzFdHS1deSE734ORmXq51Mc+5sir7RjBxoXhrjGVjhPum3i
wBG3b8oFFt+yvI5wkT0LgQKjYTXG9dnb058uXmZ3xtEVq8ADYb6lb8X0z56ZOznoJ0JzP5LRhZtk
8Nm8j7/1HqWwHwqNz+2jn5tmnUQJZXpCa1qYebdWKVdB5IHDc5O2K82HVTin+hXA79aMpbrBWpBo
EeYYGry/z5po2s8uq05jKSfoM5GiBtkpl2o8bBBnaBCg+acOr6XbD7uMlh25osIlwcw6C4XDPhva
HhWUfgLqmu5cLnN2bZA/P9OkFSVIprLZ5VF5i8aq2kunv0JmYaqv6+vBdePADcNvbtOPYCn1H342
oB0Zyc4qwc9lcdvuKk8/QVwJygjVRzsS+BzF7BLtij7bKFouyDhNfPkT0WK5SorUIl/0F55k1q++
5R7kcFHGriZpmeklL6QivnnZWG49Zb2NJFbifnTWtQAkXNW53KTtZ9EN5ZEuf0wp0K3iOm3+igTF
lqXrezmiWNRt5DhJKarbxHZv78xty6TdYFCqWTlSUYlUrfKyC6cuBxacgOJPFy+0T3sc6RKNn70Q
yLZqurCp3aUUbyKCiVoCsRt7NNo5/4Cir9wgTfS9mUHU0DPjjmXhE0RetM3J2Jv64dBYYboVRdkA
HO/xauXoKBvNJQvFfUfhnR+jme55NMfNqvF7TvaellhnumicHUmy2fyMKmaxicyY6FPsg2lGiFrU
1aBO2OeAH4J7ajvrLo0TkqG6c2ot+littp/AMB4sAcQq0uYk0J0zbtdwnLRADIWPqxsEuRW5y6wv
ekEf+k3Xi+i5U+UPvcQekVnvNSYBmqoaRCuEPkTEEQubIBi0l0yWelgiJN2y2lZMOkYgfG9Vn753
zJhXTr6k/gjcnJhnXw2nTWibguuRTj4Ekk+gVnmxyZeqI3UCrQAAV+HF3WZULFkyo9SY0lUJgpn8
LpPuuMIsmpaWIE1F/YgIfNiMkPpwUfsysHAMOmmyDafqOalhfgi7Jq/OKo5TMSL1pRfYKib8Iy1D
JaGiz9q86+yKi6D8PTWTtlsiEGZIDGA2vQhkNx6YNEuZDcod7T46XGEV2L3eH9wqqrbwYJ4Zmbnk
uOff56Xmda07GqKXmRwJmoECcmzDFaLz3YubtZ9KGCXKWYxlLlPBCfPADC/8dTx10zgFieG96eRR
bkNNORDR2z22fWPnYCuC4U4hgfXxj18SZaQZzSWbrP5VJd4a8Pwmw7v6vYWDbkBnNSeF+2HA4Fku
YsvJz4xN1bT5yXnznBpropuZTxiX6zX9hiLqh+1ol9rapmGe5KQtJFpWoIpDxrsIVW2FUUjrtHdz
8BG8oyoZ6OOHA9dwpzUB7CVy5duVtgGtdzEj+StUMzo613vL6+J3NxPVtuiWhBNrjK9ZERIZB2XH
XDeT5vA0DzhrUXWtB6MnwchDJUy75jJUI/Jf2MK5WXj7cdC1Nad617JcMPg0LUboMNhGPFmB1zfZ
UZ+6o6WP17KtGBPmS02gJTundg5kkbwue+iNng71eiI4w5U1jGzTMaiwl8TP4ooCbMEwk/kHfvQU
I5UhGh2fJLgl6p85CzRJ2KFuQYmcQs4VGJb1WtPR64AfZrJrtMtssFh8ddMW1YAMqjEstllBV68A
zG4aOlKrb4NdiiAm1s/wGaroFEWn0ixXFuDTMWYBEZgqVoTTDWfLVrd6kfTHDV5fu7f3fTXvDJAi
QWzE3nFwh9cRLtUT/Ub3WOlMosFfvpKviMQbVbXuqRdNRps6z8MARfa4oPKhArryQN1+Vl2PWjbu
8a6pul25TkQ4aYgLq/cDsyjqd67KgFyBm9g2ug7dnW9h0ZzhiVprhExnP6UAaKrFT29jAE4aBOSi
+FV3NJEw4OP3HOorS1HbWD/cKCVYsZscdneYbjoxb1CUfe8yfXEQ/AmRS+6qKAL8nZLkYsD9sIhK
Xve9fQqH+ENljnYmLoKpovT1taqmBt7UfS5MrmyK/CASEsWltMVnNaUJiT/wzxntLXSl2TyLEOiH
eq/9EU2TgjDQu8OeBfvPWLPVmMJCreiuYt9daG9+Jqt9nRnkd47ylEq04c5s7quZ9dtddko1BoOm
jUKUs4O+0nWMxbNr/RwMQcjyHAL0MLsNZ3D3lNgdR2iH9kwohpGV8QMTqg9wzEcz3frHocM5A4U6
fykAfxD5lB6SLCUjpvLUM/Ed6IHC4RWhCscgKw+bxPClS7cj+dzwOrBOSf5yWg06jCNzQwuLzKTl
R2XU3xDYYS1rXpUYyz1TSzfAAmR9uqwXrfScG23tFy/s5cVuw2uNAzPSpoQseapLUlLDfQhMDpWx
CVkTm4J3p9+lB8qlL4LOYj5RKX2kOmyHxBrfs7ZwNzaOPSv1ir2LGOJYZRvpiYluh4kAl/y2rVnI
K4q+7hCP8lk19DQMoapDYcHxdLwXUym4JiGBzwP9lKdEWFYAcUscsLjIHdPInRbaCihFwea+EMNp
XUN7PFpo0xzwRxGmnTLErBVZhFg2Wo47uA+Uigi+nL1NZ4w7S4z1frBg+4Bic4hTSL+N4TiyfVFM
PeyO7bF5MFIL7gEVWZwcsiSkBZGQuig8QqwoeVsq/VghrVBLHlaaoANO2fyOGYJBMwwRHlEM1sxu
RbNhdL908kfknIJA3kJA6+H5ZgofzjeAfSkoAQqdQmOrPnBBNI14pxvvtkzDzQj87qk9at78qelG
RQ6AeM9U+XNclGZNiDTTg0c5gGlbuV73Uor5wylweDq8UdxEl1LqfzJIcRoktrWWRBjGJ9BP+lxf
aWTi7xqsN3ROINSWjuKck52mJfCKaZmv7Zg1g0IvDGAlAuGB28qmzj5zcvjrcrLBPoBaCNOMDF8L
vCbaXZ8r/hOCPaBUBa6LumYt7NYFKJlNllXDKjTbbl9PyKdRWdHxaE3UH6jejmY8bzglurMBW3ll
ZjSNioIaZYYYaM6Qf5nYR/5cB0nTnTWw9GvNSf6QiVkFoK9KjB4YYIrKhK8UQaeGb7cpNeeH9Opd
6YxdkJqNTfNF+VsZovQ0RtjNbeh+SyU1I3qcNWllKU6H1CIHEVED/dJAr7niiu477uAb6RndW1cv
WBUnTKl8EpaUwXgh5Xg7ZfIiC689YYOfn2RrQY/13OtMfhGtZ+8paxW+HLSxWfQ5kidqIE0tMLCt
UXsYT1SLl27J08zLZWYuybswFMngsCmSYBiwtrQjfcg8/IM2o9xxUjzLJHyHuGsF4Ty/lZWjEDHC
VLdIiaWLgKpeEBQmy9JCLb/E8/X5Ee15u4o040djNvt5JksvmciWCIlr0rosOrKi26CxjGHNrh/q
D6fgYMgtuMOkSZ+xlCSbFSKjae31bfiMUJ0zsydOcpb1mvjydBfG6EviTB6gzelHFuFdEkZhIOZy
n/auXE9N+KxZ1o+6B3AwI/TGhwAnNP7D1iU86lCUVukhS2cDAXK/75teI8hp4i07agP4tEUqP18H
QkOf2obIdlFo1roTAppsq39G6LY3c9p+98tTEyE3KmZrRqo/5Huk2MaaEhbgAQKKrYrKdyog1PhT
+8kCWN06k7MeUsfZIbdm0zLC2mkRfHLLocvYsKbaLLy3FtHuUwNHcd12abnq3JMPATroFYkEiV1S
1Av3nhMKZ6Vueqn4r+vuaJCnp1jtnG4LNcJlMjMwEYC82AFAXcUucLdGYHwsmO2sRW8fuhn8lfCz
EFnwgrwIzU3sohxQsZZztbZuuK21TTzOJbrEJ0IK7E24QLJsEyJfO7HTmEgDJGGTQGVMJoxE0QjZ
C05s1y6ZI66ZIlgK7XCtHJoumWkTWYkMCE4Z6ndFaNdKeAJQfXMNbfY+ZR9BxpOQcGyIVoPAVlZW
9XuWMGYynGo6SB2nA7rgwE+pteUEki1VJroKAjEVjVMk7feIivFOjbVT3vgTCAslsUvemlrmuX3t
HZlNzR9CkjqQyeENdbRzayyIk56aPxhWkTSTo6h4PKqqlpz4sEoOJMJMH7qB3BQq5ktlaPlrbui7
xy+NJnI3n5H26vGo9mPOyQIZardm/Z2Heylwovtc6w7mclMhMHrqgRqeZy0a75bmnDrb6k6S0TxV
anofGUj7UfYRzeQim7r+W6eN91EJ9D5xznXkcSejxzToQivbPe51JXq+tu76MwGLxbtF+l/vs74N
Gq3CXvnvYTIw+vS0V7As/juLeR7pe/g25csUuQMjMg7tmUyozJ3fZacI5MWLyQaVdJwIu2XQtPBk
cWGA9oHiBewXN4SNSBIJgv7THwQXlTSFNtaJa5LN71PYmPfUQDTZpnVB84s6g+IpW3lRBm8rZ92y
FNelRFfEB8mq27QOEHOv6HlIxamXe/AgJzOrftkhRn1WsE/afQb40uGgMSG56zq2AK15Akz+I8kR
bzo9iZkjrew0jq0XqWs/WOH9p7gGt6T17qV1Ha4NdHsplmpzW7F+bRxx6lWrr2lXHiO3boKxtPUP
y2fLUxaCS0IDHPJRA6mM2gM8O1ktmdp4XVu9QmU+EHlFXqbEhkpydrwrPNBlbVZrH2N6KY3+jgZT
u7VwDV/mlvU89P/o1JfMmakIOSxq3NyYeB32HB+T80lZVgZFMYhd5BF5qZLS39KIRG/WIvvt2X3O
I1sriu+EdcoZkfKJSm2jhEl6YcV7pATolZY2cKVxYez8i784V93wRmIpc4ckZHQAkzCuAe2qmPas
OYTXAtPSNyuMYVH4NBpdC9pU15n4G3tB4QIOtWmBgJXVED81qTkeGndB/xoZVNsSO9qYTFs1xMhx
lfI3NrXAR1j0W8Mcop09wd2KhwyHhp6OgYaI46P1jG8JffYUp8tumGz3rUWDt2lAvgWZRsYgPjbE
YA7KWJ8AaBNp/xbb0/TWO7DFQ3cmFzeNMRYXIiG8a/T3nKbVChYH8/X+VCcueu814ukfua3CK7xb
Rg1cGPckGN3hNxD1wX4eppU7P/ee+lEJpjNF3RwRfOonlE86LTJ2iY2a7a0ECIlzAckVEk+1q7Ef
pHZEGC/nM4cwPCRD7azECRwW819zRiptoVCkWTndTm1E9KRr07BxaYq8J538y60M8btqKBH9wv80
PcjuwuPML1y4NFkFYGWIPVA+av5OrOpKyzXjJ5KFjdew2nbDojiKbe/NTK5TYq0HfJ731ta6W6rb
XHw7GL1kewEFkMm1qNP3iES392Yeu2uD+mR0pj8UINGZRKruLV81c3/UCq0+T6SDPydWdXTkaJzg
adRFZVx9KG4Yxerb44vKSL3AIEtaoiw/XKkXx8GkmzNUWJCIsySmZ/EvQSpej7ZlnzHhQ+vqwmJj
u4KQu0wSFg54iDaeDjV6vJkWJbXhkZeZJOG57LqfBdzksfqGmecTSRHMeycv9mN7MICsr1qW+3WU
w5eMS7F3ku3U06uLl7b0GFq3xukZ86XOh4popY6NddUb0mqTbug3PaqhoWeQ7rRsgzI6DNSyyY2Z
YE5MnP2m4nw54b3hoHwbn3AVRE7rwakNKgqaVVGV+3ocznRCUQhNBDlNSClMLsUKqwM1F+2QimZW
xzVitCd58mN2gDVH5Q5BO3+rmj0g/1Dewnlw6NaAyPJ983eVUgo4HnSVLDSvmH560FQDAMah1w9L
4WnEvkPvpRjP2qgI5yufFRB0YiiccW8Zm3anI+XYugPQ3Uqyl/BpTZKYZRHqfTTc4X1QQ77NwSHQ
IEd44uXPduFSzlGcOH7HSUV/RvoIkqTRrrNM/OUwZTjbBp+osFF/YOnicj8jLGLsyUYePbAndGTf
jXM2mVKvcOIiMa+blWKb2EkKGtLQf0Z1tCubub3V+AXjkAVwTPEhpyDjLHYX3nPple1v4RE3AgUn
XPvtVOyjhKhbn1KhGuUy7MESHCKaCfzJ/5k0ipG1zqKmSWVfkE3dh5RJ3AWkmffO9Nqay+8YAq3n
uXJ+jHTevamooAF1jA6Qx2wst2N/M4PV9asV61ByFr0yz646xBUWEJWICGnkH9oVsKgrhMZD6eyR
TaxsZ+CgKF/12oXI6qChY7yU34yxJxccEjQ0rIiYqZL9uOtv54QggxD2KVHIldzTOy5OcpTGNnOU
vDghp3g+Sc4nEW2YOFKmufxv7NB9snpNrRrJDkn3K/ZELbkKrhBH156x6HRoUsLCbi5oWJGQixoc
D1J3gWzmSXZhd7YzbS8zM1oJen1PvuyrYFTTb1r0UKkVSVgo1/+al7wm2HVhUBeLojzFzwhNdeOS
LvVUI7xj95d+UMfDX8aZ+SQzSDBsclmoiGiuqmndGHSE2TucOdHNrRaCf2jNducvESY1WNMlGmaT
emCa/NkEuc2iMzsqYHp3N0pfAm6g0ZVWTrymekl2CZWOnHPQyqX2G3psVWFobHVGqAhvr3VnlNQe
Y08Tc5iIOtcVTbK6vDb2oshGog0cASqNR4jDKk99L4hT9VTSFz9Ietw5hzjbMAUsp9XNq00/k9G2
gw6qJRwPOFLWuRt9Ak4N0PqKDY5JEqsH0O+ASJGOQUgPU0RUf7FlxkfrSFyAOpsGNEO3Tjb7rJgJ
yAaqYlnQQsj0SaDSBnBTgqbLXjy/Gsgo2Fg6CMUM+hxzB6KVagko0cogrWTjNV7mFrjNzR2Wku/g
ShX/cyDMtsTegXZe2/4jI/WGFykqi/9W9PJWgvJp//M/DOs//mvoqCd8yzAMBKSGo9uGZXL/rx8v
SREtj/7vbbx8aGHBbr8meWsUtE47+wSzJV+zsfI28FqmVa+8nT3g7WWPveE6urTm8Pw3njr9f96O
vYScfr3N/e///A9h8X4Q7dmmYTq2Y5iu91/fT+WamS+NggUFNCmQkuUfjIZ7Df3jzDH1Evqmc6v0
LGPZuTJQZFuaVlwRFjhyD+Pe7bU7mPz0EI7aXU8Odl2yTBTGtYPN+4R2jAaH5uzCZvyZh/QImKGt
27R9FmF6hmqZc5nE9KpCItx8rf1saAPX3V8cHD+6Espr7sh30Q9XObK7MPriWnic8TKFExfqL2Ez
jJtUIy817L8j5u9BxmnFodDtt9wp9GMeNR9WZ02gNtujbdFBNuorLe2ao4XGs4BysHJkBMAVYe85
c141gz1pQudt3UTOd13eVdQaWB+ouqxiuvlFSmuxcazAMOkImZX94jKvG3LUBf4gIb/J4lut9QeE
bgQs4OoIsKm8TGURCKqdOp10qheaFnl+k/NsY9qbaUMsxPQW2IogBAcojXPJioKW7whDMMMyynhG
3wF7XZVDcrfCuQwS3G8oTkqX+qsNvLTn1KyoYhxX7pzFzRFp8WeIhJCMx/YXRKxrLkiwb1GvbJQ1
BKGTQ56pWV7dyXpGU7+3o5ZNiETFUzn+2pL+zZzcD4UAc5Nb0T62MocxjpFt2FO8Fpm9t/UOVHCY
fQqGR3BVYdctZl3MODTQHIjarlv/RUdJ4dgp1l3hXJxyZCRkD6dmzAmEJZ8ik062H5eVEaL8E2Od
aPX/Prxt/d+Pbg8pp2G7vmPops7e6r8e3WgUQ6PwYq69HrZPxn+8i2Z6AQe2HcO22veZI/Y1F+Ec
8+G2IXUT6Eu/aUS8qmTzHf/ui9L9o6bhttYrdRF6dOpRRjFTNLqVGEIANLBvqKDkk81Md2XQccUJ
CSHQjhBlM5zGnkdLbZrz5JK9jZFhrCvluOt+cX67mo3x1BNUDZBSKclS9EHhzxrDzObxSfyPX+P/
jP6U/7rwtP/rf3P2Zctx60q2v9Jx3nmCGDhFdPdDFUtVpGTZkmzZ2y8Mj5wHcCa/vhd9T/cpYRfI
G4zYLy57J0AgMzGtXOs/8ecfJS7A4zBqpT/+98cyx3//ufw///dv3v4f//0u/lGXTfm7Xf1X51/l
47f8VyP/ozeW0fq/eud+a7+9+cOpwP319NT9wlD/alBe/KcX+I7lX/7//uV//Ppj5eNU/fqvf/wA
vWG7WAvjsoAA9Z+/WhIcnnCuXGax/6+/XD7gv/7xGv9qi2/53/6P/6dgTXTnn/AdYnCGXQXRifmP
/xh+NS0StU7/STg3uWGCMpdYDlSv8Wi7yFRT9k9QE1uA3UJwEyJ39r8VrO1/QpGEOw6nluUYHEb+
8b9f/mYG/z2j10sJRLKvMrcGxRGL2zrXl9+vVhC0OZVzVuIIiJRY4RVJA/H51SD8q6lr028XhX+b
XhavK9NAYGI/oRUjsKPWfIiBUAF52vsYaL2twFT0XVr9xqIFhS1ter+cIP6RpCYIhrBfO+zr/iL4
fdX9soc2kDByCExDxuxkN6aNSgRLx3kGfIrrTagGf0k4V01AOzA2g9ns/EnX/MzOT+DW2dgiwHVu
zCtz4DfXpgHE7McgnXoftHM6vYC2ExCFjugW+2DlA3iTE8gmAUMNddd019cwB/593SSO6oGVtBV0
TlrtHXZohy6xvqwP1G1XAnvMW9Okw2JtEavzhWWh0L4ddPFEoxZgHxO6yutt3J4M5iy/X09GFWOD
3QhAbivdekrIFEC4AAi1fdaltWMENnUsphGL+TzgMoB/EA79vW56MfHvzdf/xhlbssd1xynNqwxX
ux1KH6Lwp4YUCYKu2jkXZt5EPqDUoRsnTY0rMyeeN7Z8ixvdaFNWux91FH81RtP6UDDFTX/Y+aNO
foDx6d4BccqgEQ8yBS8AQpT7xs+WZie22xlAM4aSb8uuQJliOPmHEcLlxYbzLk5644McKVmBVrSN
dK3sfKtBZWEFXgZEPlAiLTiura/7JkrKV7gEDc05hIdZKCLHSawCT5M2tsFrbwdgPw+xf6xAr49K
V5J+W29S5dRSEouswTErHWwApJ8NiNiA/A3PYQZJ7vfZlzKY3QH3mDtR5zMB+WunBfMbQQ3hxqQr
wn5Z/N549tTWFFml9YVB3+G95n1PUZGTddPGpEvnqP8LHVuKSjMLQCSD6nq/ExMK5aKC45lgUbUw
TvVUn6u6/cDq6luTgQfc0j4BW+KhruWiJend+vgpYteWYrdKOxtneBTkQrvy3YC8fDEh7KMZNhgm
h9+1UQ1gmio3PlfVmJSgoRVdFkEK2gSuQy+4okPjch21waDJgpA99KY6vO+gxmn90xSuZ0sRNaBG
AOd0tBabhXEqByjTAMYY7XQNKZYyzbFSQEdbX88dcW+0BKQ1uLH7q0PZ2sbcqLxPip3W6VFMncL7
5spC1WX7U+BMfRTEeNk3QFLs0ExMFajIGx+3/VN/LgoO8ZKgR2Xjun1FSjOl6OHAwESzNdV+Xv0E
qxIUzRrcVH6axLjhT6oGpOhpk4bimmqs/Q6vY1oAEVUNO40eVahF4a1/g8KJTCk+ygqXeSzGN1jO
/N4Y4nsDD+TrphXTa0rRYERVOgUGafESaPgV7sRz04E3MX/dvKrn0pYFJMdQD4DuH+j+jSMOWHhZ
sTbGXdXzpcmrnUoM5baZmEXtG2X6Pi/zV9zQn1E+vrFMqXouBW5VT6NWhlXt413CAm1qKs6gt0hP
+8ZFCtyKoqRQjBgXBv4L6CW7XUIv66YV/mhJDg9OP1xCcGxArar4XIXD5wKFp0Cy5geUY+7rviX5
fD2maa9VWDEqPDVDZ8RPJtBBrPdfMa+W5OxDNyR1Vdmt7/TRA+ogXUFRRAaFrH3mJYfXHRNFuhW2
aiBCz6EHBNHSLnmsTZQZ72tg+a4rv4wsXNpUOvZoTho37wZCtDsBNal7UFnOG66v8E1Lcv0ODAC4
0sYzrQO4K7R9aZke93Ve8nqDJiOWRgpFteYhS5/TZnCDeCtiVZ4pOX1BwGUagfLIN0RzzqbJo7xy
IbL9MdTyjUypch5ptRpx76AlEO72SxCHQBuM/9VWIOiDEsb6+Kg+QVqt9IjWU163yAqd9j5OyofE
zkHcSl87FOPtasKUPqG3qV3nRVqDvY6h5oTc1QmB/mHugGPNmn+vN6LwIFP6DsO0spaZmGfC2FfI
DoJAob5bN62YAkPKP+UQlGZqh1iscPeYQiutM5/BkrXPuJR4QACDB8wlb2rzYwx0KxjmDrj7OK1b
V4yKIaUeu7HCIqwwu+j6T1HEFi6EjR/7bC8edZUWJpAqJx3qj/ykxR7QHs3vTRW567ZVQ778fmXb
5qEViwyM9xZq0VqLnCZoEs9zv5EUls+/cSo0pHRjNhWug3mGYbHYMxTFHwZLA7vI+BLVI2iuqnf7
vkLKPSCrIGNlYSsydiX4NVII3pBjVfZOAvCFXT+ut6KaYykJabSKm6w2ah8suL97ffo8ZH+tW1bk
huWW9HoWAG2aqhHvMD7YaCfUaoH/rTMTPFP172Ng6dcbUXVfCtywKfV2bAkCoIgguZa9TH2zb8fD
pcAdZoejgAjpGdWKv2tolyDpQDBkvd9LgN7wIfnVoEzGOR9RM+PH2oc8voh2cJP+05i9ivFrCtW4
9VYUo8OlAM7xZgHtP+wJx3AGfq8HJkar6Os+41IEY13vGrNDYgOd1olCJqneOoGrui3Fb+PMWurU
sGwu7FwC5KLG03qficr08vtVaqjwJN6VkFvybRQmjwZgLZONsl9gnIBhRz04qj/BCpgdc4aSDHYn
hvnELdDH5uXGdlSRm7gU1XrP9BCvvw1oEPl4onUfdl9R/OqUr0FnWJ/WP1MRelwKatCBt5aJYlN/
hthMBwbqDqBJPdQOEHR015tQfYcU3XkDlpjKcUAwGaPCB+K0PfZGPfhp95mX4jptkPJAKyF8Xfxq
S98YPvXhr3XTisFhUlzreIXWwWwL3skG5OY8vTBbO3No6drZvit8xqRlmXeAoRalVfut4NahA+zq
IOr6tN5/hQszKahxITCUTYyTmI4CEi8EVd+xF3F/XreumFcmRTVugyET4ywDD0UJM/iVkK/pvPMx
gC2NXkWfRnto2pcYeh2gDZ5Bf1EbN+JKNSpSYKeJ1epgXRQ+3oHPESkfjXTaOLSrhkQK2bRh5jBW
pvDx4nAo578MlOsV+Yf18Vb1WwpVAqoMC9qZYHWHrnPP6nNB6cYao3J0KUShHQSMY4whiVGbJEAI
Uh9LCBTqVrfRgGpgpCDVO2SsihnCB1rw6AiIJwBiiCqlXSNDpTiFWm0GAms4C8gRj3UIoWVwP+8z
LcVnjBq9IjEZOi4K9mzlkGhABf+4YV0xLFQKUJJOg0VtjtTIyeME2oaJ6R8bqPqtd34xc2PrQKUI
BSVRNIcdLjnZ2IPZtUNZ0XewDjNwDAPBAhR5jYKuFPX4fOdESFFbz0GUdmBP9luTuDZvvgsKna71
j1km89bHyGEbiEmU04DtZ8heCwCuULdfoQa6/8iG4CuJm69sBsVGBF6U9QZvxxuVs6ejVaACy4bK
76h2xtn+F4DSn9dN3553KqfOsc5N1NqMuP1pCQgx4iPQOaeUfVu3fjuaqZw7wQs1F1kbCp+S6bUp
sg92rN/TEBR0pHldb0L1AdJkEL1Mx5Z2wh818jNl0QXyMA9gfb9bN68aeimP1pMOkWmtRECjrMuM
w+fQNjZigizp8u9+RGXMGxWJoNiBCD9q0vS7XbYgdesHlJOACeEg9KWkO+07nELqxyDpiZtNCR4m
xYhyAt5tLJ1kSay3OiElXGjzDg7ebYRf9MW5HrRvYD141soBWsDJuZ6sS1bqXwUv3y25Zi75l/Vx
VXmGlIaBd6A87zPhh/QpCj6WIQosUAIJmN26/dsJB3KF+NyrVdvinUOSHok4LPpvcwHGXSdIQSzS
3M0s+WGBInIjGSj8j0pp2UHxTVpX8D/w3Z17VAM2o3kcidiYH5X55fuuvyPEbZVjwv+MAAQ6OfBs
9vNAxOf1UVLMgpyWo6Kpsb0BnfnCuWSW+gdoiEGwXtyblD3va2L5sKsPsO0oEAQZDI9neufSjrEz
z0cIHQ9hBkJjnm8EqmqgpDwQgi6+dIoIqWZIoEQzgP4j9iqt27jYUOQBKuWBGFWFHRNYTyDHABGB
/G5C4db6CKlML+nhaoQCHWS7wDkKvwMH9YTaMQvP5+umVYMiBbcwu4LOI7wHHCkXq8jdghvH1Nh1
2UCpFMM5NcKigs6XD5geqmMXkaAs5vtQLJRIEewQJMSqQIbAC9GxNkFmk1cbmVfh9kSKWRyhM1xh
1zhqQnCaf81RBPGVApfWv/IMxQKTzqEQtD4Dt/MQkR/+jamJQ0oF1Oyi0WVt9ivNkm+BWb7XjO5L
J6yNKLvtQ0R+/k9Q3lKYFprhKDuzjDvQgu7Lb0RKQAGEwIHpwCQ7VfIBQiOeM9d3KQs2nJ8oXHTB
El57f+SY2HYGTuUj5ZwAvfcMC8h7HjxAkOfUR9MT1ZmbBsM7AVYtCKe/gPXqns/hI4Ru3Syxn9bn
6fYA0j/duw5CnrV0Br28b+n9KTVAhVwEG6ZV3rY0eWUaK2wXQPK28kFDcHIgfhARCvw9ebXS2t3X
eyk7WS3k2UFbUvk2ZDsPA5teWgGm3HXjqhmS8lMITqhhiDhU3iHlmxVm/dyzxPwcTMN5vYHbMUL/
bE2uBghXoahkGy1I5DHwZdGpcR07fAj04myU3AME+bTezhLeN7Y6RMpXkFOKp4ngTAwSLKhr66QF
xXU5hYeMdGARA59VnYAkMcq/1DUPNhKAYvZ1KY3FQV0nZT9V/jSIkwXINbbyOHtaqPJp369/l8J3
dSmdtV1RhQ5o1v2hx8e0DDMP/m9jY/pV1qUEAJEOaEo3FjaIg8l+RzoYfrIaBfk7zUvxTxhuqa0E
T2VJb+efGo7r8FI3tH2BoS8+fe1aWjVmc68Lv6dzdF9QobkQE242+q5wXBlyTFg00NrAuWzMtYtW
QdUjQwUhZBpbCKPlqbc+vYr406XgdgB/B1kkbiw6qxWfmoqlruAmJHAMB9WQ620QSm8HBzDYb0YK
QqRhUsRO6aPWFRWxXZW9QgkrcYsUyj9hEPMTyB7hXiOeRx4CCGedtIgb3zXNQs2WcABma0wIai+0
lVWE0n1Ax6FoTUFu1RYjjjO5Q0/DCJYcCDMLl/f9r5xH6TlDdYNXGwE7xObcvVpjFZ5yiDZAXTRq
R1cDlyoYgIIIlagF6LEcLbsHmcTsgh8DFSIhymPGfKFZmuLS0xow7Wmg9j9QVB/cod5JHMesB8sg
FG5APQBiLtE6mtdkZXuZOMTbgLp0IB/YQNmxB0mNHYc/QhtKlcBjtmerXmR2tJq6dr+wdHRR7M5z
VxyhLv6lRrETWBjz+pFGWXKCcmt7xCMmZHYr0DD1cTdBFqKii4hd9lSgSOyeGtC0bjRRnkbT6e5S
J3pNGtQG15QzTCgF0UFSvRQ5bvB18Lvc6aCMOXIKfnKoREHUyxnKnyjyZNCPgdpcWU4L54thgXW7
/45ay/k5oEEPDtEKIDILpThM8J+hbYt3de3EjxClbJ5zlFl/AbtJdR7Dkr4Tht5cCtSCQNNv1HwR
x+k9XrogGGHzj6DK+h2IBNyijIJAygE2ZBQgeCqhUYE3B3D3QLx8wMVcPnwyQS9xqp0M3H8aD8Ax
q6MIqgURnNZHjRs6YNZYd9PboUBkkCGBYEJEQigKat05Y84R1C4oUN94VVQZlzKRMdcUpTyF45Vm
dUCBFrAOB2f4a73nt7MokWHGSTIOdt+UIE9GhjvOLbb5BBDGjXFRWV9+v0pzvA20zMoTy+NCb8BL
AnDiHI3ZrgREZPxjDGaPUHNq09NiozuFURA+L9V8F9Snphso7NurJLGl7DMaFkS0rcr0ci2JPENr
80uhAbeaCIg0mwEEMNenQTXH0oHIERrlOKAbXhIEIG8GawnqxwSq0veYp7pkHqVjFc/JXPgDLsYL
sBlouv5QxOXGIVSB8gW/xtt5boYZpKcgqPDLVGte9DTWfZtp1OPgUkNM1859Xs7WPeks+ledUXaf
hNC+JdDS/TZFVuXWSAobn+rcXC+IXJYRj0PPByRXb+pLyA6DPQ0aXhQ48GhMoHGaQ9QVvCfR1ruA
4rKMONImJ3PKAgrRaA+KVtrn7tHODsULfYHIs/hL8xk/6PvSgFyEgPqStkdRN5gbQLRdG+/BHXhM
jH27KSKXlvSQsTJxO+F4oImwn3KjoM+4BTQ2sowijOTqkqLEsx0oU6C42n2r+y+Qtm6dCnRdP9fd
W5Fm5MISEqZ11oeV47Xxt6YpwKm2VVSiiEu5aCFIwNRgBkjsqNsc6D0qykAgva/+idhS1Dggm4DA
am94kPE80fKrGZztauttXDEmMlQTwjP20JDW9OZmETz/bg6/1wdbMSQyPpMHnc4AEjS9FnPopqCK
5pWRuZbRbDi6wllkkKal4WKo0LiBtB5Arhz6SEl13wzNS5dsnH1UY7O0fLUsTWxOBAkNA9XtixIk
h6TuUOJVf98ALQN3ZT0szJgbIK3wwDpzVwUgCGmGx7oxntfNq4Zn+agr88SebUNPYb6rhrukv+dV
A1oPcIlvoIBun0aBm3xrf+gTMBqWheFFE4o10gnbVpuDfwWvy84Q3Dm9gMx4Bhbq9c9RuRN921xN
rYQUnYPZBoWHW1jgbdGHBniSVgtO602oRkxa/ZopYU2fI850+tTyT1kIvQfxPBf1vsXbkuJ4GIaJ
GUVneAX7KSApCTJBEI59Wu+8wlflGoOQi4TM0BAFRyLKF1E7DuI/wrfOVyrr0upVWRqeHzpYT2dr
OLVgoDhC+mELrqyyLh3RNdwgN3SAq46RAYnj5HM5840xV5mWQrjlEY9A+A2F07IQ3xaCmR6kFYnW
3O0bdimI03YQzQhNNS+GlsGdkcXF3VBYW/tixYaJmMtnXQXxDI7PWI807PfSryV4FZ2eHGKoOIOm
9sDSz4moQSUClV+HHkC+53Vg1BGptrGpVY2dFOF21ouWUTROSQzamt4sQdSUOhsBrbIuBbQjzDIh
OGiAbz+xo0POe44iPCjm/d43M1I0d/NojVZUc6+w8fJJGTjsI3fdtCJRyMjlrAQXs15mulcO4QlH
icOYo+AZhNZ1Fu/zKxnBPFk6YHBxpcOvMOrYko7U2UhzioE35FgGPwrU3EBRJ4Lk0yz0F5Fveczi
9X+/oSQyeDkvwIBZRVD2iLsKuRP0GnR23NwptvKQqoFlRq7iwWR9BZphe/Ki3j4ODtj+prz72sT2
xp5CZX/5/cp+moOYTOTR7LXLQ3ZcxCFaELZ9F0VGsrHJVY3/8vtVGwXYgClLrNEzO/OdWeSnxtE3
TCsc05AidooqA++h8+jhygX8M/wowE8/gFnfFtV53fdVvZfCdg60lNeg2PVMFOEdII/30YRy1bpt
1ehLIQsiVWKHuP/ywEcDhV9R1HcRx512Omi2u6sJJg3+xBuaxkbbeUVkfQDMxY3H5LkHo/e6+duj
A2q9t3MrILhl1nYs/LKu/LCPcdW8dWC9Pbfsz8XnldtMyUIZwGGahPoZJKIgp9TvOZhfnNjcSPi3
x59RafzzOnbAPI3n9Ji+ay1+MTPQwYPJdn1sVNal7Q+qvzoLHJEAaEKpZzyYVpu/pyi6PpCEavy4
qxH51XUo6yEY2wYX5rEG1Wunf7LAbgwVO7Fr2WLy22tcc9zuOymmYU449B3SxrVyZuxyTya/Vtag
+w3wTix8qCtZYIC1QYM34E4i7zYmQeFF8nMlx7KIVRE4AFx5+1SUnlWSR5A+gRcNYmPrc6AIAvkt
EoWFKe1ngGXFmOvUHYJQxOdirqBlvt7AbU+if7uEmBuwCAtgVvQUkkjAiUL4oDxDu/Jl3f7tD6Dy
NQQYhAKRFq3wpyb6oIn6m1Vjv7Vu+3bf2R+Q/FUYd/lEeZLDQVFGcWzBCS0y0Ow3u3rO/uwjr6xr
QWOZ0JMC6ABkkGYMui7Rb+ykVZ4jJf6gq5JwchLgN0cGZm7fKh+xCwKv/9bxSzUyUvYBT4kzJKAQ
9aF75aLE6jQ00CSAtPO+gZfSD+B1NZB7ee0PRpOBRICn2J1UEBEVwDj8Wm/jtuMw+bEUyhqJEWTL
Y+mUhR+rYurvGxzDd1qXNm42DZwcAlDCr1Lzh2Y0T5pJt1YXVc+lI9g0t2CgJECrxKbzvYrth74G
Hei+UVk86sop4wiko4MBpxxG81faBscK6hw7bS/OdGVb7zuz5CZmtRI54GWg/YPoHwU8c37a03mI
ZUkNJFkUgaQUxSu2eaFp+NGK2L7lVn5+Fa09FNRBsqeQo+rs6vOU2eey0T7v6TmT311jkGlOpETA
ooL2cTYMH6JyG3c/ilwgP7aWTGQhHrIwKHl+b0zULWkHaj3b78BQu977xfH+fpRg8lMEmOlMLaiA
cXJ0korHmXJdXAZSVMFhpgWE4rMwtKkbQvBn3Piq2zFA5UtcEzRWokVNPFAo4tQCukGbLRShyrSU
PFtIM1XpDIycAQLXA/746Az7SiWoI+XNAiSaTKtn7BlwHIJUcVL8zjaXK1XHpazZVGGWQKcESbmA
yk25iDcGr+szfNuJqAwtc7oimzUC+HDJQLlrtyABzQ2/rcXLPHUbSV/RfRlXBgLHEUxYAH+UFErj
xfC+KNKtx6xlfP/uoVR+zM1405R4KAeuoQlcjU5e10C3GmIbgC590uLxZSCV31fkZTACVICwLfKi
298EpbO3GakLK5bZGTJSPIjfA1Sj3KRmw679M5WfxbQkqdu+WYrvgUVATk2PGQKBQQTG3TXr8juY
7WiDQ2vsrXIxvYLR6b6qnYNtDt/Lvt04xN8eIJCIvx2ghNEx70GM6wdTnSSHfI5bLzJt8WH9C/5A
o29NvLSeYRPBi3kpkonN0esrfirA9w4qsQASTgn4Pk2UmV4Kmne4uLEfwUMI/bMA4h+zc2TNeA9q
9lMeO+BEbYConB+1GEXTReNmc/GTlM2Dzua/bADXaTZAHS0CRTYu7ifowRPnbv0Llg3DrQ+QFk0+
TgbE4VD/lMTQFSUWPuSBDH9RC7qQXDsNycbaqWpnmaCrxTkWlACCg4XfsUDIGkDWp9DOWWG/g+x5
e4DCZXiINXPDsVSNsbeNcRKYvGdYTVHTaYPkEJqqkJaZe6x9bes10B4Aw+fGXljhYfJzv9BCyGzV
gGVpIrqvI/G+d7SNK5xlDm7NjZTNu7kFay9u/8BEqLtFbrkj0T+0Tfi8PvWqnkvJI7Pr3kRBKpCW
affqZOSJ9ltrnCKfyy+JgDqxoQ2wVDgmQDtx/TFP+Cets13N2arxVDUh7YDHBmBK1i1LRqBHhyFy
vGTQ3c6hH9ps6xJEMULysyLuh1KosWHJaMf4DI5D6PZuFUOoTEuJA7qXtjW2AHCaEJ7T0/KxN8TG
wU/hNpYU0uMMLZsEmqf+1BsgNXZiKN+NbpSEG6Gs6vry+1UotzZA586MrnPcGzDIcNmg6l93SVXX
pcDV2jaqbAhX+bWoP9QNBCaq4bEc0w2wvKrn0tbLriZGZ4ZlmnX6p4jrD7OZbiw0KneUYrV08OYz
A7HmZ4H9tc9KSJoZj/aYfCxL/rpvcKR4hQjukKTLJqlvgjODHN+BV9FlnK0Nv1F8gvxsaBilyIFe
xXUWlqM7cDm3X1FR1R7sItef7FTfCZOV+chJYID2tsaSEzWFN/Tdo8mrjW27wn9kZrKcibntQ1H5
pWAQXRfHkBqfWMD3oZNldrJFXYk5MxYx06hCFxi74JCGKFFYn9/bxxyQ5L+NK16NZguUETJa1X3s
S3Hq2+jUx+I8ap1xSPm0sWKpBkmKX+xTCYOSNMoUuuJlssP3acXOUE3eKKVRmZdiOOqGMgKniQD7
S/oTekkPIQTmGkNnG8d8lZtKQWx1NLHDAW5qxd192I3PQz9AEQmSxXl7Wp8JRZ6QOY8syOpBpgTz
rI3RqUmpm9v/Yut+Q9Z9zb/s3F7T5ffCxHSyCcJKyHAQRIOs+PiQGPRVi7SnGgyqpCSXsIrdNtzH
EEXlx8MhaIc2NSac/HH3XdTdE0pkL41NAXRutt7sFdst+RWxaDqjCUKkVWDLLpmpQQUs/moFHSjg
5y+OBh1jncXu+tQovEt+VjRjWs16h9nXIJxdmfEzMOUfBQTQ180rYtBYnO5qbYNwNkDDMTYuDQld
PQ2/tNgwzqJ9B93JJxL2+2LEWL7uqpkQKg2m0eGcngwAHuOhuzukU/5jsPJ9l2FQfnjbQpxpUdCX
TeUHdXAYQuOrAeG/jQhUhIf8tAjpyCSbI7BezXXZGwCGmmnrQiMSkgDrs6AIcUMKcWekPIgqXkEc
VDukYImpW/Zs8+SSzPXGSqHyWWm9HvKoXcTccIE6xOdmnjySW/dtBHVie4DMH6fpg4jIxu2easCk
lTvKDGsOsDj5esbe8W70LZNt7JgUQyWzJIFphmlZZmOooiw+sGj2aZaenBqShQOLNvKhIuhktqQA
8u5mi3oG34LuimXMRxI2d1O4dQZVmZcO6QVPBG85aJLAiXxndflPnHVsPAXOGxsbxfBzKahnq281
iH+Bc2CRTM3zxzjZ90wNXdm3YYYreM0ohIN725h8YaHzm0b9w2RCRGw9ElRdX36/ThTm1IF9Eukb
+hfRcS5syFVWkbnhPCrr0lJd67ORTXpS+z0ZfTzofKCQ89vXcSmE2dRpDDW7eNsqsfJrTmMfG9By
bHRc5TFS9GZOMfcpSCl8EY2nEVK2yRg8L+JY+zovxWuD0GHURA3iNEyfSBCewe/zusu0zH5UU0oL
0PnVPh4SoNTJQElon/aZlk7EiY0X45nj0SzF88ej1ULtFd+xRUx021eII00ojUydjs0Ca6YCSoUa
Co75xrHs9mwS+dYams2G6EqYJuDWY83sLvqI0yZd8e01nTjSbEZVzMGUAxR8PdIvUOl+mkDKeQgt
6wzk06uhJcOuYIX409tgxRuOE2mQFPA6KOR0bXYqouBufW5vp3kip3nTGUgDNOfgocjsRAf+LXHC
86xbj5De+bLehGKC5SRfghEk1GMHTZD6wc7Gcwmx3nXTigmWefACWqHaudE6DxWkrtVEnm3MbtjN
G5s2lfll0K6SJOr7uibuo94j4+ciew8pLKhaf9jX9aXNK9slGD5HiwSdN4MxGlKH0GMf7uZNPL9q
0Jffr8wnfEKFIShQ4DLD8Cxwm39uagjirXdeZV3K71nJ8pFFeucNtWW51E7TExu2mItVxqWEkHUA
hMZJ33mNkd5pIr8PB7LrhEq4lN7NhI+xXYa9B74NaDtDkNcyAfNrd7qjFKc9EyE3RNl7Im+yA89/
oNbYz4l43TXqcooXwyiyqTOBK7P4uW25aw1bV7aLR//9RpjIxHa209tVEMMbR15iVY3MCVVfr2n9
EawV9sbgK+ZVZmgyxoS0tU46LzcMyLCXWQh5eHt09w2OFKu5SEAdr4+dFxfa85wMd3Fqft9nWgpV
C1iR0dCTzutnaNJUlm/P2caUKjIMkwLJqIq+AzS981qgxUcDspIdLoSzLT40lXkplJokmsZBAxKR
1wKVvJq4ADzyDQrDG3lAZV+KJ5IlAW6yq85zDEjNBjYUdd26CE/r465ySimcijZrDRt1wJ5mXrAF
KxxyjlPsEZKtGx9F92UCJFpkHHpMA3JwTPsacizVCJ+MGcqGUWzcmy/r36FwfJn+aISAkV46Xecl
M+iKa3aXFVtMfSrT0gkn6bgTzXnQek5aHVECfafX+04IuDh4u4JAeL2aaMlbr7bM4hUCQOY9HwFY
3jcmy5RcrU9Q+LOwhmitN0FKwtVtjuf5sZw2Fm7VsCy/X1m3oj7pEiPG6peQY2azuzSMn/Z1XIpY
pnN7YAOGZWjNM3OaB5Dl3q2bVrmjFK0lzxd9Da3x9HQ+CujeQFb+VHXGRrCqBkUK1jlFYSUbotYz
v9rQ/y53mpWi1ELhgFNleP4mvXY0rMQbu+DT+oDcvkshMtDWsRIrNlFH46XWlzkHbVjTvk/EjGLN
2Q0a8wAJlY2PUAy9jLhlfOz1KMPYhK1RucEYV57ea+RS9XtzsQy7hQQz5J4yq/HqxPjERf2ujYav
gBBslS3cvgAmMuo2qzIBnuyp9XBHfhHQcj+ktuE6BMwHWvqi45B1nIb0LHS2j/YIorRvo4w2A3MA
GW+8Made2qWPFqvvrHJLLUlBu0dkGGsUWUnch3nrCds4QuAdnIsfzZIedZxuifNS6fohG2vXyNKD
rhcbQfiH6ebGVuhv8NaRQaUnSlqPd4HbhObdKCDymteXZm5PkcG8Lp4PgS0eCghTr/u5yvukwDdb
u7aTrG280O4PFYuPOpAY0z5oJASE306TgbdlGrSYpgCUI3VqnoDRO+3ruBT7wzQB3QoZWzB3UX7R
tSxwRZ23rgV1ZXe9CcUhW4a7OlqBSn3AoAAiT5g/gLHwW9HYWYRzcC/oiSVBD/ltgfrQjZXp9mTo
MjrJAV94ABk14Rnsd5inkGCtUGO67yivy9AkszGbIE5gvbfq0m0D0Nm1tr5V/alImDLLkT6VA9gy
K0z1bH8GD30Kefj2CO3zJxGJs63V0LfXd71ZojDkrVvloMDW7D5rvEKbq7sOWvFHPUn2ISSILu0+
Ug3qt2aNkICIgX4wTHs42XG3T9CQyJRH4G6Z2sSyay+DQotWQseXp3eRWReHhA0/Ewepciagdakg
0rvuxorFV8bhDhkp4xlMzZ5t1vdalTxM/dahVmVa3pHYzMZjdwnTk+1mkP2iEGlc7/XtWFhEZ9/s
o1D8hgUKBD4eG76QmR8DMNzM0RaaStVxKTHpow2VAd1GLBDHDczRbSDwvd5xlWkpMU15uchqzMLL
yzD8QvUsAnon07/vsa7L4L+yKzUQTSOIBUnAzpRdwnGL6+92x6HS9HbEkzoKQyfMwP+e09blZTie
CDClG8OiWFJ1ueqkWmiS2Qw6qRIMTCPDg4sFpjp+qIJz4PgZdGnFdwiv3/Gp2XXq12VsezzkRhzo
YwJSH4LC4qDIhte8mXNtY+emKF/WZUQ14ioIGhCqeJb4krSaR0N6n1XVpaHgWMnzl0HYF3CwfwEo
7Z3RdYcOdbTMHjciRDVfUoREcT7XPY+tS192kAEqg+7CAi1/3udoUoRMAP500B8zLwYzD2PsHJL4
9z7LUoDobcwFyKz6SzNlzh1Qi8QFr3KxsS+4vRfVZdg16GFqKzTC/jLyFjeDeMolwYGbD4GZHYjZ
+HH2vt1inb2do3QZfl3aDYEgJMY9K4ApMkRyByK+J2okH9dHSmVfWueyYWgoCG/6S1xPH3PK7qrB
eq40J9zwIJV9KeIdDZIbVYOxMoLOAdV7+thVILcFOuSy7wOWhq8OwwwycHwYHTjm3PVuqTXPNINw
RS2yp/UGlp7+fceMs/rbBvIg6rVstLpL2xqPMX0Pktt7TsQxGDaeuVVDJK1wdV4VzVSw/qJl1ZEk
kbuUG4OVeSOFqPovxTCJxKSBpbC7OCDS0zMPtLqHLnuorI3uK3KELUVxV5O85+bUX3TUd2dN4pX6
sIE2UJmWwtjIAD+PygGBZot7UpATnuzd9VlVHIR0GWtb4dmJRpHoLywvPgjjfzj7siVJcWzbXzlW
7/SRAAkwO90PgE8xTxkZmS9Y5IRAQgLEqK8/y6v7XsvyW55+Lc2qzDImwJH21h7WXst+6KTd2OZo
zaXpMhP67wttRN4e+ZM69XvD3+SU0ycJAee2o5n2wi3bmLb3HXUX3OmZfXQKu50aiWICiL6wUemt
X5YqEyEYhll/odN1xu1FJ6YMpowJpb1p2nO+bpepzcb188SQoXre1cyHDVj5sLHEhe7mmbU/heNG
mlSmE3Laz9ZlJeK/oSsugE7PvajjLX9yGbYnAMdILL0ux40wAQBlndt0Pb/ECnruBicW7U01VLeJ
mvZhNXubtW6uVun4BmoX3369e8/d4MSmoUgzQQGgmfZOePnivU36ayD8C6Zx7s2fGDSJB4PSMS4+
ejXmayXYJ+jm18/99+kuOeXvKXq6dpHEpUn7DePBqQOt5ZEqsku+JvZSmnjG4Z0Ccvuxw1w/IFb7
GnWOtPH0bYGmck/Ye0/JhVPnzDs6BeN2oNtl/aKxhWqSjW2X+2K94K//Psslp2DcmpFyovh/nwQC
jMT9swmnbPJu/Njfl6HeuOk3awGnuNwqTFCyH2BigQu3hkA7VbHyYztcanWeW4jj7v3JznSzWkwP
CezS0r+zfE5t9zhGAeKjS1x65+5wXJ6f7tBpk/jWHJdhjfIaAb9kNo0SkpbdpWbwGVPjJ7ZMxqA2
9YzlaFD+W5dgTwd7PS6/N7JN+IklmxD1TIqm6n7xJGjbXTrZr5xeql6fe/gTU+5pMnmyqXEkuDs9
OUik9+kCEtpfW/O5q58cz8qfjD953rj3OM9cEKScLek0NxcM4YyzOMXgkq5fIbkLL9p2bMk6L3oG
0e12pe5RNO1B0/jrrz/GufscDfGnTZSUNZe0xMdIkv5LFHtPyexu/aS7AdtGxsb2Qpx0Zq+eQnAj
BcUjo3AbTD/T+DHyp7SLbpf4+68/xbnLH7//06dQVDhOALjah4FJJ3av2Fs1Xen6Qih2Zq1PobdD
KTgbFuykuClSW/VHBYystJes7Iw/PcXdkpaL3up43BdH6oJYrTZrZOhvfv1uzj38iQ2LWHIg3pEj
lJwbECmal8gl9zZMqgtb9dzjn1jxMfmP5h6PD2aT3eK83YwQ8vee/cSEaeT7S8Q50g+/+9SHIh9G
sYDr6xJ0+9y7OTHiYAwGiDsE4771IrIt49a/hUpfB3ZsemnW/c+Wyd+kUKcwrGRwMbjKQDXd2fG4
CoXr2nvRJmORMTqp4lnVtI73rexnseOx34GN23gd2YqIlGJbQB1iyRveyuFKejISIExKliIdpAh/
M2Q7xc4whXNwmpXFWai+jgt9EhY5MLQcv/zWMoYnr3mSHisayLLuXdt8cmFwwzSYtN3vtSrIKXhm
MkEoIl/afd0pFLraL9DEup3j6vcM6BRA41zTyRg0gPuaxwOmBsuvMqw34UwuHVRnDOgUPWNIWS0O
umn7ZYLkaxi6FnXe8tJJcu7qJ75xnDpjhw4vf+b+AtY/zdKRsktzHOeufrSsnzzviB4NVN/w7AUT
b2SYD0Hv7X69a85d+vj9ny49+ZUTU1j0+9Ev8xDBB8aAf69yeYrNSRAgUzpgx0zeY1WPKksYGgO/
fuwzIeyprBmZW8UqyITsGfXf1fismT2g6rMt5bSNqwANwEv0jme8V3DiHScsKBju1bivk1BfJ6AF
+o7B73hONbW/xxYABMRfF6GYGJ+0Xuye625TSrnCaV0c5j+zwqcYz3gicV8n1u5pAnKnmXkHiReX
/3odzl38ZN9XTclA4jXbvSTjZo7RRHRlH19Y5DPlgFMMPy+DUTRFD6euxc7pAlEH1zc9WE6zuixu
YscMtMrCO0XI703nkPDEHKCZQhrg7P5MWDB3XxkzvHe1/D3eb3IqclzXjZCUaLsvsd6Hqu7ETbni
zDHFNF+wujP7NTwJFMZkxtASppgBYfhQiTJNynYnx0tB2pn1Dk4OGYoSCRkIs/tYYxJk1vZrMbWX
aLfOhMmncLKggmq2an3oRdRNxvhrPWNqQ+VQwhDm/df79czbOYWSIUrwtOtwiyKJXoXPv4HT5DUK
IaX9e9c/frSf3Gk5tLTVDteny3LFzLjDsMyVP/4ewomcYsr4Io1h0PvalxRL244eqD9K+UVjwvmC
zZ1xrP7JUdPw0O/JHNh9NcsmDVn91QfTZuh3O1nbLNKJgaQB/83VOLG2IZhdX7WhBY0GGtVH3zd5
OQXc8teLcWaznhI9Fh20mCLQTO3jsqoQOAuwWo3dpXju3NVPDE30gYEcAd6UHj2QHrm8afv97z34
yZnDjVdDowIPnlRqV3AN2Up+oeh5zgBODJiYpeLr4Ow+nD9LkBEPUyqq32zFnOLN2AJgCaQp7F5B
o6HRN1CNiZYLD37mdZ8izGoiZMsjXLsjnN1pEJoiOvcvxSpnXM8puKxOxpgE/mj3PfdkmyplJgio
tPYmqtf6QCtR3IKrWPwemoGcYs18TATFrR3s3gb1Li792yC4RCl/ZoFPQWUJa7u16hBLONWYLBzM
XRGvDw2EOi64uHMLcfz+Ty6u6yNQ2w2IJ2Q47IZpykvt/14w+v9Ax6gCcbDCpTHIeqWqIG+W5gIT
1LmnPrHWArIVbgomvHEvEbcF4dU2UB6/8OBnIpVTiNgRxQ0JX6IRBnl3Zdm9gTDyYzmijjrF9Mo3
/KPV8q2Jh/g3reHEjF0TJj3tOr2HlhXx0zEeJUsbxuWlHXpmG53Cxpi36pqpVu99v77S1n+L+nkr
6vXl1x7ujL2dAq2awe+7QnZ2vzabsPNSQKCu6dpkuGsaT5dKn386nr8pC5xirERtE9vRptuXHlTT
1LdF9E9lC17MdsjMmtyW9FqFJCfhhzJ+kVRvIHubF2rMo/bL2sib2AvzGkDi9SKDwbkPfhIwG0nH
ChnoskcloJWpFwy1l9fSMcwEhn3jMmMFHV5YXKhLOND4T9DX372Gk0O9bjqwQcuk3Wswc4cvYLAV
V/Gi2HCDbLton+eI+vWLLWVVBSnx+1XVqUbbXtGUMY7HSuGfbD+kBdg59SEUimCZgthET40o5uRI
TDJWV3Zdjng/q6b6M1jux3inYozKbCD/xTBCQZshvjG208NWEgy1bkCZQrof6JVBTJCEQ23AFFgk
0CIrmYdC+4x5i2wlJXofNBjKcl8IW8bb1WjytRKeWVA6HQO+D8BmAFWqvhlBkIveTJOapQ/K3LWo
5oLyy4TmGfTF0w+3QOAnrebaYZaD2HG9mkPbmW8gNiwHXEYcE4oxqNrqGqMNKr5uMP+8Po/TXJpn
SKOv4x7U+rG+GddOTRmfFNJC0WGO9qGVbVE+FK62ciMNhnQyWSaaZ02QFGSrtcVQh5JdOF0jym3d
Dt21Cink0S19hrhSFGRJUGB4YjJlsKRs7Kf6A5gnp08VBmjJQbPGgUJubNHJArv6CGqCogXLv8X0
Z5QtM3Nxygeu9ZZDGE1dF37MwlwVXchS2oXQMTJKQhDOrVWos8pfvCqvlanbHIV10aRxjFp4VnYF
jw4qcaTdxYGhYidoYnme4MUVqUAktW5qVdRFzkbuTBaLuGr3I4BCRZtOICEsryxA2vF2XIcCEIA2
iHUO9Gw/ZV23DjeMzcxPu6Fqo7TsafWFQDgYkI06cje1QSc2L/zGp8/+qECdXcyVGdMw0aoFVtUD
eq4aWUQ/RouJyPfAa6cq82qduFzZqA63q+5FnMKxQzaSLc4VmdEGg15MRtbfMFZxP9NNHGCH8nkp
smnq3ZotTpQiHSKGuY9eJ9g8NpCS5zGRyfSyukhEabUA64PpFpb0mE5lIty0fBzcviVr52dN44v6
QY9A8afQNe+mXaTnGTLrsh/1i8c7NagUoCqi9o4SZe7pmogFWoEA5JrvUZX0ST4AELduqpqDfoAu
GDuEEq4QNJWmHJ9prCXP4s4sUd6snNdb6Kw4kg59ubJ7JmawGmUSo+1uA0HZeTSp6vWsDroM4mjr
QeglvtKNB6b5IiEcuhS6wr9XhWmUg125JFsidfsRBJXPvKMbVwQJUgsSdteRmhrxYYjBk0vnUHxx
ZGjl29DGjWo39bAoI0EAPIXqseKF0j/QIaB8AxESPx5TDMQF/GoZAkiGpXoqmdCZrAfaQn51IHMC
rYd6pDctJ+G0kzNn7CZuBqlAdicBsOZYSPfBKq+Z7kvom5a7qpFN8cMvwUnZ4XUETfnNYt68yx2K
QEsmhZ2AXGso2oEK4MXpqhgY6PjA6jmxbeOCRXxyspfdDbxtXGchw1Z9Nr2EM0aTrFzfvISX1ROX
MMvNKjCrc9tEdSJ3zdj7csuGSc4yG4ZAAT29Mhsi5GcSqo3Q3JuDvGqitdupVTUNNO4pCP6bVkRz
GkS9VjeompZQgYujMtj4IJ3geedYwm9rz5vfuY51dzDS5WPM/XcMDLUcu+7Jh+TlCtPWSF3CVBRr
6oL+3pWQv6zso/T6xG1qMOl9qiBRwDKuOR8elsCwbzMnFqPOqxMSSj96qPelv0LtOGdhnQXAg7/K
cCJ9xin3U92BqC1KKkgdFzjzTBRLsAFWTbDD4FWiDmyMMNGPQ+HLuFS3kkVdfRAjFe9N29IqrUJJ
YRK1p97AGilduk6kume1/YZbyi90DcRXvyWtfjQy5tBScxx8A5A9ItHGc5B9vRqqeHQZola65kNb
L/JRBZK0d2tZuTEbKKd9WhSqg6K7iXl52yws2ILoTKdjQm4hZ45zM1q4m25CsJT1u6pdrRapHLxh
3oITpexutekpXtaMoytzNehk0s7QLkgTSLOMqZC2SDLQn1cEVJQYyUk1N7bIunIFdqMfx7K5asO1
X68DOUxtSlw0gigSM1LJdg6M1LukUd6a+axiSSa82IeYKKL85YqYgN6ugVzQGhWT49mMsJCBR4j6
w6aDyg1OgYrw8douJZRv/XA2uIoYxI3rk1GkZeDWJq2jIvAPTSnhC5MCZaO8szgLMw6Aa3xbNV6H
reFWvJCQ1y5MeWl4/6l1Y1e9RaswLIVrY/W2pX0T5sk4+ya3TlGZ6SBR/ZMqHeluXMnRevNAxOZj
1hHTZDc1ccWRBa+I603nmbZOAxWVVT46OQaHCsMQoMwEkvfeI6KgGQt9f915fhUXmWi1V+86aOPS
1AAETT6GMZ8+MfjtFqKibbdkZtY0zFcGd/EwicaYTeW0oVeGNQXbOV+1wBbN4Zwh8aM0F6B3pWk8
+KvKFtF6zR7orbXuUkifj80tWedxyppxAj516sGWCTXYeXizLNblbRJEnN3QNk5GyGNjgdFZhITl
+xRZ5okcWJQpeCw58o+0mVQS7JbFsb0dEbJ8GlRgixQK6w3ZFWPDK8wNa71b+iJc7kAaAcGuWLdj
kOuY9l02QaFqflgL8Gmn5ZDgjbICqmePnl50fR84HNnYao0a10zQeVbZ1PbLsDOQ6xRXfQT5o5wP
WuOQrdt1yeG9qvVNAS/pZYQC2pVhNzWQR4dyhct1x1Wxh7Y1HC5aVirIgYYo2aHpm35OuziEvUXV
MBe3bOLAR2DiC6j9HrakshicF8O7bJfYPTTQR+I5rFT0GBVthhUqu2PbXiNY9vxN7/fADsDK1Stm
iiB2w+Rs5SFMhmK8UWGwNg8OZ7D3gwwWEAnWsFrDByqAlLsORKwpHUJ0ipznTfQqtNQmwDlYTNDh
adyPUQcoGdOq8CuscRS7LW+tqjbUgdvmPmogCbiVBjsGVS/allnlQYUcimbeXOcV8NAsnQo2fQbG
sSZ5TUkVbVU18fUJ4+pBmLtVyymj04JRaQ3pyiqrEjAIbceor1Qq3Gy9jYrkyK4XUWGchBVhwnJp
ki5JV+Ebms3j6C/53CVYUURUDT/CKEy/HT0WPkIsIFhuO1PacqfCWo+7th0c9rxei2FDcWg3IMOu
CEvbEl2inWwWFeaFHNbyzZODDwUJM0QwONeQjwz4t2FbRWw2G5C0CFStItlp0I/Ng7mOSqgfh03N
rlFztcEuAXyhPKy1bsIP/lou+RS4+2XACzE+GDfHIhzu5groAxymrvkGuRIfhCy6asGjNC2+sdcD
RO7DbQEXcRdw0BWnjiqf7L0QRE9b9DfkeFVN0CJCsEgGluPcks/O0im59rk/N2niDwnNh7V29Wbx
p45mCAAEZJsRPTWboFpadQcpbBXt4oGh21m3oal21Vqo9bMC3xp0I93gsXsw360TBI6TpQT/2jD7
h26OdA9+rMYM2xjUxuG95/MZPKV2Xr93egogqlU5vkfaYOFxFxrhiKsTz/Spr4PqJmAlwQMQGm4b
6FwIbAyk6MBotw3fSEyJFxlOmqHYDG3gqjRCZOhvZytiOFgXRt99EVEBlryhIBvRwkukFiiOJiOR
GMiGrTUUpRqbhJ9U03tfig6RYrrWkfGyJYHW63UhQSidz4jkbxB4kh0kyLHH3SiHjRwiseRRIQES
iIeq2RSkIzRNqIiWNOwFxJHbcVn8K12M0Yuwq2du40WA5pnGqkvuSgRYiu4EjhPvqWiRdYHPrZse
eBiJI6yUBh+rUSpAlGSj75nywuHr6KKlTGMZcp438NJkjzp+CEEsYKUREyhabdpiAhEzkG1wDaDN
HXAqw2REClSm32Ue2pnI0hqt4AondJoPbqwDlckEcVEaIxh6qkF47UNIW8p3hrD5LRZyTvZIXXqV
KdXO4a5Y/fnWjlP/YGZpvB28uwUVZHTcZ5Oa5mhXRpyIfIlrUe5iY9oZPqns2J0syWTvEhYm0ZbO
47o+Jn0vw3ddCvttgY38WCcPat0zdiGU6delnLNuDeI2twVoQnZtD4jVTTdGXO4CPH5yz8jK7sKl
DeAUqzF4IqaY3wdXLXo32ShEEiZQPshjaGXRXKPgpbeyHXW5VXxB5sGcg94aqbyIZmucuPnQuT7W
WVRVLf2g+8rR22BcwJljcLQISGu3rM1KCKGUVzg39XHmkmNiOzcKAowpmcdSb0PZhDbv+yZR2yjQ
trozpSlkDsEo3m44rWmxJ5IMza0d6PHYgnRacN30frC+BIDUrweALVb64pcgEfwmVrt2HyolbbTx
ScDnHbIGn98jjNHJj75ieErg5WmwpvW6OH4PdQnk/7MSrn2uiWy/UPAV+Z+Xjg/BtSe6KPlk1sHM
CAuRm2ZM1STZJKUR4VU0E5ysyoAWKzMemSGZrR2FtpinSxo+eIlH3pE5IkPXXSeTTW016a4htzuS
XQ0klNwudcjdUXl07PZkpFUP6qig5sjfNe0zD3OLNSheHA9vaYd5lb3zF2Pv2gWJOjJI1rTb1cl5
RLEBokWgieOjzEu+Su/QDKXr02gQ4qNzXbfkbZAA6T0OQFVmPre0vYvhJf28CMKIPS2aeG2Gs2OY
wY7Z6PEhGutug3+AZGYKeCO3RVzR5AfyMjZvdKRYt/dIDMxMN09UPS3IR2ckCEshDpOiEZMon6ze
sA2gzpi8BXColUxtewzUYqjW+KlQa/C9BRtkf+iM57tDA0eEOXNPJ9WaRmFjJzDi6lZOqZHdOn+v
ZwrJrWCp26cBEvDvmroANQ2xCJdaFopvk6jjZh/yknyQdZj4mTeRAqwMdEUWbEb4EdTnIwe8Am6l
crOQKdpY6NXHr20PEc+DahlUTskQiHgXSc9HzFaUOnyNQY/ppy1y/TqvVyKiCkUI4Dwt3Ipews/e
ICT7ErsOVYJ16kbkwYNDm2qU/lJtUE+hJl1Uw9YLU5Rn+lWnc4F4PllXhcG4EjfNPoqaDtT+dMps
5DNQafjtgzaO7+IkuETsd6aSfCrZ0dOWGtL07X5BkpVDeRbTzFCz+nd1/b//wkNq//U/+Pqrade+
KsVw8uW/XkyD//7n+Df/93f++hf/2n03d+/Nd3v6S3/5G1z3P/fN34f3v3yx0UM1rI/j9359+m5H
Nfx5/fK7Of7m/+8P/+v7n1d5Wdvv//zjqxn1cLxaWRn9x39+dPj2zz8o84/11//++Q7/+fHxI/zz
j8MAC2r/CxOp7/rb3/zl93c74DJh/A9IZUaUhSykhB6ZQOfv//4J/0fMEhxhjKFiFh4xREjrBvHP
P0L2D8ZYFEFNNwhplBwR29aMf/4o/AecQQgFyAD4k4Sj0v1/nvDh37XTfy8L3sl/vv6ZPZZS/6+V
XVyHHXMJFhGCWSocpccewU/9kXZtdG88xT/0jH4bnbllNXvhpLeZipB8FRX+NXfBkIWxuPV5/QMa
esWBeOu2JEjZ1RVdjNoWorkZkDyiDFBelfIqJIPbmil5tNz3cmjGbEbPuNve3UVFS3fl4ueVQWa6
DP4jRyyOGkscHzyR1KgZIYVlBixZbBS7FdjBJowRAfZNtzXaARB5rGGsFMc4IQd/1/mL2FsR3emg
heC7XW+OuVMr5UvomhsLfr80UovNbT3eR2GISk/xUCbJeq08fT2zYKNI8Bi1GDNa5/CRtKgRU7n1
jfwCeYHretW7oChSuNyHlVZltnioFSZx+9ys5cHW8SeKVIyO4ZMckfTBP7cbQcd938gyDVfxMM7t
A2uQrR3rEUZ9dsB7T8Y9rHFVZxhsPwSWZL2BTgKlnk7LuvjK7HEEHSUzXYnbWdb7Yig3xPk5ahYp
53pXr27jdyWY8DHAXL+ZEtp3URsf/MZ7FxTF5VH9qO0b2N5A66RxOIZ3lSu3vhf0B6BfupQeAt9+
XEEBiWmDADM9Ib8qfHNrTMVyQNu+VDR+gX/dN4LcgVXomYCiK1ssvytCD2qBDDnFwD4FGtUxKm98
S3cgsHzvSvvZC/04F0H1I1nED6LF56Za7yNzX1Gnd8JH5clz/WYU+Hg1RQS5LOS1WgH1pu6zaoqX
kSueUkh8hjz6UZTxJ1EFb51WP8D+RvIqVi+ozyL3/AwZIp6tkwUwlg9fG3oruIUyR0tmVAwo2hP1
t7IKy7SXH4A01imwwC2KmdtySe4H2XwpIsTnPdMP1i0kXQei0r5e7kQImOVg4rt6ApgvRHmyhF5K
OpTdDsXuLpU8NkgMYpvWfO2PFeQnzOGM1VQcVrD25bH2bIoKpcQmWesczPBpV4DMZOwA0CRz9VXP
CctGXz0SoWe0JfzHZAkfzaLmPHbVZzvFd10QEcBPxfEw6g9JSUzqKZ2LLq2GQW4oSDzBW4R1RHiD
sGoOPppmx2y97qZw49mepQN6BJmHjGgDyNwVkut9FZUOA90DSduhzYJAPCMCtDkn1TdPhY9J5F2V
61OIWAMHc9VknhE/tCd+9F31fdxXUNrLWibzkU9oRS1xHjR427b0n9SiDyVKdLCr48pBRTUdli5T
Qj/0lVw3aN9/mRkdU1hOheoYxeupupu4Uj+ixH9kW7BH6NQSgakmktzPFDkiWJPSETCwtHs1NFFX
S1Gj+SSWfQPlE7gsFMum6XZQCDeEhlQ46gz3hF3XNdmgcPg6xSLcTcaLYRXrm3gJLLQ/e+2RfYlK
aqyJ3PJSF1kkno5aN8uMX1erb9NSqM/NFL1g9kPkjsyvhafWbMiJK0Xudfqx2tuwYGm96Bc7mZ1h
1TeFBL4kHMILcXAQNt47wIEEyFUfovidl9gN2tNd2gLWlpZt+Djz2GZt6x9IRB+lqb9NIfTsi8e6
Kwlmu/gTiVyECA3txRihThe9+nj5m9WRmzq0IIJLvJRH4H8Cpx1mu184n1DyWLtrXS92E3Hcpq3M
g1ivi9HeVmxNttg8D8hRXNq3VG8XVJvTrq9A7blu2pW+JuGkUl0WL0VXf5EzCkaT3QEmolMDGaA0
MnGf4hi9+nPDoMS6qfvwFUfdo0c1MPvxUCPrEtezbB/IPN3ixMkCGaFEQkF5sbBPxcBv0YZZUjrr
Q4Gia4oCvkjtAB/AFrZLdP2EPCCLxvEqLKo2BZxQ5GYYv4M+I0PI2W6SJj6Q2Dwwg6fyjH6YFjNv
OqiyrKtGEmdu0Kx6czW/87Fx0x4grH0AUdDUm1AdRYl5bwbzvCBiTKdBx+ijmM+dda8RT7ZyIXcr
8V8LwKfTdUZ9NRqSlE89pNQHjTYQ7hBztDecQZUWB1WV1SFohSmMpES7Kax52lrJ0ybOeszo5SJs
PnjNXOatDrJpZiRfgAzMyo+WoYk3aJvFHoeSj7dIBJfoKMVso7x+Y8mt7zCy3pPxtozVjWtBhBNB
DtciLqQUOR5vPjTl+A0UBXedw9sjoBhK2eAhUyMjCourzHzj0zRYdJuPqID4wwRmWJbJ3jx47Xjb
Kez3wAeQuEPqmdWk8NCY8SpkteZOQGEwMxPITxAbmTxQQ5/2aPvkxqKI5De9TWdorwAIf49SN0fa
DQujqAGYV4+vfoZcMl8FFzlaVR8qS594J1o0UdCMKJe7Ti1JFoKjIENEEc3tp76JIRF0F4Jy30Ij
okGpLzVT9NzNWUGnBtUvjR7QFjXMOSdI/zBNg0ycen1GPIKppqD/QWKUmT3IStE+eulmL8LWF0hV
x3VGB8Fui44kh6V+Rv9+ObStuAqiFh4Ff22VKbakcFvAGQHVhFh44lQadf0b8rc3Og9fuY/8bsSz
VsEIo9Vruqz6OerBtiEcOLLLcLqP0FLMkmmB+aiPx/GuFBAutFn4lpHF33hVE+d2AtUfASH1FD7H
U4IUnb+AUh2daxQ5UMnp37phzKFcdCfa4j3k4keBek1qwrhHFehRTOZL1E7gIopYkiqBuh/nB2TY
Cy7ADhNqLoV05WZl+t5aqOtKJ78sgb2lNY6tBili5ifvtsQwG2StdtzhsmLGRh7mYKfF+gp+mh+u
F58ns35g0Vu7FMtG6fUV/AC3SwfKiNqbjpUtiOPIJk7LeWuEusFWu+kaXBQR5h2C2WvppYiTlg36
ACrzCv+VRbkO+zco6dhdMsSozTb7QcpX4rnX1vIqaye8dqIsOrzuDjjTl5V1BSgEtgVowe/5CMFI
Aq4W6LeXqUKyvysI9iJYT+ocUulVGtdDvbEOEiMJpiEwHYtiOOHxnslq3yLlPNjSZmNi20PHUKRZ
YrUP22mnCldco6eJnnS5bsIAi0BDcpeIrb8amwGqJTa+YJuKrCSdcXxmC47koEWQWLO9LL0r9Pif
k0Z/jgPUU2NkiaCNAVAgTEMpMtklJfbNYLMyLL6H/pxTYOFRgJFhLhW/IwVluRcNexyiaUVEnOGc
CXYduLswNL7x/5e8M0uOG1u27FRqApChO2h+AUQfJIN98wMTSRF93+OrplHTq5HUglJ5U+IVky+f
2TN7VfVxr6UkMhAAzvHjvn3v7W1cuqokrWSV3CpXxTWYaWCrkRMa2luSJm8Dc9DpMG5KJdUAxFoV
onqtO1I0uQMz6felnz6VbxDwAy9Q9XHFyKptEU21Z1SxJ5I585DQ0H2zbyFl1m4765eJeG30ItxE
qq9tMRBw0uaKHpIL7ZcHInGJQWu90TduEm3V192Fzrk+piVLSiErRJ1C8rht9WI39/n1rBenUSRP
pYLTSB5tp6C0POz5noOJj2P6qisbrRczq01qDdKs/iweq8mLkTqMI1cCDyHN6x0N83xPNp9r48FP
0302pwTkmOOttaRvEAAGV1SJkwbmLrdT5hLUD318yTzBZ1M3b+zMfvGl8JWi5zXQaMgl6dB4U5O+
DGp7KKKBdxuHtkffLHfsiE3tj/kpTaa7SR03nRWv25TuqSyT4PbdDNigmY6WV70jGi11bEP6Jop4
hznghX8BXe1VkoFMqizXHDqqT2xeF5qDW2l97BY3CERepYCAy9u98SXzSWDXS2dblZxhbB7GgVZV
kj20mf+k8O4Z51a6Mv0dVzKnuzFJTwGX8Iqi2xeYCziWGj+Ipni1Ynnc5c2VlAQGBP/gIFUcYbqo
X3pWycYQ/UmNWgFKajcOJ64QyWs6Bm/gjeu2DV7nOuP2MuxgGNqVEhOqNn6DIhM7OBRvmaFUOZUh
C3d3r4/+adlX6I4c38C2bIhCm8OhlJyGnrazLUz/uZ9HOg7CJBJULN50YihC/iwHg+7133w7Cr1U
it++P2wmo+waK6hJCUhLy8jNO/MW726H9vqjSmlgu0mUYh1L+LIz6aYTS3ouN3eRHDPtbnkNBmlH
B0PdUcoocYOM9tXAIZFPFIuywVSjoBxvhim/LQmhXs1sD6c3mLTTaXK8lqc2c/K7VNXhRXR1tGEm
0iqWt30+B3s6nxSdSvxUHQdAOjw0SLniCgZ5M9ZOSLo9Tm1COhA6EezCTcTpvsVrwHdj6NobP4Qr
U9r2tT+4dnPo2yNDqwOvldITCYHuybLi1lrdO3ZMsq1J413CyMel63LoTOW8zJHk1LZ5E6T5wQqf
2ggJL3vtTCWL4aG8pq3+oldnZqet5srUNqRMGSd55gRWY3kB1m+O0JPLVunCVSnTlB0D/aWpYGws
p7/bNeOdiFjfE8VQYfm1VyTlse4Ny4HM+JDl1YMZkhhb8V2AXDwSNSljBWKteIVFSdf5hUtSwJNW
Nl3wtVQ540iXDdgf9s2ALZgZFXDUonUcDzy2qH+oGNWHli5YqWl6NKr5DnpVMSXCozf3BGHoBnZV
44J3bJJE6zwUbl6fB69R0jzkI/meZUDj1qTQoQt7Vak4QlYBRXgeqRyTQtDInepkpTaXUWAwI6Yw
tbWIyrvJHw2nM8jeop7ERoLe48Q9/wcld3aoDXTO7VhPzZVJm2UjYTE42pEzVCWsJSFfyrG5hmH0
MIph2ERm8jQU04OAHWPk/uQudX0/+DkT1QHE0/qacR9fsQqcI+D2rOFUicLljNai59lMHwIpP6Z0
YNyxFRLciNGdmftOe1gq3ACPHCc1w+vMqt+yyNwouvQ41QSCdiEbzjATlozN0ILXokyeuoYWfat9
q21F9ZiZ0q8y5uTCFzQvzYD1AiPMLdBDkqVqvNKzEFjW9UeyqNC3bmYT8M8u7bvAyAt6CRrEm7R2
Rb+Zn0ka66ihj6WSgAgDCHuwy3ZlcNQ4jdV6s4kMVS+zypGGljXeJJC2sHL9fpLnQRG4UxHeBr66
z0LxZsAniHvAzbpTmTHWjJu4ne70XLPI4EkoaX40mxTcW7doFluzpLtZzw8G9WPBAelSyQmXvuO9
HdJGCXKSzamEgSPJK7PjiA/TS9Q719RDe3syb5SU0eRzskWmmToJzoSRoXsRsDtxU3FDk0BgBuNB
ay5G4WaMm6ts8qFIvrRsa99L+g8jlX8EiZ5FL3XRFG/te8DzF4z0PwCcfvhB/x2RU1NfTAE+Rk4P
Xf61CaP6d9jpH7/7J3ZqfBE2dlKGIRu6LhYx25/Yqfii2basMYhKNQFPQbv/xE71L0IxNc00+XdT
ZQDSX9ip9sXgQxRYnJrQaSOo/wQ7Fd/NG//ipwJO2NoCwGq6bJmmCrj7K3RaQe5RJSWub0VPAVvv
qG0eWjW3NmEA80OJ0xdDxM+SDfhoW7RNdE7ACbUuGR/N4nLQi40cXqaWSps8tq+b0MfjVpo2FBw5
RUm7p8tcbFW0/oNuzSTlOiF6mK7bKp/XQdx/Fan9xGVkr7fhwcDi/I40JHMl0zmWD0FYAc1lO10n
Y1nirq5RlPj1SINKqXaQkdyubnErSOn4Dcr0kmXBtJma9lapYTciwiuQt0BPgP/iWnClPNhFWjAF
x9zoLiVC0izRY07zxOY7PyV+nXpBo1+SoZfuoCRfl/+VBihrngARaAwKKyuUFk00g9nZ9ioMzrOe
n0XJTILe0XFEN4HY/T5HqLLJTHAaucmOPYm6M9Skm8MszXwQLNG4uori4ia3X0Mlj1zO4sPcVJUn
l/eKbUARtL/m84sd5JT5VCmdhQ1jaBT7nk8pYe1vTStduF6X1vwYNPFm7MO1HfpkmdFzZIJ6MK3w
CBn2Tg9JNqQmW1vF/EjR/RxNEW5d1XVnp0f6aBy2dSQDaGaeMVKS91LxZM4qzj91etYXdJsHX3+t
CwjvKgPZHUTbkDYt/fIPAK3SZ2cZOOdbyZtq+fuOnpgrt7XHpNOe3Kp4lbKq8CKRPMMOoYvpt04T
FteB2Z+NJRAgdJmKhDC6yHTpAJS/HPDxs0/CoUTDVy72HJHKwG5VtmkZbM3avDJ7QLwuMbd5c6kU
pPSqXuobuaWRPjBIuDIH31WGqN9BSyYcK+sQVsU2m2fFzQWEGTON39JQvivjFTX7Casr+HEk/b3e
3yEyeg7UWIdzNd2rSp5hlsPqq5ZaD/hCX1Mxb3qyyI7O4GYyxlNZPcktf0Ht+jSqFjKf8IweqCPk
7EWqM0r7h5gWzvd/b3qxsppgN0z1dT4FBx/Ry0rN+e2wVV+D/mq666ROxZdeevkOP4mxvqKpyYJq
z2hJgNwvAF0ZvnaKdEjoJAvsCQM9dazQuOlysFCDRLOp0yd6iK2TN4ivxRBLa9DB80Hi6GnkwJta
UbtxO7wKI53XuaTfRbrPuJlJM1xsIotubCmTINgFuXVuNto2SSkRUXMbjlEnrzLLTq84ATNShSqw
AT7LUzdLmdsHxdGQpjt1vCrr3sa+N35bEPdkYkUKSVxLxoVtJ6FHxHTmenrI5OKU2DQpM/UxVfNu
baRMdTLTcDuo+vM4+YIKB71rH2yKmjejAOJpytFP1Xhb3ikjmfEstN6RR/NikNTLaEH9FvTAtklT
ZjNovKrsG1ctbSZGqbzJQKP0tvWgAXDmS8BeIX+a5B3kopT7dNvAZCihMMdDM5RPMWYrGyMfpq1c
aYdRoeuuN3UIsNh4kCUfYClv1AhQaba1bSAiWKXTulTIRUPGgtEVgVxBOhgkpe7RPH9qfF58UQoI
8bdanF83PKC4Ik+Us1OkT+ezCFZ53q8sg3QHDuaxK8LYjdXsWZuzK/zWnTLz7221f9X1NPQiXZMc
TpFd2liyQyeJngtfLq/AhRrgtRAqupFGz0xaOmShtA9r+j7G8CiFmmePs6NM7W0Q9ZdtnrySnt8o
QLp+QWElXxbLwAuBMek6YUx4UsersqSC0BLVmZqsW0/1sNMz9ZrmbOMVqkjdDs8JqLmpRxExrdPZ
6aI4P+bwjhwTCpyb1Sb5qhoVe3ntJ+SN1PJbCWBdrcW2HaXA04L8up4IqFK2smJ1ZzbRWkwKg4qS
R5iZK63vLpSez9NrGX/d/E2UBm+ZI4m77De6Sm1ZNGPvMszoGTbSUdfynWayT/wMjLCB6urZ2XAm
jdmF1QzObNCSkYK82JpGe1HN/VVUpQasV2Wjjvro4mfx0GV8U79I+ME53oRlTECsvSDib+12KDyr
ymMwXhvW6KRfG7No18tsy1ViZKexio8z/H5nFMv6xzbbkWIIM0EW5EBh/lmkt8oxzrzOzCkB05rw
w4Os+iHbPBIRlhI7v7QTHh78gGCVmfQsojg91sUENYHSfFCAWPGWb73sCHHvGdYAfsCB4qgY7cCt
by4kNlUeVg8LPJAQ9IZguJuFsdP0S8yn3FL2m43fxE+UDlTLqbWrWmrW7zChkItzqDq+/G0SQEAp
C9T1pejNt/SN7YudGZZHxey8vJzvIUfsVqUWxBezNEDY4/kndb8L8NHUK5TddX6VEow2CR1cJ7yC
EtF4KP3pknICqfIM2xJcLYXVkYIYezpEYzkL6KuO5obXJjuFxSvI/fFOp9oNhTo7cgPxIhrOsPk4
haXqJgr93tbggOx5A24aA0roQGR+Q/TVKyouNcsUFypbKK0aG0R7iFvIfqkQnl8+Qjq642RgUrRa
PyRW8Mw06qfkxpL7FPaYfMmTCjw1AbNTsmjLlNIjxHmDViEnlcav6Qn5QaJj+I4TNK+3lb06Mx8L
OECuFU3C8RP7rogsakqLArMELdzrpX/fwlT1+hEaO8baioMFKaKVVqyq7hZ//MpNLDQ6IufrJwRz
Q1UaL9GK0dNrolVaAzSnpvBovmo7ObopCwPaTATVOt22lXnUDJpkE9zeJRbDD1LZbwGUTwaH9AGv
c96LShm8YDJfZIXVlQiRr2xpOEoW8KEB15yj1HgT+g//0/+C8uL/ptpBU4xFjfhx7XBd1l/bdPpR
OjQ/8y5+/O6P2kExvuimBgXAEPYPCsWP2kFRvtgKogFoFTq5NVXAn7UD/6LDbuSXZMXS8AlHefaD
d2F80VTTgIpBtm/rqmZp/6R2WO7p37xTTVP/Lnn7iW1Bihwj6dGqnU2votBuMgUEiP1a6rY3B7YX
aG4ldWsl1m5l/vjTk/oN2+N3cs/lou/1dDJoNMl1saP1uAk1xcuU9tRNym3FVfH59sY4eR7q6PT3
l/utk+hyvYWK9NNNdgKcB7ajtIPQdhgyY1NEhjfO2oY5UwcVf3cfYAJetSeEv/n7a350i9SfP18y
CzvB5CMb9tzUH4KZVjD8zc4gMPnzBvOHg2wPRCrrk8t9+B7f6XMbESD6s2p7JxJ/E6HJVJkjgms6
hAVI4c1pmIRnlSBfG1kK7v7+Hj98ru/rTQ27JEgz9m5Q42faSDhA1fsKRQb3bDGkVYW8URT3EQfR
31/xo6f6TrabVhoatq6zd2WqfvX7YNXo4gA3fJOg7Sky+UCOe2AO+2dP9XfsOKr6f5vFECmgAOw/
Zsp0JA002/M7awKTixENS8J0DIqYGO2ejbgw2OdUUWPwwGzqp06LT0GvOlqte4Gvf7JxPnjN2vvx
DWnaK/WgT9auQS3HVBqrRAjl3zWquQ7z+aDAIDFyDEfL5FQV+mePYdknf+ELHCXMr18eg/nrYlb7
eQrnlsVVTRcKhBm4kbdyaB9S9BJSJ23qt6aihb1QTPUGHQe7ywC+EvFnmvkP7/ud7Den3mo1bbZ2
SaxsMhVV8YTSLyE1kyQPhN/DUXejppYLALpO+Fp/v96+Gwr87s7fRaoiUAnBJAP7qELTaEP4LRta
bHQ8/P4wtRejxF+zi8tAICmybzNfQ+lCzkNAqyabAKN8svQ/WorvYlhf5Qp1qyp2C4t/iWFzdz4R
T+KBKTHsebX69HUvu+l3N/0udqW5YkhqTRsrzsyLuvQPGs1Av0tOfgzHrwhXSwyDRnCai/izULJ8
9u+u+S5+AREpkVX3JpMezM0Ejlzl1qEo7a+Z3h3CCpEdMUWbUAHzZO04PdQ8aQl57icv+qPrvwtl
ciS31gKt7WKjujVoEAk/XZfiVWWZC+smg0lQsMxgjJ8kMR3McD7gqvzJMvt9WNPeD3KtE8mWlXES
O6WwvVzWPMs6LXvLLFUn5f0OIZOGxCfeyr8dWMBufm+Ob5a6MGGiGLvK1w/+FD5oaAWII63i6jTG
YuOQt8EdjPdDMR4MTfLmlm7QJ8/59/mG9t4t35gl8CTYDDs0E5tePrW8blEH24jqVlCKls0JPvyh
skjEP907Hzxf6138suxRKiAxtbuETl452J4mjxupp+gRBqZtzJ6YVXTtn26gDxaT9S5ayQHM/VQO
JoZSXQ2kM3reImUxvCAIVv347Ft0/iL1UGtLd4aOd4vuEEXr3z/i5SK/2UnWu5CVYbabqo067mYW
UoUYRu1kALk5gtVYPv/9NT5cQ++iUTQNsl0N4/g9g5snmwY5/XFfdUQQnVIBWkmIOGY9yPuN0CC3
Z/Xq7y/9QRwk7f0lsZoof5OmNOJ9b9kHpiTS2OsPjS2xXKZDyZ879tDfX+rDu3wXlHQt6xtN1Bh4
7Gif7tOmvoWfvx2j7hQXwSqRzvo6PQmFNWuoBxq19u6TK38Qgt9b9iO2VrMxkPwdCtVTjitJXlq4
6mheCHXBjsuDPh96cZkXV59c8KMl+y6z0msLYyM583eo5Yg6AuS/xGxgeaVOUVyF/YSn7BWTCpw5
BrRl6u5/7sLvXf5pCdqpXpX+juwqrh5sO3i2MJhdnvES/sJ5BQJwNVln1gzgB9WRrfzJtT8IC++d
/rsQUZRArb5T/Op5KUNyCxm61p8G3/SiwDxQ6kNG0z5Joz5Yue/d/yUlVNtmLvwd6rvv9RWGgpup
voAs/X3RhhByPnmoHyyf94MAaigB/aR3nKYQgkX+4qvk5qp/myvKhpSdlmmxt4eL7tOKTlm2xG+i
zvthAKmRKXhjoBaS42FTZEsfVnKLGkSyyTjHTrKOYBahIJRGF7TumGfbT+71gxPF1H8NCDTGJ6tq
IeuXD+V19E0K6OO6EH/9+/rMRzsaO//JC72LPJotRXZeMQ1SAi6zik1bRzvRK04QTIdOZtVU5sGk
CKqxXfHHTy/70ZNd/v6n4hW3ixoMiumt1bTDjX9rVT20lXoVhWTY1M/zWxYjxvSRAxrzHjOOT273
o+u+y4jGualzNB/Krvfbg7TMHByuLHvysGBcQZo+RBzP/mReLOChgHGaTOZnEwM/KCwhl/96z8wn
SS3I1CqsDPkU+vLeEjcLq7ULmlvLyDl1SMTb2cHe8JNj5aNLvp9JkOgVOklMQnbTuLIvunMmBN2H
oZvfkfJ+9ky/+wz+Zpe8H0qAVSxTUPsg2WlhTqfi4GMFrN7k8iMP1REsVWvsVhaNjj4Y3XE6NZBT
7QgGCqi4jAxp3Mk5djW4CxlIf9vIs1UNH8/pPKuM1WWYBJ8FkCVZ+N0XfZcxSdqAzHCUMbhbcjLC
oMmItJoDwVefQj+CFuu7Tf0UKayBpRhoy1MWqRvaO077adr2UdX3fvyBMmSMIpMmFaW8vHCgvUGP
tmbrV5Ch4xM0cE/xMTmjzLb4b/iRf6z9fwRp/j/GhaCLvVTwP8WARan2i47sOowSbFnz37Ah/vXb
f/EhbBVoEhWXrkNKJQf9kw8BU8ISYCOmieLsFy2Z9sWybCgKChNb/40PYcoqQynxVdA1ftv8J5im
9t3g9q/Vu0jJdF3n81SoGsKQ33tWG6qfFkEezbdTWV3Y6jd9Uvd1mF/GtfISS/L9YM4vsdAOihWs
+bSDwbMjc53uIWPzw9O1GocbyDqYWokzZek4xY167KUzTJ+v/Llf41fqDvmwEWl0l6CTdC15WZSh
6hp+vIWFMa6Yy2bjlR7AbpiuoYVdYidzJ0NptZPUsyF4T09WIQ65BeuM9pqT0W5FQk+mZzX32Nl4
dlF86xP6S5hgLNx6+0aLlWssS1aRIdFHpd1SVPQZ2v4R35R7IKCLrtWOo2ruLAXliCndwGi58DOS
SCvaVl267SxpW4/ZY5bFzwzooGmUvuQNhhehSlsoS4pv07AEpHQ9teeVjX9ZadQ3yeiv9Ry6q4jM
ypEhVeGcxHTP+qo1lesij/C4GpPHDOIiHjSXYxTuJj/UnBYmZJ8Zp0AZr4GXKqfG2duFteoNfR87
xiDd4qA14KFTdtbFAiA1QkFQo7ZXUiNtY6VZD5lJp2V+RouL3qW87AKk0XAAN1KornXd39oln9vU
DfJrfbiumnqjxt2dNKswsfA8GoqrVOERlqN/naEIMdLJd+Yy9sYeA71M7TBEKuQ1lulPuly5cg2V
M0nQ1lt+RB+0wN+2j7NLFY2ZgyMHobm6wxU/cxTL3E6GyVUKbT1I5b5V251o+RdLN89jRoapatOB
HCI1oEGZOIM0b+JQuajQitk9A6DCxC3HbNfNz0aqqQ4+Lqmjmc3JovM+BurC5OMNQyW5i4P5ftD8
1SRLF0YqH3AbKuh8KdsOHr40yC9iMZixRh05napgWdPUV0pn3KAsP5fETdqWZ8XceLQrm9I6RUH0
mCt0g5om/xZU3KFtrWNb0Fq1sm8zDD6P6fRfa0gfBpQOZyyosorUpfOUumJoN0OrM2Qqnu7tWDu2
mY7xP/ZIXXDi4TpQPjapKdmO0KS3LoRWV8zXgS4Kp5maEscxKVpV1tdcZci4lPvQcJgbJnwJRujg
9UW+rhRpq/TyfZ9Wd4kidsIs7vDQuPTn7mxS8yulQOgwFNldauL8MF6qdhp4kjRfh322wXHrFBSa
N0dQSNIp9h2zvAaoxnMuxHAz1OM9/jFeb9U4i/mLJ4C0wpbsaKtIknzIRR5W9J6m9KgAWEG1ClUn
uextf2VNumtq4RbAYI8x27feSraJpayidTipRyXi5Zm+dRkpnlQuL6OvV2bjrxhUi0arbje9WW1u
23w4hu0A5aXzLzS8xV12/qMUtxu+L63l6Y2e4KZXpa0cpwxiQsjSxI9+KT9Bol4xFe3YDemlMo2p
i/+NhhQK6nBVH6tBfyl7bd9EsKltsSvb7PsXDYqc0duoMIX1xkCGvZmaOwwHj1kZPOiDctTt8HmS
IQtoyiHv9ec+mm59MquFpZXKGGBp5VWTjNdyJW1FnG0niyUm4WcmDda+EoEjq+NTMVhvfS5dIM3d
y6p60LUzPN5u4sLYIcx/KoNwU0/ZfixV8LRFgRtuzPaz8QHfR3L/W8RHvoxweMGp3/vQ0iuLRDCM
8y39aFRDBmT4qnyIFdqlVo6UtwxehhFjXdNYz35+9IdwL/zKizMGEw6fuUx/v9r7b4PWQ9gQAIWC
iuHXNDYDIqmqupZv5Xgq3DFj/QnZ1QI0TrgVbKteQh2YHptiHTb+RVxmT5j1HMrJ3xe1dpn53WmA
mt3m2R9J7j/Kaz5swv7CBP3wp5Zr/UtU/99DIG/KFs1QUpCPm7VnX9Ov09f/cYBAn/7v//m/mmT5
01X0Gnz7uW/7rw/6K8shXREqGYktTPlX1qdl6PD3ADwQzC9V75+sz4XaKaOjx1Plu8qed/+nYl77
ohnywtG0VFtA5tX/SZbzK3ixcD4NEiyyOkM1bDif70qlCZtEeFZyfWv41UZU8iHTDQ85k1fInccv
r5Os3MTFZ34Ryr8lV8uFbRt/Owvmqma9t4I3IHtXbau1t9CQhnBwa0g71lRDzQ/XkZ2sJCZNOrKS
rb4LvCU0jjkUEaqsHvo7kaVoBjyINOFiF7WBkOk1erPXR2OthtlTPE+rEHPMXO2vYrhBadwh92nd
DvlLiR7KxOtkKDBYERv8AlwjEJdZmtwU5TNp09qosqNeoJHJjJt46s96pTpiNLORNWg8Y7HD6M+T
bUSxAWdtbDwOlDJmdIU7zg3u/MhqKqZw+TYsijw+hnq5kZv03J4RY+rR135RimNr9VJ12kVfWzdI
YVZBXT5GQXuoG91p+MGZK+hExjy7N/pTJof3IafclBSrCZTHqMerHoMVbB1L241r6xyu/E2JcIAJ
oJvlgjBcdv1QIWiWhl1SWxeD3XOKTWHoNW2Bn7zhSXQVs/gIpcqVkma99JbHTtrHNMdaDBtWjOvF
FFV2c9l/ycrBRFBrhOhMd/mQb/GWe5VzOO2KKZ/8tLng/KTfMJQPtu+v5jl5wiMOVqFjVU3oaul4
J4/SWp37lTkqtwu3Egq7WSLVQfUoua1unIvMOpS4NUnoF2HmKvjuEKIVZ+mcgZvmsPJpMuQ6NBtL
WuE24qb+OURdqGyo6brPKtd3SNT3jYFhBmwLQaplQI3+NfhWTZUxJUiqb4cBeTuSkFEcQtGs7Qrd
SSQu9SF5M8aVZgwXahzd9EZwCG0OvRqbzdQ8j0gUIMF5OeaEuP6uo0raF/p0P0fNQ8DzQPSC7Wi5
CSWxVf3WgyKH+vxbqPSeiPStmamXsW1ipFM6kW/vpgqDmaxIz0Nz1zUDUlrBfz5nOOOFIQuMwfVp
M+wnhIHMEqZzjy4IcUCV5y4+bSS7yOxnNlOxqF9Ff9FU7S5HBzcq3ZXc9aEbaAKKj7aqcemqo+qU
hj2uUXTGGZeO4fCTSdMhScWxakg8MlzSwrTYDn2G458gj4X11U3lYyrq/dwn5wjyti2y/XSOtzbE
t0w1j3E6XgTaeFFW1bUd+F6aSgdfiU5zfxFGxVaz1du+DtYKOdfkZyeTLTyG+nmi1muULWd98EJ7
2TOy7BSQeVOHuamdeJXir0oFcx9mjlt5t2c3HMPZ/8TnG1+RX5CMP5aDotnEaE3VNWj3vy6HPsEW
Kh+M5raW7ZvSsG/w+V2ZwaqdytXU1Q84t70WPaFMGS+iUazKNj5rB1CWurjy+00Btc4X40WMR2kN
CzCy7JVcBOsyLpiDpJ6VImWcR3kyfOlGnzovSs1jyfz3TuPxy7ln6dG1pIyHuqp2i8Rchy6dYVQw
UQq15rBKq44RLZi/Er0bn9Ck6ZucHR6byObDp8S6KI1i46f1HmjR0+r4mcJnlA9dU2zHsXuQQ0So
+XBXI0bFS5HvN64KvNGMBilv264pUDZaQHDFJBlt+brH67Ei/wKL5XWgHOrzbTwNZxFef2NpHLEk
YKsXu6LNMXprzgKtv8jQQsVw4jK4tGqNG2iq4GF8ipXhDK/IDRL6GTsFlNw4HPkd67Swz8PqTjf6
C38ot0XyalumM6OJk0bTka2XWuVWVNjEdb3vmpKhH9IZdUccQpBvSRxLDFRiXzr9dOSf/si/fvaY
WVKCn0CtH0th0V1wXpIjqgvo9ROiSvKXGeixmlsjSLeF8dC1hKtAbALkPY2ebzWpWWta7tqD2DJJ
wg0b6hfTP5WmvZLictNKnSeNPNdlBY3FShXJrqyJh/1abvejNJ/rtbpa9lc5k2cylbLW9a2P+aBp
61ulvu+DyxLL57Ho7hsr36madlv50cuywVSCASX9uoYR70/2rjPLnand17b9B7ZFWvZ7p50Fwfs5
N+X4VjXQGRhpsMcMkpBfHoKeqhVmbnN7m6v67RIPNa48qJ0HDxgXAD/+LCD/9oK6EChhsB5CEPPr
BXupxnMa2e6tXrR7eMhr0zE9DQDFDA5tJW6xPzlMvTjW9CdGzoQxubeHem104lzp/ZC66rPp8N+b
Ej8/A/Ch5c4txVYEw4Ted8I1kQSmNvTD7YDN5xxXO8mmD0zwwSZtW+XGsbfgz5fkVKm+qU19G2OK
1eTXQyvg72KKzFac+aqtdF+bphvj0WlJ9iHHFREJXoBiEC1f2JnHAr7umOenGNp2RQRnoPuusLsz
5nOerCblILFW6BrvsZM89JVwURLe6nHNyewaLRzofOrusy4+z4S9D0Xm1ql2RECK5ibAY7Ha9NBP
rKk7k1MBfd6NhfW1ITNRjfGiibkk6WCadKtiVlYw97HICCYAqDyLnTG3tiBedwo/iy9M+RhgDYSa
usbghdNGlW4a2TiOWngoUxjsn+zEd2sQUE7VLQ3VFM6reI8vG/WnjVgqPgqkkOdvSNoWXtNGS3+M
Lvj/vdRRbVI3dtDHpc5NlBW1dPzWtL/WNn/+5o/aRjW/4OhFbWoJy7Iwjv4XgqvqX2QVGZi2vJ8/
ZGs/ahvJgntK5LSFqpqyYEQ6vaEfxY1kfwGMlw0qAnRommpQFP8TPzB1iUN/7VGUtJBcdQBc/NcN
C6Hccq7/tEZGtr3eAg8dAnDEvZ13YhMbkpubkXSVCxLYdOrvmQbDLqxk+M9ZNDoFgJrSOxgEVqc5
/iqa3mWWQXQxhBI9hKH8hgX44OL9i55ZC3GM7PYaqdHY2Xj/xNlBsuzADX2V/ccpbg4BjBjsiYp4
dHFjVTAwaaeDPFzNfYkdpB8/D+FDFWHPopTlWhZptu/MHotCiOw4bAf4bhT53uh2NSL1XVkgg458
PXF7GxjY/z/UnVeP3Va+5b/Kxbyzhzk8zAszT6qs9EKUJRVzzvz082PZ3W2p2zYaA1zcgWC5VHXq
HHJz739ea5HhS3TaXuadgkCeBZChRBvlLafcdRjAgIgNSR87otibcDm1tF7W/ToI0tO4T04mluWj
MNEemlIYFTSUuEBrxHaXLoK/TKJqj1PWh8Jm3oML6MFndwzw59mHKdvfoHM2AwpF51VlmnBN1vqE
wOfmFqyMrXUwoIrzx7YsXgVWMpphVxxLgCNV6k9qvjJLvo2eOUqv5kYxug7G4msLRkES5fhB29S7
BHqMqyjXmc9ywVkxT640pwSgYhnBM0b3DpgWpMUFtSI9HMi7mcltEreDyZWgWITfChKOqDWNczEJ
nT0tRXdVy/mFDnbnr5LoxKL2sSNa8kaq54ZmrF4+f/7dofk3wYLx7zYgh43sWpToSdDk+HEDNiQy
+2zC5SxAHO5PTKqF7QzDQAZbld+U837a9gbGXiRRYhIlqlsdPBIMFymZ9bKnEL/IUBsVHXJ4Yt81
jKzCBCztSQLsLfkqjctzPS2KsyW9CI9k7NIjxJib4sM81W9ZCxK7zc3CG6hCgBWqwDNlQK2aPv0o
3A2r7sLGLj1v0rjBtpYGJVwUpK2eJQni01bC6kFczXYHPS7oL/D6ywHM5K2b5m2LMEUlBznFARsq
dm8qTeVTWhuyaykwzehp7plyE8NafKg06B2Yyh0K7GbM07Be4ypgb+7hliYMN9UwzRrCF42NeshZ
2F1u5aBtSjAQ8lQ87LAfWMJYhyVRtYBsRVTr3LMeKx8n2HLOXQyt/AgfzpG+wNbeAdJDgGMs9RD0
CFjspBFDK4fcZ5OEe0WkEHCg6gBn5iDPJmfbD7ovidR9GRGZGpEDdwVVLH19IwMW1+zrWjdFKMJV
d5esyWUYejVICnk+ACjMZwlSQYlX+wBw8nGHKOdhtyZIo9cqrPK6PReaDj5Kk9FxWcmedio+kCFk
kERIowo7WcWk1zLvUdO87UMsh/2kLnfCDPIIIL1vSN12r5RzH02qRqVv/b72qXUth44SfrmfE/iW
bfStBx8dEPGSHn9Brv+9kffCJ1u7ttMwXIx5Ex8nPXvK36GwipQ6Vm2scFWnSg/vEhVOa5XhnNi3
jOqu9iVWsqvUT+vZ1PcnsWf3FDA5nPZeCE1rMeC+r5pohWjRocKshnOZL04y9SBnxPiXYt/tlSrz
J3mZHGtH7mRJJeGhT1fBpSbSVwkE+PqxY2vwMbBekNX7vewK2yZ/GC0DVpZOJKvJL3D7QuSms/f0
dbxA+wxvParkB1LXB7CSPyutDquKTt8s6Z6guK1uS6FqAfOQ6JYMa/Mg9kLsUpa505Pe9GZJbv22
sTZPsVAqSVY99dQckB6cLc5iWHmoDmbsIz5+gS5duVv2zttzWQatHL/AUpBdlkSFEhhedSZ1JeRO
d0yRRi3aTYVqj4p4cID7dNFe6OslUWHdhrUPxK3V1U/VTAklr+MMwOKqkk+LqxuPqnySjKr6kC2Z
32md6YFuaJmJT5lPp1lzkkzzi6FIo1fT9nC2Yek8/RCTB7Srgm2Ek6w35kAuFDoQbdU45aRdGBUE
UpRw8M0tA2AV6xCkKBl6rePO0JBlXhZNPfXQqYMikseLxEmFxsbIKd7ksT/1UKLrUxMzMmWqj+wp
xS+FrrWXIRGDJCHCN2PtaYrNL4BbEC2AuR2KXh1c1QoQTNWrMAcafS6Pv6wU6sxF1q+wWMFkQDWq
g1P3zHTIS23U80WLJUjry94bq7RhLgRJc7FzBT0HnTv0D1ph+gq0UhHL/bUrhhW2QtEI56LdaHJi
YEoBQqV6QnBDm2g7FPS1okwZVGeeMmeOiyQ0VczorGkjN0u1oh3yIkirMTThelRraAbHdH2b5O2m
wvhCLqf6fTNKbt8y01rv43KnSR2UbYdHA1vIRMtseaUpSi6qvbOfS+0JeZ/VgTmdrirtaY8V5hhb
02trzddib3cPTr7dN0Vhucnao1HD6dKpH9FBKa+0SipfnZJfhkw37HSoL7DQTcQHyusGkvqmPJpT
XVxioYOUOuEgD2jtMgXiSZpSRHX+3OYfuw7Ee2yN2oOxC6ODxKDsDDvI38IonjA329mE1U9vYOAx
hgqufmWIMrF7GK1FOR+djQnn3O/Dx1JV71Fd2d1dGkpvBrrXpen2UsomlkfdruKcwrQlEIeAQH+2
skJE22arHTjeQSKqgKmHPr/GhvIFTMwdDWwYwczlkyh/6Aot0KVddIS0kh1ZrqNVlmcvR6fJTQuI
QLscFc09xUXALc3OoDMlzbUOIZ42BEqajnYiJNcZROvEAURgSfCkeO/P6UGBIvYzUyRy6c7aTqFT
tp4KObHsKkHyHM1XD4sdn3Lx88hYpCNoBTJjWVWduwJfkDUk7J2ie+mIWpZu0aJerG10ikmnFtaA
JlZ3qGRJeJ1BNBR3GvbJb6Eo8uBZq+yl36AEUSBBlIdPbTNeimaNNhJv1KQEPMRE+Gj00PQkxVVY
jMcFrqbzlBoVhPUpAO48vptKH3lPsLya4bQF1SxhmIJFhSZz5Bm7QpNB8lJWqpdA4BckNaQ0jTGz
Pw+d66aXHZ7dZwIYWA8IZ7mOxVVn+SMOcT8VFfm4bBBKClWV2Yoky5i4z0gq66dRV55TWRO83qhO
1KIp8sJwppsLCJWi86lJQhI35TAAAShF06hwdiVDN4RCz9qijYGhi6BMetkKtHNQv0GTamzuGPMv
r20NuDWvEWsSMsmb66JwlPhWD0uo1HCI6SmUtF1zGUyhiw6tC1vO5P1kzQnkl4oBD2zeTmdyasHt
JeK8Ih6h2SoHPRRiawiGBOQuJHQwDKmHJstUwfGGKPGJMiZyfOlEaXFap0BcTRQlpAxeHWmLg7VT
M5vWcEPNrBGop3bzhTqPGK6TfIa9XAV6TClZUtIEEOu6wOKIlsNChNsrtwVrALYtVq+DQfSiHSZJ
nxt4yDLrsZHyjV79vdXJhaeNg4zJUp9aDbAlilQ10abbpMQ9UuzraXrXVdu13eQXBkwg96sdUfle
W8juTLSCJf0JYaurBi2wM8C+V4xa4Wwq7OepoIdIFWmQSi3oXPSZhwgKHfhpPEPStp3UrAYYColQ
C5u/jwO66PmIkluln/d4uq4z8xEaRHGdJN2LtfANUa+rnmOzFF0/ITszkRRSMlhkCTEuak1RMSfI
ehPp7Yn8VMdQbQ96zPGRxlAuEqSHyvhbDQt7UE2jvcdSfZFLBrhgMUvSByF7VVRILefU+CYtMvRb
OZCb/dJqIjIJw/AJtHQkVoVkTyYeNAf1miQTMhSdrSw6HAIA0V0qAIyIVfXzWNTrKTHn9SRv1qlY
Bcjkph2lrCKzLqoWoREnR33XVva8DxdqE4m/Vu1jum+navAqBYZaWCWImtPdImta++2irjD1wTRS
Kwc9aMvUwQzLhBmn9UWpYb4d8hdD3kh6qoyxjSTxycpuqkSbDOUNo/XLra09qUaKLoGp94zoCWrA
lyivu9M6Qr7UlS8SxEMOehydYfcoM7gYksOlbqcGnLsD44PuGdIIESBBd5680973HsgrdBwWOQvU
1jopwwotRadAK+B3COkiij0wzTezCk1XxASrI/0PtDKWsvYFMLuQtglfKy25sN+yTsKKDnpU9/CB
yigeAu2b+zjzirZ6FTLF0yQLwokJKqKpQ39RM74USeJUcqc6TNbQ7U4jZMbemMyDZ1Pcv4u5crYm
NAKBS3dpTa1JQmYTLa6l4AemYWGB1cn58yzqgLD+mMUzakShQAH4Sgb1L13KXdT6socl7Zzk+VNu
hgaIouxgJ9FawO/99KWYlcHeOkzZkDylRIWJKvrrMV9UH0HAMNqbZBZwccP42DvK4jBeRC68kh4l
Le7k/Xr/o6rR/8vg3++b4/8/ccxb+BjZ+NO60tP3ungtpr/jnf+3m7022zS+Zv/1MNXfXpvfN9L/
8XZ/LzZBhcR5p570j6HA38YFZeVv7zVhXZU1yklHSf63YpOs/Y0et2hYIpzwpg5T0j9qTfyIsVPL
FGWAkLop6f9RI52u9Q+b9Fd4o0Z74Kd+gLYvqpHNuXLNo+zcnYabcCeE9JndY4LnKp+Of6o388ZZ
R6fRhyw23E7SEwwQ0l38kN1mP/bq6/ZxC2Nv9Ssvv4Oe7SQ7vTuc8kvxipQgdHGWLW92G4ECPude
4q4+2aEfO4Uru7qnn+YIauxQdSa+Xl05aN3iMT7JXhes59TZnC7szoOnOoIHDs5NIyHcnN2VQpgL
os0bfTFQT4iMB7m7eYLfhPqpfUpOiiu5xW0IKIpNV8ltI3Inn8L1LbnNjS35ijuGqitcF2TlIDC9
FFcj7G7yiWQr6G7bFWKXCAmoU3nLojls/SqkFeITE4SIdp2ah/heuJVPyN3dmmsVdqcxZDDdkbhP
OpKecNUCw4khpbQZrKyu6V1pMkZu60zXvcT3ZMn2+kt1AgzmFV7O2yr+YH+PvMGN/WdIXRwp0N3M
gyLqDSlQXtGG+vtlqJ4U8g5uFzDkFap2Ew2+RyP7sp6yAI0oT3AG7mwKCE39xSeZ85SgPxMZBH2o
f+7PIJJ86g+uciouhrf4RlBEUrDc1+HMby2P1UPq74H1QIY5RITOD5Q3HJQMT4QYRcD0olMHmzs7
8NjZ+Sk95SdynDfpVNzDu/LV+jKGcHEHVBbt6dlJnMUdbcOZPe00XBZfv6OD78f27BVBG4o+mWc4
XYyH+G67bC6UUb7oKg4Ro6vf5Y/ipfq2fwABSVMsITZEAZRw9QYZhafdlJt1HaLiqX2pvS5a32CK
d+DxcCveJLtPz6SVYR5oUe6hpeUVfn5Vr5qLKDrM4BMgFDt7Mu6ZBuPT4DINFKcg7LivT5kLsjTI
XPGjGrYn+bx8BMnubq7MxZLffs34enPFUH2szko0UZvBPjvmTX0kMglQKmIirvQ6zonI975NZ1zp
PbQ1hHoQbz0YEaRiSN+d1EDws7viKb/mF/kEGeO1OZuP+dXgBPQXZBJP9Uk9D+c/d0dwr/3BUT+q
zb+rJi/NJDd600lXuGkJbDiFo9u6FK1CSLbtlmvo3bc3BvF8g1NZRm2E7qAnegfnuvCsRIpNLPKa
3i9O6Yi24I7+4sE15RT2h8zN/MleHHIjD4GwLCT/jDhhfhFKDK3b+dfMg5nIKRzUBx3JVXzDJ7vn
eSvs8vGsJqcqKBzm/h1ILh3TrQKENR+0sxQyLuEmQRJkQfYdrsPSOGmDM3zff6le5nA8F0HxYtLK
CbNgu2tDmpRO0Tjz+VFwDEf4oLo93xvD+HPq61F5Jix0Yrd5MT8nVzmSbkl2MdlLV/2ODRklkfy8
P5LieoM/nwwkPMMkmk/JpTzvt9gffPVOCxTaVrwaKSsHVaHrGkB4zfZej/Pgzw51Or7/Ntml8/q5
tL/WWIWFs7DZtM888TS6iv3tLef3F5czyWtjx3RyZ7Mrl3fyhkg7LZc8nIMcw4r8QDj6q6v5M7I6
tuQu3sSLM79W7S2Ev9oTzslHdpzbOq/QbUawrzngf7i4b9jwixrwUK5wkV12f3Ynb3EQ/zhb94yx
8q/itvtIpHnmo2rYZQDzBVtPDqAqdzMXGJNXepCc2XUk3G2n43PL6/ZLQi3KZp4YRnUn9xjf8zgC
URc2HmXFUPRWt7BhTXb7G9mpSxPP693FUR3pjBqkgyiJX/iLvdi9vwUTrmbwSGbsyX5L8AjMnXid
jdheBAWzC6DHinJehazTYxdCTfRsfE5cOMft7FPPu2uuEgl4IIFtDLWvZzqGGz8yZWIjFBsIIWVe
Nz21L4n7V1EdkduP3Zl/ukyc8g/nyMgKGkemeKWUdYV9xmmcIYC53e3CivY+z6R3d793TYc7YCkn
x7ikPAkGHlgcaGhdwX0qcECTB/k0J2exP6B55W9eZX+rndqBwNpOnTiYWUnDbYPytIXTGTFTjtzs
H0eWMq+7ul/MQA9mH9dsw8PjU3HDKw5e7zP+eWybw0nyAzfxuEKc68xv6wG1ysg8xRiq3mcuDXOF
EpstfplOtCZ4wyHU2WOiU91Wv+OrFKPZeQN/Jq+nohpMHhBX5/gWO+j12M9DCNcF/0Y7JSoeVd6o
85rQYkvIfEweEbFys8ebd54U5WyW0f31RnICBRIljAFUg27pomLr5ejIqFfoDBzD7j5M3J3M9tG5
GbbWjUXDiSs+1os752z4zWv+zPuzrmR+TuzpnhiM/s56Qq7iZfzRHaKKE+/HcrOnhPvyhXFmr+OS
tjcei9O6HMBfoGhPnuLETl+GM40OVw12V2flaCs5elTxnNE8w3aufs3jtNimlp9yZl0Vw0c3iWe7
HRvdFb3Z3Tg4m4M6PVf/65pNNgcsSPwE38HUHI4RwigOAoPxnEYOXcT0lX9s5cZjqJ3D3vAhNfdQ
VTYCpHbpxm4cHbdzhEqjP523EEvA06P3F7BAvAIGMbYe000sXh3tn8wrg1Usx8BVmzx74okgDtpL
Gg2n7tiorh4Id8eTNtwtRIuWDWt6id8Hpdc7TxVXL/D24CecN1Q/bIvLTbEKBWf2WAtGu7lo8u73
RR65+IL/RPyASEQDiHVnw3I5oXweAz3UwxGvnLmxZ4XCGRt0Fu6XcAgRS/GPz1KJ8o4zwiCMl75v
TAlXsXChpKJBrztCBJaST5M9SoLvW6K+YJvC8tjJWBeRLZZiPGKvD0aWmLjDQfrXGbz90/4pjRpP
p/IaYK7CATkaXF0eGOxvNRgzu2TniXjl7he4ZKLeZ66H76TBEgqc4mOnZjczkE+zD4bED2NnOVvR
EKbBcRxGXlI7MG5hgWcPrKCbEupioh0hTKPxq4oZti6HrSqDiSUFJ/N+q/CJuTUrCnyDjzDYVTJr
uXmsaMCRejBflgf1hk3jWUMXf63cY71bLkZ1ipDw1+Xd7MJdeCIKzoQYye+5jjooj/Vw4HzHhQ8c
SEx9sPBclpvEbx+GHx1KwtWJkxBjixSuCrE49gJuhaDavGpfdY6v+LAFzGhgdze3fRWCBrOGxijH
v/nADiDqZxYPw7Ngg022dM96o45sGz5c9QQSxK8OYVsYu7Xb+hb3mfDZUmR6ltu4BHNOySKPPgvr
iidAMxx02FDfD7eExTo8z3FaN0c6zBBjnQEn1VGIP1tuvbL7y6CxSaByZk1R0bVjF9I4T/LHlGUk
3Dm8HpcyX1Jii9lGZMAuHtNvze1Y6u6kcaEly4D15OcInBCSm0H+HBNit3dVgC6cm7oK9qkL9vOu
X+u76mH7voZHoDAS2WSEK32I5eCox4HEy6wbJHrzmazEQzcmKK7JCTmI3Iczx21OtV+dilNyalC6
uYDaTe8Yd7wO1+F7SrS8+VZAx8ohCEI04qX0SalCrsUXbODLtuizwezUXYLOgdj6SlZkl/ZElNQE
rZ+FqLTzKqIRNyelyGxGZoiKjrBLID/pnPT444+2+A2pEnIGiyLPEbe0Hg/I367Tbb3oTu6b7ujt
nhXQ6HbXEAz+wNvLHjBxL46U2LFubagEu9cRshcOzeqzdoufGfwd+UJ8Ml46/YUKlH4hEPNSBoZs
OqKkEpTSFYcswM5YFhD9nv48Y0yi8RxHzQvry0ZRXfluIgupz/L9IqAHb2cvagQ15Fn5on4zn9X7
LGB5eG3+lHA5+ufsu3Xrz/p9FcCT4leFjU5i4lEOSh4EjyJxWAW4SMLMIw6VqNl5SQDkhvusiBQT
vk37ma9BOzmTG9tfx7AgktICvmF3zmDfE5u+wqVMXZtJ6kt2SZBHdiYfpXO/9QjzQsTp1C6ETTiL
rC+aZqOoOnySn2LR1dgnfNE882JivuPxCkfSRxgG6z472WQNm+jIw6z352bxhvREX9X1TGf5CtER
6rWXOERU1E6eYYKVUdCO9iD1G6d2888S++HrykOMvy7u4q/eKwPbGIUeanWTk8g1Go7hoe5t6+yu
wW3ZuyP/2twjDGUO01bfo0YmJPkIhhkrs7DJuUgv4S8OZB/0PN9FitIe3wBSeWMHvzjKA1yO/LWK
6Lt6KYyf/vq2+b0X83FHdAtcdiX96viEkveXObYmn8RV2BazfqHwIPu63/nHZYzEyTklrW/lY3nb
kkD1G5zbEdYRBGHWYvZ0G5KIXg2P3Y5ZT/zcg+mX8wBM2Jd4TYttwOfw4Ni7zuvoKDhaLt45Dk3L
p9MFfA+64eIk2D42937anZe3PDji2WO5jhQEWl8uh3lAXDTiDx8p5POW8wkCUhtGdnzeu0GxqVZz
TzDXYpCIzkkEZL6H6jNLRg8G72K5VOGJpI+oTjjnDk6NZJQRZATk8KkFkRT3waKThga1N3Kxk7tz
Ia0TY+SPcNAiiM7wh6bfPTcYfysqgzXoufzdg3+KV+J+nfVO4wbUkMpqVDx3EeuFU1q84QP0qYTX
vWPie3NvDsywJdvAkQZH/WUM0sMMe8cqkwJglAkLLjMw57eBiFHwWz4o9xZ8C4GLzS9wwQRSfhqJ
p+yWR0eMTfMl82WbDER1V24G7gqv/U6qjYc50kWBqOLP01jmNP8gjf1pKMoU1qzamla6EqQSaVa7
U1NYwq9734hTPJrUGz4EsScSAB6AQWS1kFeQdHK+TSxVR/iEPDfx2RHm7m4SlvdHvLVG8IRT4YCJ
Fq8gUUsiMrX3u/glvsbX/mLd9ZHszRHcdVQ4IMzGW1BjIqheTho1o+FD+bx5SThGMTHy4uhYbNAb
R6EmrE7DtfTncx/W/Ke7GCEvu45nPTos4uSbT+CjcFupP39cP672vYETqoLhZbdRErrmT8P3ww1I
z4d/Q33ApVETSnaDCxgejPNqf5053IAz300V0EP+iIedx9sxB4V10MIDmsGPgaBggktenLspgyfE
mYdfQX7vLGANJdc86W8SgS/1Ixfa5cNu1iwehSWKdIdL2UksF0JUPt+hcuLAj8tH5O5wBK3+4ZRW
ztviYiZ4zRG2xw+rf0Q3UAUfUbMtf9jdIzY4yney1/oDhuxYCHxpIAS6DxHy++3Al0FQ2GGmeCID
bgTiYQ9hm1OtPAw6x91uKGUBzODMLkTSWPKVGYVgokAEFOaJW8cMAHf15g/CA20Z7AGwh1NGqo+o
UDCHOOZgw14qHoeDPAulDGIlM1iJf3r/iCNhpSJCPGJssgXuATJSRxvvrPv2Kn7MH6o2zERCvfy6
cLwPIwI7XuI4FUFY69D7RMHN7d1jTy583ZNqnbdz4r/kRIqMxdlAE7AR5cOqO+mpPwxIeKS2JNec
WXB8pIAYGG+5O0LEifjnCPEUD2FEFdTwqfTgx3KOwHBl4aYI14otYSCGS8ciEJZRySGoa5XLkZQw
JYRJxYIdduwSfy1vyf3irtiko+RQYWaAJhDP/vlppXv/B6f1JyaNqmi1okxN4xp/l+7UE9ohlCGO
eO+FaaMn9BjlK90+9whkTUzjEVpKfn0PlpIq8/hZi7In7b45U1V72L/C8X63vIHQ8JUQH++ZJ9jn
/PQupn58RA9oiZ7qp/ncnqVAOe1vDfXNhJgHgU6qnJufRTqB4XghgSaMITWOGIEJSOL8PtzuSmIN
/b4/Gy+MtRGWDhFO0ytODVsku6BeSop5/YxzJJZ0xRs9YPaVR/s+ku/lz+OpuuCFCGhlfBlTKBQ5
O0oTTPdF1oOZuMtXeIS6qPNh+Dpbd2WEfceKUz6n8qbcybfhbESk3t6R4OeB9StHzH/U1vlDROMP
PZt/3/z5Hwh6ZDyWmfo/5XNALudb81//+7+eX4vvqFxUrz+2aH77/d9aNIr0N5M2nYW2l2xaov7P
eeDjJ2AdZZGJbfotKqWg31o0ivE3IDWovUn/FA7+bRz4+JHCJTJLI8oazHb6fzYN/MMJMkwoHg6G
XM0UDdCY8OL+WHaC6mFvBK1sHpLqLVdfVhE9wGJwQWc6a1l7TY9cIAp/RolJochRx739F4f4xzP8
r1fw01lO0WRUrJ4rgLIKdBQqATWJIKCb5bpFGrg3s3vIpi8owDoHEYolfHu/gP+2LfzDLv/Ds/A/
cKMDomV8zWLX/fHM+/mVYeas+P3+/uev/brBDfNvBuIomij/Slgi0+z7tQfJT5gyF1Um2pkU1dSD
AejvG1xmg+uKYQEClq13nZa/z7u/nxfkbaEsMUQ2Joys/9G4+x80JqTj+79rTMRGbqAUx4hLUi7X
Qd9JTQXmjtK5/KWYywAeUqR0j9YPM9+ZEWXQNE96dZJKIUrNVPTSeUxPCbDU0ChliilmgcKJJtUB
Elq2vFTyeS2ZuuQLTxnqT7oyPfWpeTGkPig64XmV++oqIcnqGAW6CzXo24VEXt0cxXyUtfTbqqMs
pRkT3xteirz+2lUKMoBS7q5p3lxYuJsuDZfxkMOrzP6A1OfUltLOTxTjnE/Cau9Qybh5oueo11J9
sDbTScsSSeED5poM34W+fbTKJYhH8rW2YMakzc7LMgKXIgDd9LBLvxkoRwm1SGVNNJ72eGd64lOc
vk1DBXrO/LTAI+8Ya/Yxg2FD0VpPnRCliUdyn+alV+VvWg45GAjBB0ncEQKm69UM+XNRmfK115iF
g3wBKdH+mEIoCexqOmTmNn6Rspm2wggTzCYvHyqwmzvAoZOua+0nY9vo2VT5HIxV339hhN+Z5ZUp
+rHvCXGZ9kBjRdOBDya6SpfGlL087tNANjqVYHsfzPt9kbrbpHe8UBqeq2IBCJ2rQE6X7owCOnQs
iNC+VIKcvTBynYdSI15KIMPuuExN8N9rYP4Hmo6DZuuPjUbUfy9fa8zw93rMmJL/9n/+1/ELv5oL
Qf8b3OsQv5owH+PAVIkf/WovBEk8CN0tuIxMHeZ2RQG+9JvB0FCDMrEmBqgB0CsM+P5jaEGD0l3B
wUJ09E6MBCjtPzEYP84sYKVwrpauvX8GIzbqTx7RqmJIBoaRnN8U6qcEnAf8qmWwr8UUJq2inRtr
QHQt62oHvH6LdF2b3UTL+g5qXfN3iUabcVgdYUJJRZ9pKyoowSaIagRZ/+vW+kPIoXU4x39ieY6L
BW8I5EvCi2NFf8YcmmUl1oXMyc7X4q6q9p4WbHkSB1M7z2JlBetUUATJ13voU9+JmEC8dI5gWeX9
Co/H5xn+FyMDFzCqX97v6x0FYIhoAwuSHO4JJEPtAGUT/9eAfGt5gQ5pLCnnHCQySiFI3BjKIdxK
M60GD27oJBFCJbnJ0ljw54VmPsD1KUt3cC3TqFuz1j8EMgZ5TuxMHpkfREMww6BKUKrGYgh1k4Lq
RPVdl4Ui6vWFbl7KYEinXxF6yyPJLJNzlsapo4L7TLp6dqQRWIzFzMuj1gtWuIvF4gyj/MUqti1Q
UuVhFnRMK29SdWggd7HXFYkVAFtvIc9Z9Iu2iiDm9w7hY0RGytjY/G0yFRt7p537XdPO8B9c5R7u
oPjQhhISs4qWVMWenvZ4DYVCNT4MW/1FXIvTDP7Hy6fdOHUFIA0hTt3fHaZ/A6D5qUbx/tBNFUCY
RkIEg4z2k2djbA4eoIKHLs0DgyGzBSaqY+q7yxJaTMdfcrsN57ERT3Gnt+cJTZilprbaLbDfIYOU
h3EsrnZd9KCcE+08civV3qXRIu5AteHd2aF7TA0jvmj5+lcBHyf15z0LGxlQYQNM+eHif3TMnQlD
0y7nnZMhARY1Zb3fEEPJbrpc43yYA2FDBlteULKeH4Yhh/PbLFrfEPRbUyE6msu0wQsZuepJYCKi
KUf3wJL/+SIfVuhfrtIwTFHRCV90S/ypIDTLQ7/JTULdodvv0YW/JkVHI0RfkJ7a5Cxaxdc9U+RT
QfjQrVOEprR2jlu9vI1dcUuHbXTLZHxWjeVWlsz2K7E6hn9xjf9iqkxdwVIeB1+E5U376RoNMTe7
UsCtmlsq+eYwvWpTFfu9IhaX0ZDpoUms18qRFJoi9QuhoylrXMoc6oP3pdwKWh5mGiO6W45B0j3I
CuXbWvkrauGfEnW2rIlDVsl/eOIIa4jHav8uGDPKLIG5gulSgr63bmkV6JCumjTdJNipmgSBnG3+
NKt5+WEEQ4eIb/HWoJ6MFRGZet1mP5MG+ZCTljHL+ndp79/QtNoxt6Uz67YyIlgsd0xe8hAW+bBD
s0WTeThmYw7usIHQwJuSJrshF3QolCXPYknDJ0aETgMpYw+tHLt7ST9COcg7qrRCKXjamIhYXvYV
FQKrgJ696s+Z1iihNMVgUN60xJgehxSInqbmcGHIcFDC8iEU2V+dmR8B9r+tH6cdehjr8Jk/Hfmm
GYtd6ebaUbe6C0om94AvgNB6t9nigmnbp+plsmh/tCUTA73I1LzOPJmaVKGoTZYNRbjlqf7QC9tf
0Z7/m22oSofHlDVZJUz82WNagjrUZUbPoBXHY5hdtCc8tY2xvZj1jMtZ1696aqJO2j+lbXXahs7Z
9bkHFJ8Cg0yWQB2a0s6ELkMepavcWS8EoBJl4//5iZGPS/nBXx4JNxOzHBrI/bnkH/fhOghbrqwx
rntIvi0DawY9V9XDHFoDOBDWT+NQ1a4ql1aQj7OIWNQ+IAqvjh489fCCdXC29LCXKsVBGk1DFDVo
yFnEAzNUfkwQDPwLD/8Ty8avT944wPSEPirjIj+lx4oAVktTYeSBhTwN8MFlpKYJrQTpbgYs58+i
Nl9k+CfMzUCtUTXMk6wX4/8l7DyW5EayLPpFMIMWW4SOyEhJMpPcwKjS4XAADq2+fg7AXvTYLGbT
1t1VxcqMANyfuPfc+6za4f+7eNaT+X9/eiHxHCH0WCiomADWB+G/3mI/mFyRCLPAh0i2TV008mmx
1Xwx5ujb9r+63oTsNmVnv5rnx87GUmd45jdPdZhN17ev8PLPEXzcPktypm1uLg+LWUegWBt2uInR
30Q4XoTEmdtjhD6OANJcMBj/z6fKkfN/3yiImdygtJ+cTJGzjiX+63fxBDGBfoZ/o6+AjnTAUx7C
3LvOLoO31EFk5BnREXsmlo3OPi0YY2820uq93xfxtJ4wTrd85EJ0h1T3Dfp8LAm12VfHIdHIlKad
X7v6ms/Nrez7+poJdWtNq3oeq+JSeShDq8i+DXqAyRHV1XGru/KOe05WWO+I++4u7Vp5OFJ+9ULV
cSO6vwV4oow25fuYD2sxhUTRh0uQSE6yOdqlk/hlz/hRLKIm3Gh4jZYF/mO3WMdcZz8rN/09LHZ+
tsOSCiftH9yaMPNRO85Fqk4+kv4WwkrpzV0+jkgyo8w+GvW8k0HHqDVE4Lm+BH5gVN9hXH4n2zk9
1CFbUdXKt3oKELUUHksh75AEwCcjov9us9Ejb0CqqSSSMcWeLk/ugnfzKIyu2o8SnwoJKIjZtHqD
m0AUxyzYACXtU8CtgmdUvqdzywpKWu+mqIyjN9EHi8gw/31AcilOTTjoOyGJZ9soC4zd7gPJZ9Nx
yMuQOLBCP0LD+innoToalfHkshgOymw8e0ZKGVgEL044o5SJ6t/8DullWaZTZE6CZZlKvxZd+VFY
yHlzV7G0X7/i0NcGlS66MFAYcarLX9tXNY7+nTjZW8FXPM5Vgv83mvEvlr9c15ietZEgIRr7AJ1b
y7/XD9p9tnhf8Lf2t2QyD76HOiPhOy9k8rCdN5NNGaGS+ovTFSapplE3HOmZ2UFFARv/RaEHK6NY
ZHZzDsTYkiqnUTVY/PEpoRAxSEQc1etFmtXzm9lZgK47bJW2ZMGOE4KoBu8wyj6CMxw4b/0yPQT5
eGmnZIZyduoJOCV2MmJtNHTAtrohwl8T+WfFJyk8dC6hlI+JGCuyFIt1ODEbd8EwaKezAFFA21ag
OEnCmhM2fkXmHa0mPPcO7tw+nPgy8HRNk6YhqVpCfj7roBI7kzfjNK7Ny2BmJOqSutpDqD8SWXpz
a7eLG39BxxZ6oKTDuToVTeaSfTFKsq8dPtv6dzC4DsIM42r6kk7As35vVWQ2MNt3AsQXLSgdUY5s
d3CGgMacQUsejSX8hS8EVtn6kCdJo998E6FybXm3paKaX7/5WaECJw2pDcf7IoBvcimiGM9x/pBx
7N2wQPGCLB2LJ+0UWJNoIY3UONsCrtoYzu92zdxDLdZTk0/BpUiiP8NQzLGvCQRp0sw/qJRXYHbK
4dj7H51bfNVVE52cNnzFTxU8sXSVkkDEpWF/tH76lVvslwqJ4OI1zal1muQN5vZPHPaP2hcuSbhB
A/EWgUFUwdAJm4B1GBgewbzlmlWC7Y/DC182xt4uC7zD1jcrk/LffVct5ZdoNN1DMsOXK3XBG17C
7gG4eMwAsy2trK9jqG9EvlVPE/GLWf9eq+CT3uEhs7DfiAnRgREeWs2RiEHW33uVoAptU59wp/XT
mXxEexFBe3rm4FOu/c2e8IPlFy/NiqNK5eP2mh4db03bbBRrECA8caoiFrCjt9yi3zX+/W6SmA3s
BUdgMs7AjvZb8cvk3YMlD4y1T7WOq1m/EaFyqMvCeZ3b8FEYw/Sct8hIkh7Frw1W6Zg2tTqRXBk3
efFr+/i3k2zBMTygdH4NqgR4tofcvvD745QMY5wnvuZnSHLUCPjH7oPUY7bbCrMs7zEr8RD5UYIb
ua2O/15mSy/FY1shcvZ5gD1hkkF5gr8KxXJ90rDLRq8Wktb1dK5577Hvh4eMGMq2btqnjKu1W3uj
VhSPvTlje45kdCKF073UeI7NaNg5bWDs1xs3wAGIYZtxOv0tHAIub5rI/qKDjtW1U8eBhQYhQfsh
87S81vXc75Q7JEdvUeWO7uYp4hLcQTPIj4tBGtb2isgsms+N57M8lvbZGOj3txfJg+YKbKs49C5E
0mbCwBkYV0yYbT6TLTZacu9bOPUayBiH7R+j+XDjaNDBqbWG5RCK/qjb4ywyzpU+dy+hzD/nzDq4
alQneqnt/t1uTL+a7N2AOogMsQIvGcANGTLxIIYVbB42sJR5astvB+MrOY6hp/d1KN+iZln+8zX0
0yvpH8NtSvKZjEcHvC1dpWzF8CXsmuKtmH9nJetRPWffpLd8US1ltafcHrlFZO9Ea7k3UTFL9o2H
vsiCM/wvulIZ0lmpobgBREVcFgZjXLnPzZIPlyXUD7PqoyegIbYYo/sw9e6u9hL7JfhwbWBvW1Vv
DaMZW6KAl9RKvfrY9kGD291KdHKlHWjh/DEDjoKa7y/vpudWuj8FKTkUTdhBomyZ7nIqXSKQGNKQ
c/5bmhVWCV4bW0KBAgl3cBzclNtZK1wpdktXDjE/XnL2ZnFu8gQ57GyiI80HauTtqxqcibwCSx9V
XSanLK/3OMb9qxhK90wMNMKc0WrjuhoLUoCL6pKvrxDovvOUTkhNmDbH0uI39YFETJWBT2BZKGcU
PhoAEUYnsncv4Esea9JUzUbcIVLIvQHDokDWFtmQU0zvzW/yTwdyx5zCeSjN4VCug4GtQ9+eCI8X
uGny/IFPiGImagmhMtU1FCh/tEOjAu1+1xWBF3NTzJeezR2EqOa31EN57IdgOSw94dhZNX/kBY3n
Ei5Ps1T+afvTtyGARqdkNW4ZK51QGlYTSe+jdVJhWNOLielgGjNqDOZdh2Axv+sgwIuUqLOzTHYM
R7F7TVRr8twyVahASeRzjtad0/nkhZdRZjhDU87r7Z6sckfehiR5yyePOBmI6a7XEsydjZeKyNK3
pSYfrVUaOKbrALcUP3DDTrGt1Hufc5YQs8ObREbzLrWZRabd8gJhALVe7kW7IUffS/74lFV6Xywe
4jx4Yjs7FAZnYnMZuwzHRSnDuLdLhe9/N4q3YPacC59+zXHnf9uubMP6aUcjhEw3PC5MF7hQ63I/
1qD3erHIozWXyATWWmN7fYmPRY0hsQjjiMf8bL3+a/GdFgWzueQ4v6P00ats8xA4cm9lAjNNAYLA
KNfq2ectH0rPPBqBsRzpVsjkNsbmKS/EzV9QZDDJ0gsXW1qEGm6ex1G0XpdpMnrHUEyoOYkfuf87
t+sl/dQwmWPDAnpedsEANnRWqCH48MgKTU7R2D82LaclDYVzWc/UrT300ujTScHXazILnSwjlXqt
YMMITH2SA+7zo2qIPV++dOj1S7rKrRjzrfA9wt8vyqi/eV5O0+CUD5MuD+0g0zhLBkYRyfi81YAO
Rv04Lxy12y4nbx4Odthbp6UljAZsx7FDbuo2zU1L6EomS6f1Rxxy9UB7hQ/cnJ/WgavS+mYnQb6L
2hapTddibhqP27vfZkl0jDILSpzlXiiVuy/j/GIzD30MfQxlCp3kepBso5ntcddNj8p6EQd6ViZJ
Y/owBiu2hTKqIAD1sVzkPVmvjK4XT0XVBnfz61bYeFqqa2LrP+ydwRYo+Rwwb7x4fU2A1+SjxU3n
6CgKG2aHFs6hb5v7UC3fjDDHcoZZP3VwziTGHm59fix5HiClejjHQ4SZpVVSm69fQJ0hihgC9Cum
Is7CGhj0+sBDrKw6b4/g2ADfmSE4tglQ3xQ8E8w28wxkiFm0hR+d/AtQWOBKQ6yyg7yMLeCA2nHu
AeOfhDSDu1Wnv6uFxedOC1keB0ZGccDO/MNdvCemsF/mocGCVCdfpwRuzOx+AQTywxAB6kpGU9au
0OnqPxvc1yYawNq3vaaINJs9I7rEdKp7UDRPnTfzJgm+MiKUMAqMUXZwww6Z5SjiwP9h11SsfVWK
JzL1aiINYxqPk+3PzFLr+tNTq2+ffcxu9pez6Qxd7Glas7RNYejbaFbN5rduCxRpfnWh+2njcUnD
Y8naYy4WJDH9AGxREj/fhtjBSSwZ2baZk9451veehfxeaIVuMuqtm1E2Oy+rnIOsbRFnDtR30RSx
onMELMQ/kuP5nxTwnLxDPmMt8mImuNZDE3FaJ9o9SoUPiHo4ABwX7IqII/KveSegt5rDX4/OaGa4
wIv2VrYuKjCpp9j0fnk1ZWXNPhOjO8oxUIAH5ddEMwMyggZTv6dJmV6HqhdxkaDdqQLnRLWH4Cps
rmFLuFCGV07+1c4tL2dU7Tb/sCH9euex+83CY0ibKCScr8lW+N5Be5lwFeOiHdMVWfrD9sxPdxra
m+wnhq7aO/JOoNGUeP8ba72fYTCceQzOdmnhS+o1Kt3Av/lrJvzcQi9oiurQCQVIXzwUtuE8zLnP
bJQ2HaSf2mmPcM6xblxYNPays9BadeqVwcVnpjUEi7lFTczo92D4aLxopnaRwP7lQ+uICnBikAxP
UU9l5cJjXaroe5rN1HNSIj0jWX50Gp66RoLwcJwY6sMhdcb+5pPetbMV1BsadSgLqHmz9rsyUXZN
JQipKWox4crv/mB+C9bVDq1VQtHCzP8CYj042S6THWhK5ypRWDz4XEQXRPtmCd1ds6TvMB9Opp3P
56XOj6zpf0n57DaDQ5FZW3Hg8owOqp/OTuvH618uyyw519q8+WmAC6dN62enkeyK9SfdrrolVOhN
VpLl0HmHzpR/0xoR4phHu16hOZxMmbFXjtYQd8YbSXMg/ZOvw5p/GANx6DVoFuUB3nb8DOqBx997
4gfeD114K630ng/Md8PqNIkME4xT08yL95HfZc5YAGhI+TRn7PQ7Gg33dfF22P7neyOrqxw/k7k9
+U3zsm6zCwqHmOx6d+8k6pbeRZI9WODFHpgtv/lR+QqmNF04Jfpi+Qym9dDuE4TuvvcWRMnVKxW+
ApTUYCX6S1Z3BxA8f4D1+YQJuL9ti5AwXpYodjVDg8aMfkE2+golrgaoGr5XlnEyRXbw8u+eVzHM
K6OffZ58E07P1CpE8FYsKNYVaaXa+ep3HMPdMhF5AsuDSykpshcKzLvU4tccueMpHKNr3atdZ4If
qq2xPra5NyEhQh0dpljE4A2SqLASLUrvG5m26kiBP6z8lUnlT0lafXJ1P6lCoP8pPETsVkuWUyD/
uj3fVaEYZy/MmFL9ki5pEmszMo75RNAJBO+9r0DWNXYLI0sfmw2kkbsJ8YiS8PoOBLfAVZjLsYYv
SnFf2vVP29P+gZUBVHd6gaKsEFU3IzJQalQOc6qy1A2/DWNyTio0mpCcLj5PTpaEp7BOH5pEfbpR
puCbYlnPUqgt/qWr/eGu5/BP7zuI7Ts6s3AoPyGiIQp2FGEIgJt2HaljMU8ziOrEZsZoGm9s264w
y5qbcBM8sVXr7+ymeRwdG8jcSmsbqWaqoPIOXmmNJ6O95UuBTsFt89hQH05t4zTVFeV6NHKJUyYU
GuP85M43t8/31eL65wrmNcCVCpYNk8VPYNYJ8TAl1wB8mqjr9SPfNiNZmldKFIvMnMTLj1kez9PW
KlYKvGJYXcFFZkwiYvQk+KmLZZ+0yVeiihDj1xgwi9w66A5DKdmGIFszNK1txRe4VB9+7+KmiuxP
236z7TrjgPSRnGQnHTQ/IGFdI+lXu0XVF7NN2OPQK8MC0fOxc6dTCQruCL5iiaGkPSk7uEqbc7YP
wg85oNTJenmoymUXNdaldZxn6g2U600pYwrJaxSk+T6YnTtz5oMD2J+iZMZuR+jlntDr86Lr57Dn
xO9Q2eyCWcmdPXHhN12wc1umAIFTfrpD91SGx65iVpO0Gbp7vMgHvsS9LHrjnE8q5owe3/LAVMS+
zHpfMTVsneFCD64fBj3puKeL4qOBG0bys6CBgg8AouE0eD3HYLQg/klQjg/Dr8xEdiyC4TqMbG6K
7pU59mPldGevVYonnpZb+dCqxeCiXWo+bN5VhVTpGnSyPJsBSKDqpXSM5WyV5Wcw4Pmbq59zVn1p
OvmZRQVWdKITr7bhyR16DBXX8GR3wrS4inJEPo37l8mmfNHQLXbZQKHBrEye3Sq79urKrI9dnANA
UmX+zyLkRBu1/WpKo4B29Im64Ec3EgYwWE0HQY2Vnbtg8o7Al02J0d3Gvp6vU/k1kkkGivvJjBK8
Awb309Smh9bIfywd2Bmvc/ARJlO/g3N3Kq1+AuVjBVQQdr/zfKgH4LK4ieebAq8Dr9GMJ2uk2fbG
F+5KzH6u960FgxoP8LI7r/CuNYxximFOF5d9+Sy6hyo0k10a8FN7IVP0kQZZLDcVzn/H5cMw6/CC
aPKN/JAFHcDBGz3Q/BWle1fIek9YHnGsWNQQCpCRbWLruAWzP5ADA1OIMcbdcClrfIDQcWZgUOH8
Y+WB90fUHKDd8uCGybU2CLOdVYaxVrgKXnkJIx8xVeBDIJwSewdy30KIjnJKz52Km2g5To7/MrhP
/nBuyuGXSru/wnZf5nJA167D936hhRjd4acmetjnfNOyx8c9Fs7ZnqGYC3s/NcI8hhWMLj/y2Rya
mMLCWD1p7VSPkTEi8JrzFNo5KjWfmnlnvwLuXHglGEQY4B1j0jjkIbMg+ntPKbc/++OUoyoxo3va
jDHg/fSYyag9qDKkDqt981qlzZ9+kAvZPsZzUVfTjRiOlwCJ7Wls8q9qNF5VBVqoqt3PvqfgAFV3
U2VOtkWw/KRsgqRl54cprN/dkQyeIuv8/Tzov03QTpTsJjbEEREHKrugB4dpG/D6syFANpqNOPXT
ABl1Y/7MeiL2jKAmAnVnQKBuwEbGmWY8Uqj6ZxVeEqsfD0kXcHZDDTQFSnDnp6hI/OpCLJ2LOZBP
RMkZqy5szywvz5Yz/gbr+eamHeVMQj0kGAK0wuOw4rwORPttwIUv0jewileXAiwOicCm/0dZW6+5
U6nlxk4FzsjTA5yL2jFjmnQipCOccGwTZkXJmhRquKJTfJryrNjnvAjFnH1PU3mpagF+KBUvfvTM
TuarlU7VVUuK4goiZWAv2JB6JIxO3TIbNZOJnYDfnKxwXEONm+ALAQreVaeSvI31f7IoNR5TxLfb
X2S1HL112YPT1ogoAxPKGcDZ5+3vbDQA+i53WyBJy7SrKWye2/U/4GqSvKbd5pwNkfPsRIv7PJLz
SxYVzuFpnC52TkxHSdjJnsieUUpKxQxhlZ5L7qGtjzWxKckouEPAPNZRvQPH3185nHFfDkt49NWq
E0mInGqZF+6WKTmMC5DUITzKTGDum6uPNCgjaHI0A60vaiD7AW7jxMT/UPm7ravv5/BEqsv4lPRe
gADZYX7vkA2XTSXcY/XRdNOhoCp5joaxWAHJ49FdZQKlEx7/qQrY0J9s8xYkHEnztDSXIiOgLFMa
r6Zhwj1oa+/AmRNOXEtqQX40124BSi1yD8PajKol6g4m/9c/tVPxUzoyO1HiApZ0luFECtR4tAAU
Dw7rGMWHmPu45fgQU7a+xGmw7+tiw1fueSn+dk3XfOVi2rRna/tfTA6lTJLXx6hCwRQWfnkareX7
kPFbM5qjS/tJG4V7ibEZ04eRKYaebmqYsMXPYjqFAqer5XNTt39EI21qp6B7XCZBBZ+So9q5GJVr
irwyGeTD2Zahd/HHlMHzkPxdbIcbo2/aA/l+HcUgx6OrgKOlhE/HgZHgZPL58V1yXQ4S1tuz3WBg
NVMfhNX82uReeBIRKry8675SvMmhNg7OaNvIbrKnMp/lt3B6pyFgA+bKhUVWdi+1/tPkNP1R3nwY
YT++OB3P9jZWqujtgXp9U/D67mQYOntT2lex2F8r1eFArdP65EfZ325W097IE/qpoA+uy/QeJoy5
t6lJ2Hq4ylMBqsRlQ5MmkTiUKUy5dQ4/+8Ji8Eo0yTaP2KY+pUSNEiTZdHLdGudlYWGMMcxH3Tq0
lx7uodRlAbhOtK0C+e1gJ9ZTqwoa9bndubVVnCtLTPwUI57CdRglUnqH0QWHMhrYqSpyN+z+I+uj
Bjhc8EgfGdwXLnGKUUk9fYzUWc8FjuNIwJaoWbYtTsWVkHxGjNZvJatDwZ47EYe0EfN9qEOeAqi7
x8En8CJFxfeQ2/T/YpwfKMlhYIhpn68PM4u56Zl8wQ+prC+JH7Zxv8zLWbrhJ6Pv49JM6rYt6iqH
tUKOZqC2S0yyLZDObQQaDryeDtRERgbOH1RNzoV0EXYxq/Qr68hzlGSxMqgKLrlkSp33fbrX7cRT
nL6FCnRk58DfsXrY/57JGGP7ramb4zpkKzjOMzYgQs4PXbSEsVe1vITo/Sov7Pn0lnj793hZRjg2
MZJsNHIiRxymGRi/akAXEiziJlTUjF5PQRrFtZuE5+1JqEbxLbFC79qwKe1k/0oRGZ3JtLCJmlXW
1SDQoBotlllT5u4cDxQis1i87QulwNzO1oFUO/x6ZaP3cgWSZgWE1qZneml4JV8B2QFJnlPZVBKk
6Mye1zGb9fZmv464AOVERcuOUPyYqOBvZ5HwG5jDQ+4VDE/9EmNiuz7iPdfQKsdxI0kQk4qOYPce
PLVMUFi797bUsISClN4iNV/g7HWXHADszq3q5w4V4s1s3Ee3Y9WyjNGliwyU7SsJdBkk5uRB+a/r
WNROGxhDimF3T5YQSCLnsyFK+uRPPTa4jl8kTaBONVX6gFz1O5E2wSPCdeZhH3Kx7afZTtCu9wAU
twErc6gaPnYDr2KdYSdCeqdIV9jXZleeSsT5/jBjpjI8cqnJHknwcB5rg0s0o+9/9qQ/PBKNwyaZ
0zdS2TFzoZNy3LLRJYlm4UJfcpRoifsSlDbek/W1Cn6krGpv2tbpVYcBuRAozRSSqm70XY7z8uqt
+sqgdQjdYQ2fd2LXzWN26yRJ1mFxo7Xn8YjCp0Tqq8zS4qlfqkPmFdBSnMI7zK3/Zo8MS8O6+dP6
kG9q33gKnebP9tD0oLV3jai/Mrt/F0PxLRqHALDv+ibAKT4lFXT4phHODhLllVDyx1Q2SOjqxzJ9
a/PIWTUW727jVdd+PUMMkYvYQXB7nhgC7GrHfXfgf8eeMddHq+yqY+fgSg5BXzNW/c9MPGopSOWa
DAYWGNupCyfUc9le6rDAw+/9stlr3yIfOE9StJec5WSu3IjWjZ6b5ts7eUPuxaII7t7cyripkl9a
8cptQ+1SIX6w+1Y8OdXykvr2TxDDWPAs2V/LBOD49iUxNMVyNw5YoFmFEK7FP71kX6xuKO9+2fxx
WnmWYf591Ky+3ch682VfX5zZW47FZIGLy8OAEDRbPOM0+BNa102qMC85IgKEPg9hittpWMZzMHWQ
j4TxN7Pq5LyE9gs6kzl0mE/KEc1IYcRiZDhAKNl0zDuuyVn2wX37VYQb6qOgghGmoifDz3Kwa/ju
as4wWDAMPntN95Hzrr1YXniY67I5lCRDxak0LqHDMp9g+fukWuMWGOFPXfov21OAfsu7Zar4sLX3
ZaSer12F2EIVv8QwqoPqrtrrR+ae9e+icf3dkJWQJqIVW4V60nTMLx3fEJ/mUCLldZHakJLQJwgw
xgSVs0zJUDJIvgGCpgjIdYJQfe2G5KF0kIvUIXQz21Q3O7puZ1AnCaN1kgXveqBxVqY0prac/i5k
flV+6uxqNKAU3aydU6QZgLltkurXCm670Iqqaw5shy55UT9tRQnIzubiVVkGrheanb0GsxY2Ws6Q
KK1z1LEVCzk3zFV41cjkbkbzpxgT8d3kVdp0nluhtB3z23VR9fWnFYakxs+sSiJY1zpMXgoXqqgz
8dYY2bBv+967KQxuDL2YzRZtdyDNhh90ScA+gUqnjBXeIeztIs4r/TG188r0dHde4EaHyku/9365
fb5ZN3L+DtN++66KMHTOaS8ubhXCIWmLl+24WlYpS+qU+7IzrJjVR8/wg61+6RUXweokHrwa2oGd
vW/3yD8BPcooA3uMNK6GWr4vCBQo6AxO0LUwCLywYsY+uk9lZH+PZmZqhNGex8Io46GRxjlpogdm
++KaGbOMjVKbp2RI/8gegIrs7QcOmcekCiEe+dHf0DcuQ+Z+MYjzNZGyoItUhGLFUd0bB1MQs4zj
AJPAemASEs4aquHEHd2eHTOVmZsM8zeSr1lfrcrdTbXnmcZrGlntbmIqcxrzeXpagxAETxl3Mw/W
UFKC0jtnjCP2SfIjN5K/236yX5f21dj8maRHCmvI3MNoHkTVy6MM/OfB4jP4pxqioNAEfNz8tmS0
bluwFQZCNiDUjhdtisdIpC1sdoOMktBE0LvqebhjoHFU0ZMe3+25ddCO2fgBsFVxIlcUz2z/yy7X
N2TarABXHXHXdysA16S3UbMB83b9ARzmTWPkfh0FAshshMJW2eVKuz1tf329AvXvthIMwHoXd9iq
Y/IpTY5NAGIW9ce4N5w8fbTHm8pumbBX24Q+D4XBU5iuOYzrKj/vKXMy6T+5U3DtBKpnZ2kwpS+A
MNc/USCGOpU2D1afMJ2RLHl0LUDN4Dw5++0McsSgE0c/MWlV0Delxj61KsLPqKodhmCsRXkimTfl
j8Y0n0D6G1dUHI/ozL86Io/OQhvPbl/Ye+GRKOiiinPHPD1tX7Q/Zd1DMLGacdaDbkqrs10Tx2rZ
TsAgC1qXXjHm42BQZKKB5EHYytWt9Oa7AaEy6p9eqAFadBNE9rRGYelRQNZYTKiEO+Qf0YfWxVuP
5+KxDJCh1e2U31QA87qbGOqbvKYZx8E+9+p2hySwOVaefuwSx93XfIybdWOpKT1TkxFHXgc3g7P4
Mc94EmnLKhKwo6sUSuwaBn/77dvTTsdfLDDBMd3P95s62V3eZqYbzyU/aB828pIQObBPiMrmZVTZ
fisjwQO3TEyGeTYe1ZBe5WBdTNmxpllfndLwaoQyqBarhV2OXv5s4vsRpedBu/Kh5cjkbg8xDJlu
nxy3T9XKAWEb0/AUoC5VBgSkAIVduLjmrlEFEgvLna+eW2FMSqwzUoqXltvzalfVezbgdOvqH6mc
7pY7wFhe3wBe73RPX+cdEIIRU+fCPXRhMbOW+VE3fnra/q6IXtGop/8oZ7KcIa63ovMpvGLlj2+R
co1/LU6xCiMywwFWLcanrQsWfXmqPdUzv4kemONET2FGWIGnd0FXMbCN2mjfMhvd3shZg2aJgp12
vOS+3ZjEqhgZNLe1+BdZA/G8itpr0YTylEzFza0BMU1R+bZ1p9CKTSaMCTqhMYTRleufI4Fo8T8h
LbQ0R3W37eTa7pG58r2TqdlSU9PyL15wxZs1rRXwa4IsfjI3di59Pc7cEczYHSlglwuJSKgfj9tx
sIlzOb5OZm0eXMubDvXg/Q4FmCOjv9SZxDHdJSBS3ZnFgh4BZ+SWi0qjHeMyHT+Wpe25aMqQpvk0
zSQBrrlueHJYhKcF2qdMUISUOpwPUoAmMiUxMDSp717kWCcjpDNufMS4POvwfob0MXPql+1JNit9
tjU/FWOsV7lU9b9WSxiQ1IMG8Wtz+7fYNpjB93Z/3/xQ25fgsmxlbn2IdGDf0FAlxDkARs14xVAR
GgdMrFHchDk4N4dJW5BUl2FIX4N6eCxSTKNJyy4ylNMPy0pBza6CZaTY9qtIwkPQeSwUnBR1XB7d
kME+kvqZ/Dtbc9MwDl1lv2zHSxaobjeHgbGbO1Y/aZbzzpdISRv9w2z78my0pnMvcoIYV4ELdvU/
warqdYm9jb3eDg+lSPXVdNgLlc54j+aLMzCqXhXn+VoxB2vXvr2pvsKu2rtM+oIAVJuvAkFZizax
XrtNvYrZmlqe0UcAHJfTt0ggvc97Cs2smxTKEcqRuRz/5BoOv+0x52sshnHCn0+5mopP5vLebftv
5QwQs6PicyLKXzLQ/3o5UD6H3R7LsDk27V96/W3asPqaZt386CO2izUdD6UjfMeu/bm9Yv5adK/3
yoJYXRKBUXEC3RvNWniz8BH8ZN3MZ2pihMO1JuE3w2kxZBq8UAAOfgzVfJuB4kOQHq4Mjj/Im4pb
T/xFn8vud+JPJbjmoUC6TAymvU81zZlhOTtjEM2d8A7CYazfwjBRdvdsd7Ybf2GegPMWo5+cGYga
o0GzapT3KQmamzN1a1DxkO+dyntBbvtFjQ4r3EnPuwIZDHJdBD5dkz8vKvvNEiZ/1HWTHDVh7yxX
ODGj6mvDG3scGw1Eh/B35TtXtzOqA9nw2dmkRY2FY/3O/P+h7jyWK0eyLfsrbTVHGgB3KLOuN7ha
UgfJ4ARGhoCGQ6uv74Ub+aqSzHwRlT3qHkRlhTF4BYTDzzl7rx3TMEIHzY7PgS2auSk1MM5EW4ut
q973EF9JrJyJ/T1HjVQHfbqu7ZSnuZrjlmb596zI/LFoWHq3y+oBKJNvPMuUkQ3tPHtlOoy86jYE
k0pznHqR3lg4MJfKdMNbBlPDjJHLH5mPP8vihkVPs3XVVQnLhCfo7My6rNmHNTeG3KHa1B1jiDBJ
CGAJV0lpQ3KaNcxBkyHG91NYcvJLNvjetWbCH5nV1U1rLLoWIVwxZCDkSi7TvKU++1EuznEXPxoR
XvTVKjV5o+IXJCDDoguTYmflX0siE9m3hRALVUArJWtJqqqb27GZPmtC42Ht0ZEyHZIhRBveE8Qr
FfFBl32ZZpLdmTLGjGYFgWfnTJOM7C4NG2h6opGbUqYvXo9jY9L9e2laRG+U6ty2wKySjK/VErbb
owKlk15sm8yu1q3Rn8QwuoepHJ9rpcIzWxJgb2h+yvCeEB4dDVxmkIPAdhUdWw8fCAn5MRvBok49
cFCTbqvg2VQO1FfVVGzLMbkdQ+xPqXM7GpaPPL/rtpPZ35ksyFd1xpcwov3l5GlxMFBRIpyh+1hv
VdxQNSNNNf2SSpq56kiK51KwW4RCXbR1vPKwA7IIsbCyup4KGKVkz7WhFdzg9bStcz4H05Yo0RZu
rIEwEqgKLCe8NjTLO/yQ+140/8ipEB52g+7tLfJJD4qhhCaRL0biK51Hc13xCKViZcTCzAo54Ah+
FKnewhuSFg2T0yApMkFAcxiJIDcgrqKuOdgRCEs8kIfSceG+eApHDjucRgz3ut/o1xzOgsmcWW5M
ZBwLhvb4Ojr3JfJEug8HHrFcfqs2idxzq3hou0Nw8Kfw3NTgBrW6gXZj53ufZN41A/gez8Hsj5o3
UVVe1QeLWpxUTQ1H1Fwth9brQFPjXNKM3tSGvR69HlU22Ziry+94dC32VYBA+HLVDO1On5BQlhlB
C5cGWe1/df1iGyFUOl62w43bHZBnAsGt0FVMfeaj7SmRMoUMa/0i+OoRJWvq8OJml2DuBv2RFLno
VA7+baITAF7o9rBLDf85NXEIxAiEPNN/M/QCF91o7EbH+k7UqDheqs1hMq+rQjk3GflCld7isYgR
UAdecN08ylyQgDgvAaL2UFbqin17g36TVMX4kDpg0+ZmZf6IufYFqYRz3yV0ToYu29NCqXdRTVdh
KL5p6tjnXYQGPsn2ijajdJHFO1Iiz0SXtqmixqLZ4cGKMhYVaaUEaNA41wZ4YxIq7uV6rTImwgJG
VO2jogrMr+1sdK469Zx1olwh+DBXLWE1U6Tio0oIYTOx1DG4XV7WoqjxV7oTyI3wCgheBItuU3Zf
bFt99ISLi5j7slNtcQLvCJP5VMsSC5eZXF0OdNi2Pl6R7rOXODAqrKg89S386tl0WoaRdyzYoiw1
P7pXpX1t0yV1JeMUS0MiNPchCYWutkyM7i/W3gjnkNdQzKLb315a17phL8ok37uqoZ9ra8Pysp/L
iSlaooilMXjpJ3lIFRgmbaMIQI3bzflvFvNaIyl+OD6bcoqpBwjuIbRnzqVkSED8/DZNC1ZVHUm4
JmNMHMa4nyclokAdYeHi3vsWyrPLEnv5ukkDzYL54HoUmr4jXWGN3CtZYTAYdoHXZWfafo+l5pEA
zR4E9SdQ5kqpzZSJmJif4tOUMpf32x1Rj8MBpdBTOMxbemqodeMH4bUpvtpZZx4ilX7p0ylBl8WY
wjfeULOVP045QVTxpuoFQ6FY5mRKw9xi2LfS6Mat2/bVJFd3f9neJS0RYuQ+AvTFyYx5yQvOVqAO
Y+/lJxuv7nKqwxP2QnLcowKxyqRf+/WdpTh25twTRIj3EhmY4Whjd6oRu86tgIXNFR9exaVyLe04
h6gh42cgNbeifXSRyxRh224G/fFcIRcp/nxZXIhE4+ehD4RaCxBCzwWJSp7DMVRX/Bcbx0PWT4pF
nZulzjArX+z4ZuRY+ySB3+X44lDEP9wYNTpB4q1yKNyRzFdE9I5rT6DuIPSWEb5/uhwABAUESfy4
IXQ0uwn1Tofq3o5S9wad/L3XOsmhHcOT4/fyaAejfbzsA6gI1LFAe7R0HGq2XnXZAcXuMUkShOGX
66HsxOqyA0XyuDLMFhis3sL8i2x1miQAWLxeWw1PDHNn7hHPme6rFvSAkZNrZ9I6jstkc5mZXB6x
vq53VwOefIYpsbWshuYrt2THfijr90nYnZSLlCjkqFLDoaJv2NJ4BZqfwolWl/aARyalqkk+p+VW
otljumfZMztpvs/ycI5Sn7eBSB9OXlQT+zTpJ9EkTBTnFl2N8seaXtQApxkP4GfVE8YZk/3K+Cze
9R4Bfgx848aY6zJSBhLaAMuhNUB7W8M3N4CkPzs2c0+HnjtMzm0xS9sNnpFEKYXHXPEY8ftpJBZV
bIs0gig+TfD7PFmdkLwDIWV7H/lFuBMOs7rImXaXXkFXWcY19rcbpv4eGWvzleibTNe6cNHqHk9S
LSYLNURIU3ajsRlkq46oEqKribINyQiKsiEXcu/34ttlj6WVOhy/wYdlp1c1Zvgm2URhfnNpI4Ze
D8RwKsZrbm7Cph3zR0VTNu0jQ8R6x6jhBUEJ+Lu50Enw068t5nMItgf0rtAjF2bbkK4WWsegqdBd
KQRFJtJMgj4IvNxefB22Cr7Q5zQ/QSGiU1wzEyQ0dCk6QgkrfRrpv/cU6xMkbd+GLcDkJdLim0uD
omu15mYIuutiaMzVROrcmoR3YiI02R6diY34xfs3ei1ZF0jZ69Kzjigao9UUNp8vz9KMvtiujwmS
8kfmDlHek0kdRkib6FslKaks7KKsqTE/ednWyNZl6/DAmlkhLGGEI80/cbLvRMKtYtLHNrnCgBbV
sXZwW9zbYbUMeh1ytbwVcROg2aZrpgiSvMxDTC/Y1X7CcMiAMXx5WEeBc4wiPb6TQe9u6nn+UmfV
o6exLrd1/xYYGj66htU+QEiOoJrw7i7Q0pXsbSBN84y/qg0akmy1NtqQPhAX+JWRpLVo9HHnWPq+
6TkxaugJHJAo3mP1hEGc3LZc8055+FYEFUnk3DU8d/V7VWX6fUDtBw2UGM/aW7RewKar1ocr3/Ye
LF30h6Rhc6Z0hApMVYCieLSLe4FNji16dRry+PXiHChqzsDMFynNENq93mKaxJqNbL3Uj5VuBlch
rXSGqSzB846iK4O7Brs3YjYsxGPhXoWeQ2E3a9I7zHKH2Cqpwerxpe6nh8hPz43tvcyR8wvEWt1S
+enz4HagSrXOYgPZvhAB1uyDLuw3Vlhf02A9TByIhZ3ZRMlMVH7mAPVXaBqEBN1Ot00x2Fw0+Mv6
qQiXus0A0Qwq96Tmz22RGaZsdzXk7papCTTBYkxXUG/6Y9QY5LKL+DbMY+86eyPIQJHAOgcgMtsQ
st60RAceo4esGtt9oUXcGAmyCJmajIP77DmUhdrglvnue9WwVqmOUIpTJN2jGXf6yvaC/DvOF2tH
v9g9YRpa9UFxX+V9vyU6c2mbjnMv9KzcM3g/X56rZV04x1R3b5hKBWfaCFAanKrh7vcYmtnmjjTI
Q21E1t3losv7MV9zFp4yZranygnNA3i+YmUXtbECxRJRxOUrFnGBQchfJLPoPUzpL6SpvyVS9wph
L984AzU+AuQy2MmtZWBM64rpzK11lhOhrGJInhBufkEAUl93aPTJIx0PTlao5dRqEfUg1WeorVGm
YcoxCpKK56tm6Fn5LutanfLaaTyisZ+330aJylfk0+s0e+Uu5allM+IbFBM/sBolOxD8AjIuDi6q
XyvXxSeZGi/ktN3HuCe2eHuiNW0rb+HHvdoGIjUQC5sYSev00RjMk2GVDJ1K84seynjXmM3Aq4BW
1ez2hrm0eVuRqhh0Rr6WvfMSaO7hws+IC3kkYA3nLCssCmv0jFLFUKk70R2nyT6oGulVMObEA/Fl
95qeYXgadWdpolDgTkCFP985WMiY2sRMpMBWTKEIruPJuEQ8VygczlM1ciEHFuuRTdsqZMp92Ynk
FZJjp90pnQIHxuGXxAIfxu1/78Jfk6i1LxvQKqyf3NKpDq3sEP4h8+D3qttEqP4kmeGOSOKjMUvZ
Ppk+kJSW55vROPWRAum2I3Z2a+dZRtutHHaZCGkAYpTYOROicgOz9xqTfnK0+oZM9cFu1nWekcAz
+nfRXs77rsrJygNPK1zlYaLwLJCgbprurdO+okBSW3wrYh1rxtF2mVUmDSSPeRp2ATHlafGp8LGf
xjxcV0Vo1hSpLE1+7NDtSRa+w/dmyIh4LHtIPXfYTy2cBYmUwHH7aD3GFq6rrua8dQ2f1O3JNA8S
FIyRDNaofDE6FHTq00J2BC8X/qq3nNfLKFCI+JuD2POQWN2ny0BA67kNW6MuTqyaK9Vw48HaQz+h
5YgEbADrTuZf1UBgFl6ttWuj5Nz7OHnx6Cnuw+BNOrXaTaKCkj437fLIoAlpdd/7lI/FNGGhMbnY
jLkg/geuPkSsgzch0imsCQ6CYOkvy+w6l6azFUV+d3HRG9jELwWnXfrXNt2zu5hZ/vw4q0Sx7efp
oIgYnGZjKjZ4SU40Z/EUzaZkVkr0DkxZDR4kuyLJFLvVPj80KLcZWKNehZLnxWm6jYHNIlT8cvm1
zByffKPXD4rtbZbUpHsKCE1dYBI4UHbdGf2h/gY0gsDYhvlzmXOl4LMfQptyXlbtY4/zYRml+b0/
Mq1Fw8zCkbog3fUUUyDeucsXGkz257YvyyXB0Cu9EIhlW2zZyVjfp8KSV3abmOu+mewlStCjQsNP
pi7t534wBqrX1dZnpn/G3soJKQvrWNcElTEMOVeyl8uwZT6X+bW1DfUBv+b8dMbk1t4aoPbz9lBH
nGBL9eLI2PA4ChXel5p28gU9nCqjISfbtrkho5bK1XfAeVh3fg23pDIrsWrijumMPQB8TpFpVmLk
lkRs8PbjOYfCGtN/2XfMBpBXQHz78TzKp7rbDvNL8uxumee3MAYYe/VIf9aDP3nXE3FZYlY8Se5a
kQQVo9Es3mkQX1YQkab1BQRBCvyFvAEsxd4jWKVrNTaEn/VxvLIHFJt5GqSIERdOiREtJUV7yUQr
2esJ9q7Qw5PhdTFJM2siRNVTgTQod3ygwxqmklnx0Q3xgdSf4mBozUPVudg5eGjhSRaH1GVcNT5X
bjNeu3p1d9kp+/Tt2dR6mAG1oNgmfu9sWtXm63BCtZQAYkzGDpm4gKWOY2IjR/KktRdpRkCwsDUx
4mR69Y9/0/pufgBd/lfeZjeE5Db1P//xF8wZ1Jwmhg64elyRF3bKH9goAC36oeIBvzRrLB11JtmP
l5U4Zzn5pEqye/Ecl+62Sa+yb2zEHaMebZ1+Mo7qB+Pqb9FZ/xodDCTviypYgoOw+a//kbv67l9t
v6mr1+xb/b/fIRX/6/1f6x9/R/mwem1e3/0FSzc8w9v2WzXefWPD0Pw3Z3D+l//pD3+nIj6Mxbd/
/uMLp7KZXy2IVP5HYOLvlFU4T/8zZ/H+NQ/++nd+J7N6v4G4gWAobVvorjWjXv9FZnUswwbCqJtw
WLGw/gu0CH4V+iKIRt02dIGxAHBOrdom/Oc/+BFGdZt8SE834KIZ3t8CLVrvEWv/iroyPgDgmNpK
aL4RjMQqMXdd0OCkIrV3mwQE3XpxaW21PiRHoHc7uBQDkQmUlwyWUZjCjkhPcYfbNpq0x8a1Yh6b
4Usu8pfCdNTD1Bjxk+pMcxmB/VlGKEspcadmPYCpZZBFWjJFIj0qLfWILg9xgJapQ7ZVYBZXbddn
qwBPy4HpnvgudIXDHNfepigTE6UBMMK3sacL1OYxCTiuqyPEncJt1SK7R4yKDcrpH0Y37q7CVJar
xk29OzeTLnNdFecr29LB9fUsgrXDwGVwlP3I0J0IrmSsdoMzeDvXsr1NAVZxaefTsPc0/PK6mOjC
xl5zr0KJc4hZ+2PkDSMMynD85giv3XiVQ9qDi8E712exdzsIOvletuurQAPNUDJOpOiZB/4ho6FR
fWcxYZifrt1RB4FkzYb+UXPWBJN2Oz9sspm1nBO/XU7+0nBm+X8V3KUSZQ96lnM/MctF0o8kleEv
bS2TCZrXTKRssIC/0Cp07tzcH7e26qdzDsV6NXgW/aqo7jcJQdMbhDr1YfSiXW6bz+6QhGujDhlu
yrZeFjjJ+KgYfEc5M5S0CuVLpqFqaAfn2eiHh7CMmaSwl8lUkvMM9k5ZQ2SDVQWMiCWOp06kZ07n
sC9GePa5npx9g251wFxC+hPZ8pnBWMkCo1XxbG8n8NatMOwlZuzxPov66tQ2eXJrV4211OqauIwm
9V5q0VABFa04BAOwajkpuet8vXjsnL64B+TSrcKgdY5lArhvkQqYOQbWRmhKAyEkQ1Q9ti3IG2fC
pSI1O9t5mZk+XZaAv7Vg/mer4V8vq++Wxv9H1sKfroKL17B6jd4vnvzCjyXQ0n9zTUtCkuY/MzoP
fNqPJZCfEGIJNNVyXBf5lgkK7nfWrGn/Bk/WIBvXZpE0DAEb7PclkIBcCwot7E2L/wXCaf6dJdCa
cXP/Bqo5wIZmZjZgW1eacCaNDxAyve6QKbRuuTJ6lCdWlt+k3utoq6vAZwfZsYLZPgCBBEPaQkTd
Znhmn/IlrqxtGeRPaX50Q6LsYcDu4zR71fUKh3hnwjzuznXvHpzxfujKvVmj9UFJdIU/fJcG3J8s
e5WUq6ynEsk3RpLexIF1m+fkTmX12TT9G/QszHPFtnUymijATmT3LPB/LSYNaROY59SJv8uUzKLA
Wk4+sJe6frKNrGDXZW3/8FT7i/3Ie+zc70eJrGt2Io5EE/GRLxilve9ndrmSdXKbD2SRT1QmPoaq
n7+PeE8H/PFGJjMWaLoCb7LHZfRHJhxeB/ZoY1SttPhzFbCDTm9wnBIdqQKgKXBrSnvYONX3uQwY
a/I0yv5KVTQ3y5HYQJF+Dvw3n5OhTdPa7wgn055CWuL4P09SvtH926B5UShvEzLPHaO7hUvw869g
vAcC//gKkjKHyGcOtG5+QPRVZRdltWL4g3r5nLjL0fDuADVcyUR+y2xtk3juA6vTqrXjU8lU6Odv
f6ERfrygpeMYgpvKdR3jw6nqY6hoTj4SbYZBxZfxd8d7i0z1xabrUxrYp5mrCTznLMoiIs3HA1zF
rzSLgL1jnWBar2LzwACV3IHJiD/XNsksLiOB2iJSxvDvfDqbso6eCu4RU07MgTwsztuCGNpl3l1j
53D9akevAoo6ZbBRjkjH6D6Ebazvyqq9FpoEXFIS72bU2frnX99236MwL4ffY0WZlw2LZ/VHFGbb
wPGK87l8mjjLQsy98nzAoYplo0Q442LFMGybRKdsH2s5oV1o2anuwoVpAGqwxDU2YBqcUf2KsO1c
6skjdc19FeT4UYglUsXZwwQ3VjjB9JjmC3zCNCEecTA+TTmhqkmwTYvi2rFomo79oo5Iph2868Z0
H3HO7czCQ7aaM6eWyDmNZt/p3bU+5fRObETOg4xv9Co94c+ZFnbXFavR2DdG9WgF1llp6anQdKb+
RJBlkZfhdZBn2Xm30R3o+RqXtRliRQeEo+HN60HmaVQpnUcYiWY8ad5dX/i7UGueh8G8JmuOQK8J
sKolsY6yB5nuW5BsQz7e9F2w1yIyW7lgrMa7NmHtOD2d8pqGHD2FnWWbRx/dhSm0dVaeuuQ29vwz
CycN+3aPBQOnMBpkq/s6MhHKUtqzhnfd+hwcZ1q57tJ9kAkqPwlgAwW/I/Mr3ZaY9Pq9LLODBNJQ
Vdrn0GpOY1Dee7Lc8AS5rVz3KsItDZjggNfyszFIvmt4jsZy5xg525IRN+LwvQPpIH37s+kWD3kZ
bEsxX6HlJkZW63sFwjFjHTi4bHLnAJJ0E2reU55mV7SKlrJLj2GuH3leMHxuUEjyubpiWycjCKIa
PHWcvkjLmxYyIFs5cZ6r6TQwP/YOoeHQ5WFPBxhwMQF4cSP3Kg4Ewoj4s1eLo4yzNU6WFVfItvEJ
SvJvzABy2JCdssg6DQGVquzOk4+aeEL3NNBPX2Rj/4QBW6whKF3LsltiHUZpI2bhpk/gW+rfTCo8
ejgt2fmuKi1ZCzozWsM1bWoHBoPbnP8fyXKbWfddzuSssWnX3w3mW1ndUeAdO6E/lsLa089Cc+Kv
HfyEvPahap8NnxsaUrhGr1p467bMyxXiNwsn96HB7YjdjEK0rKFJks3dm7f4114G55sTutdTFn/X
hI6Nr6e/aaq3JFX3mglIBihYHzEJSmh8WpxcnFxKw1dZPjo1ukNq93AJxRGP4ShBTNg7HBsbr/Ru
GG7tLSG2oo0JgfA2pubdGBMLTZXXBzMNNnrgngpZn0VV37BRv63Nfp8m9SeHyy2wkfpFxXRVTOKu
pjhnWu0iPwPeWEIgSbXsczo6D/0Qp5hT+Qi+N4vUeWDHOjtw+hBHlevPjZfKFbw4oF7QNJZayUeZ
n8KQkKBh9xQNFBy4X+KlyCEoSugei0pDelV3Kl/wwTZosNS60tn0BpEHmsDxD3gXFnARDHDQ1hlc
yNlw2lWcc/6yZpXHxAXz+PM1vTrw7nvNIyVL8Keo5oW8W3auIrVOd/dpb+1ApO31ttk4ZkFOZJ6E
iAoJ2LDTNSoBk0eTZZ1C3Lm5Tbj5FD3SSfpU18G6HMiO0l2KnSj77KAMXCVNeuosXMaFfQ2osrFu
E29c1yUoMAnfIcGzspB5/aWhuLMc8chMcA3Da1kV6VUcNYcxBj5pjMfYAPdh2adk7JHQIX8zKzTX
obxsb9yq2jfgu3KPOF6vPfsO+gUhyn3TqZ3AFrpofWeDtGxvOs/oUhcGc9IsxNTlAcvSmvaAvHo9
dfGDPTUMMwTefdTz8UFxnJmwSYYi01EDjJLLezRWCwPlE828c1yRDzuSEuy1r1oaPXTubBYGO5iQ
Yx6Gtw77vKJon/JS7ihh1k1mrE1550h8c+T0aHiuMcUULXDX+oszqQIuo9y6erwiQGgfsAZ3rr1X
sHhyq+Bxw91iX9rpb078LNDHtTYgALdmvTO38OvWI+sTZNmlBoBd7xH20rryuCdtd1gLVUfLgHYQ
YMRTJrUb5sgV4BrnlGmQdEYQGKG6L55kED8iYlzjXN07ltoZATEf/EPxmGfc/U+Gnu+K0F/Hsltm
gnT1GMe/h8ccOZapcOYmkfw0ORlSnXyHL3oHFXjtDtPnUe6hSGxdnx2vHVpsspoDHs2VizUx6RDu
V8RkWc26sJ899x4p97q2Zn3HWwPoQmkY7wxaZiUB1j3Q0Nw/oMUAmknqi27ta/Mpr5uVQUavpT6T
w31V+cW9GIrPkaZ2eq/dyyjfbgW3e+hjyzcrzhM6VJY/+nWcgvkI6xgQiSLAV2tv2HecRKt2MUZV
dOpr1T2ETvpk5awVETtFu7KukjZ+CHCnOUJw3V9FEXA/Vm6JXX2sCPGGiTWfoUBkn+e/WxOMsNHe
JPjcVy28orSGoxfkN+aMehHdNRLIjV3lnyWAauwhC2amVgv/Dz6HCSHJFNys1nSOazRgXQvhH4k5
pExqUsiV4VdgIBfiCxqe47yMmUF3mIR7AwnpTvgWXmXr1IQYNI0QqbX2ploLCTz+mHlpoOGxc81h
HXKQvRAnhx73dxrNkfyJHTdak/x+pN2QDnuVGl/h2G1UZdwHU8fTeLhG+nwnYnvD+HGflelJ4fe2
1KvLPV7m8pOCzousbBVxME3MaEwoD/Tcq8mA2kX0tQaDHx2z+p5E+nUSqH0dc5rdgbUR0+RuQJ2z
rIdHejD7rDVvR73eWHW5S+0j7tl13WRPWnhn+u3eUtBchmEdFe7OmiL4NvAi+oGIz5AGr6X8Te03
C5wqXNMot8nedYIR50wDaQzs3qLU0EQXhQNZxQEM4+YBfm4PrpjBDstMqtfahcRmf9V1A9GSdB7Z
KJmLHoqi6Y4kVUsH/8Fdq3jS2a179juPe7idvtSZtk5GArtBRWx9xNWLXpIPCM1pmSXyHMNhDgsm
0QaNG9egY1ZU8jkYtde8FG+gKhBzDYa2d0R2O7Q6Y7FPLhgpZTsvEVrVJYN6C+astzRooGAhgIwS
ahUarilnb8IzJpBcQnECc7BixW3H7itBRRtXI+qonZpdXze/iF94T+dmHy096ZBt5lqCwABb/9Ai
9NIoFkFVV6s2Sr5hCNuYgbXFfHqUg/0LJvxc1L0rWXgr13ANh5LfpV36AbCOCoIti4+Op67eeATM
+Rjwcot9BHkAVfkvCrRL7/zd29Hkk7YQkt7CXPV/SEKoM0eE3ryLgcZsLzAJbdzsKxXBhlsEO4/C
+mU9Ypg891Z2UpXaVxG5zwOxtc64o+7WHGcXBgg7zQxnegabbNiFnben/7jpg3Fnp3h+m/7e6sbd
WBmfUsN8hLqHVCZE6N31JJjktxn+UGdU+1Qx4hrKX9Trfzp581d0kYubwmbOTR7PuzK6iEDnFAYX
tRpgnljYtPFkTjD2f3WV0KV+f+o+vNH8Qf4wp3BFwOQRb8/KGbLV7EiLuBF/XtL9qaDjLcjgs7lC
xPznQ0GLw00lCMaKVcj2xR8wz4WwZoLgQM2wSI3pOROfRhJpfv6u7zvjXP6WTpyaoJB0dRu/xIdG
ROgM7lQ0XbmaT7xb4+BRZA/rpEfi0Y/NLRj+v3/O3r3jh8vSlkI3o6AvV2lpXY0DTKo6g1Krb8w4
+8UtYP6pR3H5drS7aLEhkb8U0X84baEKFYkQvJcyjOvRQQnGQAKryY1QPuuZ/aj0cW0gtEiQaPU5
ouTIWXQlqJLhU/epCDCjRPoaQOfKzFqC3OI1ishfrAp/cWnpJlvGOVbKcC4Dkj9eWo6HMqRPuE29
9kkDOu7b5i8Ow5/WnfkoEGZFI5E/CE7eX7ytXlVJESqOeDTdmKKFYOTexeKhn75E9z+/nP7yrehr
za0J3QX1+/6ttMDIW7Nsy9WQbhTEBN9aJsZjWiVMTofdz9/rT826+Wv9+73khxtm5qE3fd/ABY6r
bQiBdEKG1SHV//tvA5nK8DhwTKPcD6v2KPGZNLFerqKA6GiVbuq2WRIK+4u3+YvLgP4sqG06yIzC
3A9LWaKHYeoibF51iPVUORu4kvXPv8mlyfunJ4IldMGEzvboG70/OwY6IJOFv1xZ0nmt/G6tWRg9
qMJwEmhaugOBvgwFwbBFuq6c/ib2CwAFxuH/6mPY0pFcJBDBP3xVbMQqCGw+xgjqsMwgfSMf6Pxb
zRtvddG8ZjyL2lEHVvdV4UvxICC0w69uir9Y+N49HT8sfKZmO2iMMm670HiYRnHVa8MOftTC+97u
usT/RXTNX51eAiq5JiXfWnw89Mq2AtBsmIDN5qscngz8Rz8/qr96gw93nmVUukDlfnmDoj4BB/zF
G5i/eAf7w/3m8qXonfIOqA6OnUqhIs8yeK1A/2CqEzSzh0AE5zDB+esPxtp2TtKnp629lb51JXMC
FCt9fKjH8XkgIT5Z1UP93Fj6NeipXeJsXTXe/vyYGK7JFf3xiseXrXPQLZTT9oeb1yys2tZkyGcG
/2JUdchQbTr1SYM8nJViTPHl55OkG2VQpqFZ05Ry1loPOgnQi2aku07aG8dwTzaZN7lpYWmvtnnr
bUR41yTdXVWrk4ziL5MNHRV62TELnXNFWKaVDPcjJefoFdt511R4/Q0SaJAE4iqAUaQtZASQK9Ig
AE+hYlc17opUR5bJv5f5vsVbo7f5yyCtK6RMpwl6Y1PRKCwxCbrzpHPro5HI/WlN9betuI0st1na
KkeBq/bWQGh04LQYeyHGOCQbIGb29BvkHafO1B/me23iozWJdRXm3jmTDg7e+FyV1qOlyUfGnetG
cX7LZNwFC0M6J3vQgQThoNLyvZFihPLiTcDL4D4Hs5VtpGZcAyQ9IQtcka9x4nq880N5FcuQADYT
nAOVjKpeSBJ8IEtk64LCMqz43DTxWufnlf4VSjyGiGSr5lq3uR1GXLYgFJwAl5KAku1Ur1U24YlK
Nx5ffpLeXibDrsnGm0bLCC445lH+0qXDbeyLK633n4G3PPmB+u4N/rNDfbvIOvrHrc2gO8z7VyQt
26EG+R7AVi2I1xLrvtJuzIx+klV7S/gnMNhCWDQYJ5d9Wn8TFWOskuWfW0FbWrW6SmL3RJPsKwyG
p6bJd3mizmkWrUzNv25l9Km3G7ylcyOeF20Un63Y5kV2rGk7NczL8ojCDoV3uWjG8IvXBtvaemH6
D0bDXjn4iWiGEKtq18khbBXGwRZO6tg/2qL8htT+VqWu9uNe/1uj3b8e2r5Tufxn09//j7QwPw/j
5gqo2vqPOpj53/8Y/wr5GzssgqpIS0TNZKJY+X38Kwgg5mFLCqHNf5kLs0b9Pv4V1m9s+CxP58fE
1mE5+df4l9eDF0mAGNYj5sIm247/lgDd/FjgmJhzMhAP/f73dzorYx4y/3ElNC1KXJd0AcP22PQ7
8sOzH9q7znodT8tyHdrVw5zQs0Qd4NF6Z04H+56sgU+gVK+jKV6GBVHAkBwB3/pYRZswBlBiPucx
4Du0yvVCbzWsJ8mb38dvbGi6ZdSIkxbTYrLenLxY29F45U4YiMgM8vXy3oyD28Eyyehsbi7m+UnO
doTCqRdaQQgejbdSpy2X86kcE8WqxUALsoCxREwI6X8mMY+QPvKb3qb5PIXZbMerMEDpLOAWFEMZ
8qsXcTt6OTrmOWNtO0sOnl0/8Njpls2s5091IuOaynvIBpKLOWE0sisaEOSdVD0vQkofeS9YWsqO
0Cn/wS5plMpy7fI9zYaX9HXSryg3YoKA/e3FXcRZRD0ddLeRi/2J4oZjJDEwMTm5u3y0sZccMR/p
PtCg3fxSdV+RyESwih/m4C0ZjS2NElt/KUnLEv+HvfPYbhzJ1vWr3HXmqAVvBndCI1I0MpRNTbBS
qSx47/H094tgtZilrq7unt3BGSQSgQhAIEwgYu/fTBu4Er/HTo3iHekW8cPijKsAGeHF6eGn9F3d
rj1n2NupmxFUNx/URsf/2MfJgsigr9ZIt7hcxUZBacskCh2o3m1lpXTAOn/Z0oKf1khmWJ6/Ww+k
dWDDR0r0Lq+LikIasSVyWThG02O294MeoSrOLavGXogHlrtRR0xKe7WGiFRE2Azbznm1uZJKbK5N
ogduX2GgqSYjATDkUa76Snw1uhhrRa6566eL0crX5axfo1YLaqrEjBEXoQ2psxTRH5gKXBH0DJiq
AKNCubAE4G6lCJJON04FzFXeCbXiBB2XCVpiC4tRIOBBQBZC10H/GEm9UF3jcSIABC/S2Te1nm/6
tL6ulVHZNKZHLH8qTqmG1oLe4mox5ic4dAj4cO6lYyprbBKBmkMHdK0ciZGcBLxAVbkIqCDdDGNJ
CEGonnOjAgpKzBAXukQ8vcLtzM7QiO+n+mfdsQeeoq6KeBWZ5HFWkERHB7TQUuP8ErS+ug/GdBub
gr6tQ69ybF5Bo0Yn11T2tca5JJ5175jzfY4oMok1ZAM6omZq3DWrWdx6Ox34XFtvUKmuPOypa1V7
Fta4WdWuxLtaMd/ObONOKSE6UyYg15B6nQ9a123CiQdsjrkJfqY8Fm30DkdXROD34CGuUUN/bDL7
MUjmBwKZu5G45NxwgiqqRQhyMW3QDJ5h/DAg2zgIwPbFoh9MqDc+PygN6UR8sNnpd+mckirJuzrb
jygQRMtRXQBdJEuUdv26a2ty5hPEX1tbyGeC7NNNNz82kBKEE1OEvDRvbmttDNuGxi3e9XnRg7JY
9Kn36KqgxfT8NHIH6A0Q6xfS8QHg6IWkRNXteGM3KXzJpkOohOdU9+Lfa0tv11WV/q5iDGtm2Xir
ARvGpYo3DyTWU9Z3j42KUUpSqD+zNjxpqOyzJz1lFjUNNGqe2RytD/1bG/Aa+1X8riHHgaAzdr8O
TuBhJ/xg7JvIpk9VA/WnYjmvmfj5pWZGSySKtlXX/czt1lsCTnjJg/woe8eOyIR8eIAYNWDIeFXE
vSsChIwzEqNpUmQk8b1TH9n0cZHyMmjWK/rj0NabythNdbFUXLq23JpXmmMiztAqJozB7Hksok3j
YTnoRW2+1oLmxUB0CPqDAibOCr7Z8OnB4hvaGnrywrHm8SapfXRZX4sKmV23Uvxr8PC7erSMPXLO
4nF34QmRqkkIHnoKvo3lXZqj6hMpUC1G295hDXU1zVxW2avxVnGBp0WUQ6eYjMfI1oAUBYKZolZ7
mDHvQYD4euFyDcb6ceztF+KQ4cjPacChkofcdKneL/UqeNJjc8M9YiKrU42i0c3UxR8lSbDOIbPa
dcIRgY4ogMLfF/AvysTcNZl7pdYwf8K53IrPAqIpCN6UsEBctFeXqRNeB2n8fu7UxUudLFSVHJz8
fHriuspekT7lRm+eR9PEn9u5cYVkfDVyZvLUdTTP4tJaGqQkF1pK3qIOuPOqoj0MSv9jngA3a26J
SA7wkyRbjgZAwdBw6SG7du2ayUPl2FdajemCweOuupxHw8m6Hu9s1C8a3fluoEw+xDxKk+gK0Ndr
+RwsKsN7NHL30cCtC8U9IdDCx7vTwnetQJvVKgq+E/G7aEKq+12+WqY/vNjo4gURetnqnWgcN/xZ
U3zmclwkURp+NAabFFKE9Z7B02ikCeooFZts8UWfDYpK/tMA6opyPrK74pVFpoHLl6UPaoc8jnrS
RNet6exE8BhIB2nhPqmgMMbWdalaDcrw9o09aD+qqVyPOo3FaWLwhOtdfIee6k2OVE9m2N/sPmtW
GV0UrFC8c6bHScE0hMbi58+Q2zzNedRIDNtag2RZverFZ02eVB7wyyq+SAzqlkgxP4ifOyIhRDqP
H2cpAgvvInYbL5s4erJ7fl7q8kGTJ1S73doiS8toHxcBTkL+RkmOcsne+Om4dT0UJYOUb0I46ytN
mV60RPwUsRCsWMKtD+gYRkvHmH4UNVYfZsrn2v0e+jMSR0Fhrluh48vPzej+Nnz5Dlm9Cjr9ezuW
iCCiN88NVR9RM/YEMBcBsl5/Gpzwe2pw1Z2EC2yAdEJkYmmM2VreJnFBFNKZCz3sb9SJ77qqqIx8
xNuG3J9vA2VoeP0Yh5DiHmwsM/2POeeyRBDNsYcgdxgZ99lYvJoZexODJ5Edp8fQHu7kzetqA48F
aAhlzVnIa51a6AOOiGGKWzMVDGGAEa4LxDSXcNG5DS4jkshuYfRwLvPMlxWm47un0pFwh3yTcxHf
MHkeZZS1ixBmPANrXiXxu3u4EDOaYH2tba0cblFriAtU5rfCl1q2G1O2KPbQrqeIpxHDpsNkYKwZ
tRwb0u+zWqDUHfl7sMYo35pgX2BoFiVnl4Q0kT9N/uJs4rs2W/0uyoFay1uBr9mHM/dH+XIb4sGu
sD6HBflRZrzujc0gNP7dFvd3tDRMFcULc16bagTwSJdlCnpZ1tjiFwCH3sC7UXQUifhbjZI3YGG4
mIjpPJuht5W/ww3jR89vb+XHPHL8Rw2M+NJgeFINRCzEpW4UvLKscoRAYRbLHiVEPPnom0oGQWvw
gY9KUjx4KlZAnfK7/INm4x1Ast7N8hW1O5KMmJGHVfE+jfbaiQKfTMttono/k7p7NRJmEW5vBEst
QQ6z4WQzoKYrq/4BoqJBMIvuQD71gQ4IH5LRUHAp+mxWFsCv5Q4MmL2lGXfIiVjv0OZa9En45bKh
vOiOuERlaBnrtLuBGIJ/B28uzycjN4S3A93a4LwyX7UhsjiodG+UJNnYTh9sbDGQAqIPloqekRTs
dyN4gRUDxos+VHR7ZansVTM6oQfO13dK32OkLBgb5+TL4eYBaPGW4C6PuosbGJZgvmf4u4TE6iLx
eIo8D9kZO2qVbQdlYCaCguyNvwSejtliLbDihB2wEM/gt8z1LjSJUgsxDxeDF/nWwslh6hHVu8Ab
10mZQYnHABUcUcJTMd20yPuDWhRPqHhy5bTMnpFWH7Pzi4WkTozQ3cCAsrDUBcJzKy1VsXMQd0Er
+8egy67E69yIeVCAhxQD82EblN11ZKGTqveIKAXZSVbL93X284fMze9Ue6qvy+LaBKLERM15RDT4
RnSRIfRLrd6L1Vl8BaR4R2HfxU3/7lf0dpOY32U9mgr0XFqcvnhFi/Ygoe3JWspn2YUCmOrJmsDH
1or8Dy3kwTTxFZZ7tO6jGPmJr8sk5h1jwV/xOG2el1V2BzajX8p3WPYGrRsSUSyCJzNHyn7WFcLX
McwpCNJLSMPOMrQi4o1FcJQiXcxpgQ0Qx1oMMUrsBZOFqiLWVZhxuPINhEvL3l5FCKxXehas3Zle
fwz872Xc0icNsUY+Tt9VgGFWeML8PnvuriWkGQ1cb1gW8C3hjWH0s/rHQFf8JKeen/w81QFrsh8W
LzyMncZf4mYo53FxOPFMy7uJcCgExSnfp1idWiEz9M676ULEnJij1Sn3W3ThQs0EDyDkI1iJrehd
/B84jMQFBEhIpKcFT7I/ASXT7MdOc29s4DPy8Q5DxsQKzkO1pzGaOjqm/yRfFZz4+Pq5ybPiBddT
HL77YtAhjuwxc9W4MaYYCIViYJ/kTDV4tYD8NaiCanstQ0It7vC3C8y7z5csbZ6LEeU7V0T2gqMY
EsQeovV2Yu8NTlVBNGrZ9Uw+Bp2+RMcJKgKIs2jNgFk+Y345K9V9kD+8skxZ8LUIARhSQCn8A2x5
y1ur7kHmY3WjO6chme7kB1w0UQJOThusZBf7zDlEVGMoMfcavHunUR5T0BfYJ8ueoEI70DICIrl5
6i4QYY/CRv5N+QPPuxIuQSMAn0/dEDArWCU34qz0ERmrLDSvNCcP8PnQiQm4vFeejzaxFd/0w70n
psSiLd/k+ap3nWvFYARX43uIGh98O5ezCuOSCboYZ4iB5/jNmrs3eXz0VpekMIF7Lse+gqxTcanO
84lQ304RKE+suYUq0nhrgl6q+xf0prhRA71aXbmMkrVtO2EYoA9RsjBMHT9xRlgp503E6FCEyqEo
doIcua5RIF/ETFbB/tL5Obb6ZFW3mhgoiCs9J/gkGihezeK7K6a2jFhdnRFs4w3ria+inAA3BqKP
XnEvx8l2Q6eegltDBzd+jxTjB+L9ZcnMO/e4jeKftoodgkw1T4ac/VbTBFPYX8YeL4yi8V4Zio2a
MaGKIFCDJU5BDB4TRBbzeNpb+XiLKbK66oeg2k4qlzI0k514cKEVMg44VS2j6Zgr67rVjTOSXu+4
B7VRn9yx3YifISZueF8x9iwJycjJvQiKVF605ud9zGArr+SDLwMncur29xmLL1kpwFHAUGzy1Z4K
VMSTOZhfEtZDhDXHGHoosxTasTfN37ELRbh3zMwf2CEuSeOfc4L/G+n9t6xHAqT/mvC4+T5//z8P
LY5pv4Z7NZWdPuO9ZNN1h8Qw/xuuzp08032I3OoajjSqpRFndTWR3vxHvFf7DQlNy4WzqqOB6Jq/
xHu138gNInxFzFFkzl3zv4v3fknEi4gzbAbNcHmcDKgsIpn3y4PUhoYdlGi8LdFZLK9mO0RRMoNM
orZmfbSRnwHlVQ/bhEDcysrKcJO2hgZmFKl6RKKajhmNhs4/5lUeloko1d4ps3I9zvkLJM+lq2sC
G7u0oCqraJRXQ3xtjONWiOektrGvisZYhsRA0/Qp02J7NaLM6xSIfOcoVA5WSmCvj+/6aTwqfbIs
y/wOKT/GjtNzojBpMNrpoNrImcw9naeJzHvqzYwYo6dct+9yH0aMWcWHFm7SthoZfsV1lQFG8m7c
sv3WpQkxEfQjCKZNmDAijQ+45nVQMZVvNCZeiL16KwxTiOYZVn0sHatiUNdeebiOJ9P01GP0qnhb
gvMDxHS0Cr3KsVZGanf1ejZHBq25lWrHpmRS3zVdeegCB8NuXGYL/QrXzXzElGVdNBsD5SBEdMBq
ald5jM6ObgtQO4PXmyzwjjEaKBgjfeM0N1OrI1jmPwFE1lb5ZPvTlZG5xi7Cce9bReAUHfp0xFim
HVBsURPlYBSWiGPVy6Stn5KiJiwRmU525beYiSxGe74v/UDjO4HOwRmz8l/1Gv9Z8uevs0jiD31S
qv//oP7p4mX81x3CUx61Pz/oEr63P/+UApL7nfsExbZ/A8RjeI4gtdMH8Oaf+wSktn6TOEMAODoY
D5vs0B99gqP9ZgC3MGyR4xF9xR/8P839zTMEk9DT6Cs8upr/pkMwNPHCXzLhJskfDfkRm1QSvOpz
f/Vrh5BqcY2rX2L9rIziKOVZxirFWwcNso0mRKIGEw0/JijeWbxFdRXtXKvXuXGuTVMiEP9yX3ko
2fiv9tW871FQhKugL6u9XLhpClv4UoZoXO0dsfiyLSZm94+GSnOw8xYZPHNGsv1zwbz+1yIyswoy
hFuIFMZLUKbZwUDXB5AuxWrKhXdXiGmoXZkvutN+JHk73AYMOLUwJOCDu0kyD9ObVeIP2GreSx+Q
xcCYHpatisrrKvXRupimyt/LNbv0fFwIAxvZelEjy6jpGbtexFMmNVibjg/+mWEVbp8DBLQx1Rwc
MRgD7GUZucBbpfDV9zKJ4u0kFPdi0viHVCxCH03TVC2F/eefKmRRLuyoLg5JmShE9MVqufWCITnI
unRknh+EY7wOgglmpzHD1SGSfBWUPsJPYm0exxG3N4SwSm1D3908e2ql3KFSn+BCAjR1LPviphcL
n2jBje9UJOrLfEBdZAgY7kOzRxumwp/HaNsbLWjnm6BUzAetiJq13gOdrsfaegiDcjgGZfNUZRmK
kMRv+lOS0DFiLeUw7jp1atpizIZuVy5A6nKbXIh3ZeFhtHUti/asB6e/20keiIjT1kAY8XogpAqq
OuqmvVSnuyzkNgj94y8Vcltvlk9/3HPXuJlipAS1Ib2tIRM++L5ikT6CXIcdRviAdwPw/6HB50wf
2k2VtMZeQ6tvVzpDv3XJY90gpW2vc3cuTvqI1a2lJOFLkkLaGEav35d5BaNAH/HjgXv2LNfSz7Vm
UGCuiNrLGoEJfRunob3W0ppIrJPjVoPoYYhlGGUEP61NkKGB1mu4C/UI2KCuin+RMyb5dq77ahuM
qnsqcVVb9EoWfxBUX7dVmL21/qQh/KlER6vV/UNApHLltxOSyZ1JdFJ+UgwV1Toe+uIKReXiRmor
Sv3vyUEEHGkCCwliTHRkRe1OIV8hUaOErUXeoPyBbMCx8tM3IJ8DwiKe8ASgmOdIfi8x4FN2YFre
eD35QZ9FqZjUzLAM5mw/W61BwDwxtX2cpxg2kb5rMeqa6/PGc33caO92mYVbJ4PbwwwHmRqU/NyN
pfxQ2mw8Jqg93mRMOJgXpPNznxJEUbHUhrfgooy10PDfWcAPmu48YRsgFzl0ZlRNf90SYGuGrvS8
8U2ajilGwYjnQgEMovuC+MJCn+rsRzTgixN344vV1DdOjl+b6C3kgl7P31uiH5HFTHYmlzI38JZ4
MKCkWmPY02sZxoems+JzM78GvgrmRrc/QvzIzNmKXjKXaZiKy8ihmOsMYW20e2TTPp8PMRLcL798
Cv8SXmB8+boAYYDGbNmmB2OdD82X4aajZVEX2qH7k6lteh3hf5SSH4tKqC82c8pEpyxXv5a/Nv2l
/E+rX/dtJkwOlHYk4WzM6lOHqF1lYQOSRVH8VAw4GDbZ0i8mf52K2ywXpChN+rAsOeQp81F5+3Ff
IkcpVl2xx6iQaZHtLrt97nHZbulzwOT3P/sbWPEcK4KVD5NLcgx63HAf6XV98O0QyITdlgSAsJtH
I+85wxjhGrfO7Ao5vPJ7j9dTkHxvsqK5aqPCBXafNM/o6DHEROR9bh/GYM7vFLu1TlnYHYPJ6V4n
ywq3M7ICa81pu9e8Z6ibgX67zawGv6/AET5HWrbw6il86/0GsXRVHQ997qJJkVR3jtjeuLhbkNf2
r6vIyl/mTl3K7Z0XO1dTCzgci8jwTWtvhwm1DH/KlS3IBHMtNwc91txxGT0FntvuW3NOVv4QRG+G
Hq/+zdP3BeVn2p4j+NDA2AUVAAyOwL78MtmZYwO5FdWOPmKNpD9xd+UO5MH8ZpJkXg6Tzpih9A3Y
6S6f8mJ6U1PYF0rQNoe5mYxTCK4CG2P9ShuKeDWlPqp8hprgrVr/sSa3KW52l+RzsP2yXbYdOyE0
JdtdqmO7uiO8wBX/i8PJbWoTb8qwu3cspJbHrhsOaptZBzAE8TojNfLa2vGtI15uy7fuKnQiXmRT
HQO/c9N+BpX+2bSAJfaBIO5dXGbaC5OIYq2VWriqgbDBhFdMZWauhUXhNa8kCpUmsrNiTU3NJFgE
XfjH2p9rv7ZTxuhqTAr2+HO7wm20nV535hJ8n3pQJrRfLwuv1K5jw66J8f9p+6UtTFzk58SutlUc
2jHztxHzMXLNf3E4uc0q8lt9IM8md5UHltu/7pZ56klJdPzki+TKn9PpkY8nOoCuVr/aE2qmUeui
AFq2xxltICRW8frEGKmDVRqVoA28+qRFGXgjK3/S4jG+1fGkePoszV5gPEVR9aT3WXyriZKokyVi
kufSf77fLP7C51Eu+wX8BVn6rLv8PVF3KX2emZWnODaX8NRjLQqPbgnQESBWscocMzjKbXLtskhk
RZAidamNf7T7q8YhMsLbv3+TnT9HLQCK4X1CCMQTbB5PTHr+/CKPGJVh62coH2gCP7Rz7d67yFAf
m8QndSbeaIYEP7rccO8Z+kTH6nO7y3bMVP/YjiI7hOpKn2T70Ym8X9rL7Ubg/Ej971HtndDbmYHJ
upl28D8fs/Oa2KZCb18DJzAhGzYYU8hnTFbLhXza5JpsyNcRIpJhckS58XxwEpv5ssIfaKVAD32o
0oQIAoy7fSUGxVlhqIQZCKnKopq76T3iUucSmHHrwfADzDDGrNhHFo7V6RLtELw/qhb1VJ1EZRsl
2Y/KQoTQt8e3jGHy+tLCtj58a9cIgi70z2QBGYxB1qVcGv9uNPBFbMZ0dKDWzHGJYxoENBkW/Pk2
OniEVX3el2+lL7i3UNr3qvRuxIMOB8fzulRO7J1SXeqhDadSVp0byKrzorbKTTzgXsnXq9r0WY6S
sZiPlqLotmG6lvNRv7DLTaE06VrOZe0eN1xZG/cZAWhvvJID0MtIlbDNU+100fVl+2UsO/yjUraX
g9pLM4JCT/HcnAqwQnOeRE9JPK4dspmvOkCA6zDKlBWMwunVG+Zx4aljeJMQb5PNlNnpj9kI/Es+
HQzx1StfKL5eHiNZce4h//xIXhrLZ/XyHH4pXo7siiPL4uWg+tgfWiN2b72xvZEfFjSo7jUlGV6w
cazW2Ku1B09JvIMSTOFaUeLstcHJLWqi6XvXeUp7nQdtcPKNAc2Tsq1uTSsbHwZd3SHfO70aDXog
DXKtQs13epXN0GIeDiUgu0XhT9Wi40m+6xGTv5uSPL8LpuypL0d1By0ENq9hl+NWImVkE7loRWNI
w08dMpC7y/ZLW3nMCEsYsBpWcT5eLCAuzYxOtJTkNBImNmNj4a7nWfFJLvQsepszc9rLkj9o7p2f
vMqC3CfEluXaaD0RMmSfvzrOmOO+8vfd4JkBU6QTRPnrj//7P+IFMuAagaTFyIyUsv1lOJ3g0Zj5
YVG+taGe7ZIpD49SVl+6BCYkS1ZWYwk8gBAc/qtqWdGW1remMct95+f9A+omnR30J1lIaiBVuu+G
4C2pU5BYP2LUfSqsDGBZkqg/q8IJDn3tWttJswDbjqOFshjo9JVRlQXe5hOek3H3EuUZKsrCF66d
0ca0zEFzACYaLy6Ej53cZmtYfcSTQmfq43YsSvNkClXJmcnp0JfNaSqKBksqdNrvSeViHslJZXoH
vBHRvfUcq/2DX3ThPSMRKA7B8CBb1GAplkWeQhcSO1RExHdDBchKFjUjNaEvRAMSDhDaSxMLRcPF
/aicUPit2hJ9hFAd1gFS58vQ7XJ7JasaRX3zStfcTl6AeiwaqltcwvtVMI7aKXSaHvuZVDsFyGWu
RrFGSglpC9/Vj/iZoQHhJJq3082IsVAa3lko5t4aYgGZvLmV2/mo3cnSDL2QgYi3d/GHupuV/pvs
OshUkyAslWyj1UOw79rYvg5z/75NxwblVGIOLTY216FX408ifHTkQskwIcHu9ChLlxYyZiH3+jyG
bBEFSPsZvPEYgeCOILs42dnpKOQdW//jy2ZZBICMFXR/rrt0mXJnWed3H5fOUq5V5rFv3Nq+Ee93
6cbJwXC8cOexcWvH1nBUtYLZjgtto3ewHhpVK37uQrPHmLEqvldZe4cUiP+73b73RMYZxmpoNREC
+mha7S23vfxbkNgBKh8h1g06+qrS1GPSY+cYO61zjKBp4N+d3LtJbsyrUGyTFbn7YAMlv+1V3HQX
qLLGSDvpwcafdDocNczvRoR6C68/8hTcu0Fo/vhcSYP4vAVQ/KUKdfJbJeyTPRAq96iAXp8XQ43t
c2cp9ZXc6GmE4FZV65dX+eBE91FsWbtS6N+GaPoT5TGtYKWouCbLUBe9T30fT7ep4kK5ma3Dpf9D
/8q+imYwuOeur29Obegqa0cjTkaSN32k/avmm917F9nkRLQgOVmm1+wcFYX9qs6rN2BrC9mi6BBX
aKGKHrMOo19Ef+kIKkfHaLjgo+tCrimz3N5jlm3vZfGyqCt1M2A2eX3Z1OF/tjHQ3Jmf4V11G4v8
tGmq+FFGsXk3MhS5c/HgQ+JkdjY9WGsfnGfcX4UV+SVZDa3KvIvGMD6oWG0qkVBijFJUyHu4T3Fa
zzvQBvkhTVrtqtNqHh6ThHWDU9oL6Zof+DXlP0ugR45HHAbPZpLJVT2+J0IqSu8anyyKyQS+L+qH
QgkXnq7b92njVg9FDJhS7RJSZqLSiFrn1lfQ6BWVchM0V2XR2mV5LYsKvIM9wlXMFqCWlct5SJ/w
M0yPc1XmECwJqF7hh5yto4zQVZhWGXgjG/tTuSo3ykUiqs9rUIaLRZlj8XxpI4t0t/bGRZl3l/ih
7iCkVUe7MIKgUaC+5VeZdwvR0Lut9EhZqkk5rWXFkBQjlq0BeuHZ7OD1EtGtIGz5Cpm/8kbnpcQE
Hgh62SzzCSxeZsbz85yrKg+ujlCEWATKU+dXZAL7KDm15Nv32lS/XeqNGmtmoBVYAYnmutp8d4sx
ZqDgECHYpNjETmjpf2+tDOEDG85gNKjOjaahlcOTkv34ixZlQOpsKE0kAUHqB14I8Y6ZlyzFVvBL
SdQx0jDOdYWGgMdnSdRNto3AA9+3vQDF3HUEPc7vW5U2+WZ0sBOT75uMHOdNjz8rERe/zG6mVlOe
LbdBTW7uH32l6U+qll+jaaI8m7k1HirE7BeDaBWXA/aKVViuZW0ahwhcNCXh4XLC4EFEt/UiTe80
VKXlX5OLfuhh8PkYssgiQlrZpg0SEGqJaxxwiTp1mTOn3JkoXff2PKIi7TYnufDc5mYsCwtjn+bW
kjOPugF3GEaYfHliQnPeiC1Osen1ijAMtlSr2UY9K9KT/K40+pxYpjLcxuG13HLZfGkaalZ2JyvS
TENGJWTgDKWwL0lubfHP0tejABQRHkx/NkQHtML/6QB7XGh22z5ZaOCuB60T+mGahvv0YuyA/eoK
ZrLM0ow0gqcz909q4NS7PnB/2W6ORnws5uIddSrjxMcHWD+wXrQkvEeE1fG9H8qTLMW+86r1vn+U
JV0bAxRNcIWVRbR/vVWpzOlGFiPDbjcYaer4YXA0YG6YI+gKfBAXn89eK+K1DjNgNfu1dVDNybqt
HUQ0Br8N33n37nstAWxm8AEr9cy4UiNwo5NPPLBo801TK9GHk4L6owvuHnyclTcdnh9bppH9KZ0B
z8smcdKvCDKobykw8NXch0Qf9Kzf/P1o0iSH+GvmTwwmoVk7SEpgiARo9MtszCAwF2hemb5FwH7s
vuruNENpTpjAJTuE95ETH+sWSgPbQG9rdPppt5FFWTEbzte9MILZToXXKg+W3S/yeemOXgYkuLus
IEqS3cN+0Nd9r+AO4BgtZkRi4WdWdQVO8fusYH+aBw6iN2hVNXsS7X80kUUzR7HqXHPZ+Zd95HFQ
5v3295cLsvLX64WmgEr6lkA2ocV/ul5NrTbhkBnDN73Ps6ss0ODhCLV3TSzkWhmmfNYjtT3VkQPy
QVREYlAxVBYVLpLFG0cxQEuLjdLtLsOx+JD0DlMg9CpVx9Zuv6z1eqqft42fa/99u0Gvr1ormDeq
mCWDuHbhKdnxXk6LZTEwY3AYn7WJOca/FGXtpfFl37YAB/+l8aUYNDV/CMeUpTpqzsEtiuIWVtY2
wyH5QS6CsjKWmYeinYVJ9EM6e/ktwJqlqavVe40k9IIgMz6Rca9vy4RJZAjxgXmBAYsM4sdH4i8a
7vaHnXRYHqaI35caXTKmKSW4uTRHhIguH/Cbhl4zxXx0HpXCye9zfa5OhFduDM/IXiNAm9tQgVdx
LsYz8pODPx2HGItxI/8ZZ3P+it5SvidSJZ5sjkWqKFoVrtrsZO1kKksvzGsifnj1yDOQB1MzuHDy
DM5FU/RQfX7feXl1anrYVwFygpYVR9ddAMqjHh1rn6WlfxfFIsiZVPDvrOpb5BYGFjMxjvaRFl41
Vly/uc670gLh/bKj32n/JnoD2uzL8284NjowFvaxOkItrtQV+jWabtBrKp6dPdsjY5FnE3GhqyaM
7ekKllPXd/4eqzN/H/bVfRjA2JMlub3NOgcGoKiVZdKhwNeG0tgOA358uNUwx8NUMIPj2WkYGc7o
9fTWeKoqu7wr7G4Z1Ol0kpvyYuyvelSoVrIoK0zde7BrvOXlJofsKnSO+UmW5AKD6pLsPFGVnpjt
OtZJPDtz42yKDp78GBPrYpAZLpG7TA9Ags2XMYKq4mbTUwSA/bqKHcivfW+1G1Mp56VuOiB6xUt8
fuXlqxy1xcY0633QqfrC4rO0ibE4vTWh5J0XMIv0hZlaeHZ8VoRiTe6BuXa2kY3z0n7XDKy3SizW
Ssw7umqvekm1bz/Xalkjy4Y+CzlR1/kB74OIvWgI/fWmVe27L3EAWbxsixBwnxvzILcUfI5+CRm0
elDtG+J0i9DNwx0pPOU5iP03k77/Vpa69jY1C/cp0/3sXnXCW1O00btw3Kug5pe11SnPZJmjjR3j
HTgQXjyRQYVJSfDoXuiohoCkH5SYRRUi1eoBet/LbVnpbQrI+xv84/u94ivdHrB9j8IneqaLS1mu
Xdq4orUsMu3DuSoBYaCNgOrFJA63W3UHRvNJTt8yrcnPEzmUVCtQ5B6pgqmkXeA1v7SzClL4jRLP
DA808xZlLGuJJLu+NkRRLlSky/B9Ke9FSBZenYVUUItQyLHGpOlLs7hqYQJLeAOOo+Y+aerwVi7y
sU5u3OlOFogGdv7KNcNnRIXn63weMnMha5zIDVca6rArWUTyNN2DJj7S48SnsXEAdiMZLUulnWSH
gDikLMkFaLnqCrdgNGtEe7kwS4yMu9JF9qgPj3k9fTR+bzwldomYBKUSHbSnWJl/KYX/KDWZjokc
/q+Xlj1Z7RWhV2wMSnveWWGs7uRaO4zzeU1uA0gDQXZIybB0abVDhqrcGYWGZZHtdEJvQa5rJkCT
LBYqd2GvX7sgf6/HrEsPOjyqTaVM/k03IPygkPg4wTXAzisP26fcqhzs/ur429hHP2Pmkz+sHHXn
ckSwIY6gE/QRk44Gi1EnCbCgmdLukFWK+26Hze++3bqvuYfts1lq2RN2xYyNXbLJfz+g+CfolYuI
o8rkkU6VzpTqL8IpiQ3Le6ga5ymE5ruQn96hxDErHeJ0d4ZTKUCNSlVNd2colqiFWfpHLUyTP2ov
+8pa3RqvO70o78e/2F8eTu4Q6m0AC6XWp31eQbdFJDdffEnp2B05EybDaLqfg1joRwtrKvg7zJeH
p7L28dvz0AgwmbR33bRSFB2ceVS+zG4077CYUJeySKRQXbuBMdFJUmsLERK/aqsjjhnFi2UVcGmq
dNMht7wO2tDekrytNlav20/dbJ3kRBC3aJRl2qh5iAfL2jaBWm2CNnaelN44ReS6t4EVmltjrHZq
U+TfLIXcSsQw92gaub4PPd3CaN7un7PGfpZR7s+mWQNEXDZ1el87N3XBuBZDqayAvODq44Irg0FD
8jsuun3r/T/Szms5UiVbw09EBN7clrdSybVafUO0xXuTwNOfjyztrh7N7DFxbgjSUioVkLnWb0LW
dN0YuGcdvMrZaIX7Tc+mR5ub8puKCIcTDvabUWLP6GX+9ArsAEyLbfcvg0MWLfP07imN83FVdQQp
VKXtETsIzfs8V/qNcOrwzq9LdTt0ZnuyhensdGXwDp7rZAdDKYa9IwTUhqoqdqMNmsOL4O12Q+nc
lTH8RNsdEfVqia4Uhege8xhhnjhy22fI7uzl9Vx84sEFRzAbtM+Ro0DsK4XyxZmmz/wl9XcWAGdn
qpyflkDCpSvCQ0DSZlcJ/pzezNP7sRirh7ysvg2xob1pgYk2XKBVh6QByaKB5JX12dA627rIxGYI
HPUtDKwdelbhs+juB27u/eRBcS7BupHqRt41bPrku4nKVVgl3c+xQpy4s7vyBavBYKNbinFsqzw4
u4GVrVMQrOhC25+EN3U/lSTG4c8yN3YRz7QHZMcLnA0es8I3Nkan9liejgkPxACz9TosnxqskWGg
G9k3q5o2Wlm3x6SIcEBOSvdY2QomGvNBFrFpaFiDWCH6+9RpjiYQp5xPMXjiVHa6nnrzcKOd8mMS
/TGN7OzCJ1w6aoEjnOJBERYqan5qpB86O9c3QeBmz23m57xwTFiy4ZuYwuk7Sj4BbJxcfdCraWbR
mO7OVAL9ooQutx4mm9+aoIY7xZjcdX91ulq8wDFLNh0/vaNlAK1TtNxZ4RA/EI6uEbrr4+zA0/Ap
kquP+WDMqxRZX3dw+X9X3eqbSXuSJeHr8IjxUL3O8bd1chJ5haFPUSlUcUaJXGtFtjd47vqquWsz
96Ircfgsq2yrPTSJNt6rcxUE2QwETKRuZWNsuaiixyQDZNHTR+Jx9tZ01LhBWbWHeZ3dGenU3tut
0j61YXQM0oQwltanOxxMjXU/R7XAvkFi0r3mvjKM7klHaPbWbVYVnTLv1UgQuiwJ02We6ODCVm59
Gqzx/SCLWTLy/7OsfEX4yLj4WhFc4ugAtop4paxShPXFUL32vW6yudF9aKRr2coqo/wPio3EGf5x
ge6aluvq4B1ti5tT09QPUi6VkaP5H+f6CxlOkjEbnrXlQUzu1ibu9lDNL/LJ87bgbt5Lc9utNLfJ
nu38Wh/+oec/j5M9m3nO31f4PS5K0GUVNSL/fu+TTvE7QXrFO6lNb50H1x7vZI08jGk5IqyRgiX9
x4bGTmfVzjlQ7LqZuoIwfQgTyz/jKBs/coMXd1bt72RJHjBlsLY8KOqlhuFssuxbt1v2njtuQ2wO
JttxAXFgv+yMkX+IjPghmp1CZZU8UyLSNV0wKbwG/mogulXjlhqMd7GHY0426ZdgXrWOWYUxJ+JM
2wmI5VOoxeqR9QPCnJn+DeOy9DnS3J9Tq4cvtYZp2pj72kHzEdXClTNcodPewJ8UHtqnIFcNMFpO
mZVPSYki/GzrZuciPlkdsUFZHNxK56lltcBl8/J1nPRoqWgHGyegOyXNsxUxKX1FNMzmNhcWzhQQ
ErTGvEsbRdmzlGjXfQaKaTtO01dQHmIxJihGEJl2X7pSfzRItn7PelIoAx6ZT6jE27vUIJP+L3oQ
3SxWrY9gdy1KRGPLlqSGnmVn9sDlOivV7BPvsh9Iqfs/df2ta7sGT5nYMXcIJgZsnfCb0J3Uuoi0
0A4xkRKEehrrs1piQzBY2XdNgRkne/DpsboaUV5zbNJXTWk2yzCDH0qEffw8q7Ut05q9Mirv0efR
WEYoWhx9mWvzwy44ReNwGtSgCggRILGlNAB6mtgCei30X4Fm3hFmTqBN+smiLzz/Fa0F1EFEmjyP
faSheFKqlzSCAJJ7Sn+G1DLuhlbVD2PUh0d/QFu8cAv3TLgRLeUaTCf/MVC1BgnlMYCHvGENPp2N
apxA8RZYV6vK+DkZeAeUg0fM3K/PQ51h9DzXm34zrSBo021+cA3V8Ec3NamQbpifYMqYM1trvXdL
EjB6ifeLVzvGrnyFoGDrtwC8KqQ6Nzy1cVXfpRoGHUHa6cg7nFL4s98jVcXwtU0wIw88/dDAeOLD
6tUrsiGIwST29yxNf+aKqJ+dqir/09LX+oAL5VHlaYYJsWkWPDbBs/Mo+yOW0A6J5qRdMb6oVuY9
1uYnF8bjqwHe+WD1XrVK0qR6y6K4XNjI29/3ojIeBl0DG019ggJmjxYMalTu0iiHZC83IrIYoZ72
R1G22kV7rKLywZvc9OSjqroJ66F8RH20Rq/B0t+MbHqIurJBT9/dl5ZT/Wrs8quB/sarAkZnmQkN
s5Qu+tW2jXpEhYDkTVeOX0Inf0QtSH+q5/qQPeUqMI3xS3+qYr+4Fyqhd7mjL5IJf+gJeRG535fb
fxJcwznSS2tvp47Zbq1CRavfMuKtk6K4Db0JDXKEG+r3YLojcAFu/f7kxDnEb4wxxUmWkbETp2Cw
OrISM1H0HxtkF7tEtGUhO7Ye7sYZOrataV9ULW4eJH4amGJ6mquUuG8ewtJBAn1yxapEGOvsOm21
Rp6UzZCqlmC4o+FHC/4tQhP7l+NWj7CWlc8gQlF1jWvtMoE25PmvEYv7PTzyi/fhfHPX4Whfmr/q
qH+cjDFAEs8XOyca8vsGMvOiCOz8c11H7QZDwGyr1E3+OXTstw69h0tUTdGTB+5JVo9e7u5Av8LR
mAdh/uMsTB1JGjNU29eo2JmGn31GUds+kiWGIjYXB2V8AvSImy+Mjrz275zYqp4D0aZHgWbRStYH
eXDva031DPEMc/lJW6hpuTHbliU4K/nT1SFY2gTPh1ud6rQC1hdSFbLLrUEWO9cS65K8xCoXzbga
9Cx9QJHbW7PcUHlRRv02inGVCSoUsrEkyg4ZyIUjMs3Vzoi7DpB3pmH00bv3Vjxl6zGLh8c09Xy8
OPMGqljhLwZN6xC+wqYqw6z5q+7POeCy+FmXzWZMfB91SexSrAB7P2P0kVMM8MZVC5IwvtN+x+/w
CWmCPP7VA6bYy4zZgNBg6XfJgzrnz/BEOvg83x5kGxmda5sxoxp/t8mc3D+P85IaE0CR65DwwL15
ZmSDx/bCnWkZ1pPJIudQlCGuSjPIrQ0cZWOKtIRlwy+yQ5Ii2LOMD345nIR+Eb0RC9F4UAzJXeql
xgFHMwwqYt15cmuy2BHY+p+xveTud37UWqUuJj1XHl1tKrYti4EDFH73LqhYb1Z6Or4VVXCMvLQ9
N2pibB0ieQsCn8GvMF9nuWn8UqASFiSXXx2UJVZIHk33iKiMu8nQy73ho6eeKGl4BOoebdKw0Y5G
rUVnta3SNaCv5NUQ6SeAnN1PUC6bDnGwr2MC8Lq0x/BixgNPmgqDoaDujQcnTEK2xTrieeILS+YY
H+jcEOdogN4MLqEUxzk/KfJwOMsGEEHvZ6Y2DgBU0ZNQR8u+9KJ9q0tv+Ny747hxcpNY4wzEajVz
hWif9zymojpZboFoSmtGn7siBq7Gz2Mni95Un7smEI81LMIHUSRP+twLmYt0l7UjrIK5SPCOyKcS
fs8t0d2RT+CrmK2BbyCpKRodMs0RsfzfYCsMH1cKnKF7WeXkTrSr0xDZ18I4pslgHcgFeXA2G54M
aqqsGq3roMrDkVTrXnxpg/Ih5tcRLEpkS5Jktp6IS0yB++BbOyGqpAT4eagTJO4ZhKMk33lQf/Jb
03gtW23adVkermXR8/oOyznutGsrf5ZACOg/KP7a//TuQ3ufALFuuQ50bmh3//ju08RkorZQKc/C
y1H59A1jOUJovVcFsoQoAPqb2A2LZ79gWWLqmfOjBBcYtNzEt76jpXf7MbljWUD3qMyfyypM8TYz
7Fv3DJG769Sp4sWHa995ait3IBv4rb4sUOlI7/IJTzNs5I8tEd+fdasdhq5IvrRNby6jFnFFM6n1
HVrF5i4otPiCQw9rMKUIvmRjfAxYlMtBvXASoqDgNCZwExLfXFpZ9OwEMYJCZOdDGEvPiSD5Oz9B
ZNvv0phMH9vmcaBcnP/ACwAy93GjNFOfLV49wOlUsPEfYHSEb3wTOKHzbJDaXSXdmJSvKbJYQMyS
LUAx7NVVMZULeVp3pCPb+XBtyU2UD2SlSBsykdPoLoPMAklqT0jB/AWHkWcfMDEfikJYI/Df1jZ3
LbfP3uz6ngU4ls2OprPodPvuqCmVc2oTu183YKNfwJojOTt/4VmJR0lh/ZCDMiVikBN3G9Vgzy8H
IRfHbRm6xouTliz103tdL8MfnRBoFjTcJfB/l/YIGCYaiq84Yk2fPa1tlrGhWo/qmFhrfAfscxub
ym4qE3Wf4EB9toALbMxJKAcvND+FPgG1FJDNiRCddwQfGm+UbBLPOXBB3pVi/OnHi7g1+YGAxwPv
0ccvAsHCNXpR74MIhEfXQWxbq9+DRokUqOFa1amOWO48KJ6vNG+brlfydUU8qz7SDz0AoG1vYgiX
A+yMPk1t8BWZc+0kjCQ+TGWMhuEcZWx81rLNMAQ7c45BVhjsLixstq8xSPhB2N5E00uZWiuhgt9U
FM3+XPa/mrQfv7RdO2xq4il45MbOXF0ZcXEJzORzNrvLV2gR7ZvZx6cd/DtZJQ+y6KHDTOA9Pn2o
NxucgrtM1Ot8fEw6YzyGM3mVDEh9kme3g6xL4MDukvzEE8rt2bepT3kyA45T3zppc/LWscHT6m5u
n/SZvStbx061TrX3FNRDs9ezxHhNJm9Dks5+UgcnfKhD8ZTqA0kws/F2GgYIK2XSjbXSQegoyjrf
oRvWr+Rdq7ljvsNsr7sWZWtml3tfG7dW2f6y5q3ZgMvvhjCOTRVFJdbOFfjPR7/4YYyOcmq80TnL
BW6obSJHrc7XNa/u2i1KJr2Oja3espxJoOcJNYb+1oSgq1mqscvEw7wJw1MZh9mTNcV/1k/s+obc
yp7m/laXeW+mfkpHwz1nrZq/JFjam/ITRVm5Z+mPsozRqzt7svgHZFgOZm3rntskLF6UNljLfeaY
d+U+Iz68FInePY1DiD6Ta8QbmSj0EzQsscDxTglf2Wseo3OmjZ9Anz1fQTBgvYzVZCjqhrWxc8j8
Tjm7fcv2Mm6rz1abXII51tnH5cHOcutNJAP2WazL7is/8vFSa5ptFHjmYzqLBLlgVX60+sZMml+5
r1pvefFIMLiYlWLeTxTlY82fTTnohRhV/1ufvGqdNzVPPsmUA9iXOUfkEG6df055Q8pIj7RgI1v7
eg/0cvzmOot8ZK/u8+9cemnR3qWRk5w6fF4gzzXOW5fV6yZtte9Z0amIEiXTQ8oiCSCg7W7SSHgv
Wds/yx51FrFhjdKXtkyrbefm0V5Lu+qxm4NvsoejqtsSO5lzyTNt1Q5dc1/PB6HaArZwpq0QXh3Z
19sxlY5tLNPOiV+yIboz9LS6yJdPQYkB5UX+jOe2W6k1gj9Kv8f5Pj/Ef5/18VTnn9//M9yGzI9G
ou6fySyGpTRKoA7j84RGpqIJ1LYyMEmeZ/arvojtoyRGyLOg89kAmXoareLGV8CS9f6my+Ft9DHu
JRqxiWNlDi7Zc/U5cRJMm3hUbUezjTc2jkKzTxWx3RlkHE9Bgww7BJOqhMMEK+Vo82T95Jjep9xN
dIxLKanBgAxf/JxERG00G48yntvICuaO9Tb2xQ8HoNwDMhnKXTL1wyKzhH43egpZqWR4CNu++QbX
8IeF1MBbTWQN7EI/vsaIUC6jOr0kY4BdbWyVa6zLi7vac/xdrIlmjyDJImMPif9b1T8Nujqd0qj7
ok16/zRWuY4/VB9sbI+sQsm77gfizQuD726XaLGCR1v7bawh8mXokfF9BMZKaF79VeNuz/XSeTUx
69g6pp1v7arsHkK7PKdAed/SzFjJvJLaQjceRRFenLh6EEoY74chso9+blnXA69PEIpFNUu+I6lG
UiXqfwmd9y0ZmqjyPocFdpatodZH1xnbe1JivEq7aFwb1lBt6sQ372ueTkvhV+7GFSAKFq6H1FDb
Jc6j66v3mMNNX1FbrdEVxCURD8DZHW7cFKr7Glp5/811o2KWGW7W8dTFW7tWNWSYLPHq2Xa0wNC2
/x5Y47YOKvR+O+O5z03vl9UrD2yKdy3Z+dWIqQyRP33Ztlq7wIXQ3SZm6x2LoRl2tqsc/KlA8XX0
jlPa9AsVdPXrlHfDpgcXtyn8jh143t7rJfi9BtDhty4RF5dk609STsRsZp8uP3Q3sEHaQwosxuut
8I4OGeprRR/e5ePUQ1tIMfoM4wd5qCpVY1EOhG+uShQFU+PMtdYlVpBn4YzwD0T5eXDLS2Xn5TPA
W6QMvfQeiQT1pVC0T0WAjYEel815tOoLRAAg/Vkcs4X7GWOUcFKj4NGLh3EfOFlkLuqoME8KAWgP
tXA7e0OwFI9DvHA2sqiM9j32tMqjrfcCe8J2WARKjqOdEkerWu3Co45BIzBNF/zzX9Sw0OOsCo0f
2OkEW+xK3yljkl6TEMQkXDN3kWXoYl8UBzuG3h9fyIzk91Uav7A6aXA9irmTJqEdhGj6T6hXokWu
ptmWIMkP3rviIUNP8TwMzs5KzRBZVRtNB84eZKM6+uKhHxznUE7JN3KM9BCaNe69CGLZtYwKGjqI
Da6e/pD3axRtq08sY7o10Htea3MROygPq0+t2+cIbGwirxyXokUynFSckR+vp47ZsU1ixeUuxVyb
BLygXF1ZhuKuFKF3yJvxUo2xde9m7Zbd59r0jB+F0Fjhxe03YVr9ZWozfAwLt97U0dtUA/SN2emM
Xdz8EuaTcB3xgq+Ed6r8qV04VQqtIukgkcQ80uFg+jtVRNmi5Ha+ZEpXXvL5zDG1C5721VFWyca+
aLKtEAhRyiLgpuxO0epvCSnhonGs5zpR+71o7HopiwhZTkTekq/4I9vPiEOIx6wrlulcKgsV+GbQ
d+tBHXDfmA+gyd7PULTst31of71V3brd+npGWZHa4Oq/Rzp2cwTF+6vyS/cwVE28dzvfOxK/zHaR
qQVnEUXNNqyN5I5UIhpApVHdT27trL1M7Y5CBBePN/OuyIrsiKBEewi5/XcdzHAEgZBp0Ed1uh+q
tlj74D7gPCdoh5hCfS7Th7q2QB24U/aAMEmMtQl+pHHgtfdj1EXEvdL6Tffzs1pxpycYKHZa3nyJ
685YgtTLLgZp1x1AKnXXl12CLpkO3Y4o6l6zmU1YyvzKENXSdQztq83GQldr+6dbZk8aa4hlQ1Dx
IvBRFlZc/jIhlYU8C9+Cnk8owqS4WAjs7eqxvXO5lbaJ7ortYIGVUR2X2IId6q/IAn/Tbcx2c/sM
SpNALjfzxSb3/OaExmx8rTWPk83+qErb4uQO9dGLyQn6gdJcYBh1y7whE1AVwzIs6vSnGrLN8nLW
JLaLPT30wuI4TYZ11sGRrEJPaJ9NMZ6JgbgkKj2NR/amUe3qaxRiyCpctToQpnQe80b8hFvBg5Ks
PTvixn7Imi4+GlEAFTPrx7vMm7cvlvUt1soAWkY77rSw7bZ2wBJJi8YHxB6D7x4wuYWWZ+PjmJnY
+aa1uqnzHmPWwCZBQg/0cQGYVkX2oIumAAfQ7FQnSPfO5Nl7bYoRtI26ZDuqrX3vmZW3ikQVrLsh
9najHo2nvASOP0Se/2yZZnNx6uGQoLspDLEwKtK9wdCm52iq9C0ZZFRYLcBdAd/lCm+bai+hXx3K
NCBF3PZOtjadu+ggpT+rGEw8qn5ByLS1jlbdp0vD7MW+67RgPbla/gYR4ydZl+GCdYx5KYzwRzQ/
c63EW5S9UiLdSBwWlxp730f9uB36JH8MdCyV1aJrvtteDRu7034qpCwqNXJeKtWc1pqWvLljXa4K
PHEu2XwYNeQL9Zgfqm8rurIgEKStptop1yEqihfZ0fNsRBJj00PJ8q86FHHht1g8WOZZZLfUGuyL
e537Ollqa9sAVEMvptdRCUJMsMv8rAQEAOEHsn7ujfTkxd4XJzG8c2Swvw6bp8lA41mfdBQHvKOZ
1f7BQVruXEJQWU4IpAA9QdUIIVh9n/fpeF/Ohwhn9SzfsDmOdiU7hZVpd/orfPWvRj0Mv8jPTSCV
Waiw266xaEQczCvWgtg3j8s0mA5KyoPaVKyHgefITh2VGNc9W3ux48DZ+YmC5yfm28Sv0s9gZtLV
5DYsuNRyPE0+6JEM38BNbBtIB1tJsXHV0TkVVdf1iER3T1bhZDtZdztojftXl8bVias5wL9YjZzN
sWle3Uagu+2Y0aceVZ5Vn1nGJfFCtqhgIcBzb2NjgiIAIQF8TxrshF6JxRS1ZzwX2AISoXrKyDOh
ymoOe1mnof+96CdsfwH/XWIjcn6Si0LGatn6gfsYGKySI139qirKiPJuMR1MBabJwkf8Ihrn0ESl
CBaCyWelidI3oYYA1oEDzcBllwB4eACV3h/hM9rLZHBrjE2ShRXikZ0GWXRSyyHfRxO2v26pKrge
ofGN6ab/ODriMbCROrXsIMRXQSHAknRbX6uLB+JpUJIxk4DH1iowMVg1QamtX+xijM8DcQ1CIS2S
bmWBdHliPvP7sbEog80DXdbtguTe6Qj2jPmVRSv5YPh65KuqJwEsSbWyLq4a/64tv8uCHYbqunBE
snJQor0kAYbkhoZIHkrz0+Vap1r2Vk9dsBdzF9nAbsG8t5STrClFnCxVK2cBrHTAJDynOnVd+n6W
GmWyLnryrkqETyt5WPpcT3kS8btK1X6D5pFyri0PORgVanemef5ZHvgZePsOppXh5dPZqm1eAFn8
0FYKkvsFj0VWsM6DNg34ivLN7K3ach5kXesWBz1ppl0RI+JemTC7utQmCz8k20nNczgm4x1ZJ+Oi
jogPG34YPIR86u3ojOmsok06IJhgo41zCOEeBOuqt1ST1zTITa/U4eLE5lsPqe8c9j9GoyDR2o3l
xnMJ3Jbo8x0av2EtNp9pSYM6qTy9HVrnjizvuOm7CKMTWyVFUcKEFEr65idh8gU1KNS0TKX9xPNe
W7axHzyBRYnWZlz797bKjyJKvrK5IgHf1YD3O4tXy1yUB+HpoGotj+gAvDaa9MGxD7lYKSLVL0bz
GJkNxEbVTlXCSc59jF41Ra9O93hNosQ4aQo+FBPxADOx0lU0KcaDPFQhlEBWW91GC9T3urrt8C8Y
9Go/pLV57Sc07Y6Enn1KCsvblPGME3c089BGRFo8REietdBuHkUjFioqBs+m06+9RFUe5oW63zXa
qwFi9USAwL8WrTLLMMUQ8SbTy7hGLAEJsxL9pm2qpim52OK768cF0k9CHLjX0JRszeHBKpJiOXrp
tLU83z0mtfIpjIvkUcCQNLu6eQ7GsUax0IX01Gp3ZaDUz54hrGWPyAhPWIrI6Pno4RGa8Vv/zioA
VUHd8u/y2P6hTVP8GmRxvY/UkIyQFySvNmyZtSmaaCdbYUSg+x+aJegVWtEJWxFxUZ5U11QfeX8A
Y6F6cHp4iyFOqzYbzaODezW2OJaxw/UoXSm+asOYSppdBoBpBQ/cfskIJSBA5qor4vq0jqq2LQte
70riWIRYwnprAhNdy7G6h+x5qZXd+jq2A3TG254439yZFV6zKSaQ8bI16Yn9meNUXYvAtHhhjYO6
kZ1zkZLfHEz/2qoGSb6uOwJj17HD4K8cEtqorTOz0be4uIWuf21N7aZbkdOtdrKzGgkSbz0pIfkn
JFOoLMmwJlvUFHeW4/X3PdpFmyyaypObHEGfRM9Ks+w1VTwrmtM/Z/XwCRaVdy7MfNhVPeRNjOnF
fdemeyvqPehFGIhf61rtazUp5d21qkes4M4k2eyrpR6tY3bMAM3DgytccS/nyOsoXbF/jrZuPiwz
B2u4KIycFfDp9BgEEL9hvX3PCU59LUsEPEF5WPeZb8W7aHAPbTtll85KXjoV7xb4yPoBYTIkS7wh
eK0TbOOJtY8b2Qp4oFmSI/QOsrUw66esKfpLELnGp+5rU2XBTg/xXS8F1hJxZmMXDW9128QkOREl
m8aDVyLvto4t56/TdD41tazSl390+OPUzLRyk4yEDwLrEZHo4JPNn0dCFhjv4AWfkOhvHvy0OMiS
YgkTo/TxUZbiKUfTLRffZanmj4a+jeF7NFThp6muuqM7kKOTs8btZGx8kCmr2FaM+9FX3w8mluCK
CO5v1Sz4ywMGES+y060+NTttHY5kij80FEGsLioftsCts+xCPIK9ju2exO/L+T0bRqvWtBf48JtI
tOObO9n+amoBNY9arp5VnXAX2GnMY9kjh2ONR+FMgpcHhDHfz1LUfLm9c97hDgJ2slX7fZYWmbfG
6+V97K1BdpatolMQqp5nlq2QfZBktUVDVILY63XWpnEXaTMB3OsgFRNgGaf8UDTR+yFmqXBI54M8
uzXc+t0aPvT7L7rcpp8AxCcLOf9tnCze+tyu9F90+TDVbezffsq/vdrtE9y6fJi+CWZg3ofmD1e6
TXP7MB+muXX5376Pv53m319JDpOfUuvHatOF0ePtT5D1t+LfXuJvu9waPnwR//tUtz/jw1S3L+x/
utqHT/A/jf3338vfTvXvPynyDjWrQ6NYIhDC0i6ab0N5+DflP5pIRTEK44D3UddyZybFdZZr+Trg
j2H/8gqyUk7156i//0S3q976qOSdp/Wt5c+Z/r/XZzPD1luYMavz2xWvs16vc7vun7X/3+ter/jn
XyKvjq3BxapEv7ld9fapPtTdih8/6N8OkQ1/fPTbFLIlnf/lH+pkw39R9190+d+nAlPfrUYkGhdm
PDZ33RA66xpEPA47FMN+lgww8wbkDkUwWtZSxZFxpbhNoW/TBlVmfDNYUc7NsuMw4vy8ALxygqRe
H/QC0c2VbA76tWmm3hnMLww6WdVPXnqsPFaBpV7qW300nJVJUmkJ729JmgHo5ay3e1XjlcK8Uo4X
zh4GEvIU8+JEWd5EenXnfeCt6qbl6/tGrCzrJv3qR42yN33cE/IsS7bkpIhHqVnxCCpzh2lJe4fY
Uv6oEH05WV57kW2yV8Wdu/HsesCHjR6ym56gBRsSbDnILrqvskTKWZoyq+yQlgUYLjPWFreJ/sur
625/cSzdJ4j6L67sjSgv6f63IDeIwOWuOE8gscCBof1xlmXUwsPlkHrvzbcG83cX21ToUsxOSoV4
HybHyoPs5/2exaqScFOYkHe1EkaLUcdkAeSpPBAldGKoMzTdDtdOieueQV+O2z/GgDz9q/sftUWo
pS7edlj4KE2Ys9c07bseD7k7eZY2mLr0eXf+UM+CCK+RNOE39GHA0IanPglQa/hrDtlDHkq2t6hA
2f32VifPwtTpd9Agf36ol5OUjXvEZ9Q+yEZZ5aRik6mj2Ffg7cFMkidEidPiK3KWuV1713rZKOvl
2e0AvM4+yuIkBfDkqUsyxa/j97FyWGNG/ioy6hbR2mzYAAHAUjeesFNAX6+5LCqNIAmqlAq/WiDU
hO3sYYMvSnsRgdpeaq10Dk7vPsuqWz3yW89W1rrsNegqDxlw5I1tBtgnzSNl3fUacqZbpbyO6wTj
9TqyQS2nz1lRN1tJ05VniEI9vPN1P1B3EeHz8P+TXN7rueTsSvZu2I6gHdqVV0XnkBzuQW0NI60W
WZU1B6VSbM59Ra3/4bzVjFrFaZTuflv3w7HFPnARND3OWrHxzp1OlM5ziW7Ajr4djLJBwZ1ovqz6
o8tH5rVsD2IXOvYfXQ3FF3K4JGIjX4CtaRehfEvM2jQgSjepax/DGRSBxLf6JStQBxIVFIffPUJc
nvdGLrKlvv8A+kkywOcbWenMcu/wXy0CIKviNzYITaNjbgdkjuYIIHfKY0QW9SjjevLgIKCFMDCm
YbJYTioM57lfSzbs2g+ohVijeoK5UFM2D7NCwSZq63gVWjF6kCAFc+AgGY6fvlc/lGKsH2SdNtd1
V81IYrQbWZbNH+YZ1Pi+wb1339uNOPWq1Z88QYZ4IcuxHxr4M90VHU5Qq2sDwSfwAIPTfQuNFn8Q
E1M6VQnK1W2GLo/f5/pQF87z+frdh2pbjZStog8PHc7oV0n3P94r7zLwtT8tiSFof7xhrq8dUoDH
ax9Z/mPk9SUj/EhdBoCeljD8sHlVyJhmafQq4IVh6Y5asDykv89GqQp8K8vmXiTXER/qZZEddL8F
+f+5wUxsWhD4hDXlQWLOzEg53w54oLwXzaBddMBETrJR1l/H4ocbL4Opnta3YUTV/RUODNoSOSVk
2U0Ih9Cg8DFFXTmKAAFr1Vpxmjdj7LLg0OaOOOVxzsY0aqp9PKXVPjFSV30UFrEDdXDzpexTzx0T
yUgYPZDRHVk34pB3ssoN9WLJYlQgD9JoarbEKj1ZTIMz7XjNafeQWfV7eZYh5K5PUXe+1eto754y
7P1klacCql1oQ2ltHT42FD/G3w6E9fhLQH2vIgWR2WtzZHpIVf6+muzdzJccCoWUDFe7fYDw/2g7
s+W2kaVbPxEiMA+3HEWRlEzJtty+QbTb3ZjnGU9/PiTVoqzu/9/7RJxzg0BlZhVomQRQmSvXqvPm
1Dfm9Wrv7HlagY6B2HhAsXpOo2pPnlp99jrU+nrFt3/qEZxLXTb8cNt8WNc09X/y32Ijw5k/xA7O
t5rLpFX4YAcaJYCugRwt9RrSSXlwZ8DXNFzdyESSkQTp8GoraKwqEO/YyYzrZFlnCJekXhW6q2ZZ
q4bHTNvIivYY3knIxynL2rTWRkeZId7Cqjap7jij/QhmPd+6CJ+Sq+afaIf0iWhJ9Xtox/B6WE36
WNUJ4g2wUe8s+lw+S6zQtfwaq/azRZkG6IOi18rK0XgkSc9Ao/eoe1oJw6WhQDXgVROvdBuI13EB
OohX5hYddUjVM0yvRrC1ddcmdfJVrbo6zcMmGfgK/NRtKN4KCpKrNyvKY1SbAJoabY9aUYecWgpo
imLqo5zdHDdbuHhBcGh7O6ZbQeLkMLTOq4PejZ8zFb55GCii3ibIJT6sJJeYYDtZiUOCb9dOlw8F
+qo5V8CaDMcstwiHknK2x/g3+qC8dlJ/C/gDUCyMzC0AfO23ytIAWZXT81QM9OcpSUolPNB+Qw3N
ofip+ucgnVUYrPnCLtNl1bzN68NIvve/W9UfdbgxFMVx1rw8HqzBtfaa39OZDT5rBX9Yf4r0KHgJ
y/kQVGT7WzeePxeIRI0LMRr9c8WD3sUITS5RNC3y7my71Ua8XqJX/FNYUryyJF15w0m8kam+WzKf
cgrFrOG2xU9KCikVBq8AQe90T6qStIfODe1dRsL+qzJHD/IcvkWkAD8PZeRYu7BBLNAyYacaVvVs
VXt5T57jyDiaTr7+8K5MUyVv4LOqInUdv3pfbeKJmvqdZxp5/Kyur+oUfO6MonlOFv5tI01h0TGb
+1YdlOHhbUhRNDjLYc7h69am8mwrHli10S3uGs2NnuTgAfAoE7B4MoLbQj9XZns0erNJ4FnOxn3W
IYwp3pnf/5OTpS300BGqLlDRJeupVe/LtnPOEjLp/vBgu/P+NkG35+SOOyhd9TKBVmZr3VoVUuFv
nyKak8eyKMLrIgb0jo/hROFTPoUDDB/dHd9a3SaAmk43YJuQO16WnxW3RCAjCZ6VdKPGcLsWXTM8
T0Gto6GJcoHYRhC3J1BRP72F71VMVWFCFZSpZ2cxDaDTd0lt8xa5DEs2fU+G9U18Em7G9JF6GS07
reqb91Pm/wZ3yHD0gmA4Tv4ICl1O5cDtXVHa4y3gYxRi5q9TJUaGftEG1UrGUJ1FW92a++uat5is
iCd/fZst61r19LrYdQkZl5nzWR3qYP8hxG5UnqiB9yW0ahOaZM+8d3sFFVegOJzK4TYWv0SK24Eq
6zVSxvYt8uqSUAoS01oL4BmRIFlDzm6XtKGxM9b/ejWJZI8awjoIMlHVm/HRgWBwE49aspVh74XY
emN87N3ZWQ1wUOw+OPwh/RlSbzl8tBfjfVhm2rHO69ReySKj+4zs7/AQ6EELOClzdh47y4utZvXK
r+fhIEM5IIL7pJp9fJJRFcfapbPGTZ6E4WOxjDwzCC40Zt6mVLBwnLvOuvOnZkZ2tmthGfCy3zXa
v1HTto2Znwjyn9fpy4VHMxx2TZSBU6rqNfCe4VI7avhMIwC4Sv9ZDkZstyCILP8+XWxuA1B1npV2
I16q9d1jHqAra3qvE/QeCIM1KfzIMdGKhsbd3EMbu0wHe5uf+sL56xZPayDwLru5SEDVV9M66MPp
ToZzi96vQQ1oLUPFTY2nvPyaJenr1WBFqkhf2s7BSJEm91aFQdLGRfTpDJdozL8M9Soo1ouz2KLC
AkR8G5sHg0a5sxj8ZZJEyVAORmTH4GgKFLAW781xG2qQzu5CywYj+NXQ3PI8TkZwoauYYtOYIjcI
8HHTDs28owqPDJMbhRc1clfxVGb/8Mpcs/NWEpsabvAs82nu/zhfIkLIaa8Rtyu8XV+ctzUABcPl
CwjdsyL6A0I4vJI6ySFjpnnn7Crtls6MACIBa/ijbuPgPl4w1qhQE93ZkbOeQmP8JIcW1tRz6aOS
VbfTJ9RkoeaJ/WwvnwmK6d/8xqpRKeffm7iU0RrFGleJ/DnevPLpsn/xpqTE3s3tlrnDslSuJtYd
teqADqeU1pukrO+BC8ItBQB2EdZKo6Xgv1gKNfbu7TH/S1zXoNrvtmnlRtvbnGAo0tXUB6/riAMy
4/+P69yuPf7nz9P1s7o2LBjKqtQyTkWj7/tYtw6tb/C+lfa9cZoqluHVKzVOaFjG9yMtwAhSGScx
DeK9xkh4RVPOVmuRiBe/RMraMlTGWQUigDbTqk2qaStGcV+vKOEjTUhbmq9q5I6j5PUuXU7gfFal
aUx33dxuVbOKTLTpuelHVWYB3eae3wY88k4y9uT+Ln5yOZO7LZG5vXt9r/HH6ECWT3ngBxI8uh3a
62PRIln+ZlMXB5JxdObU+tWew7yD2sUSgq7Mt163yoPMF5NM0Pj6bPimQIuyzBfH0GfuydYnZRdn
I/0cQ3kCK1GdZjS0Tv82FIeETLBa2/VMa+1/jpWV0ij43bFhRKvt51IxlLWcmYBWrmf5YitTxXqW
s/8iDkFXBVQwyUw33X7gxpKhDoxXySMAs8t7nJjkUId98E5HJQVakPoGtG1ZcNacgOYz6summYFx
Hk0DAHP8bCxmP+uS+4m99FqGVkXrPRxJCgDmuXjRNZLwZIEgHF2CeaO/rjHzTvMpdsLngGalFw4J
P1uT9xgULuysTNV9UTpPjW/Xh3dDmkMOfQChyV5pvKs3gKzsEtumdRJNsxmaFGsyuqNonfmLilmD
8vFWrSJ94/QlNy8U7JLT7L5OkFlycI30OlVGMn+0knjrAKXZlG6Vkuvspn2hRcalpNFq25XkyUzL
Mi5i8xWzXZeF3VxDxDGxwApmtvy+1Kc/u8DS7kkNGxdITe/VOFTPWtei/Vy8TPSKXdrFNXWtctbs
8a41HBTDuYVO94mi/3WNNGnWAp1uFmu55u3DpAFc3zHglRIM+1Hsaeu16wqJj/11qduHEbd8QNTi
rh/ktlzxonmJc8hjPYAwgR2jsewsXXTg74D607elsKVf3YzaNIO7lf2ihIP5JhLS+mvMbYmb42a7
LTMvy8z8ThErGr+SQnuhoVL53BaTtUeyr7xrszr9rMxwlgF8/OPXgDFC8KJGYluINcZJpU/GgMhL
yADV0DY2dpW9H5rLUILFK8G3oXg/zC3QjLtrwVivh84yzlkCHmj03W/gWzX/PtCgS6eJB5avulQm
0jSxeSa3a5wlGs3wTVIbw7Fo/0oLy7wPoXg60knKf1WllBDsKENRQyKG1TUoKpESEu+0hMiZHOqG
Jqmr5+PYjlrj3u7/KD1o7VuJk+VkTBKpoxW6uo+nALp2NNoy2qA5GLMWKndjRcJ+5jmy7hE8d/9K
UzM7ggYuSX1GWXZsQEStkRjU1jKpcVNvG3VdxLtV7ijmuSpVutaHiQ5AlRzsMoQ1anq8KjkiP3z1
WmpfX2akAc404L2w6yy+dVmMWmkR+S9dBxxJ64vpxa8iJDLbJn/xHdTriyLwUFFoFBRR6NntDDqa
KBt495pj+Nc+bTOO/etQE6oH2GreDW9e6av7b+emaYBw58CWvF26P40OeIxRRxrvCp5zthe2E8pn
oNgnaoZHtNq3YhuBXM6bq3uZkvWFtq2XFUwauraeptdbt1bKO+hT3G1C2+5vehJ/bWgxuKh9pT8O
WZWuxJ5nPRKNKjBybwH10v7Mq5n2zZ+r9p4/QINSSZb8Rndbs2oCz38ACzg/lUp7EXugZ9Uu9U2L
xBgXiZp215nAiVp4Nl/Qrwvj8ecwB8gVcFu79GU736F+Ut2pZhY8sR0EQ2/n9s/ou97CfyKR0JtN
FzuGFub1zRq+STqf8incQGGR0gOVkjWqlx4+MdJqkG6nyUnPoPGcx7xSlLUSWDzN3s6CnFSp2KK3
s5v3ehaPxbnLIceKAvsS8vZ6ELlLOdDEbj5Ysa/u7dQoVh8cMpxi/1KWmXuQ2FsEPO9kwiwwp30a
PEHulz9rdRpvfRXYf9HQOBYrZbm2eif9ox3j9WxO4/cgruPtXCfvI5qlRPK/RghPVBpHkGGG03cz
UGj4yKHa3MNuk/ErUlR0MZcdSRMicWmpcILZYRuSiZXNibNsNMTvB/Q3KJF19OAM7Tbe4hCvl7r8
aNL6PCllTVPIsqd5N21ZmxrweGzqs6hs6T0JX6PyyqcJYOJhcBV9N86l8pUM1jXCoOlnlU0QD9kx
LVE59WFt4VbXs+J3Ss/aIvrVPsGjOD3AfX5n5HzstVpMxc6aEKiTWDkYavo7FHbaUUZVF830VCJo
y6b0E5vLdT/XlCX9zNy0kzN+axvycIVBdmRu2umLo+cbaYGGHpXtMHIqG+lydnVHW7m2rZ5pUFyn
odYrz5E/oZPuKoVNpwy0uHIIbVW9V6zlANY84y7CKdhaU6eloPuRcW+kUrB4JHzpaf+fTnN0h1c1
7bD0vVbTeImW+zVkXxY1nNRiW0/jQv7n7Lf5rimDCQJXDjO42+PsVPvUnZw7MRkGLOLwV/4SksfG
eEyn0FzNsHBsbnNvcXIWJM0+flvqQ1jiPiqeljXRHsoVFCoRYdy0rZ1/ssqUjaaZxPtab9NNo0fs
NNWUxvlOnQ+WWf8Yyszb6b06I0Xg1JdkzJqL2FqvnxETHZuLOP5Hm7rMpcOP1tRbjExJ62ZYd9Oo
baTweCOIvpYt39UxQ9SLdv4wfJGq5dV95Y7+5/m1vGkaBk3CsmRXdPauL7ovbrSB/HJloTV8Hqa+
D7eJQqunk/9jmCxdxvlAhi7t272M3kLb5T4mN7M3u6woI7FLxFu82M2ld/ktXi4pod53u4KAqVxY
q+VQlL69RbZ4Xt1scrbwZ571woPGVmIsF15C+vVf56HvSFOQRA5JFZzHIXG2RZW8j7mt2EK8tqca
9RO9BPu+qqyH699DhrBe0RbNH+D2L6LKdg0Tk5s73M/fpl6H4vlgI+P7ux/U1UrTB3XbtNzZhF2g
bIyfAOr7xwBoMRhWDe1qyMqboMpOpglPqETJJCfoYV9YvP+c1DbJ+bVUokXauPXMnHa3MpnQkEIH
dZWU9niWcYA8zq6fKCWKTVli3gfSdb3lbuVcZ4ubnLBGZZH8G9hrA+Kh+E+TyttBySfjkxzmtnc2
ztAE25utpr2OEqIarLJcNdkW98FmWITD5EC2Gr7Vmpx3PvowOC5SYaGdGA/1+F0C3pm7XttBZ5ut
xXZbg5QeuKfGca5riMPONe+sB7xqLpfq3q4HCijdzbM5fHTwzvEHpdf+cFu88vgZlGbHl8/T72BQ
ghJmoVWD1LC+GHpBn7VjPja5WV+q5bAEiEkC5BA7700SukwErGxdJ/661m35X9eaivYbGo/avauH
K8e2mic5xFph7gPN7151bdoCUiR99sxDt+jO9H3mfeqzcMlRoSUzBIO591Wir2MSV9Tic+012qEd
51PBVuZj9O16MkNd1hfbZI7ep5H1ZdSV2kuUhS9jEjmXceB1r0qM8CBDad3xZudIF1pzlh6eLPaC
S6wdZSBBIcz09DKan6Ol70fsRPv7pAc1VVs0g607pPM2WsMvR2ZIDB3Ir5e6LbVcyiGJe5YwrS3C
i1/T57esodJ5dRq4TIbI8NpU/XwXLLpfKTj9T2HWP9SIxR7FJIcSVqe9Myc6ZI6EkXkEaRETp1qA
BxLFqe6r0YydaqcVvX0nW4lEHnFyKgc4HP1Nq2naSrYpYpNtiZzdbLcZH2yygEnVb6W6RbcNaQAF
MgRf2DvSMJpFnUOtpigxLHRitLu+EoYVU721LB2KzB5xwZ1C/+SuXgqkc1JmO9oMkl21VFNv3inQ
/xg1EDSU9KI1fUrO9gNMXobiLSk5Xr03NLzA6anShte5HxzXpRZvMvNNRtuQ7BZdRGgafZ1LmLp8
DUZ/t9esr36nf0eQKX8UZ9fqK0jy9M9VhozrpId7MYcZQnzGQB/uqEf217FQm0OulslGvFbQKNvA
i6mjLRfwner1AtclR+fDBSgmvrtA5DbuDipTUK+0ubQnK0zWDEm7yDCzAPRNmr5OEfOGwNM9df4U
bRorin5UNHLMOvynCMGZu0EvbEgtiuQLauMXCQBA6UB2ERiPt5nIA4Y/Ko1NsOeb39I5s3aIu/C1
smCtT8cMfpgFs9IvYJfbQWw5wivQ2+b7m92L6mFXAZQkz4U42IepMlQETLnMpU8Xvai3haenOOLL
ZHVBXa66RZ9CDnbRkaiS0zoGgtUuh5tbbNMchJt5IBEkjo9LXNcpawrFZKE3hl5DsPh2GLq+ue9L
oEtvpgA00skYIdrb/H1Ky2E/N+9iijYa90nr/eiDsXiAK1k/18pOBlBDA3yxeR2/2qtsL3axyFm7
zBmSRj/zbnMzBwhKwmlHkfWXRd+td7P/smiAIFafN5HrrHU6p5Y9hWxALN+19+OYfL9uURa7nH3Y
f9Ao/A3RL/C0SwT4Mn0XxSPZ4mV4i3WW1aow+n7dAYn3up/pq2EDoMk9xkZWkdLJ6+cmpYFPVWaa
UbLKgUe4cj5PNp3pENb8hYSd+0Xj/kkOT/NPc1zXR90ACIl+kfHM33xYhUqr/lTaR9H5WuZYlf46
x9cU/9QEUX2ck2LaasO0nrKCXTEZ7e8t9+dVD4nLY9300HmoAbuvMJu/Nw7cD/BFTuu0gcvRGaZi
Q0UlfgR6PB5sd1L2utMUF1fzKnY+9GEZHnTLC3nYFA2fxr7Rv32YpLW1AtuqWVzaGt4Dd9Kdgzl4
U4bqBC+Q9AfVzi6xcuNrUo8P6eSmf6AeTyclb29P8GvW9JgSESqq8bUe+gfJn/1bxNsa/2METWzu
OqcLeON2yRd4KbJPAnTotirVra/W1NQ0gIWfBVBRhKp9P8KxdYU5ZKUB1BM1jJ0xwl7Vwbe7L428
XxeFqd8LEiLOo+uiMr/dyKITaElZVDAUNHY610U7beq2MaIlQIt5TVGd4VOgVvkJbQN2IIiTXYf0
0DcX4Y3VMJE7gWFlMYl9MdWxmp9kibd1xISg59qJFY0/M/T9NqBHGq8g+QhOs60nj80ipNeFYf5H
t+zTW8/7jhy8v0nZaF0jrFbtVyEgHQ+k3c5uYhqo3vKp0AE0j0WZajiQkZskf3ozWvBgI3OpsHWR
2RRtqpUO58PyQA7sTTHOpNemLHvMSrhE64XvraviEUDVPx21rbCXWBwBGbXrjKT3+BYvjiAuzZNu
wEN8HklVZUWjNs+v+Z3BcLLdSIFa9O42fj+pv7fJC0qh2R9k+tR15E3zgwa+6UQDOxRhrwF5H23r
VAHPp8Tufmq7naW2ztGefMvZkC5JdjlEiqCMtOjqRi/dOUb8e6AfQq8ypfXukOo0scu/DJj11gD9
/9KNMH3c7HDjbM00CV/+Jd5e7HrkFSAbG7jICug90qTmV+p3lAWXseoG9YqysYWgHbkLr9TGlWln
LZKxlfHSUHmpW5KQJAcewrorV8KyCc8KlFYKfIcyNG3zf59UaSbgvHw6k6QqoL9dDgo8lcAL0c9o
579tiyNGpgxFmAHYk2pvJ9iNS82tTnEzTZdwOeSjtW3KAnb3ZSQHAP9m1PDSuVi8rFMfO2rFMoLS
ET4OkH1IIgfHmyke6+w49OpvYpKD3XnFwVX19jqzierwkNfWn0j0dEe4P5Ex6sakRxy06NYQoVvU
mIaSfPtiFI9Eytk1XMZmkP2Zp6oKXiYZT2yZtG0198NKsJbaQPcN7+V4ZCwxciYHWNLgLUhONzP0
vXG3KrvudULdILFdzepjojtIGSmt53BPVnT+cl3tb6cqcDdxYkyfmz4kj2p5F10FyxWOJeyhtqYc
xTkPqkpDJULr4nVdq7pDtNpfi9flUXO2J+d3OounzxZc0M/IARR1XXfrolYeqwFuMYksLLqzqylX
D7KOXvPTaaxh2opXb7rhXqPfFTZMPhE4jvhTrJf3sqxEgISEsE+pnmQU5RBRsuWsTrIaOasOEvtq
gkbLRm/URA/P0nq2YXOof/FpZqXgEUEThRLp3cAX+WBAo3umK5tbcx2UnyvIMVbqgDJbwR/NJ+ET
IBfUbNQgHu+6IAdw4fjGA9tpbR1FYQUrHsNML0JjBZohOfNQgq+lNGm2UUxnE7extk797JfA0EEE
wK+ynZpXqABbVN+UpQTnz9YI3HtYe/3YPohJnHYDgY3qmcNOIsRhdxA5yXyx3RbRrA6MbtY9iF1t
lAFJGjSz6NfXTnVX5Xdl6F/8WTGh/hJKqyDTIbLS4Eid/fiPjGc55CqLJ2w8TtGCSXY22sErMcLd
TLicXkOhrsy3XUdZCnnqjee9hEU7Pd5SAJNi0hbgR8qdJA7EETXmiBB2U2+4wRqfxJHqDTXvQnuB
ICO9d4oi58bn6Xsz67yHskXXILMiBBX8eV6rtRO/tINbrJw583+v3OphGEjIr8b5e8mGj79q0dJB
0ld/Jmb21RqS/Hun8F9L//L0hf1AtgnztLl0fUFCwLS0sxuO890UON19pXoDqrz6P65cjOb7K1vL
lZWwfCingjxLkX6naP/+yn2XfI3LTF3Hudk/zlG+g8QMNu7ZVPZmMSm/GwPfc69LdMiwa3cLxb93
oue/v6eOru2NIVY/JRCarZ2mKr9ZTfeygLaZ/xfURlQ65+R3RVPUl6B3ko3Oj/5TkPrKnv7t+D5K
4uY8tvG8tby5+OyEPoTRoan9QEjj9WNofAzFD4IfnUES8MPHmGbvHx8jMt3il49R82JzNnhPXncj
v+dqQL6CIkT2GVbX4mK03FaWkempHMDy5c6UP4iJt61m4zVGt5ehTA9nsEoybI3xOp2+bqdZL1Np
DKDHHFJkZzajTW+EFgLxWnZhqwUwobWe0ROwnvtgScIggnQUWx0EC+p34bqC5PgZhFF2sf3X6UiC
UU+MLLIJZqeeutZ8PTTLWQL83VZ60KXLyI76mdxKapA4XTyQ86Dao6kHFZbKjeg6mBrZBUog8wk2
WDiU1D/EjLooUjFLlOjUSFQ+T9OprNQL7y3+OipL+DCnwaxP/cKgIge97XvejyGDjqB/PNwcSCMQ
rb5FT2O9LVr/DrnObm2QPztI8S5N4L7qLUpAQtcsXjivvYMU/jJ9Ro7XhV7W9v3tFTgwD2G48v3B
3ReRVhsbEX/XFiOaCu5ehN1FLF7OxKvD4rZqF2/Vgp3phhbVdUjCHufQ+KwLS+0ymmz1s1DYim8Z
3XxLpPoW+es8BIavkaVRGzSSAQvzB2vaJi0cSvIKeH0bFOMYleiELC+LUiqXwzXabA26fCnN3w7e
pEzbqeTtdwjtu9hUDEAK0fQdYNemTL3kZYrqklY/7MJNm0QeTBZVerW708Iw5vrT98V+i9d0809e
3wbuYeRexoWxXQ5totMtMnQR6TZsN2+wxGVOOwN2kN1inmbhQ6Dx4GrbgU6LpczjeX6wGY1Mv5fq
jlN8muepefkQNTjxUlu8T9nBXxT+0zrDpnDhRo65cfOQAucizDoYzXipJv5LpazR6+zZpLw2Gopz
SU3VeIZlZ6vwvEEzxepOSsp+TZRq9FTjdU4PaSJadGyQfcmBpofNUbxtat1P0FY8BUFoyhpi7pEW
PYUZa8iSBnkw8EhJtsrCIkHBqgufy6mqoN8BqFQZUfhcQNwPWYu7nkfYZ9eV0aNp6PvOrjLtV2/C
tlqmiunf5i8R4nRosNtaaNLQO1A7bbn8U5orgblTmNWJf0pz5SxXrbA+iXdeKuPipTpOcAi/+c0r
vyYZho7+fu6/BctvjbtachqOeeSM69z2lM9KMP3jbBr1V9vwdvYhTonRch+betw3eWIcw9GFdGf5
0oKDeJrKcXq2+tY4lt2UomrIl7OG7ttg9/LOLl9m/+/4IYYLdO6LwVa3pe2QIILE5Dg3oX6c9Nbe
IAlvrMR2c/zbkFyCXq1k3s1t5LO9aUMUsj84tGX9lCfupnUNJL4ULXyUQ1akn+lfdUA8/m2SM3jd
vDWc8um2EL1MMZZxA22K7UKB9mt0FAJ2T+0fN7MxBdHtCplTvF7BscBuLaxx3loPwnQrM27BtpI9
B0N2UBRYNuleildVNsa7FpVPtORc/dDOavWgLpVeJcy8o9oBMVgqvTxpm6eGnBMyCxW6rUuEOLLG
PGj0kF0n0V7cbRrEzSZt9h+QI21XSuqVv7Ul5UhLz8Jj5vflC3pkV3s9oVKEIJG5rZK6+q3kXVXT
iuLJyH3YirIJpPFi75fpdEAFt+kVkqvPgd19ReSi2KC9lzwPKukWORPbsNimxSZn/2/ilIL0Qq7C
NT2Oobb2jBm6/eWOZu3nfmq/mXo4HScVzLJYkzTT1uPAHaUMDfQrtt0MCbaHCI8CQd6ubmJtL0IX
s2M8WFqhPiXZmHyKGv2nmCXKjVx1n5vm9G2JUj1nb2TgYQrFfOZdk25mi5sA9XjrWWxFGG5Gmhwv
hoU+SYxQ88YBdb2XCJlgTqQ7FwHYZ7EtE3ob9tZrHsDVgwgQX7KFtTt8AS5dH/y+1rfhkvpysFut
9d5esC36vsT/m32YU9RnK38VjmH3kOSDu0v0vtgWeZh9gbLQuEOX0luHfpt9GcKapmUncFaKxzCe
fZISi86RBGsGfD59NjyIMynj+SmBhCzg1WlAZ2uTBYX+We+G6DI47XDXJ7arkoaz2/uSh2W6GrTA
P5jGXrOapv8pDqWA7uqY6WN7fw1Htg+9GUSoAGNVsLDM5fhgRkX30m7s0RxeVKVpEZwaU9RMGAZl
tzBMKsjALkNUSUvEFWhlkWE2omAWWMMzlWnv4nb2Wcz8dWEoCgC5l0nNki4qaBlCMHfidbTpu29O
7S5J2d/dHrdkR9JpFZEhQQvg3WNYnra3h68/bpem3ncB4gtFgQXnjMzL9VktE3Vy0BFkSCcTdnf2
kNqw65cqW9aN7VM0+7u2C4NHMXWqi95xWP8Un5huk262Xye141wdtW74KfH/t5OiDrQYbA98tK5x
yZM646MXB0A9ymYwqh9THRyVmLfN59xvi8954v+lLW9dlVNHK5eXyTN0gsZ1aP86FO8tmIxVc74N
h4SOMy0Nqo2nHHxz6SweDXf+xCiQPuP+X0eGk+erIbWrJyAh+trKQv3i6tq0Q1a6PkEE198PDWI5
nuM2j+SXjY0CYOLLXCGkMRVV/cOtwkOjgbddFcC5ISlAKDQzfqC8E36zdUdfJ5Tbrkv2ykL76OSv
Sw4zgKVusF6XpKX8FPDdjdpm+KYUeg81I2cTPXgrdA6Gb3nDNeVsWGz/GlcYMzSxHoSl67HNwp1o
g/mkVc62A8VFBXHyVoZ1VyMUjiKnKIWJZliZ6c75zS7SYjYJDB7GScy74NnNkQ1ecWL6PH9WSHVc
T967/pcYFcDPfT9Hxi7ojG4Tzo5/iDxv+uYgZ90NRfm10Yr4nMIQvRrR9fgmYVGUKAc4gtHZNJ1V
qffeXZzo/j6kWXFDY7K5jYaS/+synbuNUaTofsh4as0OWhHT3I6ICqELas9bQ3X2YJl++tYUHIS3
HtBV+yhnb/abSeyzpV3jheJeTNYCGBmx81QNDmIXkzj/o/3D+nzH332eX9eXz+kJouNt7UG3dh5d
bTtNsU2+kH8feohsJ7177PIE3vdqcCld5PGP2nD8ZAu2nfxP3UEysky4xhhzjNBL7KAKE3OX/udS
N8vbctfpMZS+9pihEL6oIZiFtXyLmnLtaW66E5toJ3Qwnz4Mqboyeh1ebB6lhhloB0qj6hU3Nrip
ubIatzs7sMx/iSrj9QEcl69hVxjZEua1RXeGNcT+kvwdNrfjP1b7NUymF37Af7HNt9+Y2RijwPTY
lhaa9EblXKImMi+gPQf6h/miF+opbWG2kMjGNNo72zZcuBJ1NiVLfD1HUB2GNVy3EjMplr2qG9B0
OjWWa8xyBdiXrXdXUDfX8HTw5xO0EZ8kWpYdPe5bxrU4pDbj/eiAWjF9JbtL0cH8qpaUJHzHD84y
hOpvX2dt9KygSPecTcZmWnpck9TQ6XpqipUM51kz7iBjVq/edAwBwox5fideWTJEcOMsw2XJKYWT
T5bModdJu6A9W4EPLYrikawI17rkTZZDU2fAxJGDO0kupQvKGU28KNjJUEvC4airaBb1VZh/Dqgb
PZvpNZUiAXUF5fNtetNU6tpzuq3WGqgUBrF3GSta1fRFLbQcemgnnBagcdfD/vDPiMFtj/XIo/5D
BMgp0uJLyeNf1nDYv2/GyEAfnneWTN+CxCGlYhsmx3mh3e9jZSdE+lfb1Q+pPiT7VQ0LrJUr2t6q
TKoSOqymdARXJ0eGlEyuQ0HYCKYmHKyr6YapeZskaB2JejPJSELfJuq0I5zCgFbqWC8euzQ5Ij/o
PAMNdp4dXf9KG1d9hiTWQbK8crfkt8etOFtH8c4TKat2cYopz9OHwkl1WGmZnURWvKWlvt7JdFdt
NHai9Y/r7GUSUhp74P3RJzGpbs9LFcTPe/kEY+92xxA94JV4ZQ2dGlyu6v1FTEOp0EE0OMmdfATU
tat7S7dVACB/fyKYfVD9Up7E0qoZqk/zDz+O+oMk4BoIcvdz1ZXXBN4QGe0DD9qLOOVLRjUW0fc4
vMgXLExa2j5+nd5kZbkJbR365jxxDxHPAbC77qH1quyzpcf554z3JGNMxsegMviOW7q5tvSwuRMn
COn5zoAoYS0T3qZzv8ogcZ2crWsX8YNhPAtoQuchtAHSO8O+A999UlFUrocx+gEN7u92h74PRCPe
IQtRY3TSVPvORPHLxKlU3I0VA5rJN4oa6wdrgeBrSjXdURbXFuhFc6EubK38sk53LqwFAzJI37ok
MmA7TalgLJXFdpFyWewga/V39l/jqRmeda8OuwOtyyMQ1gSkwpL5+5ADLJ2oXBsRBY2b412ysJZM
oDPAqplH3MP7voBLY/AvqHj5l//D2nftSK4ry36RAHnzWipv2/f0vAhj5S1FkdLXn2CqV6vX7Nnn
4AL3hRCTSaralERmRka4BrIs2B4HuwEytvfgCEDM30Xpl/CDM3mYUWbcSf5tGh0nC4sgcRV9+K/I
E24WOooduFNLki+tQUs6bQfNPnWHdjARvOVQ744GFL2pkx2eSy5k/OL+QN3O1NcJWGGfU5w8sG35
Tzd6VQwOFLSDsv+rW6tWIyDzh5s6x8yrkZ1uqnGbLTel1fgARuUhFwBOQGNs1095foIuWHEqDc3e
jUAh3BJRA8ZeG/4jjxC6bk2nfjPT5C1NRPOrzaB3l3syWVkSEOguqX/xoH0btaR6K9sqgzRO7j2O
Jr7MjZYUNwhUvN+lNeTnu7h2mm2QB+tAf/y1tfR31hgoTYsTMFvEEfPJDG3ImVbmbzaapCg4/NiA
xEbgbwrE3h4hElMfHaRsIMzj2I9ki9mXXtjDgzDwOggcyA53E7iwFn9IXwHSyHTsUjuju5+b16Gf
IFpa23fOKN2jpTarLrAbWyMfM6SxJ3ZDsl0C7fpv4yweT0ZLeWYb+yiZ7/+sc/2sg+VkufBcY7YE
/1z8y6fOgvEl7duvtEem3TJtlMcBYvMs0g9kF4F/Sywf2IdieuMxZAeW8C6FgZXdNiF2brvxlioP
RvHSxFCqgFSEsU6RZ4TkXDZdrYjpITk4wUvet3aYVChW71hchGzS4+2UOvZVA+J2bozATM4BszdD
GSG8RQPkIiC3FFb4km3JNqD+b607aQxhOs5ugwBdSO/kcltXDL+/ttYQgGTjEZvG8QvYcz1IVDra
kauuaW7bQHqvDchrTo4P9b5EaUcb5eSFnIHCf/K0CkxYza9mtLSv6sLPm/cLA/y4OYMgiGMgu1gZ
hfHS+n2/Tjizb8KAtkDepeURCQMwOkRTsGlMqCJkRlSFRQPynVgJ1VXqivtAewPIg75uIOmXSd3Y
/HcfcqQmy8B2kijvZTG6SspvVdUHOG5ZZzpyDnUy3ZnadCYZsjwzxzs1RidMGutM/Leow+nH2P82
D3woYLmX9tcOsgwrEB8lj4kV+dvRB8ZGgMbwYmZBuuEtM15qjX8rawk18xQ8eNjV/QDds7WSapJm
/jMJ4Ft5QUFPBmZNTX+ZpJwnQVZ1ntTVCGgBbqJFQ35KW0cLi0lkIWJO+SmOJEjaaaSPsvH9koam
XEcAxSmnoyWRQKtUWWWtoRA8NSC8Di2w9BxEYNDQStY9aHbWhHXDkq9jKW6eg1qv1SC+Dczvf6Fk
6nfiO/6LV1jgYfalfcs9PYfuE0uO+M02l3y0zA2zfe/RzNhrGsW7SeWPqBH1GABbk6BunPqFhXRx
7sijQRmoTz4fw4mfjEfq9ToU5/sxmHYECaoldMqHDhG9GSGk4EOgZPm7jblgoCBRanImP/kxl1BH
tB75/df1nA57dD/vz+DfQHmK7mnrJcIy2PoTWNKBuVFBmsoGKLB2XFCVKXS0amhSBG2nzWKbsuBq
aF9bHLuPqR80OCXrmsTvMF7PXSlK9zaKMkPlbhogXADipFQ1NAAmu2hlOVWy++SN3fK6G4vhsjg7
niL2zpvHT24Qck830ik7cIG/giAmuLC6caxVj3jAIbCi18Y0o+vIcG5ZA36/dS0wkM0uqLmaVlka
aXi6jOUaeCKIGizPJ2kWDcisN/Rg6sluj9y+VkVfroVyppGoQAZupTMABDM2O//x8KPVS9MyQLaI
snTFdugqesTYrFCXSZc6ER8uQ2QURmYD1QdshppCGnif/JLBqJM1OTqpgfIgq/Gsg2mL2TavYI3N
voNMm52syqaE3IRh2HdpPrV7J+2LQ2U5422CECQ04rL2TULu0dNi7Zcv2r1bm97X3itlSJNKN2v3
ojDAPBLw8WZhyXlSqbsXeiLYVb9HjMidJ0XAtd0F2bgxodC3KlWlgqsqFahpZBsiaBVcLFsYwNWo
oz24NhLQX6H0AISM7344NYG5hDUt8OYI+aw+Jut1KnbQR4O8MdI5N2CG5a3MRXsxXSjUM7N0Ib4D
HhU97cZjHej31HOVia7AW1LsuavKE9RUWoQGKi3Ot3oD+J0XddX7KkFR9GuTI5KaGn6UbiobB02Z
myAkXG6F3BI+DRA0e1pNjtk+yjJ2ZSBV2Pi+SDf0jarV10pPq0couZln6nVR0F+qloP3D2PUBK0u
Ni4QF5usDt5tqFy9j2rNn7+LqKqtLs1k3cifvoogj2ebOBHtZllIROzOgmzxhdZBcBj0G6OXIcgE
SpVG8V8Zefqbicy7cwaId7MIrPVkZ67jhUZnmKcuruSzmSW7fvSNt0IYULKuunFHbjlS6IWBg303
Debxvy07mVqzcgVouGjZMhLV0SJYYKdxa4+qwWhTOlO/JRYy6maIrX/qJqpLlGV610abZTQSCEro
1e8Yr4XnAZpCR5bjp6SunSBaXrs+ChHUaOYojsikAS5RdfUM2EOmaPqpi5RBesmbPp+78Sj0S9xo
v+aVkPG4ZnH1jXoxc5zr0Osv3jRNz33F+psGHTEaSwwrueuK4EpjEsjFu260wBmAO4JRo73HBmsf
gWDlOdUmDZiicUtj5WAaDy4IA2ked3j3OPZpSGPNFKdPbvm7wX/eTmTAuvOoGh5FWeWg5SqGk6vI
nQAbtvaZaTfQ0gFf1OyCaprWcpx76mVVYQIDmBpb6g4GMNxVHlypR5MqbNBXCBAMJ+rSkp7P7708
exoV7UkxdPmDpqK2VZPYO2wwBsjdJM1Bonb/Si5IyiRXaFAclgl9yfQdCgGAoFCLUMPLlM2LxGU7
HCxAl1dgmAiQym7cVdYGQDM3tq2tTM1JILLFgrXNp+iuKeroDtWSxT6FvNFKJ5/WRJld1fArjVJD
zuOxCmL3bnbKOzxcOvwPzOvmAZiSdCeP98uk5V6Vuo2RgcI2yCtnjYIrYEiCWDdPDn45H3uBUqRA
a1P/09tfpmOx4R6C4E2v7zJeDHsX1UKPceL8TLKp/FHpATIHXv1cgi7tbw555z0HY93MDnjxDvtm
xKFLrVDgsPTggUdmlbrQtK+MuLl4hWa9mmw7RWX62rSyvco0Bk5bmXklkl0O4PgWySjrdZn03sVu
PUMka5rq0/xmlGaA70ia1CjvgzzSp4ZHALwlwwiVXwx06t1KV5B596448KSWDNZkCUwT+5y8rndR
UUENz7EDyLoWbOMwM3tmJbaCaR/3P2vEqjTTtn8zpLEab8zenB5BjQL4bJy0OY6H2H4fjaZDsZ2a
HkHsZp4++Xr3jJTHsMkK7PY7hYVwFT6CdTZelx6/Us/TwaYw9TkLjdEAvkONcl+8j8YxyuVbpwZi
Sk39mB/4strqARhMU1BYIxaAQvhB1agUFmhV8AV5RN7eB1cUzgKDZ+pfuXii8QjcbmvTCqYTTSzU
xJ6KWyb51BbpePRUWUXb+9XVUVfUjd0I39NoOBsTtLbBwgF+xrYWZ3Ijj0mL613PQRZ7APiIh75T
tsh4jtpcGxAVWb1KDV3cGYPfXIF90YBmRerUFU2N/89GiZP+M8OK8+AehIDgMC/sHx7z2YleTrxL
gytk0HZ9gjd92JnxsAWTXrdetnpqgiuK/kQmAZq+re5bAEkjPMoyV36NiuYA4h3tl+EYZwiXTm8M
zAKhh3r/G3iztL3D9WGP8lKgNtUkz0HdYqa3h0km9W2K7GqVj1VyKVRVap4CHi0gCTT3PuwOcyq2
LkV5rCxwKS4kM4CFQtdH4x7YVfXqSAMF/r02dWEjx29GUHLl+nhpwZD2yn83wuCvsSljcOSCFS1o
A+uVgf9rmxlCbskJrK3vc0y3tV+NH3Zc7EVbpfe8tZJHs7QAjC900Fd1WfpYsLo744nzRoNTkjQX
UFRfKukWZ2vMizWUcSGwqLoBxxtwRZfURFqGR5gaGWWOEQ/CnUqox92QcXC+AxJX3Nuj114L4EdX
/RDoX5JOauu6NasDdXNkLKCOKZ5zQx3BgLNdJWCG+RJlrQS2QvcPXuJnJ1SduiG2QyueM/YylXFy
0bUxAIEuYAAQku3XWu3Hx1p1lRtTbnrcJhfEK6GJFndIhgGFtQaVTXKk7oeboVYDWAzcaAQqmLrv
qOwAw1ZTfwtcxNRVxDzTOwGkFfevMqjqMyri3PWHB1ISKAHIhAhd5RH1oJQnD2gS1d/i9n0N8tCg
OAcuInAk44GkP/RIpm2mFjUgsm6NB5TSGw8FC7YdopQ38ijTzALiIJArRKfAs+tl7rTC02Y8kLNt
oTCbjR0wV5hKMzq1JsKR3cauxVSGjatt5eC8mdDUOuSgY1r1AL4+O1PUnKgLkRrr2eHsvRvLMd2m
KFVey5a5+6aCYBid1V381HtWi3RNB3kapS6d1hdnuxfRCUGdbEVZrd7uQRWcVcM27XwNIOWSH5lt
+ScdqK05O5ZHoOSSyLDSBLJT6qwbZbobgQGaV1om/LkmIkVQJVznCbY9ZgGgW1IO+V2Q440mJ+++
jSqYgCE4SdP/upiGzIUkgl2KMO4LnoVeUrJ1pvX5du438aQ4y1PrMPeNCC/ftq6utERduvndKDnO
h2oy8Hbz+gVKbEFSJ49FeipjkZ+x23lvJj8D2OfPflI3w6nsTmSnGX0UWKBR1Ylqxrp6Cmw+DREE
gz3UUlqRZq7I5qgB/PnrsAIoarPQgNAVwuhIowJpl6Tl4+SMzpNkgMmM6Y2Dcu6JLJY2HUAfwe+Y
Mg2W3q6yhnsn8qiQkVh3DEponda52FGhVJK14JCiqQmkZI8oxgpW1EVJrHH9P+7kWS2/SwFx6ZCF
D3jhoFJ6astTr5pUWujzMSmBGZrKE13RcG1zCXJiS4K38WNOTO40Tp7N1IDP589LGte6od1ASivd
2UWcr60RrEmHUlWHNfg/WZudLi4cAPyLUxT5utBN6yTd+heLcn42BH9v4szmZ7K5Pvj1HLs40eCk
PDjYGhBH+3ChEYkKOlA6g1et1O6XNNU0eMlJH9s39lFZbiPNQCZKU1Gj9aCoVF7UI1eaOCX9PHHO
aP2z1rL8v9ci+8cdl7XMf+5IK5tVZZ1Qi43HJx5GbY7KW0Lw+h9dHHfM56zHY2UZxXbic5dGkRBP
CrO72I4mLtJk0QGvtmNvZkDskG2+9AFQOWSGcSQbNZXboJ5ZNSgzAEnpa9LjBAHeLuaNzxrg936m
vTZ9W3+vLP/Vxz/Cd1BBzxfAk84X/xrSI+m9QCrjqIYrNfP/WOL/uw8kwFDlBf7ujcMd59xK114R
0UOZFMm2g07tzA5heVB2aRrdufb4kV9M/ymdTOv1b5Mi3+xmdoj/nCSzxnqNLTs9iwrFl7zU5B01
feoV0MoMF8uEQNydm6oNeZ4o0VddsVlWjbEzUpxRXWGMn6YWPNSito7mJQcDXB26VEEJdQcV07tr
o8TY5RGIYMlmI0O56nqvAjVo1WwG1NQfIo8VL6M27arWBKhV2XUrDxa7iOt3uwfGtkMLfN2LU+MM
+WFf/P9tr1vUr1H2ak58qewVKC+hyTzOybIWtLVnHnRPS/6sGMx2Nzi+DJf8mUAKE1HY1N8uSTFu
x29FbMsTmWZ7EtYRKsoo5zZpUX5OrOZpuTXHA2fXtskYLst00fB5aRoYjWJemhbSQeV8x10znAxU
CDJ3QmCwACTlWjSuG2odK1EHIKPrPIIn1HhAXctzqWzk15kRFBSBINnRCvNcWuBjFQF2HxQ0qUU/
GmxP55UW07Jmm+Y7vG+8Ew0CB/aQOQU/DyjjX8vSw45bbWTmnQdefM1oIzWrTD54pvd1MYKqS3Vp
u+JUMXJtIspPZHN9EBwAFH6jwdlNresiFb5dbJX5e1lWG/3Py9KkQEMwKxMsxzkK2yBadgCjNQ1S
038sGzEcFcYGuyrZa86h6bGzo/2MHwMHQV3az1DX9QeBQiSkJpYujaKWDd+X/OzHOPUMqCDeRXL6
FvQ4EsWePpxBKI49HvU9ZaQratKogkRs3u1oagSWdbw21BTqLytENQj+raF7+MM+r/zpJmMRpCvP
r8QWIY7hIL340bQH/asHIdYgctIfJc+GsJOZf4UEcH8GjQfKCcc6+Ga0F3JwoEoc1h445VvZNJcK
OiJrGnB3FjSmvkPZuV27rUgvQRKX12QC9gCprfSHaz4NjTF9s1CUvoaObaW2zdEOKWLEHhiEO/HO
Hb+Wus1WaW7Fd1Xl2lcawBEAtRVqQEOJ3TzQaOBfjkzUUcj26BkJqBUdBYGSTDyQTfQOUHbjMD60
iAxurVgTt6hIzJvR6fdMbWozpJKoJ3ot2WpgzIciMEQeY88zj4iqHKioZSl0oS7UnZ0jyM/nQfIn
OzUjUktHJ3X3f9rVsmCH1o610e8/+Ss73SCftOSEgpx58I/pqN5F/lgX88db6m3IDZDI6jQ1xW5Z
1gSm/pL5Imw1Ji+ui4SOBCb/NkR4XaPQLH1geQDYbw3FBtkFVWjYRvPqsQ5lfKIrvvo+UABCVD+C
HORJlct/c7ta53npQT/0AcmgDKeUgoVNYEW/kToDjLvIv8v0J2r02meb83GT4NF4bvWqPhnIrm4n
38amEuQDq7j0+x+WGYfaVJS/wcH9wp3Rfg00ieA+Iu9XV9P1Q22jdN/Dmew+q/whFL1ufB3t4SBc
o/ite9ORj0H7FaBNCHSB/dDjbJWIYXrUzSrbRXabH1uP5TfbT+K1EQziK5D0u7HJi1/6mHzhRTa+
DEKOOH0a1TkwuH3GN7veeINXv3oc4UDlavXTIfX85NR2qRM2ccZBge2wU+ob02PPjEfwdDhfodEM
NafI7s/QD2seQNP2nez4YRCVGVpxqUBbd9+xBEDq1F9rAYrrQIAZX7WySi+tkeCwb1nD987ZuFla
/QC4BjJZysFk7rhDDWWyycy8ukPxS3VXRyjwQsChQbzeKe8MaK/5q6bEJ56KG5lQw6UhMy0CK1lJ
rd7HWp9thQJ94E+t3Zt+ka4QNhZHS7335oEI1QJTVN9RL3Gj+lKayWWZVNR4649JChLPj4UqJIzX
+DJlW40gIthQvy9MPl5isFXpdz+I7G1SfJxNzsdTX64qR1G+zcRvc0s+1HzqNzKeTgxYV274R0jY
rBwXLB51YV1nzMIEaQwEB7ItYRziymQXFGi80CCZ3MS4mNbw7s+AcEeaLHZOWuc7IdFR2HX3pU5t
48FE0Oz8F/vQVp/tmdl/cQr27t8CABQSewX+b74EUWY+yBjVVHMkq4oG9s7viiTI2XPBDUqYBCpV
K8G/0Hc9uCci+w6/mPp5gCTTvkcJ97YfLePLhAdvzL3kO15hoE9huXYeuTPdoFLtgygDBclqJnK6
9bNUM1mNwFDsNvNMcnAiFIHRTAuIihvPIDru/TOT7ql7gCjSTCfx9S8M4CNywE4PtRfxpow7+wEI
8WyLP0ZwFnkKvmGIV+8tZjXICyQW1MK5Dj1qC/Sqlpn/gHTRdmy8KUZNYrIBR5fxI7NRWQjEbPbi
TLpYB6Ywb7WItd0wDf3RbfvxjDw7xMe9un1o8ZhHed5QvWEb8RTlAPeukoeJd2AMa7xGqYrYb0zT
q/Bvn23i1n98trjRP322VNMgsqtqv6h0K5GsDJmV9Me5OEt1gZrvj1T2xUztAXUk7NCIPBcrRFZB
IUfhOr/z2o2VgjFgNrpI2258mWgrpLErnFp7byshZhYmMsJvnYysTvGOjp3zpFS8pGoqrntbFkPs
3GvkzpJeddQACbkIl8sLXVHDsxoMZZHrrpeBto2+p0yPVmXnya2VxdbB95rkwR9VSZs6tAJ5ckaJ
Z/NKHqNtmchvWs+o/hEh9Njjo8SjxFrS+p9i/PMlOU1wohSAl6XOVsgEx36w0Y0I7jqejxqUqNi0
ClbMLNavjB7IwAGwoCfXAUTazqcv5BbpoDl1mgYRuAFnjTTt+2uv3IYYtXxq+t/cJL75uwpQRMhY
efy5K8sdSrmR18M3b2s6ybQrVVcUTZhBN+Q1r1r9mJsuZMe1SX/THflrzAL/DolmeQObNirWlb9l
BG7IuIfMlVq25NWO/MfMe1+2Rtx4P5WobAe1Nhh2tz4wYyGyi+mBjrbUbfQsO8wHXzWKio30Uxex
zPSQtToy0S2qS30CrsapM6wMY3A2QRXoZ4fQrnhJDO4W5Rl373eEOs0p7hGnKSazP6PIBPQSJYiq
zxDojMxt3KCovPak2NI4NZqXfsvcxtzJyuSoYUGTVvFwqVlbo5S/cMAg47tyRca0Zu8+lst52DCG
7K/ypgHuxRL8l1BayBskb6G1zi9cRAATQl8q7GtINIocaH6k7nGJnVe/BeNbv/IRmpQrMnZqhK58
IGUOdevdFntjmKD+mEe5tTYaAA0ldgYOXuMnRl80fIWSS5/b+M7RZeI/NlaRQeEMcXNqkKMqBEK6
//R78AtV4PUny6eZ1J/y1IBmeUhrLXMgJIRQvGrM0rM2tizc4gp6sH6rgwv82hiRddH5s6HgXtSQ
ma6mRFihm43VJsVOxcMZJPLPU1yG5JKTbQyqDvo9ib1ZVuhS/RmnkwQ0fT6vVhpUyY6Baugqzp2+
ApOCCyPOc8GGrP3U2YDvKi/Hs6F0zsY9+ZDJdup/ZtOSS598qFvXpWOHy4hrePXacCEo2QkkjESV
vjcZopEd6uXRL6TfgnAo/jXbChohd6fz6u1Qar8pAvkpSJmnKVR+EpCn90Czn3F2/BzN/CO4SZN9
J37WUu0FKGjrYmrgBxRWMkIpfswu7VhU4F7i2j2K0Myw7RMTMZ4iXoExsvop43wDkGIF7EcK4Ron
Sn7xrP1ex27/pRuRt9fcRH/AhscH9yTT8Xes8wNeWgNYcDpU83v5xsXLFd8Hp8LvIhPjeb7ULK4d
jQ57qipvUUmkRqhxBZBZI2jxJE6DfWqiaA90GG8AXt5DrLN79KcmOKNYsAvJrnGQL9Zd0t7yyJru
Akdi/6ImJOAKQMaodk426ouf/BpyukKvnuN66lYSjHxnakahlWddNYuNulxwFjqFua0nAMJFxS7M
jevnACjYB+ZHoW52CXAt686timdH9vUzIq+ANzb8gRzjurgCJeXfqNdl3U9ZteO8CPTqQKtaJPge
qjVrdaDFg0gcqFtMzrQGFsjeUbf3G6QHEeDeUndMI4bTWOevLXVTcIWmB2Q3rJBGkYnXjm0Negsa
9d0hvfQ9dqg0qkuzuyFkcE+D2Lqmq8YZ9X2padYEtuW8Q0FGd+yxOUAoqcyjC/63ogtdaaL5Ar5s
sTeN2plWZhsNCMCPYII3ShwMSygzqytqYqgCHKMUzdL9m98yjWaQC01buv/vSy23/GOpPz7Bco8/
/GjAY4IfBuMxSiCyrEElpF7R5dKA+MNZ11YjVxBKKE7LgJeCkr6ty3+mUH8Z9tWKS5eu/rxB0SMj
aXhgOfzfl0najw9Gd6FPMhuXu5LR7Vq7Xrm2cT/xFGc39SGWKdSdXeiSpjRN9grlzfagWWl910Ma
0kEq6Fwpxk5qmtEBCkSLmnA0rXeboKss32oQNbqM6hsAbDRn247nqJX4mEsz6gxoOemZl8U+6ajd
ngo8ieiuy8AIeh3hivxa+Ql25jwZ3E3epEE43/FjYUSpULgNDm9B9y54hVNya2TreSmanPC3whPJ
bV6q4EazSVKtnV0CLbhaICHagWGCH12u8+N85RXD+9VfbOQifdsr8MXGPGqqj6vF5qplllVpYLG1
YAkNMxvfeNC7BQ/N4IGbKgGTOnUjJw8euAkJbZGbt0R5tJBX2ye9M4Q02Np+8FAj3lK2Qr/MkwSH
UiCKeBD5AkS04qy6+ZZ1BU1K+7OZnKvm6s1Pm3vXxMNFBYsfZezspQW4mQI9OnidfCZAOsHQY4VF
RyRgti8m8iB72U43VJmv9BEHgsLJ7kCgZ99naeZd8UDaUI8abQKbc2H1P4cxzpHp64HIa4KWhb4b
gcXAK+NTV9jqPN+6b/3HVZ4Z7za6GgrbfUuSsVjpdem9zaPxTjeCx5zz/N5xnPwevNfumfXTiUwQ
h8jvewDxbxGeZVDNk3FIbsNwn4CM6Y68qOk7ts+tWlyoJ9Msv++q+rX2KjBpqJXJJBk4K1zNjA+L
baitLvQzPd+RCw0UvETRRY0iHrLRmkkLOdG4t/P1ctfY49Yul2CgXtaLrcI8eIYEXsvw8YGzevJP
ttvf0zT6kYCLaCFz2nxa3WhBw5vNH2H5EXKcKAXYv66LqYq6Oxl4yXn5ZNyL0pUBmkTUpOIXRr7M
7aKVprnep5+qNSPASE3QVZELNcEEDhBmMGP+qWhRbwgguleWPFxuq/eVv9da4NaXn3ToBu2o++LL
8otDgBS8/7w4LJ9OVk5wq+M3Wmv+GwayUVHX8TZ3p8Y+gmFDqGIacfBMiCRodSm/Zax/Mosyf8og
2Xj0dB0IXWWHnp2l1f11wj4c4E+fbXtQGR38srGfOYjuyEl3TSPsXb27pJajrTWnLlccAnyPgzRe
RD9WF6F6bhNMW2BFwJzcBsZj58ruzgfpVe/nxiOZBgPUXnEZpyeyySFu9mVa6+E8wTHjR2lsI84N
MHECood99ZAdaHFw4uZHREWMFXVpQoB/Fs015D2ZhgmhxEIO3Y4WR7VJec6s6hcN0sfVUuOEFG58
m+/eWwJos9Td0GK+l4urbjdX8qcmyLJvde4ZZ+pJbA93kWcOoBPBDzRpMr4HUmVNg2SqIZG5srtI
HqmbT42191IE68iFPoJAZZw+PZJB86DxErSTvqcPAFoP/RhziaMkzlQifdVTa7ifbI/fNZP4GYkg
+AJp93EDRcBxH0t0E66tQboFjGYWBOemK6HAhwrqL+AptEGJW/anZkgBXTPvZ/MABT7etuALQYwm
fD9xg0JtP+P0Fmx+jtTHaaia1SegnpUxiIkb1oOGj93E0Svlr2O9+s4Zr58aJNn2nEHiB1Ha4Ek5
UGobe8DvNvuqIcj5PXMAgMyF/Tu3iltfjOYbz/oReqBmde9a6bDzW1Meo9bNEafIdbAG2vIpH6GM
W0Gg84eaDo1S+3eK6V6JYDD+RaNtZBX41yh0lCSoOvLU18BsYeQoPisS+QKNCnA5w764CVV9XgQe
0ogIqM1uLmrvyQ3VEe+rjcptWS3NfkREdADJ4xE03yjv0Fbl+LP0EqBLA/MVssMtQIlGuWeyz1/a
wT57jZF8Rz1PETaAR1+5Z+qX2hiRWrPG9PvHTFFAjIJm1m4M2LZl6Wsty5Agiqviha6q2M3nK/EX
29/8Yt3Q8dxsik95Ns21xhOYwfafsnpzjs0ZHzVncg+UXptHPWTJNo7WoszkI0dHzrRK0bI92WVW
rKoJid1rMzTNzgX9wKtZNjOflVv4xia3/O4AFBLEeYt65rPCXhr2rAeBthloL8rfR5wMVWqAKTgk
IG42wtwo7HyYuAF4sNsk/y99EWZ8FaU8OgU5ZEcAlcnrazk5SLgYYk0DyBPW1xQagtY6m+QaGKro
tLhFo5Nsx7jwQmmjmlMAqHHi5TA8JcKsNmApk9u5O4GIzXY7fCTTG564MCYQuBZnGqRGeCAMQ1HX
PfVoNZkb76vZhnhfLba0eDvwqkfEyzfzFXFmQX7oLHyju1KP6QXbZ0HZhdSlBkFeEHPG7Gq3AQCb
yoOBQCy0lZQI2f6yxuyhJvx7jb/dxWqh/doM4J5MRrt51HLjRNwMEdRJ9zlqrTZSfSmg0ZeqWLS4
tRDtfrTFdNIh/rrBw9E7JSxOwt6f7DPLa+tFB136TFvHq/oIFspmHQM194XcoqK1z4Ye73yzHlBU
736nbwxjEK5oEbO473W9P/Xx4K/1OE+/8/JSt1bwdchBuzr1U3rUy6J6VBNpvMtraOiYgAtZae4e
8gLruMx0f8YI+CRJL74jWyrCwQ6Su9w3DIi5TmAZteoJIsr5u68DRRYOOcZqbSB5OoChF9wftr6W
dGXhqCoq7iNcgKt5VF1ZyTenl1Bx91EmpBqQYvJ4xwDo3Tm9jaQsx5OoxzYC/P7etAvwnLlvPaTW
FV/a/MdI+nHNXARd6W9ZJEN2D2U5pcF15wS687UA1y7EFMVXc5J6yPNMQEsvFvveHbS9jkznTaAk
PERebnprpTwTh3ZQgb0zrcVXvS0gB4n6C01k5VOF0nuUbuMq7hrIhuKR/KRl/N22jNJVpetsI6oO
zEA2HpQo0SiP9JEjtyjObtt9mz+x+lHcBmRf5FEmfA/Fguw5KJtzXWvBUwbCpyOeKOpbKMavyl7o
eFuYSWIfXQ9UKf+2T0hkrGqDtXs8/uQFG355mRxXQB/arne52aSrVpcQIaARL0mnVd86ya4WI3TN
NOgg+IEKaqnuYvPyYtwD29bdD6phINZH9gI26tLAYquZx7ZtZA4hodwI74Yz8L1nu9GB8G2LXfOy
aacDO7wqiKZ1UbYKrO4euTW2qTieHrFmmLcqd7RNqq5id3y/ItvfRgEsBX0OsJK7DP89Rx+pgy2b
vP8h7Eub28a5Nf/KrffzsIYgABKcmjsftMtaLFu2E+cLy4kT7vvOXz8Pjtwt2+mb7upiEQcApcgS
CZzzLMVjVWWvHFnG17CsV0jE9d9Y6sUL4KfGY6sUMnssr1dZ4thzK5uMmadStlekiECJYmpLZOSw
zvFvKEQHR2eR6QxlCni5FhOMaAFeXUVOC7ayJtwRiItiEACA/w23D0jk5EdX336z1nq24Cy3iYTE
LbkwhngrTANPiTKGB3pX+wJmOix69fCrUJYtXwo3iBZMyvToxqbaBVNeL4c2a8H1Bl8cbp6vok5/
jXnXPKggbNael6dbP5VwStMXoxETh+N6WMsXpPajhedM2cIx1biBhCBh1OngZlm59BxpLanZg7x3
b78NEFyu7TQFXHxszlPmgdofh+kWNQ0QDOHwcAdnkLdY6RwML9pmgb38J88Kj+NRqzsnXYp3ssBc
ALLYG2dk1/Ap9KFfLIj7H6N0tUGt18IjDC5PEFKs7gIkYy4xalIH0O3Nhs8NBwIIneisR9DAuxth
FVqbWiF9WMEa4tq0IaCIz5UfIu4DIa1sdx5rhXFYtT7ZdeWfHdkk+26MvTkpett/xducJ/uca3sm
ZOCX0PJNYEpYzPCzZd+ht9EC828lJ6e1R2i94A+RyLA7m6qC4JC+1Y7B29gugKIxt9rgPmAQr249
FLKwN5y+CRPOPEM7foFdzFucgBjQyLzEafyURd7SNyZwDJom3og+DFYocqCupybcF1Erh7oNSCFx
kmxYnDZfaUTQhGIdwZxvhsVWOr9IzzeGOaz/sU3C86iXgSUjlbuxbEjDBXYN9zP6SNvqfZN6kfHv
t/T5l2H/W++nudfBnb5UqYx2PfnTTT+i6Aor9HI3IAOwyirGzxkgYbA5zqbX3Lstht77yafyF5dK
PbYJw87SH7w9UODVZU6bFsYyG8FUot+bOYpqHRlBjtyTXgO1esHT60PiTnxumi9XzvSVV11ATGKb
ljD3EWBe93Zaw6B4bN+Y2Ndx8GTA2rxLH4VZm/ie9hW0aVK+SiTAxWFcFgeQ4LMlYE/lU+WwH0Rt
NOwfuG3Fr9c5ZjgFC8OTz62NPyax1oAwLrVx9VvTrYdyBXvkYJU4vr+XI6hXcvhC6Pc872BNF3jj
UQnV760WG5mw9NhLHV8G8OFsDmyGakEJhAh+EjlWmEgLi2JPNjSpbkrdpF7egdtJvdgrWo/U+09z
YztA5SLNIKBqZEcsE7CuhAGtVQ5qV7Ymlpo63lc2BAPG5rlsVc5/tbGj7uFHu4DCrZ/eBb4mMLTh
HkrdUvzIwCFeQFZD3BoFXP9Gw4kf/SSvlnCSmg6gfCU3dhHb66nI+YlHhZx30g6eOyu7T5Nc/AKx
H/hGt30Nyr+mO0EL+EYXWxDyx7MC+gguUjFuupdN5wE9MDzRz5/ilsjstVNUF/chd7TSE7jduyyD
MdLVkCgtgmYt2wBiuBMMia4drBAw/DBOULCBElUB1D6SK7NShv2Oms2YvzWJeoinw/ve8WOTeiMT
9LD/cW4+AaNTZukC0rZ7WTvZ1tULLKAR4cimyjQ4UJsOeoiXT9k2ip1wz7D4JD2DqO1/ejIPTnY/
iHtzio8khsCznq8BG41WNGpMp59g6fknrG0voyhsjRyjhgSj9Mr172tBv+IyKqsLe9Wqmi+RoQRA
eKjMLyGHNhx+195dFtTQ48bN/wCODGpQXhcg6dLzwwSoOMwRa37f5HUzz1k2fI1c/tK5TvzTKhtM
13UomZTYKpnxq+3CaHXwpQlDNh+/ab+GNko/okzSsfDgMeMlMTxxWVB2MUv3eRS80DKNNggKLNeZ
4l18Q4s1V+A7CDJ8sSQ1L9L1agcvORgVHhVa+YvizdCC2qHjolfz61CKw6YzwYPBLWcQ7J3WIM2k
XxzYi2dMBd9TDzRoB1psxygJ+qMCgRpQgyb4HsEaQJrQ3rCc0Ft/nBmzcDplKf+SYWVzgARTdsCq
NztgBxJt5GA8KR6GOx6FK99Ky3OSRN3Jjh0AWno4gw7IucwrzzQ31Gt0stn7vvp26TVH+7UG+WOH
xRF2LbYwYHmJDBmNpQOE61ayz4xbaoWlay/+81//+//93x/D//F/5ifASP08+6+sTU95mDX1f/+H
O//5r+IS3r7+938kLA1sYXJTcmkzxpRjo//Hyz2K4BjN/hfuJWVjDUYH1z+G52TvYY9AuA9whk9u
0LIN+N74WlOsgwB40HQPU2OXUC2G1KHtFOwu6mBG3PRl+iMP6xtUCMSX6wgAMXxkG7xw42ieHJHl
WijlgG/cuUtixrXahYjO4MMBd6O5X9fpjFbeHCXkeSvG+NgGjXWiDhPL2NOfPwbm/sPHANtdJBrx
nw1P0I8fgzMMKNYrsz2+ARMc7dOs/Q1M2FeBiY2/JbcmiJ4oTS2hnsTnCzHwEtsNhK5xmlEkQGpQ
R1BAlADbnWj+57cs2Ke37DDFlMJfTnHTFMwWH98y4MIMbhFhdLxkgSZ4DEPOzg+/4cGe6JUVKJPx
unRhfPtXmKSaKoZ8+O9hH+Ibl7DJ2/Ab9FKvo+uogedsWGYg2i7pWZXCefzRkiDk5fDvDWC93GPd
ushiFtwbfvl2BjVLsehbYHUyn4nFqM+u4zL4HMz+/KFI/XW9fp3x9+NcuAIqZNK0XOg/Wx8/FGhA
505ucPUK8VQmDUAtSmtpaaQy8PJQmTAeqBHHm14WxkMBFu05HF+61Nl5sN8BhFSbk/7dLMitOgJx
i3rJqtT1x4WZgQE5ldaegzkDx1bT2kt9hhXS2xnFrr3w6TTW13F0Bs7xPUOmat87bjB3hAXbOW0o
ejXcpA4Iww6ra4yGTFICaq873hkqY6/ydhkaTQPdGAy+P3/G9sdbhv6MHaGYUJaLNahlfb5l+LIL
sX4N+KvMGn9eh4CcQLHt7WDXkO2aURssPvgHFD6QV7gtXENlhj9MEnZ8eZXYiOtkFvGgPpA4h6UV
OkiXI4yApnJHOOR86qBeKKXPGii6Ly84xMtOxsw7zRFNv5ZDyLYElSYZIq5B0zqeCxtbcNr1xJEA
drYFQF5vYCYrd0+OE+5odQYxJ3XSffSF/7uP1mZC9A85vpfL3DLKLXxuoh2dAUPxdoa01NvZtfd6
5kO1fhdbdbX+89+G8d9/AGDX28KWCoVB7opPN7IAdhfA/JrVa9xkE6SanAK0yWA0DokqT9j1dltq
XUIOgzdGlbXjwudK+7tQW4+m/igGz7l3qu2YKePA00B2UA/L312GOmhsaFtwZ87BoveKCiJY+WQ8
SywPc5hP+TNIK40N0lbw/DsNVgZAs1fgCdBk5tkMpmGZQf9He8QDZRZm5VbZAT/EBvKrrI+qM0+h
OTbWgf9NXzGAxo++ovD8+F7xoFoLo4BUjH7+CNDwy0GnySEBs5wA171hie2daERS2f0xiQDpRs0J
X1f99SQDDIe+s30JGUnJYTB57bkOzK02WXD4vcyxRIPPMcSNLisZnci0+tZahC6qVRT7e0QzlPGC
Dd49CS9KrFpRj4ILx5XgFiJlDcGrPFo4JOiInO9b+0pJo5iB4s/imua4XivN4F6MMgvScgB0YSkV
fH6o0nO3kJncsdJfXh+2FKfHLnXqmdcQndHDutIz/77sNU4zrXC4XPZKgqc4Dft42drNN3/+tqvf
vuzSsoWSUtkARFuSf7rbN3ZoRiN46T/ANV8wBqzRrNWUyUnzJG2mQJbUzVJ6sBWuomkBsW6Moe5P
AyMVwBX1MpwGDfoaNPI6nC5JTbokjCJuE4vDGAJVo2MoeGHNGi+BfMWOIlPPx2NMYaeAD6ffm8Ms
merSml37kfdpZ46TQJGBhePx0v12FaAZ4SZepXjO+suL/wnJJbIoL2GropUT6VAbiQdO7ZIa5JDy
bvB1GIkpBqZyd0ayfKeneDmFJDgeQA5HAUvbLdZZNq4KiGjNHOza37zldYd0/HC4WDKq3tkXwBhs
3xkx0uSLJaPbvF2Bmm4h3Zs/fwGcj8s24TDGTQEpBiAmJXP55zUQisSqMstp+A77gQq1i2yAOBz8
1uQBz6e7XKZAxjiN+MW7wL1ooTAnA5rAATB40vIqdOiKBzubyntqWCGwHsJxvBU1weaVEEKVd9S6
CK6E3q84Kdud1cHS4LrwG5E1zfveACUMC0dJy8VEucEq6JJ4fh13WUi6rbcsXSh3Jjf08EldrBDi
IkFajlIFH5vuCBpL4xQr5ljywJP8XGlpfjoUMTwWu6qAdTRCHuQolwl3sJODGOoZ2if2dTxqfXze
4cF8I6KBL+gMUvXqoRyRbtF0QopjvS1uwLlSD4C+fY7z3sRjIEKZp0elxPu3J5jgn5dwKB0gYydc
Caljl6tPTzCAWyLpFo3xPa7j5UWxC3SFcsGgh3QR67ouDxQUAI7qGwXCDBqHM1omIBVULuIJhTVa
JlCMzqZwGo7dj3f6YJdrfbz+5UUBlvnl4HcdD1BATfWhc+4DU5SnyzJQ50X77HyN+CqNTwWEilsL
lAJR3UEaVp5dA77fNYyc1r4HcWOYg0Q7CDGXM+odtESlniAA+LlMsMMKE3rIGdR1tqblquHG7QK3
wXxDTSjttAvY0uQb4uAF4GNfeplWtr/2En+Pek09+NNceA1njznUN7ZwMPjl6aRLoI2e6WD43etU
xGxLLerUkojbyKp+pRrpBTb4tBhci+NfkgIEvUJad9GFMUQhujoGHG2Ut+VotmBPy2Ipa8+H8amB
vXDAv4Iis/D9EpoyA0TLsF4Izp1W4WDxsHT9xril0BDCGyEwC+Rgoae/rVqUX1G00lDZEMUPLUNW
Cq1woM8K6fszZk/J9toxxK44lMYERxwMu8bpIm0DX9FrR5Z1gF9SPSD0xLTrqvIWHsdYoEdFfjKR
OiRd17EDCNRhclyTAKvX5rc2aBH3YHf9y7ONSfXpd8CYjZoNN21XCS7k53sboAd1M9Z2/r0ee7WA
10m1beBtF5FNA5k+kD0DneVxVm+RSjvm3KzlDQ3WzbT3UIxy+X1iJs7BzcN0U7hucNMYfXpAcche
Olk6nKGKBIR0GKYvTjoAn4V0DgxDQaFB+u7VGcdoloGCbVWqgLE4yBwRahhL4WBFArQIXMGJ9JGh
6OKikNgCxT8LOisOf1pZ2CwyKBfAbuov2UU6I2QHqiZv0osU0/AOkw0+JFNctnSxvINkWmdvgYra
kMQRh0rxYiyE3JIeUmOrvWe5xX2bjP191Hg7/F7ip8K5deBavsdbifd0Rgc1VZCYiDooidUJ21Cs
crt6aVm+uX4T3jbLB6i+emsDPq17T1ecDF2eujYppqgU9dfYyzA9wTaKpYeCwLYu/HF3PUxdMe7S
JN2kaWNtOPfBzrj2XtoOzKOY7U1bGUEbf7L7RZul5YHrFoUa3KJ2plaD0SF8Id/iXW6GcCMxwcf9
O0ZD+jr6xtqxXkPMr6m+R1BXW/YQa9Qutdh+FaP/nPIMWTs7HHf5mGZfWBVd4jlKWdsxiKBkG/vB
M8/rcJbazL0VaWbfMdE82joulROtYpjPrjMDhPbcGgNUDDxQymHRPfT2OeN5+NjkK3KSEjWjBrGP
BJQ0dQ81Ej0MGkXXYX64KiM3WP55tYCs1m8/KawRHMuGSZFjStvWP7l3ya6B9xB3zSb+HWLY9dYR
ELShg4EKzgow/GZ2jQkUvzsIw1dvY7IkAZp+nMm/Z9HYT00aL80R9qEp/klO2ZwDA3qXkfZ6pMMo
zbkQeGxdQzbYTbMRBL9NaUF+mDoCbsN60qzVnGK8j9lCIrEJNSsw8wuwt7ZsKN0HmM3DWYZDXJGa
xSSqTdyoANsO9IK3wXcsL0BX0s1WSXbbmeJArRglzQdfXiZSJLU7LXfonHw3hLhPmu1Se/I3rRi8
GQmRkjjpp9ilZPVx3DVmyMaD1ZQ2XP40r+Vq3MkeaBOIYj23cRo/wXDEWDILqHxrhP68PZndIpEx
+E2TvzVZa79+HAqv43Yn9FAJf5RFOAz9WlWBM/fyLjgqfShNme8huQSxF+jZ2bJMUS/SHdRG0v2I
baDYGpUF4wiKuZ0MjpURN3MwNDLAkv+eV4Kot06UUe/LALLXfGq+TY5rPkU2nukiRR2UmlXRi7UT
w5GYmrWVhEuuem99GZx4kPEHj2JHTd8oQQgL2lvbr9hTAH0zxeXP1tN2KUjankdZhqgssK+0mqOQ
LNwd9rfhrZO7zt6Pxb0ggBJtvCCUbM6QyxxW150anV17LQgsrz7t1wyoEmwHeC3fuJOHu0/TjtFN
GYIZPphIxVrwki3Gesf1wU+LekfNKY9z3O3cxTVEZzSMRlCTDmbj1DvPY/Ua9i4h3BJatbY8sJHy
PAy/2nkO56JpnA5x73tP7ngbOF341fSg8zd5WTanpuWmYuHYJgrgujdvMoACmXcP0a5nr7ZfYjYi
824D8OgGefoI/TOgl6FOT/FQxy1h/mPcCUw4jGsOxjCWHmRuYBtLTUh3QIe6cBHTHdT8FGunZlNM
5taoTX7wzACcISs2Z9S8Hlzd+zZEpjPYOYRravrIfYyX0VVpRQdw67yiRJ3cjcqlPwgYW09cHQZs
w2d+35fPSCZM8xDc5V2HzORj0Xr4sYfls4ih7h5ZSQMkhlk8l5Y4QFqqPSsRuJfpkx72aXoKzCbF
sWUQSxlG+xBlYfB2ZH1PByDxo1kE3tgNNbESYLf1xPB3wIgxcxpI5mO3pFo/Bij9MSQaKHblWEnW
UNEfQmjjdJFKTxRDGSK6taCK2OZgi16HZfJr3GOZPAsKw4U82v3FBpGByL2ILR6upBb2M90SKv8Q
OtCeiF5n3/75CUFpfqTpUCTR1RAsAzmyCcJklnShxf7bAyJosCUZ4sI6izqvz421gB1z+hplng+l
Pr8EkN0VG+5qjWkrKe6beIQoads6ryASgkyY/eiMxQXV5/dBvIN+1zomvEkvZbcB8V4mR3sK0rUi
lx2jKMQsGMtw3Y/I4izjsPnQhqrqMQAt+Aq6iGIZLcBNSWGX3lV3dPBj732MBpdpskAe17opMwUt
EX2QWOkduD4MUVOtcpSA4U/xV29StV9NGFJvZIecykymdgV2tuouQ2guDaYLwFva/JesstC5mk8f
va3zlqYrJRh5n5e7MAvKjb527HPTh+MGlDgfHHI2LVNhlM9VDAqJBlf0E1RhSyWqE42wsf9DIckE
af6fR1WZZ9ykgXp3nd7UouN8aOdOb9xIWQfPSVhZi4jH/cHJW3tXFlANH8HUeZpggYmP137VQ+HG
CcUbPdT04LvuJ+Oeio6sGm/bIOI3QlioQEPgyfmXKp37aU+MHYCJ0hQ+HdzgcbT1wubdwqVXcakg
JJSdL5Alu5BQKc7FE/ga+Z0vxu4OwsWPVBwO68xYUQGYmnoUyOvZ3Vj45cYK3Bcg4tulLdMMHjIo
02IlBOtqKZuvVlsdHI2YAUTgPovM/Is0inYJfV0MHXOxq51TYOTVCXmCFeiL8pzn8BYu4fQH8efY
21Gstvx43RRww6JemlAhsyS1SzEwxMgSV6GAiiFP54DqRtvJyeBh7GUQgBw8KIhjqVPNaw+5nKA5
+7Epz5/GCnaqbWur4GP+CejENLTJapFn0p0lQG+Qh/Oh1dYDAgowkLlnIvxZ9W760OgDcNNFJSPY
oaCRhnY36yDEeJO6RfZgtaxaGWzKl9RLs/s+uczOYWV4e6m7icIyl5Zo4ndWux2edahRs2ZFHaVl
Bv/yjRAfM1/SNBXD/5Ir24Eoq/M59Yk7izVCWN8/SxTsZ7wyh2PPYDZJqoth+cTc2nohSIowumHv
S284GoELwIpRBTM7ig+d35a7wi0KbLvcuNz5kfrrtKJooweEkESYQ4IkWtAgmkQd1PwfY5eL+Wbs
reta4Sk/cpVsnH5iOxPFpR2diSHm5SwLR+QQQJsxN0JF22v3b2MuAVG1/5JzoqLI9d6jP0zYYaAO
bivXgi2P+7kIHlQmS1LTu3eGenxGCt6dMZm0Jys0XEjgpGzZJW72nKP6ScgfGlFVATQLe9HD7w82
fCBVFWqGmmmxqcG60PfZSt9d3x0guXboWp1b7bGcRh8cz1E4ZwHAxf6UzauYwezOMtM75sZYImlI
KnWYqfHWAa5KCMykN34zRJvNo6KAsr/nJnc2WL9/fhi6H+t8+lPhKPZJB4VviyEl9+lTAb5E+FmT
2PdmXsYHru3DIfQeg9DvwMWDHOJ8GzmAobgLkXlZUCaCDuQnec1OwE0IMqEKxrrU4TkjVAEGu1nU
VWTAmTSt5ySMkEuIlfcFOGdS6ydE/tppC+fLdVRtg6vvmCW4IhooW3gRJMJDw99Qs9WxXkGvLRj5
bzEaV2jg7WWwHkexsVYAHgnjmdKnM8efxBm3YWRSLT+Cb4ldbqknLCeYnFZ9CH45et+NdkVdz9xC
uPugtfRXYPyGr1Oxiqx62mSyL0CMsWZmPti4RwBivYQOg7JhX6wgTSTVrKvd4WzpInUBWVYQ2YAb
0y3d14/FeE4agJS7cBn4Gcwue+Zt+yoqjm0TwnR3QuZDpc7XJGubewrleHQtEjA6UMnCCOpgCQTl
TPby5+8IyuofHtv4krgchEaGUrsrBerBn7K1o2vicTfy8j4ImMbgZ1+iugq/Zz0kGLzBNpEorEKI
FUAOBW5DwfcC+uBgO3rPBUg2q9hwui0WnuHDx5lu1ZmAc417NzVCKH4y48lGJRAIXZj3UVOF0zIo
2uncBQ401v1sFcIX7UuRG/kBpnkQ3tBN4K2aDUAvUH3QzbSCFVup5LChJmTX3i5JzckflyGI90vF
8S0nfbTQs+plONnNOyFaaOdiZVRVFxk1lG+mbSIg/HcRopUpZLWzSrKLEG1aVPmtx+U7IdrCH+pl
26ft5SXodUbIlEEFx4qdZxTc2zvbcv3buIMa6ABJs2feWtPcNs10D76m88D8cusFBXsueNGscE/1
1jQsiuAGW4D50zcK7O8OeCqK26J5uV6W+xPw8Ho6XbZocx/EhGJft2KCikYOf/iyCx7gQCtQSgF2
uXLqLaqvyAkOhjOHFnj4iuVTNkun0nuMu8laeMaQ3GZQyti0eWdt6UoSW8h3V+rN1L93iwFSrSiO
dN4wt7ySf8bOyKoZlzWW+nPkcv/C2egJBKUZMAtYGH65hgrXbZnVt8oHnjQTbfoNdrg3I8u9n03U
7OQwuc+QdLDnkTMGUJPy7Y3TVGwzhKAvMItzvAOVflPAJtRe9ohacXxr4nZ4NwImBgdwHxubvHsA
68c/AjmcP+TpVMM0uejW1LTLpN3WHWR0qMlywU91ba6ilud3yKKwRY6k671V5smtWTprNg7OPYWG
0GsWnuVNK65jliixkSouw70+yY5WkW0Jul6ZzW3AE3tL8NmA+EI61gwOlGI6c5dWWCwpGNk8Gxm7
CysJiHNeb7lXlb+wC33h0aSgAFp7c4AWxalkvF6LpDbAjp4gXg1Ny1URtvn9P10nibdDWpRrwDe7
Zdl5Pqzci/tCa3NBFALbOy3LlRl5NwvqJMNPCjE6yJ5dxtoT7lIqLMFQHMavKs8X05iPj1EMuSpV
2gzME+AXsboVi67P8SDVVk8yKRaQWRtu+ktNr+/6+FCj4jmvmenewa0tWHNVhLs4zcd9bKHqhiqV
c7Yt0CbsPFDfoTC3RPpN/PJbd9c14KfQdJAjsbP0g3ANeve0+vOdUH5ckDn4D09IVKNdrMkci6tP
ucVQjpYj/dB5raoavmIa69a3ZnK01nSOVW0Nwq+OlMsLoazRsLdOH97CUeX6y6isvQPIAy1c6LHe
GIwBaANda6LY4NlyCUAhSv7XdtFWP8ClaWfCC56gDuoA5hLIJ9N6SuKmfeRDmt7HmbWlKAwQogPz
kOukZsIidzNw+IhQE7evaeknAKZMqpVPoHHqpFaW7Kg3y0Ej/Pv6Q/Hu+gY3t30L0UjA0rLl6HnN
GhDD7pD1/1IY+bQX0h+0zUxHuBqEBOib+IR7a1WmYEXvZz/BloAcpv786BP2UzjPA07N9pbRwZiE
cmLX7j7ne46i9s1lXFC3w24sPP8m0FBzwNvtGUS/4O9CeHMKdmQCRqeQvYMfWIDc8mVUIe2fXWlW
x9KHt+I4pHzZqWZ6aZrZiB/DC0pcwQpuN+22TYV6AADhRP1pHQAVWlnFsUae7VjB5WRed2p68er4
YUjy7AHZik8XTMbKvdfPYW2ynEDseZLDqXPAEwfG9EAtCLiPp7d4d2pbNeycrsAKp+NVsOzx1V14
4joEUxuRXaZahqgW8OoJNnmU29CZL8OjCyjAvemVD+PA2LMjuwzM1kb/W3zjq+MsIc+GnGyCm6kL
YOKlaY/hMYOVxJnDXAf6SjKFJBBm/9NV9fSKQxHiz79BxkF/+bgeAewPvz7X5Rah1NTnFL9pllnu
hEENsB9q2O2QWnNwhsFl76X/NUxdmOGg7KmcCrgvMYQzioML7KzgygQqWpgFX10zT2aoQttHgIfG
xxQMKRqW5TLb+QFSDtTMJQwq66g3Ye8UYqU4NMUNuDPfQbuOfqXFEQsm3I0zQJ4ccE2etengHBjh
9l7g17dKzbLcN0nn3IBO1q+bSkynHJ6PC9zGrC/6Ol3jhb+m6e06+DudIB0KL8/iyPwAN094SXVH
SO4clB/nyGwiq6JTIy28KPz2MBmPVd+2RxpFYWqObTltoIP6QnEKUScdxq5ELhFL3vnlFShY60vW
bOhmbZb5a4q9ezHlNGski+vdu1jaZem+McuF7Evn7U3RS0nIwK2tpEovb/QSozGGrPJFJ5MOm/Xf
33XVd9gPAfK2xiqj3PpmfeIJNORWkWBQalQJyk+xacl9VFgA7sfMg2FOa3Q7aucq9+eNz0Ks7MZl
gkxxPi+neJzDShGwZLtJz04bOIdJeLe2CNDSoTYBaqhuTAnXcJmCyeGLnSHSX9cRvTR/wQ7TAT5Y
xFgrYSYoOc62cSoQ+PQ1XH2AheqptVt5oBEiKeMNUPKAoutOivFYLJG2CU6XV0rdcZWO44QUq75G
iNVeNEW3TrUO6xieMTpq1SpbMpc5y8sVcq+840DzXS/qsClcQPKxWNNVxVR4xzDxbxRA4fkcwoDw
pi68cQPECU1qfE/sYeL+hYZTaADBb9bAUgupX7ymFyhxAy0uQIJ0kw6lD2XtxLb2NMtXvrGpCvxN
6F1RjFsQJgLr7UjjQxFCpttjwYI+m3Hwvun64l7BJea2KnUVUKCgoQ98gikGnKXdZWPLIJsPRjyD
d3t6R0PANuQQs9OpcMvKl1YkmrXbwVewTl6SPklWwyTCrTAsPKUmDyh2J3mBFkK9sJvc2vG+G+6N
rvvOSi9+AUMaaMSsYUflu/EtVmb2jDoye/jVlY5xF3p5vJ/qJlnQCyArvAP25CvYf+MRpj0wtB3w
p6AXSbyHvHA5fNiGZJ0UvbuuAT/8ChzkHLhMb2UlNUQmXRA6jGbXRyVYCC0SYXPcXaItix0Taqv4
yJB1QyFnCM1y7uEm5jE/u6NeZofdwsaud03NwHDBbM6Tb5dLVfgOl8hPHJXbmmdYY4crz0ISi5pl
Vpm3EDfcXMY2A5RaYRqcA/HFf9DVnMIx1q7o5Rw7UHa2jEHcpygh6rd1iaDMP0/Bfb+8VWU02Q3W
6zBd10N4gr0F5MQhIFaz+YBc5Nt71vnACLSdNb2PNjcFoNPZ23vubXULYZHs8p7112EFleN8Sa+a
SGjZTI4DTp1+AX2g941ca395X396zzRpqI3f3rMfV7DuBQPntsmGVW/Ect1W7rYASwdqdG0BiqcB
sMeMTsekrSBggXpAETpyA0gPepSRQ7cwS9j80jYaVC8iqQCxnDRDVF+jh7bKygvVl5gHxdvFTBiN
BXvqvkSLzjJnKIN6mREvghAPAB6fo7qEslMFvxfoziZnQGOTc5l+Ufg+3dGAFovQpQlRtSU1CzO2
7jGZBtKUNBnVog/6bEWxGqBa4LLnsuHjNu+S+ds0XLcOGjB02xIOnFaXnE1fNrcjs9fXEWk5tvhn
tvmGroWKl3vAJ6IhNEWBYi3eME2t/MGZARxebymWDWa/H0X0PJVTu1W8TBbIakZr0Qzyxoyz9OAP
Fegew8LLiq2K8+pxMrN0lgTF+DOYVknm1L/GZPqB3aP1pHIk1qPKy6AOAwscoJuxqbIa/27woCif
dVb6zWIKrDFMgnQGVvmN9RJJDjRyM6X39MrDmMubKAIMAiZB60LZMBqwJmfXRMFP3lslCFMGbK5s
JQ8hnhorUfhsacD8cDHGpTs3PbAfjXpZCkh0J+BbvijfPMJMUxOhkLFQAz7kCJTBILTyV6P1f5Rm
Z3+1BzOei370zjWcqhYwZDYhADW9vTb0fIubT68btr66gzISBPSCoH+CXgikThm4hR9ery9DKPvl
dbFyxwJepk7CVxXUwBde4kEEo2NgbYwde4FE38zrrPrZrSG6G8A/ZmNiH//kCvumTPVVK5fN1ZS3
Bz507DYLY9QxaCbycF5QjmfPZcWNI2LsBPWENFtPVqS+QWQqWbGmr7cai/kwufaJ+oFyQz6Tlf0x
KJCahs5hOr9MdP077ESdB/zsmu1gBvGqtCrvm1etLhO56pZWO+U3zER2pw+qr5c3Av2MmZHhg4vB
KjlYqF3Mc/1OQGG+ycM2e5pUMG4siMKu0qZtn+NinNEAg0Opz8hZqou35b2rIn9GL1VLyLjWWDWc
fLAh9za8sBbUYch65eKu+aVFhnStimpcB/FgfMkF/vL6NWF2Uy6mQCUgc/1/ys5ryW1kS9dPhAh4
cwvQF8nyqpJuEK1uCTbh/dPPh6R6U6dPx46ZGwTSAbTIzLV+A/fXVob69nGVhpH4MF+jF1tx+4eQ
TMrtkk0K95cgytdusaP9tFTNAT/y+ctS4ri+ftCZQGEZMJ4A9aB4kPFT3V+Ykt5J1LzXM17eCczC
QxllHZkFSYHjYKGiTCzHJm23shtkgxY5r8rk6sd1Nm2U1Hqp1oObs7arjVTZyukzAebwUrl/xjb7
S1lTiWTZk+s1AjlI1g3oeMwsJy+yZE+9h//2yDRclvqeZa52QkvNd+DHvuemojxnUfWghUP0MTkl
Hw6yj7c4XNNoEJ5VMW1lqy2ifKOQtmJLSlgOTYmfeeWqV1lar6jDp3wv1isOC5mJtZNVc9+/ZWPz
ONuayEOdUaFwz701sDod6kk/jE7/qK8NqN4hJ/dbszJVBx76NmjHFGAPDG3gY5b+9+kc22rQLdNf
kfZtNCNsP/tBEADyjAzsQdwFLnPkvmY/mrHzzvf64BrXFuWpl6VRY8gR6uOvzoVCsmvqxeZW1omV
odVYd3jerxdri9fIVtPnPPHyF9LCBLtj70dv57TpvSu2etfyM5M3Ih/+Z1912hZNGnWL8gng3dJO
P/JIsbdC8Uos7inWI+asYZxVZ1mcDP0AG51VVBmugNNqW85F9hHFDVH8SkVXyFWzD3yT3X2jhr9a
03zKoDWF81G2Dqrzh1nGzaMcqkTbxVDRLsrr6gnkyLu8jyjM+iRflFivj3jsv78o2SrYLMoXpeD1
xWIhq/ehRNmtALub8sNaLEj++iE7mZtssOxyExT+TSMiUkKCy2snR8oK3y906yQ1JJK1kyXEsqm7
aDsvUwBBOX2FEbq8gwPbZh06obKkjiVLNHxZZcnVjKOxqNmtBE7ubETl+CTbws57xLnDfZQlgIOv
4KbLWwl9hY9+crSrbCsi8V2LreTmH6qGoFPx3Bsvt1uoTe7z3wjP0iUUq7XGL7wZauj64gCVol6s
5e6DbC2Y531NmOQoZKtthfyncucE4EJ9tx0CNEK9dHaTHUkLlW+L7aT7TFG1jSxGudpd3Cb8dAD6
8SuuMUad8R2RjWrHrUqj9U5Fq5RvUzaUuyIlPC1bx9AQ53bmiXYb26GY7uZvsqsoMC0lSM3Cfb1p
3I/DFu/nnMwzF/LQYj4BEM+bsb3mBibDeSa0Dbnl9mrVJXG6fj1NY/AFIMnD3a2yjmF6+RiUP6Vi
MI96VMzmRl5DBQQhDPEJOe84LYBMsUkqXjVvFNc6ia+qoiklshELGzbNcI6y1Ura7iGcXfJloi5f
ZZ3OOtkiKnOWVYk3hge5EZrlBWatPbR62fL05eqTBok6jJceViNFOUKvdnE2qC+yRotZ681Wnu1k
Wzxn41M/zLfussc4OfzsKis7yKILdxYL3+FlcaZviOZ3Z1ndKQgc8AMdTrIYtbWJ5hjCQbIoD2Oj
vxldnl/knbwFoaWE2QvxMl6ZPKjWBhfuDT+U/Gk0J3VrqP2w5UlT74qudDZy4FBqysv44/Zu29pb
NjOQJwj6XGVJDf0xy9O9Durt9m6tgqSkri76r5fvRiZ7IOsDNHqEPe1io8wbBSYcvafJMYynDDDc
2VPc071KnmWTswNePl1k6VaF9TYps2naI635azixMAPo0jwEaB4f42pytrmJ4pEECUkEkTyErbta
L4enG4RItG55mKbiVz/DIyjYO06/9eIq2YxZpF3I5XYXNAHEJpvy+M/wKLli93aV2N5/a5fjmZoF
m7+83JHhcTY16ZGHvkOlV8JW70Upp38vSoRruXZGsJDOLL/f761ybNu7mKR76nR0yd48tob2U6ZD
bTfGrKVp7L1Mh7Jqu8xYEr90rEJlrzB13ucR58JIjN5OCgigjPg+9En37Jle/Zwb+ReJAqnSyN05
FVzAnqmTdKQ/2wgsIjda7u+OG7nSiHPMtiXLkrgCAfN3l2SN9GdTXG8QxZ+281gChHW84gkHpPQo
wUG3OgkRsqeu3eheE/fHamoAR1QTXqi26vKhYakYLybiHQUSWjgAGe+yNXMmL6hweM6B/+0mQrRB
pYz4aml6qV7izNtqZIaejPUwo4P9BKTw+6w32UmWZL3b67+Gyjp5UG1lAjKeOI+Wgethgk3lw+y0
w5uV9e22q+N2N65FU9Gco51GSSBbSzOFXNCYkB9plFUV+FLPULVnWQqxFPK9WZQPaRv9fjVV2yVR
Yz/XEJJelOzS68X4rBlK+zIK0sde2Km+bJN1dqQUwZKMBITW/rLOyy5d0+vnIRXX+0B7nlRfFv8x
0CgsUsIMQhluJEyx/LqTHJCKIjyUuuvm14J1AvLLGiGsyDkoSqE/FOFo/39nrPDhGIUgnzqiR0TS
iFKY6osNs2isB+ssS/2kWA9YZP8hS/KA+M8cpGph7A0xYtk5uNHLQDx1HSwvEyadsv67kw38EPw3
1yt2sWWdx1GJX+wYgFBenBOxfNHlW0oxuNyYse1ihsbHJw9p0zzkhqFcZAlaBJrho/ZFlhpnHM5N
6S77HCbYOYli7XYAqv7rzEq8ft9l9VfZI9fqX/WyOOd5YJlVeoH23GFGB/ZiAVHve/hmXsc69x7V
tUGsDaWJrAXWcAj2lqP3OID0uY1A9/LnUukId1n5cViT74a2mM8mPliL3r6INUXv8GiHMk4YRXaQ
deNqC6CginEb1JaK+ex4u8K52NYU2JmenBHMN6/yMHoT7OglRbGvmXnRa0PsrpIn89piomQ4GYTU
ZD/ZCrDubShCvu1VsKzwbMzRbfdBWmx4GrkDXzbI8tqqhNGf4B1R4o0h6BTeqL/ezyJljjfVWqdE
tJqZ93vrvd9UWmds77/HK2aV4Ozkj3z9V3KO+ktNJk7WN0oJ4psd7EFdsakx2yQxVfaXoWfBgxkX
W+61/j68wK8efraTPXU62vWLCKMPNhJYoa5nzVonz2SdbJX9xqGJ/9nqeuOvsWUTNoE3xvpeWQzk
8roYuwQ8eU+AL7ay6l4vz0q7iy69a7Z7z8qWNzMnZVfV01/rCXDBUZ7E9a8apzEwspFanSHfRJ/2
8UlptKc8ZA+RyG9OnrbeUvuVO48ESPhO7fUgG4xFj0/e3yNc3un1JgrmYOEOvsFYNno5dfvRrbU3
vkplP+ZRsZHFvEVzxCJs48tiO2Vs01gpRE2i94Gh6LtxTFNwMwz1QPf5Nf+8B6UztDd54SatCayu
xdjmwl5BrD0kwotjIPx4C3JXFevTVaYoJVVOtSCCoX9GGjfsTOMD7xDMjTJRBZqXmx+KXRCtVYoa
xbva+Giq9utsGflTRPzz7V8GKdqsbopSty9Fv1EUJc1YK0EfA3HIP2aTyJNx2TBj2QfbsK2dUPRi
P6P2Qnw8AkWzFo3WZGe1Tr6y2HVeHSwirp/nOTdPeu4pAdSN+VPFPiEYeksgaTAPH+CxChP3ZNkr
rkwIbJU3fXou9n1YP4izMSiylxz8b70MBVWoQrNjoiHZ8GFCrV+vUHX9r9vK4j9uS682H8tdrYza
ZtZ1cb0fUgNnmEq93GuExjzug0cKmsaqzrIBnkRxRQa3P6tY/H0Wgv8y88x7Ap7rIOba2mVklz+H
pt2Q7E2+pw52xlHVuefUwT9tGkzHvwF5GBk2afae192vkVoobiNlB0QDfo2sdWHcRkqkT513z3PZ
HRJcq/+AyThhXfGzMW2iL9Vgv1vodW/LYUwuTa1kD40y6TsooeUrkRZyW85g/tkvvS9HZeX8tY+X
5KMjGL8BUQV9wwyrk2YRv0MOM3tJW1gVkcjr7wlkOWL3yc8sZEZVqvZzSbwa9fY2fix74EZuU35l
0S829WQSiwoJYkYgnb+x4ARP2ic/V8vzLG30r4XQViqJlTxpXagfXDezD6WhkSRCiSew9HH6atol
hvbMrZoSfsXi6NprlncNa618GxATCqo5Qw3OK8s3lVTVgdliCSozrt7GeVQfuyF74H9Xvske1uQe
omXOn2SV3XhtkLpufJT9l2iw9rXQ8o1sJYjfXTFKeZa3klVuPG2sTu+fZamLDQ/lMRzN5bWTpFF2
dpmihb2+GDsySgCg1TfZdypFcxWJhfYrnIeH3k3EG6Gr65AX5TcjAR9sQvk8Na4LrnRB3qnVym9z
OOPr1Zv8KHD1/qzU77K7ooHLmVwW9rKIQrNTduPX0ujrQ76w3pLV85BvOjMVqCoJ/Vjqcb2VFx0U
61TyZ4SP3SHOZ5hH8FPZS1aaTpCYAJtbZxiyoBxCpsKauZpo8kvVgbCJ5wG5t2LMAog0/cFFnZAE
6Vr+Xw6+XWq9279eQIvI/6ddiQ77qt3cofGrD957qmFL0muV5cv6QpuWTRWNxq1bU0y/devc/Pdu
NoulIyo2zWVODNYbPknEv5Ks8/zW0XBO7hbzA5kVIgNt8kVVvfjRtuvYX9aHKOuDYe/BS9jKol1b
lp8RKDjLYmi8D5HdfYmNxrxOIspIY3KxwbaQFe0xO0oH3xZz/ye6thtVLwhOAOp5SDXP+2YaThr0
g6K+VDYuplPWKQ+hB80KmVd3ZySV8pzOWL/EqL1+s4b+qsvxS4YhxJg0f1UFZtWT0414tTXJtgq9
4upUc3/E0HI+pGHbPYpZwV8QU/IvJIh+iHSIf0bqwdINXket6e9u7k740vPfU1a5uTSttT2o+P7U
xUt8aYfC2ia4gL2p64OCNOb0XbFbXC2JiZmRNxwyQw0PswKLumt14x0OqnuoaoIQsjgDpzqgLZLe
iooeGgfda7NbcYz4l4pCgT1RpuZ7rk5ky42iYH6l2FnpRNEub50d0tWH2k7rW6vdRN3BISJ0GxuX
Duu8PO5urZVN9qSdtf42FqEvcQhNZbi1CgtJyd5V8aNaX7PnVckh0pT51pqvYgDRoKm31iVPwz0p
dogI66tqHBIhSW0Yt1aEEvAJ0bEelZeKE9XYqx2OarLI3Kbtl75FwHgdW0zjstetEPv09b7aoE97
COSIts3tsXWr7hDOxbvWTdPko7fYXuSBr/fXWWo8Ou0ynf/ZQ3aL445ouFXme1lsq1bFkN3KN+UU
eo/C1F0gKF0AZDp8ZPI1HGTSbaifETZoslL2k4eoTL87CahKWZKNtoITVS/GXbqOv3dNc2JReUou
7F4nzzpdfdOLfDzdr90uifLgxtaphfXt+LJbmKK+WaOav5EX1gQPHz9BR1agt/pwv1lYYkReK+VT
xob8t/tDX2ixOyjSrex7v5mjZ0fLbavzvb6PFHHCxfKLvPP92kmhuwGBMe12Dec1dDREI1fjdXlQ
EjzXYy/OzvOqL/d3dZ7HVufLso5p9n9OLVJpJRMvcguK2KgALM63U9m1q3LFj7vWu7X8l8t1eQJn
LyK1sN5yXq9jRz27Ilk2Z8VFbNxDtSd1WZvhiOeNmnesI37lsmhbmcO+KS4vquVFXxrYjrJem1zj
WDcqy9hxXj61FhqU3QL1BeFrvguiAbI+E950XGKEK24X18GWLGThfGIgLGih2J/loepS79ysB1ns
OgvabIiSiawb65okNTl+eA+6ahKZSp1L6nTOJcvbTe8ZywOTsElsbG2wQ2fYEvhiXskK1tmyo2zR
4LbL3vE69l4vz7xQ+zVMFm9jm8g6IQQx5d/rvN3Ps66cgTTkrilQZ+IwmwnWFetBnsm6hITRBgww
ahv/b0PMlPzbsFRBlEOtytM/6uVF5FDS5OGuYbl8u+O/3UyO1RrvOwHENTJH6Dcfw3mnrux9qR5z
F5O5KczkUCqOdqRuG5iGRDHXjrLPaERqoHrKuNdbJ/UtzUpeFb2Jjk4l8v0YR/mXJMyeJZ1iacOU
n0X3ew8PIPZ/7xEqdbeZlw6jOA8vMa/vCF51UXHWVWdrGql5vFc5eYpM8r18H9HoWX8wyvoCNUSc
Zf2tszOrzmYQtRpYfd894ToLq8PEuxuJGd0j3dc4hxJlHL+ere7pVlkV0O11OJyyrlwb2gb2L3ts
dSMvc2vQHJzkIS9v79JCkzKrQZ6HfXCvu2kSyfI/hYv+KXb0W7vs37aoYv/jcv+8kCz/d5kjqYck
VY/41zGxyyFuUeMNv0McDBAPGZfJR+8AZYhZE2R2ylp9qOFlqEZMUbb0Yav3m6hr4BXyLe9kpd3Y
qz34bKSbrMEFzRjblzpReZboiXN0vYxwydhkz7r7KdtkDbKFKdoNGDnf62wLR++kgEmmZVbzEoMV
eClfZHd5yA2PZbvqOrd7yDozVlPkw+P2oJfueNCECgZGiBzy7ZhfWmIfhxg96DostZHfrstRtsg+
0Mw7sMgDjo5rb9kAb1DblYOBeYjI9VNpZUP7FopUbK1atfmYoldhJdNXTYDXbizRkYeuG5SFIwAS
RTuf5hp5XRaO0ROWWg3aTrAPM7bO/ijM+S8kdwMIGGPk5/0I1sjwwCyZSAvnSf+mhCTxAHoi4u1g
wqnmWXpU1nUXvJ1ya0zz9Fa1iCMlNh67mpsdb1dCfpDgSoj1U8/fLxfFNVwEdmpd9WBYOnlcZ84r
skN/l+WZPLRJWx7M1sD2IUIy8T8HQmvRpZp4rInE1feq236Vjff6f/RdpjpesW3/eo370Dhzh1Mn
9K289r1ent3rlspNzon7eq+5d73XyReTLZgwusX5Xu0W8LFru8ByI7LaCxZxpa84kbGbXNFu0Q4D
uy6ePQcSo1J27ltV6E+VAwtQJZH61vba4i9Olz8Mo/DelrBvN8RdHD4DWs12tHcGy/+tvha9efaO
iwIER14pHRoNB/n4D9loYRrwEvJ3Yc19bjKrOoo5QrMsk8dwNbYjAwWWQZblqeBHdALRunIeJu9d
hM43/pTjVZagMb6KQh0fb6XYJLDlTk+3ku0cxFKqz7LkZURIbBSEC8P5QMQUyuzYLY/yoAOE3Rah
oQJRoK6ozV8NDYhKzNddd9upVm/7+GfQgry6HyHHdrhfoUYx+DGN4n2B8uP5Xg+E2dsWBuhLb6yL
DfhDc4sLif3UAbp5MksnPczoffrtUAEtWQ8GUZGLECSqQnYjrEqp641obzTLxPKUkuybJqbuN3YC
VbtHk7fvN3aqTGc1mceNILL1HT3+WrO/N33Xb9RMoOWpVM51HkiryYYapnVmtOrXYbTgLy7dD8hI
7n5uu/IksG3GDuh+mlpAcEnrtkuQRnp56jS72rJBCY+rZkSXQSa0raZ6QwqsJGNWoOVTmNWbYIGz
b1qocLJVQKy7NKP4QjA674IeESi3T9qXak2qoje/+JYzItsVedgDww7CYLwv1FOLbOPtkBXj78Xv
ymILLP+U6IGoEJyM9Sxcyvi3omz4R12+9qvcIi19OURbOkDkqnVogANNcUzGYxaoBcZq8zBESfqs
WQ0skLqtv7eD/eZNqvGW9ZOJ0JoZ7vJqCD8UtGgnoDTf6wXzsWKYuysCI8ZlItsZ1M1UPE5JrLb7
KIKFVYDyQhl7DI9am0W+2erhk74e2DXV13ElcaWE+7dgYFmktyP+8TTKbkzRPwhfpyd5DXmI7QQQ
eLSDkgkuDTj/l2bB1Mg05m9GVeG5RSL9ODl9uk8GEOHhqv+Rouh8LesY97c2tIlEULw3xGtRmB3Q
J2MGevGfEQoCIxcF4KZTFyh5FK3zaUQhrotx4zwgGVV9jP13e60OowpWzxocJEtQ+yCYo4MGzxMv
jFE5V2j0nCHOmtsxQrBENsg62WppbHOxbaUPcNg6wI3IV8TiPHodCHHXMZPv6py/tHWtvFVAuw7t
YupIUxbKJ9KrgeyA3Ey26evMPMuRYQFUJ+qZIDAcfxGaSn73lyl0Z+XMdpnxmNqW/khEctxFQsFL
/D918qxJ4zpYwxm72ZsH+HPsjIZ5cvlhMlYerCbXr175JgtGyQPCF4D+jlPp/OU0c59tWXfnWxP2
2uY+ql7HR0Y1+O0cOnvZIF9KCPbBJwOdoEiuGB+oqIDWbOMvc9Vlj0OF7CgJfQLOzTLvnbp1trKb
G5IisE2PeXdt/T+PQv22fu/71lcMfXiCOzI8wUZA9Nuojh6ZpPO9vk8KEsXL4rIdpJtsyHJVRZZK
P8pBsp73i+BBN64hLsd4RDmDCPvo2h+qpX5Kef3U20fl7PxQohYjX82tvjitYm8GD3ydEcUoThXu
cACZZTxaVftrNJ/oJ+jhn0bU/+By0QXdsxTB9fXUWUXqY6txgyTMs42suzd0w/RY5Jm6aswBBobO
JHV/pKhPOuj7SE3ciyzJ+rVK9vKWONzfEr96UQL4W1U6qlkPnxXxAkg4fpWHZdX0SFHn3ckicFEi
AmE97+t0weLK7c+t1s2P1iKGt56se4Au93KUjYkzzbslRlpHtqpOPj2IwliTFgxtBN4eMzgu2Sir
YFoAtTXnR1myQmIMYXsO2d4U+ga43SlfjbUHAKWbHEB6IIuoiZL/WRvQduMjk+Vp7dPWShcsoYkQ
tuNO8IK1+dV10RnUFd3dseRdXhUV3S7Xm97ntSSrVF3/gmFcfpH9W36ye1R6mHXWHi4wouchNgng
czEPMgUCEyDF9CCe9ORqo5UziomnT5U/z6rN6tFMLuSl1A0vaHzG4EZnYevz3HyemqECXKkjvydm
xPWUAb/g/jPqLO8pO9k8bJ4dmMv5PJNtzYWzRygT4RbHs3dmmX9WaaUA0reVICY9eSAde8QSMHn2
Qh7uGvy8by6BbrPDq1HTYRSVbGWv8kyxgBvVFVZOus3XmqIuFzRGtdofegHxJ2ZpQrFEzpiSRzUs
g7ENzY1b6kRxsxVJfnCm59lbV0QeKnAR90f+YS5Pht4swbuewHBGOuLE/3/ygbH9uSqUvVSqER0R
XfzqDdEfcRp5+zDRvEMWKsS22A4zSyb8ipZ3K5nzvb2iGdx2OqZNxXtFSd9NrsDbLX/GWOKpQs5+
F0P5z0LQ57X21hvaN0/TXV8FEbYx+5Bop+L4jUGCSJ0B/oxRHwwj/x6iBEW8Wbo29dHLUJ88T8UI
lTyhry8xBCASEVtAzw6kS3S7NmQ6tuPYMy+refowAVv047K79ITjIyL2f2VWoQEYNLptVGr1DiVM
4Y8mAFNEowIcpgA6JV81u4dsVvf70EqO7WI9GlWjPnhImPtMTsPWS5rCR0/2Z9j/0RT4MLL3/YEp
Jp9F+xW/oX3qFR+DAEyiVz001PIFxiC/tKYqfV35iIossJqaaaXuLk0Zm3/kxScOIDuDT6bwoBpO
TvtDZZmwscwvsAHqE5BjdifYvvtmOhAyUJQx0JciB2BlfdMTfQHwzZrSS8o4oMNXOPTbqmCCncXQ
HusquyY2yOolIm9nZbgVT2W/By36hzIWxVsf/qy9jEBi074rREdZJyzXaiKAJJLVemLKmTwWZ4O0
zxU8Ju9kqfFnILwARHL8kadRc0X7dNwM+Vs/DNq74ZwGEJSBEsZvGryQTQmrH0FLe414mseyKa7m
Mp1K9C9flkxcRyR5txoUme2S8WWQ6B32CXjSUxIdvbrbOnplHsOyMWC+jM+9ljQsPrt6n9jYDw1D
/wT0Y2M28wgK2Txppav4KoKLIO36V2cpSVjO5bJBX7Y5xel4bHqwucgMkZoFvq706mEc4ZiVZgHw
FVwXBrZk+xMHM/WKNFHXuycx4M+cQCp0HWDOjrmN+9red31y8opEDWwQkDGyA4dlgcdg8ojztbDQ
TmzL3WDskQSsQ4R8YayZdTeD4lBPSPDBja7rRN/Wc42Ee4aFKqqenNbw3nL/t7ZFV6koSnvYt2p/
LCsCXaAj6Sqvosnm2wWioglSNCLFtIx7yB4FTF+z8bvOnNCQWNpT7CX6zurVR1Wv6hNA8oV/WOJi
nM7+eNOiaYdJx/yDScyGJrN4z228+sqyMvCZ/aKTrSMsUERBWDlbN87dv16Kqf+aumzgZqdO/EL/
jkbgaxz2vk5O7xhheLB10uHPquXrib3lqTJtrPwqXBzJwJfFapc5eI9NDluzc3egX+O3Ilnqbd4D
RG76H8JBrwOgroNoWFVtFyVxH4cmPIrFVV5DrP7COXnQjP69sFA9RLXja1fkytYJW748LJ5Qvhku
qh0PpPBJVGtt+domw7eoMTs8jRJ7n9kkVKqx34VDUwS83uxBiGnvJXwgokKvRBfWcKlLPiwtj9/E
SF5fr9m6hPE+S8VuIaB8sOP2LESJrE1Wvo+VGsSrS/yCZXaQR15FRjPbdWV4bioUFTL+jKo2PFWh
9pnoDqGatnlQ2W8gkj0MW5iL1knRlZiYfWYe8xiBh6arf8ZaWfom2nlq8xOFmtSfzHQK6jbfeGH0
3BWGdsCrr4l6a9PUfum0r2oOadlUE2RKJ7a+rrgmjh3tGmNE0jwCm9p44qhrLBIyN/vsGm/x+8yd
A6c9V13uu/YMa9UrdN8RlbsrSfdceyCLTdR218LqieYixYGtCjysLlZxp2r7d2L6KRql1qdRRjCy
CDk9xqp3GHP0Ptz2VCrzD89B+8nyvloj5GnLGI8FmSc/iUkXMzlPATqOi19iQhEQhp4O7Lxysmso
ueSifkjHjmewO5k7bLR1v1emcWPk2hdcQSawq4jXz663SasBF+0Mcmo8pg/yMMRW+kB29CEXjX0C
AiWA8Q6vbgbBgsgSMpyK33fNz9Swvljj/Gejd+TAEvMMGPuhgoWIWiv6kjZ6yWgAfLQI0yLxmr9h
MGpdJ6Z7/BLy5lBFrXgSMzg8Jemf437xzV7kW8GibqNDzEIQKnU2tjaCpRV20Gut2NZ6bCCG42aH
RrjRGYP6EKUbI3lYPGEdQ1ZqpzjJtFM6GjA0k2J5KNNsPBTYIWKOYRt7LY7ny5CIiMUstFbgMfVu
GEcdSHWrbas0c55EFyXbqLnUPbQeM7ZJpsI1RjeCJXFRG4gMoL0arCjIoMtU8uYmkHgrjq032/Dg
ni9x/d62h0GxcR4uUve9I2kfNI7V47ub4DbYAwMy5sHyMctVP5aanZNWD+WnUpMT9bJuOlaWaW2g
vLZ+x+Pyc7Jg+iTwWj6hFXeAk8E+gFNFULNHyZgJrPc7qFqfk933fpLF6meZWDhpExf5jGDT+zzW
x0/i6WzYsnr41Lxw8AUoqU/PQgbIWtzmMyp5ROBoVH9CIZuw10TeLFKMUzKzQsKJyiMg4YQbWUzj
Rb8WCiyiKflcuqwK4CWZYLqjblebE5OsaZ4Smz1xGJnDtcPO7dryXh8mt9kBOGOvzAS0qTwB1TJ3
rAtrbSJK3pOyNMpbl/GRjWYw2LxK5HUyTD2n0a8UBFH6yFijoCjZAI0C9hu1/EImUwtsIOM7VVVa
LNTbP9whJ8WMLgZGMaiUq8u8G9DSQKC6soOaEKk/aEb+WFuj489xZmwzQsC+gbWEXmbe88Tst1uq
65DV86Fv0/C68F6U1D6DWXzPkzB+IpDa++gxMWU1ivqIKSpqdsXyZJszE3bZzAGBBNB1eHiSmGIn
qw5pH0Bm6HaGawVRj5uEqRrZoz325dFbNPeEyRPiDNXyrezLXdeUy75uR1YUlfcFcPAGXYMU4gv/
/3AB8TvXbsxbscGGuCOkEdDayK2HWRL5YU6gtW3QgMGHw9ilKZShOETfShvzJ1vJrvr66I5yAle2
6JtNj4uYggYZE3cM8YGAAK5soRX0nnB8VZQkIpkeujS0X8bKI6huiV3bG5U/lgQ1Si9yN1kZ2X5L
ZnnbJpW9md1mOOH2ZF/SWEv50S3gFlrCZZrJA7VgCY1uaHoujBqQrnGekWXbDhZmJXA7aixqHItX
9ohmWH3QsF2KlTZ86PirIoxU/Wk6Sx9YZBkPAzIsSZISQp4dbdt1YbkvozgPzPS9tbX6KZon3Sei
9o2nNxnmMZ5P6FcO81D5SRspj3bV9tfJnhS/IF1/aWMEYnFv5I2r3inBhLsoCfNkXfNEtBtwQw/w
p2xQXyysKtw7moZHLVIJPvZ0rqplV+iNO34S07VryTZmoBJPUegWgRDuBUvX/RApuT+46qNJQGdr
2PPsa51y6rzyPY5t51x0yo9m4ouaLM24mFVdbNs5+6s1wO80+G5ssv6p7Jv0nA/j5Cvp7PgTfsMd
874D9dz3VFuchGqGaF+Y0DgHmNJ9GJ4K9Kw2saP8MCdzfEDl3dhPVRIk/WQFbczvpK90cVLiAQqo
QWB0nsqjOw94hLtlfUZv66o2bKkMoCKGaQY65tuAZVmRxcJ+aCZvOnUTiyetGdo9JNttMiEC6tbx
chBW3gKtrN66/6HrPJYbR7Y0/ESIgDdbgqCVKJGUVF21QZRNeO+ffj4k+7Y67sxsMpCJJESBQJpz
ftOWVwXlTB+rzXbvtO1XLcp032g0kzcs4+XzkJzuJ1hyyOy6or7Ya0y0R809wBiSFbzQ5q3K7qPy
4ugER0kle7V8a1sDrBzLgi0vBSJxM6PyMk3R1u69r1lYmJvOGYh1IFE0ZbhEtjairt10mQAZoteD
WYorPhyEWoLJ0ys/ibJgmYTNZnjgBqGHubNFqAaRk32U+TRtkdqwA8zX1CCLQROWisCtS6+eigkt
qDZkispt09g4yKHtlGRw/C5POj8K4z0xuOyUYsJnq7p9Zo3/NCdWh6Fp8mpomrKveJE24fyaAeAY
8yS6tuxnhUWiGXsC5nx4JV3dsmNVG52VPju7yhDTPq9sbZsAsNlELsZyyYuIJovlTTv4OQjJreWk
19iLzpj1NEGHWR5561zdDdDxDoujejB+ccpiDIdKM6T5rscCduntEimrBFdmnFV34awGreM2G+jK
2Q4DAUaSMBIBCkdfNczbgrpvx7uWExbKYd/Uuh5tVM8L/c5A9KoOk2mb6c2dn8olxuJ+J/yZIaCP
5/VsbJ0MjIwgKAda32nwNm8Qc9PDHJjPFH3ExGfgufoK2EBA7V3jDywpdrWFl2mNEgTo8LK71dkT
KFYSgR45/2YCQZ9N5rxRWUmbvZat488PZBbGc5RkVyWsF39QtfA5ao2vtkkefhmqU9Kn0RGZeHNj
KsC5SrIZlXN22GVCPT0PmM9rC+HwutZUxr0Q6lwITiltT51eAPKaMvQMRb1BGkfdqwp7lqG2mkdh
LaAgzDIftmgIXEMvXXZwNLHFTiGk9ovCTn3KE4AAXn3UkrE/TWM0nOTRZyFssz/lCdApODXM1A7h
dvDt+7nI3D0/bnUyMrU62cS7dt1SXmZs/0746i2nJGfT5sFL8uXV3I5kQJ9N+5oEI1JCZ6IX7oZQ
/yXSvOaU1sVH4+YEUApzbA5LjPELE/U33c1mDAr7+TQaPa6m+BVtSlvLURG2ig03wTwOCtpXuN1P
81KcmEUKNkFTGFh9+WHHoAK6QZRcn1BLayHgbJa+EpcYEc1ueJIFy1fWoXF6sQi770JFbU5Lj7VS
Nlr7huHw1Kgp2MWYZemmbsq3JO1+tl3RP+6VPJK3KV4sXFDncHE3BB6jfajlBTta9hnyyF2rEzsO
fu9tUxUTX5rCnsLxZIt3SE0VA12gYfrL7oKsrOckH0YhCs1v1To9dt1Cwn3ZamN61RQvCYqJf4zk
m4UEI0oQrODbNgx9Bqn1C9QvQ9leUoXhAvlYP07nMN/EaogWd1YfRpx4/LAI3U0SH8cOXqLCYg0Y
7GSc5DdAzIO8sLO8k7arcK423MWXh2jZV2x/Q2MTd4AokQqB/v1WFh5bq9EkXtO62gmgg36K4Jj7
lQOPrf7hLtkP4i4udzZEP23QLZfdMfViFXqL4ugof6tKn8pTsxayKgsTMQ8e8/Wn/L9Oh5X97974
xrW7eYwILhZ7rRr9erC/sjnp/dZEES2wFROBkSI9DHXukdShg6i601K6Cbap86bxGvCZkVMDuaMY
QPzt5l8R7tJkACdN6Z5wOYqPmZJj7PrSV8jS9/FwLcLqKWUcOOGXmflZlX9HSk0QKG/dTd73ymnR
X1pcYgmHK27gpI2yARhNOkEkyy2s84Kxe8l32iiuDlmxML/HzvDeoFO5H9YwgWpZ+WkSSCQ2jX6e
NUzu9xARnHvf8A57gwteMi/fPEmDxIi4EBAph/GolHbKq+POl2hGjMxylJZVE3FGD/GGeshOiHbj
0NkpLKsgY525NUe0YBRrs5B13igTIC3X0DepJ8w70pdFVaUnr1x+8WPjVA9o9WiOhbtx9QQZLVJk
+th5lzFajD1B5QrWmJ+whdhaTVu+qDmkxoFtlB9lCGv3mShfrISMM26I2PcWe4j2y5YsjEcvxI6N
CVVX3O51d0n/AvXfnMMiMf0QbY1tqyz1U4pwhqGVykfFMLtzpsY9Zh3cDU9hp7xYS/dzSqO9s3T7
AbDMHd2ocs8rUBxC4ugfZRGimJAo3/vQrHwktwYQo1F2UVT2Pa03BFUWR99FFb8TSfJLZzK/DiK6
Igbq/M4j4mnMC3qh2C9ZyPKlEEm9adT5UJut/YPIvEssgDHKUbv+QLDkRmoQjktfQ7QiWrItRZse
dYWcppObywEFz2W/kDrYgtI0tovStQHLx21Zjclerdd4h0dEqiDS2kW9fQHZf1DqaLhh63A1kjL+
GiqVDROcZIJ+Tyu1XMkrcaAa9nJrR/Vr12p/FWNXo8wNYZJsP3kYXNsTN/HQARqLLXrD6TVK0hxy
azozSAXdnGfnOq/Gs7VG72agvqPR1AdvaJR3dU6CyDMIqcLY24Z9FkwiEe8gBX9Enbs8mw2Ok4aK
3+E8qGPg9jnIRquMd1kzuUhgiWPjuWDr23A+E/gU28xETmkgg3zAm3fr4un6vfVGw3dSR3thB2Ac
mypu9y3cs3tsdrDeyYT/bpDOtbzkVzPzwBBiMa5emVWrC7l58Iwhuhp1SGhDiYqfWfUbWYGYHGlc
bZbG9u6gjbEmix0Iw/VSsKBOlxdCDL9mvTsuc9Tdx7Zzrz3CFnEBnnkemBZQwWY4kvnvjC97kjnv
lFxatvmsP07LnrJR1mUhu39++rPt/7yEPG0voRznQz1XjthTYDajxMwqj8Ny1FhEr3V5JOebIVbp
JOv/Ovw8/9ldtsniv9rkdWTbrHXF1lCracPeLss2QIIrJtX1UEVp7UQ49T+txmCyIFjPZwqQ3UBf
z8v646OPMppJAyqWshNpVJ9kUa3T7GjiK7mRdbOd/1NHuZlV5JA8lbMubpam8jq4ueEDIhI32Vbl
NqN7Yo572SYLFW66Go/h06Mpt9NXwTD2+aFu9LyjiZL9o02eKNqlIb+z6vyuF3+0JUq70bRBPX62
sePEhMk2Xkoz04LYrcTeqpDZLpXauqiVqV7C3IuZ+qbue+NqHzlA5LuuKtMJabw8sIvIvpbzwvZJ
zBuU4suvMYiLfWJU6YHECKxl2Iljpm013Ru2Q5MRSwmLZ7sc2iczyfYuc+y5sSeWSEuaHWGO7VO2
/OcCudI94i7vRZM5q7mHGihsuxhWhP08dlPCCl99TqfuhBhKfvZG1p41m5sDKKolMDzNxv48Rz+u
XL5HDt7F3GjvTkD/uega9St6a8U2Gu0iUBftlXRzzxazx+u3TCe8UOtibzYlmR4VQSZNhyjH0nub
DoP6XjsjgNEuXdkURJKy3AIPbwrjr6T6ZbR9y04ZQGMvrI9lNKttDnfulsWIFFRT+YNYPh5Ca1Mj
9P7iZflR1mQBUVjsWqjfW9lftnW9/u5ZQ/Mka0NcLmSYpueumz1wal20LfN0vBVRWECDjcdAwVri
JtviksUu4KiLrHl9jQh4nf9GhubvDsuETDNRSTAo6zVkket/4tGKrvIyXoWHhRqCjPjsMPRYHZhK
kx1lW817+9Qp4cXD+LWcsYmAvfuqLbl6UxD73zmuWMMTDNuyTVjxNS/IoMomqxyWc5SVP+W4Lpvi
cZl9tdL0vawmc1vecL79+wpFulN0gEoS8ypBrsBBX5MqcQ5Jy/iKZMt/QLePLi2uN6YWfvls/+9+
hPgL4JCGvpPX++w4aPF9IhvHzgaTQRScymckA82jMa36OTXWibJNFkOpls/dWohEwbtSn5dV8wlq
zj8nPjtr6eIcKl19/WySR3MWls+fbW6S/1a9htVPE3sbt2mT51InZRxN8d9Hn202sp+D13gn2UMh
w/ToVog6Oyg6YJhOR3E7qUxs0dW8excEgoKQNcNOVjVcVnAC6OFdO1b7HoXhCvJZY4Vr53iM8kMS
RYCq1+oY9dVxisGZINXE3iuy3w0vA9+GH++japJUP+gtyP1u7O33qWjGA2Zv9VZ2zqY2PXRNNW+F
CVd+6GznFDYsSuyU6JyqaBEiaZn95gwFWzAv+pA1K9fS+5onkLXYDe03w7RQSeryq2wqe8FqIq+W
J1kFMWX66WR9rdF52OoTrklWjCuR0sdKYHme+6axNDqoBYs6WS2RekF/jUWO7GwwXLzCYDjLkyGI
jrcvOo/14I+zwXtVVa/qetG0Y7nbeV7xJDvWHhbH4dx7vFh2tpFtIzNPELWoUHns7724GiDRMMVN
cmKTc5OrOyHhznV71Q3QRXzD1peDk7U7DHIysJ8i3heohbyJ8VpVTb7zlDrdZeOqezlitbHSJQ04
KUEJKutdSQeiU5n6BSsXZve5yN8tbZpZ5zPKYZiSsRY3nPMSQ3dGpTV7H5SJZIsXfiCFjP3EhPCx
15t7WaursXlzjCOjYxzYS713QAWdHF33oG+lyDAXYfTeTkSyspqUFDQa/aAVwvEjcgJrlM/xB5Au
QZyZ/Y4w1hobc1nO5/e5Nwrf1HNx8PStvbJQ7dULRRZ6djBM5cUomi+9rsQ74dbzC18aGY5yIl6d
sXdRDGiRCcljX9gVVEMdDUFUs8rvXTG8hmGtviUCpUkQN5vG9MJ7TlwrrVmrq0rN/Zk10EVrIY+i
dY1hl+azKET2aNKmMD4pxnBL2uxnZbvGocXC4RJZ6MPNLHHPeZ3/xdq7/ema0WWYcu03FhM4qbUW
m6WXdl42LMgLcthdB1zCwlZPR31KrPjrqGg2Al+IdzNpjzFA3p9ajjCc8pph4XHT7fLcaGqxKzXi
tIWSFAEAloqkd/yFRV+9H1yIDFHnRWizp92rOZQNgQA7/tlE31Wx2Huv1VZ0fuFuZ5UYYYHlHpbF
LkFbFWSsvej4oI7F29gnK7swi06yihnqM6kX7Qnmvf0a9jN5qH6s4WoY02vcmCu/LGl3oIKTQ1uj
EWIpxcEYUgwMMrs5EPRrAnOllbMzN24s/fnzCzlIEhRbQFBBopDoJ6mFR7jexQRv7I2pX0elu4mF
EchgqN2JUC+fx6QA9aVo1bvudO1LkxdXi93a+7C42rVr9Z08h/Spd+4xVN5M9q+ewfndjBzvjq3V
xsYe4n2wjPm+KOFGnpsQgiPWrPqypqK3eKsHIvfr57CVXW6FjjzuWpubvLq1XrqLwsrC3q5WrsT3
9/Jc71nq1cHK8FGrzPrajcvRVFMVWQv9kNbZcsnXolNHrGo7nXANtapvh93gKjZaRrp9mXTNYc87
5xsiOmgGyEZjPZNYzDHznJ9zvbEv6qhxNpy7JTBj7DIfdXlKFiQwsTgaLrLyuFRetxZJ1ZIwKm5t
h3HICUu2UWlsXKuJIAyhHCar5foHSALYfHqFPZO1AE5Edep0ei+uuhz7aH57VOUZramGU2yllzwb
/jKRBD7mRLwuw1D/XaCA6QRVatf+f50YVW961vkqn307w9GMDfYq9QYAOdIi61XijmDQpCcIBuAc
+WKk7rSLBsiUWqaKF94kSAL2sMxPq3+PbJP9XGxxXmTVrc1XGHdEGdbPf7YvdYt8UWMr6DKKhqVc
qG2jOYxgnFIUSVcAMIZiOWYVSeS1LTYZPRECEsA57O4tt4r3Kqyji6x53hyu0MqCzS4nxy5R9spo
J2yki/5NtQv92cbzAsRIB+iFHjWwVDbHd1mJGnJMaLUvT7KqdUA5IONle1mt5iI5hqMHcnj9JDKe
+csyxo8/LJtsa/bjJhM3WbPykRDriCaKrMZjMgW2uQai149HtlWd4GLYG1nNdMd6baDgypr8fp3Q
D5mdN6/yu+crzmuyEuUoe9QrsGjWtSqQ1SpSFx7NAqcX+d3sHBmkBCGotSavFofDa1YR4iWxTGrN
0grVV+q2OdkkCwgkzzVjtVm2B9UmMyRsLXt3JsboRAjnOwDic8NRBMPk1Wit5Q9xi4+ZSOjXqocu
QlI+uhfoum3wVC03A/uVCwiO7FCVdnjqjCXCm06JD+Qhi0OJiOeLnicfGfJsvzB+vZlzNH04bvWr
yNHILs10OmlVbL+4CegbYj/xryOJ+JYIPhsDTbjJJZuKBCSOEGdSpPtkWt7spTA2yHEC36gy+7lb
+nLZ5LXG482bOmT5iywU285eiIYaAKq+Oyg8+kMKA90dcQ0noDkAuAJ6DodORWOzh8XiddMZsPxy
bNr6R9VmCha4+fxm9TWP3fSqhY3+gefYz2JxMUFMnwdUz3eRHf2u+zx9iZMY3drMUXbQ9NWPyko0
Fq3dTnN1+z2y96TEsi/Gsow7Q4mTwFWys1C8nyzX1ZPZxL/NuPzRT5FJeqd2DhqIUbJsLqZRCI1N
TZKhwAT5wYuM9NtIkiibLRcoUk2y0uHFTuvJ2+oR6aUaIMCtLPdE5BNSftFu7ooE4xPUickSaF/q
RXgHyyPzCfA9C+oIeUzTAayEddO+bYfwyfrmwvq+jIV2M9T2BBG93pCFEju1JCJmIXdJ4GUi3quy
Nm8c42Wavum4fRjXsrPdw5z3yB9OAJQbnzijctAU8mpwmuod3HkdeZDQOP0E6qFeMiJgW/SV7G1h
FxsDtcoj0yMSm7b4Wuduc190Jm2a9BeHxD3gbgTXw7VQzCl6mrzk51wo8fM0op27LNWfBRpM1ene
N9GL1reGqLuSvNX2Vm1FJ2EVROXjyt2KQjU+QH7+wBC5+mOigkku6Hfc95hJOxHB+rJCHGLs+o2K
SB3GuWLEu0eLX2tQKrImi9rqtB3EeYJjaw9ZhJUO0mXyziFklRsyKhqwv+QANiJIbIwxBs1U7zOp
1cDTyXXLqoWQ4iVPvGdZG0AX3kcDMvZkD0+yyYB9sHdiu962bqrdvcHoQHkCIFprskkzLATfuiw9
yQ+ss8/RYGZm7RIfSi1c1T6r/j6HQFrNuLrKGn5MIsjcEPuY9eTEzoZ8dXeSNU/X+nusZCAEnGF+
tOn4YxwHr7BB8vIBWbAo2fFq5K/yA8JV5iCtUxU0Aj1YVSevvU72Yb2ashbTSOBPgTRwlD0IdY+n
sEQF6vOSws1OiK+mj++cx2Ppx958nxPCHbOl6fc2xBasaKJTlkfMdGWX/LE7G11p1k43J7Jv2fir
8hbjjZimPxvWhC1HYbxVU/UzShGakOcI0ao+4pTeAcSo+WZrePkpgzcGsm9h6OJUY9Hiy7OjSqZH
bWNrH5qvzPcVYJhmzrHHZAUBFS2+yQJxlDKo07AM0n/a9DnON6L2EO+29fg2iwmUV+ih/W3usyg2
7m7ZG/d0URj0wbQcZTVRvP6oLcBDZBdttI07E9js5PGjf9GSRp5QaT3Y68dr0eyAu4cIosNtq5Xe
uckiTVpGu3acjo5InFuHNvplShRo5joAtNIUsKNxY9nLzkQEoytacuxpwq7wQf22ATdoCgA2/329
pv9T5koYwOwHGIVlyA0unY69W9s/qrKtwwmh0ZjPZE0VbblfagB2j6oe8qkl34cAN15k02QspPP6
RPVxQRd32TYv4UkreDFkremU4dBZTUkP/qgsBnt+qQCHPD+aYEHi5jR6G8Mp4lfH5TXv0M6yZ93c
kNslU2yM4iYLT432amksF1mbQre9xI27L/UsTv2lXaPATe1s5NkyZpbPLJ3QWZsmu882w0t/e6rK
pDdU7VWL4Zb9dvqdNbXqTRY8Ryh4DGSrP9tCc3xvYnV6QtFHvQ0iTJ4azf7rs0PKPgXljbbdf7a5
WHV10+Oi7TAiWIGMkG9N9vykx8lrN3n5hTkwx9I8Pw2QIE6yhkmkrW7koZdFN60zu+O/2uTHrLb8
0XSh2GpVnQPyKZyrLNyGKKEDIQCGOm2VqgDSJRfTjNsUjuq9ScLqHqYV4TUvifeyLY8LYpUJEPOo
KCt/rkPMmOM8PMrOpuF+EyUqxYYJ/KdSsYLKGGYD0cfNvVmqW0eg8Bm91+ZepojcmpES+ip0ULwe
xrPTmwM3gJMR8KktiVSQUprd3NW5SV7axD3Kk7IJsxON4H3rHbV5rC6zOZ3tJhr4PUfjvTXH6uRN
TQ8qaBb5cyOqoKgCRR2rbds6zVazxALwKGx3pmI4z0MKRSMZwnS13grwMPvSGmEJH354Cqvh2RoE
iu0ROSl4CT/CPtlZEYIHqcVOp2QF4FVafZhi/JbdAgRbc1QHAXNCicB0q4O+7ViD+C2rj8LDW0fP
NwsoYR+rV4ikIbO5zPaBj4Fdb4JBV5XxBGLiXWuceC+YEAhwq0DSASkPg35WF7TmOk0xSC7ATnKV
fTbpH+y7GGxAL2wrQ73kfXacFUd5qvsKeuwwusd8gABnGO9JOyZs/1z2yaA98yFy70tuaaeZjDbx
jo5golFu8mLu4Ext1Mno0aQhWg+dqN161ZBuuoU5ks3wszpctaj1XlcRvhkSgz3XJrxHYTyZbaLu
FGxaN2X8sSzLGxmhbdxp1a60O/c85MaMl9h6+FnMIwrwtlGfES37AsJiwoGtG3aVE+FhquvhZSh+
cZnohNyKsUH3efQd0yBzWyraU85aNbcm9Wrg/7IZ63w5WwjOigiQSK5gN5jqcPLm9NBqY3Nq+rAJ
sE4ct63jiKfMbZat2ulfxIR/AIipPhALFA11qa4W8I9rrZvvShLXhxy1xidkEsGVMKcEWet0T1VZ
EiXRR/hbS+iLeh6eABIc+gZBxq5J/aKp9l4+ecfCmGsMugFE2YMZbQycpPxm6A9WvSICRa8F5oiN
OQDhH0g1fV+NNA8mWXKfuzX4wOF6H3U2Ing8N3arANdLu+6sUaKTAFwLLQl27L3BbG/YsG3UH3Wq
z/DqzOY8AjQ4KmvAw2ivckWtrctqlig8Rj15kCxCmKXAn/4Yj536ruffB1u5ZBk8X8RR/Cy5gl7+
s7hGfSL/pjITpg2aa+ppLmvtZsLwMHnsSffazZiCv3Fq3yii+KkvanESEyuMXOP9naPSh95ZIbc3
rk9vlROycgY0KZz4HZNaFpgpMVS7bpp9ZM8/3NU/fnKxFycU2EWEQh9gB3zFyC3ZzlEMEY4QAjKN
VmDYVTZrpOQLRIDCH5P4V5tXJ8LI5oG5fEhBrCBv1ey4oX+aDIuYiTA82QdMObraeiUwom8S0GXb
MGnvntvCMXNbnM9UozxGDeNgopj+Mg6tX/XEBJriFU1T9WmIY+2pWwvHxKzRgYSZFZtIF2Fg9iD1
Ik1nh6I4PWOv1QYiTV0fUNYuLsUvhcwDSgwxikKEMn4O1lh9dMiaM2kf+gILN8eF06QLciDqBD3V
Y3n8LFqAPMuVHUnnk/esK/PSTFm+wQ3gPUvUiD/vWCuEejtDLn6ZPALsjd7PZIXFDWEVps+uBqEU
qj04fDN5mkBe4iUNNotgLIBxFQ6P2RG8XjKxs71VfbYefgk3zBEoM4A3unoGiMEsAB6G+2jBplCH
ML/pNahM3e8R0mAM7DdoPeB8je0QdXZw+exUH6HpMlDLHoRyr2DAoqkKYpDoxQgRklio3Ptcz7cp
stsnQo25v/Qzomh59wJ7+Uakud1Y6MkfvVkHBaqH1tGx3ZMSDt5JSUP3ZK04nTrpv7eu91TFDLNm
qzCMZXV9WFBYwj702wgQdV/3/Te8Dww4wbYIlCqdn0e8ip4cgsflSiAWmX7PHPcM/mFmlT2F3MHx
G95fG6IbAvhSkgS60YebtoREkSc1gYpOmGTdKutQu3W5sVK72wNdLwHFeRagGyaDHWTmk1OQlNJL
NLeQjr1XVu8S5Sm1bZok+2ruzP3Q1N5fmfcGl6lXu/DnYjdbOO/Mpd4KkVF+xsbgF1YuTvok8Aas
1XbLTt07DADP9hY4UHAnpKSUkM1bD+HesUqCHqq5Zc347E3W+JqNaBQ51BCTSYPOFG9Frtjnz6Ie
S+dRtVn5H+0GilizWBcrZO3ojRY4RjcH6Fl73i4UoedHHuprGkOfz5Z5o6uCVzE0jfPSJKRNWX38
ygo9KEQ6n9QF+SaEoq5aIn5bq0MUVJ0nPNDlw8jujIl4LVbxHLOYtCfVbLrrOHTzpUvWkZuaV4nu
2sQsdesm21fCUSM/c/gZwYQdlY79Rz9krDys+CPNdHQOzfLVMiZ7NxUx+++1CN3nxevhoXVaErT9
NXPa9BSxPThloRNvjRICAGzs+GzZ5lUXBuwNb+KJwuoQf7QT8b0kGJXmumDOSGCPzVm/Cpxp+UFi
wOw1Iw1VGFiiaa1eVyAw/ymUnnzRgLZp6WGXYURIaoUVSI0p9zrCLPg1OMier4kAZdEDPcTSFMMt
OBIYYXpwrMUAGmsW48yOM+SzhEaeEJQ+8qCW59acX9VomaB2hPZ2QpXGn9cqMgWzP5j8WGbmAjRz
ogxeSY/05KKBLvLM8gwi4zDOMFKAK116s78qHf5PhZmkWx0DycWXmLloJfBb4M8CZ5wLOAWLe5ky
TWMp2OcvHqm5U9LWHwtwo3e8NkAblt+jMc7e1QIvGK/75ZYhD7eMEjhrqKBZdHY6GQ+U47nasyxm
pjAAVp6yDWVvNMAFi0pZKoA9Q5ACc1OYJ3kZHBvf4kYUxzypGLKn3tliVg08hJQCILhy8UsU02Kn
tHkvbN9kyHseNSi9DUABpQdYlbb8PSRHwueEAOshXaKPCCk4xEd3swirreNMENxXvBEA7W2q8eui
/5spqG81f9jXdOduzPfN1DBNggpMHeyc1RSSUAePs2mOTvS1LCrjCxLyKHJONz0V1iEbldtCEGCl
t6r72lyNB5Jvam8cEm+KyNZvvWTxjlFsXRJSaX6mI6vUqQXCfwaIcfvsmvr8pGXJ26SyS41qgYxi
BGV4NWmqQ3Rt0pa/BxTo46EAIfKm39kkvMFyVfZDOCKb//Sjo92B7bpIYyszGwGTcVpbcfVFNrTb
MrO9V1gAzos6vy0g+F4NwAg2poW7Okm/VCwMkK+MgVZWJFNldcn0nDVflQPQVJR92rsR6ycjA/5i
bQvRG35dlcMBdkT51ptNe5hgi/iyqqdOC964sfDKVNpnlsv8P11vb/VK/JptZd6XSbacEf54HRbA
3qZrpy8CKZcX0WoNmWGkMJ3ByQKrset9BQ3cELAzlBSJuZyvtzI13BGpYCciyViKjbNMecAu+sUg
zsEovs1zTOoBi30v7DdMy7pjvmJmqhVXF4GwOJq4Rq640caY1SPAiGhFkspi1uMPRTHCIPmnSbbL
7vn62jWnSnBfvQ463SYvM0oJ9Gx1kNNaU4ttuJtVg4Vh9Ja0IAXC+9SKbCeg89qdAbdonO4IlaNu
iOfdQ1dDYoQkbig32TC4iYOS9yq4IU/0YQZJcvoxu604gcuyloDFKt9EHso32qrhkh3kYboQQYKF
xb83NiVoX7fTURCqlP28QgpZywIcGoBbixavh3CTKtoaR6BVgMUKyKp8dZRim6oCd9hf5jCCYl5v
XLteUR594hNtLVWXQEIVZeO05HN+kD1jp+POIIso/v58t15E9tIidd7YTp5t5bdM0ZomAYvw2erq
txetupcKI47nQ3Ifj2A4f/br7zeZsXMoUKOWOWBZpPL+y8OELTIpLYzvZDXP631UKTr+M+t3KsB9
CrwzDvJPyq+B63AU1yPiJEMdYAL/S34umwQc8/VnfPzCslHipYqQrIu1kkY/26ZK7/dIreDJBOjj
gf2VTwO0WzLU05xNgao33yUeWBYjMOq+gV9HPBXJkbwebcyIaidjjHfbQCa9HzivSBXfBpiLgddG
/KI2EqK7Lm3v8re3U/dlJO6zWxqDYd0aY/T2WLqT3ipPmcP2r4vQbPv80cAO60CoW7GVP5f8NeRR
pbmkdeWhfAqsSA/JK/cbrxyKE76OHugzebgWEBF4NpR9jc85Y8uYLgARgDljs2suwb8O5acdHClA
IrtGcXocLtkAGsqOD/LvTW1LjLrdJl36ZZn0k7xzj7sEtXRTWtm8lfda3pW0K9n/dxriKysGQP4m
8hPySLY9HgdZl4WR4RjS9hEQTUQfx/4mf/jHoylvzefTIM80RD43NRj2rbwV8kvqQ8P96USp+0TQ
WeVa9Y9utQ1B7vJxf83CwUhWMY1dzmqAp+6u1UUH0zbaFQtE506fb/o6dMhpO09sZ7+IBSQwdnwb
FTonSrgtekJWWpT/6w//6zvIQ2yvILvrkf7o+fj1UJMpQJoY+lYOAXJ+75EbP9gAsqZbBpf3cXMf
cIp/vTX/AlX89x00SOOVMazJpd0ZUaEtQeJG35Q+V4PPO8wgeNIdF0r35+CiDq85JpY7+V2GsH7J
7EXdodE4LH6bY8c66gowj3UcWl9r+Ul59P+2eX21IBwQpVv5JAxJtmMJw9ZlfRD0CWknE4715+Oz
drDrhQ6m7o9IsB3+h7HzWo5U2br1ExGBN7flvUot01LfEG3x3vP05yPptdFWrH3iv8lIB1RBkmTO
OccYYgT3jdEdhtRgW1JsU6tD+Miegiv/53XNLD66PrHCTqoRrjAFpCxjbwyvtjoFMGqZWU70Nkxv
07QsRpIoLnUZ1p9pRjLU0dq6VtERsxLfLU9ijhT9RbK8rR+G6JwV7WPhdAen0tdiJMyHICuwl17r
CgeBmAvZsFd7GLqPyxu+jGVRJ4reNArltt1VBOntfSvYiTZdDHbRYzn+8xAUZfHURG4+RpTn7Kd2
UfxUNw/bvDDNv1MPsnI4+GP96IGVW8WEx2QxQW6tSYTz9OFQHYCmnspGdVB36FDgp2ddIJ54Z6oI
g1oP6Vg/WqwN2B9eVCwWo5ytaqATKUEpXdmcjSlWdezzx7Szm52ujywlKlXeyF6G7aaFYGaFg3cn
cAdDOslF6mNXbrwgf7CS4sODF1cV42B+nZayqFyGyTJWRJesi+tDi/ygGIwiKafpWuTUCPiSHoJ5
EndfnCQjnnEgZoVh17rA6tfiLQHVTq3IfqjtbO0tNSBREvuWAdXgLaC6d1NgKXxuWBNK8RE7ONCQ
cIpv6CP1JWgJd4fGZCvusUjEYw+n5QlEueyRh/hHOqgnJ9SSnTz250jPIShzmoOYZBRm7RrMbg57
7sbPvPkLoNW/AOUnR3FC8eRFjpm+ntAwZtD9GjvnjrycPccsu5H55KJ5tkvFiFgmA1mRrSPHLb9P
rXtl0w4A75e7mCcWM2k0fWYSOzE2rgFcSIBKwAW8EZessRJ3oB8VXfCtATnR4EXpFWM785iJxRbx
usV+sK3jQGAO/tw98Eg4igNznaAYNq+u5l1UoHgZPjdVmSdhsNS3Uou0nTi/+F2uGfTHWn0YtbTe
ybr2KJ7q8mhFLm2an6E2BKs+y2D6B0L+d4O2TByS+PaL8rywY3uao0jD9oEY/62SmCno/DrtrhCy
6wdC04qTQO10QVOcGAt/cj9J5ucrnsQyxywPhg/07xh4pj445cYAIA0thqWhcJLxEtjM4BsYArc5
t0w8GTGsPRnbo0F4sJuhG/KfyVx0WGb05UnOA3qa75ebsLSKnOjy/z8Va7Ue9NJVvE9ipSB+jCjO
a/GlLHJz5Rgg+8GCFmIGsdCVGvMgo7EouojLzksukUVhk1dtzuLX/htWP38oxe/8sMqYj81Te01Y
wAWHIPIYfOjF+hXnCKZr8ZqMGXQwa2/Qv8G1gj3Zb6NDVvm+vBXd56w7fUEDgkEaL57XcWKkihXd
kix1w5jgclBgilQIE5sWYeLvLMkcJSnKH9ay86/Pxx4kzrXP4HVryVeEp+9MvFTjGr7eDCfUD1v8
EL08qbYqH8XNFos6kVvu/VKHIwjOaw8AyNJZXH0pLseK3PIYl4blfJ+ODdKXBqIO5jDmTDFxQuFG
bJEoizePOx6xjZ/a5x8/5kq2CqRO/rCMFI9wHnnjdw+g/VEM10CVLYKmp2fgNw2UG2Kk/HtWHD1P
VQTlVAc7jzefoSAeSJFlC/cJEyIAHqJ1aVj2gKJBJEs/Uezcn51Spsf5108jeQZ7LO/MvJ6ZB7Oo
ddS0wX/yn/dO5OZeIvu5LA6az/qh1+cLfD5KUnBs1OazMkI1K+aVZfUgjv23uqWLaJ3X2SK7JOJ5
LEWRE8f9z7N+2M6I3qLjp0v9W92ns366kjdN+AjNlY0Pom96xdFwxldRjPNeVbzwIsGUAjgTGBGb
98nMtiRL3ZigCQr8jj5FrZGdO4npVpx86fqhRWRd3SNCCBf8PKLFy7K88Z9equUFWl40UbccJo74
n3WfDvu308+v65hO4P4sJNqv39gotLGsndbC4sO1JPNOdil/sFX8W/dPdfN+YjrtfAVxnk995it0
kXNRpO6P3Dj+WkwNYg8qcss3WswhS1HklgXZ0vlT3aei6Oe2EAa0P5USSoQoMwHy8XLie2d5K4bw
nBW1ojxiymZbnRTJTnWyp2V6J5gK2PhSlsYJRi7KYuZnLeRhUTISw55NR65n1ONaTA9Y/6FkrWAG
/gtXmycNU8aGIGaXLB8BYUL+thFPUiTLdCuKYihYYtO/9FmGwVL3aQgtp+m9KsZkYYP06uRR3zSW
Go9rsf+NCDDAXBT1z17dBbv5jRc3ZUnmaXUpi9v1P4uiYXl1RdHDkPJ3+hblT2cQdWMSETuhRLxG
y2Q/L6zndvF8liMrtErYvCVHA8OINllIPuwcl27iWJGIhcFSFLlP/cQkutR9+OOi5dMhnVNI21G7
EhV4L4FSoBogemAp1xQiOaYPV44iXv0kpi43iZLkIO5MHrVpchhla1UllnEQT3h5ovO7/8GY+WGp
sHQVOfHwg6zFojd3mo1cqQXpiRYG0KSocGV3o5PjjoHNRRlu4hWd7ZRiBPSjGlZv4kX+a9UqZW+L
dDaukwrnYJomxwiKYFDigNZEUlZ4K1dL2TU8Cf4z31jlE++wNRoIkDEhL5YPQ1W8va66Z4HZNnAA
BDLcNeKuiudSJkCZ1CJ7zkNwJgJPrk4PeKwh3alne+an2y9u6odHNG9d57su9iwiO7/mAc7J0dGH
rbjL4rJLIn7AUhQ39lPdvKsTLZ/BnEtP0bz8JdX31bWJtN4KGUOk4rzUfW2ysN9rEAFuVRCzFIGe
QUCaHdGZpNVQ8Z1pFjQ9U6vjEOapRhHaTaX3FCjJXpnOIUdlcs29sl6JXmOT9AdpzPWN3CYE6XVd
tqoCXnWROImtr02HAE+FmKJLHNk7OfCNdAtlEILL7Oy3WCWJGh6sY6V61QOYLHzNkMYCPE8s1ItC
+RK7/fMU0f7FA5TyBfxNuYE1roeVg6KoSyA8SiLcE2UPC0RoFvGX0LFgFtSb6xDChWARtrBT8e3v
HcMd73FR/QTveGh1JX/tUx1Vrdj9luYsyUt04E+uJxMpnlTPrTMa3x2s9Xh2XQ+Hg1LDjtN1K68q
y6/lSEwvW/L8RZVjcw2jDuFVAbRdcjbJAuiYksfUKOBvkuVNAUUwzFA5cdwIMRa3fmrBlISYQIei
gB8p+yoz89s4RMVN5ESSZJkF71maQiyMEd7IQm+TF9APuUP3ruM829fyROWXyIWGHAlMHJvJALyy
XXZuYRbCei0D+NRchERlGAw3dZIRE+TUHfvhKrNPRGrgXnMwttewfg3tENy7KQHoEtxdOfoGraZ0
FFV5gkg3vIuwcmUQn2kG3hrLu1ewYd9lPKH3WFKU9dD3HjsIGkLTIbQqNrmXKZKiaMiuhq5rbkrU
OA/jlJQJYXsmYwt0NT2WBl9N4rWSW6iidXhn9AGxub5X4YVxfw9RMN7mEtEcMP9ajLnl+CIwnAdY
ZoJ14dcreE+1raUY+mYYqhSON4LpM03RT6ZFqDNhrcpGNdWoXiEFDw0GCuC54+eXAqjdpZqSpcj4
3EcZNtQOaiMTbFquntJRj7W1omvKSSTZ4P1TmbWFtB4cUO6OH2NshtTguXUJGLXNvn2PuvRNw5VO
XDhwf94tHTwzkYlEK2QFLDHt+Bt351c/jdT3oYqIVoAQ59nrE8Ku4cF6GBV8ycYQGefCTtuT2ob1
IY7D7MYjUID81/KXqpcYXEmsX2WtfS5hDbraQfTQmUUF9FUqv4QtjiMLssetKIoGXKEv0K+n27Jf
tQh3rIape6jEiPKFxHJNx+HBpsqSgN0yZ2w+HGyk36x41M/iVGWlKzfL8Q+Aw1DqTKBF2/HBKTbL
L6i96I/vj9F83lIb64eqqbepDK3N2kViufWSJ4QKR4z2WcVe2dTPAC2qL2DP2xum46MoIbRbf0G0
DjBU0kPWNPUQdZaWfz4osp9lGz4uVAMJ1Ab2g8Viykog6C7wp7WXssOsnMewnYgGCyaLIzSYEdFs
3ApVl+o9ZJvKWhTF7UliefpUWcSETffH7HsCXYppoRfuzf7P/HfiKHX3ZlaCOZvuH4TTROQlg4M+
PWOm73SYU0RWJIU3gnBfymK09TUUkh8qRbNoaQB3bLoHAmeIwPPgucZW/x3+UCYltXwrS88/tGbn
wfHuF9/yfCfaw84vd7EKa1MxShYGa8lGLRx74LHyAu/STEkXwXtia+7+Q0PbxsjJvHquGW6BMITn
vE/QMJwSkRN1OrvsDFAAjGqhElToDf6PjuKQufdydNMjDvh/OSS2O+IrZGX/+TR1k0Fy+9jfchlr
4PrTrxO9xUWGLFerS1xPOArcjrpRg4CFkfIaTEkKwcRVFAfXhbEwcDvA63KIcX1qzmWYy1dLJ5FD
Qe/Mh6/Bj8zBoY1Vxc8LB02MQZJO1qtBKD7MUqL106GiKC5cwzp6sCACnw8VV/twRKLq2yYnQONz
w/SrhjwE7Pg4ZuZbjDwpkUujHZ/roYjPdh8QcKLAvNkk+BllvBXbKPOVJzn3u4utlj9SX5GfOjOT
n1S/vDVMsDd80yBdIB3k69dq8H9ZZa2eTUJLXu2EU+HMya8xbAavQSF9BY/sPYhGPfeubhaad9FG
pPA2BlD3JZ169uVr1Cn6s+IG2YsSHUUXvjnJk1xVwC9vfhkPl9ZT4ms/JZD7qd1Kj0qyZjWumLOJ
xpuKog9AUxw5rv1bjjrUS21slyCX4tfEKeHRVrR6LYpaW3UHDdXUTa4bMOKvTKNpvyB6BXWR0avb
AEDla9UiiyCD19tP+MpXQsHyjZm4+qFHMvOem/0zITTNu5F/H+3K/mpIdn1K8gDqJFNt3quRQArZ
MtI7JDpw6frtH88y63dCttTNGKIiblbus0LwGRy2dUe8J7nQr7cj0rDghf+pAhb5t/FTnWpYRMUm
4yXvnHKLXlsOw5yVPSeSYZ6quBng3G6zZxXE9Bek31eiUSKM7ZkIjK8geeWrqDLdCv+C3eV7Uexh
kzgqzhCtRbEMbf0+4qUTJXHGppOvMlxvKojoszeMxCVkhq+dS7higEWXLixsZnrF6B42G2LxoPWE
WnZbuJ11Ei1t7TpbXekMxh1qJ6PLzANhTPDaykW7BuMTnETRCmSTMIWgPYuiiRAROpCqexHFURq+
23zzb6I0tMmd+Tq9ayHxPW7vHfygkx7jpJavgQuM2HeRq+rS4k6gzxbaifYxd+qXKKzlM8EK3aOq
1rwqIazyRWRfRAdRDy/iLpfK5CaqRKLDchSYABjKRkVwNUM9NjG9R9E9BI52T/XHqsp2dmMXCBaW
W2jM87M5WNk5aADLTWTB+VmSSaqmsKGZlYdN6KCipZpB9eArFlLgg/EMQ1j8LhuFs4U3Mz+IIhgd
QurV7DXXeygptZZYgqmb0g7uCk4/omrSHnVluSZQvIjfiaJO9sDxrZ2K7+PdNLRzakvGk+4n1jWP
DAIspm71IP8eiJY88mlTrizrFNSIyNlTMiqxu8aCVxG/+0/d0kXkDKn+XbSqsv+349WaAJjGDB/K
fqxuvVQQLp3ZUN8R1aXzJfqdyu6L3nfma2X18AOlanZJfM2E2biIiYjrxq9tYT+Krr0WX8pAc97K
KpU3dhka1zh3EGApS9hS4IV9AY70U4L8ahtma5uwoYuc81LZffi9UQgQMzS7enD0xjtJphXtg9iX
n2BVKVfi9Nb4JudO9bPBb0QYkR7CwzhoB2y2Oay7ufHomHCO87pbEFsq6SpKygxmXDiqLjlz6sXM
/U3rquGphJz8b8PcRzTnSy04EoKfofHfyKMnhxvR7hP3eBFnCy2bSrMATlhY+nEuimbVUaJ+x6sd
zD09RX009MjYy2YHdns5hWHpZ5Pw8pPlG9I2VjIVWarOOhjE+x7RuqkuiqZbOzNKhvuAjsumreXq
hbdRJvTHtr6xdn6Em0f6UznPdhexJO0zY/f4ZNaZ/hNMImSROvM8o4+XNoksQCreuC2LoryFal0e
dK3oToFdG6j7ujmyBI0FPxbBqkx8IDPVHFost3XfQ69/iQJd+i0RaTlfKEkVqOIy49cQd999SbLe
FLNKYDtWxiffhBucJYr3AITa3icTqbgsufG5jUNjjzkgfrCBAhHjXBnYz5jITHf035mAvwE+lH6p
HjrIRCexwmYRHnm2/juBGVlt2mcPaY6q/tI2xCzDU1w9OzV7wqYtlAfiNhrCc1BYAndlbTCuue5B
VTU0qHprojSQ4+Q8Kk1yFjnLKnEBQoFwbSJoXdCv+aJYnfOcxs6bMoTSVW8dh3sAfW/px+VJFBsN
5rnUCpujGrYQUymsy45NTqhbVtnOiwcgfVV0vnxti9x9CcrxXTU89SZK4xQBbqnGg+jqKNY5UAz3
Lkp+6+3rOI+/6JnqvrgjvsTMqJ5yzbJe3H3vJtZ7yKdyX/dyvbfqzvuWqfuyK81vORFZSOYU5aHz
uuwNmbt1awT2F/aRF0QeslvpSpDne4A3mtZXVnPd1BBkeJxR1p2QLP0esqOBlwjiNS3Qfgu5QwMy
Nd/ympelQ6WV2qYwG2PXISl4a6aEgTFsKrSRN6IoGnDYZrdqRG0LyeozwU5c2WsKohsQHF1hu8tu
2pSYUPGebUm7plYxfsEK8NbkwfBtCKZAjxo8BzxQUO7F6ls4dsO3vgyMdT/VB1P9f/e3oVxa+ru2
y3kIT1tXng3h2z/nX+r/1/n/u7+4rlp0ILcdfaunRrju2LA/5t1QPqqWru7NqQ66jPJRNKRsfuc6
0QWiyOoxn+o+HcuXEzorydmHKt9EkRgT2tIpKnnHyEj+1snIRzupvlu6icY+dJxVWYI38PIHKakN
AJNgvnql7Lytxbu+aeGx2SS9kj2IpNd5Xln7qq6UqtiqfiRfvAIgHpOUKMDQLl/qKRFFU5MA3c/l
pNi0bNfgevynVdQvRXGEqIPb7pwGBLQtVfOZlnLMpDf29kPO7freIv8BI5nzHoFnYlDl6dFxwZKq
vfVlMFvnuwYBHdZCp3swbBvB0Qi+lSyWA7yvoIkBHh+rXNppqjN+hZGh2zecVRCevgLLOopr+Anh
fG1RG1eUsJ2b2yg4uqZzI17xoHLXXogbMVAd0LSdWtX9SS19OLsnXR2hqDOL6xh+BjiXzZdoEEkL
V/fWJsgKJHprHfVYzyHXqd3HxIqkRwiim416cJARi8YRThcN7hhIyC19xRIEXEzYl3upSNo9mz9o
8bU/hV5/g2Kk+xqEKMFHTd0+BFWrHOSwTo5uH+s331PRxJDy8TX24z8EHSZ/ONhHDv4k6TrsWEj/
PqIns9f6xrsVWVU9ZlOiySwP/Qy6xKmDpk5QpIqQDaPOb0oMLh7KZHnbOVlzE/1FNwSetohGDgig
QU4TTZrshMyjJdtGjx5kHVt0KeM7pEMIRBgIo2mN3O/QQStvhtdE+wJozTVKAFVovT5eLJvIYtDx
5tlKuuCYQWV8dvTAOGL2yE7OMHanpOj7oyQH+TnRMoR93Da4RJULxVNn2ZcoH9B6LTGSBE3k7sK6
llFgkMud7WQ9QFdIlyGAau/4J/JtHFrNowvbE7zBxA4y4xANVLTt09gg9YO4c/8cGNAjN/qqbXyM
Ul4mv1T4oNd+L2uvvW3D5Q3v6Ve0Z9pVEQz91UWHCgrqNN4Ugx/AhAV/HN8mAB9uPP6IKnvrokf2
hve6gtcmmLD2Y/BELOmfwJTHH1Kk/cDwC7zc8DCUe7a6S2o+zm6n79vpDHaIfgdxYDkSDz0bKnOA
pJMQkx8ZcYlqo393iDVgC5h0Z7hR+3sZWerExj9CulZeHWNooELmDWBnlB+SSoFIBvK+/hbC1sKi
vD+kuhQ8u5Jj3SwFNK0Qgvf1Fsid4XaHNu6GN91k76Qo3rOd8aYoQ5pBGyD3bwEBgFsv79qDOEoN
o2OpdcoptZRugy0xO4EICtmqTpHBhoMgh1uv5ip9gBBRdBG5D5Xm1CIqP7cs3ftE8BNygeU8oq4o
bHBoOPDWCYqBNyOvkXKspea1QcDy1LtyAn0FtySBbxu7ZQfSYyrCaOdshzpD53IqqvoAaEk3sqMo
unGprEAnhitEHgDJmRabgilRUx+9p1wf8nPvRAUKFuREsvQROVGH0ji9K5UQpS4lGuv/cNwIYVQO
QP2/zi2KHy5toSNwZCW0+lC3HCKu3wf5eErit2rw/WfmXHeVhZZxVF2wFW2qPcmO5e61zpfWY8pj
tpwsvJtFdhAlcZCuOU91kzhXw5AOUBeNN6epgBTWaf217a1ipXWW9732pGcARc4vXVF2qc10AA/4
2lNSNaADpLxNEv7BmPEAO0j4owjKkM9OVb9NcvfryGjyK3buswyJ+xWgQHFNlcLfQWc6riJdLq5L
g2hlgfW3n44kT1Zba7l5JUQG5ebpDOIQ0XEptmZvrayuxGf5n4t8OrXUR+CFVPc1JkYVwszpIssJ
RDHu5APOr/C0sTvJujS9hwAR0qEovkitD4REte46TI732JxmXyUjwkD37bkOpC+SSrF9sDAVXC0Z
4ZJQhup/Lk51KHV312BKRB0hmMoWXTS8IFPr0iD6ibqilJOd3qEKIIq1qaXbAFqYTRMOmPeL8kcA
cMHJ5PJd8Qbgb20+vFo5m/ZyqNyndEzbDaFi7aPahLBhWn3yYGuQqoSQuF0Ho+0OGVG1MDgGxOwj
W3U0YgdOkGkW7yw5uKWxXOwS9rp3Ga5dLAZYr2OjlDCsZ8kLv85fY/O2v0YmDCjGqOvf0BR9c6vY
/Jkb7knGkOnBhAOuKSojltIvWV6b0PdhZMCh0fzpB+fipmn2U6vC75KOlZrZkgB6ooYMo0UNS4dq
wYDSMxmT7sUtuwpOczYQorW3/PzsJ0ABRWuKhOfFbcdqJVrD2E/QvIRTTrQOtRnfSkn/Fk1nwuOR
PsRl8STaQt3G5gTREmvy4CGvZekWoiRE3jPG4EHkRCIn3vuoysVxqRI51FD9TYiOz3zU0ipbibUP
cUStRJ1V+dBN2hW4U8hB10u/5Tpyl1wrPTNP7qjSdwxRpQKJ9NRHTo6LyMV5osTK2bEb5SyDowKz
Hij7eIQqRjSIpLdhDVpLU59SkoZitxyjuNLPfMxhtvvPaT50MawQDJk4+XK2FpmOdWsN+WY+r2h2
45BLfOg5mpK0Rg5L32imAxBsOr3UlUAEQbB+OFA0zJcUP9BPZHfn6PrrXKeJX7BcfHAihqBrNfKx
8uvNv/6npfff8yq/Eg/ehvk3THdB5D782OnHzb9JtMwXbfLkIYTYFaj43qht+ZxN3UQHVy8x84is
aBHJIG6/yOp2A3VD98PBI3SVmm7HagM5tb66VlFQrEsELLwAqJlXpd+NrBrg0COmsZWPpu+Oe8tp
fhOWO2xiiBXl4GerRkhH6iZ6FA78YE7XHP24/lUmrrNjzXS2oTANCjXYKOYwUdk6P00JieywWUkl
EzlEszp0+LaDjbFC3couo1f2mQdAeC961TqrltcOXo/huXQLgoubF8XrORkwPxixo1srVxcrBH9Z
EPWEQWcbY93KdPW7n3UXCa/nkCGJOEDBkE8Ov0zC6RCB9z2AI2ab6kTnQFIeyzqS7nLIljdHz+he
uGedtQjyclNV17fApOLoOtcpiLisxqxLjstRHpa8TVJCuYRuqnQXDWDQvtcjiKuiboFyjk9V8VTF
enfvWAjVVgkXesqWvBsJGYG8LOSHeC9SjsgKCjnIHhSNBbND3a96oKa6Q7yhEd9apUcBbEqG2H0s
O3D8SXa2vM4g6p8kw1q8BmPW79QMrjFRl8LAsB9RWcNg+k9dM7KQgNJU3Reo6GW24T4kUwIdhZNb
xb02oWuKa3hxetYw93FKgljLD/ZgDStRZAbR7iFsFACGqrlqqa9M/Wtg1NpJVNlSocJL1o/IhVbZ
VtSJRFNdFTcRnI2iy4cGGPO0oZovLKoNNcO/O2TpUVxY1Ll+tzKdWtvUQ4nHevqRojGI5PRsmBAQ
TlUGZvWbZUmbzvPDxyzfZgCC77WiBI/4zP/0QeEeO0W7QkQeX3rEqu4isUe4/qG1MnZLXTy0KSJu
MPNHshRKQBpdDc3r5hQZkXHH2G/MxzaBuR0zF/Ujv67WaWqzaXNjNIZGI7f3cxmFpGJXZrG+Js6X
dj831PO0eA4r+2F0WB20Y4GvqGj0u+NE0oMRnL2poAXh36Q3yvcGq+Vp0ONpWwjeB/U/AjOWfn0E
y1E8MvWKE1lyZqJdEdwRvGtueTZs5hE15oFHrHG9ghW5esjKxHvUMZI9qmH2lLtefxbdRMKSTF0h
C5QfRFH0VWBZ3xgFkePiKFEHoiIGkhBd2cP1a0f2nHucas4dXu7xpGnNN88tYQmZ6lUraVGSCldu
aIP8F91gwDziufevogcrv7scKNo5GBl/2RDUB8lzzDtgUeuOglixVXwbLYN+tO6iQakh95RznDOi
KBogTNFvRcyCEeUNCeZYv8aVrGnrNmD+jVrjsvT1sZ0iZlZZ+1gtwp09EDEBnaX/mIOG2CDPEm01
C2a0tVUX7k5zNJjD4W95hOo5eNTrCmyoFmE/6LGH2lqMqNCkZSIS1i4jalmoeapjz2oj95DDkxAL
cSemPhfi4b+5qQi/3te0RssPbQ2H+LtJWsVFHPokcsg1J/ivT/WEEmqmEEaRE0knAiWnhE0tgZOi
EuraZu+oeLz7EMKXbHj258CrKc5bZtldvsnqiJmlZhc7AR+WhDUyUAdRTgTqodWTr/oEPGomJE05
/QS0iUAemQJ/ZBQQu8EGiVEA3t2TSNSi7kcEjsqJf+M/WTV2fgaRCgdGlUL7KJrbdgQhKrIhtDNQ
/kchbg6I83HawbI33zF7QIIkgmcktE1ciOIuzs2QvZwnq8we7hPkDkCYAV/Qt9KgSUDsmt9Do/9y
YYuIs2LfI/+1MZQnD13HU9a0bxa39RwgB7arFf2bP+jOtp+iaiNOkzlnZpxkK/7vcrdFTjwBfFj+
Vve4VxIqaWe5UTdl5OmHGqG2k6ll+dFkkxAVYbmS5Gbf6eZLzL82jB6EPqAOmSfMEFBK1uQ2hPSj
ZGzCEhDzBEpLp4hra3pYIpdA2rAtoAXhu9sqpwpmC68wcXRpOUx8UdxfPtwYIMrcN9OpoFC0lLUk
JS72fgxuhW/81BNf2mrGJevK/lT5Zjcnmh70J1ed7lwyfEsUtTgB+S1OTlpAOi6yqe20ylZkhfSq
yIkkstyCaCcHNowpdj6b5FhyrQCgw6LjXwdW7ljpMUggApgwotPfFIn4w0uxSTSYZRR0M90JwzRO
MYridmQCcyqy9YjBK02sYbM8GTFOl6LIOUqHvBUAXibvDJ5AEm0K+1sSo9H9faMb52iKvRfjQCTB
VOxwcezGoLqIqtw1EHfwbFYjQtagFYoGptTyfNss+xIrVYn6qJaCAZtQY3PWatTuGEHyBUieezrx
QxQ6MgYiEcUwgIVYCaQ/JUvK7owwZL0aK6tFFUUK+7NlZxsNma4664eVlyCt66NPvZHtgl2MKrt7
bD+/nLh/VvKJWJf1CLqxGYJzQOkHXOdbNWnBjUbXJCv8FRxlOErH3L+YxMJcPbdZ42+vVt2Q3BKF
T0TqFMbGgWX1LBf1mikjx4WOZTEvmiN0A9PWdpQfQd+rh7FDQci00aS1vtZlne50nDBEsTctWiyV
twtqhChRApfaBP8IYYIbPrhMGuGDrirmelAGaetKNbIwrbqD+x96uvFF0+NjmufY75AkCir9vegK
NAuHeAf9UrA1APpldXPxvVJe8XEEmexn2aYCkOE3F4hfiScJcelKMq5XL8SoApZqDSlbsOuKSSO6
1ojCxUSBc3o95mqHvrFdbXIoKiobW2Pb/6ksbozdOkilcPzYOhdviMJ1gMCWm4YyvKZIlAYK5upW
hvhWQ/98QDSzaP+ELohsmUiqdT8a9t6F60bK60Ot+twEeOgC3eRO6z5Y8arTiYvpXh17Ml0iBMl6
rPpl8eme5hZFgTvGMo9ptNekASCwRLx/00l7VhTjGv/jNxbP/tYewO/nkhnBTUSYjj2y9tTB5tjQ
oxG+yR/3Umc4RPZjDwXSAY+nfCGYFvUMGwUGOeVB56B0wcw3HoTBtmfLaG01OpxToJ586U/toi1T
9tdpBKmhWV9jf/xt0LhOKz6UBZtsyXJvmdr8LBLYkVRe0bXStYg1DR3+Rt9CMUcO9Q0G0UsWVSjg
muDEQHBvYswJmg4ofIzkeG3WE6UIXMurXq2/unwvNrC8rtBlRh80wYVjcy2zcAI4IcZ2TVTOAKOX
cW0KaZd4lfs4wLg+FvaPPEZVz5O970Mr7WqbjWCntJtpAdiamn8mVm5nOP4vCR7WVdajTaz045tT
YLDAAKlIvy0kEuE10oKjpmDJc0L5EcYFe60N8cb12+dBsXcI4RI+4hOKJeky3lZ2SFL0MyqUZjcW
fbMZ/DjfSfarL6XpyggTd1vGKfaZNt0ZppRdRp8TdjWWwUBRHrw+rKGmHI6N/J2dv792BqvdNuVT
FSHVWqLXhT1/azr5u1K30LNAkGRriB7X7SsRuRpkR6G/RsUzWbEaVNYj/KsrB8HUVT30ySq0/IOh
S/KqhbLLDPVXiMQKnSBJaL5i1keFvElD1FdsGENlpTkommfQNnz1nPa76xUlpE7Zr3B8G9UI8rXY
/0lwbrKp1BckFF9a4iXxusCW2p0dKFMn30bdN/YGW1s/NBYmM4KATVf9g/kGChPzPeyMW9bjtI+d
i67SLVG6qyaz+mdOD7ctqsN1Xl3csUFANh32yPOaqMum/mH4gXI29urnKG2+KQ2C8nI93PWQlX8z
TnS9GYZApNFx9OnM0Ckkkw0xwxAbeoyJdZk1EIKF31tu0qrMEQWWNOmY9yyyfF0p1vWeey9vYguD
P5ICZy3flYnhPqJtWG9x7YTrvrBezD7ZaGnDRCBBQxvHb2jcxxvFweFdlXWwqqrkK/GigBxr9tB9
FKCXRPSmWSIkPOnEEhndbyspfoXM/xHqNHtVfW1NGOiKIAJ33x3tQP2VSdGvJFB/VoWGWGAJM7/M
HgoL9z7tmmFnJzgLAoVYdjsmjsgfvDcFK2ifQPbXDdmTHBa3YjJUpcPkiP2tVRbSCx0/2CdUtmr1
Fbx35baXzAnunD+0frgKMhNryRSoW3j9MVP4KCTECJmQ98H1wqxpeutQOZZJ8GARiLHK4+z2/+g6
r90GtbVdXxESZdBODTZ23OL05ASl0nsZwNXvx55r/VNa0j6JYoc4iQODb7y1yKq/wrB3TWN9dgkb
r0ncx05e+ELNtwhVwIPCnr4WGeKrd+RdT5tZRFS136BAXw9GSiKPHDPfUmij15V+XilmOfmhoXw7
JBvF4YgQPTHWglIpvbetYJ7aJ2reoKELEYACBOYCkhmXz+WkbgSt3hsnttAPo1lJTE4zpXpz1Sq9
G70odq4ZYg+jEZM2nr/MS5/75M88xe3yXU3Wq17Nl9Hy9MJqNlY0HReiOTOL5LmO/knNso4VMdZO
1ZEzWOkwaqLbZWGITNsKZKL4TkLX/fuc1B9ulD9Z9XCYLDSNqnyJ+3zbocHJJs6JtO82RLIRTTMe
YoIDEbQRjNbmpp/V7MCV1jdark9S5c1823SVBMSdyYwjH5rQALorIvNj7qcPuqmLlZ0rz51DkE2f
6O9dkX1L4vSMZnrHX/aLbBddrBEsY7IbRPE0YyP3crV6qAfCyxNymMYMRTXvx6OgRCyooAHQ/Blg
R90SQEASptbtomG40GlEh6ADPi57+7cTHdEU3GHp2KbqvRRE/hKgvFKEpPJSLYltyg96X14yonlW
2iLNtXDdYLLc3XvREdBH2tCumsyevP0MsfyMPCKmR5M29j2lGNUJ3zASPpvYdJ0rsg5BdkCFe/Nb
LfpDpsq3gV+Krd9rggiDpM/8xW2VPSvfI+KyejUMNm99dNJopq9MPehTuZ2qcNNtO1luOt4WFgl2
/nCH0wpuL2H+l0QB2/UpAaXa9vSpqR3FYpN7yCqyPgcjg08pNzLh6pVO+JvnVChn6NPKqX21hv6g
u/394OQefQ6Xuo8+zIJ9IxYyqhtk/m7jqSeftBo9qBlaHgTVnwvnBowAsfElY0OrSSaaae0YKgLj
IRDsM3Yuu+WqOFE92jIHJCpYFZfL8Gr1gMpL7kwrcnjOeTp1q8YmEVAVCI6MInqqrPy37qd2VfS5
9Bt3oDES02Ebq7tRdR9sgyFyjknOLqNxb3RM2fUQfgw9190y6BuLMG+7G48G6B3JKZlPxJ2l5LCh
TUiUKNopIndfySBE6BQBoRlgh+1o8CbbvI1Uniws6FrhD7rtYvh3nNWYysIvHruCjKgxU9SNbpDZ
0LXJAwXwfUi2PTc4JsmL+6NOw3DQCCJjN2ZunbB/UsRM7KY7fIiepPFZSdC9DB9t526ikUjRLqGj
2M1cPwciaCE4coTxfqkqXDwMYY1IvSYCERhUtQCxzrbFMjo7SiZf7YTwHu7gw1j/aD2z8Sy5PCvy
ddLkIJSKhjlJhmLK6dIkDxrLj487CVUT/T1L0hyipPqjZDReCW2AVjKew86hqKT80kiuc5YWl4RG
I1iYOPRzlschavYWw2LUl6fRhTSkX4SoqyMGohdm7RcH0sIzo2tXhD59zyY7gMwZp5PjcquxZj9z
hmvDIHdziwKptCNHtXnN9IarQ3pWu6hncywmhvE8WwmHGczK0W1Eyd8Int3vzeqakGVO5L1N8tms
5FrTzYnBitKMxCbbwRruFTnVu0TJ7o2IgZxO2lI3y8AAmWqaRTLQxmOASdvorMIHEHq24uiLfCuy
UzM0e7HWcAVw0ih/gH6fSZXtQsuYaAbuYStPRU2MGRH3YpWjtt0uZtT6HYmYrky9dDGP7eCiTR1+
TeWOquVDQjFrCQhN4CPau6xeY2W8T0chNmrZvBOycDeUC4nP1TWi+aMRFFdProZZv4qfa2EzCaGB
cgAJVo0aMXdWCTGTSNBLJ0C0ZFINaUsvtTD3WDOuEPMzHYiAHOVMZ7ulb4QxP+mqdWhSrsCYdzgT
lErASv6adjj6eU/icLGONStIrOljme5QzjznKFJX9II060LjfaJK/IQTA9nIwn7dwqvUz1cI3nxV
SOa7ats80kPe9G6vaBuLwqOVayqPohKbkYDb6yJVrchBxQo1I6AOrulytH9kLGyKsSc68H2MjS/d
UuZNqI+EJWMhJdGQ7WmeE2/HRGi6nP2VgneAwYTaxBj/CjN+n8RkJGXGn2H15cqagPtNUpNYN4EQ
TeIFdfWSOKpOqpztZ7ScrhSXs8Q29U8Al186lOv9mMFa6xD3M1VFma49ENhX+EhlMFAamq9mlXn9
hnUCRuzrOsS+kwXCJJdWm6atrY0Oc0Bae0TNdaSn9G+p1hBH3e+VhLOtasWqy+vnNC+xI1l3BGP6
S8X8LHuXVl9AipWVx4GkcZzUzuVkIWGvxc+sud91saQ+Qraa03S42KV8tzv5TZLodplnz9K1j2pK
TNKSJRG9mC/CqTXJJ5GlBw+i1uJxzOzL0DnYMtLiODoDBEqjQmS776nZ02hfGE9h/zAIlahuMkRp
EKNxR7VDf4rLY26Kg9AsLt2op88JHqNV7XPNrmOsSunHiXpP4cizPtKK6Q7lJornhzg0R7SA9gVC
hQKXNCSzeXlz3AfHUhCJ6NcsvqKfvL5PGbAZMImvi/xUr/yZFFtqzldjO8A3xIFSl8cyfyY2z4Xs
DLeck15bx8Z6SjV2YqPGoXpSrhXdMjznrosI7AT0Q7tAN7g7oDkp7bVs1Dclz6FaBj0IJzL3ppAy
vJwYtMYevGjsv+MG6b1p7JgvujJnwJD2ymSqZPclz2q2Y5I2SR3OaalKXE+rRosfQx9C7ipeiDa3
bAzNc5z0Z7bjtxiecp6HwlNGsgFTV5939vxaiSRfh3qQCwjpEh8qHtRobdEDU4nhLSujK0LNzj9M
+a+5VutxQ4AraTWQVvrqlCDFRDpb2fM0cfc2afXe1JKRY7R6aMIOejimJNq1XTKUf+qQjowsrk99
FG8MikQ27jzt60z/yhUMu3FK8vs1b6jpv1EkPUOIVxsFjcqq4Ypfu4rN3tDlUpKyO5XzxiUFeJ6B
29FzNX6YRaSzVdgCG5wIOaxW2uH9y0OwkCT5qcL8oNoKoeZpTbNQaEI9Jd02JmBjhWjJXrWV/iMN
YqfyZ82ySxq3tA9bU7b2MoGfuKh5jPqnqog6Ja/7h7yZTyZquWn0+LQQOUyyb5Z5tMGSQrCc25gK
1/uJuymXIobD8hNJDNLv8Y9+y1PoUrGcsEZpFJ0Xo/3iatN+bgkjIWeOLnmjPY+t+Cz5ZxGJckky
Vw+Ua+VyXM+H3FRJfU/KYZMk7NNUZv+6li9co8hAENVfl0Nr3UZzwPfBgg8Rwbfxjlqh50zTFZ8G
rOAFI2m4kk2IeujHnV4bx3gF236yi4FpE2GquaA4o7oa68Q+z1y2qSxRocHAy7WJyBast2mR17yr
lv7RaGipCjQTALYPFW/eqpTGRckzIENhvI3wllokR5/2n2ueihsdYlM8RYu11XIGdBFRysfqxARA
0h57WEcnu7UZDITGJAkDWN27cXSpf1l4Q5gfibNyisdLLtipWS1+mlRSiyLUt7ilqGHWK/qg5BMB
pPkGDdd9ao8HaAWMfkp+EnnU+2wCD/Ka3Dobj9pnVDqf9tC9dConZma+0H3xqFulLyJ6CqkAJgWc
Itn5rmu5WrB1oRDfdob6NvTml2KP4Moo3TqD7rpUBYxJuf/bS2LgmBh3zXDKGnLAWQCQwV3Dm7X3
8Lp5dZTosJBUSKT2IdOtBeCu+66badPYyktOJfHKjg3pyYrBWzVRM4ScLUwxQ1m5WMWFujJFfleF
/VcpsFDEw0IoJfKndni0c7E3CqvzdGVgpiqR36sEVE+povji2s87uNoaKzhV9Gn1HRfxluCKuzaJ
N2pm/sROC07VwgLSpEqVYhLoc33KLApF2ybf1SOVqYNar1GFf2Zah1xUp6HbTNZpBvGc9ujfwpLg
YHPNr7Af4rOdlIiE5aFUNPKdLC1eYXoMpfEQ9lgowvBvKZUnnSqhyariJyX7IDOxNBfdUyIVNZbU
TzPZY77Ra9/20O90N3msJMw6DsCfPry+2XH+MWvja1biq6ZtgfSrir85kac5k8cqRZ4XRp+MEJ8U
q8Yruxo3Zj1/DPXVl6dyI1cKF0XgUpE9rqO2Yza/IpVTAIsX+8YMNKsmOgXwOmhC/OGaNFJkXXko
cuqUKvOhcKSAQVfel0ge1IYIabc86izhwnaCvqocr5CE3JX9OpHJW5K3wvtrzPrbNPKvsK7RWurV
pSCtsbcLFherpW3J7InH2y+lXIf0x6Nywqut1Xt8Ro+6MiJOx/mLy2I7S2IJY7pB01QF1BvKkbMR
zfkiDF+FUyWDK8ILUkpP9fplSmlKTLLNEtl7HJSflmg+8mU5j+R8QatZR66QVysjrU0ZfLes0GA6
UaC3qWfLAcGxQltUupwwL92RWrsEjWmsTeINuP9o9FHmnqNzdY2LOm7pdCBFHxn45AyErPNH1Yb7
MNmANzZ4yspgouMsLo9G/jKIzKdA9b6N+7d4hAK/noLLTMUUwhJ1E1mcKPgnTkseBiDib6Hdn0Bu
zyFB+ewS8KHljbamhWifi+Kxj/X3YrIEG72YsRY/leOS8iR6boxl8niTCkQqoAzgcb1lN/ZIqfZb
3aff7H6fcIH2O2Lz6VReQh/fy5tZH9o6fGc8QI8RM6KEAPUHBSKn1ShbGWYzWzuFvkVlBKyXzgYj
QxPRD6kcKrtWTuw1X6cCbHcZ7A192aVfmZZkTz+5m2IhimYRebYt22NZKRAEvMDayZRv9r2rGS+E
SEJnOy0KvsmCyEpKsqLJie7GRLJpJDkBbl/x6tSktng2g7krtDslh8FqcCLARNhs1JxYxZ6hBfPs
NjvsccmqnelgmjSjeFDmjtB4O+uC28N/niOGPuW67PLQt7FwEMRf69yresrG7aKiy+Da/jS9OSIh
jJsCC8ueZq9x511lY0nH5PRhgSNrAv2pbQzKlr9ns2gMqoMIQfoIsWdr87LkbReMTOit5B42tgCQ
Sf9Iv/Dn0OdXZxd3n0WRO6GNbmCHfzadnd6ca5/oyLjXdMjdUlVE9Bzn78pAoGplMNpbUvsNS4eL
hgm7CMMvIxWDB0Tk+MQGCNcgxFkt+ZssliWnuUvkdWSLlX1so+EL7e/Y1b/HDvn2zCIcDuGOJGYC
0kGseld/dTNCv81NPSvH5vrjkisDY1jIpyTJ967zQn4esYclzRJL6Y1zelhU66Goz3UqxlWay8cy
gn3OHWfX1gJI0z5nOm5y2/lpJ5MQ/6i5n838kl6pA1cpgA2ndi/USHpda3BFuLTA4yq7ox+j9Juo
meDwe5/hWnJZG7tyFBTqmOzetkYUC8ImUHaoFokEml2TiZoZNgmNUbtOzfrcpuPbVFyLFqd0DEKj
+JPJ0h17kjYi4G3VZKdsRC432NmAHzCMtRurb8lsH93oT+8MONmWPjSHDWedOCXLY/pYyJfQSEgX
ctijxZERrbBYr6aeLIepmjzHTdk726ZcwakGaaJqr5nLak12LLtbIJapoB9KS/ZiAH2xRnFij/1k
qcVrVzj5WmlFgtAieiNjBAu7owe4mVQPoQfL4FV0aFM7BHIISDV4V9hzPeqY1XX+x/qVbV0UiiHN
LAsoMuW79L0BF7ZRHetzwclfSKDKcIRcIUIFizuMu+wn9nAKvUtOmTteZlkajqbxScsJBFQNIl/G
qkZWBWBl1j9Z2pD9UsptPoMza7np7nSx64t+WM0RxFS3AD7ZdvY5APJxt6mUVYnoocureBel43WA
1t9NLC4r0MqIuJOpvVeLAmJFN7+qK/UUfjQgLJ6WKcyu/aEDs0Qm295FWAMHhpFLaHFWlhVg56Di
OxlPI/46D41KvXZLk5T0GdrDujbWDA2IX7IMEr6ME4ZkhCxoY1IqGO9WU5sNl4bOdL+j3ugayL8H
lz9GZuPlA7jNRKKGJoE1maXqXTo2JH5wR4gbEXrNkKjHXqqbgplyNds4p5OFxnKhnt1aGIFQh2ZD
QuRuaVJ7ZWXlOtYpbFkibg5RJLq9BG/PHATuaTa9WCUiU7V/hjXj/18uSH9AZMOkS+/yClidfSs5
talF9cq4IYuBFImmTA69DX/atID2tTEpmGLJg8zdYr30Bjdj2b0R0bMuzev8WWGNW8admbGS5kn1
UlqLsbX1CjWzqOY70V05oRY5DfUbaPjsrGWuzekTx7uxFjGnhSIFBuwOIJALjW2WZb4UeVt4tlaG
HpErJVpOXK916lHZVhIAdb0kz/nEj8hmLmEjb01PCHHtU2gOpkhfe4v3NtR6a5smGQImLntsPi+t
xV/cmPxI/EQgMZHFsgYlYznjq+maCIuz4kDU57SPqosKhMIZVa5C/ivrOOuI++5atnv8bK2eNxSN
jLDOTFk2XM/acurKS6NxK9i4Uy9cULE6iDKALDbIiNm447GKKW/BK/upWqJ/KPRwPabzqyFxXY72
+NyFeD2RAbVBSRENS3R/npKFg5Q/QUsQsE70VRvW4NvOcBfBoQIcujrBKNEMbG7VP+Q38xbN6f2o
Dgrl0w4OmNGhdqPEmNDU6Gl1EDqdspGBhs2SM9kMiVvjQsL1Xx/F3LPcTKW+I6ikWhgrTM45UWs/
U2R+qvrfOC0/RM9QbkFQuNncL52lkowTgkOHn4Rv8d1CtzZqjoMCypD0mg6TCbiHIseThGO2aPFJ
43Hdxcq72wpnPWgthWtJVh1h/ux1vji04wk4HWgvT9WYdNjnYO5lYmVfGxDsIzwyMTKf2/YuNcL5
zgpVuA22PqJEkmNH1bRRyIJHh/zYK7m6aZ17Mi4YDNX5ZZy07dKpoMJT+9yPMCKW7D09Kjtvkq7G
oJgv/PbRMe7699yCIjP+9DG5d9jtswnmrjiOE1IjtgPDBAEduwoz+7bFN36O6CNRKsqsKXfyZaf8
tNX4bkT0euXhMRvQVorhRzoA+nUKBI+68qkHFKDvzSX3t7QAP4znMWR7mJLesMag86lc3WuxPe8n
m+qCIk0viqhJzzdnTrmlrlYVUhRfG9nz2ddM/K4uf1VDfvWjysRiya3G2hNcQ7dllX+h3aC9kvRT
+F52xrrdPvAXpZxVcQr8YuZBTAQuYkM/U9JtoVLo3IbGfdO56V3VcW4bjR/xJq/m2kUeCAmuNa65
jnspT7WzNlDP+s4kaNsYPue5OnOHTZmCjZWosc+1VYkOpN7M6dWw27PvoLQNgfxS/6SYrNgqpI+6
6oZe3AC9xpWZ8BnASR5Vw7m0cOYq32Dt8kOJtrCvKtFO4jR20GzLVH7b9jWbRbA1ajuEdSP/FU1d
gshdunNy/WCCvhUoae9uT1l5Q5URyEOdWfy13bWCJpy2BfJHNLk6aynF6o7ikuLfjrNfN6zDYa09
pUOSch6orx3xEr6m67YXGVvHskxfLO5rlMQClxuYdtUVct2GbGQKiQ8iXbVT1eyaqXsa7XoJ9NRI
1mObnyYkY3DHsHNGmzcBFw/Fxs6QkSM8wdXCxDHCscbi0iemAnR4bbTdcBpr5yEveUPLJV8Vtdae
erev6fDeONz0nZpMlh56g9SxcxvOgPzAjH08fclBI0XchpZPB+3FsFAW1t1H3ZDkgqOLUahYu619
LmDE/HoRncfQug6xDo5QrGTmXIs25G/azn5ojT31hXdZO0wbgr9RLoYnd4mOkcVehW3ZJtPr2JNK
Bh6jyTuN/gGGnOmXJZfwKNu514z20gwZMIwVveQz/KfgvhSRIN0q899Ef3AaGtopMY3R78si2ig5
zQiN5vzZJhrNon+Z+jFcCWKQPXtWPbubWZ+N5UdMzrY1qMlO/2yLE3Qp8u9mwlur2j2zn0KJUTlH
e2nUz22GmKLn5NK7J3wce7dF4ROF8TpMWlI8Bn1lu+L76jhhECedpHN1wwt1+6CjvM7hX9ZjZO1c
JD93GBWftWvNeFQrsO0Vb4AtfrocsyU+ogrwdTOFDqE2af7kWvDUuk1HEVkgd1Y1n0cD9sAU4Xt8
jwKFVcUL5bIedKT7Y3uchywPkGXs5jE8UxeC9QUsItMmpDo2rxnN82tRmr/tMh2FGM5MqcQWx/ss
5AjOTgVBULfJxMDZfZ3O4FHOVhoLxtmuADkxto3Z77SJHvRielTmRTsOaIF0dMCbKtkWLSNu7xq/
emYMq9LqXpWqX8C5Mm4GvG86zswG0VPrxPseLg3M7VMXfX/QKItNY2feKH3v+t1Sea6IOVuSS04y
gxex1ldtQKzSDs0kt/JM1fH31x+5RZ1YOBk0Tiu/kTl8ZiL76tt44ezXA9nwfxEJ5YX0rW+spfuI
DEDINL3a6VMYNIOOJ71yIk8QUQbCAGNr8jaP7bhB+MQKe5f26TP//wf7q61b14/AC4BpAf07V10p
km2VGf1O3fTQ6fZvnfevztw9wkKEnp4q5OTbFGe5JEo1IdsBoV3VO/CoCq3BlkCSTeWBsxqKpWHL
r8I626GxJyjtSwul4zUlOrErm1X22PPZqeU+tTu7cbIIf7ibjTmwuYLKqAoKFu7QUt6MIfkj3KwE
eW6moFKRtWF/j9vf0u5e6ZkCjS6rcyM2WsidkzWddGV3W4iR9OPyS88ctOnTenASJHWqqOllwHda
X+tnlBmBXaj92PovhKazjhf3OCFJ80uNaASk10mjoul147vJXLRVmsTHulJorTSKg4VbLSubIuhn
U10jmzOZLqQ3lFagySkibaxuqGBpHnRemIQ1Lv9M3LVsSiMcnbQ7xhiv3aZnhQ/mOv2Nq+YaOtXv
jFLh76aVU1igOIy3bMKuHWizfNGW2N2DbHhTR/e4YybaerLLp7hu742BIghiqvk1El8WaF0d0HL8
3ubRytgKNdDlXjKrFFcZ2YFMvQvyb0L/phrGaoLEmCh3QjkVNL1Sr2V97hdV25fFuJGlEvlNxlBW
d9uq1JhbwYSTMuG/N5VrJ16OScECFMZNuVbr/i5yKG6PVGoXUBxprtKt3VzBrjy+5VO7bseOEaCP
7hWNoV+W1U8EodeklFG6kZL4yqx/Wn1zFmq/Ldx8Xvca827eZxZ4kIFZKCeRJZT3fWR81WIfGaya
9ATa0GF/LhqHSpjY3Ef3l46UT8Av0TgvMCjBRA0cnpa9waY0jhgjpkg/Y1g5x1I9J3JA7aHt6igv
NhrwgFVY95PuXqU8jKN1Q5HijNa1bvXXbkqeUFgyjpJDZfYjRo3SOpWL8Rga6YNgTdk49hBk7RK4
tXYXcifHLOoNFQQZ1ZTrNAWNpLEzTdqV3kyGj4ySR07EsFOji+kKUHO83EkVB/Oobey+ZyoBbHTp
LFjVSn4QU/sTpuNP1sFVpMtKax7yZhi4aLD8hdWbHls/yWT+DmNFXr/uG2peB4Tfw5fNBCs07Nqt
+AtIFsK+LlvAM+VsVMtTbNovqT1tVd3YNTGjqtLrB+J3sHsINDoDN0Szc4bV4U8TyrpRa24YREOM
rtiYDXdYVX61JbGB2ZcwBD1s2Q5Q92LZIHF5X70uoeu38yKCuNeeXXpYm8Z9j4erIj6JD4pESIHQ
jhaIYjqYBb2nlQ7AXTjPKiluQ1idCTwaUV6Nj80IFtNHmGEr2zpiHKPQLqwfCowMK3eZD+Xg+sli
0qLEITAmB4OcFGhWZ2M67YNhFp9tR1eZotpk7SNIU8cnVwAvGy62AtN5lL3GwGb6LLkw0GQkIMMV
zxkFndhNiBczjfazVAdfQaXa0Bo6JfrZ0mw6Q8kNTMHchzrcXm958AKvS5mZKxGXeNOx+oSNeWmM
7mS2k+PBNbLtprRupTTGfT5Y3bpE0yMdlI9Tv9cH2OAIOqVVvklyoOoRbHUlWxIk0aXqNv9aCV+e
5xr7UnsHBM/amGg197UlGLThpVCBwEhFujrSAwVjd+daDCUMihK3ypUGJE8qIXZCjWbAAabfsPto
HG0ztOIw2DZ5KDXNkBlrNoEWdgWgOfRHWYv+qFXJcASAWKD1pLJFPiJXnVJPu6IT9UMqlOyBbfX1
89sTVYf/kZwibptWSBZkGEea15pqF/znyxyoTOOaWsPmfHsKOQA8hCne/32RVEYp67gzrc2lqx/A
YZoH5GKPtUp4x+0pg3rXU+Oq238OuB6VU2C64beN/X9fCCAdl77Uld3tOMTW02VqqK+/vurtA96S
bYyhEtqa3+z2XGd1vYfCziTG5b/P5YnjaYT6nG9HkN01o3ZJAbTNTJ7FNP7nA3u7iyNKefc/zwtm
A6J0JITWf4/XGosUC3GAJ9VP/z6dU612ilAY3V709nxezVRPxeY9e5FNrTfhfUqn51MTIpyqatnf
3R5abpVdO+CWdTKlw5PbRvleb8ASy0gO3Dl650IHgpdjv+m90p6OUmXxvX3r3LqdFyHW290eprmb
BhgbhP/PC0ehPNBVCGh2/bFtTupcpv1z6O1HOW79CusijrefJBMqG5fQiQAkOFwOTbFlO614t4cJ
ztOjdPXnolH4PVT1bDRa93h7HY3vBMpom8PthcwSUV9TuuHm9tU+Nb0ZTS+umry63D6YedNuspZL
i6isOPYGqyLrQhadd/syiubqwg9Mti0dzKzi12OKZIlRXUFq/fs6WTdP7AfKAJBC3/S9kZyB2ONN
Jaf8Hgr+qhyo6wsRdbZfRcn4kBGp6XekKjzObWN5Ie6bJ2av1ouklb/0oG9cd6Z8jRfy7OzctN/K
ySxXuTJUH6KtfymVxS7Zlq/OmBbfU11iG0yNn3JByJ471V8/MVEUcCowHJU3qjULx6LehxMTzao9
gFYhyS1IoRFWivyAamLGnZGjlyqI4UJ+ISL2Rr80P3lrX2wU/l+JTN+dMm4/VfYETG+d+67D3a6y
NJ83SR1RjeJqzYUyeXI1c5sl6Fq4fHsuymoslYvC8DM2zeX2BS3SbBaJsF7fHt6+0CaAQ2mUK4w7
vNQ/x9XRtLaQmPm3h/31BSpbd9bj5JCo938/g67nCvk0PJopmyr2ltZWN4qhkUJ8Peb2+i6cYDA1
5vjPr3r7QtmFQ1B2cFq3Q26vPykqOv8xhu+vGvRsONK3y5hRFwkFeqYtqNgOjZlSCVrHRy4zZd0r
U/pIiEHitZrZfxS5ctLNWkZwxJfFCeO/pjA/EXi7r9LSHSqQe2yz0s5BVdxmr5SVsbd16WzYvI5c
/4UOL26MbzIc38yKKJfYXOMe4B+0ZMultGvrfbL0yosiuTy4WlJtXKsgbqfoxjvU/U5Aa3N4pta0
840mU19QFKYEJsX3jZo9lIuun4y6IGjBsCTUBFzgkMXNiRMHoiiqslPG1ikwyFo4ZpnIg6EhJSUv
IbiKTM7HzDT6wChRFZQC8n8QWnHUhlkPSLaJjpqrWwEXin3IMowAFQsuV9ldiegkqLH2bw0zjS9M
I4x0mm19R/kduRLWT88+fNX10fxwOzQxFwVU5r+HTmP3P4ca2JwfVDq+g7E3WX2H7BH1VHqg+yyQ
IdmmpC0DZ9yeA/AMxqaW8VpSF+rXrQrrF8pLoXc0K6fhstaTRV5uH6iXtT2DOInN7aF2PU4bceJG
Rm0GNUsbxd0pWDapPtFOT5rpn++LU0BlRw/bO0jwn4U2P4KqQPrR+t/3tUvsDT4ldoPOtqJFBY2l
xAyML+FikCrsI9qZ1rfnZOWEF6Z7NPokbsIJcdztOVsavpyJZ7o9knFYnIgo294e3V4If5q7TWnP
Q87Ma9w+mMIMKW7mGvr3OfScLVSupe+G/zsO/sPXibY7356qXack0q3dVi0V6lOe976qS9QVACj9
RkkF/zvqIOM1bkT8mMqSgWXp3dnmtoAQ4Pok2GTm/fO4a1oC+MBx/zny9pDgfKCm64d/X+L2hcqM
+rMFpU7mtEMMjOzOWjir2xtwXyo5vwQn5v/nyci01K2iAfHfvvF24O3D7Qv4UKGDr9+8LDXy8cy1
dtF1A9rErXEawX/OUdEgayE18APUsIPkMat7vSaowlzw41QDhKNhl7+lXrmXJMJ44zbg6bfnC9t9
JO5DfXSv427TYItR4oHjy2pf1aRCmTNt0+FcNuvb80PMjkgO9Sssjk040US9agp1WZhUzmqxVPad
zdm0un3azzSXltNIlLmp7G9PtWnGV2+P//n09uy/Xx9djGt5ofz9z/O3h//znKk72q5osrV0wFDp
vZr3sT7/54Oqdpdk4G9dBHrxIrbNNy3FfKDWWf0Bafdjitr6VOzypde0ficsQwSOlsZrtzBI/SAD
/kVUGvTZ/6PszHrjRtIs+lca9TzsIYPBbdDVD7nv2iXbL4Qsy9z3nb9+DimXZbsaVTOAQSRXZ6aY
wYj47j0Xh0cqbNpTT4PLVMbBE4mXhBrTYKLKUNaVPhxtKFvuEOorVOG0f2l/GYoieR1yoJ5NJT54
RqWiIM1sRuydcuiedkJrwYqqlO4Xaqd7OzdJGVrXWLtskTznjvaRfHLlFmB2dkwFmMHAGhEk9M2m
SPL4qVUpog1KrG0ULFyfTHfJBZJ189SWXn7QijLeqBjE9lnjJY/2MOyZjEyftU7PcD257jHx2/DW
ld7X+b8bhc1fsOizKytL2ovrUWXopxOm94GCkppWiDYwNT25BSf5OQRJep4Xeto350I2yGsNG8SB
wii9QCB51kUg+8V8DF7O6SUybTxw8vht9fsl5sOTPH9KkjjbvV861pEFS6Wt102BNaDvxz3cFucy
r6URBjSrBXs/r4YlKhbkqfvOri4WBcF6XzEDgjpMDZZZoZRPQ0tdNUxl8dEaqVsHfVw9Z3HyhMyj
eyGi+dzQH32tWhNLVuqRYJ+Ni8zGJrBQGMhP09GOh78l6VHI2J6c7PYJPvEan/IEl8usAsKc0PJF
QLT0dl593xHFSkIOMjrLlunuq+BRaYkR1wFSn2zTL5xNlSPx7Xqz2vt6c5jX5sV8iDEdN68Wk7tI
dh7zZbV1E/Sqsk9tfF0JLnVG6S0QBYH5ahVMu+djSsVVl3HMnGhpGBzDY/WFIb1yeDtFaPGyFJ5x
9XYwf6eLRrKEURrWDYYhLvL9/3g7v3OTkjuL/6NCUnDs87rbLGt02LdelKS37jTkCNQSrc73bXbV
1KuIKTCkOyDhcK6I61K17VMhwvKEl+WJMbFxr2KrgjdmXueVBVI2RE9ucSOe5p0GVPsVOpB8p+bo
BOtWz7ephd41rnXvIXAza523wBFE2OOjwt5JeE6L1a1PzPsxRmXjZJ7yuqG+5r6mLV1SvayN+4Rr
rRHIRqfe0P1VHsYYiFAK3DGbue651rVu6MbdWLpMnFqCESYmO8bmQN11WYeLea+lU+kcass9UZ4H
MBoE8SWvzPJioVijhF4GnwsrOZRpaDyWem7hqfDAgYxJ8JQrTCBMB1g/n0kttWJS3fY/oxd5O9Ok
xVrmQyWuqS0x424V8X0X41AC4BnchK4LN0qrM0oksbXtBlMcQ54RyGGShop2mJ1o3+rtkKjWRfL9
rK0o0m+ymPi7QFWs+35CFsHjXRSFtLdV447DIpkyGBpr0M6UOmMmLqFuTZtSFPznfFq8HVeXMiPb
Qvl2xrynHgYSkjvpEkGIuZ0a9xpFYnNr6o1/l5swKwJAb+t5dV5wgLTM5pae/eQCAjz0fsC8jQM0
yXQgMyDd3nUaSTJt6x3NNC7Pnd8l6yiJ60cRhC/zn1rTvwZG538JuVeZTB8IupjOsUEVHeV0Tmwx
p1CGsnoc9al80LmvMn07J3VibSHs5Ns5hYkuJYrTI5Yq56jVg3Ok5El9qxMUJIow9TYRz4aSNGx2
pfOuX1/SCdZXShNs4r5IGkIKJD4+UnUXFZ8eyjM56oMHhGFhqDbLdNrwvqjjgABgVK/3I0baddOT
uF4FvX7KUhGtAyNUnjDJX3XchV+MoL2WVac/4VtIKYtXfzrUTZqruesq/f46d4Jvh/5yVTmqZKxn
RcQ04rMoU/1Bdcv83mt/WAnaZ601xdsezflhz6/n5E7ebavSRYQyFi3J4pXa84zF8U9BVJXr+WWk
AQQIpkXuhBAm7SsVbtexjKbx2vwyhUGrkKn689Z5HTJ8eRh1pqydQTmkhnfEMiK3MaXiA1V55TBv
x/jO5Om8UUt6Gy7ydDRFPyddzEc1ptYYu/mAat46v5wXhW1QK7OacJFDzvh2/Lxn0LxPjVP6x4F2
/trjp7GLeybmtKRIr91US6/nV/RCH2uKqYf37b3raTtbp3A/n/rzsahNvx1bw+5dwDhowA7b3nle
GIA+uY8SubaKBHZJ3eD9nl++H1MNlDt+PWbebaoGsJaWYJkAmaF3rwB/P6ZprTI/Pb0UCoqv+dW8
qDyeXciT/MX7tlbYQ3F+X4/MMdqECRyz+WQsjpCafrkO05UUaarKpLmyqZH9cA06TtYyHXoVfU2O
VwtcX+sE14AM0mtP9dPrIh4sPOKuvnIGkfy4Y1e3APzet+a6bq2otOqr+cR5AVo5va525XTkvKHq
0IeZdDm2+DQSkmaeRsqNZ8IQisW8ipUp21Y6pKV5VUgsowpezdO8GpjBigekuM8dIa6jRN7Pm7sA
dmstyZALh3R4qjRKvQwhrP28VzHUK5I0xxuCsuVdlY5vl3Zi2Ry7sMnhKXESFY9hDVeI8ej0trQY
mmBmKPqlI1fpSbgkk/z53crp3dIN8zdUkvqn93c7XzLi3SYVgOYCl/52JqEnPC42deahi55g6W90
9Imn/r5aVD5ONAcJzbx33jH2MS37vB6r6cdYi9PdvDYkxZGmEotPrK2dkL4utsAguIbt1q8q5rPX
fWUNSJn8ZOkCKrhkdIWITnINyg8l+Kz56LcTLd1HO13YU65HcG0oVXCN3sxjaNHdRORfnADIHxul
t59UwX8/OD2uI8e5LtrooZo2pw4+mzKinF43kf3U13q4ZCI+OM17azMkE2OIHj0N9XQtidjpO8V+
KjGNbdIy7DfzWUJ0TEc2YXhxlNh5HMPT/F/aSqueIL1SAZz+KzcMKeSWqbKdV4do+DiSOwvDqsrv
K89dz/+lU1Mb00aSr5s2Fo8S11gU2Oc61ql4qCrmYoKsziRlW+euMKi9hJrpoguVd8MQS3BD33f3
ChqG91PGcRxoREHsGzxadQPXid/eeX7T3hG0xNRhjDjU9VgFeUOATDc8vx+hNe5DF+rxeT6e1JNq
q7cYLefVcrrgVMWdrjWf05WJsYQp4mwd3djWzVBe9Sl+ezoASO1LhV+rCiSz0U3vi3/T+G32hQyn
BJ2gN2UNSNy2Y21j9O/CB8OsPju6kn6JXIH8xSw+6MIo1jVkwhOzkeY5H7WCDCTH+hQqxWo+tLCp
84lOtW/HmGy4QQ14khhldzvmTruY/z8Tk2LcmsWzmyNVVIqezpgSGccKU+U6C0z7CeHAeT60DsXH
1lbxIApT400xozN/hsztiqXFOOqPzxAxhnr7DFlCn2r+DCWuoYcgLT4j3203bhHJTaxG4w5xQLIS
gD0e5tW2jNKV8FXxIOvq297R8fQfVtVIFDuKRskGtzN1El0JH1Vy0lfqoJYXxPDdvtCiagc2GY6o
EsQrC27eh2Fon5BAy692daxiZXytC5oJIOQhhnLOHh23vFTMZ2YNwIVOT5+7pPC38LIS8Hdxl5+Y
mSMyanr1y2oD5JmYYVkvGQdwdFF0A+4IYqDdOjEvsaav3V4JTpSN7GXMvOt63l7YAi0QRuf0pBvZ
Oqs7IiO8hjN0JyD4xenttwt0e92SpGppU7yeZaknKdGCTmtF6KHiycrhbWdb+tq6LFuIBNOO+ZB5
r9OK7EgBAYp+SIEKEtgmLj3jLJnfPJvTYl714848joRLzmvz9vkILaF+RNHHgkydhljfp3O7jIwj
30g2Pqk3yxnAjtP1IQf0fxd4CCYrDZ3FDEK3xurBdOzojnK6/7Y9j61lo4nqE7QN3ObtF2jjPMOQ
v9x4uXR3Huigre3H6V3UUeSoFbX9onfqEgB086xCbVqBcdQuoFNJQGviYNMXSvVYqtqDV0YdSB2C
sobUeTJCMlRCzYpOTV50ZIDoA9T+wbtmjIEZO/VusJV3J13U5o0xLaRAt2hkN0MYmBNRrDkjwTzi
/0NrWcqo3IuRbsX78U1VBRu1Zsg2b5tPa31U+EPQJNt5dd6hBuUr2Hrj8H6YhZLKqrLkCvOmeRMX
bnVlt8ry/QDIMnTNwuHl/TKVbhXbesTUN58072iaoF9Fse9iueBC8zatTnvCroNkP6+2mWtu0iBH
DaGSjeN4xpPNkO7YOYgA5tVqGPw1pBp1N69aUfZQU+66xkzl3uFQ31R1Yzzlg4eBzbnV+lCeKV2A
4PfUr8iw1G1Y5gxp5m3zIgjS6oTnCtsyx6pjpm/cscz3dZt+RAuM9dxxxUpT7fC2G1LjWorPDXML
GGeIq9iDMcPyOu3Myiy6VWWgrlSqQ+t529sON/+oD0I7zmugFI1rJ/08Hz5vCQxN3dNp/fE6YZyp
qCJqZV1abYuRtK4+enio3q7B4AK5djF+xPxiL0uHynRI6V+bGqAA3uvd+5rrvq3NbVUP5eJ9X/vT
2vfz5kbu+5HzedScujvRUaueGsDvR779f9O+CbjzH85zeg/1o9ftvW6Izjgbo7MRubdNMrQ7cCzR
+X37/OptW9FTMOtQNnD4++a0pKVfzOvV2L7EHsJ88hnObmJk5/nVvKiKAaaKiBsCxP7Y4Wpq0P+w
Lq1gl6lecgg7cijfLvN+hbZShrUWTuy+6frzYr4WnYJ28ds//vvf/3rp/8d7za6zePCy9B+4Fa8z
eFrV77+Z2m//yN8277/8/puFutExHWkLXVUxkRqayf6X59sg9Tha+69UrX037HPnRQ2FYX7q3R6/
wjT0aldlUasPBrruhwEDGq/nwRrzYk5/JcwIpzjSi4/u1GX2p250MnWosZndO0z9HaK5r52KtuUB
g7x2PmRe2ElhL9MSvW+xUILOoaNCSEC88cJIXsrR0N8WyahdJE3rgdow3zW0JHlBlZ9vFc1rFu/H
zTuouRGgmQUgk/OASVEj3RWp3Z2NNOnP8yv9+6vpCMgpKd04dKc+Q5OzK7R9HTTZTR4gpXXl8MOa
k6p7w3eGzV9/87r46Zs3pO2oGukylq7zB8AXYv/8zYM27AkwMSLCukqVUiyG4b4d/W2OWHOPoc66
7cYOltpQJi9dE123sSwf349wFTmu+0YA+PDc/DAICrBB38fZkhjBz0BGvNOgZ/6doSakDU9759V5
gUL480Aw2cmXqn/3fn7awY5bRpr2We2Of/1xhfzTx5WqblvCtOEugciY9v9woyWuSIbGM71d3dBi
wYNfdkPb+usm1pwzOmoY1VRFymkRjV51NW9vEd2kRkwNhTHgcKCzORwyxJgL3RM6Eh9qykx20gD+
sP6+fy5tECAwf5L//uk3U82/oZcsH8rA8+tfVv+9fc0uz8lr9a/prO9H/XzOv++zhH9/ecg5eCmz
ivLzr0f9dF3+92/vbvVcP/+0sk7roB5umtdyuH2tmrj+47c/Hfl/3fmP1/kq90P++vtvL1lDLY2r
AfdIf/u2a2ortKlt+N62TNf/tnP6Jn7/bY9u50+Hvz5XNY2O/k9ds6ThaJgTpKFr/BS612mPlP9U
wdyYKvRFKXRb8CNIgWX5v/+mO//kNhGaZZuwc9BNccNU+DrYJYx/qqZjmfyCDFOnUGb/9sfH/tbk
vf29/nMTKJyf7kxLt1RVOrYBX4wblHrE9EP94c4ceyOLDNMbV+kY3GS14GZD4LYqRz8mtbF+bXSH
sNiyORuI3xbEaEFq0AXYPhsPed5256qqTgqzAJD24FmE1rjwIQDmhqqtilJhgrSCITR6+CI15bPa
lvdqrp2IOjEX2EmcldUhM0op//xdCzO1ID+07fR1HSFtWgo+oS7Rcv38wWIVNHQEN3GFdhbj31Rc
rAdlYqYz7UxZreG3OCYLoTfj0fDH9IwDAm6OqnuPSFc2vcfEl4Jnaulr9MdJPICAbsR3dQkkRyFJ
Y2kFBF9RItO20oWIRSsJQE8v4o3UNLIDPPDLnevu7bYENG0CEYQrlio4q6qjX49mBxu1WeF01Rdx
W3YbQKxTQ2934d98E9qfvglDOjS2QtNNIU3an5+/ido0swzrtLbq4gLDOqGFZz0ze0Z2A8QuPeo2
EVNlSzvsyyu8w/vUPCYI4azRHs9qYurrJtejZRtTcAwmnJ6aB5gS6WKufvjJ/IfHsfjlcYz9zjRR
0WvSNKRUGR7+/EYjA5Gs7xG5VUpf2TADD3bQrG/jjjsk7rV7HW5bLhvIFo5PPoedAqRKhqdQOO2e
LniP3lJgZWowgcdM61dhtiDyvjo4Znwf5Jh+/H7w/uZNyz+/aUNllp+hOb9U7rNffkBtMVgYr13i
vhzYL9mL5qZynaE23JnEaWkNlS+DW4aY3ABAZs6mIzidSxfSxRRi4DtlLBgPZb9qKkR9Vdcfgt48
+GbNxKeT7AQTA/saYGOraPlV0BofK5AKttGm91bbkR+9DvE+KHn5xWGWKLac8Ri3CtK9qbTtW8HW
9J1mr2gu1KQQGgEuXmzNdnz5f//xDDpQqqMRFC2nX9/Pf7ygtEyTO1+sRN1diByz7hFXnCylOLbQ
uA6ieixsnLxNCXDO80a+Bx50K9+I5U7R/QsxQasaBOi+sEH7ePeljbbE0WuxTtNbNbRe//rtagZv
56fmwTBVqVP4sgwqII5D8/5ju2fUWlIHHY2U6YsS4qSbrVS3oNqgVoS2YAtF8YIBMMuUK9/2/K3A
/cnAPWuWQ+onl9AxkMumytH2wE//9XsTYmqbfnlz9BdMVSfFhe7pr/dUHod1bQe4Y3pLYRY/Tx7b
PCMPOcL36aiEqrRwDUI/2RU27P40bMO91SM05a3RzxcwQfPY2/WtYzNNlhOFSKNiioTUNPxYOd7L
JwBZxbIz7OJYQZCcSzNNioA/zaFrydE8SdxkR4FxmDyY6sw36azHXLO30mk7GCVRdGxXpBYXkLRU
jz+jk6FIyD5EdXwLLjwj3qdaEXajHfFBI6EdmwDXSvF17l2bqrm3bXMnPV0es7qA0WXCh6FBX0J+
aeBDXSVN1N943PH7Ljci3DaSj0mfv4s+kumZ3egRFs7Jt4vhzb6tJ6qoGmnPXQ2pr2R4uxlUK93E
cfA1swPQ+1qWrNrIZ9iademO7Cec5FV8UHofoBHQoQ9mHukQpmh29KA/20Mjtn5u3SS9n5OSAOhD
Ri1TXXZA8DKScs/L27uq1ctFuG/KrN77Q1JvTVgOje30N/DG0mXilc3eIIEdV2tdokqQYuNXoliP
ujxXWmjsUBf7x/kVGumDDqHpukmqY4wsQkuCiqqpP+nxQ37Rw3ZkAnMTKSNsvVbeqtbaosm7bkmc
Uq0qPgWKWz8VmlasY2KtLs1mgu5sErUXGzJqQPbYscGTClki93RDlqOQpwyInFZ4OF8bbdIYKsGh
ax3lEI9CXxncQ8+eYW2tSkJxiJJm7ccaMzyGJnB5F/hO80qtn4xA4ACz7A8lJjZ1GgQzOMLZqpSf
qPWquETQALaNkhzsOLpKfEJRx24y0SOp2Nz5LrRUg2ysteqIY63BmQtMkFJFqJ6Kpv0yiOpOIIT4
6AXWykZrDwIi4D3YZXzQMoSAhclbT0wVgvaY2ndmoKyTTiFzuqtt/0BwlYSu4vF49Zo9QIA9hFcy
YwKBnjnFns3wnjQ7N23vcicdt7kA+lB4iNtbuzTXVRSqV5ZpIBbHPeQazQ00S/+U2ra4gXBtnBE9
rPxQUHHp1MeYHKNzjLm288WdglRvYmTcqIUwruq0yi5F9Fm4X8y8CM7d9MNmzN4gag/BNmr4V4pO
C8CliWznqpV50DscKn0aNWdYE3/XxPzawtiaJEXe0qRmo3Okp/Rz8wePXXUD5sJXpTgNrmrdygTN
hRvJvd304yGz15nQ8eN5en9T5NHZttqb2IcGMPakvVkFJF4lu5bWEN4j/EgWKnGMFbq2U0WwptOO
d4xT5DlEFvh3z5lfG+7pnTOOwublqJZl/9qvy0sk4NOzeMVAGKhx6RFaFYq164tbugX9VSN17JPM
Gq0rmIzTzzzg76G5pHh0mwGIwEJO7AngP8A+bMs7Mi3+0OuMoMdIx5UDjC3o22KrMFzfKaIv1kMr
222aFOu/bub5vv/0V9AR24OAoGum2ho3+M9/BYllmTGol607PzHWrtOtBGi0J98oonvHgOIbYvk3
3JaZl1F59Blk7Iyiuk+NXtwRu70i1lAj2djID2gcsbVXryHejKyO431kG96pQ1SwQu6hLkRCMq3Z
aFjVY0qoescQlITTg67iyUG9eQq1srkQu7StgkIciJgjf9Nyr8qoX7V9IUH3tslB8bq72mzPoT6g
65Agylufn5DmPma6OzMDb6sshLHepVtmZLgTer25pXtWXdsIZrQhRyg5BhHQN8CMaQJlceL0Lcri
o2cn6jb2UuvcjM8hGPYc4BLovDqy3QNqyNZFLgEMPZAHbg390OmYirvKO0i389GT/7Fw7AR9hk1m
wbRJaxKgzMCs6ZSHh0rlKdBXOagnaplrGZB1VIU7Zj1wUCneeqQMsNXhWi5jlAsHOF2fu0E313Vi
mYeowRydNeXSaBp/r479Xqt8cbRa+ZDzONwx0XwilDe7qqI9vxZ5cF3VXI5TzK9J3X2hDHG2Js0E
baTWkc9wo2e9fUQwtaS4m2Ic7NKzUiUpFZoj3EqfSeisP9YtfSSz/JIyIgSAEsgzgGwfaWxUSURv
MljTfah4v9VSIcOV+bJEvap0vLLIeCCbR9ZnwmTyc662D4NUwtvIaA9pH4MvMUdSbTKtPw/WaOy0
YfhEYcC4VeRLA1xdOqNyM3Rq/OB19pEqg7twUzPfZq1o146oxDKsBwHwd7SXIZiBJXf5lIkICqkr
zCmFS1vHc6JEr+QriHbhyq1etJJIna77GOnkcyftni/Vv1WoMx/LwrntMkZlujROaqJ8AZhe7ooe
lW3pxq81zmY+JRYzZKKfzWoAOotBXjW95JPGUQvm/7GgaeluAEVW9B6qfEunmOlX69A5F3HerjKf
Jzje60uvQQqSeSzWY7ltFaEtnTCoNnnYPtTt0oIctzXwx5I4J+/SoPNWkoCh1je20Ij2BG83Cwjd
xaGOslMvioqBpK9vgNY+hSBWSHJtMPqlOzPXw6vBIdM2lOEnmiG8kmlyj3jS3DqZeRfVbbfMUdSv
8Vs1N/w0skF4THwXF6rp5jEbKpJe2mF6KJa7JmxgsqTqg2sn6TqCK3TsDNDgRouWZDDQyhT9rvP9
J3cMm4MNQ9oqPYhomknRg+hHV8hV2iCq7kuIaU4x3rjjzmJ6e2EYQXRC7CEXrhjbrbCjXRx73s7r
i3u/D6ONV5P/YPspOBj6XI0bYpybNCaAl/VlIP1oRZ053Lfaipb1ptWi+oAi0oGNm38q6+aYDuIl
bTxCUOOuuLbikewAQ1eXVTkOZ5ow7FsTGsw3ZcOwh0Xqy68RPOCWgdUS8sknoSNuZfSgMqgLniNb
wdSJoGX6Zij/doRdFkNzooP2Ie8b1ClWSJPZ+dgcmgwDuAHaH7BsvVYQYiwsu/iSxel4QRxN9cuL
m10MC2cJymQNtN1xNnqd+TtU3vGiJODhwQVTswwqiWbHSa2FSxwxdZsqLg4EECQcVCHvaIruq+WK
AKebq2xTRdiUSTHyDzkApFwmuyBZFSF4eAZ3QNl0YyeUsbxW6kLfjC0y9ChwN2ReO5cu4SsP+/iG
Qvmi9BCa0giJG0tU+xFOlsyS5Kqh77IiQNNcBbWXntymxlg6RPGqrIoQU4rBI7k1k81oFcpVDSQ4
l/m9kg3mfRg2V0qn5Qd6BYdI7buTOc0NV1S1TkUNltOqbt1gLPZYupnjD4yEMWnqb6qGuJs6yZZN
M1A6RefcmYq49e/UtrjrzD4/iEADfJG2D4Y9JLd5Xj2reC1R+yYfyiF4SDTZHXKS1RZWSm8+dkGG
xyGgl1hW5rKlUntApeEeAE9B4cty9RZ8Nfl/VNfDLn1G3prt9D4fbkLnIArhHfNcQY00vYIrAQkY
kvuSbHT9ZJeNfppfWW2+5VL2nu7ZsywzZeMSJgOzV0ThaRj6j0mZD9vOoKi6EGWAwRMQi4703stL
4loI/TG6tl1GcaOeqdyq56LB2+bGQCEbzV7RV5jLRgB0TD7YQQjKXtAXsHfuSq/K97ou7oypbkrv
xNvJrvmMlkw7o7hQUfIvILrEZx7M8bkd3HjvY2WmrNweR8LJjl5kO/sp+bcm+qCrDEqZTAyPWbnE
4UZxLzbcU1O13xY9kLLTvC2qbeAhKgymNlIM8HhRtahUyA6kdG6YfyquhQOsJhu2JCeEj35BFd6F
e7KlX5wvcV9blyH+HHvNTdCVzGSIXjsEMZgrF9fyNUMdfV11GvU6V4aEDbrWycvwYvcuYCREnhPU
ySaUuCSHVvXL9myK/EOrjs1SM0p37fQDJkIwVuT2kl9VVcPZAiJ2bgyXvJ6uQqTwOXdbbZ/pEJ7U
OAxpimEWcvU73P8bK3VJNEnDfq1yz01eJhT6ZgumBV30qfIf7ACwnEaq3nXBE2fKpvIN9HF4WAj5
HDEZo/vYJg7jEt0i46nLR8gO3UE3R3mpDPlJo+09+42m7UegSMvMz3mO9bq6Ncl2WBdgzHZ+BT2i
c4LsImxll/pK+RIRAbBQG+M2jLpoJxP7pfQUfQvo8ZbJt25nthS/HYohAPu04FzL4tVJS+WZ6uI9
zATvC95PyYSHDFBs1BT3V4FbiG0i6a4GBiBQr8Z8bnjhuMd/aQ7khWR95wO+ayCA5dF40cHCL3oM
hrveAFZJLrP4QlHFjNzgI49Vpj2LZE+Ba9Ls608hfaI714ivuopStayCJ8vir28N8XAvB/mq+QMt
Uie+jk2LtByGjAU9zZX+zsppdwMVk0LffxGmNS6DVAXnU6gV3h+muXR756gEQmSU+Yi5cDGSAoZJ
r/Ky+qpYh5IQKGHXcuVh5Bx0Pb0tgFvuhh6EeJWXjHXAdig1nPYKC+myyx90hDJrtzI2DjfPnVZK
nscyHrdmmwEzq0FZlzzyrlLRXIDW4/zNRbyfAEgyIAPb74JbjzsdQoZrXqduhY2Yrh7hTe6mDVt5
Zl7zg9pQaxp6Suik9W4Yx/o+LCvk+XnrvxJL++TwE4Vn96G1THXJT9u90fqWYjrc4l5rm5uqdxiz
Jlp6D52lAK0HmK7uM+1Q0wsPBnmMB8Q7jYHDMvO1r1aJgsAovI+I0yx4jV17IPTgQypMZQuj29kP
aurAlVaitZ9m6gNjcmphdhW9lvqDIitGJ2GrH9S+eqgbs/4w0hYv877NrvFIhfQVEmufKJZzhrIV
rwVWXMWsyQtGGnHiYVTuSTiQgCvs+ORFjI9anS7CaFXl1WAw31EWgX0b2D5JI0ZgPAJ6mWLlyvBZ
mu5tCVp50YhiuCOmGG8s82VEJZ8cK0wJ3TLMfeC13Yu0nBfF8K19mztyBSAGw2Sa5Q/EtpDKYIbG
DcYqyZAnGy+WGenbCMrB0TTx3SqQdqQr8r3nFR1qdnxxxFqWV42rlPwAjfaWcR3T76NIV7nN/I1R
A9XNicGhnXPiD9IOAHd5tfYJu9PHUDbZi+np5zHxvK9wX5E5boTDlONC0x8z10d4ath7WAcl+Rpx
s9JtqX219eBICATMRMdzIUQb98B3jWcfSPnCoNDIcIWZMZTLOEMcHvoyQlIfRANU74w5IARg/V2R
AhdV8Irf1I7FHJyepeTaBvEm9wbtgviuW/hMwTMWCbKzqTThriCR8BiqDCAosciD7pvpIQo8dY/z
uj5qg1yTMlsh9SNoJa6GatPjJc0tvC6kbzfgaOMWpYg1UG+p1VUSZOg9fBsIdw34LMxzGKMG8i1b
DI/0DekQ6/ea66a7tvHGk0pfZ5l1FlbzJnVPgZpt+xGcIt5W0mZGu2m3kJReaV1I03WiYRmnQb9X
g+y1izVjaXulvQSb7y51sOQwfCufXkxy1dpavQWX0JAXQ+ZCEEbrfvB1ZG46+kXHqclz9ypySJDG
5KR8b80mfXH4OBvPLfQliVoQIlLLWWe91S810nGYTrlJoqMYzey602gjvGCysRoVBuXRgn5NyEI6
tIjboqLYCyE/lXkf7myh3LV9Y5zeF4w2h001AaTft6GFpMNoVVjK616eGLl9W1jTq1ZKdLiJKjZ5
4akn9ZryMXrx6cj51bzA0sA5YMlPIM5MyyvWoiIhFYYVP5hEBSM8LwqbSTlldA/Ave4C3uuqy8UT
jjcL1Fqmi1P1fWG6CjUkaRzGAbICHs1oLbzOWUSqsW1URZ9yHwhLc+xi3whdv8wLH3Fl2MHlys0U
vG+OM2RaeG0SbFqNzC6NmOSjqmVHMwKVVxcBsYFuOZ7KVAMTzR9vnQRJjIrwykUlAdzVw/bvzctu
TJiUzZ0EC1qOy7ImwK0C86BkhCkLfoAHBq9woyubZlthnITUYm8D8LwRmc+MmNJejwF5QHzaq3nN
b4vu2kzp4TOHWmzmba5VkosT8rdXBoXAeEirF4CFOTJXgqxIq7igMncu/PkbQlQiOsVWsho8aeKc
Cs2z2hHQiZtZWvuQkmONK8YgPeAqZZT24FjdYcBOcc3kSfKQ6NmzP2jW/7J1HsuNK9Gy/SJEFGwB
U3pPSqLsBCHTgjcFD3z9XdC58e7kTRgi1ec0m4Spyp258vz3O1AWsDF0uz7+/dKnlHBps7Hep6wg
DwpGEZ3FgbimXrXMLHs6O5ExkVLkIVU9e+2KWULK5IetBn8MVNqEJuvdk1q+V5Vor32stde/n1oj
w7adQtRMEH9YCVKWAFeoZOvp0Gxi5S4xcVdCV9SfzXGguZDz3NCa8qJrbUKYWY/3Q1/SEIl9clkN
Dgu63Ld2bof0Jdp0yQ5cPNWD0lemnhmXlM3tvsSuvyO2nN5yU2fkxHLlTW+0B4nF7VdIGrGEIb41
pjELUbnBvSYnselypzoZmdcekUSJ9/fVU6Gk/a55V9Bo2LRsNl6msqp1b+hUl8TwgxT9xECRf3wW
1g2nX9A1dKo4XbxGa2XIyJLGNw2x0gypNsk4/lB7Xm9kWgxX6Av/uGlUy7YPxNofh/D434OSvbP0
4JAcS3vh45w91H1Keo/TXLadMbN/63UFg1UkY3wZup8av+eZGaixMwZv7ZZ2tjaLKnjF928tKr75
UztYwauTYiORVPyFVmzcjTRa/v0pOjG8beO0z/SuwsqS04HKcm2rj8zV8NLtkbvh1YyA+/v+zCw3
vSSUq6q2EmT+x/mfxnqZwlW0JuARybKJJ3fb8bk/ZOjmDwnkYsBZMFj+XvvvFyo9Bo1X86bzN6fC
3yExq04CnoxDH0/SXePWAHpqVU9YIk4EP+caluQVg5SzyyNm13YWBZDhhkPWUDDQT+ZXNjUvDm2R
2B64Qxh0bIh9WKNVBRPWMWWyoMiLDQKjgXJTF6tOFwfLcfY68sW+B4jmP2ZWRBFu4D2Wef/ccF1m
hFA48M/YaZfGMTenDasjiMoF9U+jhPfdx291XOKqjquD0lnBuBktvu7Fsgp/hQoIlruIv0qdyqDI
dZq14lCwKiBVdhm92AOVQVolqKuArb2wbIeySDMYto6N6yeonK2VxslxIvfsC9ZR4U9tw+lDUvzn
UTC08tjILRBfYS3pO6OL32VC5wlnMWnFal/b+tuAIWcF+saEJ9KB60Tl3KRmwpRA1lS5t786cOYt
S8RN68JTBMg1rMusfs+dcDfEKTE67+Ln5rueBGd75ofE9pWJ/94bBu3HpCtG0TvvdKP8IvywjPUw
XEnLb/aOnX8RiNf26L5BJBhJldPGlCMrDtjXwAjihjYSTI+QCuOrVXMABLDy+zDO7n0X/at79eSh
EH7GU4uLWEI7BlHGt84NYQIef/Vmrgtz8m7l9La6jOzdRsF9ZhASrdd1anpZLJuOE0vfVloRH7XR
1rd2Rn1EMBU6iO4wpmIW0bUJp4dMBz07qeoCs6o+MFNAyaSKuSqoKHeLF/zx2BrYc9KANG2LfPwC
U23gyTS8VQbJqApAhvuKbodhXLU+Q8Fs1rjcfTJoJgSkmWOUA3Li0gVAPbSZeZL7VPKIoTR48nOQ
V1l7MoFPXbwKNsOEXDT51ymzsqtR3lSSYjSt1SK15Cd73Q+Rmdu2lq/IQwQgNfQM84dk2gMItv3g
aO8OXg9YR55NAIs7XUHQndFVmMnvRgOZJYfwFIX1WXaQfALnveo67ayFJne3ca3ygtB7F23TpPuO
WuwiuGqWtk4WPDVP8C8/7b720ZvHzRRTm5Ck2Kg72QJomgsxOsKqjfNCSRGLSIZpHVnHPI9+Q736
0QZR8k6406RW8I3gRjCSGZSur4rMvgZj7C1ig3eSTASis00DVT6LoNFFOZcf029JJJPMiAdzTUcC
zch5A7CqOfQ5p5Pshzcn88IFig7tjpI43EQ2I8cxuET/eDK99iWJSKyO3bule6wEgq0y0jsHyEtk
1Zdao9jZC6ovl7gMYHjjoZP6hiOIVrVgGZFCWKTUbC17ETwavfFYsPnEwpENS8rhnkNuq1qXbmiR
3RbKeErD9FeY0dblKh/aGEBDbk6BjJ09KeqzZnDwTGAUVVt8cjKg/G1iDWlSejv6oA6WRIXVhh3F
h/4ibolXljBWJJHJhZaPF9MStFEYk7ZIsuoD08YjQlhUWIA2WUCnLSRu670VBlQJrixG5LyU0wDs
vmgX1JNRGjhY1KNFYbRgKnsi6XiUuZy2wuPal5h9vctLCVJJPtiKiWWKoY+RATC1wMYRFb22dvfR
muV7nOTXOUpBHM+iJLG+lz7dSANBycDb2mNas1ecfgDW17RT+c1ySAL9AYAMiK6ivPjpk6uZHWwn
QbtRCXqtFfpvOy7MQT4UDuWNnguwBUV1Wsti14lFDRRuCWX5FOgFF0efQ8dPnXDNjuvJYD8S1zq8
SyeABREkoNDq6KUa+KRM61PUug6SPo6p82xJYifdJeEQofat8zCAvUEBdrboY9uRxV8SDeKUZdUv
CvKiy9Jp0fntBLVTDSvSkdskdoKj7WaPNk5V9OO5OaRBErXDfyUJWJqhADkVynuSm6KMjr6A2aPF
5qHjdorTiEoe+EpDRA8paoNMrDujo2QPY2dlBhNWYd97TdU6dHPnMKjgSPXJWvnVtzvz+NoGhzRF
P4S+8Wu1xPZXIa9RG9tN5Aunhs0paJrQvdj5MyG/G2Kddp6idqH50SvHhrugjrZaus4Q0QmjdjaI
jkXs69yX5m5FwoSB45+0oVSrzv6X0ApJ11ew7gGEUqtBt6Zk+YFkaOTR2YGwvxz8GajYiU3JCbQa
s/43KiDgTn18zJLx3OjtOwRIGFTcgJo3TeMGkfTFsg8URqUAoDiNAmFAoQz3dbQlGlQtbaBsEn1U
IsAvqzonj+fFr94E1qsO/gUaLWphUp5tJ1rqbgU6dwi2gk9hGTUTwWpKz0Q4ogik/rNiDFPU5Lgj
7wVE8wUvkqLmuXsxpI9jikoRPYnvtGKuHcOgl6DDGJLY8bOy8JcQkDhVlo92gSaaygum8dcKxC2F
tSi3dG7Qb2skC2z1Hak0qlIQLza8/YPjBPvIY1/EDbsqsRB0rD4XydFS1K6EbfkUqCw7hZDI9Tyn
tAxD3cYY/NWoD/5RmR7VjyHNqZqYHfjxVz/tDZwXK6WMRz/HBEIoByxuuilQfbE25Lc+jt9z5IIC
0uaCRNVOzw2abSDoqGlVdv7xPPk6eqVioQKl7NYb1reY4n1qRbdER3mzcUoslMPHR53SWrMGBg6C
rRdzi41t9XfH5S/y8w8mnXiQA/FmTvVTHuN1ZGpQmM5F9cR0slJAK3doqELuwg5ez0znqt35frHh
Gk1vp5182ZP2Q413tZmmBlJ5JjcAMhi5x2z89bhe2Y2113J9yTDlqJr6LAwA41gNgsIGEzSItWb/
9lk5YAdjr+wlzleFqmbqJssqphexX4tdGh4xlP3zKxajxmTUK835Eo5xNnRlbHAAAbbMCXtlgXot
OmIZVeKke99+6iwbh1oYvDLCfEl6dLYwCD/TQbzqmIDKFHGZTYq51Nz80VI1LUxmkxwzF/4zHnc4
Z8gdk9MjRszfayCa69TO8Ec6ICCQZ3wD0fA+zErv6P8k87Zej7WzNGYODrKZiHsNu0muIbUg6U/w
28PaWTEGgZEHBlhn5Qmr7S2psmsv+1MU0SFB1KPRB1p8aI10miJGraKkzx1Gxd5j4oT+v+dhV6rj
YBjapuzLe29Xnz2Lro0gcUHHKWr/sXiTdSIPugiClTEQCrHysT0CZWwpKZT/+5N0NBtYf0ppTcGx
5c+Z30DwgOwypCxHMBTIJbUcdD2ztmZqWg7hkggsRn+TanZa1qtDD3FvMQiw88pW+oGyMmo15p/+
HoDqsAmw4l/N3IEhoBwmoty5h6C/BTX2GGb4yaFp65VeXVRByBT+5HJ0fbVLigTc+WgdKMAFaNuF
b1HLwCLIv7QpKzd1pYePWX8WHWHDKLfj+6TRYUUAgUhur9dASQn0FbSBHWlLFUuYBpA8u6w5q38J
2S1wz0XxobqGgaEmTp2fpGsxRhxqsnpOvREEq62eNGH+ZoaaNkVCdUAQRJtYR7KM62I8KSTfXRH9
0NmW3kbXoU0SJ/Ts+nG2LQvYMpzO1VhwNWna56FyyO05r354CQLrjSE+Ow1rfOXYORn6v0CnkDXR
HqrWZclRg2ftN5rDxUxqr6GofolJw2zrupWRFsxauFWB8xkWKLD+fCfclGDnyH0s8975jKCwd5Z5
TuLis9PksxWzWGyCU8s82anqZm2lnLT4dZjXVcXOcrNvLlDLphh+y4KWUmp/5BLeJ+0k86LJ1Ba2
P9y0Qc/XdKr6evzgZNWxCcP9kP3TQvuQt48TrmHQV+uYwi2Vim1Umwctd18h7ryWu64aftsA28KU
AgDG/tIl6qXQsIy09q2wsH/mIThudvUpVoHmX/7l9uybuc3/mqGPBgx0tjSfvdJ49pv4rKS2CSPv
xpjqO9fKhR/QF9yW18l0j6URnsPCfU19+0dKMpV9uatl+AuRocKtlD02vkk/AtOHtMQwmeXDN0O2
XV34z047JxgI/dJvyorMrm6xPjykk6BaCZdUWFMHqGV0Db77jXXrcvQJVb82wnyws+BSIDVPN1UE
B74DHHXWZbD6TVlg6ppoVeAO/1WwoAcG+O7rR7IyTyw5wTcJhCU+sd+EUrnA9V8oK0nIU/Jx1LRt
ae5775KY5Xafm8FnBPjMjek+cPL7GajL3dEiRnbexoVWhEC0UKDsWlFT2Kzdqp71ZpJpWwN4My0g
p0KLzA3aJqN7duYMssD9lM1rMFRnEdH0Wf0V6AbpOoQSOcThSz0212J4L7p2neT1rYbeQSdl+9yI
+IqvZJPNOPLM58i30+ruhsXWUBxJCt89NhG1mTJvpdLtKJn9VF0QbEw80JYY+9VAex/lMlAHrLd6
TsVxjZm4Ygb4UX50K75ha7k0mXnDNfDo5tNX7Hh4jJzvtGV0WrkLLmQHkDK7KNQB2gEoFe5AVRdb
wcCUUEE4YyPbXeeGMRdpLGxnQHRSD0kubo5h/fMy7UsvrDsU2veZ/5K2027Q9DdC+pQwFs2r0Nqj
tNRBehsjnS6FXz/KvDl3xY6CgO/Y5IqYkKdnDKbjhE5/YAMrNj8B5LOGLli9IQPqPRha8K9EZlno
Y3+yqQ5vfmWUwZf282PQg5QKQHcnefOZBFBbaszXevASlsOJbt3HQaSv7fgWu9qFIRgGESL3+Wjd
XZPRBeSZZ0P3D5WYlqbKP5h57ob0zoJ/68jqIe3zw5CwqbeHLxu/26i/YFz9ralXW05OSo+6sTQF
lk0neYssriTM/6gkoTira0y426NH52070RVHC5v0j2VfkH428aPbBkUrYfjeo35hQuCEnV+VJlwE
rreVBrIxrpmrFiOkeVPE+sLl/qLbDFLL3v0dUVwBdAzLTEYNQ5x76oJQFnEWrvSJ8vWG+NSKsgGM
qTPSKOm5twQhnhTzZXIqMsdOvvTK6OJbFP8WDZcQB6A3LFSaAYevIbOfqKwzWHsz2I1Q8UPnYJmT
tsLepDiFNSoX6fvjI7QWnmf/cEM4xixBvMem5dJH4oA3XZfvYoT8V1M1Gmd7Gcqd5wvqt4tn3dgk
kXGbxg4n5HRS3F1rg4Vw4+6snNKrBjwQp6LroOD20a7nE56GrWDbmjjhSc8GbFzdaSj7jyjOb06C
EcBL0DacvV+4V2Bt+tpdeX7ybxxQ2GMNCC/oko7tFUbBq8iiF6Oo6dnFHaf3+2GslkbIW3G8fdta
Z3fqH3s2q05DMd1kY1VjZbdpmsTma6sYgrfZEcdbvpZx+FoXz0nA1LNEwEWR6x+rhmpNKgsSfGv1
vgXEs2hsc5GZ9jnSOUUdQrsLw/Jq4unw3BXdJSWmLYetbyXHa1bZj5O0bz7MJuWFm8bAfOCFNTQ6
da/1f2VunuyC/UFLmR4qXvA9efrVVffA3UV5dXO5ptlJ9ZbMzOLO0A5hrz+EuK7abtgxl7rYlHnJ
CpM+LiCCSR9ll3yS3GNj7ZQcfOjcget8SQMDtfBo8c5N62apZt+RG1s0Y/TUuO57IV/y0v5y6xyC
CwMpbHt72r0Okg5Uj9UY6cILBmKGjH6zGVOxjosfWNdXR6Ntci5O8YqV0jkBi8Bd5WZ0zkNuaa3h
PQaO89KOwR0ft5++6PX0UsyHsBEvRgpJlia2m6Xp8i2Ev+OA/7c3gowLVs6H9Ew3NYixMXiw6+hI
LTedOrQq5VVCrt1jvEFB47LghuQhHJDYvOgOp9PoQP9OunsxwfrMrH8ZuX+2WqzakYJuM545cLYm
15cyvHhF/yKNReHJl6rSAyrjWG4lw6IrirvqLOYKzkuvIQ7TVM2+dRva5OUTdeva7p5LB7O0+dh5
2S/n8WmsfgfHPdMC9TH5hKjy1t9Fdkfxj2d8aUZ5DENIb5Pe7AwyDQuFZgdJIX9ru247cmAkIntn
teRggW90mk/RHIrmpcLOuLZtbi62PNFvu+sHStks8J5+92Kb5SHW9ANuyRM4h2Eh4+ApcdeW5q0q
sG6DvJmz6gk96SVy+keuZotg9G9y7LtFEyMXjFOyd+iz0Ua+ASMPHuNGfIlIHJNg7bn81cgu7RK7
RsoW6oSlmxFntrDdmn6OrqGuj6IwWuKy+UJlGYxJpnAXxJdcp6vajsSrpaXhytAZkppcodqCs6QY
tXdfvgjf/dTM8oIr6ittuIYT46LahhQZOzW8XwNWSPVIJu1B0wqyMR0KScBXFMYd5UB++iZDMOAI
hJTFpFeVQcoduFSNCR4OUKH3EKOSOw4m6wWb4bwAblj19IR2GvU1/q822T9DOG8KJ+1p9GBuRsWn
wAmBksXXFKVfQ+och4k+6SKmiRnhBIEgdbc9nZigKNHfnKj5Nbvx3pSA16HvgajPk8c+w6ZgOAhg
sv0J5j9H3U/PwEQucRaxW2kLc9VM5aX01E75xIrnvzkSmLH19sdtWbPpE766DnNLkzKXqTlxnan6
JxXrZxnueX9cahL5CysLwVtsw6z5npoEoncCnmdoFIA+jVRwX34z16N/z8Iv6KU0I0I0wGHJmIc5
xAIFe6ub5RfVyGJR5WT/sAqYPf8MvdJoFemHdU2+ZpF16ZY2kFNhsyTTPSp2wyx/w8LHdwHuz7Su
tXIRIoPsN+c2ak9cDVz+nZM/68EsCGj0oelvesxynK2O9YgWzaKWkj6V8aEwbKJb2kNnaBtvS8xg
Q1XSF36r59BrDmZUHRmbLkNPnWNyUIvIZ0qd4rutsmLRNONFAPsMbffc+fInntD1hux1wjvgVwlN
EBH2P9R5huDg8jsNA5NQ5a9wOMFM8YU7dRU4zWdTZp++UT8bzGu1JN6UHfe7BgMee/xpndiUtRNL
ViujnjtjmllJYFpjj/8ah3q6KDNeZFRzW27g9cKnHrzuTtIfyHjCylZTe+blS3+obwSqro4EQjpo
Pg2rvdh2ks7M6JhUzDmECOIl+9WjkuHRAbwwht4VyeWjpb/XePCU9o16/6Oy6NsQ6dY1rOPYcbcR
0uHv5v6kqFpc6DWKkWy0tzxNDsxwr4anbE4Y5NfMwF1ZfDgD48fQVx9x7jHfIrnYzD4J/xYOXBGa
0tpVYffZag5I6K7+5JaRueLdMdDspZYiH8RzBRbRvUn7140EbvqB7kwOyrocdiS3D1CSPzoBcC6z
X9hC3UM5rrxmOreNfedkfii85zGlL1lxx4JD+44QM+jtp4eHYCF85N3Kn/75XLf4Htn1ctfi9Kq4
KFPwoAyGq1EwHoaaj16fc1tWkH+zwt1L+4qi9d0njHtM3L2tWy0ol/3RdOPe34Qp36ALwTAou/dp
IksiugefhqoFZgtEVLE2dWJYfqw/j8L6SBl7OGFy07Tpu6nSZzXp99YiZuSLJzVfJoRnMhEoWPR5
5bM3eU9V2s0Vf/2zy2gqrgfSo4isS0ihH7HaYuShOiUbPmozPGJqG43xKW/UwZwhk6r7Ctn1mxbX
Jj3rrqMpAeoZd5k6oLQZqfM3aHMhWVM/deR7+NTyPeCbx4z5BL0zgD3mO3D4EQ7yN1V4Zrrqya3t
S8eEwmyy661S8j6q+A314DKZ1cqNLgx3X326JYlY3WpPPdvEW0WQHOFFfmJ/+o3Z9tVjAOEROHLP
qMExgy/yIs8DiwzcfjghaxbVgHAGerKd06B1H0aacfnSu0PiT0vd1w912G3SSKtR7FlACDrBLOOc
iv7wL+rNpzTFdJms22j6rOcj2bJYQdAYCwO+2yWe+zka5TjHD14KbsCOeYtFsCnT9NFXnJKl7gPP
trDUGOf5OjzVyVpD5rCz5DPwkwORbVrTRAoPP+CrkvpubP1D7CIhBtFRoxIdqh0CNQEHJ7wnhtfT
yxJzWRpvnS2Z0EcNlWq2PS4GS8yFpBa6GDz3KMm+kko8izr4jhI/WId2ZiyMqf/JTRNjQ/BAyeF7
35BQCLxUW9C5vc8ITYqaMygqyCyNBcE7q16Pk4vnxagvyR2v71tWSQT+sH/2hTh26Y7yLywF7slz
CVSOE5Eq5zpVFq61fj0R9u68t1a8FnW7ogH9AE/v5NuH0jbpABWnqKZgOGpIO2jbqGyOEYdMO8HD
AXhECKvRJSHiaptQph65436Y2rUANeQr962pU4ofs02ZQToa3+H0sI50CHC68hok7a9XKTYNBhbQ
/kk2GcZSjrQkDkgXFzuNuasRO4z1U7CPBflA2X2PKv+tqgQnu892Of0RicKwWQHl9yax11xWZXU9
57i9HOI5qr1Mb7MD3xuY5lEVw2KQIgyusd6yiBSXSpNJFybr3r1OVr+NA3a6aSl+VC5xbzDczCwK
g+b/raXideWoj16rqZjJ5AtZAmDLXcwWtWWyn0a7Jlc7D5sbHdg41uuOWXAnV9oQUTFXNtgtiz1D
sXenV2QO1IdNqlkLu1dj1H+StntOlInX951R4V2yhB4NGkjb+IClZKszq8mYl2tlPrfB/2Sa/ez6
ybEOrZXN6Alf+pM5nDJXcSAb7gY/19brBaempCw1upWW8+xgVZhD9jmGUWcdDwMjouGxz91/Vuv9
sx+ha37qebrx27JaFX38agfR3STlOw/a6emtMRHa2ntjc8exquSSucPRstuPAg9sL7pg6YGPWFSm
uscMyj1ff4yt5qcbp09V6RC8WG/rAyl4hzCe3WXb3jL2Y016Ioj7r1aJA41WW1THVz0X/3CP12SW
E8B2But9Zta6I9+ByGGLpsE+QEzN7ffR8n5thmzy2XGIF/mTwuJSq0fxY9pdi+aRWnD33FMyOGuP
iPTSVhTwtUO1GK3IouqHFXqi2pkku3W8+tcV1T0Z/afJwZpmV4fB7H4Rw2YBKX7UqFp1kvhRbwEa
aD6bLz0f0QyLLcbE/SitZ9ecp8T9b64nvz2jIFG9UgfHET7DVwyPcEbxhKf/qYD50fz3v2BTR7WM
6b1g1mwbNEvmKQvk2VsTxE9gmVm72G+5CB8FyQ2QmAGMaFJQBH4znYtwn/1r84m1GsTXBS52jDhA
T9zOhq44sZDoOkY1Ae6iQWMdxQsQxWgbS8iOdOVnM7/XgCHK36sxw1xp3MK+g0vG1lxoqVpwCV0l
ZvWaYhSYK1dx14p5OYkX0mKpvugqHUZOAot9/HAajaJm+hTtAKeWHJ2TMGbp1ImQfHTmTMrk8Kop
XyK3m6wbQwQ7WYwvJGjmvsKJgcK7HnT1ofwlhBo81Ks8pOyyG4z8qVUxzfasvW2bho0kdt1bqMCQ
1uC/e6UT+a1otexQvln2YyR0KYXrajH3Y71JUVvsYgJxUFkZA17XLlQjTJtYZvjOhLqOFuYTzRvy
1ZQKc28VPYItHFur9YFxGUm3JpzUrSbXeh2qhF50afJvthiAyf49Nz6NLMWSLTp3wRDxqgfaZUhn
X7ZlPVMukDGbMFC7s/w1k+4aIe6b0zhgpOzvA2VT+Kq18NfqrzZ5s5Sxsywk18TS8h0BnbMEsM8q
zP9U3nDyKAujde8KD3JfjfZjOFC21xL1wCbBCnvvJ26CpcPlltPhOnAQq5vuoZLWh8BKYg0e40Yp
27VeMlgFiTHx2jQXHhozc/0HCA8CUdXeTV8/97H+4qkoWmrYZJ9lyZwqUZ29tjPtbeB42xr9fEuC
wtra+WOVaHcNvVM6PfFtLX1vzOpJhNNvFBY1bQg0pwzBnu46IoIGWGzrTCPnczuYH3Zg7RgErYPO
f++T6kvmxTtk5KsIZt7ushISpRx1hMYZG1DfZNJqSU0XQd31aFjM2eOo23ctlCqU33AcWXnltH3E
+rQuHe+VOgIM5NqQrXEFELQKrpUh3+n8OdWqeQLc/Z05zsYp7R20Jnc7+iEeKSbf5cDWY1aQgXnH
yy5LXlJWZqaOl8WGPw4vr1/GZcVpQlb0HESPbeg3D1Pj8Y5S9819qsb4H5UxpE0N4nUmTcjsdJJV
NzqwE5X87fWGg16nxyZ4/fsjDnEJ1F+uz67CU+JP+rLuORRioJ5RZt8ZbdU1XZpGkiF0dBXKEVaS
cNI54ZT3jXxRLBT2RSwQ1TwBmuKDVv693Z3lZa+m77A7c5iOFrQfwqIwtNj90MqO5WVx9fL8ihts
WI7diMifSa6RQlGaXiPem1Qxn9yo+t8HfX5a6DZj84mcCJ06WzIkqzRDk7CpqW8xxRZDVm86tjmn
HKbqMmhFDAnCTM5/Dyz6giVimredGBde0WIuRlqRE6ndBfZn1Pwu7HcEa3BqoDZukwkaZ1Lh5IVX
qhMSLWjd5oq7+ntNhae4bGxwpclL5apiWTphdzCqSjvaM2B3spwOCu/437O/l/4exPwn/u+P/b3m
odEt7AoQhBv74BzmB8CrExDrhH3v/3sN/TeYg0jB6f/3GhETuH8wwEjb2mAxgxaz05hi45mTfHqH
HMfMh9/8/VrpvX2kPAwosKm5y8iv6wu3s2rtSeo3tTGqoRLywHx8oDwz73EImJ1a98SEt02K4tex
kUCtTQzWr0ZuHy2zX44DBmHs+3sWenjk5wdhZdB6BHap+ZlWa/4+6SKy2/NTkztx2/H24jYKe3Z/
dHBnRITRbOgjlSix5z5R//tTO//095RCGZo2J2zlIfbLYNsyWSE9ZZn5WqcEBTFyfh50HZ0GBZ67
LNTWM7b20NrjTZly9s1ojbWu6eZd/ve8rDas1OJlGpAt1SeRiC0dFJhggxmEoE2Bjg7VsAZ13Hn0
5LJiY9t/pFjKOGbMAPdmJZcoY20FeZe34CcZAxGw5tQNWnq3j91s7eYQUOCslBeZiPYU8f4ejYlB
mZK63P/3tKrKi2dS10G6Lc1140Kng7w5wyTRvVa9zsQmDhA47NqkedegjAQmTrP1fXNkCA1u5e8B
+PR0sER+pqC9OoExm4tT5UfnpoSwQmuqTv/96DnmxpJBcKQXOLo0U//EgiUlkcSzv5di2sv/+8lz
mxNVqNemMqptHCvzSmbfvP79VCuFP8kgUqyQyPQ0lcdIV3ITtmlPQ500XpWNAIU5uj7H89OxW2d2
Fb02ESBUFkP54u/lfBDJ1svSnBqAXLs4/fBdhE2BbNeJbZLI7G51SbPndo+NbX6qpU5JdghjROIO
O6t18ueoBeRvRN/IPGz2oCE8S/edybV8+vs1xuhdb+UZOeEq3/RmDS6yexcAIT8rg2GoEGqiRqnn
7u+VfGDN9Ilz0GLxqBtXl10iHJKY3GjnTp95SOakAUtJ03dCsa8US9cLrb0TT4zZqp4rMB1jxymF
GUnY5djFXCjdMkz2UmvsJ0QzsTdJR8FwDe2ncX5wcNVrQ/40GeErqk+8Sawi2ZFQCZaDFjqnuM6w
xLts3v+eGkY1b135BZyrAGMHNcJ2Wc0m0ICalSLb/z0z45bRuU3osy0wDKeEExndhcWazuxH13KL
fSjd7GiGFdbCLMM1NHk72Ab3oDaai8li7gJaMKJaT9cYI1VrQuLmXuZ41GRgRnhFfC4m9KIwei1p
UzdByiH7FvJAysU5+PogD2ZnnutMb/e6rIDAEJ+93P5+jOhLv/z9RN65PQ/mFZ9PsCtn4U/n/6fW
mV7QB6WpswA/eJNEBlZjQkYWUWthZk3/jmuXRra0onpwfsrO9+zy3z+NaF+HLqTiMbUhHsZD8Qn/
c3YfOz8obrht6lK/sxoxN1HuTgtOQy5uFi7rZOrHj0QwBEEBeZzc3j79vQ59elyEIA0OkPTqhwjg
SpnnPiMMvXpIRpehk0l7OtwSk29aD79E6gMgNs49gItDxDzzBvyKXBXtiDE8vk2UGOiSxUjgXJME
Q+yUCkTH7vFA2+KQZnWx4wKwqYOkOQqLpdffQ4OD9ui4CacsPAaHldXZGc6BRX/k3xMvrysun4oZ
aZXFG7ri/oelM1tuVMmi6BcRwQz5KtAsWbI8+4WwXTbzmEACX99LN/qpu++tdtkyZJ5h77X///Wd
eDGPwvquHLvE23j/54rJA5VlREubGwdhTerSENm10m1MzSYbktmbmeE1/t/I3ZlovghKsAaF7uf0
tONHEQnCXBhTktlrxiTHtdDIbHYhHb5di7ugnOJyZyEPi+1s4tEXXzisv1ob5SHCTIbe+i8Oi3JV
TBOBfHXz8yOwRqzMmYFiQfzovZQN3Lm+qQk8w5ye4Y7/xaWJOnGyP1hLrvIYW3L766ro05we84lf
Zcl8Z4XXkH/JRQ+a4m0o2XsVebVf8oKSKLNhOaq7wud7Lhm2Yk6/mNq9BuJW63SN40rmV3yM18pj
sLWQ8h4l9WPZo5afLU4zPa7+FWZ5ExZVrmJ5PY/PfmrAURzbF4P8sKY9lF30W1Ize2X1yQXxOSNi
rZ2fyhVfGtK2FQzsazTuLcFAXZ9O1RLtHYnSvJxe0JK8qcH7SPXoXLjthow4PU/PRiZui0wfx6Ld
cEGz9Gn1HxEjbjOunKpuzlnawboj+Ku7unr01IrzyM6sYeGGgr0MvcqvmezkTxhAQrTjuz6nPXUS
ptpe9qTfpxpTTgxjvGTvxRxt2j7+dksmW4Wi2LJgFPiCIWaNMyjsTSzzuvnZOMm2Es3RziGhVRPT
iSy6xX1/E5kWDjWpT3X3BVTloFzA9LraxX39prXLhwkqfZXK6dnRxbYGxcexcOls3szOU0/0MpfR
KZ9FaTwg08THtaxrcu5Z2lz85WD13U6QTGMMEqludE7ZBDiVtva66rq049U2QC0s2ZHh1APO9tBw
0api/O/il9p6Jy64aIkRmLuj0USPsdkgO8helZmQ11H9U+y3+wReW+lzJiExqQ3jNUniy1IYhOUS
pMds+KV2kwsxUkwrdPQXisV1iqiVeG3xO1Fu5bN21efqt2X4xzFxivsSOyPTLfLfs2GRq3SZv8Br
ylUf98QEYrpo8uc4y/YC7JC3CIYN+rpDaqBp/RXK4Q6wE3JyNgnCYmSeW6TAebo611nW7Us7fkhF
jaVpND9rbv9VPTr+akSnXevtU3FhlsruBZ/FYn7qigdFz5Hk8SD+6zE15Eu/afGfrkqen1XuER6n
2PjF9WrUmT71Q4SGHzA3IUWbqWo+6zYFfWr5b3Ekryh9Lw3RBfa8PNOpFI1/Aaj4zxTGDWTUt1di
68L34GYUjo0z/8WkG3McX7S4eyhg5w6vczfu06F5APr7MowEMi0zsVHGZ+/MIPN5Sgp6I91Rj3ap
6CPVuOFR2HPP/cYuDGuhfZoeWDuS7lcZDgqCgyGA9OOL5QwWu2307pkD3g2+Xxhn9DsN2miDsTpT
YkZlRuwgq31wHVR9cVvRE036czaIZyVQCcHywNWT4F0ZR2Z9ZoPKdzBfKp1ZoNeaoSeYpEeVPHO9
PnhRZxxM3BPbBtgJ2bPw2AmQTW91TAOuWvZqdnGWlnHLqa9HwVhxYvPlajxT9zCqmeNtpeD2rgrq
miGOH7Hy/pGw+M/PMBmyIE07pGKZ1vxjumueY5wdfmfM+JdX6Vi1J81XTx3+OqyXqdNXZN45ZMqP
MZi0yNt5RvsGb5zZFvcPK6YeUjrdfqlVge1wCg99baxIF+TV6F6apXjKC4t5Cv0CZptEhbVJwaqz
nMDnPTyN/ob1brptfTmzr5brFvPGMttbWcd7gq9/2tKLgmmyGdE6Twnu1MNEg0dkqgpT2X5aRfbm
Opuq8t9TvUDrkx2KKfktLDIYhMmw+T4B6ShZgON3kfYDkFfj4mROr2z2LaWRr0u3POlMdEjnIz7q
HSzWh5Ttr6lcez0gHPOWDJgOC9tVtgDhNexu16Xlt5qMa2N2H97E/R4n+dmO+w+v67t15JAKlOUs
P7xpY4HvXaVqqbZJN23aqE9JtwBDlg6iJWaPrrGynmZ80zGKgZitsI+YjTXmrIJciVOFLB2z3C7J
KyA7gkXxf7MBXZEf5eunQgG4gP9s89n2a5xQyCXnu/gy7AUGAiE40urF8RFuMj0tKbxYm6L7LR1u
MtrTqJkxfmiY2aIiD0oLVAFEHN4EzgVl1HLtZuHg+XcYvmat8x5tWgUikRfj6IFXskTxhQyOfChl
3bLMJvx38c56QYhGLvvnGWga9kj+rtZ5w+e1gugOe0igMcwq48vXBLvG/KP0OPd6TNDJMu//+x+k
OSPU51ZBG4WQj7lPSQYYw+T8U0XFQWbF0U45DhjJ9atmGQvYG0iSakj7rMp2aSs/kEomNevPwSUi
Iq6Kd+nPwVgXv67OeyKLb5JB0Dr38a31qphoa77+MiQHls5MLI1tdPcsTbC1ggRLysoYlo9B+0tH
+3cCNVPWuL2d4ThprBuXTnOZFqltIZYTSCJUZiVKSdL3zpDhplvUqD3dqbvnr4etg76zs6cXH6MZ
SsBrkilxGLN+2gE43eUkkxxIz2Ci0GpXxR1qdoX94Lv5ttAdxNFp910wy45cBOOFGb1hBuS49BRI
DQ1X1MDq5sm35jIwUvB/98+bvVNNjhTuKvxZ86mY+p92iHkBRtKVjBRhd2qU3SkveFuY/KIWsLN3
zTHYvTf+ZtLZ+SyYG0B2LOMu8uV0iYxfA+QsDxNrCU1orzk0jqOMxkue6tXJ7pUGpWPGXJ5HrJyR
2JJJaQQ5qymWyJF70ZxNHz1kejfjyB12c+IuIcKBszVFwKFcTLgiq6BMzcJFEeEWu9or/hEl/siu
aXmJiqIIGxm9y8TDi+WRH0UyvB+anWTf0u3yYUIC7dT3FSYGsOwPMxNfViNUyJeRvXUX/B6JcKH0
2YLdzpC0wZzpTM8XD1vSjCtotsaPtMEoz5CieIUMtKrur1l9cArrtWmGYpsqzE4TLFYGWmCPJq+8
F6oJxg4v3yHWJtNx0L2wJKEitljWN0mFWIXqEZ3GV2nO+s3wmtWSvWmk3uo2XEiZ6Z/FsrQcDbTu
ZNKH3SQPqClX3CfsaGj9sYRXRw/6lTEPy54YSQbkhOusGrIiUFVwZQxevmcD8ZaqfKCdk/HVISkb
49DMtmMH3yveCnxyOdUSZv6LQZHM0quYw1af37sWD5Elv1N9cB7du4iqmeKCJpdapvD0JpixPrAr
nhl1KOcQYTIMwYpS374oaXE0wFJGMgNbYaSnQcNhESrT+zfcfmjuSNk1h09wQxfChHdsgLUP0Smx
1h1KwqXAYV+11sEyuZ3xEr01hvixhVoCqB8btwM8nPb9L1dIEJvxOTEcRE9dMgVL2YEYtAs3bBRl
eeuDmzXHx9RkKOTEn/FCFi1w5Qn7bnTirL/GiWYdXVqQsACvFEbz/KuW/LMwh+EYCeNs2o4R9jNs
BJIkuqe4s1ENwa5NbJ4xA1TlEo//Uj1+mgB4CeWqNWFXR2xrcu2pVG2MGV0BadUiA86Zds5uqltQ
k4gy5MTnjqmH2e5LBNp93bZxts297L2S+vsoIz9sYsXpkjm32AI2xXDsuXeo88bBTwKmjkOQ+ONv
X7jTBlsKn6qT4rPx9p5o1aEc4+9Bpnqg9lmBcKP0vh1LHltC1VI9+cPMfwClEIWIMJl5F+CfO6Im
3YjrzRFe8WjrKoNtWQbmoH+0w6LfoKVuBfKRUfxYHVe+qnJE6O5jbxPFh8oKVi6Ov16+OFIcE1t+
ppIYVdy9Utn8aQ4ejlx8NLKw57uIsAjnFt9Mht3opLP84w8Ty2dfO0Cubunpe+SoRSCrXIRRXr91
82IjJrK+GiZ8PVlHrLS8twWl4A548rPTZx6va3PUu4ZWspVghAleoa4mLYYnttD+kTH2ZDvkL2XN
G6fVLUl7Mxzj8pr244Nv3U2rjfNTL4zeLdk/FNW/sm3PziffZMwAYGWZpgodgvCOGh8Oz6VXrDUM
7mHWcRWPLMEwgngVGgf0DwErx2S9SIpkpLwvKOOOhen9onMf15Vt8we7iAlKnHSBXdtvEZZvNlSv
pQ4tJiepBX0jyJi6wYZVt8kYiDefW477Fx/8pFWUfvAoFp1AgTY9qD6Nj8mAACqnfotMTduxtdRu
Rc6lh+NrmzmuuevI5NooioVYW6bNgjWVfsStLwnGk8C1Em9tYXtapTP9aFuxcu4rE2RMiimrR46w
t+z2kwpvCXwC1/dJVWDyKRW1vFXhtPaj2zSXNE52RpkBFendrxlaGSzWBwAdW6tsqTjEcYEzM2TA
IfPmOa+0Efvcg2NiYfrEZ/Qpk/moZJNd6yn7y4z2uyVncphID05MJG1qZNGmNIPYCmnb4DkuPQuF
Z/Ag/qFpDGRxy3tjDBCuInjsyyRpvL/aBdwLQ4gzksj3yMVM37HKzsuzRdOwEoqZWQXKpE/Sr15n
ycmSH+iTDmskrrlM0HC5QyeBjlANJIRlBZZ2LN0u2QKxulm4V9ddNP3JRsDgZCFFKJMT5n730PcE
prMKu1FisgDRkuNEqiraBERacX8nusDUwY0ra1rRTxJfP0xV0q9DjFthSfMG4xIxZHJS/18DZoae
gS1h3BbhOJvtpkfWu56NZtiZSjnshuSny1hr1zl7upR5axeR8T5m3naOd1Xcth+0WV6gNUV0ST0t
2rV4B0otg6xESOhVm4kt5dzg1XMw0MfuX9r42dpjgLEafeYXqqSOm7VabAchweQYGROagW6mcJ85
i3ZjTZ8TZx5WP5kCjCKWj3F2AI6qWC/UcsyO2HlZIncedH/Y1gPCZ64lzm2NtHKz4RB000e6U4XS
qmPMV1/cUcxrfGYXoyveUm7+vcsZsAHyjMuUHQ24sczcl6XVbNjQvMV1DxUqHq1nZ2J/OCQ9nVNt
4UaKnGfpTGRN5O7PNNdqr2R/ruU2quKPdMhIXpLPDk7cDNZ6NmUHx/I/ErKz8AxjkHUy/jrVPfvO
qO4ex5Vy0UX4LZY5iQ5xjKl7umKw4TdCVU4NlIM49kJk/5jWCdxd47yleZr1bINx7Ay6ZZtYhhaa
cfpdCO2hhyFSAW8yo8QLYRzDtvP7Dd5wqJ7S3/aW21wlmULsbzDGOyONQ4f44L6ijxbQaAz4iNG9
l5aOCnQzSsH0L/OmMayH1sI+6CXPzuy/+tMi2CFIbh7d30bleO70bSPUAP6ZBzZe5ny9RFQonVEA
jBECo5uPYMggmL6OXis3P+c629u6hmXg9N5mWOZmpYVu5l0zxo5YwzGlOVEVsubseK0AO/QoV9No
ODkYVPqIzkGSOgtem2u7nOq1naDDX+z8YZK4rXJh7Ja7G5BTHEzrD7QoB5wBushZK197fq+RCWzA
xq0VW+tahwyJMie0TFniBoVvyPQFPqB2MLMJ7WzakmNbtK+o1dgaGqLEbwBX1vAHnKquv085VWmS
KswGy1BR89/KcoYx4pYZSUm6v87u15fjJc2uiOhn9b6nOOrWla7uhLYZ+VJ1jOy+uha+edDvNoe8
4/p3BJqcfYzAD4fx0dF95gRtNzNrNO/3yHAC9xxg0tZDXzY0m27y6JNpRGDMUgQI8UIiNKpTJcxi
xaK6ov/1PoY2CTtx55QmIiAnNz2O5ROHCEdBDA8H7RaupLs9R/iM/Ip4c79FfBBVWgaEtrfoLBtr
ONYJjQPzcHyp8RVx1M4qfzBVN3FBHnSub7q5v1bSaLEk5vu+8nEXV05oeG7K8pAbb0i7t6whu3NE
+SVorzQB7IfNcuArRtR5q5n3OSdDjQU452SZ3WZkx7VKPHYBltPsDKHVm5nBLdUUaWLlmC/HQeX7
pLQZefjkLpqgEhIVhVaS3rWNLI/VYJy7NnsavYRv3F36D9xPAmzhNpYpYc/DhWtGHGLN3tmkQKzc
Nz+vXvSMuGh8AlCyXpPYWGPQeykKVwZeBNqoGr1DSUDkTmPU6tu8aVSGMatc3A9ltXFLmLM+/+dm
Ia/ciGBDOfEkNumck08XWwZQohlEjzsPVxxG2X6uS9C0jgNhFc96XrsfldD/mrZib52OtEb3O8S/
CScFIeB1w8pr0p9seZRUbFCZPuvCptm01atjZWnot4hUoskHwt0kP5NtvpVFQ7/alxvim6mmwwRP
2Mq24s+8nvFXG42zmc205eGFXarLOxynb/d2+pYu+5nlZTd4T5Cz3bWewdHq6swDEehSbjHTHysR
bzO/QQcQMSDIMNRz+1TGhnkeDxH8m9TvGBVyXlqFpt9MXf3TMmECfYktQBksY+0oh/aZ7gkAe55r
X9+i7DDZXpUvPCFwlUfpIsOuyPprFduWZKWPhnYW2AUf6qnxUBY7BDR3N4x8mOt1mo/ZOnVG9p25
XKqV1NpghNbJmaKqsEuHmydo0BMjBUPuyZecKFUeu8/ZoXjFJHaq7M8muhpp/cFotToYpfvreSWI
DVaBFL88j+24ZutMxIfXhi4fl754fuAbdByFP1E8KPR7yEWsksFagQLnLnBn/dVqDyhs7RUGgr2v
R+gsAFyExSDhTEa1vS7n6oHxOjqh3v2nx84DpgjjlDbGuZrxfWdxG4WJdW7VwjIE4cBG58Ho1H0e
bj1JHYsLEZhrMS/ysIhD31hqbwzqW6nSPEgcEFnchFU0zsiTjXmLT89AVWhMOJZgBLkyI+Yud2TI
JfhWu+Wr6VYxUQnGozKnk9Ph/YjU/VcczbCnZspA9GDSoh9zR++zcBq8HSwKKy9f+0bxqM3zefQE
vJS3Nh4RvpJeiffeQ3ZxP3aezMGg2MkwvVhmuitke+y1xN+zKEQTiELP97ccA6+ADtdahyBvHDre
+8TYEthKlQP86eDz/DcpAeyxO10TLf/ERorvS7XfkewpQzgbdk2eveZxRgCb4pRLCe9ZoJas40ni
WpxwggE3P0/xuO88xw0/ukzP907tVDhp0GHrKD8N8YgW77lqBzCvOdrvJjSoiELkoOWG2h1lDwfu
5HZMH3nnI31ZxRZETNyq4O8MwuWWuD2Z2ClWjuRml4nrrFuvPaPJCTQP52ThsDTCQ862QyBAYhb6
XRIFe0Lr87NY6Wlqna+GbDQkfILYzwGEzJBOPTah4qWJ7sMexJHMbAG65EcDkzIEruWDo2MAUalR
nLfNdmTcZvRIbvosv1sYl1eEX8uGXeRetdMpjgdrWwvYXbDIdpQQD512w1D5POK7eLGaHoaz4Olz
IuO1SLQ5aHiYGDWx7EeZU3vWuWerIYyk3NvSYzgC/8QfvZiWy3m2UXWh60O/x+mJg/fushdFf+Tl
ZU6ZJr/wHFmJDBokSyvbUF9e9CTZzCyreVfgpKgBNYzHx2J55gYOuL/rOv9x6aYPfJhPC3sbelpU
89B9NL+ZHmrboPEcVSgUw/s4d/56P7+J9NfPuq9FZuNT1OwUAq/Qbgy2Dp68Maf7wKt0nHOG7ZOv
7Sv7gQNr3GqsP6jG2HUghNtA453W//UB2K5q0X5p8BY2EFSOaeMlF41NMBka6JBK+7WJnV/UpnSS
pv82G9lmicHWdHA59lI59iOrrprB2Q/iMIjuEXrfzn7Q4YHOY/3HEGM+JFYFhj+qM+oCAIqqf5pc
u1m35DPsnElbQjeF1BRZeBjsyoCebXTjOunskkP91hf1PZdYs8LZwUlgw8XwGBPEfntIluWaJZ22
742TGGAlK798qj10TB3mx9aPLyqN8Oa4HlxijJplhrB3cLKTqPXoRLrGhcEag1QLxpcj1Bpfytuk
KWs/EQt1TvkCQVNPr3nkiBNmYtkwFJqrqEbe5LO4aScPUdfwb/Y6vDAozKIhu4nEf27g3qwmRWES
UZiW3RwYHkaKZbJ+6tjcFgtD7Lozt6qyL13JkVjSRE5LmVINwyRaCA0RWfHnFlzGjvdAkV2Hyh1e
GyYi0AlCO5ZIxhNIcb2swSZDCV51Upw1V1+7i+mxblq4IvXoN7LT9lbAywNh/e7aubEGPorXRoMu
BVsQFFTlAVLPxEVLBrzsck0wWLk2M6SxWU0bZkQZgxH2i4Gwe7YkZRVGmmaEpt7eU+6ISIZ6w1Ni
rFNAS2hhMYo1/UMfaVTZPUD7QaNoK8cqNGT2OlLtB6L0MVPGTo83eXmqlUX7ROwm4rfhFlfD0ao9
kjjY7MOmC/2c5RYf2CohkDdgFfNGs34fK4iP2Cx2CsM9vcyXVU7ZGtZnCW+OWX1SfvkWY/CCpSsS
55HiLgWWGMFBHdHGs5DjjAtkTU2s+wCOEZf0Gy1irkPbLwGyOD9s8FxpLkdXLTuracS2cCsV1DY0
rCq+B7xqBC62YtjmP6kAUo9Z77n3UAfiJD6ZI9XVwvxBt3ZgtQzK5gaHqu18JiXs92U5JfkCVh7c
iVS4chdvOkVxvQfZnuxmi4h1U4eFrvTuXo76nAvxSdOAfqiZBVOJszEYUOmk7CsCE3rTKvMwkiVT
ydtNRA0ceCTiNZsv2nVEivgKM+KfVxnZzIFZqa1XdD8TfD3sv+Q3kBMAy2B48nJA4Xodo7FOXnqz
/UkgXoSVmx5Y+2ZIGiEcsN/VVotfrHOlcCz3QpBt8VbH2LMdn0ppdi09lLH466b4JsvkrfWkvx6X
6tzV4t2NZBzEDGZlI/GRKZ45w6yLbePgE4OGmodDp6+LuTjPTFIDFPfc+IKlKgJSBal227U2pDuh
Xuuh+SDyoj3m5jCvRXbNU+1cFuBo5qrJ9+1Y+gG6HirImv8WmU3+InL5aKMvRvrDzTvdmfGYwa4p
wtTNQlvOrGlGUVDGYTem7Z6peFRpm9KYo3vHw0AV9lwwGu0Pu/P7oWHQvkvjPpGH6pHmh9jPDqR+
DPwT4myHOai79EGNMA1y1oOe0++WIUvOavD+Ytv0uTPtP/YCYIQSQpUbscZLRU/VaWKdkAUUQlvm
qKT/6TQYP615WnR8KFbxPc73nIf1OGohFJtLc193oEh+wi73OE3ZeUzMPWyMwBPl1S47al7Uq0Zr
fmlTtlGDf68FnvsKH5i+sTntJClE6aR2JDBdNOlC7y6c0AYPHLAh3VVLzsqN1jge3lSawLp1DnrP
j5prm6F4xkm+1hJ7W4GDKBE6wCk9SIbrTKsOmSt3hC3sKz/u19Al3fx5GtNT59fPS+xfPeW9Eavz
ClWQvmY4FNk6mxvoJywLyYSgdrYPvh89FGb7CJ7+qM/Nfpzkd05T2KNNo8b8gUpob2u9e3IL5rIm
FqPqdP9z9++wL5OT9CD546nJ9fSfhxIu8QoE9jriZpF/Di5/kZzf28Z6BoyKhgNKxGDNzxOuJ8mc
fcgpUarl1RHGs8iSdjVX7S/ZHrvKmJ9QGD7qIn4hleBhXN5zqz35RnWR2kdniZPrlje9qP4s0yB8
aeQ1LgIdo1fEeJndcaaSq+bNR7fBEWfrYYa6Gh3e47RE76BWepy06ZD/9ykWd+SZIwnvcY+kLPPB
b/IEPqrZPZsTzMIu3fGpnCP88xXmCa16Qw8RcqRcoFWDYrxBhdtVnTrYOOijGuMSCUCmGL9zr93f
vw+UTWeBBWIiHwSZGqD9+l32DqOydpcU9c9kscz3a4RRPVgJXHsz692lPpdlvSerCdx3cvFrBmAu
VtBK+c/AWh8n31qPRgqNHHexDutOxT9FQmdtm4FnO8dYuAAjuPYdvlmZOzmYBdQImt7cREmIHL8h
R/QXy0WEnHvVY7mYJ+RyiZs9FbF2UrZrEs1XMMbOrmXL8hoiy4NIi+tkmhCU8KUbM/6B5NCmjLX5
FSU9P944GAB31VNh4mptMvv5joRQ1nTUfjkVjonrXxWvFEaQnF5NwIMHJ9RYPr4nX4VjpR64aD69
STuUTXVemG2lS4Iipv9YSuuh8a98Lsc8cR+MSlylqX5GmqVqGY8K1EKPs8i/W7uHm9sx6HViRr5j
4CKDqmyeknhClRS2dFCNPpD81ryY43K1PVLInHQjMXskfbOvnwureFax3C228TrYe6ts/vJ7WTFb
u4yhKStPIVgt5c4+QbMg/UtUTefEmkEQ2A+RUer3jWNAac7Cs4HYeJ+jsxDH7Uulnc4aYIVmClrm
2CuriipWkD3DAFSkuQmfWt+3GSrOZd8sEc6EIglayQagjIrAbD+WgtlZJXJ336uRU5JXaz+Ns3G4
FyFWnX70zdcwjOjDfITOQF6opfUfojg+nRR9CivQPLcJw6P2TDx9N9y9jWXU3pz6BqP5oc6mDd3+
tdOKU+mUtxgFaZ+FlpWxWY3HG7BZp7O2zQBE2HTOs2WwTvfeUts8jP54nZzqEa7FZ4QEDTXKijiO
LT3pDoZ5tjIZl5LQt9JtTDPswTKaEdQlLpEvMeXJ/a/zveYDo3wlrH23GFtvrq+z1j7bwjrfZa14
G8S+8cUKHM7sgwTU5c9gO0+xps6Wv/b4gTpLvnQVc0l7DKZBXseuYY1Toh0ySSk1jLfCaHc9iuJB
PrI6C3EHfZo993JURX/Nfb42lUDx64XKlPaysh4Z9K9UVz30hXFNtWqv8WLMY3+2tfQU8eJBV6NH
QHBRmLcyQRJVwG62003aGefcQHkNTaXiPPFKwc6//klYQDLqj6B50vgmx0ZzXhtlgcLtdlCSzvTM
SLMCv+fjiBSmEzI1BBPa+4eQjdauAFQ+s2yh9Q0QPXKTG5C90ELwGeQKQR3fmm8dlcBA2qULRnWP
GZH7qZHshaW7yz4QwSNjxM+OvJAtAZ8zW7P78Pkl5ufTs2mrMu/CsftkOsbeh9RlmG4IPg81YujM
FmctdozcOpMSty9H8KV6eu6qW637f/4g6fynPDASQt4H6la3GLbktMyZefW7+dSTvrJn+EasatI9
EiaEgbrLq22evmSsBNeJGM1A2sXGyu8OD7Ort45rUXaxlhpF560GVkjBItp3P26w85BiFjpG/eZm
LKubDJETU1L12pTurZ60C0S8PKetyMESrrp5Aln6zsDjPApFlBFfSA6/pglvoi15/xnYSA9ojTbc
CKLVAkiW3OyGpwKonJG3X+ZLrnp93WgdLp/BfOsX86IbICcoXppNVA7tylB0C/UAuV3K4Skxlq+5
IbVLHzEVlBH181Q+3P8zA8ylavR5ernBYsTVoA0OchXpByaTaN23/qRHF8APp4E/4D11LOGsx1R7
T3K4Z46dHE02DEV3IlASEUnxOLiOy/O7QDledLVHsMTvwUzJixkWXLx2wfo6/zJaDC7IXgEvpJ6N
1Scab6Ypb/pkDQHhnh4U7o0lx1/G1jcSsbRlts7m8KR4QsLG0pjY90i7LcbgyZyuMO7Fh7lmTBV7
3wrk6ipt4cObLfxxTzq4ycHM1ul0HGo3e2OKth3t/qXzuiOAbxXYFh2ITBeDxSdhH3XmfyV4mVbO
sNyltHUMYK27FiX2ZsJ2ga8CyTcrtu6Q61f6m9c4n71nfNC3gobNs/bgD9eCLNmV27TXKU+aTSPr
R0vc+ag+5NbSEB++Nf6701YfdWevE9VGHchklfSBXxPX2DnqyweYQy+o0W5Vu9B+u9HfDCQ+Wxrw
cQ295JT9I9UL7yCZoej7qV3V+xL1gHdo2VoYVfd+bxs1otqCYEU62Hun1L5O/d0bOUCvamJ/Yxl0
gW0HURWCAAELRhdMWVqfynQ8RCliAcWyZtVhocKl1REaxq92TU4SS80EBEMWv3ktZF3ThV0NPQru
aRgJhLmU8LVR/jlG+tu7Ubz17QoM0jDepJPPB1IV/hRfKch6Up6lnZ3jhWPA1pmCu+SXcC/En2XN
LcZg+8a+pQpkJv/FdYF+WHN/zEyrkbPJB0KJnY1quXk72ZB4kl9T+pRdT7MRdH1srzVMSBvc1yUP
lHuQhpfDYc9v2B5OkiaC7ab1wK4tPuAFhWac/jma7a78T18z5f5eq+N3BHPceuuRuvXQ4sFfTRlS
v4rZ9VVPIfMXSK/YUNyG/4Rzg741JDw36xAttKcxmMWdhUL/ZBbGs8JVxlwGj2rfcpT4g0YCQmmv
nVnf6GOk1onkgyupH6VTrRFpDkQAxPSOY7cnUYL+uf7HXC+AHPMlezcO+7SoKSLZhGFlLjYzG42k
tMDqdOUnv/hpDfrh0iwiIzw1wnSORTBGioJeEKG4BWEOnxsxYpzflELXVkZbDy4qmPwX8pCNbVoG
TmE8KgOeYt+oDewC2Duojtbc4tz15eKvHI0zL3Xza6+fpza5sypNCIGBY9fPwu0q4uE8uYUUlkPR
mfAfcyDTnFZuYBocNraRb6xirB7l8JXTtARD0nVrr8WZXbusiSylvSLuP1jW5OxsE218lf+QuJB8
oaw7cgDdS/BYx/xNrEE8sJxhqsueFXkcaiJQ3I7hooLmR4WJVV4AyYDYqRjTRy4rNddN53U2TAG6
xRA92/8YO7Mlt7Esy/5KmJ4bWRgucIGyynwgCc50J+mj9AJzuVyY5xlf3wuMqMwIRXSozWQ00SeQ
AHiHc/ZeuzwGBQMQ4eNfzMR6srvsSDB18ayb7TM2Mu7V3o5OapYSikg3vh2FvqKYli1aCWUkFNa9
QV9wIxqU121Jzvh4P0bkdUex8OGs99T80A7h6nfGGrY44j1K+0ejrY115r8x9RqrjjLCq5qkr0LN
ySPo060ISI4adStx01j/UpYNvm/HxfzWHYONETR0GQL91Wrql1TQIfbH9FQogK3aLtdp4uCSD/VI
36iaFqyUIl7nIx+HmyWPAGI1+kb+o77sY6dzZeEd1YxIl7HRlOdB0pjR2qI5xruCVvQyLeS5rcRj
CsNxvAYdU1at2LSD+6LcYd9y29aKt4MiNr6mggkSdGxRNZtmAntjMO/5excfQwM73ieQLl/LOYOL
4HpKCo2N6soaHxCjw2LwPabdEUxWYjPHxY9BZ18ogDdpcy1rOjliGl4jdUTRz9paNkSAsV2/Z5B+
hCxw8RKncLOEm2ccL3GBJbwe0jOQopcwJa4IjmiNu27hp5JpXYdj5KFRsDrUfZO4Z098HES+Lmzl
s+840VKPE6gnzQDtx2LjahWnIi3IuoL33cx69lLEn3EUfMy7DXRWG4nwMmztuwz9yWIYQvIzqlOi
219tbfieqK8yrel99GvLoYbYnfosY0rswBe0YJOoV+3bHvXigGfDHxDbJLPUv+pQUxHBmHp3JgTt
0BjB+wdnZCrUF7/I0Hiq2ChQB1Eesjk6PUyfUKCdqfgfE7O8r7pjE1My6qNkB1pLlFu7r9ckvN3N
1YuSTuLYXrXSPKU1Y7dHchhazynPT/MfLL1hFUiFcNHqQpnzWGYWXl/MEG2jHqbOd1FMPVeO9j20
rtivXkOFQbyAiMiqUX/oVPsF4Rm9nyKEEeDBbuvQFyJ6gtOdTBdpHbCPPWqq87VNYTsa4gS84RQZ
E+aTL86Ic4QIQkeqb2oQvZWGvhaZ9+QFCGBzCLssIS+RWXwlxAn1UdF8oHp6UCp7VaOXGMvqXBCE
VVJBQ3dDgzVvv4gpPQ2jdVfN/JxYBd+DLyn8gH4/uxHmYlWUfW3a+po69gUjiL9YoWh7p5rGnZgm
H2D501UUvtu8JL2eg3gGlPG9Qy9/+Bbj6GJuLa/plGxhQSz0KjsiVdmhfoP1pq9aB9+w0864Eu7P
Ro2jFfFSoB6yYkfOxpUwNNLg+1y50JQFbGG9+EC3nGhagVp9gAHxhN/qSHuf5tv4WIwtJQtlWStI
MS31RdUwT6jx9EWpPtD4Lcew3QoteR4ph3lfNJ8iY2ay5/H1iCIgSDvLqpgVRPW5CmCTNSHjTrvp
5nXmYB1lldzrAcUpyRSm1WRAfhlV+5xF6Ycdm+9tjtU1QsKeRYcu6KoNjKX3vqWSlgTm1Qx80gDM
Jz8tXmRI269w6Pen4prX5kcax08oLl6zcmc38UuO84f2q/qWlcUy6bxHtHM2wZjTR17Ud0mBnH/M
/e+wdLedI+CnAKWo7OnJaCzSIx4TZowF240cDSbFU4r9NrdzWWl0NLrLgPTTbOIr7sB2NYbBU5/Z
ODMntALjRw0tK810cMpKuPV1/b7uZpwPIu2A3UjHqn2BNHJjJcFTHrOkLlLvKYjFhwFrWbO9jQ3K
r1XRQosO61ActmdHB1rAyR5ypyUoQ8MJUjmvjp99BvUVRoU7EgyGqOklCFBazH8rgFLssI7ObQaQ
SFjDsh9oXYaOdzL9b45Ol8m8weysYTvCGXEBGJA3pM/0DEdblC+g5R9aE8GeBuI/pSrdIA/CBVDy
gaNd4yESLFT2e1nKCOKzLQ3ZIcyqLjYe+QtI5+OQsI2XIep1hXkSyylx6rnxIPzgKUWlkoR82tLG
bpeVU9Nc4zf9+JHth4Z5C9FDG7EoEgLBqFb6r3xArkMbnwwzEdwKnIHEcq4KMvRQxXcVVPlB5vFa
gbTbCT6DIOLuwqRx03pWWpoA44KI887qWW2oTgBzvVZzM0UTct3J+Atk46UdcETDg2MyTaPbmZD1
2ohWql+9ZQRyLskO/N5KZ6NF+ucx1l9FXj6VcbDqeINLo8fMlEQbKBdHJMoakqbwc0C5jdfWc84U
faf79AUj1Tmyq7wOQYs0QsmgMZlPg783o/BzJrMPqQbvTTLutbq492X/sCrrWT3GihYnGecm89D3
tzVinAbpBfCpRS/xB9YG0DXHC9FeBVsmczxhSnFJwb4TAmUutEIENCeYKwGRjhYGVmkwA/QN5Qrr
mXHlmdLT2fdpyDoOCv6Im63r622alU/OUC9DCZJUL2fHksO6xFGgzBjGXeRvg1y+KE76OexSSWWU
t9pzdmnLayUCw1ZTXtWYFXsDxFBkH041YyuY4ZnknrJyxKCIFlhWW0txNU0BAZ6d+rCV5C6EFAtA
6wTq8DJl+oscyktEabEkXUGNLIotZaEtFHPOuzaWzBqvRUyYrTWie0nQeOmG9h2hDZsl+GqCXuHC
DvVDh4yziyh9jvlrSA4Myvuz5Zv4xyr/CusCQwOdIKeX+7FAVhL2bE0XXVifc1/5GowqLRbtLM3p
7JjxQbFckaf3URGdhjq+73oVbEa2LmBFjcZ4bTTQII39dYoQwAWhv4/76r4y2WNXyXQUPmSGts8f
fBU4nu76ufVt8tselBs2yUCyB6thW0EzQG9yhQV26lLruyP0uzgTz7rfPdu9ckRY6SK/cpWieDRp
luuif+wEBC9KvEnRnNlsIWDr27de7kSfXka1v6qKv6U7zZTJXVsyHZEh2+pcsZEbPhS0xg7xRI/X
QeFMqzRWUup302MdlTs1r9A8dVs93zPQX52OBX9V00xoq2MRFffljNEKQyj+NQzonDgO/FnJk+7Y
35vI/FKFyqOTf40DJL8iufp5dw5Cb+sNxoU6/zodphVKHtc02lVQz5zcmlUdOQbJh1aFH+ARfEiT
5hc6rxuhTy6l7seCQG1xsIv0rOMSWvSQkcwOM2SVjyvSBtEOdx+B4sxOLeu1sOXBk9naRpaICHOf
mPmmZ98UoNAf6uISFeN9meYQF/qAaWTp0U4vFZ92B3fzdIop+FtO9BoQ0b5Ia9WdcMhx/zRgLGm7
XPnElwtTB8Vpin2ajxfDkoc+pqrXEINQT/ajGMVdolmPkaVu7EA8Ec3yNTIEJqLumUYTCzUBEbBT
zC3L6o3elNeWNz8UDJ3CVu8sdnF6M1uenVMFJQXeUkrKnxK/tgBUGgORLh+ttEhPsiV2Qkr24BON
GeeMyhetW1MyQilPYyceyzx48iIarLIwwEZwoYZuRzkKdbC8qAQ5PaHowTRRCTC/6Bkhx1D+8Boa
ekn5IINmE2TIuhjaipUZth8TRPOtMtTPQW7oy6JD0GOWcPDaSNlYUfg4VdAD28kmm8maNnXv3evS
r3Zkym3LLKF67yXpmo7qNRoxUQ10rojGiYxDhchCL3rtq8g1eyGKYOepjbeihSh42Uq5KbuNoYho
FSZl8CiCNrhHpX26PbNBHzykZ6rNR8OczJNRfO+7wX+0atmAKSL74va08XBa12CIGL4S/1E2uDgy
ScgiMHs1dMgyFsoDgk2VHYTZ7KO+5mlZj5sqAC7cTJ8tvy334t8PDmOaO6aQARXn1UuR7/zne7cf
xfqKWqyb86JhSvz2q/4Y8sX/PL99uw3A2www6yMcBtSGq2JvmjYPNP6I/JbPXpUxqykFyGeUcgW4
lxn+PP9c4zVsFBKkG6U+5Pvbg03g2G4gWXeumVBEDSDG7Mllq/Y47H97+PVrwI3RkfTb29dvX/r1
N27PWQ0kK5DHnJDBxp7/+2/d/q4RoqWbcuD6rEYGwSqupzv6kETglSpSXzTN+EYRfS3zjCyFUbe3
KiAEeJ0Ozdj7tquQmpd49jq2ZcvOGTrQSdhgrKY6QpFBipXQYLbfazZeh0qPikOCtn8J0xhU+YMc
+UTTt4yY+eZqMGuPCKIW1SWxo9IcrZpMuaS2P668wEH8R37ASrZo7qM6r9ct1dYrsRjvSjHujb6P
EZ1QpXIITjuExKoc08Ch1awoLkrZ6NCTWXpoogLJHL8cksdHvZGMl8la8/mucIQxrpbjCzmG3Wqc
C00jbcVNiCFtE7Q1ls+JcdKnGFNDgismNkQ6PTc0sMQXaQe9o7igzk5Dlei4BP3opujpzxbSKl1f
zhLQ1gghRKE5lD60n9jM1mOhI8GbuatoHMZd0g79ihINygsH88YQpg9hjTunKShBabVMViWDzpEV
teCOqfRSvwMNiyFKK19jqRVHSQrD0R6JJFTYU/gkC50R62l3A31WaY7ytS6plpkvA3jfM2soZeOg
qWNHnNunLLPY8NcwTOfAZzLURL2OBxrbtqH5d0MTfINfSBdSDFvuS3L9Qpo9SdOoZ3BfjlvgYsZM
pQKVoZixsvQoe1Re60wLA0yPqJvgdnFFQmKSOAVuLQJ7ac40j2okG7U35UFtOmujEC+7L4TmHRxf
2uuyN5M9zZAtSI/wEBl6urIrsr6d3vZJPqCDNUYIwZD0s7xNLPstQqwxNkcu2LFwtOKZvCF2KEEe
7WqCJRQt5VaZaS9WSusDJYVXmMkR5iB6pH7UMLZhjTHjKdvaLCNeLf0tpd/cERd2rZTKeqy9YjXW
eXBta8V8lBINYEMEVaqq96zKmiffUxZq4aoxdZMhpAudi8DHdIMNoKKKw7qwrtDOgGb1NCvfBpqZ
npUifzK+wdRXTlpuONOiiQ3+G4pXi13lSEnfNGjKEYpTdAujsKzj4CC81p1YbtQ+ASEnChu96aAs
Qz3OkCXQ6fDyOl6nFU1nc/JZsKl2dLWMW5JJ9D2VglRnG+wB+3UiTbTBfPDyifnISDWEAzydMGxv
gmDODSKZ/KEViX6eZOfevhk14Qv3ln+EY/s5zCbzTdKZ57a2IjqzlEQTjYA5j5bqhcr1V8orfLKI
YD71fuQ/kXKQLa26kLvbUxrUCoYqYbkjczJbj5zcNTseD6Xd39lTTigtY9cCn9H4JWChzpgxXjs9
ekGmz6Wxh/G1L8A+WgRj6T4Bt7aJ+AU/R5UUF6/L1UNvqCfqBd0hVqLucPsfXXBGMuTRRRgZTzW5
OE+R9ZKyRoon3WCNRcQoS9dvSUeTOUS3cRdLMycSpzQJ1jPkrurZxlXeuBR6kj3c/koER+/2TCmI
BVPYDrlKD4RHwXf1cPtfVufJr/9TFEWspEREP5q5tR4tFKKGTdcMvGvCVJz1z5J9uhP0F8VPo2+z
aHEkB+MFTzamC0Pddlqun7q5HTzmU8pwohDCbk454gcEM7gyHgVMY8BSmvZZGdj9AdA0ScnQHQo5
zrNVadWlFcFLlVvlQTFhsgQzmGWK4l+/VOiVuepZwoNzQG28EnLUDrcH0xizg+g2tt+zDvDR2DtZ
W96jjeu3ik+ccK/oxZJILOMp00f+56vhmQp0S3MJiAqVbExA2lMQSErhiUzWWkSLyBwi1e0DnEMB
dWm3U1A5mEkD4XwKytlzQG88O/ZOEz16dhcc2gqLUjVfPSnZPDct2zcD2c1ySATcN2yk75gHvCU7
9vLgdMk8AV+8IIlPqtnz0WhkhJmuElujntHDteW2KdKJXskQ3FndKZW1eknmKPLZftyp1mNOwtlC
6ahZxaSdmkoI0Zbtgu9M9b2OU2ebm1yLkAJS6ocXVejWpiKoY2d01p0QynC2ol0YDmdZTfprm7JC
9Ju6W7YlgNREOD54FhKuBZqOterRn/fNLtmGhak+qwa+Lboo06EchLqpydAgWMdU1ySUqrQhVUXh
vSsaCwZsSjbg20tUVolr2jEpTawUYVC23qFOW7jkjk4hy3eCco37EEO14xWbgDX+i9M361ga7YNm
ExlaDNh5b19GWk1ssUGRUJTJS9WP0WbKUn9dRhMfu4i4IPoPF6VPhvestn/9j//7r2SWfpd2Xndp
mznawcMBgofua9cNFppeBCuLdF78zOQvt8qyYYvyctqW3aCc/YZ5v0qL8SvC2WU+ocxBh/69qZXq
TqTG3gwzcRpseoMdaUzLEnvEqs9LWHCEkm2wYQ+rSgVAHtI/x2GKclmAi6kr2n2qYRnQYBJ77yVK
6QoK1G85y4feKb4qwI7ZTs51J4tKrU2N9tFqBkGKEWXgaCZo5UVFuTN7w6KyTgnH2ktDTIg3IMwt
aSoTotilKv6vptn6LYGq87MuiAhPrXJKArPddUiqfu3JDjlPUVZHLcRzatrHFs8tbF4Dfjhd76kL
yXVNe2M1aQTpdsoaO4mOZcOeltA+EPzMeXFTRxMALeLKztP2mxOO38ZWSV9zm5pNpvjGlVW6wZAY
K6e55kxJ11tntlDczFOokLCBsiq/+9qa/WacVVh9h6urNPoDHRT1lGoqD2aunW5PR2ngPNJ8xJRT
dGw82hxdXj2YNY7WkSr97Zk6oddKY4VFselRokMsotJJINo2jfdFE0TLwrAePatE7ImFAL8bDOfb
UzgWgUtnDDgbXaSapB8c80oBsLeaEwcZDUQsd4PueRu49ckcTNOTRaY+QlOd0QVxBQ5TqdeFg6NC
L8rA9SIgbwPopiPe03TNOqowhh2wKKKouQhLr9NsWrYsIVhbLxzTQ5dHcteq78xsp09FtjKt0v6C
WByiTW09Sr1sMNWoeIUcM9p2/FXUD9twiNoPTzdA/NlCP+K6ehn6sjvomYlAczKUFzT/c7Y7kiyK
j/7rAJRXV7mPDN8qLsj8HwAl+K/CS8utNtisSefoupqpHUhgoHIagi1xkeU1oA93zYhzWdfCC1a3
r90eMLjQblFFso/mH/EREuyEZlPzpzhXzu5lduzBg44IAn0QbmrW3OXBr+mGsH1lC0wXFBWK3zxZ
kPZPkcBu1ZfOofQBuXtZypCoUy7IpnRaJaI2zm1mjlQtsbXwKbGZ7DRfsDkdXgyQ9q6kNnrWgUWc
Y0kpD8voQvTC/saqrHnp1Fxn8x9aJ6sdVqoJRGCICuOFoZRCJG/izuuV9hlt4+jPu9Hefwsamzar
zqK0CmtlZxo4vQYfTMaIpMSNlCY5jtS8V70kN6dwKF709GrWDbnGa6ic8uxjh+TV0q5jcVGaWQqC
wNYOsp+Izk3bigRzIND0AlDhdiigK3TI60jHo+yNkwrhgfPmZDJcNyiKv4Z64J+acfyuZTI5iYrd
LGqgtWmj3onyaHzwatTEyphejJZA6zGVOxx8jMGV7FRGHAq/QY+yLzIomPUwVqzQUNadP+R3NB6m
HdWgB8BEzRkYggFAht7C1IpXh6XgZ08Z7wMvBr3TYG+q+7bZOY2ErNCN44r9GcHJrcy22mQUG/bP
j4RwtkCNs5QesgZ9BnJRfnc7FEw0GNkyMNa3hafutF+jFv8ES9zk0JTsepq6DF91kR5aoysu0qOw
XOO73ZbImdRyNM5OzWwiU+NAr4YCiwUYswn6d1WO3hadw5uRpcMJNwCJw6m+9hMCRgtDfVaa3t/G
nneKB/qbZKzeFd9SyEseveyrweKInHTlHJgupN/4owV91EaYSuoeFuYoq/recIJdE6w8mzDARahG
G6WxSZEjrMbPsTqJloWS2VT2s9+SIUrbs96YEyzysbeOtJRSVyEFdNNrpsvu8EkKmT8UQ5+7eFyz
3ZDMlRFa8SOLB91IcJVHwFp6PzW3djl0sC8U4WIlYT/ae8aJnS1ZV3DulolDjDaY+a0SFrASW208
9ZW1mapyPLfaHoguOmuKOHpLnGhSouXKkxEXz7wxgRJDhaoaHoegR+QUiGBdVc16Eh3RbyorZEuN
Z5dzPt7NXZZMNZ70WdpZdLQKAyD5kELOhQgpNqKswbGu1IeqQuZaJ5m9msZe27I8oYBvh/dVUDFE
qbOVN8bnIisnBAGMGFJSqz0OFVE8mUFiWljXruZo4QpEOqUIUC+rcoylO2TBcDLyGGwEGTPMJaa8
OLFzSnOWyXpREJo9oRDNhmFDEzw6Gl5fI3qYpfrgT14MuGh6oScn2dQJujH6UaVM5L42bQwCk7F3
QnFtgHOcbg9SOvEBVLg4DGxN25YNhEDNuLQc+PMqspuVmuOnaVKbjyLhRaksjoUVVg8V91w3637y
SkHmAL9pxawauQl2kDdmti7N133WsW1rMMo0WdSj6UjW+I40t3/8Rti8cee1z3VMicjNRR18hhn5
WQPgsAS1FLp9GWSPxgRSRY/0aTNaJNoVdnkYteZr5+F/y2smzHR+EAwdShdzcRQSOHw1wFIbW/WG
liyIAidVn0PZyBMtX/tkySRdNmnnrOATVkc2IdVRMVLbDSzCxsg6yq6DQ+tEZRYx51E173B93P7m
7UEU+hd6wAWhIwy9QK4JwkgOSTQpCNbZmvZDaB3IwVlPSAtcX6n7VdXWfOg6dThgXoVKUmyU3opP
mb4mtui5MtJnVj3ho5pLeyFzDNk9yrjWMaiuT214cfpA35ih3h/GNN9j5oZuXmoSH2Ayoa0zWFlr
9rSLosE7QRH97HfGAGGpqXeUQORLoI8nAjRmEeiERFTLjiUeCFZO0+X2UIjWonYd3DW9CC85fmy6
S+dwbNOzYa5S3zJ2Rut/6UYjPd0eEDlhSSBTDA846nhid4Z1FrGLxmKZbq3Ge+YsxkdWSSBhWaIs
cmS4/VRmd3GSD5sA0tFy0orgHAp12lkVd11nXTTu7ucIWfAS0g09NHw66zjD0lAOgJVF2oB8t1MO
h3tpgx5F3GFZRFtM1qM/ikPoo0fV84H2IjLj+/JrTiHwVNXEq1sGAKTYNPxNIbVm1w6kWXBKqaTH
jes06kOLk21teEO/MUi8XBdZ9ZrKNMAJWqGRDKI7sylZV8YLT8T+nd+LZ5UUIlcbFMpXg1beoQ2K
98G4iTVD34mMiizaiWqThZ3u5lb8zj2W7gV1YmrIT55CMGw74OpVu4nRUcR7MaGOrgPDWpIDh0RD
ltEGh6u511U9ckF8pCsAbjrNS2d8NaroCeJjtxsGZeZG9Ng8cS60gF9OZjK9DiIuWNOM9cqTKTGY
NgADtO8ldtn2QN1Ou0zSdPZ9VVz9johXfRysjePbJ1w0/VEZlHpHUA+mOcNTIGYzeBZ252/Rk8TL
Es+2kiv9Ja3LJz2E0JVgrV9Lgylg1BFD4y3BZqmBpMgiYz92cQHhTR2em85ZdEzXq4ZFjTswp54V
UZTLInBo7MrqA0dWf/WsESVDGBbTfT2063ZixZQlgp0hroqGeC1Xt+VnC3nsPYYy0o5at42gmVD/
2YMXlQtZddU6xArtF0G9R1gxOeGuh0y6UJUThPdD2rMa0/scoqF4VTxMo4i85kimCF4xUpYlWgD1
UjrpnIfo1fdhlVDejXNIOT3hJ11uX0lHIXSI3jdsDR0RmiWdI6HsdPLoRSCMM4LjhBq3Gu+yLNIu
Bi1PCAzJUSPlxygV7WiW+Stw0XDjt/kGCRhBqp12KtWaUwSO9IKX796s71sfMH7dwLAf6+7et+5T
CwHsEAlcGh7UE1SRjavMcbpgaZSDRjUpT4+3Qc1p2kNfTuB85xVCmc3ZC+zXtmBPHpp0TI/S+Qbm
MTrcngxtQQKVKtbqANWVPeAh5H7ehWYtd0lqvHcebrHS1tzWQg8d0X5Y9rYSbFizlic0v84iSVHt
z1G4QaU1SLgAIGgUWHZZiiSjT6NpEQ5G+KoIlklKxB2OPyO7dpm/YimtvAt1mU2Zs0/AKv9aq1Oc
zNlZU3fSQXQhbIasiwqJ61TQ0ZqxN5PeWF8rqGV6axyHGf5kxMal7PovVkllIQ+E71IKRu1iUHSI
dnlL6kAxr9zIUF/SNJxWdldmqxQBNNaElRcpsJSCIVgrPXdwSmB922dLmoc9NnQH0Wa9k9EYuhnO
2yg6plTuLuw9AgAnMneRKDCz0Y0h8n50jn1ekKbYzEK9uNkP6pQeVAfl3W1+Jip700vDoGJRMbmG
8bBpugIy49j3O2nTEKg9WaAys7JXZo6jQT+b7l9yUOdJ3aCbvbQkmcqh3hkHVEW0iGJUAEpiopqp
dHNHYe6sRVV7ZzQKzqyk8NmqkUGJ/bl2HashxzSFqh3oHXYiZRVTftvnaQ727ElO/gZ8V3lu2iak
JJteB7ZVEP4ILy5jquheFq/HtMAOGzQj+q0SRmrk5f6y7eKXZoipBlbA40IAlUlO6ybBTUaNFndb
n6LOo2K08yvWdyF7UIzydCUBBt07Sneh/5zvQjt49H3U2LXnUfYrxa7zQrBYI/UKJUlzbEpBA2yq
PKAe1qCha2dbL+x9i9Jx3SW2sSqjLHIbEtz3iEmwVXSNAIpJlkJroicZgumOImF07umeDjp7qcEH
tgdM5z7PhnbXzfNHM3R7u6gosHsAlEtbJSlkvoR2NFlb4pXWU+I3By19uy1hevk49cCk9SHdkOmz
ba1RrmWfGRua8Mi/vfRbVADrHVXnAUAHJDuZ7woWd5ocsSZMOPRpodSMx+QvetkMxN8OoU2cFG78
NVjxwBWlgxYbwc7K0nLn3mflexShv646PTj2kEswTI4mGwQHIO1c8JYOu6FeS7yT0u0sle12i8d3
hVJhPIzHISicszp+8PkY8WAUJ1sG1oHyIg40k1DTBqiES8sP0xUFaB8AS7uLKlr/tzqiX9CoqbP2
s4FW2PKG7BToxHH8+qDJYTU06IUmc7xLK6fdWY6tnXxHfUt73BmC1jgkqkZyZXJvp1UgwnSaE/cF
O3HmW4q2GpZ3ADaEXN+WW6zAml1kIWixfSKZQ582Do2RZqfQ1VkoIaF1cLfRm0k2yPM0bciXtizG
o24NF10hzRVtfLWUZSHuaLyKu9aAC07CK5UP+CybeiLcx0r68pzNFKMpvaJ7G463sQ1TnWnIcPHp
l//61//81/vw3/5HDvGBvk5W/+t/eP6ekzMR+kHzw9N/PeaUstLb7/z7Z/74G/86he+UrPLvzd/+
1OYjv3tLP+off2h+Nf/+yxz9t1e3emve/vDEzUCqjpf2oxqvHzXS3tur4H3MP/n/+81fPm5/5XEs
Pv756T1vM/br1w+iMrJPv31r9+2fn/BS3E7Ur+dp/vu/fXN+A//8tKurt4/kT7/wgeD6n58M8x+W
5Tj051SByN00tE+/9B+374h/wA+AHsg20DYNU7M+/YIBvAn4JeMf2DBNnRKhIc1Pv9R5O39Zd/4h
5oqfA6/EFqZUjU//+6b/cPH+czF/yVjr5iEr5n9+Ep9+KX69xPN7kjpHNlTT0TWHv0d+mc7339+u
Yebzw9r/6SyHmy4F2xar9yJ7a3Bi/e4s/HbA3x9AN35yhPkV/O4IuScC1coR9Ter0UVkvVLd8TS6
7ReYa+Hyc7O0H8gHTR+TbXDSt8Zj8mTfydXfvwiu1N++S07y71+DYN2TDAXvslghqThRM16NP3mf
mvPnYwidS6XrDtfacOw/HiMwI7aWKWr2akXje93vjftip22Dtb/xT6ZbucYS/bkbuci8fvL2/uIi
/uHQ80v73SkOw2wcwFbiTI9gs+Xf6vTx78+fxu324wkUOvxCR3CbWNp8//7+CHiNpR+rXKdxH+0Y
wTbeWey0zbgmXHlRbGCTuNHyJ8f8ixvnD8ec3/Xv3pUh07gC6TItAWkthpXvKstm8S4Wn4ulXHk/
OZox3wI/fBDovWi2pkpTWoYxv5rfHa0jUWRIFLAgK6y+yy+tWy5O/Et2+lJ3o9VXKgoLZ1lsJ7df
xxum4iUS2cXbHjbt8nt7sF1aRYvnvz8Ff3nWLVMXljT4dKrzbf271wTvWnqR7YzLCeEriaeUIBP8
Lde/P8pfv/P/HOWHG1fEYZz1AU3LpLKJYN6UKgh3rrTY/f1x9Hks+fMpti1bx/VrsGL849upnABj
DJnkS4qB7rO9eRVLhKoL6DILFKrLbnGmRrujKL5/uPzsbvrrU/m/x6Yz8cdjg5M2e0dyKnXaburB
8g9O+vb370/7+/enqT98SGy/zdTJ4v1BodvM45yxZem66lzyu5fj9idHm1/x//tsaur8an53c9QN
ETRlyw1rb8LFB4TjDWnRi3pb/GRw+cvLhoTNJvMAbZJ0fhg8o7pqE6vl1LXua7cLVrt8U25YyrqC
DwCpmotwRXb8ErnOklXb4icfzL8a2wwhdEl/1pGa9cNNo1JS7g2NowcGgeFvk/KTu3+exf94Hh3N
MKRjWo5mm6bz44fMGwG72cGI2Ia5qds131RW1CgIX5Vn+lniqGzsBfkuy2yT/+QS6n96b45mqhyV
Xb9qUin54RKWrM5IgWVFiYJvMa2+RCDxSaV+T++mteRL+nJYLM6d6yXrFmL+a7+a3OXPJq6fvoof
Rz5ouWVi8Cq6Ve8itf2uvPdo1db186u6RDi5uF6NPdrLN+/deqX8ujGXgfv3N7P+p5v5hzPxw1gP
L6m0QVvT93aL3WwPz9z0rncRJDNA7PzFe7uCT9YpbnsEHLb49pPD/+mTOx/eYGoTprBt1fzh8FNm
16qWkwlCjWxT7ZojGv5NE7hfnMV96DpLqvP7/0vdmS23rWVb9ouQgY0er+xJUZRI9X5B2LKMvu/x
9XcsZVXlLWdUZFREvdSLz/GxQkeWSAB7rTnHSG7RDXPkHwyqu+w/vMj//T321xfw16vcaOjchhrF
cBazx+EY7KPHYK92/Wv07JyqHaHudbtpz7wKWN0SL+jWrEX/wxfx708wf30Rf73RSakyskn4LqAE
3ldH913t+Dn8mLfO+pky/KbZDu2ONCQ50v/4P/+36zOdfMsxPR5rHdJlzl+3OsPthsIzzGndQGHC
c9z+9sccPg3Z0v/wrnP1v294rs6N3uUvy1XF9Py//19JGKGdn7oGWDuINLBsVfSMrQxrcp/nq7nS
yyfVziWmZtN9cdrBTbZM79nr9q4yox3N3bg7ESuLbLhkYlW2PSf/IL28OHvXb3kLN1gSV5ULJF9N
r5gLE6pNS4r+vAiLpdmGPZPeFUG0Rq2nkSUTX4On7UrDpbkSTzXDd9b61SGMlpRqr14PFq2pEsx/
SH5DNoTpik1IcR/Tq3kZ59TfGW5r3DmUprmXjgseNjMcxx9BH/GipcMHsyJInpjTsgucpwZSph55
FXtXyZoBQc5IQhjGQgupxfzJMAfe3a2LB+fXXFGI2+QaOw2a1q35B4+KUCu8MFO/dEkkrv2hzdmO
tW1584ahH455k4TLQXcrOmw9SE4MGMGcDitlRKW28wlQZsQ2U49dR63r6uD2LTMuRNcDYlvdbDcl
41SSemZGhkqVPxpTgwDbMVMr4IocgMqbW0QRBIDKcgA1lBQEWSt1KDQYDgZNJKC6Tvtzco1+Q8Yl
BmpQsr0Fvuuz6B38buKzKdjlXVsgxwm8Nv3tVwGZRGes0zc458EXS2qGKWaYaxu6yU0hdEt+jFOa
wPI2ICmS6IHD/zSUfbo1R+slNeOBbFzuH6l5Bme6NZChEy1/G4Le3kVp4G05cubPDRNtesl2SeBu
AC9Xxll4LhKM8mk8ucPa8Jxk13fGqYmSep0YJXW3ibdcNROed/prqFizNG5krcupQ3ZgFw8orZz7
OAjo6CP9XevgRPgSEdBYVcOSxwdFm/XjR7sEJsGf9D6L8g/Hsmfg97gDinA013FD6VTvxYY2wZuL
22ZjEep8aGd9Lwa5PsH5mix8JtIiOhJk0++0VWdoFPqGfK7g+rdRgcx88BmEcMJ1VvYwj7c6YBrn
h77zqrWYWGOzaV7Q3wJUrX3N2CS0NI+Z78H4Vl7zMgR2SzitGDYdEN4VG9mScbwN3BOZ66ad8bFp
k60fy4JmUmwVDoNRwwZeWeWnfIQE6swmuuCMCMcQlLxh49aDLILxoSjHbFslNbFML6i3zWKzXu0M
vmNWXR5NC8twCtP06uIMXU+5BiS9nQBVBg0SlgZ2boc9h7a9D5aaZdk1zRRL6sJYNpXORHIEY8PV
ET5kP8TqFPQe2SE606sc7hljHpSnxtSGiG40RW5fEtKrViuGp4kV73XRA1AgTsXPXRDyGWNtcCdq
2PsVJAB74WcCEzXKHtreCgdseTqtAQrmfA7QtQTRK33fd3ZBzK0o7F0bK/0u0NPmpTNLe63nYffl
8dYjBhBS+1rZce2chxYfOLIbUFdw+A9TjTirSiZqmYy031tKmjdyKfLS1qIL2FLZyjo4w5vOaXeO
FO3TxOblawFWhHLNTGsNG2e6LGFGCDALkUtPWQGrzo2t3wWOHpBhFY9xg96isRlkpBo3y7CJVGfv
8hIivuHgOKyCBsJvEDnmS7xgdTUdas1ua41s20IeQzTnAqxkODZhF7zpDX3akkEfQI/xa9JPoTCD
0cg7NB9yb1y79pfu/ywXxHrWXUZZqiMia3YI2hiPVsWNGA653R3qPUar3ivH6OnczYd8eAhchDXB
pR+PM0FzGgZs859D3i0Zpr7kU01Ev4mMa3vbUkRGX6L8AlJZD6CGA2F8mM2ffZtczdB4WJxYUaX3
kjV0ziX6szj5to7JlAr+ovLOIIhW2myvhzk+6M58DpLzYLkkNuiLcT2c63teZAVErtb5AyOfGFJC
G+x1iJs/ugE0NDsv/lMTHBMqK90m03eq3Kfzvg1W7MXQN9G4tvT7BYUTyvrgoLitgCVe6nHT2cl1
tJu94pXmsgekxGIla44x8AHcjDT2rHVXv9sZZH7DZ7vWcvjtieIlPoabok6OIReBzQh5NajzXdwX
L3NX7HI2cyvds67RCHWZUMGdN9UfA8AlJhQxlU0qlcN0qXLtSviKCg5cysSHfPVzIaiVOXcZ1LBC
J3mdHj1wlr17aMZ9k13dOsd+8zV6X5H1U/O89cItyWOfEaPgtaqvenIf0r7l79mvuH5RiDEJfqXj
rvboh0HV2zmdnq1L/w8X1HUATU9n++qZt6EEc1HdW/0pn/8wK3oE+IAH9AH48sFWnHXMzwLI8dqX
BZvEgSwmxOzUQAve9chAhvQnh7EVOAZZagAReqrTdL9YZC1YgN2sdj+yEFRb29gvcA64sHG29vxf
Ht3n1L3m+luX/UjNw1DRg4THUhQ/p+4zIas/e5do9G+EyOFMtHs2ONwIzBOeRDAdTX5n05PlhuHd
LRUBO/WzqQAWmxfN/UxZ1+jRux7mBLB/dcNr7fwGsHqQKIjJE0oU782qoA8KFULv4b/e8L+ufPIw
EbyRriLJOG+KYdga1ic8WSrN+7lKtkG5C4aLCj8c/abxLOF5X4CC+LEshK1k9N48jbyPAPlF1qFG
9WbSoBgvTIrvo7784MGPRtOPCI4OCyg6vPWb3/uM/iEK8FhGUvPRJXIyduEld7pjMNyVzhVUZZtV
lsfcPa9wdvTWqlfJvZMCO3GvRgR6xXM2TnXzQNSP7177pMcvIfM3qmwdJX2x2qD2W+OCWAdjf4mT
c1a+h8vriBsp+aryz7zB8gFOx5gffQbpRBfxV9K2pKhV0oNsHwZ83QnQMit5aLLxaQFP34UlsYTm
JR36XVNH937XlOA5nFM20utvQZd1tvUEdX2Hh5lqeQavRkjN/sUP1Is1LaxmFu8lcvTHohrfbWvA
Z2dfxrEHUuH5KLYsGAk8xSKqzxJm/HWJlrpz33UseY9lS7XbqxJAUcHWpc47Od5bV5OyVgjNCJfQ
C9+QaNtlYbW2TIvHl7pTWy9ND0ntPYSd9oaLBWAt7FizWzCEKdJQXnnWfAfBUVtMV8rWHeGkRFSf
Ogm7V7dJqvFEspVUIGkInn3nGalWoNPG8RVX4RwdEJf1PsL+rM0kQfltjEq76taVYRjcCihIObOB
YK01gn3s03VIlFkdfR5c4xd277ZBrCl4C1RPeFNX1KkT5SQ5kh9dautj+CuovIUcd7DwAK3ibPIe
hxbAnTAxkdo0s9sftXTIfyZADyeK/EHsctG1E3I1Vkn8e6tqaH6HxKhdMBQ+4qCHhj7rW01e5Dkw
ZRs8hEH+PMdOmK1TDbzJRjeXAR+GqrXbQg8tP6RZ18SvzhA0egCijEIGRXWXvOp6dDh8bKCMkMOt
Dat7jo3e3lcKWCshZkBP/zyz/b9exvz/tGYxGJuxj/o/rVman/X/tmSRD//nksXy/uGwxtBdpjn/
PM7/ryWL9w+fShqnS91RNkN6zvf/c8ni/sN0Pd3STQV5WZdtyn9btPDhjoP+F9mDo/vW/82ixXT/
HjGbDpsfRA+G6ZIZYYb+1/k6yy3EcIFe8OAJTMYKAl67004jznK/eL2t0WaBPcjFfYZAqk2kf9zr
yDP+1mms9BnoG3ZF5d25vMEeBpx/O91MzGNoGzbdWSi1md2vNCMJtmz9XaJgQXF0O8vdY72sbz5N
efbdPIyxR56pqn5Z1GGB/A4vDVlP+ldut09sOnbL3PPcH+oO97reeurm8iHjgXQJwv69Mxo2+1yT
WuVEl3B5iE2lTiGd0INPPneJ02BblV5yZ3QW8VFg2hcE6HsVmzQeUmq2hQ84yG5NsP+BKScOS9up
yUhecgjhmusnv4e8h66o229ZE9yV2FVYS/PERmwjvCktCm8mtaAtpQHU8X6bIo+ZX/DtDie3cJpt
A67159Ae09i3f2hcyDagmV6cMGmENJld7T57UlNq3PUkV/cEg1hgeEN+reUPnea3ipRB9663ToZT
6rTFseCEmEDg5Dsf5YAd3RrjNWxEdYp4WW3TgJ6Gi3TrWLWFQ5XNOhSOR8JYM9WWCOK4LcCyQ+xz
KtBqQ4WRhNa/sndTE9aP0WIjSEydELwxdG3KpXSq6QawIOxO//oliYzuNCiyGMhE630c0U6Y+dIp
3bvtCf2tTvwypf2h1/wW28+JOyuPXFl/TBOPbIJFNJBOjr8vWGOfvCL9bcTLeF0sUCmcI+IjIgTW
zfLfgsD4o0Uk2ZWp8ySBAsefYRpi7XpCxD6ti16DasenuVG0pqkBrfqgOZi8poxHxtGFkRh6fXOh
3vOkQiRUbFuX1feWP/Ots8ELTmrG9ZZGJqU2SfNAXvDWY5m0fJdB2Xz/YqSQlwqHA26ccPgmzt09
154TgIL79CbVPk9YhBbHnZ8UUENCscbV9u3mxQu0CxAl5yGyqn7nl2VI7Hvw70eTWPVcJMEuhF90
PycuhIC02gFgGe+8MPwfvwAp5v0yk7aNs3GvhjwWEOJCTZBWpU29sqjeGmlbGtK77KWBmUgXk/rZ
E5cRbU9zVpHKobGJLZnuprQ4F+lz4oSht07F05OuZyGtz0j6n7U0QWvphBI2aiAk0RNVFEZNaY6G
zHSkSdpJpxQSpbZvSC9U1E0rA1uhRrp3bis61F6X7R2Le2JDQAHB+5vtg9PBns4nosqKIqZcJ5Rb
S2m5ov86s9Cz7nRpwA7ShYUCuaEyGZ0D6ckSgRnAA9OdDev5pFGmHaRVm0q/1pOm7SSdW03at8yB
ZnSa/jVkkL5RocHDe0LNET5MMlsQxTIgZJ40epNIPRGxz6Xp20rnt5P2b0wN2Mk+B2kFj9IPrigK
g6of9vi9qJB8t4ilT5zFBNsb/1FRNI6kcexJ93ikhGxQRtallcwcaDNJT3mWxnKISJDz+pbMRr0p
vmvNGUWOU/X9r8138bmXDnQhbej/9kex9Km/fx/60qCmSv2v//T931P5iO//9s9PNksj26N5fHTi
qjx9/wI1d6BlWbcrU3rdjXS4w5py9/e/9SlyqFVrWK/KcP2tynQ64fJxA89IgJ+W68ALeD1KxdyW
YnopPXOYhjxB/ev3339sOFJGd+WDvv/k+xdNWus69fWFGjvdKmv7rz/7/tB++cCDQ5ZlXub9QFrm
qTYiOMwxviSOueFzFPT+k7FOsko/EowN15M0772We4ZtdurEtzZ8Nsu82s962G++f7vYfxbft++Z
pd6DCO0h0MQYoJ+HqrgHBo3cWX5Hqx7mprEvgcyT+LctyL8QAWzQADZTIMqs0AJasAGZ8ANmOkrr
VJgCtEdvISmqXSO8gQjwQB5VDOtBEWjCJMDB6V2Q34EHjZ8t4RYMQjCoQRlgYcRMM7evulAOHHAH
7Qj3IBYCghd1e1uYCAlwBEm4Mj8yietZdPyEoKCEpcBBw6Ext54ZkghroXWhLtA6oqkSvSwD7LME
6yN4hl44DW6rPTaAG3gQYF7fbwuADvACqXgL42E4AOJ/l7QlnwYGRAwMohAqhFtubCARgEv4ILAR
KGxuCozECE6ijRFQGIyQYaO8pqzrsNzXv3iDv6SgKHLlPNugKToQFT2oikmYFWyV7wogFp5tnShe
E/WnJ1CBuYixya36m1Y2FxQmEHdNBp91/u7Z+vuUKEKL69qlxq+3Fzrf3JPfHZTVa3o+Dzz4XtXg
XkM0vlVEDAAIRzt1iB9g7APnyIB0xELrgMLz5cgDCxgPR3geE2APhLrpygf1oYP8qGG+dM82QTYX
HEgPFkQJH8QAFNIJM2M1Cj0kBiPigBMBEUpjYCHtJ7la+5oN2iEspkdShreMRk9Q/mqBk8inIZrx
pzPwigi9BKDGNhGeSSNkE/DFD75VMfwKNsxRmME4/c0EvQASRYFG6UCk2I16zkCmZMQKmXdyJSBl
d0fnEegyPxfhrLgAVyzAK2DYwftTS6rjA4WJG/Hta5ieimT6GRgLN+VyeMyt5wUc2opN7bMD4CWs
q2eq9JSgmq0PAMYEBJMBhAkAw6CY+5MBimGQ3oKN6cDHxMKRMYUow7uMhiSQmc7YwtTZDqBnbGHQ
0OlEtEv3npPnQwymRhdeTQm4pgdgswCycfkoRt0cLOfnbowfhonSNcCb0MXOnN554HAWsDgY2g4V
mJwRXI6D2gd4zgJEJxjdk6tD1aHh8xUC3nSFt2NbfJCzHCAYvyfc+JKeOVivc2BnLhy3NO9NDFGG
P/+ZIERyVsLKNqEwMrTpHe0f1xUGgoqpYGt+V5z07eAbHwXfQR1YUAw0SGPQ1QpFaBKekEl41DZ9
NA5bNdSHPjfXyzitezBE7cxbKwBMVAIocgAVKYBFCJbeDSEY+cIyotIvZCNipAjJA2BHQI8ozFhU
OISEFAbcmUyhIyXCSQoAJhWAk0D1HVJASoEQlSJhK2WR81gs2Ws+gkVATycMpkVoTLjGJoaMD4Zw
mkohNiFPWFcgnBphOTmEYAPgTp1QnibhPflCfqqEATVQ/BQmVCt0qKkTTpQQo1YR8CgDiFQPTMoD
KlUCl4LE8jGHJ6pQL8TVXxCBTKsKGFUKlMoUOpUFpioWXhU6CR+UXvxhCcvKAGqVJzy7wrgahXbV
gL2ywV8tYLDop3wMLlgs8FhwuXE1A8waAGeNNq94HZSWJUwtP4KupYPZGsFtlcLdagFwMUC6KSFy
lVihhNA1CaurEGoXTpUtKK8LwPaCbnH+6QH4igF9JUL84ql6nYMAyyNYYJYNFWzu0/vJrm8GuDBb
uGE8wQLjE5YYLzswUekzc9t1K7QxuEz9OhcCWQGKzAZJNoMmo41rQiyFGOLFtHSFX1YCMtMFaCZk
s1oYZwawsxLoWa3Tfwd8uQYWegqEi9ZzMJPHgbNh0zUXdhqnoqfmjb4xPxnQasAk4KIIbc0Du+YI
f41mpzy4/04As00ThLbUgtVG5QCUKA30mMfOGJxbLFy3xajf4JRtE4Bvjai8iw8dDJwe8x2YhQwX
VrzYQMVlIONsYccNQpHzwckZYOUs5iHyuWpwc5Vw5xAavGiA6EYh0sWg6TIQdd0Aqy4yjAcTeF0h
FLsOnB1qAxA/y34Cc7eAuwtnuHcOALyZqlvOGaEBjMc4BIUppDxKCbaQ83Jh6KX9swVSz1yml0UY
eyOwvQ7o3gJ8LxcKn9XXlziavirh81Hpfi4B9vmA+0KcWCs9jt+S+BgPyTuKoxfMX19DYtw6rd94
QgAcnRy1kP3igAbMKa9NwgpUAg0UemADRnDxwn3Q1Rc/tT/JnIP4ch7r9yi0Dp5QdCOeNT2ghIFj
nUcghYreLdssfNjcxi2U9EIz5EK/igz4hqWQDg1hHga8sxcGvNnrAhAxdHlQd7/ANv1gQdSs6Dbq
PQTRiTeLb43PUaT4NrgXgAdnN9JfYsCLJKo3WpNtnMV7S5PkN5Wvm6V1v5ddN1o3X9XHinXYyl6q
ZOM3ND4iEvOGMcD5IMHWVdWqpeWES/hsA4XkusImFGeP0CJ7sJGMfqlDw5GEeL0R1mUaf/L+yDcZ
wElPyJMBCMqVKzTK3nWufd/eAKz80vSoX0OLRmUOwpI3YiYPLLwHZwCXzK/uS3v8kQV2xQQyXjM1
/FNDGtPpli+NvzFBZSqQmY2wM2O7+hWm14IzMqcJ3m2cfF8qcJsL2E1hXSJ1/JyW+hp2P/kfXsY4
ux9H5z43oOFXIXT/6rlIz3qurr3Ned+o2WIuHXcW3O38UJyQc4H2xl5Lih2QJ/OEQFiSvnOeGkzr
T+Abr+YQbY3IuFtGrVzJt9ogzp8m3bXLosPsUVnuI8pnUHHBk1pgSmvdOxq1fe/Ky7lmVhFfeqCm
PnDTJm0P3Bun/DiVRQHz9Gwz3jUj49wMw6MzvywTdnL5hGbJ2tps7BdL/bAAqtpu8pgAWHUArRqc
UmfAq+1wyIXDGk06BzHQrMMIo7UrT4OkzwOht7KQy+h8DWTanzuBBoB5zfV3H+hrbni/0Jfcz8Bg
S241qwQ8rAcmtgAXa3L9CJf4i8nPB/c4KJKsQNc1iFng3vc6yNlW2LOmUGhZ8CbrGjDtDKDWTrWz
AbDWBVxbfBNshWUbAbXthG6LyO0uAXfrgr3twN9mwsG1AeLSMaeiACE3WPRr1zTPBejcwmeJPbjk
cgpTv9ngdRvh7PZ5d5vTTQx+N0tZ60DjZUjw1QifN/km9YLsxUgMu1covmiMuBkA9p0A/Jbw/gZX
vw5mbj/g9fng/lLxIduxG7oNWa19781I78pwa3/zg4UkHAtTeLkVAIaHxnoOyu9zYLfWT1O4dGci
7YDvjDh8a2cUEAX96zFNwEYsjbFe6vy3tipm19pUQjgO63THU3W0Sbjv7bMQDvLABmhVCxs5ApJM
sr/azXb/psAn0xNhUbmfAn04G+Z29nIqEOCWF+Euh2bCj9sqYTF7+T3a+ndmk817MxrmBq1FYmTm
DifF2RWicwDaOQLxHPrtBkbaxYyj6I5WBds/bXlgCrC2wUNbwokG9/kwCDm6Fob0MEOT9oUrrYr8
sRPSdC7MaRP4dF0b1asPjtoBS90LnzoGVN0KsVoGKCkIa1dY1poD1XoWvnUspOtFmNfK5D7JAPSS
Cw9bFzJ26cLIjoSWHRZws5UQtB1haQ9AtTOha5fpJ/PGnJ3CBPkVALfNgvi1AskNBCdaDULpzoTX
7Wk/EjspGGCy1ebPOFXB9h4stc+F9p0I9/vY1jDAiVsUdwwvnrkVp0DCFdszZDSwjrLssaP72CTM
zLQw1hkjZfl2IdGxjiBEhk067zI8GHUNmxsueTU2LxqxLap8+6m+0sYjX9pCMjflr2rzvD+yz1+h
OwCOQQsLXFx60Jv6IQu6adu55Q9VOegyWPGhWIRcPwEhs5FosX3H7Fez6NMC6KXWb9Uy1Iptszm2
rK2qpOh3rVNuDa3dxsJqV0Jtd8C3R8JxJ5WDKmcasEZzbhptHoOM1nxuemWcSxRAdK9diuiTfbLt
V0NTbPPRKcTA4xuhyCvYSaVw5WchzDfCmh+FOm+Bn5+FQx/SS9Ptvj227xl0QnAA2tcQDxtGZzwr
BurSCdOevtKZ8iZYS2j3Cux9Jfx7Yjz1rhUmPusXC24onHwdYH4LOH8Sgr4rLP0UqD5qg2qjK/+T
IRKDJsD7OA0K0mghmjmY/LyZf9SRwizjcdAMLY9ntzG712xH34wJXnDbDP5wWJxlBHPzhfzfiwPA
QQZQIQWwxA7Q5ye/GfXN/NMgs7/TktZegU1788UrYCEYgNm9bGNxDtQNU6pBPAR+jJEgQ00wiqPA
U6zuxVoA7Y8BxjjhXi38nS1uA8hL6SqyHi22AaTpIFCBA0GEgBGhEjWCr4bzLLKE0R/fR29J13lL
25fHGL/If4cWgoUU04JTt0cYktzKZhMCHTIGrPC89PILS9WZnFTwBcAQb4MYHJR9rMTo4KN2KFA8
6OJ6sMT6UKN/mMUD4SKEyAPYtn7/GIspwhFnBHGzDw+JhHpbDA+jhIF6c0k6oKzN2rZifZ3W3aMd
D+Gum018bzmxgdIIfloGzyxdjLcCRFjFkQKXBciPOzccX9Kp3CNpha5sYKCiQ7hqQLDzvIV5rMaN
QSUNEHT9WYextWpxgJ9MDSa3wq7mUC7AsrRsph7bhtkDPoWwU4NMRsaRZBSyoKvoFLuRHRKOMtqb
J/6OUEweA5xkSH4Mqm1y1wLG4JygA1WTrFOqUhm1jEc/RG+ABYPsUFZci5nYWnM22+4+FaOIrzcn
d4w+aHGSQQTNzMWrJIMkJhKFkqSvqldic+yJLdpk0dzzZQ8OFTanftWVdiqCXSaGE/7pTQAj6jbN
V6owfjZt/1SIFQWxNbO3nDPC6ANYWxT2lBaNStIbb0SvuAkvi5xTH/r0xN6fvyuSEPGwLCFGlhQ1
S+MijhnYwLJaV+Ju0dLpy0Tm0iN1KZG7hPl7jeqltbm8pkM9bzhClEP06Fce4bn5tTVPdbJyxRjD
3+6ty4Nkk069vdHq7j0fc/Y61sBjhThnyFOuXLHQuBXVZc+Dezth7NDC1IOU80LCsdgD6K6ImHVX
h2gRWaXRObaxfl4Sg6sJDE243ohweKKCby1uHL9vOVB6f1r8KqhzChQ6UOCPhW/dc5c4AGba5Za1
CQA+GNhY/AH2AiVzhDwTYh487/sQURWbzxfTmctV5+37hgtBF/h/5kxjGAr0v9XvG/hervdDw2zE
ouRz1CbENJMN16i7t9LxMR2RBpq3JcDsloeXmIiR/HvuojVDNARe8T5APJRVCIiCkeACSiKej0hT
QUVyEE7UB8Lkd7Vmv46IjHqev9AacTDGWW//omsKIjpzLx0CpBSAbYwxiCb3zmGXYLCHcCJdRo2r
uiavYZoPPNif5UtzsQzF/P3s1Hy0suqicPjUlX1ltrlKeEN2ycglpCT1GHNxCLKJqAKGJ61lQGVe
mWOwyGgPTmS96bHDIJVsI9yUuxkbVE34t8UO1ZrtCw/WPFFsKenfD5b9xPTtc8EpZUzXmrkeisXj
6LE8ke/CotXPHi4q0yNc0tpHghi+ix8RY5Ur6ioqw4WorBAuEhuy0FvlZCRNfFeOiK/K2TykkAeY
o3OHdR7hOmCR5q6NMQvo5qke3DdGQ7sAo1aNWcvh8WqZ4RwPN0vEW31CgMt4kP9di5crw89FiGzH
1QnW7Y0kxW0QjVfMXwiKPgdUDF8Mey8OPTONRyQNA1glKjAybjMABmBT1U/Ynx85GMl5mBXrrMo8
9qOc5EUtZg5LvTasDxd2KHEIJGwojECzaTvXpXHd/ADrewwAI9Ie2lvYy/ACQHuYGFAEoMDwM3ib
WCE7mxaCDTi5ORD6xxxBLTmPYO0rbmS2dQlNTk94iOAAPGZDstMX5zgROonnzcCJPOfbluFds/Cv
DdaRqMZr2HYHbiXP4yurwqNuIhTjBVXWhLl79aixmqoxuzXiyHY2Uzjdl3jfWFluHVwVFj44Fy/c
4uOHG8f9ZCUHTO5JMd01OYa9ZvmcCu2Rfu5FxzJXe486zjk7Hj84wW0Hg6tmVN0D+rjroxxKMxQY
mqzKjgoIfaCfJFVk1aAc2RI8QLJ6ZOF9R24H0sadgQavJJ2VGhw5agR5fa+OoRjzxG6InPrCiPPk
LssGJgJXVOu+gk8SpuMlr5BaGXg0uVrvwyI0Nyl6vhBNX05EHmkfVfmrIRY/5QwPkbkIqHm/mM2N
3rbYw3xmExZYU4rp4AC8HZnUuxxJYBQOj1aafA6z+xDY4XWxU2JFJmVn65ojGdQdbIMu2sEJ/aCO
hpBqNcfo+j7QKyhY6t4ux8/IrC+KIzaX/09/bg6p736kdv2eKXXO+JoiXnBV2N8XffLYVhzD/eEX
MT2u1DpVZLErTKeZtVtbZzceiOG4PaDq2zTcjT3JDM9cdnsMHglQrujAG/JZhJVps9Pc8C6c2NPX
/ck2uh9BvJxi5K9R028SfedHkGIylrIMpXlrbWbdfU1G/U6+DodLq8MzpA58scrXoRp3FhJJhUzS
RSrZIpfstA8f1WSGcnJc3sVuqPwQZ5W6ltARsNodBIcHGZobCOrKAYUlwgJmQMtadfGdMRJjdMMn
x+GlX8fqGV0MABtkP8ZHP3XMJSUGXXTJ3vO1T/6inVg0q0m7E6GiQq8ZVfm5wvPmLXtrqJ4sd7T2
EarIXrSc5C/Hqf0lH9c7I9DQ8soc8uJbp7yGNlvkNtIzEX0mrIr704L+M4ch443um44WtPXK5xlN
qMukj6mohzs0QiIKC+cg38V0BJtW2TzStutG40TY2PsZCemQPSuUpPIV6r15YsD5wMH6jUeljevH
Z69yDhyL2zVAIWSmHScedKcJ2tM2RyiHMtUweRTxLlnvPlu2c+d22Cat5SfG0JibZ/U0aOkj8D/y
RfoREMK90RA8U86TH6EP6VT+sAzBBrjfHEHeT5Nfgxofrdo4O+JvbcTkqtA8iNmVbZa/hRKGVBDt
a5b6/poM+86NDExcPLuUuvVHF1ds6GGNzeq3aYBrVjUIWTJo+6p4bHW3W1tNjDPVSU7K81ZV3yoO
6AqejeK0FJafnUsZv1fMyLGVBmB7YRNb+1bctqRHws2SjT+KsaUL+x07iJPHbiD2HZQegEPx5AZp
e4XXmb5o4tAl+0zkXLy6ixh2C3Htsim8D5LHzMDBW4qNt+qrDw89byueXvh5mBQACHYofCFjG6dF
rL5RXaAwU9vJxfdbc5dYG+IApn5IIKYSIBGCYJcl/Lot/fdR1MEuDuEOmXA7hbeOAfXiYBl2PG64
lZiHzfKt5YFwk7rMFXTkxHmNpXgc+cUWc3GJwjh2cBlXUflZqec0Rl1vtpVI2PonD/1xIB7kWYzI
5lh+glHcm0kNNWDhG5KLP3kg8MkuguM5icxFHMvxBCM4dUNIG6XCwCwu5gEpM9kbItgzyVIRMWyG
8NyKwXnScTkHMBXWtQnonIsRy4Aeh3ORzee0htgY2GygR/U2soM/xzmnYZ76+YacwwWwqzIPJWSo
g8lkukExjVSq3GZIpxOxT2efSQ3eeEFKXYqdOuSVu58qGHOWuKuB2B3ohix3RvrbRW6diOU65El8
n4r5mqUqwpmSpYPDM1EORsaJVA/AgNseeLyywTuoAp6nWaOIN0QGfj8ysW1bcIq2MwJugg6PkUEK
BDF33mgDNYH2zbc5lPvEfjhkV+xd8HmXiL1dzTtbznCnuvHWiPm7GnGAp9XyJGh2wCX4wUcxhRso
w1txh4Mqizaz+MR7xOJkCS+hRn+zgYkzx7PaJmWzMWZURv1SbXN6Opu55LZXmS3ksWHk+B7awOmh
AXI+cLjj4Tgfk5YuRr9OfeznPRp05RMyBeTAA4o40nl1qq1mxO/yFKJZeNRHhOqFmNXdxWCD5Orb
tvWxo3Je6HmpnhYKK2whcLOPYmmvWaQ6/Ssu7nLDke8C42LPw8Efs+pPgVOZpwzuAka8ds3XU4O+
cx5K2Cd7eD/niucKHV38xCyUZcIAmGfedqRrNlkYJKuqCp5J1t9KzoTMFLqzFk+/41wBdRMz/fLt
qAe/t0nrMzNe/1yjsSfzSQOVEfb9rGF9Jr/4NoA526Ieu2+wMay8lvl5qQfnwU4oo2D/zQOqDonD
USMOKGHwCR7QkkOgavallT5FYZqf7eacRo12jJflsYFrdQqgfXB0fVvs5YS/1dz0WVlCh75xLKPD
pk9sn0wbLqflklfhurDKglRnTpGXh84IKg72w5MXLE+a6gkeqa7f0tqbT3HV/PGiZRN6DUvuKTi0
rGyqcdA/63KdJpl9BVsacAvPqfrYmONi7a0yumLLq+qrya3XcObhMwz8XVK50cOgG3ehGeG88euf
SFMT1t/vY2RN23pOdpZmk0hXAonJNMj11mX2tOOSTvrzSB69DtRH+F/snddy41iXpZ8IFXAH5lb0
XpREKlM3CKWDNwceePr+AP2VqsrojomOmKuJuUgm4UGIBPZZexmnehIF3Nm+izTC07ZqxQjIjcp3
L/zZOPFT7pFs2uAM3Jhqt+wGcAip9hhXV+euwhMnJZ3Xw8ZnoVS0wiINu5Aww9C/ltxjEMk84Y8I
hyJqt5JH+0ZE9slIbQymIPfbbUF6z4Ag3aDnKBN/qcS4chZecwkdcdRlRXIqBP51M9lvu2YES48G
Uy8Ca9+0/g8bZtNQdd81XYSPjh299S6WhvyFVq7hm0vC+DY0zWNq1JVSFUDuYbjrGaktmqp4hl45
0u/GLE+LScEsG8V8LDGpK6BhHPpG+2VWRBkbTrUfKApjFRufPsV/Tqj2LnY0iyEo9XoR5l9JJCsW
qereSDWjXtSRF5zEkOwcPT238bhXeGAje9iHoVndlSI6dipxj40cvqRFiAYjcVcV4WZlhkk2dOv3
AvuVVZZa74LRuRvHuxLGgQcaRy0Ma8LAPy2RvsKBvHNg8J0OO09bD3dViCe/h2qQ9jWWcFaC5WLQ
XFOjpl4xbH8lA51AvDzD+Qf5gON0v1KDK+bRM4mTVx4A8UayFVGzCBT8xj4zjodIjWSkhVXC/5DJ
Ih9xntctE4Vkd+DmB43e3cKla7/zTQPX/OK7S0fkqOnWO2ZcBmPE5IaLWbzMRqzeMhz0fD7p0sms
/JFonYf5Dd8g+q5q4WwqW8N4zII5mWkZ9zZk4YJid4ETT4irknW2+5rvSdkQ94IfKE9DKjgL52CZ
8pPJW9zW4P5fA6NEtweimGZ4cOaN/63MG2XlGCG8e/fHyF9Ea7eJWplXASGJRgl1NtVXq4GBtwGS
AX+gAxeQUcwVYTdklXh5sHEys1zTEUwWY9DtsdnTFmnL1yJTiLF0GEcsjby+mc6lK9M7VFiKphz4
u7CTivZjTEE8Woe0cm91ocYAHPJYpzD6weOeHSX9CYMWhVs/hAeSvG/KiGA3DjWyuXgOOt2DHX+x
xlGsc5eOoN3q9sF1vSPpnz7pit4VFCWXASQ8L7yJvvlpmnWwgBMKRUQpL6PjLTyvzl48/XuMUpTh
sjyg4NCw2xhDwf1fFF94du+wDrfXOj7JZDJq9KIaEhEQfyNEa7CobvSV5aKSpH/2RTUMdacXfgCs
Rg5HYqSbV0/tn908g+LFIE16+VEM3bOm2fCuBHvyWr6guaevQGOhFYT84lpumofAra9AA3jVKjSa
MyzmNzmc0G1bVV9yYdVburYmYJnPtwr7k6HDUUsUPPgYf3tSjbeVlTEeoEk5mMfWhXFR6FhfmN0U
chS+ZW14AkDCUS3pn4ReIURKK6iNLh7y0r2rOofSC5og/KGm3Ormi9k12bKJczLsKwtyBcqKdvBA
3tzhgs7yW1AwWJVqee4rW2I+lmGk2sBwdAsJ8KW0R9EggCtFQbUqD5qGea5ZoNKbLOJqLfyBPuEo
0Hfaiq/sOsEwMq9wk4r87ypRKhvVavK1G2V0cuCMeFlzTvEHXQ1xDFAKxdXMTY+nA+Vrz/BXyMA/
B5BF6crd4ExZKxEaT1r3nTQ6bl55/Ah6/Kus4k0eVuOurdpvqUofNZH8quxc75eWvQmd7mCm+rMv
YFa6lb1VKK5x1MBnrRiIGvEzbO4px4cM1aoNrFg20VeMRvxl5Hnlkjy+qlaA2SO7ewjaAHNMstTM
ca27Qbow+pVDjuky6idTdhPVmk7xGBSRvYpUwIA22/Q6oCBGYr6Bu3Wqg0vmevTWVc5WaxHGqn2j
HEbpbiwoDqt6iL4JuGXLbqQyid1+530JuV89ID63UTFiaywsb2F6Yb+lYn9UVJN4zTFYYoalroU7
eNjJDljsO9x9VT59LcItMuFx72n6iuFRs4yzoF3LFLFdaD4FZn5OoOEt/fA8ZGsFRtyiaAYUIB3f
7K5WoBWSnW5woXT9qAr6mnXOBeitngGk0W3koH0vnfDZnGR9dQufb/B+dXkMMwz98NLqw1dhVKfQ
Iu7YmZhaXbyN9XgZZN96Q9gPQwDMQ/dXo4py34bgQA6i/j2KJW3TTs8oOzvJXYLg77FqhktbxoKH
DHVuZcDPsrCpMxz73Su5zyX7iv9fk6Ii38hI5MvgY3nrjpH6GKoNY7h6ql0pt2stgIiVUgBXCiTO
dowGtD1wwLJI6b/aUd8+eIEWrHxXc3etVrzWBP4d4rA21iTQdQVEOUqBSpb3wR7aN7wZyNBiRPOc
I2nMSQCn4dQ0QPkeYGD4NEauc9MmTXUxKPvEH6xjItP+4CQ0XpyElG+pWeAXw+StCUjTqMZhrFV/
2/R+vgzwfljTg2/PYaje9NHJkF1Nz5wCC9MDRmZ0MPkRFi1a2bxFQFO2jRNurEwYR+kzlG3SkwNT
2Syro53UTr00oiQ9MTgCgEiJa8h1kr9THUli6dI3ypxsfB877wdOyMNT7zUhz6DYo5msj++uxJEU
CgO660698BxQ1h3u79tohANQRWBzXZSZtHn+fnFL6MeY6DsPSOrDU+SnL0qbFlulG8LTPAtCpvnQ
YX+9iqSW8xNTJDa5pkvIdB9hQydCeq/YlQ64nnZxSh5UsY5Cr3lVNNDFIFSzbax1zWuTgP+7keqe
HQT1rzROar3+ieNyfOnyrj/nOSJtxkz1q6IyiDFFRysd9LyQVrczK6U+GIOYTOBzvT7M09Y005cZ
M5vQcx56rej3aeope1Wi6lLSJn9NcBdMNU9uOmrbXVZ3b6HXMio3Rbhp4rgjKFMrrgnY2gPd9sZO
VR7KcKWIX+cl77CeRT+tLVotza6+u/VKCTKRi1saWyXEGpQP1SiXpvxqBllw1DsKd3gJJztv3JPX
5+NO7fyToyfxUW9df19QFSvoO+iFY+M8fTQ1GORh1Aqum69/TBEVXB7m+T0xLh/vlFzEe3WKXeu0
dI+kexJs8w7yfAQ3Xg2XratCzJxeXCuJ9rkvN7Un4IvWdvUUPmpdnf7KK0pqV8+Nmw0cJERYLdw4
o/VeWt7eJ6B9Xeals8LFgkcm9X4hbjLXsxse1+bQ7XhcSUYKqfNSGvsR0PNml8NIMN4T7EDz1mcS
0FSb+PTpW1Ppxi2k7dZSEyxQ2H9pg+ClSCmSeDIyyo/E0nDUFOvgNoCmFArKBUQeMi+edQy1EdRA
bvF0tQaDs8ZnTCEdLTBqakr9HjJO3sMMgI9iNS8GRpfcZ+yNtD1rpY8yfiHHFAdTqhK82b3opfeT
8Fr0jPpNqq1oekH8/4xkKTzPs7TaWXqVZIxlRtYm7SrxQuWzxAFhWBUYJ/BHG6yXGtUcvPXOfnCn
yaTu9LNl+M/zQlrg67wT0aOZfYXZZr+Ueuy8uJyknrr5FfTcecGkBMOCsvOOXcdoNYqCqyeBo4JQ
1CQnRN6L64b1yuqRcxuJ4b4EaYZE2oWBn/P5GlME1ybjs2tiUnwahfISiao+K4F9m6ewRiifUuks
cD5c5/BMroMCw7rPf+i42j+3DEOp74IzhDT9Mi/CemHZ6+1zqjGuspUmvIHs4xufmequ0ZAVhpru
cCFcBk7TUgnsm+O3BapBASLrJr71PNSJHyfzKDOC+Fa6bnooJfzUebLmMmZqfRJ9wX1LTW49jtSP
uPbs5ylLuv1zA56clb77XDk3NGgpyZjfRcz3og0Z/g39WN4GxVoXSapfA+mjA23E2Y4iDdJmumnU
tL7pmvyqNyl5hNOUrCfPX9HYx94W1c3mF/JA+1BZW1p6wxSc7l7G8Ks2mno/TxIHiAttxJ/BVarm
VrY5DU7FJcXChF6LA0B3q3tu/nkGXDtP9v2QYbephJuEzItb34yY1NnmI/lH2iIs/OFmpW2+jurc
X/dRPdycSJDq603SkrWqtMrJL/uYvz8vlSOeBa4qh1pJ4isXnPkaZKBWpvVunjevpqhRQiqJ320+
5xVtIJeV3uE1/nt3ahMYq0Lgff25P4i15aYFSFp8zsuTMicejQ7H5/5kUdUHvQ9un7NAfcWp0BKG
UH+fsBfAsFT8j3P7ON/pcxRjuhgjL7x8zlJJ9KkgTh8HmfvkybSSPArCGovu7BR+fJlfYvymLxYR
VVEIF+7jxXfcC3I1MlC9/8wyqHsfy+RxXl4IbMv7Cn/SBqfTyxDG6POakXE8Ob9wIASThi2Ty0gz
4wElS72ZV7QthF5Q6UiCVPzsWudiJZ2GKmuaml8yQJ/Ez/Qjw51XE7MODEx0ZM0p7kER7uvfGFlf
x1ItbgbOzPQ31GQDOoo1o6zdnVNUF6m35ncCSb7nBH+8xEkwboi9Ftts4C7nAHlMtdN4KsASSVNA
mT1Pzi+0MkcYbT7ZWtMqeQHhulKIUvic98d6ahF/9dMq3f5jJ9P2857meQkQM1/o8PDHPhRKhlNk
l9axDtHJM/Gx699HnyfNItF3hcIf8N/zP9eNozjYIHMEfv73TqLBbShIOsPmFlDDvv+9WJfjwGg8
NUiTD3E7piZmzXn5x0aIft6hEhHnlp1kKqpXdcChu6zLW+WY3aNrZbd5Nqlxw84vkFPNk4JHypIh
lLKdJwtvfKM/b1zCOi/u0rwYQ1q/FnWLM26Twd+c9jxoKt5vtTeu5qVKYjYLuBX+QUwr1xX5RKgF
n5QwJ8dC8BueNspzdTzg954s5o2wKvbXtNXSzbwRMkOGzfB9TlIZ61ed7kUp0uZGJFLzGNXax7mX
ddbtvAI4Yd7IHtFnNI3h7+aNSkv5Ch5oXey4Tu81ZhvTceM8d05uTndq3kaVCHeSqMAcYTrZcMrE
yWsG8vMk8OaeLNX+Keiz5Dkr4+28Z4IN+wPULe/BzLaQ/80ctst3izWvSaYkz3Vsci2qrF3VpZE+
13kZPhneU45jwvO8gqUb5IcGrbWe5xVKoV9wLodLNm09bROFEU81pSq38xr0h7tTmHnXdNrHPIt0
TaI1sILCWol5Ie4PhwSuHFwjdjK/VHrxA0myd5inPBdD82KE5DNPfuwpdc62ozybsneO+DbTq/Jr
snOTwH1P0C0VZYVTT2AY6BQDQSjK2NyIor0MVuu+j6HE/CH1bJxWuKi21YO8TFu6rrILMkW7y1QP
aP+TJKFiSv1atymBBqxQaYgc0nBUjklYM/pNQjE12533DkI5qSvyxXTaDjGbGa9jvWnetILMWZaP
HaiIHmRk3sWuw40OkGteAIEOzKaKoie+L2gKHR8W3rSFqC8+MTpvjoM3udmo6q6kB8JTP7vPy/08
NR4Cy1Yuxujbx4J0TOBMzjHUxlWL3ciX0soLGOp0YnW0jXfP1om1mz5lKPFra8vgbMAGw32lI3ph
ui7AeGc/DrSbk5fa1o1da51WvvKlIbPR0sPhi4A8WcVw3xRjiE5VjBtJa/PzhiNlfHNJTor6cfhK
9UtjIMqrvUPc2pXebwmLmjW60rtWoh5vfq7aG7ID/K1XZNX0h3mW0wqBi2bHkpZyHSotIx1sRJKt
JzDRm24ZwNr5xviDHl5cGudYKb2jQrzh8uPo7TYaUvs97XAm11wdRozNtYHr7X0c3ALYJK5ef0UE
b6yJ0M52STjUz7oqsUVh10EWfhu6xnnundbdDpCwN+TrJa8qJmDzCiXsF4ypMLqvZNscFDOLV33j
FO9h/DKv4CtDuORz004PSnroTU9MzPS5BgRIaHDtr9wyjFXlev2elKX+ajOQgVTHwVWeqnAinJtq
+cbGSM14O+h5fKNs/th3ahuEjwdd9mRrXbA3nThaQ6oKvmK3v5p3kXNQHOpzDwcQzSD+rKiWwnP0
byTjcWXib4WlieWAmTYDqkBcVAf1zbzlWMVbJHiwyWU3rrNBraYbUfIsgMg/Ts91izfPcSmvdXTa
SOPjTYS2486/w7yLNrZ1JGuK+uhHfMnBkXIUUq3ypgU/5hXwy1YWUnW7kxGN0bkqQPbna0OkwYNJ
zsObmlroZXLf3JO3Ja+GAkvm44MNGQnjNMjxjxIrnrrkIolMwS5/eos8H8pXMLrGIZ/nwiEO9lEJ
RP650j/ezhs5dmoe5ndgbJoP/QLWiiEtlzSq37uLpn3OK817/1gyT3/sDmQNo50aKLyydH85L/lv
V/9YHmrQrWRQDx8fYV7z4+jzgf5xih9Hcp2m2Eau+nEK8zp/nsfH5vOeNH414JhR9KtKSGL/PI/5
XS7MYj+7R/zfNtD4f8/NXMd94n+22cBc4Mf7v+3Ppw3+42aOA7mK87irWRjq29iX/zbaMP/CvNFW
GeM4jvmx5G+jDeMvk/BJbDEczDYM/d9GG5qDs6wDfc6ydE11/zdGGwikJyONf1rj2vh5aBqwt9B1
F7+8P/ywY6cOMkLgalRuBX3nEjCsLmp3Wbmx/AYFLhhU7x1uKrlNiO4PDA+6a65G3N+nFcyg/EJ8
W/SS50m2I4WgX/PQtL6UPSEusV58M41aLEzSKE+u4uLUZjHenLcUVLGq1gyvSdulG3Oqrl0YEzQi
tOvHrkUHKVixuUtGnnuoGE6CwmYPojfr86iH1WUIJAVCFwJAIrB+CJ3CvpYGoUeUOdGyUrr0fVDb
Q6nn2s3vy5ZkBM8GNGSD3npyMAf8KqwG9k6U4k/Hvf2LbMOP7ajgo5VJOsAehm34krveUzPtz2ro
nkTd2JzUpOUZ6tHugpAJPxGhgw4FFG8RUwu/e6lv0D+eFny8DSr9VPNwWQxU+Es3hp35n03m7aYX
oisI1MubHSFr7Or3/HkHsM67Q5RUXAJW/dj+c70O045104ITfG42v5u3nd/VKFfJNQxQveRFvDHs
Tt2WYYXyXNq3nm/BJUu6e1EZTKVxfXbs+H1eppmo1Mco/zUv800gJIwjYsTabKhSZsEQ8+mKT5OV
aINjF3b9x6QYBa5UOszOBC7iIhKuth+lBhe1I8bT0bL8Tp8pI4wmqdeoZvJ7CxyyxKcv3s5Lg47e
WxbBVbKmlQNcBx+yXs3grTPppd67Z/bqed7U0YaDb+bFdV6mBJNJYRSBofXWoneT7kzhp69TT/Tn
3hy1teKG6jmooZuAL+vkOkXj2vN149xH5MemviZImxg7llI1ekrfrnsrd89A1c3aMweFXi3UnlQO
wSXnsbZmlejiYUC67pMsuYAbFGABWXYh8DJfK0lWXPKUACUvGsqLh4/Cujez+tKjWsIHzm0uvYv8
w4u87hLQo12njkfUBjFjHE1RL7QmMP6mVLjkjuKtPIXnuRfh2dDXpnVJO9VZEVlFYkjQ2iultr1L
rk9ZJFGOPW6L42LvK+EjJAxIlb4ORUvz6aVGZvqIRagG/NoVj9wJSCU3HUkG9TBCD1Kqx14youRo
Le55Oj0DTXSPqU/ImWdm42MfkG1FqIz2mKdxw/4ag6NBRevzVEDTJ4GzNwv7sa8JiFWq2n3MOS2O
5iiPXgQ1Bw19cO09GrGYmEXQfseUo/XJNSgxofRAVK6BCAY8EAQOK11ZX2wtaHeVk7zNUzoQ8WV+
19oy2HXh+OOP+SM/O2DpEhLttPnnBp2SZvCEYAB8zptXqSkLNhahb38uoOXU0O8Xw8cC8/exc9UB
v9Ii8ecWgKv6uqghPvHBNMg10ykMbVSuY1NPF/Pk54unZP7abBVCWqf1Pl8M39NWQHLaPxbMJ01W
BK4lBZTvz5XnBW6iBitqAwr337uaF6gKvAU6vM2fC7Q4bpf0742PBZ/XxIvBx4TIg9W8q88FksCM
hYaM6c8FqeNoi2BIIAb9+5JnJgoRU6dNPu/l8wIanpUymNXl+nP387Z2hSMdj0PtzwVtVooH32gC
kuD+/grMW8R01NGHEwRdQjd60NJwb9AcvnFTWQrFHl5TbfS2MKUCIgsr7Q2zuIWiIoqrxlA5E3Zq
LUPTQfRfdurRRo9KzwRSD4qSr6WrkFRsW98tiTQqpYrkB24uS+xNlqkVW1u1zseNb1fdS2q63y3b
wxCQJFPXpHmlGZW5qErIPKVU220L6xSssr0aKBG/lU6PXbUdlI9dRPHugUalEywF4fqYTmjV/FJO
4FUDijVPWROwRYp2vNQn7CuOxnrTyqSDCu0nl34GybQxJzHJJldrmje/zCvXFexLOcFq8YTCVQkU
zAlwy32U3z40m3iC5OZl84sNXqdCxLnEnow/XgZ37M5JubU1Ta7GCfCrJ+hPAwNUJnxQn5BNdQII
JUjh56xmgj39YKfMsOK0ZjBBjRLMsZ7Ax3nNeSUDZLKcIMrPWeRvFw/FBGXOu59X6yag05ggz895
cgJEtQkanbedj1BPwKmcINTP/ekTwIqMBz3ndCYf+5uAWGWCZD/3Z82ALcht3IaDv8BNSDlZYLsl
GC/uFAbtDboHMxJcNcJay2EdSi9ZTTFoN7sTw6YgzIGux3poq2Qiu2lrs3LRLXQiuYtaKVdEFJEz
C3v23iV6tqxUMS7b3HqrBj+7x/aQLqQ2GPtmmuT5Cce/ROvW92N6r5zyteQpzN104kxOz0bCb7co
U32U1Uyl/bMaFZOgvEaNmXpHHwQchzVMhc222nY51n5ho94TKxjuplmZxG/S+ei8ZrjTwum2SaAQ
V+yPr2oZdhc8i82VoWCSABdovCOmGhZgAfm+IYL+DgCEeLmT4TGwJxkuhH+lyzcKDuJPImzSW9K+
izLR71Kjg+L31vOIwcsBKUu8CBpPP9D0RnriVsYdMxws5OuSmGhNudGdUy+FH9WrqK34rkd9uFID
y9pg/gJj2ynivZ/63d0a4Wtr0DpQEDGpQ5aSugryXvTvHbXtuYuORJiMt9bSzCdgPmRPfO4kHXFu
q/MfQyrLl6blHNLB2VOc5Iv5c3ZaoW2yUctXZlaMd6/ivGxMCTaAJ/lhgAhAEAgvOurFg2q76h1z
jS++NLgD+KV2N2p8PTS9fKnxfVhmZdvBb3CgXyr63SDdEelO/3P+3E7fyr0bwWecF0rUdlYdUJsm
ebDWWtW8ywSdPEGqzW6edDyBN2ls6Ce7CPyrjWRVynCjxoX31FlK+yI4tmtE9r0cTcoZmAJep1v3
rksdnJOLtRUj/zXr0rnzlytJLuuHNYIq+x7U/IboTWD62yjH0JTWc1sCJafiakqBy1AvT7YKPbpI
iuCUdaF6oD1EcpxnMVAPjZ2aXmqM3M+166d7Q+2eibV+0EVknnx4+hdxjcAVTg7tUauy1+hbzWcL
Yw69jY19wZMnNJtygzHwVqEDT5amteP+LcAJe+swv5tfcrMXSKvgqqqK2KBKFYvIBqZtzD3AWL8p
A/W7R6d7iWZdX3SD9A5D5/sHZ2Jxp2XAYZ4JBxRH+EsqWpN4gy9yuwoimPYdvdWFSltnAb+hOaN4
tOG/vsFfQccMBl2GIl+jO2ifItW6INX40sgsfMGfJdmVQfyMdgMKUBCgr1CCR7MYR8pLbA1dsNty
HF9MgDbYkdm6tDISDWh1LQBd4I+p+CMZYKxEDQ/XMkaT0kr3ASNtZxMo+pvfEcYnbXVYpZn+tfML
Y5MPrbWxx/ocuB2Js1jtcyPcyeIJwdWQWZTlwDeZq+Nb5WBxTBtmIcdy13hyqTr+mS7huI4q51fh
5dyQ6n4jS7kxAjLozcTSVx6etsMtDkxzI3oyr4tUfhvRhWVxfXLt7NmJh/c6w6S69Jxf2MghzAEk
cvUV9QsScNN9g0f4Qwyn2javeC1J3JDt905Pl32MsEnJLHMphfNeynivD/jB+rLHUlhi0V3CcKpg
XOpFtsB7FHOKVCVqWF81qb8Q5VOAtc9DUZWYplZ3I6VRr1Hqaj6BeYLYNxMeBI6jEV8A6WJQW6HV
Ly1QILrWSYkO3EHiKUPYOA1ayB7Ry0ZXaSk3kyBc8DXMAQV3rm7s9HJQFiKC1Yi0o1opKm17Wu9t
SqZsjpU+3nB6dEra8UeEKklmz4Uk3Te3eUoGmDbHrf5Y6OklhIaI5Q9gYNIbh6Ic90UMB99j8Ax/
qFwKqa3rKPwBryNbxJ28ybFfhi72U6qNDFOSf5JwmbCUHm3SE4uNoaDHm6wYnIdw6Co05uV5zCWS
+ZWknxpX0bbroF/m8c7VkDC6jf7EnXabDPAz/MbqIZ6WK80u44eugV7Slju3ocJAjutCzQ3PZ5yr
v4pEaNSVGF4albbBe4W7uPqK0d2I0sx+6tz6WSjRIjXlY+vGr30Q6Su0ymezwerIi3AWFoV+wIEC
dYDYxwnR362er3zMvfgt+hgiin49aGO1jvh4S50vqBUSCQo/N9wU57zMoGBiz4ia2IS1kGQg3z6W
z2h5CtXEYt2N1d2zjzH3aXixpUn+ckqgemLD6k1LvH19+G6KQZ/Gj940N4vhkyQXs20CZMKgIFmP
iaaPs9Oii6dYXdK7V9zJbRyGynVKygbWWMMTsQ7LgXYFPoIQdkTxM2jVCs4veeg17leHPIDPUPXZ
HreMcKMM5lX3yk3sKnI3tqOxGMisuMuuX4qw9I+WRe0TapQLvdTesMLtF7VtdWujKyaVMD9yU+CM
EeQaOjaFW200auGaTi0Fp9offac3cDNDWjx053EY852M25ufKc2agYbLzSraWHhvvglNiVY+n8Eo
qCHtgbyQhZ4xOBtyKgLLvTGy4avInfWauQv8eSL89FdppRn7WM1CSKVflbofgXkKuavK/EHkVbnv
nAGYSLTcjgz9kNuTkrE4Da71rAcOga2W/GXoenI2/dx5qNVM7ppB4MAGKuDVsXjA4u57gnfJxg60
ZBlXOLsYKDEdAXW0NaujK88ydnRMEox2YVet9rDFvj/4hTMxgD0ci8oxbqQdVg8dan+Q5C03ZSSq
5bHTSB8t85C/vJO1hzEzTo05DFtdYoNgi69jsg/Ui2p22nuK2d5iVDxqYtU8sS81M+NjEFBWSHza
VZ1LpbT8TUyPLyB66YSnadWfDH+4DEjv01y5eyNtXwIBThr+RmulNcolZP/67pUlIh/A/6VlIu/K
dGvntk91MubH3PjRO93kNRvbS7fj2yh86ezbrj5iTZSdlJTGY+Jk+zgkWAUeyK1N3EehYidYTVCY
FtiHFr/mRaFm1kkQWv/Q1b26BU/ZWl1tkjgQD0tIUeHRF7/CWO2+NHFdbgyXNJW2IhIh/a6kQt2G
VVMCLJTY7VgZlgo+ca385uWmTVs6Wd34hP8Hbnu1tRZIf/Bsytd5hW+DMJB3eui4tj320Ss39t+k
Yhe7rKe4wWV3QQ57wF88v8g+KTaiwO29zeQLVi/lzqvQCI6DtssxPuc3ikbQ8403mNXqxZGju3er
/mI5vnqxgb8wieqVbxFyvSfbobke9HV1ovnvHHoFXbbvjvpdM/UbllvZCSG2gg2VLjb8Xn9KrO49
eoCPEpDs5KE/MVSPbOJE9xXyo718ERRY3GqBMnFFrWEzYFL/OJrBo9321aYgWvzBpyXOb1oP1g1X
LVIhOhU+PLjSVC5OE/KiwmCd6m7+suPSaHDVz53EXxWpi/+F41EDEAW9Js7gyc+Gc+3XSNmzn0UM
C6uP03CVFG2yrlVKfg1TPKOwjvmA+L8xPUiBrvaFlNhDRQrLUpa9tVQsbsuhiv9TrnRLrJmQvGKU
DtjHaJU8dhi76nvnQp52FfoucJgnmA7s5x3gAdsWZaFZhUcocbMl6Y+PF9zcUo2Xfi5uTqu9NI9J
ZueYi0x9yymSohRwK0sk04iEfOJMwXHZl2H/iJrsoeCiPIze+G6m7rqtrJuh1fd2sLydUEjaHg3S
aIO6OCmezs1hekcF8593njF5A2ZVsvxYADCDx9e0zvyC23B+cEsPSsHvBf94q08mXKXUm/XHJo4v
P7abJ+fj9To6DbO1vnwe8787jyh3j2U1VgCw/zq/z3UFbL0VUnEEQtNhCstI/j7T34fVVYBO3zv+
cTaM1qyPJLD/34/5P6XLTm7h/3M/5tB072H9L+PzaYPfxuemodlYi//tb/53P8a0/hLCJtTOdEy8
0TUTs/S/+zHqXyQwTnmeNrl6BomXn8bnzl+CzEnVsTRdtVRh2v+bfoyw/sj2MiyXXD0CBIWumlAr
ppP4Z1JhWmTSl7UOTUQ26paWNR2IoVrDmeKx2HvdvstpcSwqS+v2AfJWxgcJv/cxTPVDhfebSo2F
k51sMRof8PlW7Xb/OSmbkV+8EeEwnHbcWgKLII9kWvtj2kuJQQlAPxWKoX02SjQbMFeaveGapDB/
iVtEbkO8QguPXcLgak9Zb++UDLovSUykv+nmiysDQkhHXAHz2F9hZ0jZ6rjoEsMUM2SeUasRt/XF
IKN8G5b4DGhN8lNkWrxP/YbcuhcVOd0qlobc+AGAs+K8DIaSLY0w/2F5nb/GR4/y2K+GpSOy9CrS
+qQCYkApTHDK4sSITb/36A6/Yk4yilLdtxnsdqso24n3qT3EGTUehSxK71LPNpWKBbmv1o99QUwG
iXeAZdwUdb+6Bohad/5kqCsGnVpA9YiRLxjzxgopaCYk6PykQZi4p2PWnmNpLnEbXf4Xe2e2G7mW
bddfKdSzecBmc28ScPkhyOhDfa8XQspUsu97fr0HM+vaeY6vq2zAj0ahEkfZSgoGufZcc45pGiHZ
jI4E5EADExsIU91SgbGeoIN9XuLWLxhJ23VQjLAKbcK0IZraB+LS1eSA7HA4yWKEKkSaVm8daq6S
2dlE7tLelNExoZL93uywLePIWO9qHBr6cb42s0T5KiW+q0IrvVsuMmxBDGplDMS6fii7vds26UUt
V9mcWcDYtBFa4rycUMAhIsbDFZ7t2oXyh5Vo6wIrZoK8n/NvfUiewjFqIL61TdYiDRNOqyikztLg
4u7eCt1JDxlHU28cUV5U6np1g5jcoZL67MB2ZG+vmk6jLlx/Vmm5o6ca6JXs921LmNecmLHDIHuK
CMfUwEF5TkIKIoB9qZJoASzCUUQlqe9ImV1mZb7SgO7sAgbQfhAkrpj9/DSaHdiC7VtYlvt2xGFT
Lt1CfEVILrD8Oa0A2Ix2hZj88ythOuLg4Ghbpvx+qwcn8h09Z0pQxV3Nn4YyrVaw8EEkiNViYIUw
ofvVFp1BDIwbzpQ3WogVLm+yA67SlxnRyaduLvDKujlbMZ1Zi2zIz5a1DRyL7PpQtjyep4BhkFQz
E6aMdqBsLkUjUDlKDhBDaU9bAdPrBDvmyuBNvdeS4bbADL0LyoIuj9mYQI8OGoIIewtosSnaABIc
9O1LvKjHAfvErd0hN0dp6XAurG+KbnUkN0xISdYNewwZ02ZJ8BU786LvGxV+DbI/zW1unARcC19S
aEuW9srOOvfy84cK4JFQ7XLtGAsZnopgnJ3Lw6C7xsMI/431drK3VWGeM1U8o0W7uJdrPKpxdTOZ
fgQDJpHfOLF2vkxC64j7bOAyQsnVXJDvUQk6wSnN5bCJWpZwi55yTRJPH/tM3zLjxvs0+xavsPdE
Cob5cQbT2DWPgUI9453Xe4OTp97P66BLwnAXItG4KbaLbgCHbPTo2bb5MQyV4xvGmO0XxfBmovxM
eU2UywF4IjqabJTk0zFrYLB6pt+S8XWuKkfdVyZRVpWDhY6CnYkoIGpuVIFmhrum5SjKXCXxDjsF
umBCuNxOt2LcckXih+zqOxYuMAETOE/9TLNVqCug7ouldjihaIDpaasahLMnGRFvrKwxoHXY+i62
3a+ZIgGkuok0QrI1LToGwpi2AeaRH9baP8ACYLpr1k4CHmqQ29af40j7vcxpLuAycfchC1kvS2CW
jmvDQSWLNxBQ7UnXovYEcJ8mJJIvvMXoQeiLVKsPspcnsyBQoH72JTRddxrXNoXfflhPF3HQ3CuW
57s8hXfuGqyhusqobvlSdjX4sVwH+ZMFlDgsi2mTLI9HrqHJ2DbSguupg0cyXPsyKBTClLpmlJye
8B3gpRPGd28EJbqrhGO/iYDnB8QF30SzPrRjJk52O7JHd77VosvueoIo7C+c2iMWiCWT1PXZqJOH
dv3Fmr5WH/ntqYEtiXO6t9+b9DiYjvmBqNRseacMJ0cbnpwoSa9AFwuf+IzgHG5qd+ZaoJE69EcS
hrb3lemch6ywX5K+vVqWPvneW+aHraoEG+Ck7eLQIKK9UkJx2ep3S0RtXaX39DBiR646K7vONX3Y
sCHC8wdTZsvFzqXTycMMtPZUljTWjdE1X4XcRIhF5Ie6V7T36wi1KM/RJ9NygArISvFGa+kOKFu9
22sGEabK7J7KpYSrKfT0S2tgFs2cLAeO2FIr63uLHoe9FprFcVQNVKyOf922DJDTttqXU2PzrFHm
UYUUjBS2WdzooTp3HWwxqTXpI3+w2lq1fdfwlnIRxy8Jx6sObN3SXGRK6DNXEmb8+uEMG3GThRDZ
ZhJNFy4pwm0///PnD4YL2Eef3H2gi85joqr8JY5Hc8f81V6CkVG+ELkDoqfrLslidpfQGr5KKwCl
tf5UnoX9Ja0seUiVfQ4Xi4JJBNX+MvD5gQVkOgni7CLoMuKRVg+7ynF64jiUPmz0nz+KAkt6KqY7
NwPWbHTEwoPBii86mWU1B+9NFly7NpdoUaZvWqUkYdm4O0d1T71GVyZHCGWGl5AouEoGSPmmIvaf
aPI5KLiNRfEc+CrP+306rKhdzRyuWETcVrzyeVP9tPum16mITlVjir2jX3S+gZfObnF2xNnsdUMf
nPUWaFyX0ENXyEknCDlO26Uqb/VA8EAtDOOcg0eZZXcdjKO6m9yV7BtovL1vgQIY2yizFbaDEPhf
MWm3TCsapBBD/vKD/WoTuv1lEvpb0ee3ZVx07T/+Lv7SRMywKplWQWcxrioJXefPwyqtidJaMj7N
ipJKJLr+q9Hyu24hi6gl5aXhDbSLc5ug7lz7ykwHkOkKfGamzbs8Cz64KXwrtX66mGF3yLOIiFwH
+HZQ04l/dTzAzHmNovZdm+m4S+c8JUoDvyzr8lNCEA1qv3ZVdUu479oa6E3Ub91RA/+LuzzUXSot
mltmHlpN2L0DLKbgoUt8zeV0+dv54j/5Rhj2/zq2S0fHqCUsV2EmXQ8Iv4/t2J1sWlfi3qcJp7vA
jIeMUhIpnNgYiyrgaQqAipi5BpzTCYrDKJGUhUkIPKh5P+eZdo1bpfanyYpvuhBuF0PGQct17S2i
qcdU9HVqTRLstYxQWpzOm0X0/T6JrXfKYMSBSCrSslF+/JxgbIuJqLCadKdN4FZUIotjJAp3azrJ
DwYxdT0EzrOu9xkkEP2HLS0S+Q7gmdLchall7YfBsE+hld2YdVq+xWN7oPTksW97Ch/oLrw26uhF
kdj3RUz/KLb84WbW+72kcfZcOQhmwFt6FF4R37buRwcdIYg6+SlYZDuoQysyh0s9BU1UAuDOS0pf
jbF0thXfowJAJ8n5Yg+2fOPaOjUqZOhii07cGljzwZpXNAkEGywq2B5M+7ptwx0aLVkqhBZ91iMv
Vs3ewXW6c1OUuiIKDjKRzUbTrE8w7e1GDjkEohxGpAFIeaottqkK61Yp1gyJJr3I7T2z05NT3LP6
4ERySswnSreroyS7CPe3fgB/Ye/xxAVbWQ7dZmzcdgdOZeR2Ut8iJcx+k6Yvwfq9RcvEksAqwe9Y
GXigEViwm2bzUKjppdaqzwoIW5MX7h5N5LWxuSeFAuSVtMVjpiVPIuBzHjPtUxPXiUsXr6Gi+2g1
LoQKUTQJEwuUFP2edhqBk2bcCeI3BcX3sYB1ScoAhEf2hoEOGwG0t8Vo2Boy9aZKf0jnr1xDYBJB
kz7PSX71r98aq7/xd38h9whHGY7A/mgITI0/D7zfPu7jIuSOYvyXTFapNcAs8ufOKDdNwLdKV9Gt
QU5kFtGjmVMrkofOQvafy4EpYUDKjp2F0wLxxDNk92cqTzZLq8Q96f5gh7HovgJKyPLExZZytFcl
OiWc3WdHE64ND/ByE1nhI/Sds7Y+UdSCsJqZ7Xxad+dmmb+5k/2RdUyB7uDAm6IekKaZjTRJx8wm
7XddftaJk27GioHYsHFD1i4AqFr/bnAL2CQmqKpMAvYlB4i23PCYATvdO9bOSi2xDSDKJyHU+p/f
y/+v9/xbvQdT6v9e77l8fX6AFPmz4MOf+KcBV/6BjmIYrkWFOdtYBJq/jV9t94+/W/Yfho6J1jFJ
qLk6/tz/KfiIPwC+uc76PwlpZZVh2rLvIv6U9ceq8gjd1W2Ff5dm+P8o4Pvnk6L9y8e/P0IN468P
UROTlJIW9jVH1/lVZ30D/fYGaYJC9bHKDLCurBtGVdEaB47im8GJ46tT8wzW0I2vbNqhyLK1+QVd
n6DKco/ODZdAq+braW0UDvoFiKhUhXOmAeKu1Mi0coYOznJlEVtaSDltrtPRMxoc9Mum2Uk2R6yW
eLSYI8XFCBnpFgTUsiXtWG7rMnafst74XpKZ2IBRSHeNrt0A3EjhMVarK6czNklmilMZQRMgjtx4
7tJYR6uFu5uUzSPEX9K/5EW8Nscx6kIsO3VZEHlS0EgmGfLhnYWdb+vGW2Ykh7oQCscmu9PNooof
JRakDhMLqx/3m5bWthe2VCpJvBQecddL0QeAOiezsHLPiPWQ0WBm71Yb1WdRVK/aFHT3TRFSvGaz
3ZFGmB/7zlYgsMRD4tTOM/HlGNMAroh5obi9KuE4bQKO9ue6rC+UpcF1nOtnvcjA7MQIThKflVH3
lH4V7wJ4cQGxxrPxHtACMc83CP36Ia26PTlSYBv6OEC+6RdsA8ZroqWcgOrp2Znn5zmanmK7ooN7
QWYwbMmTIbQgF8TLvYirya9HMWwKrDb0N11Iwm67Un+soogboT0enIIjpBxjcHY5VJtK8lUj7D8t
graPoIDKRRKTiHu85rs5vHipDgEkHYP31p3PcSW+02aRbe3GuSdS5FD55HaXueOsMs8s8YcxfipK
+83JguwAKGvExtcH/pgbYEAm58uuExSCkcIHaWtct3aJNs/DMNQaCuSyqx48x3YmZLeBcH4IrfxU
F+E7KtE9F1vDIXoA3pxDqhLaE2FAezvWzImIIpvCSokvuuY3kaYsmeryo6/qasNIQOk0wwkUCqgA
cdBt8AnnmwYEugd84n2oQndrLNQE8SQ9qiYq9nagQ9BdIP6OaWvdN7AteMQ2mTcQwsftZX3vCvGj
N3k+kLSdzuPI8cKa4v6GnAqVHNXACA4j8K7lCMTSA5NjxX5eCH2buNB7Y8unytSChNQLT1k0bbhq
bUbE7gAveHSVvWUklztuPLz73BAiErZrdqMvUx7S/6BxjY/s5TDnTds4H18tk3KbLOMfiwyNjoGJ
bUscFqe2hQRhpKOFf0I+tvgK61C+grbgXGpTMYJRFiTJlOAcktdc86BxYppoWD9uWO6Om7wbFc85
tz0Dq1sVCd6cGEfKLW4hY5ux26bw3gl9OCrhiZYY4DAT3slMusfJpAJ8Yu/sJcZM+8gcC4Q6lDhr
hsLSpZW2bZXq9mYo5/MUTyHkXloRbd2vxhFGjd4jg+Ctglg7vWCVzLZEIXaZoYPxCrQr3YgfTGyn
NNcJ3sfKBDwyGe/kKTUfUtAXCkq7UXUDcmzhyWrV7VnpKF4NRJhDobePpgucNrHaeBsaJat9DfAf
xq7gyoHBf8R2cJMQIvQK4Pfs70WxBYAJm2ckDWlS68mXTBySC3k4OBodAXVb7xeLM4LXA9f6WCKH
8xpVUJazwPtkr0We5xoPCTfZNR5nOZZXi/QV4/iPiDjrxtCH1ygvf4yQbkURfeKyvemBSXhuubyB
TT7keeIvKtgmGmmKZtzRcHoKR+B2S33dwtncYIHPvb4pM0+S1ttoJSbG0X5rRAPeK/pwCyiCVo5y
lAViM9HtyHK/f7IVe1oaXXC8YDnBAAaJW5ePoGC+16XxnpraoXSINit221u9WALIGXW2m0HDHBjb
Pgd6s/auY1LhOWnbpLXJNMixOi50QB4FLwAELiAAY8EWv12M20EC9B8d8z6Z6WAdlmC4ABO8b227
4rohRplnjGiUJQUTdJncSWsPebfzJJpNDqHO4aRHBYV5QtF5WPTh3aCoEPYGuiL0S4oHwNYu+kLa
bUS1wV75NlZUb/fzcN1gOEhmsIIwKO8t3utDlT6EU/5axO1jmueLP8YpBh6cBa7f1P0FDyi4+5LK
R5bBgz+IpYS12T50sui8mfXd9ZKx66Z7hQolFxD0ZD7QO0sOjWAgZK3g0sv0PszIjlWgf9QEOsrE
Q+O1dfHoJL04ByAm97XRPaiaP1YlwtklWvtGs+ubFlPizjQfelYiCPVBczPpFOMvWKadMOePCBIw
erO4NrLhAXcK9pKaqHlouh7MWXatE9hO06QRsq/1Z23IcoyVJYJ0qz7N1j7UtSq2csE77ego1yon
1uLodH00BDCdad0t1BrGPxFCVqAVtFjwh+Zkg3GCeMuMETUvv/OI5L5U+e2SCC8WJk1KBF2JLN62
Bipvj41E754dfaCVW/+yetV4fWbSWRYWUCNYQWjghlr6qznTNHdzaMyHCP1B4Pv3w3C866dpj/x1
qMf+s5ysd+AZUInNh06bP8G4Yn2boOpYClqs3DfSRhazRqW/FGEcHYuhcm9jNh2cm5EGMgwIfa3t
asIBmLmgz4zbtm/3cZIckkY8dGog+ROAp2jDhs50ARgAcPW2XKZHGcZ3HOWe2kYecjkcrT640HVx
i23moETLoSnMaWmf0ns71e+ypr8JLVVd22Hy3R0BzYMmweoZ8+2nVRw/SksXi5j0Gk/a8txLGjti
tfAssNMrZ0LvaUT/JCuLGld9BxTDDwv70jvL1k6bA7eGQ7tWeFkp/jOr+Izn6QTX3xsEfaVNd71S
82jd8dli+lRMIL13pyIiw0xEXXT2vWotBAHN1ylEsrL8KlsrVuPYx7Ga46mAA0T+uDyU4Bj82gpQ
L3mc4ZqzW5BhPYhVSMOUrHmB3Z2pmLkxeXbmdnpA9XsNWB163FWpsxrW6y+SD9HgEAOO70aZP1t0
lOe8l5J22TeQPWGM7Ne206aAbZaP/N+lYKvzLG3ehnicgN/N+3yiKmOWD70xeEARdqj/+2B1zoBt
loDOOyM7RLSwVMMqjohdnCJUmgarfK2i1AlEbbeYvCEDuiGEferJA/krxAxLCpOWPe7jcthPo/6A
QsyJ3gpoS0TMdtxbTaFjuiielNlgl6yXH0uOCzOX5xKCTNjj+dHwvwoDBYbvN26O0pr5YqpHO0od
r8mct0x0xAMi295A8Rk80nJ7VkKcu+HqxMxCFUs/zFrflBh7r5iTGi6gwvs4fS1Ze5t29bEouFdX
bZ97jY0VpUuuAuwAnawhEw3HijtQYdY3zrScue9QkD4s5NRooFHEYxh4SjyYBvzPHHHceZ7z5hRN
9j3HWh8j6VVWB5+idGGazPLHXC82xLDx0cpS7B4Eu2jB5BbON3vgoaOxCinDJ26xW30y991inHQg
4NAtsh2B7xdlZ7dYkcH55z3k0Prb2AIpyA3tprOU3OgWcH/CP6YEucNgU8Qls1zEiBg76mYM2PMB
Wi4ZGxJ5B4XGz3Ee1aQjSj4XUT+NUMCm2bgLivYlaOJ9YtGO0K4c1jQeFr/Oo+0IU5/o1quEEdWv
VabcEWVhP1MRti9SdXHq+D7UX0gC7CxWF4Ft0MLAUW1jyeiB65V7bbprJ2CBS+uv9wx9+D7DHwjy
4ljF4geR98NsBHeKztlhumfJvQ/q1s/HHzKHoQxhPqK1uocX5jjU4ra1Ty5j0833Aw+7Pmb1pL+v
sNA8n1F+7srS5YWxvyT35nGq/SGpIT8/lG54dgN8afkmVfCqAEAaUbHl+vVydIsk+JSRg8NaHPP2
ccbiWdF+IgmjDT1ljUN2iaXxaM7ANPoUoXDa8BzDPhyegXRuLZsgZq+2RQeElumQ4Kkf4aIUfHal
cNHQLJLixlFZ3TdSBS8YuHwX1azlWKcxWIcL2wPCB81YMQkDjosrr025pUXDppWwHBn2nMZ+DGiD
FNh/csWCtqogO32Pag1RbrgiObMdMMBTI7H4EdUiZcQ6ISz33GE3Df3dY3pceijWIbwxegX9fqQ6
FFIgssidO/woZfNZc8tMFstCEI5vI22k59qiCdTWsldeEZgIDYBVa5cPLy4SjxyGrQ4TirpSzJ+h
33CZ6Gb4YDrRLs20A61Pd2P/OplPIynOdMw3A1+S4ZjvJfGEMbOPeUf/mFNSWjDTK5+HR8eKPpvW
9MNJf7MV9cWpvV9EzI2qfKUGF7tvutMr/UAA6OAmFivpDoDt4LM1PNki4sKo6eGT/Ey9JI4XQhb2
4kxau97SIGjyIBnmPS+cTgVT8aAzhMRaesfmcaZpC1LjzCGJnib9vuHL7kdqZ0Wxo/Zy3xc1j7bQ
j7PyVEIPg7d4V2ASLVz9lmPfdTJgXZ7zvd7Fp5HzFXjSW2L6NktH6yCx0c8TlOoiUBPEUJcLI+WV
qDq/maZXZv2DvbBu4olu78cAKgsP1Dntz4URQo3VjM8uhjQpQKo7pi90cN70l2zCHA/5UAWun2f6
eLDjLD4WehrdANylO9aAEtjkMU8lcjRK02nmNpzP3Ar51oHs3paDdoOsfDNUpIq5d7bAU0k68Zg5
TxVb0Xi8xzuJiVZb4n0ZOu/CcBGjYWIaegUIv9cOps6gAa+gY/4g5uIOVyIUpDIt4IEyl1vRzts+
Og8tBVKARCM3JVtAb6CiqyJy9pS9w7DCI2GRdzXewThsQjpspbDORaR8afYHEbaMdzZ7+pobRxzP
1ERplAkvQ4yZk0fRpiwxt7OgXIvqx1q/UkmDhjImjw2JugjqGQjo+ST6+qp3BmeTwClM7HFnLE+o
Cd9RgnhYfcuAuIom/lGB+Jja+kQPxxk0FtRX94iiXBwlvQcDO0/CPRsQOPukzvdVlB1cTXy6Vejs
7bz+wCl0t1jhKYni60EzryYM5XXcfukF4NVlJSStLmQ9gSsYxw58Xzvdj8NgsUlJtlpTe3pYfFF2
ymtsBkwdOXx+kjy3PWgjOhqAR7cJBhohrb0q0GXm2cY42q2sy33NCcDMykNrtBzqi8dEV29xRgh7
WiBOVFbm+qVbtueqC9uPaeG5N6cwVSlC686dyNd2gz4C/WBBXaVpgLnf3qdxRNjHMUnRjAHSv7sa
LsauuCqXGPto2AUvZloNGArltUG35Y0McGP0cUW5QalTNadQULQEQ3+NprMriUVuDANSEYjGLNkk
Nl1AjBvTru9AP9TthBwtCUVrTcGcbJBacNqy8mwjodbbJIvrFBS4ar1db+eaNUXimNovdfz/taK7
/yqvP/Kv9r+uf/G3EnBGHEbdf/vzh8iO//x3/Y/u408f8CCIu/mO9dt8/9X2GX/015Jv/Z3/p7/4
t6+ff8u/02ql+Fda7U3+F1LC+tt/CbW2+4djwTVwDYyyOqdNdmi/hFrb/EPXdRYJusPaz5UwD/7D
mWfKP9blI2KttHVrFXH/h1BrIPwqywVqwOJBgUv4vxJqhc7f9KdFhmKGEIpPzeSTcYS9/vrvOm27
uJMZS9s3F+7uWpS1uy5wtiFnuFPfKPjeBNP9yqjFoa0nFLs2fsKmzHIvNopNr9VYzTXxvUF6+uiL
EVkqO+SUjt0vDS1AzBjXXWLmZy3OdN8csk1KrczdyDHkLmnJGb0VmtQ/S0ESq5L1USRGfAyZSjAi
NHeBviD5xK7YmfgDPOwKR1jUZHpqJkrd7F+At+/isu2voNtu7Yq6jMXAhoC57GKk5lfI3uoKU7LP
93/ZwtsFg1c48QeheC/vgAhhYbkuBQpF1lCxQQmiftVTCMI8WIUAsrmpDLh1CFHFqC1gq800e1Qc
gDZ1l4JPmpzCb1yK/arFugm00r2ptZFkuHlow+TbtAqoaDRXU5in9DRnPQix7Nbqk8/WjL4T90Q4
Db4Jyj99u6tps5AxRd/OBLmpuu10dnVhR2bCiVEkWs4QqL6kqbTAvmPnFuIbw5QRyLhBNOpcsi7U
kVX16my0hD9U/UtGBF/WI7YKQbQnLCjCLJCepjYcgZkvuOreZlwYl66yfZeJ+th236vZoEREVr1P
9PRHX3GwnhoCBPoIkc6gZ46bZ+/3S25uptcAjJKX4I6IaW+UEa3nxrBbHJqIKfwK/EJVhDLKgOdU
wbgZgIAkfptRWcDec0p89sEx55hy2Gqu9BbAG+eWdqJzmJjvppnDFOAi2OPX2IvZCC+zI+uNJqkY
EqS9bMKEHjGrR0RrT3ahgaJymguwC0PtXpEiGEAPcXfERK6NFVGudJtOktZ6yj5p36NDuk2Nk0sj
jxcO7J71Ep9f2n9vUJuITJAjgpbuhr2FC4DhIGgtZ7NM0T3L0mFvuoW2WYzqTec9fIO5+tDF7nBp
c/DjuiXu0BqZQ4AyNwnMpRENoW+H4OQS0qIEywROaIgbImxILUm75zXIvIZchRMzD9WNdYvVguKH
wf3syyq8WNSjxcADqL+gannAfLVr6Iy4DDqc5khExMeCqTnMdOG64eJxYSHPIFVHMiXHVV5FZbWz
mpdYWGJH/ds+tHTNK/pxOMzlQoWPSbF4nNCv3jmnuSoSL0U991Edr4vUeBZZGZ+GXhwt+pfYIWrJ
qx0EVxkcbWgCO3JlGWJE+TZqPxnutrkDIhR4ts311hupu5m6wNgQItE3NKZGOwCiya5oplvK99Bw
CMKNs/JoMLKeOnXhWEzpINaVJwfjYOrANHVpZ7dJ4jWsSvDONmmyiTp99qn4ncw7fMPZyeFGudFI
P+4x0dDa55BqmvjXtpSiHxX9muclhxCi86lC+9QuRcdJJ7CkcV22lw54CJ/nE666m45kmDUiSHSN
u5bUVqbPqWTXU49NKksyZDz2DeeobmAd32fT1wTdJOOudUWA7BxPjntZUtImUxaJrTPqjysgjN/4
nONJRt6hzUSLm/t45GebofkB/P6HWVPx1WjtXraaxorXvnUt6FVJv+xHd22i6t3nyRQ6sNHrNLBm
gia4gZOqc7xxhcmqoLgkRYVLZ4Zc3XftfoKTwaYq2BrStU7uQiVeOLrJXvUUmCfGguXXKqmhXWxf
znW6D8EJI8IdM4c+hkyY5TFS9k1Uok52fWHdp2ngxWHzVvQ4lKv3gWIKrjQKxQLK6zE06Cj5IbJZ
kiOuWClOgmTsMVYD8k1GY1vHS3Yu8A7G0Jf3vdNdV3KUu0gu+D1GJ78aqrG4ytMpBwqQAnq3d5aK
KVqpKy4Q0lP4hK1r4VQWBMuDURohg5rzrumZyZ2Xf62xkWDsPH4IwnK4Us89edZLa5sASVlV4ByA
xJVI0y8nJp9kwvXcdtsiox/e4bxyMMsFCnHIWj6t1VetoYUSNFFnKmM+ZHTz22Dwn5hqzNUz88t0
dPz+j7/DPjJpx3UME3EZx73pMCn8/sBNhMxEoYW2P7Yh1VI1zh4bWuFpCmV9IwtM7K2OpOaE1JVX
rerOU/uDvsiRl4uCSZpODlicEy/jNr/59WFjlnS43meqjB85bVY5FeOJSnJSc0P0b8xR1mp++u3T
F6YUWPiBO0EJEMRg/mIJCu0oX0StIr+aeA/FsUmySlCZqYg6laZ755Td12xHR6WyV+YH4GXWenmk
E8iw7NNNl7dqvFFZLT32bYhORXCVY5TAxEJBs14hwC+EGVlVleZAbZ0VvZEQP/PY97pw2ALe9kVy
J9Ko2//r10X8xeu0fmGGYTADGZblMmCtv/7bIMSk1lsZBHF/1I0DqcVPi3auqC00fyzpywqwm6KO
Z15p89axgPECjjG3tojznWHN92ujhZ+peFuzFvVtfFWHIpuuSD0gQVtat9GimlFogcbIou9QAjl0
6HWvygj6STc2Xha0KZwV8qTEOKJNaqWXjOLcq2YMX7gdZFqec+3qP+LGUNt+EjbKC39tz3m5TzCQ
2CbVVvMMlEiiu1lq+6+/PxBD//LKWwb+AGHiD+B2SpBktc399g1yu7DR5iycfNbf8e1MR8fzlFyM
8GPoaT3bEIxvFNx7FsQsJ7eUfeMdSVZlQ5bzd4LfdAAm6pvTNbgf29KkAz2POaCgLzmK213FyZxJ
mXs9etOLas3vCfuNmyhslO/MPXe2ga5BJz0FTu++270DH910rKPRldEjqtWzQ+Lso0tKTEMM1zda
LDUWd1nMeEBlNBs2dRMHee5300x6fvzhRglCs1YO7CwaeMf0mu3GuOZsGDn1rmzm9KgbfGKDWi6O
ijGzJwO8IaO/mVU3X0iybXU5opQkkb0TS+aS+RSBN+jhCQpmDGbBbq7ZkGCaLdblGPkyVvvmvl7N
1UCDnEuGm2irD2NztKvWOfY5DqkZteyUGVTbaKs1vohgNQcd92ZT0mYusMhxl13xTc3oO1pjX4kp
ps5+bsNbaTtAxMlyeZkyzQOGdfRu+Eovbhd8bxMKqrPCpA8gCSuaH1nbHO3A1E4qpGEzx/dbjF//
+poxTfnXi8Yk2CCVgxCNWcp11V+PFyInM7NMwnNszfGqAMdBVNiEwoHO0BNBL6xgqjr8+rgR32TT
95s0gyyiBXUZbIhXlocowgTc59p0C5h0vi36dZ0+6lVzAV6NHYPmOdpwb3lUyEcyANw342E64++l
q3qOX1qHVWwTvfO8hpIL6ndf1ub8jlXRZE13qirO5lQttDcWZYU30bGp4pcEdsdxafC2rHSx7pom
EHTWkArPEFh5ZuaNv+TQvpLBtW4tpLid1i6U8xHL3BSF0i9ETrAhpkRXMSncwzE3zl2onNuWcM6Z
VwahFqDH5ufP8TKBuL/VeQyeJjqmeP/janfSakdGoToOZbJW34StT4k1nRnBWhqQVP25XqqLHNm7
tFoQ0oejBm/Bh+EhCVGapM+97tGrsCAXh1THwJi82NZw2+hlf2BD19NN6KUqsK7DyHB9vYq5qRdV
eFNnyjfEgpfdJmA40Dq0a6KABAWoLuYBGmBqQDB4jFuaQxO2TnNyMiG8YMOTT5ptxgc5ZcmFQc2f
KTo//fzIbYCQOy5M+58vEw3KcQvtRIRESIifBPdkGhZAfcVAI8+Y8nimVlPVHD3AzC4XemlG5gv2
gx34kAZh5bnk+bGRXfmNpP9ymcJloiYdQIIWjfe1yVCUGSCVZSj/O3fntRs5snXpJ+IBGfS36b2R
LemGqFJV0XsTJJ9+PlJzWl39Az0YYK7mJiGmoTKZTEbE3mt9azlEaNU9jgkFdXNHwYj0DpYdSy/U
xSoZsa+Tc4oMyWizp1xBvuO5rXsni2dPGF99Jea3vhJKGq2cYKIUZeaRGR8qSUV5StXY3+dOCbAk
8U1UQQtJ3CK8f+WRy3x61IY4pbCagGMblHYfEjOyHOO6W0SObp00mmYLKeQLYZhprfh07fNu11XA
LHxTW+WF1l9jJ/8O7ln+rOtaeey9giskvtezJkfedumeMJe4jMZafO9kdgwUBQe7TsSh7dTpPmyV
95Zp5EMZiZhfvWeuei9BQE8a2iGpyZPMI/i0rTnuS4GFRMrgKNqCc5F+aexUj64MMAlbevVEWOB7
odAtYIEX7AfXyRcDAsNj05fsKoT8MdPsGDmqHWWngVVik724YQwqTO08xO/eGUGxerDaABHNGKXN
riq9t4ojc/68j1zaReAFMFOy2lZ3fucah5XaFcMRQ8BwDHIV7XqjbhzjWMWF/QBKNiCVSX/VM4Fp
eihheeShtYw1OyddsrLUnZVh1s+C/sy8sT/PfzltrG6NJH7DTETMZ8pwafQiOTPfNC59myF4DVVy
VVQ45kGV3eGCYKnIjEuSxsRLdBktmq75hj8LORsd8rzI85eY2HfyO+rr5zOdBkhv6cMbiN/xEanf
rRhCAzBX9RCFA7DojPjNMI7eA1VZ6am6dRH33tM+re/SbNyz6g5b30/8fVJMUqhWzS/VdFP2mnvK
iHjOE4IBSGK6NKlbPWop4aeZ2pNbTb7QTiGaajEm6PBTF7PGom0a/EIk2kYj9f3YIvUMGFEf7yaH
+oYSJjo3P4ovUYRvwwATsk8ZOE5eKfKN19T+Q4NKapkI2331GEugAxXvdlOuCIG+OcHQPCCzDm92
0fzWrUF801LK1oS7JTs5+vq3OC72pW37T23ojpfQ7VEwTU/LPNdfawZnKagaFF6DMAnEJGY86YkB
JEADOa0rb0zX5K1CfE7rOZQkDfJALIxmX5fqt1INEbS6GY8KricMjvDTGowiF6sYBrrcOnVu33Jg
ZWg6V//pzm56uBqo9YbOoK6ZfBlHU2k89Ewst+p0VI+RFQ5bLD63NmUhR9OEHx2/Xfqi3BArz0Ky
FP1//5zvnbcrrQAM4oLNn7T9Q56Yu6Y15FV0LArBry9wpmbHWFeXRd93e1AEykrRDUgyxKi3uEA4
YguTFuIKzBb4ceESr1wK0oSFj/W9ss/N0IxnVDXHSnjmecjp5QAkKNSFqBptPxIS8Aw47KDqWbsK
hYqGA8nJNW20+lInx3kDnFV/NNvwoKVldgtq010WLPhYp7EWs9HztVVvny01cc5+APDGCFkn8y1s
hUxTaNfh+JYZ3/vC666a37zH+uCfXen452xwoLHjzCGOSCeYjBsk4s2eXPpDJA3rRctIwtMs/Wjh
nC0bAub6yfhfKN5HHXrZ1rBScm60qDlqdNrDtji5ZrQRyeAdMI0ZNJ0Kf0PV9OpVonx3PQbu1vbg
uxcQN4wQLkMLFmpaCONlz316hRayxIpOSpnL/NELjexxEOovKg/2cd4CUSn3GlEoyOWj7BRmlm3s
3IaTom0v1XSjU7XZqFpik+LL5vyAWQVXC7fcNiJBdzffuDXXSQEL5dwSy5C7z460tafafXR6pbiH
2IKRynPZK3obXYqYxdXNzpEEQblh/qMJyK0d7QVQdWLDUVys8jK5tW3WPXNSwigMk+piBWBGqigN
GNajgA5QHD1qthMccpxkKOIUyq+UKnalC9d2TNQHu8poOnfNcJxvOuIoN5XPW07Ks+9axjNGPwc1
i4eUdWAxoddqd5QlREd9oqhAcSlulufIvZtlRMYONEK9spXkVnbvIjbqRRW1A5cve2mp3p1MUetc
MrJsaGZPaCjLROi+76mPvzhKvBa+Wb3bJt5WlxUM/pEjme7JiWpkHbdMrwGKYihps/OIS5zyq2i/
xzZdcN6MqVx8lRYHQqfXlmxgHTwfBSCynDO1OpeBzdDSuXDfpFouodoXm6aH6D/UGuV/9Guyd1GO
GNVJVFQhh7E4Ogz0jJNt8KiPrrPso5CyHpNPoksCjoMb3cfQZoacTMGYpgUC5ER6gs3XrhAIBKn+
u+iwmin0mHtVyrOM4/ZCsEN7wQ5IXQLFWx302MdsRRBXB/RprApSdyJV3AuGgX3Gb7bPO+aHfZCg
1DXFga5bCmCSclFggBdRXGBoWaDJvRS048hJcg+aWe69vLgYtfBuWVR5uJyU8pS5/dlosUjVnv8B
iWzfOXXzg1DmqeJd2M+i54jmg1dtGFLRIzaElFvUUy9qJettY0pn0wUsSyDKKqjJAvl9aB9i1nq6
GgIKq41NJSVjvkd2eRehzcKHZJFBcVGxZ29dWzGWmYEneST+4NZwHuzgkGi7IKuKm+lI0EAizt5V
F3emCwco9l3ziofvhWQO+c2YpZxaZd4Ihg/Xsd/tQxMBEJNOfVcXan1ENtPtG9SaB7JFs4PXEdam
Wql/BF1Eu9bSraP0/Bq9I9JM3LrdEkqnT/u6zrAyspCOs/7Z0Cu5D9QKnEtoZ98j9VYXFsrjsurI
kerTh45M+U0JjWCFMwYb/VBRgchMfl8Y/a2DOkQYexCX75DzPk69DBZm2XeSh4d1AtqPBb6yRtzb
POD9Yipa1LtU0018OqH2xgwU3VuRPAZuQsiWx1fEOA80s6+dO5aPvZ4Huz7KxSXutO3Qlt1jXSrE
vKDRAhXG169xcv1uRjS0Mv89ouP9lmfanUP0Dq25eVf4IaBvrIxXFoTkQ4oVNKHx1NVkWCEA30UT
U8wvwjdNmzq/Qda99IiLljgZWeKMjbkzSWta51Hq7ULb+NCxHi0VZaxQVfovdW4GBM4jSXUE8qyR
0WwEefXNUymiq3nxnPrFD9VTs29R1BM5Logp1qvBP2WeSnl47NpVnXKlVbKayN2GhSk14m/MY5wn
C4MSTaptEcnktS61G0v7/ZCGw22+8Uc5HgzZIyYYndN8MxTJIikYsPzelFiKPAq6trYSZgUnGJM7
ARrF1nEyRrTxALDPPWL9f0rNUNwt0hx2igf4raYXsgokIkeUoRjtS8c8ZJU3Lh06t0cqALvaGZpj
JGR9LQqqBsm4awdrxJAz2JdWiTIyIgwbU1czHh1fmrcqiOgcURzdubWKg9T3n/g+6IxMcdCIA4b3
vqyuUS6brfRlhvsN+LJv4S+P0RueUtM+hpWHjzC2spMstOjgZ5HYFalTrLMWY6qKuv+q6SFCsNaz
3irhtEsAmnTs0a5t6cW0RIh5xQ9FH9eju1GbwHrQkWQ/1/0y7N8qG1tWLjvk0K07aZntX0YZEV5C
APNV9KRbNsa+B+KIXz1zHw3kI2vbdBExCA31oda5zyMY1QSg7BPI4IPQUACYISMGUeL9qego56Mj
qxZNlubbwEydF6sIWWqNeoIOKRu2MhAsfEbm65EFFscgmFXzVB9xidZv4s6J71MUCJ0vZyFl36/r
sHjtMwK0PRzm4BrzfJUTRHNrsqLCyO0WxyoyI0yZAMjRwCMy86NbO2jhbXQWXpJiTU9IDokCIgxt
w0cp1PWgujtPLFTiYHeq6KkeEODdkEHzLZN8dJNE9hc/QmEih25rWpwfgRciC82aAbilgsaaSiEq
tFb76NQHJev0Q1eowSp3DPeQTjfRRNbSkXipStoeJUr4hWID5AD43K0SdGdUB2UK+g+/ANYZNNMO
MeCbMhzsU5oSWl8X9b0zi3uuR9GtLJ2daYfRJY/ra6QnoAF8FLuUmaOLr9XRhR6APPRoSvF84ULT
VFqdErQGGiTTwDpGMwO3Xv9UDml9FR65tIAZoJ3QuCK2DicFv4G9H0lYAAKGpIjWuqZWj7U2uI8I
fvi88D04kCxV3Mw5JLGwD5GC3MjPjciY1hv91mmzJdrA4GCWnU3oI/HzSFAbvAW6uiKJUn8h8AG2
NsXhbTI+EM2iP+Rh7vQLt7K2LpbLJcGi1Tbr/H3YKfW+yjuypFO6jDGj1rrKYnnxDQJCIkWqS8sy
u0tnUKcvyE7cW2NVnp28fobL2T+meTQ8poX92oepf66VIlk7OtwGShX9zdrLutBu7XQz/zX2pJEU
iR7+7YGUfMhN2Vk0BKfnmYOq3XK/r089gE474TyqHJ+gEc+t7ihIowtW4k0hh+re6rSgDYPmbGdi
8DBtIR8UhH/7AsXQtuVUeyGK6l7bfflRFZj91NYZHm3JeNFIltleTDsujuAKKhHe6D5GcedlOepK
wmt6Ob5peIt/CXRpKG0z4LgJyjbsNuVof2SYexiyYB5nBvIZ5AYWy1Q3eB7S7INGefUTUe9BFgW8
KMMN1vRL+hPz0cwdWE41wcLKA/0NQEG66mQSHdG/5y9VlKzLojAfqCFQ7Tf8S++b4WumOwheNFxC
SairlwYlH0nWysbVy+B7XQjUBCDOt7FtXAeph8wMTVqHRdN8mJq37tWwfgMM06y9hgAfFguorqFl
PseE1C8qnZ8UcPzk2ejpwsdQEynZFCmhe/CpSHVeZUZjbMOkyF7CmnKKb5bDvswiyPmsyBdqU49H
31Sr/Vho+TIvGmU9QrZdUSKVIBiCR9JmGuIAmacG2OIfSHAwHpAQGLHOskMhR4vMvAyzwujpH3pA
CxIHEE28oUQNqO+gNtz72vNWhVnv9LxdxjR5afobyiLy5SbrMOxD0kAYqujvTf6bQu+5HakNuoDx
Ieli9OeiMk5hYMgA0iVMlB+B4u7bfdnUr7o3MqQN8sMw8PJKwqSMonrB6PTYxem+t0YJLBYuumP6
b2nQk90lGrEwNKTM5QlpwdXysUyz1vrI4kd/TGlbDoAfdNYHfax1+AhIp/b6DO2TVtOcp/5k0y52
XEL0/GetGd7w9iMzr1pWM8yEBwT6mi+uAOa+ZfVLqlosC2LYZ4FCLMP0jCyk1MfIi4QDcipyOpyl
7WLoXXOJeJisPhOtGhmHQJJAR2SpTtmI9lEaNr8MFwZCYixdy1JR9EmDFhEX40gHZ4tSikVQbA47
E3CKEa/TKeuK1Y61goh0rVGr0TysPapUxrocHCAjhbg5HJ/Ek0/1hCKyfO2XieeA7KCNATYVL6GV
rvwmPJmhTZSwzTgQpd+iNKNQ2Yf2Kmke7Upjnf2KMoEeuqO+YEK5WBSqHHyIa9xDPpZd2D4aq7Sm
DfWN7NPf6AB3EQWdFXyFouJSONok/tjo6CG/nxFZ/yjSuxW/GBVNduTPPUERGseF2MpOgpuNx/6h
gXK8ipvkvRnTC0XFfo0POlr4NdiP0T7XtoPxKkWuVdV5tS18mn+FWYXLIPW9lRtm7ya/4Kh/l4PW
Lku3fEamSN0oUnAoTymkHS0JQA+DtXZwTJBGb77o+Q1dRbq2MhvDeNackjmLJMSi53bhMgxrZ+VW
i7HwOEekTnquf9eytNmkwPGQNP8yiaiC91TdGxh6DNaKvYSKVAc27C3q3r3WNAuhgJLjtD1DOM5W
gt8vfXq+usB/NUirXmZW8ZsS9VE4MS0YxHDw2BHoqgbK4TFecmE6Izhfx2mAjU6WgAW8H+C1mFNW
ekzt1nvX6vHR0gxSsNX4Yoa9u0BzwdQO8JBv9u+wqtd5XmOHU0djgRDqW2hmR1cPN6qJ/YJ4vRHO
R7rSjRH4KywajKt3rUbek7UJeWlJuMhqTt6ihww4IXXCEHOMFVHT9MGAJW+9al6xHAYQLFATEiNf
M4kAkSuGlxy4hlUpiOy1VhBxUi3hcR7GcNQoapspc2+mTF6rt+tK618oHoSEvB37zvfXjeGWi45k
cupBeQmRqjIwC9qlWCmJj0KC2c8SRePSNhSfMPB2H9FCIhXAhxocX3qlxLPoHKTUexA+XAZdgcHL
bOGKln6GA1yx1oFCOaLzyydbjj9LWb04rI8bHwFH49GEgUKRL5ZpUT/lovF3fh2KpamocAMsG96L
tJ91V3k3WlawaC78DZlopGPTsQqpVKEOYPhrVjWciiXXxm6lqjkuw9jfTipAgM3anji7FLsZlRro
GAQvYnp1IBEkDsrOQtItUKpdqDYfRpWjyqxbNLF29apMclXbtiuaNy7rAPLwdgqQBlshKwr8ciL3
lOc40kmaouiCuCUGBzZbcAn14DVs9d+tfbCDlvT23j2PGRdeG4oKPXTIGqlek2SDkCq03a0K7noN
pZEvzUYB0wN9z0cuElUsFw21U0Vvy0UySOgH/K6TBll4q+m/4xq1caj9CJ1e8EbHYfWqG7huMPpo
aysYvo32+AhRwr70043RdNEp9gOWX1bIpJzmcjcppYgfDHZ+S4uJ1BT0CEjWqJo/YvdC1VmgWi9K
Dp+J+L4EDNDwhk6qjjLcCMIF4zHNjZxFlxMUy6FhJ3nuUaSJs21l87MyICIsiVnZ9YM5rIuIL8nw
SdcUYMDQUO8KEnwLp4jWuYKSVDTNew6ifRsJ5MP4TpGEJwezY2TsKCItK7+/a6S1R0OLNExIrhSm
fy+d4CWtbRdbb//dryjNO9Nw1HfWA4TyHHUuq6u2e4xE97ssE3TOyl3HG4RFrAzxanMeWyyUaLRJ
MzvF0iJBz6tHTGAJju/UQgewDJGaQ7RLm3UuylPNNGwM+3iTl5IaTtpN6M7CX8OPYJiNnFWEHmOp
TUsM1ONgmyldJc5v0RdgeLr2bEq1XcdGfLBRFy94gVgEZvbT2qnxW4X1EOJC4S6ahCZBnD7UnFeo
tjI0JCZ+gz7aezYxqqUvjE3wgFif37cc5clqO5/Ty6TihWJe+L65HRJ1m1CA3o0uiG0SI2g9NKB/
2uLQB8QAWNWw0yvw8C2+jzAP+ZnjpmXShh4n56LfO/SS9XFkMGN93ihqD35L/IRLa67aMtFW/tBv
aG6RmeGo4YbFEwmG9drGVtphdEWdKPpt6Mak3jPKuZNumSr6um3SN6Ud3UWpCPDQXYypCxbhksAP
3IuUQLmySpPfLlRYg5zpVhsYqiioivRivvjkEnJZ6NV9agfLMs20dW3RVRNmcKKtSJ9l6omZ0Tm3
mTioaI/8LIG5OCq/kul646uokdpOrrxQOgs9T+6eZATCjTGsydtY0jI4enronh2dQNpci3eqFmD8
jZPXEZDlrolgdNm/FZVqGV2uhrLOOtLLa5tHd9lBUwc8BxDXZgpCvlYmcNSFIt/pXvPLNhHNqzX2
xzDOf+Pp6tYleunNaIw/9Q4tFcLvH7bp/fKdVFu0eklwJQEZfaRTmox/a+66izGLywyJX9H9Kq0Y
UqBfLDs3GhYwJ49OM9y6HmRxbjnLfPCvugf+GjgezjZD+WFzgYAx4D+ZpaSQBkd9SW47iOuGk84M
w8uAJYM4C+1NibUejmB1KQKV07gJ5WWixA7hmkVHuZSsVZYigDvTZ/0DFtX4MWh6Ikx8D/RO3Chv
FqPywqf5eUVEVt2MboIk2pRCM+H6V8Y2JK9kZCE/svMnXxqn0pHeG7mK/Tox+nSvGYr2zagx2G2B
AfjvElDaFhu3tZk3fd1FuGOFr/0QR4eYRt/KqEdx9jWAPb2TP4hQSx5LX1VOBOlWn+9JFzFTVnJX
rnJQkqNeYFP0AJigSXXXzF50fIyKumQGU52yKLwmVBAuYZWew9RBnx+M4xpRfbhHuR+/Od2mUfPv
KtXne59UzrapcNi7so7eW0RHrtHi5M/y387Ub4NrvCXP1DzPW6bafd41hqpJE4pe3HxX/d9nzVvz
/fTlP1/4dReVwS2dUOtv+5qepVI0Os/PEp2X7l2JAjeQ2jZWI/c8sCDm5MQCMwq/RbZRbUylSplx
xtU9AfBm9Ip6dN16nQ/qSP/R7ChhxZIKMqZR7b2HzHBRNSW/96hu7j1K4jhPnL/dVQfJVvY2MIph
xDH812dqTQEO27Y/39p8/3SXbUv7XHoqeL3pTcrpGX87NjwjS2gLzZ9nvt+idTnf9bXrv144ERE2
maOCtdhD0a7uUWBtuJaEl/n19nS4fZYizLFpAM8fWaLjVe2G2S/7jbEnnN3AA2Jv/Hfz871pdEfn
R+f3MO9bVVGSTsf08xnUeul8sfn5+unRefPrw0zPwLfx3xf4EUbLafNrlx4tAc/T3XM4cfiqNq22
aIqaO06VtaK0zWXeUn0oCKmGBmWgxS3bLR3DeulWoXpLiycyOKo74pN0w+RxMimzGU83VGIKwA8m
+qFpM4H3gw21YnZtBt6S/JkadP9Y9Jt6sozOzynwCt5LK9forxC6NL/kc4dqaG4GWJifz5sfaIXL
qkdNmN3+9T/5TfjbOlXl533zAyyMoLSOhHPNm/NNiCFlGzc1QqLpbc3/F142ag0HS+P8lPmBXKY9
yDsyfL7ui8uC+jWNvuX8svmBIXbMLSsY+lbTe5lvnDHwtmWP3K0aStyczPLCnddhsp1fN+8fBHy6
yxwHTvhfr5NKXu2SFgf0131w37udR8z952vnB/QmU3djVKuLeVfzfaYAo89lb/h87fyAU9g0zOwO
j/t0eOfnlRGdH5t+y9/+B4l66V5Oy+Kv/ytJWN0XOkETX/8jGvFgZwIo1Py8+QFt7NQ9XB6knfP3
GqO32DOhpoPw1+fSq9bbixSX+Nd9VLeiA1pnOt/zMWqAViBU9X5/7VoVSXOgW/Lr61X8wIZDJt2P
r7tgYJA6I/MfX+8Tc4JzaEf9/esuvS+C4xg0b1+7LyQRRrnlvX7tK6PRcmwpC3zdVQ2QRkhdwQz2
39OFshB5GIb3+LX72rPto5UaD1+7HwMbebunfh72+QsQcYD1261vX7v3y7o+pVV+/dpXhoUbXGN+
0bmKLJkUs0rHxcFv/wntnPIEDeiguNMAVwzKk5pHMezXjkzH6cE87rplkyX1fn7UY6q1RnWngfDg
0QLjwLZK3G41P2pASzowXllcb3l0bNz4Am/9dX4Q9GL0oLEEaLXG7WiQUq5Ju/pxfqoo2xtE4Ow6
P5X+DL6tuleP84PwhZAK5nq/mx8NQqpUdP/8z/eQ6VlPFzpUlvOjlccKmZoFneHpPYRhnl3dTL3N
Wy6pbY9Uihef7yFm1aW2SvwAhU95MtPhdfI9X+b9yEJi1Is8MQkMlacqwCtcuCBu5ke7xOcQdG61
nh8l47XCsYchfN6kXjacxgKN6rypsz69ydT63JMjjPHJwew5Hwba77vRSZXP95d50e9GZPF5/ic4
B7NlAJtqP++mFEOwdlnxbedNzyfuzCKdejVvqoR2HJgc0XSY3i/f23iWnvJ93iJoTt7rkGi96YPO
d9nFqUF0wExv1PG0K+GqpWX7jhjqagm4wX3K8rUnZXTZZYLVbCUgL6bBXheVdcIxiFWEH8mBDr1G
gbz2SbuyrCfDj7RVZAK/7PPWIrecv5Qm1yC5sTk/b37FvNn0eX3VGhqjWmA9laoqn2BCzRvzzmw3
OeW25VznZ+Nd6tAXmu1xnHc9Eu/WaBgS5xf0dBypRgq0edPOtMIaDtVkCZ83x1CzL4rmP8x7UhQV
qQFi8Wk/Ztd8qtb/Xzv6/v/LSLb+lcl//tWHH/kfiLbpBZ/OP8Wx/mMLbUKxOUIXcEQx+H1a/xSq
b//RkTrAuTAJPoa89pf3Txf/sTWLJYctHFVwdmMQ+N+QNs34j6nrhuUKdKeoguz/Oyr/n5xTU7V1
oesW7SrKY0Jg/vtT0E2hXQuzLCjPE10TpgXlSDVpHtK2bx6AS1Fis2+BbaAssMPh88b66y9dh+Zp
Nj6JQmO3HdCOdWP4gd9iWOKJaq9joqsHV/fRzjRq8iINj6hK6EwN6m2GwVCcTc0Ojo1AFCXTqnlk
pSlvqYE+sbDdiZamrnGBDGevgLY1JjQKRoAhSVwbvwBb7btsQIMW1jDlS36nYImZ4tp4zG3W/v4k
27Q6tdjkPfpvZGf1NWj7h3+XN/9TEs8R5IvTcWFahum4OjKDP49gKMMkiJuiA2sQwosdkhwwuULs
Whv0rEhFTUSfR11O6nTFdLVJb14cjxewxw6VtwhDYBUGCGQt34QH+lN4wY9ADbIbUrj05jKUHGIQ
2lSHtBPmQHyMao+8ZdoMjTZfFHaUEdDX2cc4VBPgDqX+qpaMGg19adY9yTclZE1lF28IjsJ9OZJb
CyMJmKSZaqzfTGdhx0K7d51CFmIDFy4PgvLYlFFxqnMGs7Fudq0wldM49+MDvb+pFJtXEJDGtVDI
jB5ytOx6TPRlM9AHhOV8CFBCnnVevw6le/RboZ4Vo+9XuIfohk1/hYUuH+gHdyTpLum9iheKKpgf
hO9+SD9Yc5G0fbjf6boSozx4CvD8IonMq60io4mU8YiMIN/43XiMYjt9mm8kJcVKj9xrbrQUIjob
fA4H/wj/p1m1RTi8U1fdR+Wz4hXOL4PeeV6hlEBvWi0oWmm/J6iJgwoKhCa9uLIbtJcuDNH0Wr1c
/fuZY/6Pnx6aJ0H/wLQxAP/PEweXMIxumWgnfSyEuqxQksBC0iF9WE10bcYE2WVLE8ETbnhUck/9
ofdUyxM/bQ+uRZ+6TbvuSdN97dZFrOSmLXI+INdG+Ov9ILPIeuoci1BK8aapNnUINRn6hZF0KVBY
eilHahxhZP3qiiKn0qqJp2a8qiGFf/AZ+rNuobjRPZc8JaMTzzTmur2kKLIkYEASxdMFyAe1kk59
YTGtg/r3IW0dUMSosAvW5TmxUNmw9IZRPXmUTU6a/fLvB9H+01tAHBShIqYQmqObFn6qyXP9d0NK
TOtIFLpJRMD869M8y3zINBwZJWuBM/q34kyDLV81uSHOQdSEPcAmb8TkYasPrQJwNgw1BI1eqj3M
99k/+jpsyLDiGhaN8MJLn29I2Ge6QtXdhFF102Kdn+rgQC2bGnKis8RzbAJmMqK8XGUZknSZNuZT
Zajf4DslXATccB0YinujtPO1tqyyEBdeM7KzzEE8lOApDOP0YxzpPKCARA5P5GQuSCRNZBfd1NhB
dlYCxCAatdqLAaiQbvvFaxsxWwqGUOxiuCOEE6ovVTYuWspGcHURgY6mn54EqkaaiN0ZaeKwV6Lm
lz9dZ9zpOjP/lTvwyIU/7HNZ/B9YucY/vidNZampOoxcroa2U3f/cZVEXUnVqBfa0dOq8ohc6s2Q
Tfrbpl3iKHX8MyIOfapwm49KQ14f1Gyb2bpbbPj2i9dEKzAteuFwpCKbvzaVshflUnRmd8VBR8rq
KLVVU+f2xoSMFw6aSqG+CY7QXbJL4xiPJmbHvQkK2NG9t9LPkYaE5XDRraI/BD6FzEKDqGR6FwtJ
/XW+CZw8Orn4wGzMP1crbq3dv5+7hsO5+WWjMyG0OuC2ieuBTmdPf/x57mZhwKyc/3UMk59Zq4dn
y2chk9QGtCCHpnbVmLRU9MB8xBFAObzTqo00SJ/RIOJvuXroz0RXvwZVnd74BQ7gw9viPFXGXi17
HUfZT2bC/U4hWvVMjrNPdH3R5WenlcYeYyzcDsssNm5n1gctT8tbzjm3nMKePwb3zfax6pmWAlW8
Dv2tUtG7QREvz0nOj0bP8uFH2mIAL/30HT2BWFeV7A66mbt3RQFcJWuz/yHS8VlX7P/DldP4k1cw
HzibU8hSbdUEKSP+4ULLxlzBJIkySzPy5Np7goshWKQMB2Sj/RgSFATY7RTks33wWLHoW3LpTxca
zcYHIMje0jZy/KN91Ty4tvEq3ZgMHr0qL0McFitpS/eZUAJnQfyfXI6mJbmQ6PnOKGNjgqgVi9jR
x6e0nNQDSuyfKobMtdkiU05oQMIlbWi2ZU1/clOVcbKiuTN9KV3r4Fr2u2draHDjGrWOKAGdSCss
78e/n1v/cJhOh8g1DQi/8Not3TD/eV1MMyMj/EaWR8vJYtR2jnzApHXK80h5FTLJ900DHUUAQ8Re
hSHOzRla4rH1PsgUN9T4Z9WDB/cqpJ8WfTyu836/Kazk2RL11ql0H3+/ESN+ZzYyooiM1M2/fwLj
T4/s/AkYG5HVaq7ANuYwcf77lR0WesJEpEiPjsq8L21sqF5d+dCkQjx7I9Y4IyofErM5WIaLG8t1
MKfI4d2hFAcGTodRjtAP830/3qEXgsKGvfvdoKS90BoMHS4VyxMuR1IaJk0BOW9uqpcXCONLSl/Z
7euGKQsgd62w14Fmplz9V3qlKngYpgmlXT9r8AT37kD49jBZUmc3VWAnysYE2khUHYYSv2mf//3w
gPj48+JhsgZgwHNcweVjWg78eXhKzyc9EM0NVR5w+r3S13fyCllDC5rtk26p5qKx0kaLhBIACOe6
1YtV4NfV3lGViZVa2S9VTJOU3kjzpGTEP9Hoc1boKdJrbEa7PIn0n7j9HqOkHL4rU4KjSAMVHCUy
+JCkgm1m6nKtefzOqsigpdkOVK4lChWEz3fNDbetsE+zqT9LGbSmLRGofHuOFS/+/XDMzty/X0tN
AxIKJQZOdcGhmZ29fzOmKpaBcnUAOGQpWkQmMh3oy2AgOVTgdQaoy50BzJwVxHQGHXpLhMHm5LdU
v4WtoTRUEx0ZU19tW3AzD0nWsgSqQRKS3mc7TvGa57r1kxBtseza4CMayN5YtMpAZiVYq3//KBrL
vj+GBT6K9b8IO68d15VtyX4RAfokXyU6eZU3L8Sy9N7z63tQ+/TZtxsN9ItQS1VLVaLI5Mw5I0YI
tnbmxncxVfP/Wt0keeFT0sr6SPaV8lQnPyZZW7/msr1pgPZRC7fGS5TM0kkv0XtkTW8Qac9sqyZn
ecD8p0LyZ7nadQUGjiWECj2UVLr/n79SUeXtnv0/jzl7WkUhTs5QucRk5fFG/scxR5lJ4hPQMIDE
DOFnjQaJDQaP9HaQXQvK7/4yVC9WUqNrVIIWeW4LsjaED6Bn+XVUTdIz5mND4CvTGjQ59YVc60Bj
6pOu/UuLtxYk8tSpeIqVc68q13gemPmEG23wGxnW2y1Wuh+Z3tzUKDzEyETSyboUiL6HHpH/uoMV
YgJYHYhrM/FrwkKFxpyW1mdPm7xPEn8tCNgYQ+SdDLjDc9koF6W5GdxOUGwcs37yakH8TV+56kgo
HXIH+kaLzpqhjK+r2nDmFxxsLo2lTgJ2YrsVCmCriVtOygNxE262ZXRkf+z0K7W+iuVNQ3MAvlo7
5cRH1gHxEc28n18ETIJfCzg6kJjFNQQFPja3/F7xZpFEJDIMrr8TUtmYQp2eecRdJu6eWuk26++S
7Su239o/ZeklhCg8WCeN1Lu+cLo4oIzI6KTpQQeQroaT61uAlUM8iiKywf8iz2AGuQTpzIcVs6ma
VagZ0sfY4HwG/CKTOVzr/Ab00OoU4It6MuXGrxMY25X2HJrV62hoFwUHer0hAPRDlIkgWQZ3wk2x
45YXJGPqy6IjyWg90vpmnwqiLxGvegL/cQ0RFzEnyAlJ7YgEHk9d3O8N8Q3x+B6rpSeKzzrULrmy
+nY6PEWF7gCidTvBkj7k1gtggXqcA0NTgzbT9nCA4YpJ6nUTZiVA8bB8UtwtoCE/bRBY84ERJo7z
b25vu5WuuqTeZ8bdENQRrt07dHZqSSBdh4Ai2gmm7VYyfUYEA1rrLUeOoYNWje9hFL0T0XOO4kRH
DTH9BTx6hO/0M8G4EFn6ToLanVvkALnotKWdTnwP3F/HbEOKguG0LJwu0Sl876IPq0DJZBxn/c0g
VGwkgNtT32ClavqPQoqdRIv20vKbnFnODuHZpO1lKTi8BAyB8jmUCT2RlxF7k51bu0VyNfb3+mvf
fmXzW2oTS/Pdmfexfx01x3qfotzreu5MT4kUY3E89kgNUJXZdMrbfR9fVfI0mjfijhwtLMCAgwMV
pwbdXGof1hAk2VFwMIlHKcMv86uKjrpGi/eL+wXCvup7hB6M8x9+FAIjYrD2DAOomyp64qj4+FvC
ond6tAGJlBy0vGStAAUYr06d2bw4slODWbaMq74lI6Tv7lKi+vX0LmfhVZBta/1Rtd6fM1j0Bohc
Vdo/tmKkKqYb/khLgqzf4l0S3uLgjNgt4wEQhh0sauWjGXXpabmgerI+2VLHkGfrjoHPmmIJBXpM
tJHu9xSSkzwfNE7/jLD4LH2qmgZ//OjrirEnccaduxHBLZ0lG8QJSW5itB0pknbIQE8CxtoCC2Zc
D11aX61SwT5l4qwddnELHwjm1BjJHvpV6M6VvzBp2Dbt9KD9PJcRcWRuRN6eRKC4yWAe9YiiewN2
LNQZVnbIpVsRP7UD1EoMRuQTBI2GSMRfmwMYoVXekbqNqyhCm89VsZ5j+3vCOZIvaMtImlOOZj/s
sOS4+Mt9Q9ucPvrWw7vMBBnFYdPuUT86SzEKt+aiO804SAPe13shrBEHQBh+lUZBpncFFodB9kVf
+j+E/0qvlLEK3J99PhkaSuuCypv5O2hF6JkM97lFZb5djJm31rfUCmc8i9Qrk4TTtMFG5Rhr+xOl
d07Qkzm92PN0wDCXniErsD6Mesj0jG6+jI9Qk1sdCjeGvS4EM0g6IKYSq3K1lBw1wYx7pEP1lgt9
uBGTdiDYyFdGufksrIZZKpR3vwVheahbtCWaNH7RilLo2d1scoM8fenqPVBBPwY1pDIK+eyplXGs
J2C387b7lE2cL0sjiotclOr7I69l+7HaGsVxgdJH2cA/QXdjvU86uiy9RKtPzNxgFswkcf8xlYwd
iopaE5XouzabBVD8BmeAmm9oen381Kmqp24y32ZrXS/VpMPIzeTpc7Jny5nVoTrQ07vOsjI/bxlB
S9wDIxjG2dM2d2o3Rv950NLR8uYivTyer1YbuI4cRTEnVqcK31oM6qFu9uWlPuijXh9J3Fm4Oo1k
/3C0Pl6pRaHUqCpHrMu+mfXKriWFihNaNIHaIZVdM8p+VJsX9vHj/7pkH8/9+8/Hd/99bjEtv4i4
wHu9qkhsTfDtkb5Y7yPcOauLLqs8Rsa2ycB+lO9gulfrXqD5ZCEsUWRv30r++xCXBX/J499lv+1P
qs6c9vMwpOANNQxjUi75aqJdwY/7DZzofEAylodupWsHBKwmL87s/jiaEu0+c6egUO3xpGy69qKP
3JWMx6zFJI0kzmy59qP+OqmY08zOSctmP6hAFyrN06vpIJfqQVK/BpmaSLlMQviDpFwLeLPhsImn
/GFR/TD+TlUaEb3ujTl6NljaRqN7ery8Vo12mAo+ghJqVluzcNrPXbUeqy72mzL2GTezNmMTwi9R
ddmxgpsyqK3PwQwg/ZPX5G/LVaULt5FVp1CAJNRinybZRW0rt9NPuRWfFzXxRg2BX2qyCHaehKRe
SKnfjbkT0X8v0/Ui0xVmyOHQgHKrGAob1y96R/IpCMEqDV/RM79IFUgdul8DywH/qmeHqDa/IfGd
iinx7IGcQpy8SpqSLSgdoB1xX5WcODHvoOVuxF3cAJ5gO5z31L63xR6OYw85VCovuqy9jGv7o2Hb
1bYfOeZHBKvvkVh/GvnbQD4D1flZdJ2PccgvVOUGDudSJfU9MYdDVBEfk/u9yB8f3gDoW2LhGws1
kFLERx13DUTBLfLwRQhPXV7HOUd70Tls7fBGTB6AQFi9qqtEIQHAxr6upX04ZkFrrUeu/RsoS/ir
2Scar5eq7APw+74s+zH6PtvmjswGcSq8/E8m90fBNZvNuh93o5+EspcN2lm0qhfnRBsTFWr1R5qL
BzwNR8GCZmS1u1gNxaQFVqQ8TrHBmYqSzPZzMgsJXHR7G11ycV6JPug0zC3qFzgMcHerx77e0QF1
VZaykzXZHcbRH3CMRMtRKjXHUCVnIVTWkg92NRyJn/TNcPRFIXt2rx2NirX5c1Kse2OSScInHIHz
kbgWcm325Cl9QY5+mGQuob7zUlyu8+Crc+JJKXiJxTorUu6JmFFFzdKgVAibyH3kbQ/z6paks1Fh
KFXq2kPpCt3kXq8wkkgcEyHIuFWrFlRZqzvhWEJ3ICGabpBnz0E74OkC45faTo/BSaP+Njpy6VAQ
JlDrwxW0HXu+CZqWwnbWjiQvHDmt05ZGhs9g3RXrxNHLDiZi9yj0ZeoXu5GJJlvOm8ObA/DcqMmp
barzmOSOSYSBmpCdRnFPhXrQv7OGvLW1vqwgXhoWSmEob+yMDtgDTiHqgcEi6z6T3XUC1TbPnonR
d2lx3MxuD1e+Gb4J2duxQXaWLSI3FFcy3V7YUXzKVX8DBPVWYFeZagCwpT8yCG/K6q2KW/AhSyDr
1SXCumePiLSml6pJgkErHchGfiFJfsu0LEqWQNUrSnjFW3p6+cQbJQYJbrDgsHSM66b2fpJklqkO
avR2j41lv8qR8rbqHlu3Oy7ZEVbMc9XXBD1/SKsOv+3aqYW3zXv0VXhFxLmmGRQ+1lEZUrx0C0UP
sjqENdzs/SVdzrSeXhscYOVaH7EQmXN5GFNMX+v8Kzfbgz0kpwLxAJ/QKApvQKtZYeKqjfCgMULi
0zzFrXhqYxdtXqbcYzTjKsh1hc9R17JLoppOsUbuqKSubNO5KH9udb6q1gEdX0fVBz/MJKIIICwn
HtwJPyKtUCITiu0qPnrdLdDbFRRIxeyNNfByqzvkLIGpeGIU4CqN9KOxwwB+z8mU0OTonWdCFqgr
PkfW5iXv9rLXD+SB5kAnCG6dd6Ts/mBs8tW0pEYNywXM02EhDXxGH2Gue24v7owfHAWrBY+yHjtf
tOAQ53AHFFzjBCFNhaxSZ5pSrxXLsZq0W7nc4tX4M00vxO/e2a3u9K58XmIYGYAPoRd3652clnO9
yIdWn1A+G46Qf8rEQCzdfLCZwADwc2kguEZv+IR7uLJFzqY1sjY9myK6ZSSgF/V0YM6MJXF4JvR1
t6jnFOB2HCQqkwedyYGH+IRU6oma2Gv1MajDyI8KTmAGJJZef7chTG/V5VPf52bNdlvx5qly2lDb
jfiETLnwASK5WmXsRdhfAEIzmoLkhVD5Ys/xuZflo6oDabERgTH8oP39MY7xWzZrL8AtcziNdaBP
TGSuC4WHTr/BTKUAYtUr9eCT3ujP4PNuJvkIlf3MzPtmYDku5msUHq2J+yHK1G850lxzgyW5trTn
L56zm9W+2T/D6SllGwrMp00ByZyqnPBSuLSJ6WUm6alJ9SYJtN5KDWcxZ4a2nliQD4lsHUnT+8wV
8XsU0Zc+c2MlVjFuYy/Pq/N2/8Nxf9x6DXm1IIXrA2Hyx8T6RTHEM/BNsH4vNSuH5JZR6daVhGqF
FKcRexXQkO5FxwVZgeXF8O3rMDSMKQfnQEJUg8EhFq5kxa9m96WkqyONy0Htq4MsL3RAei8hAHIV
uOsMjO11fyign4XsLWPMDWFy6+PyfVHHK711T9rSCVTLx/h8nIunqBuDYv6qNPuMDwCjdB4YahQo
YKhjAU0zJ+6EYlNo7/lrC2qpNogvV09lvpUukAvR9b9B1iakNT3VRnKZsUkVaP+yKdtcDZdUsa4Z
v7pd56vCJicpEneEyASQfYy5feZ0SEo1oE1zJWnxmRHsoY0JaIH8VffY8OU4EM9ruNeRE0n4TXcN
qGy5DsGnADEDEKEvCWee7ddNcdn06FMmvUpSeIklJahXbFxRGRhAx6YwfJUU650kqDsznud+Nm/4
y646Kc75QBBnAqwHqWdR2JdCi4NV649VbTrobQIrTf1cUu71tl8m2iA01nuu9ogIFxy55dsSrk9Z
up6hZ+ZSfxdk5KABOOcGNVyuHfSJXVDDBUajyuq8wTaJL44wWC6XxKrOFhCctT1bo3mcJcuHWkTq
RvNmF/27Ff7KgWUAzyMWDZWR6Yzz5BfyfAIkF2AqPTWcBSjw9/po7JUx476/fGhrGEDm2IIivurU
+AC39FTI4VunVM/dFha+rZSJTMDmDA8WwJI1v9tUdUYTOuA4HZNBgh12X+Ya3qMIzlVfBWz11ao7
Zk31JPfKyYr/5uX0I0EFstbDnTwGPxmpK+L6ouAnrgkOmUpnhG4T2fHLgBK4qfRjFqUsBPpRacQz
OhlepX3vRXVVScxmFo8BA0O6GUwNNHSsZ1ZhYQbNr61kH/HXPLUpKvTZcImoOzOuI7+ifI7K+Bvo
/dGk1N9OcTmNvnP0mNkwuMoknodGP83aQRqZHKzzybSnU57nd0uYp45N4Ty/ydwat5gCrMRXuoS/
1jI61g29CJC2pKgbAyAlLi+7UTxNhF6ituchVQ/Mu/LhvVbFwdKj5wln6BCKEx3kbkrO3AKo0hvM
7oaKQ0zSHFt8taRq9kt9ZoZ9HHX1NCw53fkecySI3zz+GLvkE0fqi4jIuJ5SgPXLrRavuYUFeUgu
laUeOi0/M+K5jIY4I7U8hrYUhIu/4HwTs7QfLBnhmD9qsJgUACbN7ItfW9wclly3JwF6TEGnZutt
iOR7ymUMdo0THX2EBveHcWuIM7qq/dxEKNlpL4MsToT9eIYVXjJJJYR58SLzozLFsY5n3+7Z4n/A
jTuFc+PLVPCqlR9zeT2S/npt7flpYCPLHm+fQjVozfRkL/MVqnIFmTYhD0hf6X4k64lp3LvE9UZw
liM1EdcVJaCkUuf0B7PPmSoox+xcTosnDGhVcC5wwXILRQOtTKG79A1XTYwd3pOEchf9tG8SPJHW
cFG68lZknMJI+xbEIECNfo9lf2J0A+O2B0MDBJnsvQrtdmfLN6Fpb3musE5Pf8ZZsMDa6HAAsBIo
Ob/nsn7Ii/XGxOwyJCN9uBDGadwEdpG7pBQ9Sav1JoR4ZiR4VybCKJTsOWe6P2pEiV3neUukyo5S
OrFxp9tcKMGInYlO5lkvSZgjuksU1NpEI5nGfBqL9Vmx0xt78WsexWd9mA9y+wPn/3kM9a+lWF6N
Qf0lejUw9SWYxvCclXqgjcOxoi07JrAIFuOYKh/SMOK2ZRHjDdQac48BAVfasVL1p0MNVUHoBTAA
/CuD5Qip8XVCafIcyjAsRklmLj1/kp/9BP78ay2lz2SI7gAIXXqrYBvT3qXdNc/UW7Nb/x2M2amX
m6DppskQOSgmGpY9Mih8oad+r5rs3YarDZ4XnRq50VLQjbFXaX+k4m+nN04oy7ecyq3j1DObzEvY
B9HqkIQ/R40/h52nEHEhwIGGsuV3FMGKBFLjqdGrH01MGooEnU4m4iqTnSp55xo8sUDd1aELkkoB
xczmJ8MysZDIkFyRedGPlDwlBKAHwSaK5kCd6SGV3Iog8lbreE5tJTCUH3MT3kRWXHCdY0+jWFmI
RSvZ1Lc0UEpt8ABWmnspivnLDN0Zops0Yo95tET+7YbYmDJzTD5bP+//0UV5tG4e3308AC7IHSXv
550oEUj9H+2e5r+Nn8erkxQXgugKhEzXGN8prYAupgsBMUSh0GQSUHVJSVuBhzqsup1UFqRfSc1/
nnt8VcLHyv75wSQDOTsnERRPZUS8ki1reWwiySI+SCnZsVjzkSK8OfZJTEgifKej3LXcmhXBiYoY
56jM7X8eMExi9P7n3/QMtsLqf38/ZESPKJFYre0p3U7q4yBqfvrfH3k8+fjP/3mdf19i7WbStLq8
cx7H4NH8eRymYloItSxTVuTtMFWihxmI31aWNAA22wPg2BCzfUqZSrjhMUrDgvmqUvzzVY7GiEMH
A4BOPwgqDlq/HarHV8N2KKQxwrwaUmpuHbZ/P+WlHBuXydzvXA9TJuf5TAdlBNlMk4Fj+3gB3Ggc
0X9ea3tpy0h/hYL+fLzl0u6aeo9Azj4QslAeV8Mo/vm1j68ezzUKni3GHYzC0pydBC/xeLF/f/bx
XIp4Yvnn1zy+k3YpGZpy9tJlHOt+4uMJITJhwW/r1pMW5HqjBNY2hZlXd369NGADa49YULKgodhg
Qk8RDU5/e/ZJxULQEcJ6kkXYHyi+3jVEr0HsUGZ/mIjlJssgmxc4JPZPqb6EiquM1i66teTdTVhf
i/EvSq+7pnbsyia3oicub32FbLkuf0HIX/F5HeShOxXp4JFK78AMElZ2VKLcIR7PXWoDpkp6IPL2
SdnMAljCtUPCIDTpFD6Y8l6t6glUy8moykveym7cl76EWhzLW0dRvZiHeLC9Uqrw3UbHqAPau92C
suxanaY6CnKJs9LeboqyMwj1FKbzNRPNK+2Uv4bkTWF1GsFH7oa2ekFCcBxw6fZD7SWaEbR+niYO
Xl8SwRZykyCHcTxyItAYxIN/X88VxYNcpIHa2Udd+gpH80mLqWDH39thWAl1wyLlcEaiZqBHtzbQ
M1Qnk8llbCx/sgYK4z+d3PpxeqK/FqT66oHjcIfhbOBuifAa5tBcgBU4mhLtZYqThdjl2Y6C2iDC
gtID7ytElcyBQcCIw/2tSA2BW+wBqvU8YLePV8uZIiq5hagcRXDdE5PYE6xAxawTjmaNlVfTyiTe
2Ye14Vjta8juKks7r6KEifkVo2QcCHKAZMNsvn7WxPwqF2ugZ8lrr4+06nPobOxtY+UpbZLztnPs
c42DxCEf9T3manIm5f45IpdLgXAv5q2AZHSyMtLSe8ccp0CvYBDZOXcMbHa00upu094YTkoFlDFo
lRsJRAPEmggTFR1KyJxezNsbAahswklGNoEpfXQySHJivFig91n8qljPCnuUsbSdCVBWPBOYdUkP
dJFBFqg7QqX2y5KzigaJ9KzDsmDP4CTF78T4NPO/Wq/tVYipxdw6oSB0sPTMvvZGGcATjGyJcJAE
nVvY0HwmFyosGleeCjfRqlNjTg4aIkc0T9WQo22eQB2CayHXVsUDPVcQqwWC1SXEiiztiVV0KgjP
qqodxGy6DemhUjY4JYyGKbwyJYwFncysv5Pa+wVvE0dYA657dBOwfHpm/Fgrhh+bItxqCLTFxB6S
KbtmTsItJaKlN6w/GtpNgtkXIbiZIm3JEahpay9KX+khYGh2MkDFkskAOgKMNuk0EWCZ5S3sDjLf
dObikoHQlBAjfd0pA+azeWNnLTjzxU82b0jRJKzU9btIQAVaEW5zpgS1ir4z39u9tJdYrBV0gKDW
Nqks3eN+3wgAgID1Mz/9vaQx44KLilUPRIBbxwNDyosVZy4APuxaLT051D8GMoDqnESZM0HeGqLJ
LxfbW83wzjzO1XouH4vCZuJNpGcUmRDmIj+26VMizARMvOvZIQ3jL9xOu6WN3JgOqFa3R0iixziV
95lV7AWJDDZjFjEazjLQuILIjBw2S13wvR5cZFz48b6A2GBMnG3IJLIVSS4Tim4yvGnBJ7RwchYN
HYI/8vCzADtIwDvz9S0x7FDoxwjfp0L6VUJEcU4ntI/qIEkJIM6GYE36Q1tThwiCTsK/uAR3hSLT
OTN2oMKJYltwp0vrbV2KoMp6aBGZK5goz0p8tuFsd/SKdYMyivU4pV+U53+HsMZ0EgcWpvWY/cQQ
dsexo+DWTmqOAIU2ZgwgALLQNRKfGrHLFXAcM6zx6L0bRc0AX3g1Q70YRW7OLcMYzV04MfOUdM9C
s1IJUKACMipLZWfr6NyJn5ZGzAPFIWTzAtncZ4d9jJbKt+pfBYyMXrN3A+Y8RbQ7NKYD4VYTjZPi
1Bvya4y13FDlIywtT9+M7nN0VLqeWvcWpsaTIphGNPVLZ0JXH4hjngjAXiyGxScY9X622j7+aTcj
WiVJ3ivZ8CQIoTUIhW3xDG1yZ4eGDDkU6c1dn9t9XZBdgv9fgsWtEHijwr6iScOaW+0t/nZzpUgp
JNc0rNNijvuWnaVCQ1AQ+Vqw8OYxQSOr5a+oYRNGPhPMq6WKnFLcBvahBGXvtSR9aljpEzOmbSA7
o2pdm1RzbVjQKKXYBtRBjvLH7gSMuC2RHc04MeqFGtHBVJ4kksniQYX3Fv6Nu0O8vGj1uO47sQ2g
CCKNtXdD690CIJfOkU7y2bUwMhRYuQnOVFhBpHb5rIfkbe7Lu6ZXn4QtfWt9e0xFeSgz65Px7L4q
WBFldh/bjtjMIrp1Gqp/ZZfxxnT1WsXM0rilm71xGhE71cp9naWDUg54u1/Iwb4ASwaZOH6pifF7
bdkFVcYbvIm9USc0UFfjHKvycyfBHQ0LUn7nfcvuTnvKFCxvQ0phQ8EECz6LSUBayIutFMCnBIUo
xq0No68KhLelcG8pB5hB6XlIRKAmgxdyIoSGV4jFEf1Ag2rDqmDwQICA8vJl9SDn36c5OYEEcWgA
uVVJ6F+SeWEzu2w5nZCGedVyu0xj3wrPtcWtW5ectqK5qwAkTOXjdhjUBSIl/YqJb/PhJ2rK2Bm9
ePtkrdphFIdooEKADpIhc48XbhZjerF1/cJyuF32HmZjloc7fTBQ/yVExCWQBnEzGERGSYY6SzrA
0Dk2FU0T80Kv861VVXCh4lTWCnyYZDekBC/G4amFH9kCHLUHfLnr9xzaMHfTQ6JCordoLkbc7TTC
NWmHTzS+sxQATXdOpe9JA2SKtyDvSbuGMc1Iez+Q/1vqv3ADwUoFbFb/GqyXpboL5b2gQi9zJGqu
DGlItJ+m8qqs9wJdItCZaLesTk6DJT2F4qka/676vQmkGBTun4L9F3vNnT6m/OyrNvmdGtgq5/1T
Kd5JL9MAR74r4Y4bZvsKG5hwTPkPoJMbuZczWiOnQ/Is7+2f+g/7gzWFEEbEa1fCkPdEj+3m1403
odMqgJ3jzC8DS6W+6y1vYPaxi4f99Hccdxr984z7E5toM2253039PRMk2w6QqE6rZUXXShpqB1G8
8jpk00tCuEckySVrDGxQWsXN0ZgLpKgmEa9JpJpMcpDb8YvIUlm2DPFFDJgtcIMoTVwGoIEBGW7/
JLFmCdqSP0rP5XM0DOJ3V8kvRhHNV0mMza8mHqi8Qk2Q/jS3ZCsolXScTWvkYujdyailUzNFF0ic
Q8/dVO0dXQJeQiSb8KAmwQpus5KhhBWH8Bhh58yb76ecGajry3w3BOxeiBGNn0ZZyaonpe/2qp5z
mZ7bRGyGa419srNZ096IIlldFmjlbMdYlSoZHE+6OZfi/z5IixmohcKeJVxQqZuAHhNjFRRbdXV5
PJeVRRdA3mp9xVybsxRjMKnwjAIfrg8dKZJErCivVdXCvt90NaqtvD6eyhR4b30ZchkxqJZhaeHf
B58O8dThTiidVHqX18eDHmcJfSmkQsrZrKPqXFYteHBSkK+qAuGEZHu6KI3+/Xhqi41TOCrXsVq0
2yrRwN0+mcenxX6SvWvGxR+ti9dsNhqZ2tTBBgboupfml3RRkGYyTyNWGGnm9j8fD3X6I1FUjWhh
o9sNi2x7SmO151Dk3fnxFVSIMzEKV9AiyvHxyohQ6DIo5Fubcv1HSmXjZejJ0yyquAeuplUXPaHM
3ux7kpHNl3jEl6Py4Y5DFbKvXsVpwoTgEbiVPtUyOQt4vdsPAcoJagwV3GgX/HRr5RiG5B6iVbwW
648s/qGbi/QFSHz1ZGDtQVpPBALLqBrnAkRZUT/LWhteWnC7u1ydtQ+yWV6qKfmDmmUXZRlArZWv
qqm90JE3dTpV9pM8K0bA9gHrtATKPU3X4tdkhc86UFf6iIoEBWk8gsbQzo/EDcD0+j3TuLKkjglP
t/3TXuAsjrJ+D0ktjI2+u+b0fnZUheRJA2X8jLWJvvXUTGcxxOmHlH/bbaZeyhaKohzl5qEY8mkf
AWd1o0qkJyyFCtT830NjqEx8yZLHa1JwTIi0P2RKEl968wlwc3aOZOku910N7mysT4pIwXVCr3Hm
bk5AicuoZ5L5jjBf+6sNYqczhvk9x5BAeLfwV1LpqADRLRzRmakfGdJfBikXuIba72rKLtUWi9QO
NLWKQPRxfLHKNibyUN7VRc7AH+dR4aRDdpNa2/AToDAnw2wgVXVt8rOubyt7PYb8Kmlw22nSmJ49
p/kL6C6u8hnEW0ZuHoFudnTJZNXwkmd6/pVrI9w+t3Tjz1ncZi5ks28TkNVBExsBy54mxGg00QCO
8OstO2Uwr6R3c2YlC0ftbZry5WWbeHfaZp0mbsYNaUeZeqX/jRXVp5Ukfph9E+7KpdCcld6B8ziz
oyBNLeTVG7mYHvlUTM+RVkFHz9WXij4xUbQGTHezvUY2cUGhmIz3WFURT43jBnhpFH9VNIubdcmY
G+jevhiU8TUqQ+OmVnQ37Xh67ZkA7ZSlrPdNuo6vVJh3NEbG1V6k8ZXE0Ak2oohoCGSjYyZzeIqe
MxYQyGRpeRFkQf6A8o2prhiaN61kitaWMzcg7PP7Qde5x0ScwZ0cyARZ/oa9RQjyIE93s0NgZtSQ
hkK1TBEXZNGrLqMdzuBi/dbZLdD5Jr255TZVECBOaZgRaQ7SgUaukh+lqEwuJTGC7trJ3cta8C5U
BBq9MPBcVkZ3w8YBu4bUYjph3a2Ksv42FGECtqpaD7pZzqRRY5gyzRYYZlsJ1DKbdXVYFgQYKIwH
vWR2QtrU3VQg2mTTIu/SzRTxeJAjBZqj2S/7xUIYprUjvRM+p9ROq5dou3pWQTzwkgsGhnlEzYy6
2QIWeMGFhvEwTOunCKVLVA85/IbtNwt11J1KVqvvAiy0UCeS0UTDvGJLFHhkC0wTUD+FMLOdZHfV
tevJ87bUUnvtDZQfhEefHw+6DOxeQpTuFQmw0nCzKC5pD/1pVT+qmbABcCCdO26zUHlgeJeQ1HkB
LMcdd/NzYKTNnLZnW81q/tlMhv6hC0BldSKUmxF1U2Dl3j8rgNqH+CRXQ7sCQq5ONHvQLgz6NV3X
2VFbWpgP4xUM8pVNR+FZm/fq8dTjYbSUIC9k+QxTKjuW+vCra2KqbQa0VJrJEdj+C7vW8KSh429J
KG7C0yKxCQw16J3/cH7FSnoYExaqEnXeWMNJc4zNMD+1a4VdJi37jzyJUCmR7JQO+tc4mD/+8RkX
KkEzrU6svCWZ80UzjLu5cfAfDyzkkLIyTQJIa89BbJowS/PsLss6mtMU5Jswje6ZZpVfLJl+1fIY
JWEKLKtSl4ogaaQdVIGr7pok32+hHqYd2Hp6xgTPAmebE0OzhxVTWThWjVUu18eDMmm0gQx8Z1tE
x+OpmfhIt5mow6n4XJEv7beh1ytIMLO45EhAz/xe08EjYzOEDZUAHamUjt9KWw8+cxyiJKJq+UYl
1GwoCF2WXE4xtTwa4YKfp+39FEWN0c7/i67zWG4c2JbtFyECKPgpvacoL00QUksNDxQKHl9/F9jn
3hNv8CYMEVIbSWShKnfmyuysM90/A+XOzven94+Ynmg4LcXuv5daoiYrQj7WnCAwToPV6qe2sf7z
oJlluRgil45Wyx3bhVvP/tfBqMZDTReScr3iBG2mwCNV03Wtebf7JYdkxL/r94/+c01sPUAV4DUS
7pNFFmKKAf1s2tUZhxJN3tLuKkbTPG+0knRLFmAMU9XMPauv1F/858H3Wdq7UqEg/e+l+1e48/WS
r79fN1VR7/syxJQfFN2TJPyfxnZ/uz8TxM3gB7rdhi7c+NFzvuEyV1dKgLcj1Pqn+wN3PziuSoP9
M19L568I+IqOWPmKXFa5yyRbDinoikj7zP2AvcYEgJTtg9MVzrXyM7mI50+EbQfHqMt/HaXNjR86
RaejwpNHTcI1dNUJY467UwK5y2Ar+UiNq/4IhrUk4dh0h2m+ZkZlMSfdw5TRZIh8hjGOY9KE/unY
VXYy0/4cFYb5YNWGt8cuCTKgw2YeUnAc1lNwg1IS3Fov6fZuxDTrfi3yMnmS/ni+72BTozJOqTJ5
E+vjD1Hr1idhEApqeBw5nBORvJIksDaVFazZ36OJYHtf9YNFr6llvXbDUD/3UxMyl2oMsqn004IE
5e4UK+3B1uH1GoHVfsfJdFOh3rz4k5XvrD8itdXO6TJxVaNbIHwr601PvHeXe9DBqxVcxUYWm7Hl
LIojyXzxg/j/nsYrqxzyi3snIJbd5Z5z88HX2UZo/gvM6nHxmxio2dMUEKWK8meRMauj82nUWG5E
C1a8ZYnnII2b2gN8XAux4DiNdMJm5zW0qJJodRFtO3x47GDzgNoIdffr1GeXgsUNklmNksmGITOL
6QUmpCDFt4Dy6P9pwM1zOLT+xrZ5Ta1++MA/PS39cmKT2rdMmdukO9CJVJwDy+efbJPHNHfKt9JE
hvSyIjjG89O0DrZFGGMfDmCnUm8gXsT0UMh+er5HtnkSWeLVdLPgluUBDkeY9bsK/85rPCbnbFaC
ghJSaBzrySPWR2qTTU7kjK7xPnhPjKDdwhz//WV+8DBKA/obUYFNNNA7IIpCXmCwUoAUOwHxDqoq
Rl1Pd2Tl5SXDnb6ufT9+nAqE06iFVh+VNMd4Uj5pnSceqEDtX6QCWnT/Zkrv3IhR7NuW/awaCvnW
VIW2nfq0WmtOzbebfmK1FZt0RHZ1dZ2Nu1Ok4mpMZzxYMUBg5jmuyOmParzicv8oDCdGOD4Wx6Tp
4AuIFvenUAUoY9cAPuQPR/x0As9gWx0rWYgV5FgspT41zc18TflSykXSEThSyVNZh9Xxvw8ekYJ/
T42qJWmT51hY5y+RLeg6DhnWhkqpvqT2wTDXek5Gpughci7KWGy8yOuP91tAWGr9oaop+ptvFHrV
SAE/2Lj2dGrv7MC2j5XRM/cpUT5ri4ytO18zJIgvptvpsxs83WP1TaEM+INGfwnywTim2mFkJ7YT
tlNsWzv13loqKEuzjr49a61VerBCky23hirMFyk6EMI9X3l/6WSMgaFfY62mJZWZm4V0MtPq7w+O
lwVHW+Vri6kBTDW3xuNXy3DE1RDKishLi1wPZg5sa46w9uqXFCo/SwFczIZSTvoJ1H9n2ptiRmlN
RlLfKt2KL83/c2ny1d6VvCI6EFjW1Ae3hGaCm+lOIfVdYba8X7s/8IN/FhN7L42a1nXcYXhK5wc3
qrq9nuI20YrRfLADWq8qXz9nhdmf4aqKk/Iu/VycxuFg+Hd5TPGMt/T/TAn6zuiUgVqHuhy2xJC5
15cTwdc2tuf2hqLfTXrTrQmUVE9M7h49j8GS4SHtlPP6qCiMXPTSis5D7f5mUZW9MYXKwRfG+QMN
vEwg3CBGHIx/J3wqO8sV8Q02BqkqI6YQz3+meO9gAXO61r0PMlqjpICIQoJBzSxuYnY6Gr11rmWx
+0dvkG6N5VszAa3kmQ+Fa66Ia1JTAiZnEBTNXll9bqHmcKiOgcW7r2Uv49bC+amZVEICKL7Bfx0N
QqSo2VN1YHoTv7sd0iiNi8+sxz0mMv1vXaTJO3+OaDGln9bOySJa1Kk84G8AJuvkNnckB6thUBe/
EX5BeMysr0fHMW9dgzHi/ozNT76dMufrDoPJ8a48mKRqtjE84GU00xvu1yqX3Fyh4kcj/NBVmD9G
UQtUt436lT5M3ub+dKK5AZtQdOM04EMmeZNVOG4ZYHcY+s3wI82sm9W47aND8ck1saHaZi40KfIW
NVMSODpWgox//0HeH8aRJmvf8sZFWiNA34+AATwQQmiaxxSkyQCl3w/LvonUJIbBfbOHYB8OkdyN
90+gIEGHAUGGZTSYHu4fJZXUH4Yo5loVvkdO6excTleHsiJeVEaZdfZU/Iud/Pnep1KlTrSa6CE4
2kHOMQU+wsori+7ieroPVp1IODeBmPl5pal1KR+dxtAf6jjhdKrXp/uzwTbwurWhuzQ7uqqhE8EP
MbviQRAaJz1D/ruaWrXzxk4t8VJxI7cp2xRpo062p5Y5dOgH24o8ukldiuplfb5fuj/AIcErLqHo
BAGdzqqaXlCXiSCBSDtFUxkdwq736P2p+rPrqXwTAQxDJKfkwErz5LUt/FmaCFYhW9qrKuv6ZuUM
Corc8Ak0j8FKhXV0Ka08WNu6tGGGUi9SV4H2Ylooqobfi8+CM38yOu5vDxU6GWDpGKOMHu0Eb7jM
079hN3tXyv6z74SxEE7RvjgZO8OAyvoHjnmUzWZiF3L8PSSthLPedBZ75b7YUlH2n4+m+Vo0fzYc
bOv8//26Eoi6Nhk74ibmm6GmRxS34jYqhm2hJOofplbMAV9OJM+neBVKY3oqc2Dd94+i/7t2/+x/
v650avtQOiQ3718yzX/Bv4/GLnm0upE4YPS3djtu3rrQuzXVTvFaqjJ97E2Yaxyemk1LqV1cWfbx
DoRhamCfGB8+9YZkHI5naUWZjEEbuxh39yVHmhhK28AzcXQ58olM2FQqdfZtJFDQOubL/ak7P21m
cAF2B7asaTysuoDcRMQJ5h3ccrxKFCa5njvme2g/qdaz99Uc1NPYRKSroSv7ozaEersKjAp7253E
dH8YULMV0h4NYNmhmOK/dy1xxmq6aY3XEXUxdcY5BmRna0ACm3+SXiaYAZpFcwZK7X1CoPGxuybm
U04F0DrycvNMb00LCKZ3sbJ57SUrexK/ba8/y6rVFzp9NV8Ka24QRE+MbMqXxiBXK2M7eFKGYt9Z
MixtvdQ+1nqJPYt18SkaImoq7KZ7FaPzml21nAILrSlKcPhWu7o/7Su+6041xmUgh/kkbJvSTqKq
Qxmnu2ZMpk1ndOOWruDqwxDBmnv6+NKPDk1hPqp8SNfljK6kAMBpJwZCvrGq6O5dQ8hxToM7TJvJ
oH8A4rpzmhBLu4Wlk1HQQ7kxGyg/9vxQAQyDsp0SEZC1e86k1m7aTMhoc6+BDdOBqaBd7qvWYWFj
pcaOLvWSXT+JjX+CpgLRFwI6ZlSQ4eWYRWkrIPNSKJrt7/K0PYacVv2UGXiU0YtkMFH4j7JnQX0a
TKZ8sU1H4v1iP5nBuqtHnNVL0dT02PdNdYT1Uh35Niivu3+oSivailoTNFg7IibHgILMiag+4dl5
KfpW394v3R/+qywLM2o3+IPDhWS/XS1iM6X+kk6gY0ENw7H7Mf2kPSIeddXifuX+BfcHnMXjQkwp
Y8Ipt04mAzYGjGZscCNugIRludYunHyOSufzh77nmaf78z7kXJHj5p681t75un8Bx1nyLu0zcWaV
82hMaun3Ss14Dn1YAHpc9ZTWr8GdBgyQsXjg2T8Ry46q+7N0hhuPHgUVfRlbK23sEF4gtP1T4sED
5BuVeOmmno9FbYQKf/+s0j34VvNn/z0VzBj8LOz+NbKSt1q6biOv92rWe0krlUJLK0vk9f7sTt+Y
vyoRA85aNd1KGnwukcFUrA/b6CMNqmzF6NXixOC37/mwgmlSPwyp+M5CYeMO1jvG1prOaJzSWPa+
xWoUo/5qVR2JNL83eAfNn0X4XrgECgiE9oek0OL3YHI4k2neM9i+8qoj6Sz+XXf4Qzj6EK7D9b8f
klaX2fr+/P4f9kbDxdqPjlDpxPmTUPvfL7w/r/V4DepPY+uqO6f7gx0G//nov9eUGa10iEubCdMb
tgILf4+y2DgaxJvqz6rNN0Y4Lod4EOgxtLP2IxJDyfxKd0VEmhrx0y+AXaInF3q8IAn86lOB5MWG
XGutT7natB8U2++QIpy26bFo1ByWDVD81FAtUvTfTa39YX/J9LOB/RKoI61Um7yetpiS6vWkKHvS
2nhhKWJQ/kAVuONVl1aat0x6NGLMsNkWmn6RVG9w7LCeBbtZUMdiwxEPj5OvmVdu/SRO2b2zCBuZ
/CJaVZ90IRgqVeKFjga6KkD60g+BUIJ91w8ChtfRjUr0FONVx4SKCI2OCbf0c5yb6RdJmUcGyRsR
TCVDSEkaMJn1D5zveG4Hvz/lglxk7hWPto/VJYzts42nkF8X85m4pHS4TmAeO+gwESp97r3o4Lt4
t3lPUT6cogTVIuhpj63xB8csNVDi/Y+gVPu4MV7mtWSrB/4qb8o3Z4Dl1KXFzeblZ5sW5aLfdRE+
DGH7Pf9KaU1gF1kSDtdxFTEBDBfvjcP7uXfQMsbJvSS9RvajFafR8xmyEoBNiez5SfA6dcYzpeVX
ZmzERlKqesm+fYuqe2c9KxaGNtzIRpfb3DRWLfPryhK/ZuT8aOV7GdKQlFctGcXqUQUJeat6ibz3
05ftD9WIJ6k4WELN7xde02z4lzZOiJyipfu6S3gxZeEmRXlaKLbaC2ELkzJL8CPYG9OZhqGRZKuV
c6DrajlHngPm4ZmatnraY3hW9SZ3ssdyMp+CwrmgmSVLB+2qqgh+NUP8XCnxRpVxSIHxeOhcbNTN
/OJ2c+dBFBotK1m+MUESJn27iXv96iXD1ffNa1bWuKr6aumh1Y6kCzDrkLXwXpnAUTj4VXf+r7Rs
GyMOSXNSX3B43WVkMj4lvNCG5renkYUMi01ljhrp5NTBhye9hQgoSrD1ZlcN5RXJ6MuOcFXiruQ2
Z4SLcMh+QgHuqGrCB/SxFtdNtY6S7l3a3pvwNRQ2OzsySk4XkZfsDdkcaLQkBpPTKZByZBtmP5oM
AHS3bUhTPHshiYfak9uwcsKVG3KjnHTjWOrXSmbV2hqzrT/kcEQGn3hLnG8jjPaLzi5v7DdOcYDO
p5qGsEI61QsKnc5kImmLAS22SqhYWjSzd6UTSJryoTGyZ9+OjfVYQ5dAYlvapeUdw6mHZOSQ7qTb
ZNEb/NYKga/Kgfpn81ovK+x8Q/gr7U2AbXoFS16ikNGyVzMTgel14L0sWTw4tNTVo+7BE5Zpyf7e
J60L0rnPCW3jjCH2niWgD9wYZTQ78V9j+ZkngCmGTNmEWPRVNFdl3hLl/sniOl7Fk382Bv7mAkmt
mH58PGw4LEgkR9AQagT1DX08GPnU2kw5Uo4kGQUR5sHYjTZhs6GCnE+Rh1nl10CG5rJ06zctUr80
MrzMmIceP2PRlfRNGdqv5mjvBSaUko5ez1GUVGO7VYd2cI4lBXTgUrJVSQ/EbDyiwK6wPuyU1TAT
43foBSbBRN1ekDGo1gbFzdxoTNyIusY3N0XL0A9B3/Mtl2AGFlPabc1Ew4jhNCyqY/1UZc0bm6df
goePbhT8sPPdeqXOHZ9gvDXQ5VNJ5a+cb/JRj2mTvGikuVT3F/mSM5ZmG1hNCJYk0cossdoIDcdS
GBL9TRNmymbZUL1Sf7aqTTe95JeiU2GqYoNvMJpIKabflKV90Uj/KwhV2y0NvTC7Pgnj8lroMtwi
lrEH6rkt1Y/t0mRe5PEtsKJNw+rrOjg608gbN8KpqIFqmhOjq6/WBVPrRceiGrPNmGI17Irnbkp/
QtkwvXbqNzM1aVb3zV/AELS8EsgdRtKSvtqF02Scu3yglI1C9gIqTG/u/LSmdpEqxnXiJjCCQAvo
ruKOTfQU3p22zKhlW8RBdPSpArPhV5gOvMbC/tWG8Q0nO3qpwVd4wO2qOvIW9Fhe86LdTy2b1ZBx
eoefQ+undYDwlFqr7OKX3geVhIqXWH9ly3kwXRuXIcQG6jbiZyPg7yx9A9hoFix10AReIn4MA1NW
RNhdzHI5pYkvQYlrqQ+Zj9O+sUbHApzjQtoWJmWpBt6JTrHXndw/tjNgqlHNi0a/oKcab5FZzXH0
2ufWWdYpk8TBlC9VMYZEo5Kt4Tbj2vF8fWGCWfYc315r9PZk1PdaNNa6rfjxavy6lLQviSgPNBl1
CJte9ap5zVUZ3t8wD6xFW4BNR7PoILaYBiHR7qHL+r89QrlnsWxGGR1vTvjKq6fdCFPdRvx+xqTr
ZNTbX4GKuZRGT9oulUtPz7BiZjj5mDYdMNSf+zi40BizzBROU6M8aE4H502NK0LhvyLTKOkrKfiU
2iZiv5EVhK8CExAU+4FrH67jAUhRVRUcyupPi6n8grLXV8iDVLzwxlgMTfut1xND1WA8qT65hi2B
YdeTFMJgD4g3rQ9QEa+WuhgFTaV5geifOY+uFrWXog2K9YgCuwDrRhaZyCwEqAE/vIcJ2Abdxb4H
tw62DxAiIUzdKSsuwiGonqTDhGzXPncYIvaYtXra0erAL86yzkmCK2SCKMZcZk/+Gy9PGKPmTgjh
LhuJtJTE+lvaxskKOyZjWNlzbtBH8nnRhL0aTEQzNwMWXjS37A0452vvGbVm1dsiurhZ9SeaJ66F
5uN9q6dLcufpzQ8Mcybo+xSZJqmqL9CUPPa8F30o/vT1oJ5D+wKaSqcZL9o1DaJFkmt/AF3lYdki
vk0QhUpu5nFlcsbVfY5RTZRwckgptpI/hZ/IB9EYtNolJdYaiAJ1WawYyMfMkPnhdTGWWPBbTtR+
0dfIpEY5DCnXcdP3F1HxCjWdkQVX+kdMR2AwWFTTjH0gheG0n5kPuct67Mlsl2L0jk1qP6SdbR07
oqwK9zGuwuZR4W4hgFWmG6K/wWIos++MlVvY4JMKp9/ZlqtvdTV911H1640EQASn4oX0jZmRRPoz
jQTCe9RUmPcyXs5AtWjdG48hN+eo6b84zhH8DiDENbX9YnmNs5YiwyCLvt6H2nOVeBlqeMUeoP3J
sDgsIv2ssgjoml1/DLX2ozCNhxJUv+VBFHMp3aGT26chvhvA/ENvpWu6G96S2OMG4AuKtLr4oanN
v9DUMrf7SP1ZFaynjZ9SG9fWirt8j125ix30dhYICxKO64tdwckmGHNqAz026pm+yWX8FFba1gsh
UZTDoCCguctYJzvYdQV9zpjBcRUBYiwpCTQqpiBTiDeJ1zrAOr5jnO1Lv6NiL5+8P6C9KH+D1g+N
DhOt1ANvXQ/Rpxb3s/t6NVCB52p9d8mT6TJKWVPsggGBzYa0hLORkr8biPOXx5/rpkE/ZG75QGsW
LrjqNpXiR2eH1kzuly2NH8fSr5IsEpHojRzYBdsjx2qlnbDMzYpxiCmjoMygDQ4McnYR8sWKvm3M
PWHR0R3TeTs/8F6p49OWbNcezIat6eTIn2hE4Ba+gk2CzhFtPK890L7FYSQPvuxcmxa99neMp2Ct
180VcHc5BxfYkQZJuaSRt3uxiKH2yfhGMfcakDKM47b6klHUrYLubNFythmahYn3Y2toGJPtATGc
Hvado/PiNgWTA4HQT68pGp2Q40ZzgqtVKwYKvLUW2jzkdEr28zaAu6i8+bIZjnqan4wo5BbsdW/w
EjZj6MBcSgFbKTvzwCHg5yyG196niRvOx4SMYGCGdAyqO63kLbKrE7xEc21lygZiVQ2kJwj6Gvzb
Zc2O16b6t5dwPiW4cwrpC2pZly3HRRqyvNd4XdBjyBCerS/5Wjvin5QtI4nWygiyuQCUOwON1FXk
POxa99fC4j4H14iMrjOR0YyBV6Q1iYpub5c4lEubRZYlkjwAJKiGLrlIIyfe0RJfgeeeUzzYad0R
yEdVxKdSN9WyNruNTJwjAdf8QP0Xsl5cJ4fZDRmWEzoRy/XaC1+YJoKWTUmVeqXcDREl3KFVH7Gl
cdwTnH7dtFjrFNNwhoZmrLfVJpCWCeZHvyZTfJ5c4e4KN+8X6HQb1RLoRsvEjthxEu7Y9rt6JfeC
PNuisRHr8CaceqzqqNxnh+7nhnUFDLkfr0bWtRv3ahy6sEcCk71qWCMeMvftF11FKNhFs957I69k
SkfrvR/BbMMZ6i7VQ6dDJOS0WzKX5LDHS6+9seJgT6GBTtFrZgh2V/SpwrEA09wGnwAAB2F/GyhE
S70Z1MM0wed1HLjyTik+OKAAc6d8EHZQsMElpC3aVnHcb4qvWp+G9Ziy8W9zlEOTtuvM9gmiwZKq
fSZQWVI9DLb8saivK6VPk/VA+iVnsqPh+cocx1iDguVloaGaD81AYasmSDgBYtDm/VnRN9lKh8to
eM6XxQK26ULrmNK6a9gq3eqaczGlVh1MjLzUmYFvMBOH/xE9e0zvFqmr72L8vOyz6QNtXarZMmtr
5AQHeiN8DxnkrJrcQ5vV8zcQ0c9uZ13slsMQHBp0XnvroDYu/BSkcOaXJMd04y2jbttybQx4fjJw
Zph3RdCrKEnAS2yGKJIY4zWs6NzSX5ktPlWxV6zhs5AwmHAv1ybO6vBvMrrnAKJr1PgmBxQL4Yh9
nWGbknAahV2UPcFWq880MP31hoSAcM4mF83hHSf61RxDtWab6i6Ey5rJO5JAQxoRTAoj1uFdoPOC
KTvrF+7GflSMEOTYMKvgLdx1MFs6mEglb/t1o0xBAUrYL/WBoRvCM2MbAaDMzm42aYp6sDEQut5P
JrhRhu61lhYoN29fUgLMrguH4eASl5quheU9ukV2IqtWAGDGc+RGcKW8V1Z7y2EyldQt40iTV6Vh
+ecAa0aQXlpfvHm97jAwjU+MEPfpWBForC0sYeKPF7h/YheKZaQdY9eCC+lV2OiLi9+RrkGY4c2E
YZ0YB9x9q10WlNO6eNIA0sGZ7o1fOf9zIanuRRNnH6kO2VGvWUJbxvfsHYwvzx3JYgd/baOjKk7r
94nDubRrwDlyjP/K4uapV+O2xhHHUJVNOmeNrVU7r3VusIdoLd4T4AF9Esue2Wo7YTklGgQZQc/9
lG6eLpU/7l2XOk2RE0n2rRjjy/CeR6hMbl4yZW3gZxdSnL0sZjhSZwHb6L+hlu9Gw8wf7w8J84Rt
iOOQ/m2u1Zy0yOpQuTyNfrVnc7nNPVBCUUqoDixIuAnzzjhM/B8P1Qh6JrFHPK+spITnZ87OAF8g
iw5Rnl4rPW/2TRddyyj3d1DsnuVsLk21P3jdOSpxj0AjZyJBbWU2yWlJ06nPIZBuSy33c6qO3A2I
uGnlm/qbdKV2KUZuuLEenvSR8J6mE0yn4ZJovZ2ua4NMVugz4jdCdSKnTGWRNrb7znY/HHkCSfNu
FVOw8iSNv6hKeyYpz1mc/xkQpLpmeIK9LXdwjOlIKvpo0Rfxk48Ku/ZhUk293EIp4V42sBlBYP7I
rfwpM6ujXQsy8eC224ipQOnmV81tLl4/vXeut3Wy5GL5AGASRXbS9AgTpgU2Gfa/rFPVe5yVD4C4
Vlb2auBxPE9E303NpJsbhyV3Hh9LljpkNTDZmNlFNoAGc11ILl7n1isjIq7QkTVqXZMeebDjXsEO
u80P2A8unlZwGKbJOOCXX9WEVaibBzSFVidcWDnZm8MQPQkIfkRiuFZl+SlF+qUp+6hhj9rU0wDE
n/8JhtlQhltmZQEEX8tc6b2LTSTplqbbUQJeem+VINwoTDC/JaZQ2ItocflTjlX/6A4uGA1e3nAP
3OroqqnZzN9U6+b2RiCYBUZ+ywU9tk2afCvKJjCpZwoyaR+/DwWoG8NgLwt+0SKrbxJ1iznJUE/B
cKc/Ab3+CJLGYrWkIAIrXVbjTLKLmAl49BmaNNOC7EryfAbVlRF17zARW8GaJAiJNLKxiBJG5A51
oOKdRHD0re6zI4acSrqKQ8P5aoPwi8PxU1y357RsL3VfLEtTkTQsQExPRvfmRdlnSwHCQhZoCL0K
93T/PXVhvU+s8c9EBc+q6sUl5GbKUtqJpQuTjO6OzgufTfCQeqE9Uw0Ykhsme9Wbj0l6pUCAariA
I3LqtycqUy+8kUiwHuvYXsdBwbjf/MZxD9kC7WzdMYJLU6QhQ3zxqgcD6neHusr22J2GJdD1yxhv
Q7cNN6jlchV7JDrrRvxUcbSBrXhgDIEymv1R5cRBoKLOGCLZ75ggSOiKE0HIL7rNlb2wcqcm6GYd
sYs/+Ym9IpeCZmJ1t75S33goD9hJ9UVXlP5OoPsVQX02dJLkc5bVw6aPY5tluOr9V0YDm7Cv/9QU
dS9iRcc9p1hfC0+aYq5aN8ZHNAUZaTl/4fFKVe3FEN3em2ISfAk/bWX0mIUJoOp9DJyXO3PX2N+6
HN8rb9j1ZoZtXb3l4yED9ImaPOLJDs8BK4sTOU+2LV4bHZBrW7+GTvAlf8bRfBoCZ8V26mQF4B95
j/DuNeG/ut1piuKHMbGyDeCf58rLIVbXRAeq8R3qKhQxcp1QFNB0w+ZmTcap5YdVUV//G0ThDbTb
Q1uyHhTz8dBiaOFxyxkUd6cAggMTsFUkcSrOsZnQtp5Le+LH0Hi09M4vkISg5FAZ7wkH7pXbGjeg
L+5ijBVI84qWRcN8hTj+aX0o5WziIcIdO3fGi7L7sCuQajSSL4xjE3D/8ZFvZ14ch1Ti7EXYPse9
8Takb230A/XiZos0WDwkytrW4QDN0R9ewCPviwldmBjRosZcQtsbp07WAwywCYdCrXm1de5iUTx+
R3jKNjbz0zXdeadphEs62kQC0N0wBrI7UtaXNBX9K65cTqRTeX8Pxza1XyXpSBycZ86c3aJVxSXQ
6r+YmjbJmH45AlSA3356D3Xk7xpzuOoI/pWn8a4NOXuPngY3pwS3MrZf3Rj/oGbacA3lz+TnvGbI
rZE02YXm+Dmw0G4nfsaCM/Ew/TAjdjlHIEQWZrXrzPn8XTO+TXMoi0WQnaL4J6XbaUUP2wSjTDHM
sUATOYiZBQKvKGiHGcdAW0idVmq1QYrnZdMUCzsz2YBmbrwOSp8fndmXm7HowTNVfww5t0OzzkSj
v8v66TvSOpJLdrypQ06BeXGpUMxxTv4ZpHcwCkyvKAOwrUFTlvx2kZAgSI6clgmWxS9oC5fa3cLJ
Tf0e474HVa0eBUoTuoDvoZ3oWOTI7bXvdgJTEGiiqlPuhHAdkSC2FqyPdZfBBWzHfdC1JncMotp+
zeyw1d70PPrJWRWWvum/u6XFfr4G8FgS7g272F+SDVxCV5IojTuzaa9GR9AdvczlCBZmW2NdVYLw
piJuXP0JZ6tpgY5H3gt3d8mKHBWCYEdysLzhPROAAdAGrJkx00tWwVBitNsnEaIkGbyc+MAYs9Nj
/1zJyFxDYmQ5ZyvXCP/AL5aIwrme68JUu7WpTB8D81DYxSrWPI1XwX1tSY7cEoZliWd54TqauXD9
R9DO722XBAAlGIT09s3X9W4VBt2j3pbFps39l8DqX7CNkicpeqxE0dEU9jU2mAjo+OXYujSL1LZO
1NqcDZdmdiJWiOxs3QOcNds8fqw0/dk0ZYTf3v8IOzYp0B3OU0LhMQriwo3tW52KJ69d1DVl8zmZ
/Q2VLeTuqC0oI98CCzl90rS1hK3Ki7X5g6r9QdDh1kcojUZO1m3UnD9++YPl7L1AgOMozLVA29DW
PO9YgZ3oJeVBiiCjH9mHouHH5ecvqsQ7kmT+1SQmreVyzznnXffzelGyRVp2tuJYnvU700b49/Vk
i3aAoZROSs8WwD5ThilYNQ12hMsYi9IqEcYjQFx/KSDM902xdxIwGj7FVEWhf0G0gvPszk5xlign
QzANjOkWUzm0ZKsLQYbi7pH2UyYRcDlS828bR6SwQL1E8JwaxUxYaqO/doggsL8CCjC62CPxjCW4
oIJ1PjZPvKEgkETmtxXVH4Kz4LEC+VFMmG08bUPujIULH51WsQhbhFkZPBE30J5c6k/weWzM+khF
+3uZMGEOh2DZpPabXbVnNYTchEiqLaIhp1zeurQGJuVAVoBRXE5pQVW/6MMhcYZPJl/brmYch2Se
kSD0x/hvZsUIW5HsKTLJLwykTuHQP/dQTNgYzHSlBP6dLr4UIobWkPuNXSiJZN2XVUF23EqOTLLi
hWIr7DUFswcZvFSWSxcOqFFDMV1VlgZIv5OfulkeENceR5WwjFQfoNDhjnfhw0yincjgMeobV8kA
b4MEni8OQV7/arlL7Yp9DvqE79lb6nYIqzRn/hFEqK+F5MxZkYmJgBw65rBIynTfDvYXIzRP+efY
qLKlk1YV4IuuWrpR+C284oXDDfdejRhw1G0xzPVLN/evCXimrdf33y4KuhMmD+EwyL3bPjBLmZbT
PNKyCRsiGfRrMfQvgQ1P1inn7VZWH9UaUevXhVLIKZuqLidjQWQ+w8IzMawEXCko6eTe8hZGCTVb
tnXr/4erM1tuVNm26BcRkUDSvaqXJdmSe/uFqHJV0fddwtffAT5n177nhRBIstWgJHOtOcek5ILh
/Yfhqo3nEc3t9up+svJ2JQz1ZQf6tPJsFsu+nb8yLXtNmMbYHisCD/sv4m97wEGJ3Nl38kvm2rsK
ARlqCkQZoTNRecl/UhK/T80XbDPB2qVLv2KN96eX9dnIsn3bFeBnjdbZhBXSzgSFwhR3D5ZW7Is4
OtsxPtZ85Otukwv1p18l16AVZX28EW/51LvHLoO4KESGlCQgMpDyc00pal0I7VDGFD4bl4EjpAXu
AfUYoGZR87JPfYokYeg+uSRHqJTrlcHldBqQ/jSyfqbebh0sq0HCl3Rn/5c/De4to5xpt8+srW3s
ho9kEs3QRRgwGdfA/GmIhwxjIPbm3qCjluvUsMHtTfwOhwgWkwmuBTSBFzjAVhI4/n3zJjV0RWT5
IpXQ0ujMz6rDKLeRnDRu01+crNpxCTJ2LMg2cwlJNrSNiqAnuxgtp2sqqtzCe2xCcYytLj3UXvdi
GBW/KoP5AGvQ3+jxn90JAYLdBbBHYq4SbYCCJnU5J1oKMP0byGqmAzY/0xDyO74yojnQi4B6OtZj
u2e5ibhKbWsmmExkwzfisQhmtZn8SjSfLdzAVR4lPasrGxBqGH/0XpgjIciDuQP/6Xa4a6jCm157
tfnSp7R8Y+VLYM/U3w2x+zsYxbAiN3eXQd5ZpUXxNHpnvRltAk4QMrteeujxEkQjH6Ny3Ogz7jW1
YpTq1knFtLId8h1ltsInV0MdZCRBunTUKoL7vnPOjFUMnElPaIh20sf0NS4TCiPlGzOz7piK4V0M
qMdwlDvJqS4p+ll+R2EPt64PyLBOO/jaYNaiKNo5kCRX+pDMKTTMOSKXEtyUs/5ZtZV2tDxvb0yD
tU2DGcvalbfOz851LkjsoooFT4YVMVKHvk14I+SR0qxtJqpxzu/CJUOpzO14G3bdrXUb/hjLLLQ9
qW52m3JCJ2xR3N+Tk/YEKhiaTKQhk0B2lInicUK2uO5l9iz66DgEJnVQcCrV9FtWIE7j9KXNkq8u
Mj5alx+bm2ovYUNZdmrVpwysT88A3BoPNrSDEeVYUwwr00oPX7LWAG1r9SYtDcjkpO9lI/VOqu8s
r5nRsyTz9KnZCZanrOM/qBIdEjG8UiZaOSW/myB9jqb6c/whahLoI20T23tRODo99+bINN8hkIvq
IYgrZN4uBsUKMRu8CVrMWyfAsAciZDeAACnGGxqiNz0wvoqxe54mqpW5lb7WXvzcNg2uWXfFmiFT
8d3AZXoUzv1UpR8iRYRk6SmQPQWKvCxfMArQBJB7t83k3iJtZaLT1tmRs7fG4SQjc6tjgdkDvTxr
pvYV2LkiO4EcM7qQjBMDvsm58omdFAX1wHp509WA3l2A+oMPOtZvISHpTP4h8yIYSbMNrc9rG5Xb
urJ/5KZzNLzqT5UW927jqFWT0W7yjjqL6nVZEd1NhA8ULdqsJdE9VaCO+DKvTK7hfZOQI0T5wHQG
HlRLXQbVMsU7rsoDoWayAZPnZSZd3ukcZYBO4+pejfyWMJhRZY1gLQTvHrLiVaxTc/fA9DNzJswK
NPW+54pGOxtsWYvX3jflV6klvxJb/hpB2kUt7h6bUnP7Nig8D05s3FqNGs0cFNCg416RuEFfXp82
mULQbbfjJu1tc9022RszEzhWyAwpanbAxlOiWvP5BZPi5Ch855P3AoGDOUs4wQHKLP+GXCRqClxa
jnuuZQizZB9JvVpXirCCAKsicbc6Y2+vo2uJf5huQ15NJCFd1cPGyLtt3efEu01YHTQw14BjMCvS
lWGqv9Hb8Wp0OcQuc/ickuI5IlfkJ+a88EAQG1UbwloZcskoBWQ75YyDDrghKfhKCNy8YBsK1kPq
nYtUvZnCvO+E/VGkYuP4xp+koHc5jp2zboJ1hx5mo9u998MHEz3Pm3QIR01+8qrwBZMWpnquD2n4
JYxkYFX/jjT8l2FSXECM8yNLxzc1MIdsQi4brh4QX1ACywMOlqWsumuJKBBxA8jd16HSH22pCdbl
IbRGVl1+UIDq0pVgsKr0NXwafgaUvNaFb5lr8kFfxQh7TtKaN1o8BKiJfbpCbc0w0ibVS19jZNG5
zlV0PnrxI6/HYzB5zdY2pwfV0jYUIXm2SDkKiGv5riFKbGPHSPMjpNxwu16nMC13olLdRnhOt8Pb
/ZX2XJE0Sd9TY6UVARiddMClYf+MfGojWv6gH4ub5A3A/DGjo+tROjaYzciDX40Ca8X0Xiq4VoFB
3ZwpyC+wTgwPrDuUbiIm6jcdkpH11KNQEMGPKqXYLyr356SzmAVyd+srZrmddekV/K2inXpKT/SB
cILIz4lSsp9HcFpsyu1RYjCfaN/szKi5TtIIJyIKs5FMNDDE2c5qGrVpbBZGSQM4j6KeJWJJxg/L
+HEkVNcYZoAKtel1DW54XRrdV6c5/n0tP4uGKrptOCnTkuk3o0l7oXe1axQwdcq7kfan406+5w6f
aUATug90cyVDh4VludNzBAousJNx7h54jS7OY8RMNHVvYe6NB1PmrIbHodxabQq6XB/22NLqXaXZ
Ccfd7NByfd66fvLZGwFhIJlPjRUwp4Th9FgkexDbKjKmle8DWnSja9Y2v9pKFBi2wU6PzvjqKYjp
SlJjiyUQuQCLb2eEs16nbA+0aAFFgHMWTMIS1Ndr1E9THb5lJnpvsxchYSHizOJdYUWMqUamjP5j
EtN89M6aFusrr/c+WgeIWdqrP607UozlpNLwJYiSWiX00TXcFqDgrXlQlaxYE8hopyP059zW5wst
PocYfF5eJwUlgu7MaksPiwLx0yybCPCVlG13tqFEGTTqtyV5PLt6qO7iRn6kgD0oxNcXKdMjOakv
WkyrxjB3BH7OBU6wcpah2+tQjx/KFoC2QTEkQD23n6BlrPBtMSAFOzU3YdCZ0mGqW3ypzpu0mWGL
gWWjaxsHauLiNgpaqAgtj1bS+jcD7wtidshkdg6g3ausTa6jI1Qj5TUse2SiMWbGfDDFVIZnPNd0
v4FVrMKESyWn0KT7vBmRW6tsoBPmUHUwSg9UU6qec138Kgzh73WX+AxgaCPXSz67rmASOZHhBfqI
BF0tpp3dOD3BJawAGo3Z28nglEyiON/KZqzuagn5dNksu3ZZl3Mu3qNLHRnetEnT25ojdr5v4tyq
UakXyHh6DATY7FCl1v3Idgpc/Jq+xeK9aQvkic0ZgZy2iwMDN+t8aNkgHWfJJq2T3SH7l3Nczt9N
OAfjxEs6DvnLB2yv625Gh+KABgy63JoRoX93ixl0ZcJp5gqosruSX2jyfVPMtNFx3viZT/cb4yWr
VNCoy0aL/ntr2XVncCoxoi0Qu6NWcL0pM+CBTJ65uWwIgyDfQxZXObNrkzmbJ+bitqJoSabv3Etd
Nq2f19+3Mtfr9e1yEJNdg5B3flCqGxUvaPzM5h9dHdoDLHL1n42UEYvq4WxmoYbRx/jyUgCHDq+Q
ZYa+diiKMUHwgEb6mqh5EXbPV5Uq0qbojMisoNraIHr0B5pYtQ2SyhgmggPmT2Z5w8stpjp8CG38
IDQLrAGW0ClIgcLdJdi271C07mxLnbL52+3lS90gGgsDlHijvXbMooThn5hgAQJJm4ZwROj4p0Hj
UxcRyRd/v5nl21o2zfy9+S2RDoiPiPD5XM6DaJTettPlZ9ygw89P2m8ZUItQfEi2/jQiZd1kRUV/
jrW4qf+iIPqb7DoNrzlG15a/Mmldcwd+Cl9XNVOf4//5XCTtM1J1D8tn9X03/W0uWpbHJLBqFb34
GdJbCwt+3HJzSAxAt1U2NEQn2l/fx3p0Ot93d8vNoLKLu2UzZDP7ubIRFiw04chp3YQf2XzCzqep
ZUwOEW/Jm9Gw8Pw+mf73vFpOLj/J/B0EuzPXSL96X07JttdB3hYQX3QVxwiuwmOAwGG/fKTuQuBd
Pmz1z0/j+/fxz27eZEhVEWHYfK0ZqIC75VYRTJTtavqMCCMoiVZNffe9Ed5/bi2fGN0E2r01Hfyw
aqe7lInT3agSdEzzJrG0FokgU5IcXQwrbqCEfVVFt3be0Fbo1i6EnJ10fNaNoySKsMq5ToJrCm/e
GPPlGlVMI5uyblRRGpFqcrBSevaVHpJ1HqLxrs1Mc915YYuaCdxLvWyo74e0o+//Pl5Hp7Yy2rg5
Lk9f7jBCl3iInDLB8qzljnKM2kM8kTitR7p5skzv6ovAu1aOQZuWwnCWc4gkNFQ1DtBX08n6h+UR
oV97V2l2n8jA5wil/z4z62CFByWj9Wikm5Ky883S3OBmV4PYUhJqv48NugpumpsT81IVBlpvdpcN
cbjqZMKfWZ61PB/rUfMwcpHo/nnU90PxGOVl1t2HWXR1RWGf4qqTV5ItMSZgi2adHMtrOB8b8UFv
M5rem0mmIWwcZuIMhPXH8pC/j7OjEwRI7WH5Q8PE4pgTYNqi+UC/q65RaRnf/2R5AC4cSUrixAIO
nySjIP9OWKW719KA8FQEk+gCQjTxovCptUf2NhXkVa1SK7GuUuvuqsk3z+P8XMZ366qRAbDOMOPu
l2PLhsuvxRSHQsDfY/oYp+d5PjhGlX9UlfpDLTK6lU4yXstyq6h73VyImzbyu3twtsbVtsenOBH5
qW1D87oc6ka6gg4pURsNqcdyaLkzRrl+tA0WA8uxZeOZY8OX/e8jWsWaL2BJJQ3icf4+NB8a6E6l
ooc/P2S5I7bIompt+fb3vy/HYRqtktohxOSfV+Ux+aIkTV9+ecQ4v/isbetdZ2vggUqnukJdzl3L
fyjnTe3Cq5Ukz/UTBiA3GKyrXjjWVTAirwt7rJAecgz8k3WFca5mUimdsPnYsvEgRZzmbHDQEX9P
r1iz0ntbejTcTgOFqVVSdc5Wm4CUVj3pkMjlX5QdxyeFep6uMOKBzqE/rJiJwvYerm31JMPpqW6Z
r0+O2mD6+9G0iXat5k1eq3AXGn44l87963KHKMhbNhxkOxY6WhwNKk0uSvXH5SHfx2r/VLHmv37v
xZp+I+fiNBjS2BOXHh5KjaAN7MbTPbKA1VQQPzN3uqJiOAe19YMr1mvTELHls8yKVYTyvqGdntxb
aDFWStOjjdcMxLzX2ynSn+Pe8FZFRS9W6e5LafiHBmBq4/OCGTVWVm2vbAclSeNdBvxJI063VgW/
Sg9WY1Q60aYp7FVFxk6T+d4uSttf/tAdYx3DWBX59aozknrlFemXSggZxdWbG+q3XaUCEPgxyE2q
XnZPurpf/pCebh7MICL6A/E2v+gLQ7V1NzFZL/kzl0xNPwONPFJ++6cRDUeFSZeby8ZuXcH8bnC0
9XJTzvvLPVZagBaC/NwmD1OjGDaWB3hp7P/nsct+qac6UFOeVf9zy8+n8W7KfpFPQtzYcuf/PPb7
nuUZbtwQHp+JY6VpUNf/Pvr7n3ZQqFHTzH+bd/Oalq2/W573rz++3Pv9wibADU4bE1c8vyQKm+aq
Hg25GV3/vy97efS//uz3E2OzLTd1GeF9mp/59/Xqf9/797/8+469MK6x7Hpffw/964397ydlidE9
SNLC0GrzHfx9joIOtsZ8B0hzVE+VZcV7UO5WKdWtKMv+UYuUdwhG31mRRjAzdiWSVXhu8dGM9f5R
iqG89VRj5p3lSOzUal+6IXnyEUZKetVHJ+3RJTSMIJex78ZTWQxXc9x3hHW8Klur7xHTEwgcK+dR
pj1FiNkne7KmeqQLlIwWzdCIqqnJMnysPaRHPH6jyal/XG4FOfpdus/xCX17TZXd63bC1JpHmxUe
5S3AMyw0dJZdud0/eahI53jvOtWxYZVEGevu4K0npKT75VnLRsvyTdLIo1tBSLWJvzsbku6M51h3
VtInZ4vf8qrSXZJgLIv6do4eLJQECvWemo4V0Illj/SEiQYCWpO8wagWAB94iGB07/Ixbx6C+ZZW
BPFxoF/k09tzPdpL3WNKWNcTeE+dyKcZVyg6THlYMLh0jp+lP3yEGW/ezVngC4FctLQa/4QkhChA
o3Zes9zZ414lrS5ShDsN5oWWa7CGruN8uCZ9YvrA2b1MbO2m5d77QGfhoyrd+8xIX33XHz9ljAyI
9saTx7LglFpGSaWx9O7RP2BUKrRXSrrOrZrG6oEn41NJKeKwHqDMZk3vRpBhA/Ir881hBBo1GT16
Wk4idt7NUFsdtIM74xU1mrGXIiXqjgCZivJJmwCv7E7Wcg6kEa17TkOKiVjeHyxmpYeSsh5Qn3C3
vEqIOOvJMIjG6aaDpjTq+JS8UMs2WDpy4T+XoArmJt1wCQgmvbNHEaxlpv9KrHy8UvNV35sqoTJH
ZPp+UM0faFi1iV5dOQdHUILJCc32p7EDXI77wtHGfSUUfXzHicH3Ni3+BIRAGnp7j2ip+78bbd6t
h+aaFem6mzFmLcAS3CgRrYV5t26F5Izy1BUIJkWF8iXNAvkHt9MLTIrmnSYo/Pa8bHd+RCJCYe+h
NDjNOlQuJnLCaM8G9v1VO9KmJbgH273OSuzk26Z/avvO/76VyJ9xPmjnMBlLc1MhYyPiSC8frRlF
h8z7pfY171bRY+EnhKRP62zInpXSsTnEzC1937Wg1iCo7WM3uzMyf7hQgGjw0vk7NAPtEaVQ+cYH
BveaIEVDct0sEwlzDfn3oKXVrTHLL3dMwjeoimqDLDp+6HyEdlZJG8ws1VeExoFIAgAroW3s5FBW
FM8Brg4hlUSjoT8gdcwwUUMdZEw672EwWWclE9M2Me8ux8Ce3HllRVTGzCOJuG7Ipv0YPAD3KRO8
XcKMijElDKma1QQlYUIbCB66/muT1g+BW7on6VGbzJSEaDsPI1XELyyfxDW14/LSV8EjEQIEQwra
XKfRBCpukgb7QDCyc0eTONr1UJ1etai4JRFiZGiPPqih7l2Xuv3WyTLflJVhPtStRfhAkMB2MADR
ln53rmPFKpgW0I5YZ2KjzdB6csMiuODYwXMzHnMv/DD9dLb0pCPNnEqq5VgnzIvewpjYMed0b4GG
2NjCgKzwNpw9k7qVtFzjLnCJBU9nxE3o/6bv4t63kikKiKSQmZDjtPDHKNZLrbWefKuuty5S/B1r
O+dchtEXWu/iDhMeaBYt5AcNGvGHq3zkmJQ+bmaN4pZFffApBoAOhW9SqLSzU1hyVRS2+EGCL84v
LWxvvXwqJ5fTVqYJYhOnGVjd8a1hGcH0q9vH2EzaeVBkXtv2L3rij0z83a+RdA0iTfUOcQ2/Xrsg
UZ5LVnJcftFjb9QHzGf9Ss1cTSODV5DBoy3o1W/GaJ7Aib6+uZFT34qsp0za++iR5l2cH9Y9q4IH
L/WdS6QF5QvDNNeYnkmsE4gjIGheZ249NZMjn0y/+kNQUS4T/dzMXAPLgpWtl31+qeZdZ94NRaTW
GCyIJSrs6B5MEqauKMm+rHyftGP9c5zRqCF6u0q3vQ/U3/cLuRZS9VoDEvuk8eFTohIMaV1e/EG/
Mov/EOKvIiumhoBl7ex7XbQL+0Z/8qbEJC446NZ+owgfm/GApTIjCvVewWnKboTm8CTIYgNjzs9b
09e6qNeuZc3ESOFEe1+oX6ZrY7ysG/q80p5TYLlqp2WTEik/yORif3BJq+qt4CWsdacu7oFMqJ0T
ITiGX6+G/ilqQbqUwgMGzl7Y0P7UAvzPA6dRVCdP3+N7DIz9CGMtAORptx+VVV4cmUChT+j/5nnP
u+bMX/N7RGu7jMDZsvUGoicGKqPfoyGmDdTaqXmbRvofJqFq2war4y0wnXOFRfWVnDKsVRmO3GUX
Z4+2Ql0JFSvml7sMg5UE0pl6xjGOCveeRN3sEI5hhreiP+NFEx/gMjz+i7QfptSiF2A2VoKacrKe
czwP9Kzncu/sfrCN/9zSglGtMf+BYJ0RUi7MpENt056Ix5Im/XKQtKq3SIT7hHS9wWq6nS5CZr1K
6eswwGId5k6+bcwue86RCUMHtn8NLrlAelDqWxQV7bVEr4QSxXhZ9kTl0UPeaUoXL0NWZ2fboiJZ
zBiXVsPHMxi4nwekgA+TPa7RfI3vbY1SE5F0eYykCJ9i4RDAOsa7WIm97Btk4MsVVWPJ2hfUJ5Zj
sikBCw5jfeuT0NvVI5kgGpjCocq+9N5+LuSQ3kmiKXa5wEhT1TYES9s2r8sGcgxRIhSbUE1xLFQY
GVyympdJmZCmczD0sF6PcYdTXicXL+xTIjMwZm/V/JIHu0BimDKRwt+oX80A0z3njP3LHkFR9sFX
m7ykHWCCQnfDn51JBKo+RcWjMSnrDuIL3sDliunTdyDRzatv0Eu93fLOll1dwBBtHQ9EKaJSwRry
yQzNN0vi7slhL+81ILU3R3cpOKFXXkf8VJ7JAm7bwX6Kaqt/5p/+MtraPw8aUctRErn945BEZKIE
bnMpPVxoeak5z55B1EMb5dUDYbZoep3uMc+94cFgVf6iy+axt0b1sHzBrT88FvpUn6q0uoKsja5d
kDDV6Z30yw+pjMpc/zDsEH+bF+WnQPCIWgNAS9g4yKeORoLGaEY2Xt+dAjPVf7YOa/dQc3skHXb+
7pdw5JVbJAetbvL3hqu+I5kZJF4mbk6qP0rTz965iHj7rEp3po0qLELiSKBdsy0kw2yUl6fJKnaD
5hO8WPRfvY0uqO3hXOX5QEpaFch7gf2Rmgw+xKhqHkeRf3oeBT7EDNAg/SK5h2H8SulDfwZcGT6D
XtLmHRvv1QNEI/jA6Qm1YfvUV3n3gMYnRodwHeo6/V2lNx/T0W+DP8N023BfoJhubDnMlqWofAsi
QbhI5tFxmncbZgHgI1p6XhU2WKutQIVVXnK2nYnYwxSf5/ewE0nPpncDK7/UyecuY9Yiy+6yWfj5
5F9ivnRrG9QnWOi2Vs5FKz33bmKWGCBWh2UxHyMblKsLF9pLXxt4lZJEg5pUkx+JB33jjpBwV5r2
BJfFecD/yp7ZjS+pdNKTQ2nh2uH8uNP16SelTLw0ZQ2fer7ULdc7moEZJMESBwoXvrKOm5NZBS9C
5N05G2aF7nxpMv7/7t97tfDCHOdPr2L12ExufdQnOjwlmjqq6dD1ltPQUYJGf6wT7htFztnWJpLM
IuPeKGlbFcslvQlLLpX2WGxNSQ0sq8f41Y9Jh4b5EbcOklDRhNThkED0Vlzcm1NpMH/tDOak1L1X
SQHW6RtdJwok97UreioHjFM6jbb3pB/7DUpbcTTn3T6wDmR3T4958kC8kPOQW6xCWB+O79mQXLn0
lfRmlfUkDfNNIUbDwRf8RqFfIQgFS9ZEdYEkGepJvVDL2gQORUOvsB+d8iMSCXwTs3+zLMO9y0Ka
5pnKq61y2p7Jb6FdKJ/vgTzUNzsm8L7JdwEJbvdR5UCgsqeGOQULQ/So6NYl4E+9CPSLI+ioa3kQ
P4cMUwTyuDsQo2KtGsK8aIew38SlWNtQvm5axnm3fLBFFyKSJXVibWOR3QRFrS6ORnQJFaafCAfQ
EzufWuz//ueGpqmflVXJ8/KXRl285UIVp2X8alBfYftNxSVJZIDjHs8UwRotbIJy+ESnzCj8mIB1
3KDEBuDl1ozrcf1cl8kzC3UifOdDg0OprLJMvCbznaopO3g02EiXe2PX/UGSQrorA2SqyUxAzARi
i0H3nPMEk+SFNK/tctyaB3lI1t73bhBYb4KyAZXnjgxJBKfLo9xJFtsCUCZlzbba1ZFFrHMv3wMg
q7+yiWW/Pl+ASe6qcwu5BubuQ2Rn1lfRJV9xpicfdKypHQ51uEnjUR5VXKMfCTxc6F1/nxp8FHSG
dpLceVxtANQ91Xk/e/JKY+k8JW7ofvWDt800J0cKBxrZN+Lut6cBwYhb650kh5LAMAStlDWYEA/B
vrW1GCtjN5xn+BO0KBrXKdoE0EEVcR/wbkCmAVpk42yAyAasI/3yeXgzIpPCm+M2D57WoYWvpUvF
sWguRQluI9QrlwRax9jNRLkUFGWY6PqzZw8fZMjrl5FEkOcR4sGaNbt/EE65mzi3ofnitrIVp2fS
KPtVJBrLcBk/+QkGo2xK0NtbkuWtZRK/tDyEHPJ7WpwBmsbGuEsrFT7hNmYKao+3ZQ/sCP4Vl2pm
T1bNckhWXvgk1Z9gfpCbiOnaTAaC6P8uT3kLoFt1HfjvvFqdkD/vSgtFcZqU5FKZNpOswrd/UECl
KzEz/oTj2luttnE4zrtjhR7IhYWaZHnyETrFc0cORLAKgNMwwfvjFcE7/pDz5HvqnCVF8qKWCktq
NDXzrc7Gww/U9/uHlfbuRVUEyjEK++9N9zOMOv2NqSALb75iL6min22nPfRZ3r74hikOVdk9D72N
o67K0SxOqXjIs1CsW2Vukja1niAEWHwjvJxAKI1VTGasJ/LvrninIP5z2oFj2blBiyMMzMIPu/qK
KxYBAMH0XcklD4d6Er3KcFhrrX6ZmLmjEiTWBuG/eXFNehME6ZJfhCwB1lo4IxXIMJmIPIv6IEe0
HMDQEkF06DNE4XBCHaJ0SnXxCzKv2q70dqnSnPtSc6nlGMZLWdvYACRjvebMmqes7q64nxAcOgHt
X5z99ANQOiWVsWfeq64ac/Wr8vrkoHJSe0Rpyq0fuEw2rK7n8q4dcL6xbniY+lYc1NR/lbbNQjqY
DJDRy38iT24r/YBUi6j1w4PJ6QYuCq+88kOCo828eId/UvQmQumm3WUMBZyiVnGvt4NJx7h9EnrZ
HqGAWTu3iO07KkMScVzT3HoxMy6s2QY6PeFrbbZQyDQYNFbz+L0B+I6p1gAHNMiq3hXxRkbETvRt
1D4uG5WWBEgm7bQP8/RnkGT1Y5CkUJfM8jeYqO8b85EggVg6GZGPnL4YdywSi4PASfpWDIfC9Vh/
ufA5gpLmhF5zS3FOFVX70NRO8dAnWQuFyxc/B97HgaxUQtXi4LyAZwnQgC5mGxOEgy66Bx1yIa8v
nJP2KEhpfFQgvWv9IUJeZve+dv9dPW1LkW7guKCF6KGRsW4Nhx1quT2RUDPY2myoK6oCj8YQHL+/
CrzP4zYKYI+0CVMXN9PPnLfpcWA2AvWQ2W/QXakVjLcmy4vH+Z3hvAgGYX/NNwp3dL6CZKCeBqlQ
df2zbYu5/tjKvVk63mtojkfR5L/6KTavut5m+8aDBJQ2mbv+pmVqAdcfJy8fqgYlwwLtNEsPalhm
ncIvxJXqHiUgSv/ZL/59+uQivVSRppEqUN53oZ6sU6CvJyjA3ikKcBkuaTSlD86xS73wBDkeHUeO
/iYZeoAgekGWpqoTQjb9cbyK32nFjIB2Ffm0ldAPy2kwjsAUEBiFW0Q21D2ojCwbHe4NWm6cXWYO
T5j+zi4wVfJoznN3P6jxCbdc2wzLIEBq3AQzNNPIancfQVXapYSeXED1Ic1G2+2lVcj/5aNRiFLo
gtzCxPJ/t8MfjFnhr1xDhlU2yLC+M0RidLs1juBs0yVxcSD16KZ07v374syM4j0Br9/DAORAIdZD
RM0pafrmBGKSdb0VRT9d/WRqKPPqBA5oK6JHPLj6Iz3yjWcN2b3rqucu6/vn0Iz654ToIfjLT75n
1ndFwWqIEIqUGahpNM+14Mqn2xhUorBDIzn/jGiX63TEgDfJZhaGy7u+UEQBVhgNuiZjqBDIewO3
E/ffb8zszHCPu9FB7eWpfYXMZZ96CP7iBNNGkdruXs5Td6ohFQngmby0BPggtyvs5CKGQ+1ARQX5
Zx2M1NLeOoVpiqXLcaxm+nGXAoL5f3cmhffDnIR7v2Bka6YflwrF8AK4TAeqqCiSzk7f1usCrBdI
pBQt5yhS8ggC47p80zEI1lYkIU232hhPYVENd3rM4lRFw+/ll5Ob9JjiOD82getdKhm7EGjcBEFW
995mhXYgcguvua9dO9AAHymDEq7a0LviwTL2UjOvZRdOG3Ne5leCqE/Ppw1szATtiqLrApVnEgt5
ZRm6IJmSaOB4d41GxdhTFl6ovJuqI+XxvOlmJgMVi36YcSIcCZJbmDmcsRjLN5ojx5MKApyHCa5z
CvLTD5dK1aqbUK1rborxuDW0k2zLaet6RnUFaslXiN8iwpIDkLgodMZDN/n990ayDX2DTmNSvsd+
EmxLOWEc98QvlUfjNkYmcKR+XzHEZd2BElHzuKze4zlUaTIaCEQddTSIlsi1gKyvUgwaP40g2nnm
IP9wjt15dlrsbSB5W8vLxgu+q2DV6Kn7g8k2kTf4jk6hW8oDM4qCbrRHi5Erni7RZXptt/8ef0AB
EmyQWd2rQ7JnLJLp07eJRJAqoarqK5+mvcCPLy2TIqBHXERuYHAyvae2xjwxzIUE6q8dasrxWM7F
ERIyNnUFBiKpJ8CTBuexE2W3ZbCvouBWNLp1T2jXbAmus69Y/RZCND9KdOQbuNDrXvkjxEJmUoPO
+VsSDwMiqdksvy2AZO3jkJKSqjtRh/AGHd4MOma5YWzSIZ7IO9QIjiQIXVoR1YRRhDTX4WM5lr5b
RgpnHsuGacLgjvz2OyxmUuqPYFy8SaG+qrQfP4ECDms/HPdg/pnvaEX61nmvfeZOB3gZkD8NX5Go
jq2tzUfjAvAA96E2vGT2pL8hNtI30g2qewibHTSr6tKhWcI3Aj4Px3pVA78K/LUa7Al7W/Fsg4j/
U+s/qddZO3imxVaBwL1QVN9Yc+qSKsfsYvZoTAdSi5ZNMzreicovmb7WGkRB9NBY2df3pxxWxmWZ
DzQm+tWhBRBBBegX83JtXXRqZpH3+nm0U9LzAgJH4KLfRQbXoHmO2dN3vzTI4sX/MXZmy3FjWZb9
lTA9N7KAi7mtoh7o80h35yTqBUZKDMzzjK/vdUFFRiirOrvT0mAA3MVwOgHcc/bZg4qBTFEo6qUj
T2Efd8bBGjvQ67wI+wd88E2Yqml1SpGX3hGhM15sFSvAlMDt3E7sH06gQ84qBpzRUw8HC7948Eg5
RB2FpeQIlwpGF568WtUtUF/7RO7gdCOQ1WyGDJHr1CcEG2YohB0E8+3YqPsmGPDoxaoJqd3AE7Ns
NvNTNfJxChPmdHLDWsMex4b87ev47DiT+zARuAInvX9QLDfczFdRZbTDPrZ76JBMgM+f62rOk/I0
xAwhMJZyz5NS/HCpyymWe+wisxr4PjX3NgFaD3EuHubsHzNH65i48bVyk2ukM6wJ7Nq9fP7AKgQd
8cNqrRFNugwt0DPADX1lWhWgbBMxwCm+RaF/cHyt3WW24Z9ArnRYuhQriMTuYiuq71vHGu6a1kMk
RB6Qfe+40wRY+ly0JYkEU27ZSyw8mKPJYsrpeX5RwZAKaKWYknhBoYHi2siCy/Il6HICbMJwXGJ1
or7Sq36PDGapeYJTFFK/m+PVLk0bPsdJG+4Hzewhe6G1y8uwRbvGXqR3P/eCf+5NkE0GNTee/u/v
7bGiRzuGSqvigTRMOW4BMtyAKZKCNBi8eQ41AErGE9F5qDN9M7Sp2KHlz9fCUOPXUEZ5VX73nrUC
cn1nKKfS0ckfqbFgA5fRPS3+1iTxLhroTOGNXzM98b9aNnzeAH3giTw8bw1QePIQru8gzzE7Tdvp
bDa4j8d11DwaQS6JINhZjQpRpwAI60xypea6f95gvMi4BHQUN5bvXpnzl01I+jEjvB8MBctheCs0
tzV6l9FQSfWSPJxATfoVmGq1iskOIgyaTTkV/c4qdafcBJFZYu6MT3sqe8y0xR+qqSZU92mBH2wI
wDIKQCLmwOIuoJfEJBXVkIZl7T5JMxRdSFGeuxH2M9IVfzMf4gEFkYm/e0j3SoiWh2O0zdhY1cfw
PfYpfx3lx2dsASKoamvnogf2R0M4IlQ6mL3jHQpPDv3hqM/+Zqqj56d5b954gKSEm5MZFpRGuBI6
pnj6ZKh7gSR2/hXnzZg+MzbLv0badLDluqVDaM7wMX43sJEafYwc1pnojaXa6aygXrJTCS5DW++L
Qyc38/k6/ZkilwW6tSaieAJwZXDLFTTQfHBZzQFtc/nuFe3XoSb42cRHw4yN5IJ6y8TOuEW9Fvso
EAS+EQFTtNxz4efkVr7NAIuPQwmPPFaQGmCzRe6CXGjmh8UQuM+fn1SviHkiJ9DBsQFybltFh9FM
WS8HUPAqETh0sUFdpx3qolBXCTb6mO7G5lVBgsd8XXkOfMJBMe/GgVweoqX0loyzzdXgiQEBV6gj
i5tgpm0/pz6Y5O9CeOUYrNR4AdnzzIrgqpC45BTDpAavzxx04C8Gh8GSwAf9NhMRBPbZCEowzQqG
Ir0ORgyNYqTsJDs7iu30UXHMYBmMCQz1hoS30DXqZVY7V6VPhu+/7viUTpMSeEeDTAsGvggvZ3BK
CNQHktF9ti0mAb6aHrrKkgx+DS8zU0VZosxz9Taow43uV+PXCm3B4fMhWYrk87KyVR3+V6RyfWRe
MHxeddnUD4umQp41pMlhKIv0KeOLouM1bKILnCsRHhK/YFptl2W09QskE0Fg0HwQFXoXosFcZ85Q
3M8YpZKH2lnLGdrF9c6A07GaiSUUeSu9cpRnjxZ6F2HsvsA6L8epSgNmBw/0dtgr0UeVmbWMbPtF
m6jp5ymOTjF+CWsLrze3H1amPIwDda/WublPJr1eOd8zGzdhXZZPtquIW0QcXpnpu0nh9Bho1QPj
wu0QFfqLW2fjPgBZhD31ndAS7yBqGdBH1hG76A2xYw5BNUiSBEFKcjIlWth+M9OjlGIJbm9i6R0s
iTLV8ddWFjYnrwCnrsGTfFknYX3Y7pSSUSJNCCYlQlqrigDVP5Zae6Z/+VkN0W8w4e2Bc0NBDK4y
rsEYAegzZ6X0jGgRnQKVfeaf6SGPQYV5TjFl+r1Ak0S9JZ8jcu782ZcHRWqj3oiyR7+Nh3XTqrRA
pZ4SsZP5S9j1/I2amrH+qOrBdrDco1nW1COEQhYyKcXk2jrx0DhkdZTj0KyHHvpj/Gt07LtwpOjG
NaG34mk+rAJbrBJsDLyqLLwFxh7HjLn8FmZhucnqWj2BDv7c4yL/uZedBh03SleJmeuqsE6QSrwa
poJuUW4yt8RhKpEUrbDMjsSaFPdJGT+qaiyt2ZoR9Xvg9aterpjIcrGNU0nH/fyGSt60sDX4EZiu
KEvDDYJj1vsG3UgeVnzOKD4Zssibl/skAHsvCuS9LQYpsaG1DyiAc8ncirgtbqbmbMDYYvntfH5F
WWAcja4/dEXydYxG5T5xlPo5NnfzuAf2WHsWh8mrf2ht6CEbgEjEBD/XFmhVlyRZ4vCh5CoeE2n4
5qTxg9Wt7UIL3s2K5h/yeHroh1i/okjewB9nGkXRrurGucC2l/YjnHTArTh+VATTNTNt0L+1dpdv
bE03duRpe2gzQ2vRyE6hbDNnW3spmsu54mPcf8KFotw0pqC46CLlqS2aBXJL0N2pYuDkWnzTrIvW
EBh7mBHQxQaQFbzJ+hI1aqy+S2erwF/5tlDfozZ7nVkcjd7rD0QrOKZy+mwGc7cHkPcy5egii3VR
ytY4HbldoN9c12q21OLRlr4uA/hhANQpBFt67bDUssU8tSbZMb3MexkOeY62aiaLejtmXSkqWmzg
P/Psh8UTinrzWagG9kWpAT/LBRXH0qDlMb7uyJp68h3tA57qztdZC5LqgqMoGJ6ecXXNXW3rhM3e
T6J61VB17BDGlMgN481MFdFAXRfg2Bvqi+SmETmwCK1kfI2m+NbYPlhwNFJTxO2K0bu7g8UQbwaB
EDdymXG6vewHAHnW830y3zbzoeMAro9GtjaHTLlHtxnct30AFQXXIlxKgSNla1fJkbeTe8nmcz5e
jYgFfePey0qxnaH33h6MNSKmeDUfOkFp7xtMOIg3Z21oxx/kNxGRLXlzbhTB6PZD4z7yRH1VVfe1
SCDqppXyxgpw6CuGmnJnnJzxQshCvJhUw5MzcMJNZNM/b+IllrjbCB72u185T1Y2as9DZYkV+X3W
IdaL/tRkk0B6ijO6XjCqUjTbXSpCCU+e2WdHzJxuqYo6PAaFflRIBgTUyMgO9ordUAcSXYcFUcH5
IWyiguPVA2TGsU2yWdTVVyE6iBoCsBL7LhBYfsoGi+B03zTGdV6E4xymTq03Gg0qcswszztM9Lmh
a6U+wM1O7g1GbLhvm+5SyNzwkDiXM0xM/OunMlhxZ2Y7I6igeKnctir+1vdaTR6ZOqjNy5iBaAr1
WHaKszON3CYFUdJO4X8ACqktqVJGcHD0MjjP6+SUQo1CrPJSD7iyzjeUWeLwWCNvePZtnZQhpK7B
hJlmPN+e8katJJzy+QAE/g9vpmi1De3ksJj/Bs4g3GUmKX0TpoArogEzSEaWeILEbh4pyO+1hrTm
wRn0U29SIiNbUJ8ZabpcYa4BOVseTvS+vgbxil8rJMi5aZdkyk0ghzYotezaBY/9TaW3KL0lztYY
+suoGsEukRw/rarSvaO39TIWPDJLW5nuSWNN7iOV62++eeYXMNXGE3TEQVIwPDk1Cm4Rk+EC+XAx
dH1kPzUKC0aa4i/iVHxY2zdA+yUHg4C4g9biaBg4LcJ9GxqdLiUWBWTFFoHlqaUsZjiW7lxySe8c
rSqJ22ZgAO1vvJgtHjSTnZBsIbCxg2rAq5Il401sxowRed6++m6s4gzeK5fGNiWHA/LqoDxrSn6b
v4Mst8yHFoP5yIvK3Wh5uIOjcd15quEefRtmbRNp9a0tgEdCMNWvdWS+EJ4geVqtjU24BZhsjKVz
gtZjVSVWJPKhWg2ICyhTkwviQH3bhaO+VbUqOA9BvuqjVr0zA0oknfi9jcQDcVMq/Bddd+sly3a4
U6POWJIhE60qcqzPio9uzHX63WfFip8lIrEk/jG2eoMcHMWtrvXB/V8bt2CiPSrtj79OIbJal2FX
Hp0E69S5VMt7xphqgguqTzmzzJyw24Szllfu+fPemDFJiSK0bFwefV5hKdHWOOf17bUAkUYwbXSP
GnC6qwn7Vjt1vAs7p1oqFjre3oE+TQD4yTZxF5ZHZJAR4NEhtmurE8Z501ttIsq2sZrbZ3FF9nym
vJjE4548pEULs7cLftNBLKFTIFlAaXnoWwoitOvao9G7Ds4CFTFminNX0P0uBoIc7z7rFxvgHzet
Pz55VmOvhatY+zMGtheDs+v0eqvL6VJG4b/F3DrHz55DzWRyWAL70EgVI10Tm/Gfe5Mx8eRv1W3U
uDCMbO0rFSDZPESFYNuqR9EmggL9dUwsZBZq8F6DrsDQc5Z647YvmqU9N/jjfUDGWgzJSI6plsHX
dpiN6eijT2A0xYsD+DgBfj1ZNsC6abol8ghl80niaXxx9St/m3K1npKGZ49k15Vy4426RS5Kt5kf
XbEp1KXwCMqJggr6RoVgxHElPOCjeWa4B/cLniOzF+PcyaOQgMtLIrB8IH+LUY48nF/wI/eOvN9+
FcTEjs0fw2FUvZ4PNYkiS0cPUNLoPq2kSYbshnCuSk5pI77NRybPVxpo+EsZ8PVa8afu/q89JZK4
Otm4y6KOcAgsbA/N1PQ1Bw+8+V3wMjZNtOC+K6HisQf2zDIu90J5TumHn6+GHb9a1hef753Pz++Y
35uFuFTHg/1RA11sTWeKV5qbGC96ZIAhJrjM9rl1mZkNUW9C/hyfex1beo3o7/VcOJVEvK5VphFJ
7EwyIwqjXAlweu543yoEPtp2mO/mtzZ1WwKatzH3FIGFnuiCQzgW8cEW2F8kCt3QSAPw1DW5skzR
Cp8x8WDdS/GVCdT63Qzr+mXQeQBLvv7YyaDwwoh3BIiGpAJPD26D4WXaBcklqMbu6JQZcT6qnT5X
ubZX4B2balPeCiOqnxlR2YmrPCWh7j84wCHzWb/DitcZ2ydLE9Vz0sfTEcpLdzeSBf40GWcfCGKd
T5KdbXX2TXN4ghIn57zj+fBUR2HyhHmNssHVSdnMh0MTPc1vaFxJqTJtm0we/vn8g/qynyDZSzO2
znkfHPRmvlP5a9cJoAtqmndUhgJaCnkrb6HrXoYpbB6zIK/3QwONssC89A1uAQYufvDVRYK4tRXU
lmT6lc9mABoVwVlq+lcdd/sdsaWMheWhEjePRKk0t6wZ2nNLpiSOl5wPvHrEraFMjyP46pOWApJB
3QV49U+lnP62k1B2e1S3VMQFUy8BW2PXZmG7rTAkOxpWuklywXcDE285Px6HlnqwUkhMNKAX0ds1
tzExMRnS1PhHR0SIUJsPvlvpBNA1j1Y4kDYU5M1iiFSsqhrwjaR1vbW7h/jJWKX1q+YBQ0L1mKWU
ap/Hio/mwcNHvGiHJ6UsgPKp/i9qMNp0Gkp1zGJP2fHLmluSAKzTOFGMlYN/mGuLJK+iiw/wMh+h
IEP91XT2gfxSeCMU6b1Aq2DlY3Wr7UrbcuU7m37iCVbQN24ox+xN7XTOThhGdh5yPK+SXtGeM334
3uLI8UdEpAvN+8cIp+UOD5Ig6YOn3ugg2ZcsPoK/86GyB6IysoRE5py1aDJa9cN9HVRjWnVxqRyp
AqhlW7W6tjyOjxnpWctK16u3VNN2PREgzyECtC04Kh7RuFxASfVp7rksNNKCJUEodExoOaJgEW2S
4JXhPMlYbI9qGDEqM8kRqxGAQGaMHtExylAqI/iBLyt+62FNGon+5JsAnmaJpAR70+HOaJjwhcw1
GvhiLT4xByb7Nd4jHAIFDEsPktuOpK4G7gbBtq2HvxuinmFryVpLM8G4Sgvazlx2zOfK8dlxcXQI
cjNZa6oT3fpBnXYG2lOihxkiz+eqsvxWhAk8vww9fMcgJVjhvqEx9OIYn1FJaZOc/TYrvs6qolY0
wc7pla0SaGifqlTSwYRMzKGIaTFyyxdNkRzK0hrPBBEpTKfcco9tD4K7Nn0uOhUn9KjU1zZO8q86
pkF5XQz3eeRK0jLFWVw6xmZmBOMDt8K2xnuyLJm9YDPd9TGuz+vsmtqxcrVK0R6hltwqaYozb1qj
QjueeOcB26lnLqBTxnD4PXNoWUM/KZDZGvYhMBWsSDI3PSrpSORLn7t3AmKUzCJVb3oQ5ags8c4r
Y+3GEFm7xTGsI0i9aPDc8lv8MFeo1M9kVp+S21T401qksf6S6TgxerGjkpDVNJtmCJh9INUcN4RD
Bho0nMI5klEMAyjNiE6OQskY3JKOWB65lJiHNJVS7yFrP1GDQFcci/EcN9R8/uDYWwMtxSWKBdaH
Pktrn4tkT1Z9fvYL/WvQhd5dp8f28/wP4B/az3Ri3h0jOOdOLwbjPpAuQn6UftfBsBZ2pzf3TtyA
sdbBupp864hJs7pibpYuLNd9au1oOBHt3D02ykOFW+VTROW3z8OsOya+cdULpzrwcVDA4JHULStY
Fct0ju5mMrqgGu2vpXhLdQ+/q8FX9nP9Y2DW0Zgwk0PBghSTf7a0k8DAf8PZiF6HG2qr9UbzvVtY
UZ0Lh6TEKIcwNHUyi1vvsaCE4bjUhrB8bQuMFLxOpPeJXEn9WDsVKTSLaxkmkn+SdD1qLriVZl+8
xaGlH82avA+CGINt11u4bub2U0wtvc1rUsnmvRAMBDWDXW46VG2bANXLNwgtedsv3MkIcN9Uf77U
KjwtKgh+VInz8w3DvBinL729dLkf7BWhCezCxvgRR7gg3pvZLRXTeJ8oSQarYsC2eVK/2fCJTwYU
ye3kmjeCM9OtA3/4DhqN9pRb5Ydfxu2HKZhQmbX+PmWMLwlmL64x/oxbm2qkJlJrwz1dXNUcxrVK
+vYPMS3zXLd+DAq0NuGPDgRb+OgxDls5fswrFfvSt+oDk6jijUhBfy2mvt+JVlovd162D3V8Me0i
zd5aAxdlORDII2MNG/MbQ+bxlhodUWvY0RAG445fA1iSed0rj8KETGmN0zP82voY1RrEewkhFBW1
M0tVe3JxSiPNy6QXtOFc2sgG12GPnfGCyJknR+u34GzqWRWucypGLBsQIIXvZQJ7NVevjWj1h6xs
wxVyP2PbytGU6JqzwcPrZjgwwdPUurJsBgukj/l+7t4TBawSMVlsUPB2Onqi2OxjZCEAmVKdlULB
QAWAF1ZG2DTmuNOz4vc+GYOV+pz5MAuV/I3vHK6wNZFOosMC7zQ01oVrRjfNlKiWuFpTwmNVr7x9
MgAUlCGFZOYAsSZiAS4ufQut5Ct9nH+IveLZVRPzCDGAeljOCbOaoOUIMgUpIv5TCcp2qjySrDF9
WBqqfZwRARfHM8DG6lwMVXMrJh5r1iT6JdU6Nf3g8vQFfcA+whwBc4pJ3WapB9V10Fy5lHqf31fF
ra5ABry5vlVctUJ/yBVXvUZ9fLNEzdOX0Ih12IYoGRL7Qx1S/1I5mXnzPO+EDvLVT2VVXCLiov14
jUtggTg29UvLnP+uFJBJUqhFKPloO4uQtBIceV28dWVTio8EquxMOdTJte0r/b5pHbhH/FWfoNRh
c+8Yxnub2MCVVfZtRgqxrbxqQU32BilP917l6ZsuTINDmkC77sek3rTeGFwMgeH+0JFMVGKithbR
kD5SVwBM+mgg50MgNT6qjmuMhZHf3MkJnff+dajKQ6OqU1x2DHfTTo2C0bxHVCwiv9V8MYWgxMCr
LnZYjbb7/NI1Qb035aOymYU69YRuzSfycdbuVKwlhZ/jQi9TvQqZ42J3KtHRitmiLJEnVVTxjBIK
MiTloVCs6B5o+FTphfcTKcLFk2x1sZ9bMaPo42NNgltBWMJFKaMnvljlmfQbse88cvFKE12R35I4
6STdO2gXMpFJrR6aolbPzZQcDarQYtEJMslqS832wMDVg08ttRcV7pAqyfIC5vS5BCewcZwKU7zW
43H7eUxGGMQYoqoWhUmsT9RCRxeYeRjrKsNvB5MSfe+xyBqor6ByFMlKyRXjQRSOcvYJ0XIxFZ0b
wM9NrNAK2umrpdhysEVjOPePTj5469RF6TgN+CgQupSsQ2RhYdvgNda6rg3jCnAvtgmU1cPQeWUw
uLXDEBd+ySIUNne129kIH7tVkDHF5wkKcmATBVontbULErVazo8QPwdlSIKwONTyiaJ1Ks/fKLtB
8QTr9Uo4TZHVbh2j9pYzWD/YDNV6kqh3nWsPF7vRf+TBuGit2nxhYutsIxjc608khJUjKAPn4NVT
BmMBTjEZQMZ2pryH6ePIJb3EkcV8Lg3SQjLL1XbzYc0kBhs/ieyI0HquAnNVqe2hMIdwr1GmnwQP
xQES6qqoWA/ChiAqI+RR4XCBw6RVjBx5RpUl+xn/ckfYK7iFHuYjTaJhDv7GSw+VKmaKxn4uf+YN
prb7riiq83xEcFyzn+iKsKFPGlZPSqVI03OAWlW9z1NvIBO+KndlrSm7qtIfDFUOPCV9r89q7i7H
e4m9OoUoUGJQJWczZaTg+Mx8+GrhsrZnMoHuTB7OG+hZBnGAGMYZI4HBrmDON99KST2eIvK/z5+3
We/yX7as7PPF+R0tA32b2ch5PvJjmouxJVEhnJjJqiJDWjcExG70NEUVs8l2BcXu4A2MKUT58+Kb
r8AcmRPz2CmDgfEnekEWLkISgjtiFZGbmWbuImgc/5aQLXK0C8wnIeje5lN+V7cbxlP86eU75hcM
JVNhOE35Zj43b2BHXAyEs7jcFgnmn6JxtylmeEMpmGBiTrac0GbqRKml3plMsOzA5bdXEE7RsjnE
h3SkzfQMeJ4wGkcoh7nbU6YiRZkHaN1onGasWzLMxBhVBxM/YRSD5ZvpCsxtpYQE9lWyDKvI23dD
0L5krB9tSV5CmDm3mfifZv3BqxgecCt1j25lUkbqerPCU/HB7jAcpuaFEog7TY7bDMxr7Jn3qWdN
29KqoMwDY+NWKTdR1/7cqzFN22HIj3DS21Se6KGLsxLPYmmXyI79ZPbPYZ2WW4d0kbsy74fT5/RU
iuXnPVGmN9VnSmVSEH6eChNCZieatVVjlOIsPxWuuN4lm52IzMa7qEW3aoQbnufz80ZRtJAOlAq2
0DwMQUJGEKoWuoD74jmIc2XHoFJ9V/Kh2xCeDs0wGpLXeY+4ivRz7/Oc4MkLUHOnZlV9NUNQ7ppi
b41yK/yKFHlX6lq1ZcSjwnXsNsqYta9T6HqSCj0eM1F1J9122mVs1OrSjEuYC970Tc9QWMwP9C6C
A4N3Nz1dcg0LKJy9vU81z9n3ramfWrmZ9xDxpCer2HweDJFxwh6IIKIQipuY1bOhUbiEcaCynNG8
aoy/2VWfn0wnbzZ4c3cr0gAZz0yauQT4K5jX6+rzaLn2nZc35iEaHOWYFpUGtECIxJi0z1PU6zs9
rHlCSFApyEzwHR2WfQ7Q78FK3HYW062gDjxUBO9V5wDkI6FBT+O7OyO858FcvJgQ3l2mJ58yfSux
rtOU+Le+atfE4WmHnlKtXIuRVaFW3+gEiApxaZBi3APutMaGPCw3Bg30YT7EzJSrbLDxvJDz2iGL
v/mREa9dt4S1LpCHYjtLaLH84SrTwkPbtf2uY8Lz1yndJZRxboTV0kJgJ8s+aOb6rg9BBOfCbz7X
xw4ZqRhXQMYhbwzBUOvn+i4Ni+jcJUSmghypGPtZxt4zEcsPpGnffQ7o5mMeXCC1Kn+qLAjMrebq
09G0/Qgwl5mGnbDmpGNf74086c8mTtnVqvaaeOGbsA/Lpr/gAZacIDpfnDHRT0ZnLP5W4DJljNbT
pRpIWgtCFw8VOYOaAd55L3P0EZkErBshNyPJ1UtTdSX3q5Dsn7T0aWK80H5AQyueHFuqE033wcxU
/Wkqfh7lcqRkqN1wtPIfTK5wXrBt/6z5U4YxEYdUKffpqNk3VbZwaW4eUAN4D3pe+vs4g1iYedIw
soycDbyUahFXvVh5yYSEpBMyAE0NzbWWKAgprFyj0EvRpBmt9fPYoW5Zm4XZLbQ2di5OSsOXKl67
HMA0L/M5/D77nQqUQiyYPJf7AzU95pFqlMNZZ8nkK70ZU4mk2VD9bay4P/f6XvlwGFBsmQbVSyBB
9zVgGK1lBBhQOHT3flQcit7I38bUdlgvw+khdCb8Yca2WytQZcEhOvUewitUgVLAXjXwe05c6xKn
MWxMuN6EKFmRSWhQCSu7jdbQB/G36QrSkKCXHFy5mQ/nzRTWuONP3gVT2/7oNl6HrzR7pGbi3FTo
w8HLkKtyOlCH/qh4NqSS2TtDIQQjrgnSVks4/blXk4nyz00T68opxBjt2DBtIkwSt0hpf5cVA8bz
0Jkx/NaWn09eK8iPE1jbZ8GFNIg1VkUmNpdcDfm521ESCqnvtQUMMms/U2hKjYJAo5szCPa71uTT
zafjLqNbo8tw2/FtLOlLFDvXrgXX1yJ3HESE5qBe5xcs6ZRnlI29++vcYE0Xw/FbkEqC3CAYiUU+
2NW9jjPdXRhp3h4GRL2IcyIVyZfTXwKPCXOc9o8sRs3FSkmzlacr0pBR+aAIh1i91llNX3Dg3Qks
At4bE8Bo1B3/Qg1lQ/fJ7CXsn/i9rmEPsYQGEQyoAV8YR5qLOHS3mzJvnX1lyce8IwFK0l8fFL3k
aWqNzpvR+ETqogqzGFY6KdFIQT8w3DYNRs8xweFDSQvoG6jA9TK+aLYcBOmZgg0PlX2NAvZHHj8G
TSM+GDDC8UyDCnZwYa2sBhAa55ziWNKirUj46p+YbkoNoSs+pu4V8xT/h9AcZCtF/dVL6boTJpnI
nOLpqhNavAoM2tmB6cqGu8g9epMltg1OjHums8MecxZlS5joAEnZKjeRR9ADrZjD8GNIrnZHdxfU
o1zNtCvTaww+g1p9rXTBVDtuPtyI7EwscoI7A6N4+HTiI03KZ+IAnFc19EDEmAQ/hk4jlpnnBhfQ
M1gSFK9HGwe9PYJrsbW7U5Yr3kGJoASOY2Ec5z3KcP3oExq0mff+Ohf+es6PTWsPmEkO7pDtOhCs
rRlZw3kcbOJsJi19CphwQwbw4u+YrzMoGXCBnDCX8eNBe6fpHe6EMuT3pW7dR+jxlnDKuns9YiCu
26hZuGncPXi5v8VexCFDGpP4MXCD+xLB8WiiiHfqZtgDdWEwbFOn9pBbuP5V1EIojZrC9W9qyaWL
O0P6Ofej6+mVULl++e0//us/vw//2//IL3ky0mX+lrXpBYyuqX//Yupffis+T+9+cGjiI4lM2LEN
0xAEoRgGr39/u4W4P//+RftfJgbJldWhwzLsBlsAJRmuOHgSXUDM+DfdMk4u0PwfQpAP1Ir6u+UQ
tOGafvFo9jQnTkH4VFD2zTLtMg5DO3vsqgAnIjOtvzMUWLZDmSyD1i9OFgNowqxaUI5Ete9zZZJm
3E39VpdIN+u8ZIE1EEOBSPULXTZ4OPY0b3kucFP1vQ9oiZchjCJGw349QTzDZttBP/8pIY+g78HV
/vMQg3r9MEDR+XzVtGvEm7NiOc17fOglQ2umaXUhlv0w7e7m7/U/fvli6/mL/k78CWxxoIpfD//r
FJKGVud/NP8p/9k/3/Yv79p85Oe39KP+t296zFP+/69v+eXH8l//+emWb83bLweE3YbNeG0/qvH2
UbdJ8+cFIt/5//vibx/zT3kci4/fv6BNzhr50/wwz778fEleUIik/3YByp//80X5O/7+5cqJ6r+9
/wMzQ65F7R+WcAz4PZZjm19+6z/ms+o/EH84pqoJR7N1RzhffstwjQ9+/yKsf2gOHsQu0w5dmJrL
P6rzdn7J+IeB64NOmohlAPG44sufv/PPm+Lzj/U/3ySa+8tNYuu24fJf4X+GDdfKMMWvN4kgiKC1
XI+atqXSCZGfy7iXyn2L1UpfDI2/1zrlq3ERDR2W3XJh+1y6pPWqK7r2BCwIM0rkMsmQPRsettUI
Ty5/+x7/hxtZyBv1rxuZz4jNBfImcrMNC48S+18+YxEh4poKL1+OCUk8ZIO6UcoQxwKkN5eMb9ZA
3UtUAqQ9DkuHCgS8YFdEzyIn6RyQdMoVdC3mwqrilxH7M+gb28FQvkkTjNBOG5Iqgv/HZ9bkZ/r1
M6um5ViGpeomX7ImH05/e/jEmH4hajKqpTMqj+MItTz4IwrOcAIphlh7CZM8hxK7ScnyRnsEbz5d
/vvvjcvnv30EQCG8uTSNOlFwDf39I6Af6ggeARQqNYxXFesx0pzHumvxww28x4oRGvxOAnX//X9V
M9RfH7zz38vUdF01bKQcQlflB/vb7z5lw9AYeF0vTaesHp2iOZJj6H9r9FKVVDrrYtAE0Q9E2QJb
vngBL4EQIg+/6BGhygs3xGsnIvOjM4HEtrReENKs6UwjRrch9mGa7Kakw4qjP+g1/uiOeYzC/qyQ
XxON2bI1pxsh1xdlZKRlhmfLZUkLzW+FWjDtxnqmxsQLd0BnqGi9FmoqLX70reei+7CeGmi90+Ag
7IAJm68Cm5qV+J6WcUGhYKdPpErd7oSZryZrgJsG8TnPoezUzOOzjQUZ3FOmUz3oR/CY3QSAjt0s
/kZYYv1RhxOSSP++EONZQ8aFTcc0qpu4gLZIxIiXBRuNBOySmEzlwa+D2+CS6OkZB91nao+iJAlx
+U/6K6ksGMvfl263heAIpavHzxFcTytzrHGmHZ5KK30KcDLMHifizwhnW0UVC/0Q+pDmdaC0+kGt
hoewSfGFs3Z2431rtXpHuMOixV9fIcQQKunGSZ2lLYZDqto7ZrnYiMWLRgR7vIDOcLnOfmoulbAA
mwYfKcd3siO3uSA8Pqp7aRvkJcu6RPro75U8cEB0ACeQbzcBJMheRnYkq0jB9qiDZBkNNLWAoppL
7BtmRuZrUruLrvLOdZas+7Bd1a7YWLZ+M9Vp4SbiLlcbuKrjNkTr1zG8dbX/w9yZLceNbFn2V/oH
UAbH4AAeO+aRDJJBiYoXGCWSmOcZX18LzGttYjCNtOp+6ZeyW6lUBgLhcBw/Z++1bzVabCV8M2dt
Be2WrN21CIbHhHwLUkN+wuNb936LVjY/1h1BLaF10mkBLAyoWuhtCa2n0XfT9tVjbHAEJ0b4j6eF
a7ssLz5QixU2YI2+PFk23XjXJWhOiAqi4Yiiekd08ITOqh/wriSIAapcubE10N0CtMPUJ0/J2+EL
SsKOZ74Uj2rt3DAbf6z4b5HGhCwAfVfl3RqDvI+oVko7J4aZu9wRpG2NFPqpvtADsLGjGRwtyb0y
5FExL5whlxkmdESwR3Soj/iWusRZ6N54woKDkNQecSCPiAyK8jWu4HmR6VdVP+xw2INzg4LabWT9
pjAL8D17bZZor5mYJVaz1AN7k5u6swQYT4Jzw/i1MY14ltbZwZXWmYbxs2dq9JFG25zrRKang52t
mHnP7Gaczmxr6TS7hrmYLZj3mN2dUjlLM/LWnqMuugLBuTiYcbCBprQN4KcJJTpV5tnUi5UdjRu7
slf1hEMr+h3nho0k4M3X/GWjI/wwCUPEE4ozuidhr1kCSVvoxDZNLwUsHNtq4NGLmzvMsvdNP6DN
i9F/dPsCo7wajhsuYc6JhqPNKbYQZt+UWXBgcDvLFW2DkHdem5R4BP8Msts61RTF5awKh7yOUS4Y
3CG7GLYUlnszUDfT75uQSsaMbRsEPwXhZKwzamUGC6N1E6KNK+t2J418lg/ZTy+ma9tL69atU+wd
0TyXP2r7xcjkAh/RtkpIjDGJt/EJIOE3GoS7iujWxplSEOZUMgVPbqo1kttVLaOFHfZ3bt9vFSgc
NQcHy1qKDLV21yxpUWD619k8TgROojgzVnh4FjWSLQwiWc2glPwrx71n070v0vgtRhQyb3TjpbOz
O1FT80YhYZDAOFd6wurzTPuna5QPeq3fqbWgN5FV9qLzoldkEfyODivOI5esGhtlnk49N4fRfRDl
9CSmqK1UPYx2v+NEvQ2TYGPl5pOf+AtiEywGIWTs5qby3Hrug5tWgJVAR+uEMS1MT7GAmGGd69M3
S0RA4xMd7tOtXRp/JLKN3qB5Efi3w0haW+klsI/V9EHIVdYb68iLH4TiLAXp3WFCprROE8jw7kQa
I0UjfjOI1RlpNT8DjN95DcnbqjALNnMvTH9U8ExnSh3fAFmfebS5OlHd6VG/j2jlYYTBvKQ3T1go
2Pi9jR12l8JaBA37QQF+g+QT6oA8CraDU+260a6X2shRlyGsOlcRcZASqF9KpBSFdw71BXIJNLxP
UEx2ajuos56T/qzj7tVxZc21ot5E0s+XHvZodOLm/P3RU3T1pxKX/IiIPitMEUCz0kNsHOpEnFsr
eHOT+JJpTjIPs21fE7BUZj+sKr/oI0zqLn1Ik+ipsJjBtibsbBUdY9vAHISHEVPz5QnfW/uF/78A
w0Bsy4AgavAkAVH8N8ywU2eYlS/DmFzsNr6U0TPiM4yChKNpCd8hnNSGkeGi3jCDW8WB6Jay5fqx
uVFUEC2Gc4Yp8uYWIcChEo90kDIyJnFFtt1pCHZt4b9ZRUFhTa5zRDfKVYI39DtgUIlwpJsZLUj6
82cJQcBZtA9ETJOzg4jMD6POrDy9pBZhjTX3OMluKhpvcfbGNLdDsTOf7lSqI5Gc6JBeX3NvLZZ1
nNBLD1N7RgYxajozxkYozfn7bWnLSRCmu8tWI9omG5ZNNiXcB9o6p0G4lCHOkDETC2HyLYO0f6TE
uI2rsYRNq/zQCuKIUAT/5On5XfROxfiVAtVMC8Kgo59CQblQNcO9bMM/Vm3A7pvULmYbrTQzQSCf
/iFDdkKbBG/S5z9Vk5czMy02Z4E1et7ioQHJRFGfjUc71KJFF/B7SmQmM2Y54Jq0eIRkVFB/QWAi
Gduv0nbK1jtZKd950swIann8/MQjyeySDsD6DYfERc1+EYFy8CL+GCOiw6AreJvu3wTAmElnfEzt
9FeVIEPvhE62m7V2rX5Tyege1MKLExjRPHGTS4oit7Sdbsb86uRb/VODFcHstY3u9E+p52qLypAv
Rt6ekLlucWGhlffPqsEPSF2ysgiixE2Dc9l9K3o9JvopuSSJ8xDw7HhM8iAVJRdn4I7Yvc1BQbkj
8uQtb0RMKAs++KZ41AG58+ChVkcrCSjvkIURRZCDSTy9oaFPAkHKbLl1ycRjs5NluW2Z5RtMkFD5
cBppEFt2HCgW5J+BcCTXA03/jFYJhMQET/E4dL/NEZdtTtQ6ZHbgUGrGYow00upJySRmnMqsRXFk
BjuDt4upB89dLqNZ55LhZHAFuTapMPN7q+uehfEIWent/fkMW/c8ajS4u2xPb7CFQGS0c0/qG6KB
aHFMh4r32xA03Iv31dzSWO699N4f04MPiHCG3pk4E6Fv8x60D+E1nYjekNOdDNKsrKzb9+ZAjirz
CJYSkuu+nSUSl890jKi7F0s66aIoC6o6PCWtddeHYL5ETWsHjFCrCh4uooZth3VtiQ1PJTsKjqxF
7jA7CrJqLZtiDzJvqSrtNGqivCeB7yxMeNi8vmQMxlsrQ8gMbW7DX4uWZca69uoYEqqt3zuVkbEp
qXx5zXujobnoamNmt7R4yyw5uaAB5+Ao5ZxDwW4Uc4z22lJTYcJIGPtkd04nwvitsu3fWWyzg7M2
xunxcStSuNFYOQKel6RAR6bQUt5zY4mxTphG2ksj806ijR9JnzXJ8gba4VjOKRhB+Kc8iLMGhj13
6EEMLZzXFth5puLpAKh2cqaNeEogrwgHYh52tlr+pA4zZOEBSPHpMUZXuRuG8nfRQQjVhUnYO7pt
V5BvjTvg7IL7nCdVdFEZ2s3UkAhqW8XQYSdvHqe9mR1yTqmXLVG0mjRjiuUeY9IwLX5MjFat3sQW
swnkBLPMJyZIhyK41PKQXpvFs6RwsdaJzG91VvLiDX3lT2b0x7ZlNqfsDLqUwnVf1Tx4y2z/zROd
N5McgPqJZIOpniUu+pjKFSoOkrZaDOdxyLuFMDTqCoQLMf80HeRZC+Wpp8qKZHJSBa+QiHHCbGoT
cscvihIcyOe61L11zvrklE4ev+n0oGr9c4teypleTQhSuAOG8ViVzU0H2wDeMm5yXjS1Ep+UhPeK
np/U8Lemc+rmsYlz/jF+4xnCOWzf3TK25FnFLT8zhvRiSCKFRbTtSseeRextCfwA4h3alxKGE9j6
5BIKHotk8gtlBDclnAiWSRy8VaVzbqGfqjXKCd87aqTKMmqYzgLFQYm5SpOl4lbhhQdfJZmJu6vF
5jlxSUIsgh/v6wNNADeObZ0+0ibX/Euv0CMQMnybHk7Kt0tRuLfTw+rqvFCt8jH3qps8tM9aEB8Q
U4Ds52/rTvAAvauS4WX6lWonhqsTXxAX42qmX1iKY+D8RqG9Ev4/N9irua7KPk+7A8Lgc0Tw9rTz
o6JEDAd3v1Ax2/a/gywPya1l949y7n4WFMvQ53b5pIdON6caqlsn8e/e77CpUR+INtmmarFJhorX
c/SsscEtMIhfAhd0QDduoPI/vm+3738HM8qtCdjufa0TM3zotfgUcX/1lFszPT8Gv6HN3lA2Chg6
XsiizU6xmp1o/eBomDawivUUZZcSU8Bs+l3I7emxK9EWKG6kL38zA+cP4vSCMRSGI/9WWlxS+gQ6
woFGz8G8NzmEccK2uxRIPxIvApOOIFePmts8J8kD1RMKZXuKzitBEpUVx2qYymw/z47uyUVcQ8Qw
3AVwrJ95NP70NZXBC9/g/avEUMK6YpOa4c6K6KJNKw/YfjVzHOMFLnXBsmhZwsX4ZGrm72DkRTFt
H+87BVj3S2PSOdKNHSRN7tSLGg8X4k62hiAka9RPJeNYmHz8K9Q9AeXX+wPRmew105OZpcnvCsKW
CZqBQcABLQGRvZrY2JMaliN7SnKvMmzKUYehu/ITZ14RGsd+y/fCrt0nIHBaMTezZBky/2d8OTMs
Oe+sej/KFM92QnRxNebHLtDfRJE8tIq2JE3sNR3Gs+7LZd0wCnfEUtC0qAHpBTxtZUYhmRen0PHe
eD+cBGWRGLQl/QXA6NpqekWDEbygNz9MtaJmK0sDFSm41GRJi+C9wsVA9jaKdmcm++n5fy+Mgumt
GfhcX/Eja71zotar2HRwyhB3zbK+63sK7Iq5aS4hopM0T7kNyjLVW/YAahufvTIhPwCinE1SeQig
L3wzZTlnEHRHKMDFTLw32ijzTsYHNYzecC3cBttpsYbkkZCmyS8XXyoiMEDITD+HxTMw0BeexTdN
0wCH0J4BySQLr+VoUlZ/3GhESiySrR8EBGP0T4kmlkjsnzuTnStu5obLO3oFlOXZHsGmYMjxQWm0
8Qjllniy6jLtqRk//8jl6KV6crEyvO8ZauGeFVV5zbnF07MxPbXQ9rSlV/G3e/o6rAC3r26tKeev
/Omy3MokOTSBc54el9Rp9mB/7qbNJR31jYR/PXv/L5MaeJp2PXAUlzbgJReZG5o3hgJXML1EylGN
8k2vtNhHlB/v69txFZJ5ymSWZBAa/WYTBsQ2qQ6pix4b8vQLYgI5vBejWTr8iQfSpHjAp/vvs0wm
S2uWmJc+F9ABquHWhC82g9y6HPLyt+my1gV4kdkN4TCvik6J6Hur9+c9GBSNbT2bk1rTcZQnMY5f
K0rjxVBoBF6oxAX1YBlETAiLAJIocdXP4loeRIbRjX93uh99Fb2ZpcUUrF50qrsciKDvfP8NDcCl
mXolpMM9uE1z997lBbnPq6QDhpm1j9MNel8g09uk9366cV8smKEPc9kXL23Hq7SxuQd9zeM0AOYN
Ut75julDwxhxAMVZt6hbAR7YqSSwF1aV6uQPRIXfGR6ri4ntJAtBadol/jPn7WjLjsLwCyVTnPZL
vFvxOh4JEi4yonAzG5RgHwNAkgneC6aH+0xH69/6EkQQFGKCKn6USQucL+I6ckVZ+hXXaHZ1vBYR
lOro0CocmiDNORS7ybBUeBfgohh/RDpvwdoHGUwEHsRL1KYW/sf1UMLPmd72ZLfW7KGdv5h27TrC
4D/QCpw5uRNsSGRmbOjHz3mkcNY1nXwuCxhxdc+bSWvkPHAxZeAUvSvMeoorxqZRYl92a5pzv8JC
Fjvcbyjyigb/UNeVxIBGwb4ws2I+peb2hQV5pygeTa8v//ih9QvHt3TT/kktgXgxkxbnykmUedSe
NHIt70ibiVc29cExoQ280TPku2pQkXDWpa/vsqXESiSCgeoFb4Lxj4iplwetjL3j+z8pbHOvdqZY
tBZJVdD36UV804Wfmvsf5w9UCLbUdRr/lkXcw8cevKvYVlCh/VtMndm4BUGQmUi23ZXqE4iNuZ6d
nnf7TqrhqsRJZRm/Gr9YK52GakrdvF/N/2hk+O9zvg/Tw/+3qeL/hyNDTeVn+T8z608jw4fn5iX4
X/+7fP4dPP89OXz/a/+ZHJr/xchLOjY8PFuopsEM8p/poc4c0DGFpZrkiUhhTZO9/0wPde2/BMBg
qRIGptr8OQOY/0wPhfwvMphhGkjTtgFhWNb/ZHqoX60yzdKZbkkmo0IahqrK60kPsrrI6BSSpR3z
Iolm2reAYfcDPit45obcQCWb6gzan60f+JNGKydCWKtv7BJyQTgqL16H5CKstXCZmxrMBWVt+UF1
GjwDon5WrcbRMZ5VDSQcMc/Vug9q/6A69P87KyHEcUDfyYDlGMaNeuTs8TsyIUEgZeiX9Kkz2K3+
rV2Y3TfzPU18fL7ev7nJeM/BkqiiY5z+/K8ZV4ZBP8NGms6NDtLs0IAubEG3nQZkf6sy93BrpqAw
gbIckiTMFm7oyqUl0onAN82dvOe0UuMtjeBwTcRqiYWmLfHaMXkqPGcAPEVupTmU+78W2OmfDeBv
UcT0g/y1LUyXbVkYzFVTMEtF3/DxsmPKelyOwAALYziSgiZ2aZBs4W6Qkxu5AvAZBSX6puCbqSDL
9OpzDUaRjHFNyQhcalfbUY2alkyjgAPUoOMdRhMnIpvIXEtvjmG3qUNz+fUXlf/ygbqpqphjJU/C
9QdGJEC3FoLEeZHT72yVhVbc+aJpZsQept/cVPH525mGYIrOtFM60roeeJq9HZpVaKe8inp/pyZD
dqQYuXMFtmMjwiitpU47a6NMfTQMZTllNut1Kw+YDZ8mfsMt9RcOChIyEIZw5CCt8pv1+vl3tyxD
Z/uALWBKbZIa/L1cdRIiJZkWKX5GouSkUsi9TLIdnZ5+nuhgXDOgkcylw9uvf4ZrfQELDlWBRvFv
MxKWun31wW2uYm0oeE4mTZbR/3S6ND3XepOcLVwZvt4YJ2H/8nLFeHCE89O1bGNmjtBDamSh98Uw
+YFMiCLv/2/TqvG9bomzV82/uc7PP6HNW5JNE+gOb0159WCAI3J8Shd0uGOkIptJsgNPxqtDTMGC
uopY2AH1XjPR6pJ1EOvpXQPKb1lWItoL4jZWSeaK+/o1N7MzUD/7m/e5dqXT0CwCEwyhaXw7mwxj
fVrvf+03AJl6dCI0ZqH37LWOIlqLc2ebWb62rIwUsBFP19pjwLXkC7xmYMnPrgq2TCFeRnaiujGm
/0NsgEVjpkzIi6asEmnTb5NOx1OdR9B1StpOZE0t2y5ZFWIY/tByp/ufRNbKwCbAGYmWXUWq2Dd3
/0oxMH07w0HhwSIxVYu3ycdvl0k1d+Skgm6nyV//0Cle9RK53cKDMusRPoEZsnptNPqBfnQJzORH
WrjKOcSV9/WV6P9yJSasbBYq8jFLu943tDzIk0DY9Nh73huOsxtr1SF2Wz2zbfpzvdHTtZkpRHGY
9SF0aBhV2OOIVDqMobJyfSNfu5EecYi11gMynqeu7gikjNsbYwxXhhzxJQ467Lu0Gnd5F7anHorR
qvIUCP2U8ImODdJGWeBE4UDzLkH7ICJvGxvaNzf9/at8eBfQbuP1Bara0RwLfdLHmz5UaqjpipnQ
np2Y9SywLS3+jSu9ERetqzwoVfdaOwUk3xwxb8Ahv2Mssn1PWrRRoM3hplnbEsMqWQmDJtybKYFk
oOa9R9L03fXKK0nNtEhQ01j0IaaCg/rl4/UGrg7UwO7ov/bjXeaQSS6i9l5UhIlEQU7mWwvutEgA
lAx9fXbyyN0zjxFrLcWRqI5PgODlr6xpnZVmSSjAgXgu9cB/EK5ZrDgbrYLAtzYV+nDORVKZAzI1
F0ls5McKy/cspnq+tbzyNrdCMABxbe2rsM+3SU3UXqarwTxu+QV7S03QedrjPsQvtLRT6EJl6ZP9
U6Td2TPQ+HsGClZJOuuc/lSNGMJnEBrAUk1bN1mB2izXviZ/tEAHDk3V/oHFhz/Pz8272rFfclUJ
HnybEOk0crYpX/3B7ga0EN0D/hG5hYrzzUoRn8o8U50KSdOZNnFeH1dv7wrEvqkGHPts8ArbZJxM
nJeAooVYt/Z3G3NMgkCXIOSGWkZVRFE06Ldqjm42CV5xhJv32DD17dfP6ruG6q8FjA7IFCq7ttCk
5MKcq11jqGSj9kQVEk1YOPM+48MbHb5qrBMNzhC2XGuC6V02mJtxHI6TSSrpxtc2YIYZNO3vry/n
6hU7XQ31FCWHJshQMq+vJnfC2tcayNxJLuwVWCVUyT4to5KgNnU7RMqfppX57usPFdOt/3APJMc7
3gqm5jiqTgXy8aEwbQiRuaP4nFiFd+eObb8E+OsvtQk1oyvtc9Zp4cbn5L4tUm/vTP/CN5dwVQpz
+uASpgtgO2Fruq4tZOKxUsE9zoNnkkqOWFdUgmoKHQOL0x76PF0KSWRWa3lnS0OwhHvgu/LyaoFy
CTrAYEMVaH2pya/fH5Vp4TTFcTrXle7F1dk5nax5iTUe86+/7NVrePogEyEi5hLDpKAyrp4EfwhE
zkzKm3tWiBsl+tGo2FtIjp2VdTMvVIeypvrDTO/m68/9ly8opZCqyXmeHjCizw+v/05FcMlehhfB
zWFOT98QwXq4cKb/9c1H/ct3tGEf0z/QKN8oOj5+VkxLPax06c9z3RvmeEj6k9mZeOO9n2rSPhm4
+Y5FFRobLw6AZJuufZNpLVzJKcq20fAs63782yejassIuL/zZoXtHGQelEekd/6CDBJrgwduciu2
zkExkrVTBg5km0C/I4o4WldGuMsg6ng2vbaOEhAOLqaOclOn+G29stN3QeHZN2ESLXNMWei7yXbF
BDDrKh3AiK9H9P7VeZ55+jaqc21mE0Kzj5LmBNhxmPdACO4Kna0Yfp7LYFAZCVMp4qdKGkgvfLNd
aXb0B+qRSiQ4ihNMv+M3v+hVwclKIupTGibPrKFyxL9aSWnd2nlYBeTZjQ5+5qq/s8gRp+P8I7Gb
cOmoRAd888N+2ioMViwFrsFviu736ncNxtjvU58iRhTto9V0j23SPKr8768/5vPyMWgrTNWcANFl
X3+xEBtJnvqlN4f9wzlHGGdPgjFN8YrOandpeMxrq+wGvU32zRf8tANzS23LMS00t6j+9esv2JBa
1Ea2R3fSXhJc3cx8hJI3EG6Q+ziairGQqLPa/m4DvKoZp59SamjgeD86GkfWq88dAdpHpSb4xgPp
mL6Fak8yZcRplSeEi/dylloO+dy4DzapD2AnKJ12Vfd4ZCk3xbL3q9PXv4H4l1vBO5GXkG2zwJB2
f3yG2zRSXMZaHrOEFJwOuIaitMudqgxoaKV9P4QBYxu1iI8+MizmEWa7GD0cD5hvzXXgKiAR4QAH
nXU3oFjfRckwzmw8YZuvL/STtpt7hzFZs+kd6TSmrldLovWdXSg6YTSmjMjUBlTp2VCRlGRWDrp6
IwIo3XkdeWQDqdDszKTfsP0VyEXdP0sfw9Oc9uXkp2n22P4zMHNadghGi1OawqB69JiCBaLhX5XO
ES6l900V8vk55jaj9Raqjkf/k8skSeK8caxCQVo5PIqx3RKbTLdb1o/8NcRWxjf7xuc3gURQzjnJ
4PRAG+9qsYmQJIbWHwi4G/v3p9jmSf6/eYqxF6ANmHoFtkrh/XEB1TnScGk2xJCRIIzQq/kJWLVA
FVGmxwqUkaWkoJztaK9aSfTdG+jTRiVpGhjcVb7f50K/qzGZ64K2Gm+Z3bRRJWqw+/4rfv7lWHMG
7XFBJ8ziBPTxK8Ibw95bEPpojZ6+q8uN4tCRyNwTg9V0H/r1y9dr/fMvR0ee89bUmaWatq9uqekr
+NJrB1zDWCKrytUpJRp5xfffbCp8PxaFbMC2LRFUGMhYrj+pthIs+iG5SvQpEPaV7T/loGINt77f
Gauvv9e/fBoMn6lLjX+EntvVXpN0WTGQgUx0uDl0pyaBnUOLze8LexXbVfvN4tA+77b0gITQdOpd
djZjus1/dUI4IgaB4dd478B9xEQeoydDVyLzMESoZEALnoy0bgp5tFP7+KYP4t+xVG9k5ZaHSsvo
GljprRUCIGf8Qr6gflBrEm8dcHFM/hegJpMVuRvyPquRWHx9rz6/HLlievkOTVDMPdeeDHeoUtca
TO5VHZNGDoqb3Wls4dn0AA39AOOt1xOzp+v3sbS+LdX/7d5BxeCkQrfS/LR56MU4gJVns2rDhmia
Qf3zXrThSejmIXzqXMFooJbag0qI4MT+5Yk3ot95U+uIKlr7m9/y08qhJyyEZdDPUrXPTbcoCZ2h
kw5cj6y54WYEJIDTuHesveW34Ten2E+vRA4nhsSCpWmsUdO4WqbKGJWtwaeBJRtPNBNqXjk/8sRb
6dEDDG4TUbb93Q2/HhPoNFaQJjg2QxdKImqDj4u1yUM0gWUEPbqCEJd1QAj51uHByQaM3CoTz3Ck
A2M3if9Hq5CEheSy+bbzxIQTl2ubVfsgPQ+SWYg2enc24JrGDVZ578tj0hdobsb8uxmB+HSg46KZ
K7EFvy/V60NO3+iVLb0CA4yfFzPb6O56J6k3up6pc6cu/IUEhU4wb2NS8SSoYB8igQjm6yfl027J
RTiajS2OlyrHkavdUg1DmzOCTknvghQL3f4OhVuBx90Ov6lBrqdY04/Eh+mOwSJU9U+FscuZPgsn
N+/Y+M22eetruqmeXI8aM5gxMZVFz6ZzX0fdawvwYZ7QwNmFFpRSp6qPVd02tHkid66NNfjDBH32
e5xgLrS9xw91YmtBZ5egQ0bj9w9QWCh5gwNjyBZpmt/KSFNvYLOpGJDlL8NPVYCQUfqA4tBZcU4T
6HzQLn59g8XU3/vwlmBZMrGwOREwvoB98HFtDvVY5kbQTWuzNlbU8kQKwA3pOfveSk9s+zwRuILT
YeEKGpIccP0TVAWCaOLoThuCU147x6+vSXuvla8vajo2OBYHbSrCqweGSF5CR3w2yKbEmZDmNtl0
8mI3xrgu7RrRajre0P728AOh66AlKw75ihq2OWGuvTN0xGMexGFszEg7QIbes98SlV1FKB6VVRu6
P1tZJqgjMmLGVVHDjtbTWzppxMRK53c0DNod3RRfo24MsPVukorELoW0OwLB3Keg87TfrNpuAyMY
BG/9QPZqc98rynPN+H9R4dZi1OHPu5xiP/eUblGaBcJZ6qWbokckabdMOHg5Q/FpHSA7iKLTQqj7
WCFWqR2cnTK6xtIEMUI8Wqavg5bjL7nAj5ZyjK062ZYOMtuO+dYkXfrl6m18A0Ve24SWe8z9mkgw
SznBSY1ofDrtguTzZKnxCGkuaRsY9g563oa72lZvpZKXL1hwuv3oyHHnIGnfJ7m/NqoQ8R9o9LZT
nhohgru2KIK7sfferPjQhtm4iyGAriJUOzNMkNEttDxM5IjsVjUhfHNTD+2tauY/yXA0dkmfERML
Ym9ntxCLS3CyC6mX5UGI5hHqqXqGk4YNIIvNBXzB4dGvgHEMjXZXp/XrO6YMw1y303KFx0u3/Fmj
Gd7ONxVzFzoR1AFdkOtNt+Kk6Rnq9TR7Sbw622ZFhViUBtQNiXkHvaj2mlUaM4t47WNsZtGBTThf
6rF2TONYOScpPLsxQbsPjd7Ok5OdWji3QIatXN11D04ub0YBSYKWwyryNNwXoiCcYvDsI+TOc1hm
wwZKx2tTh3JLMBlHFpoYPRO+WTORxEJPYvzQzduuMQZE2U1x8QagxfWwb9XypMBVBobY6es8NuWm
8jkLqW3rbzW9bxcZnS96w/DiEvLNlCJADe9nrFRgBvu8QEo8jDlGfaxDrge+1IIsvG9HHclPYwtw
NOEv3Rn6lYVecV/GBKApKhFgTVT8SEsMcbx3QlKfjnaJslV4TbmBQM6ZTwDjQwIb3UZxdTFJI711
IvkmTT+7q6sumKckq07jvDxV36wkcI6Ytn4acm81rXtIa1EdfdE/WDBR11WTWVsEWptWtYaHESYc
XB53zjHNhcdtExvglxfFd+JdkhfazCuOerA3xrJFae21p6SEu1HE0BVG2yG/1hTRSXUISas65bs+
36fKxLGZMtBZZmTKCeH6FVhRuBIfYDkzF328B+RxopyLJd6gYMZlfPcK+tzK5vOmc8Fk6lYZzk/X
81dR63ZjrkqNoraaeCPQEuhyEbvX4jrYOJFqLREF4Czj5X8DPQ5fWcR6NIMfrYlvI1XS56/34U9H
Iy6HGhWBiMFmTM308XJskHcICHj5EsY42TghpKhVDCcYqV4R2dnWitSnrz/yujxjs6XhKDR2oKl5
dD3gzEpi9yyXUMg8J0HJcFHxh1qr7yg9jDWgiibXenAR/ePXH3v9Q/OxVIWM7Zk6Iou4VrCEthKM
Zs3HjgmursRmw5/qcZuu+X3a3n/9YZ+69Xyao2oOA2aqDcadVzWoGwdaU/kqjo8UdpiDiv4QTGFP
0IQJH7dVnH19LdYZVsmlptOaVAScpa8v4vq3na5Bl3TrJzEGDbOpLPhrqRllBGFSB8P7/tqHdekv
dUivhi8UFPpUAm2E5fbrz/xUUr5/KItbSqoVWnRXCyoIsxooISVlq9BcdUPkpFnYLe2s7UhsgZpi
RivV03War16CMD3fpRBRHr65iuuacroKRrssXRpOn8/F/ZB5uWk3fHU5hsvBKrHTcjJBcVMyNi+j
deIo5U2Xtckhxsa0CkGqHX238We88R86KGmrscHPCLldfnMwvJ6x8TnsNwwvpn6EoCF8Ve9iI3bt
IUN5/H5mL3O7OckOi2PZnCEFHVUnKvaGSF6qBChegM+iKrcj8yQfKeZPMs9G9O1Kd/f1Hbs+rr5f
FIqIiTihMVu5Wq+KUopQKYiNpM3gH90GncFoqsNjRM7qJrJwdhPUtKDEvO2cRv/mdHhdn04fTk1O
d8aYumvXfYUIbnuAZwcvDYB46mdOZ17mGN/ceEO+a7X+rjn5iVUEc9x/jhuIo66eiKq0oURkIx+U
6mw9Yb7LLOdeWngVIvJN1Fc9Qk8aY4I7Onr66sekkMWe9ov+2B9krc9O1eAXM+TKGsYFbIUnnYTR
TYUwvuxcjCDY4VO31W9KZVf645sXZ+nUgy9WTkGgUsDZE28uuYQ5kGnwxqm19SZ/g2dmU46J+gj/
5ZUjNOWr6zuLyBFEB/YuSb0aTFcjX+IIh6DuImi2eeiX8VgAKCvcIz/rDHbzC2jiitjq11BTEwzd
bjlnhPlHRHW4FqNY1JMr00/To0sCtpLm7Q4b6JMbuM3GaPK9KodftTp6h9Jv1/DZ6M+ivNOlN8UP
FauMfuRBJuM+i6tdiw5qX4PEKzOEReSCDOyr8qYxS0gCT7lqwHGBvQ5yaluGBnIKsD9rBrU37JbL
uCpIPbXJUDPje9nRUFL1MMIg625GYW/aYoxXLUzSWd0CwtRRzm3y3l7WrKEbwwkxdFvbuu3sFVqs
mhDT4gFQ/hl7vjrfOND654YiAA0O57RxVvVok0ZkZcssMvT1gAdMFt59VeovcrSzWeFUN1qVP/ah
szSCwdloyY2JD8FQmTGOrTUvVWjomYAeWYESmY2Ahedua4l5jX0BiB5ZJA2eBrg8a0hPyyRhdheD
FDSPfvfDB6aHzcDmL8PSRsVIbSxzdWEZyA4c2EIYN6L1OAbZzDd8EimKctOr9PN836ZwFDjx68p9
iMmBRhdQBiCEER7oBmSqPJHLtHbX2DdwiGlxuRxxBWFKisN13STPdRI+TZ34VZp66zjwcE5oFnyE
Tm9nYa84B4hFbxws0Eun2X8zdl5LkiJbun4izNDiNrQWKSvzBqvqrkYrx5FPPx9E7c7aNcfGzg0W
4AKHiAD3tX7x0bYD/lRGW6yNoPrwCv8dM4NsC1J1OaCSukBgKbw0405W3Yfum/WpxjpbaLDhRnxe
gBLcHfc7nI92x0QCnYpkYWmTcbnq/wN4fCP5363Gih9k1Zf+qvVgsdoWi4o6IGSJ5wlKoehtqEWz
sNoWD8xU9LsI3aiVNXaT1D1axPk1iaN66wCSWMlIe1djEjwFKlp66+AnNenF5uDtFANazaDtxiJE
lwTn+OVolSDMDaSqrAabH7N6Hmx1OwUKFuhCIuBRIF3BhfI3fElZKHbEM7E1fVaS9g6Z8Wp3TOIL
/raRhLfuh4q/Nkx8+/Q1FxNxk1e+mk9OaPIQsZiTibUa0dmamEVbOykhboEWERqCmlb4CjqHvFzU
K8sfZqdXKyX386Ue5RAopHJJYhgrrqX81J3kVRExqnD8k12RhE9D3t+csv7pI/T9jJD9Z8dzLGXl
+i3I8X2Dp6noA3rVuE1ExSjwnbYE7nMoDw5VV64gHcD/ddJk2xXMuhtQAiGWVqX8GVepA1Qp7FeJ
rw+rJvxoKzjrdoHaPilU1G2abS1sZWuPPcloC+nmGh/Hdah4Pyfbm7Vi+OLuDM23aij/CmHEQfTC
NVK0WnZGYSRLVNzBMdLbwR6q4EDidaURHiHFC3/QwfANcI27sJJGPWjN1SZ/uBwaYe27DodVTOYW
0HbbhdlBK3UzI9jjcacu7UL5JsrUXmKQ4u+TcERWZ9ZqDd9iK8RPuYbJ3dqkT9riWcNPZtHYKDLH
ubGEzdksCM3qC2uYFI5YzGxU/1jwWNkIhxVm0cBHEv1LjRhuoMfdkqgIjNpG5T3cbqpWfW9TsDd1
31in0U4sXBBkx4PCaw8Djnweul8/uqC8QB/YYUlv/+B1fgpr13+zeGytsth9tzJl5zM1U320kyH0
+KtisJ1DMlQvUYqUbdvjoBLhRIYZla1+JGMULNBRAbWUVt3JCLJFWWvYc4cjrDiYsfuAgP1ykD6e
8g7q37C3mFa7yLVWIUAqBKSrgzFtKrOsEHXxIkzQ0D2pTKd8EiWrcCMKXuZNICxWAoFjHfvEu4ja
TyKmS/o/qd/4V1/3CDmEwXHey8AEXPGs4I8+iGRvhwr6/qbRnbM2IKjMnmmhu1GHyqhs0FnEJc5w
d1FU9/zjkFnPUp6YptqkOxdTp3cvL9pF46rROR714L3Ix82YY+o9ks/A9hWXpaz9u67zcmdIpHe1
aTN/6uwaEcnWQ8g9sHtsWbGf3HyVBGHQn+Y687FHRezuxy05hrffjn3VmfuGqEyPUorLUEg0m/+7
m7nyH8eKUWKolqWHHCHWAtYP1iWlPM4bLx/kEQajhr3LvP0qmj/lTn5rxrjcQWwJWet1WUw4SQoN
yhvsQ7XVvXI14C6MOw+bR7lrtP9kjfQ38zG8NX6VamlHZjzA8wEm+T5Ry/yvUOUxlkSWvBdJmxx4
W+QbDaOtd6ja+1gz87+UOOhh5gK6y8D6HDre0KjTefq7UQ2HbOrDD2vUA4Rv3h0vd/e4ZjQbG4vq
91opj3MfbqvJBSYK/n3wSnNv1J+uO0Lk7DQsMNKKP6w/Gs7BgYH0DTOVhYmAwls18HYxpdYs5uNh
ZOAVWSBhOu8alXI38sC826K373hQ3+fDoEOi3RhlLNazMf+mSAny2j9nVdU/xaNbneuweuoqI3xW
yXY8J31EAjD2on1YiRDpnmg457lzEyrqtUvfj6LlEKfebq4cW6WFF1sDtI2mcydgRJMlxlboAVft
fRKbeNX/wWuk+BmgUQASRuTP6HDm21Bx0FKb0KJlY2M/a4vyc2wne4yg/DlkATrIZvZu9zkOA4l0
Tz2kz1ObaeY6VfrgzYrCH3O3uBetvMAavltVhjmR5SS3qNeR9Ih1d1s4ZvIUObWz6Iwi/9vWD3P3
caWKBUZYWIe0NQI2eiuhHLrahfc/EWh8MD5Mr0aphmHziL3XoGTeVR+LEqG14iw8dOqZ9YWbMCrk
K2CdxxXis7e0q6L8MXrYoQuY1zefacpOS5R8lySCH0xVhUtwyvVLk9doNYh+EZfMFX2R568oR3Tg
MmwQpbGav/qOoq1QelS3c6nSw0yKoyiAakXlDN7A1jR8gtHTrpOb6h4Uj1zObXutNo+4SLQLT7Wz
187gbe9Hw8dcKKHP3AItO8wtCbS0z7wS4O3Sz7zBvnMYev95rj02za51vPg+92Qa+ltmK+1lLqva
mJmND6djbhd3WFTYo+I/LiBytHpVx0O4ewyiasx12BtiM1dOoxr7PZZyvy5AuOm+ST1tOVe2Y6J4
qm+A85yGZSRRj0Gt+BubaRN8rtGsHdwHkY2SAYpgnp49NmRQshMYzAolNwG/5KuOlYQOJulT9cdR
pbjHoqyPc5OvHuYaTDmzkxvrnOBRjMHBpkuS7791+Pg4N/yt1yoDdKeQp0Hjh6GYvcdZ/1d3U1Hb
4/IX1+Z+Lv26jnn3t8aREYhdnvP9Ta2+Sr8GOhfMm69ryVOIgHjPmdP0mbfqdN2PwXzV/irBlOrS
FGqxq2V4iWK92gd5YJydskJyvLKdYdG6AFCgDSITWzohGm4G8DQp0Jeue7GVTHmgyqGsVTtVh+PH
v61VP8LCBjXt9W8lc3GjG1uvEtrh0UXlGPZe18qTM9STGsV06rmeWvM3qOFULGP8G5nt/9v3XEcZ
gw9PCF4HA9pD2zZNm5MOguexi6atsR4r5KJbtboA7utPmVWLeznlxZlQXwFwM0kfKokqIhEGf8RW
OgWdfJ+rxYFxz+F3nloSYSGeUfaTizTG8bFb+8FLhXg03sE0mLuMY/Gam01/fHTpq/qbExJnn3ub
N0EefpP95M0+d2l07Qc02PBR4zGsxP4MNNs9PGp4sfgRNKVxeHQpsuBvvxDDr92qb34y/5K/KpOm
DJgiVsxd/71MrzTChXTIcfwaVNqSJiXGvP8aFaRVZC6I/qIQNt2LPmQ1C5FO3c9DmisSFSiQQIiQ
T5+HrilDRdA+E7/aEM9C0gHbgt/6VSyS9xULksex+UZhu8DKh/j37qvvFCfERTq65u7Rd2tMohl5
q+5I85JhbBB0ZG3AuukxPisjaYTOBiyhebyxQUYxH5Ts0efjG5QVyVK3jX71yQoalT+A8duv6zZY
iy7tLra3j/PYlkiW7thp26+xNQ4WvKYhe7TFpl9BlzLjz5Jabqv53BD+xDKyBHaj0z2fN32QYNyg
1+n2Mb5EJyIxYMC3Zd33qw6JUd5XQ+KxiJ/6RS5PW7qytH7t12Fvwn1u8Yie70GNOgkw3q7fPPps
1Ayophzk5musgeoHK0jJ5ebX2FwjXg0IeW/mYcHctXqp3hrp1oj5GM1WmutcQ3UmxPgNz4HmPgpL
XjRW+fNeO0ixHVqQ7VCE/bMuuq1tw0teer7hnc3/3mXNv/UiR9yTPqvvg0U2FDOpLWlc7J/m3anG
o333n9LHbtJa7tnKkH6cmsKWru/zoYBv4qvL+VDEIdUd0SbwUm1lq624e4RqzyxLt8p09rl+njnR
xcidzdyXfxAdopnS0M0Nqw33LC2MR6bKvdLX97hq3fPU73z2+fh8yI/M387+b8O5zVyrDRycU6n1
dSibuv+34eN4Z4akqwKsH8psq+EgjGq4KO+11boXTcarr0MerlAX3Co9JyLL0HV3cjrdvQiU8dIr
cl1YhXYM0/x1vmwNYclLGUgI/AggdJ2bbiuhSvrlzk9XaPFwW2QjrtXzaN3Btc9S9X+7Jq0Z7HNR
ef/5VqriUePXlzTtqr7y261qcZwic6r8+la7qca0O985PxD/+GaTnltULPwOZReS1voGlVp3q2FH
cceR+DtITyMtkg+/D6J9HOIoGmeu8xGL7JyhzX4p4ugqeY6eXFNBHrVHwsl3pbfOfFjaZqne+0FB
gN0bO2hGkAOtRCofvY6QGPP4yQFSS59RXHwKNZeYUz3q57QJ/RWKAfGhxMjwPUQf0ZBl8Kknnb3p
QaFu510F21NsGQmKfcvMPturdUKS3+38DyBiJyALxUuHkyXSqqaxRDguuMYOCVirzREQ6UeBahfC
4E7PxH4eUxOQg4xkH5xzN0meCUw8GWFjbaK4J0DUo1vQotP55mrIS6i6OeKXm+XbHgvIfZNhzDyo
ZX9K4U7hUz19nPdZU/76ZOjpu7Ql8lP/Hpo/RaKa1u1Ti7mZUVuwbkI0Bh59ka3uT7+1mU+QpEl1
AiD2dfzRzbz/1WLerSqkvMxeZUExn+qrzXy+x1nM3Mu3cYqD77+n+7P2V9+6UhLsbNPD1yXOzSov
5uK/LiVDjA2LHS1e/XZb/jj9XFtpnHqPKN7uq+2vi5/u1deQ5uJKOMi4Ku72twF+VXm0Q2w0WZtm
7zzu0HzOR/W5i9/GgDnYEYOc3478+939OeiyN1HJqkwfxaD/PazfzpGXSMC6Q//3/7qcf2/uXDuP
hL0vkjfRRsh3DsWHJnRmgWolb1mcZbt2GIa9XaWIC5sNM1SgyG9lrvyQzdD+wwUWdm3+DKM4mWTU
9Neo6PI1a1T1nEd1dSh9IryY70pQVxj/Sb3oPnHjOaLV1KG6N5lX++Z3nLv523mmfDJdwDpQDOKj
Z6LaPxoYEzaI4r/kPfPqoDHk35JUXzudPAzDNzdscecljL2KlaG5ohDiojhDLIcwQHudC+YqLHpe
f414Ynma9d9WHsKxsHxktaLBXA9RYJ7mE3dJ5G2svmue5mHNA5R2SOCXc8ZDjO6p3X4qJDyXppTy
Pl8iyZHqMF+2PSKI2Cat8ZqRlFg4II9+ahgADFH7z3TfkLt23gb8UVYROhoX+Cfjvu/8dFeYmrzN
N7/2kuKj6IPb4y6Z8cpGl+gvJSQ5kelO+ywMWW2iKveOWGt7R4dExaZ18u65EZClRTVGfyFhuJpH
PH2v5AzIOvBehNqRVgcBde6xGfDuSJFNNPYEMuO9Ooi1iqXABf3CYD96YElGoymXgLb6N1ety1XT
1jsXeZRrJhLonYJnbJ5gX6X4PuxWR+Dt6FtwXVkjSa1IDgkajPjB9Li2fE+LeFzXwkIei8lRYiI8
qHVRBYKUt2jemuh742SzcVpHOWCLwUZtPwHOA99R3BB7RaTMYqxAqkqgnjW0+cfoVB+4XZc/JTLr
TqemeFCzIkxSIyPpq9eocCTdU2SWB9UGPzTG6JbHDiJsll6gw4X6yMavVQPyvG+cq7Ewz1FfrXkn
RqsAx6FdNhkeZbV56DXjNWzph/9B8gy+aRKvrbZQssenvJokkKHLnTG19V90jGYBIEQdQViWo00q
3lRLIJjtoP/nDfbOjeC4u62MeKEkr20QB68CaZcA49nnspd/KS26sj7inuc8VGtetEa5xjMIN9Wh
eJbuUF0hCg2bwFCarelh9DLFosyfRF8/7DbN3/O+0lYwiDqc+opkaekoSzAwZdvW0r71SaYu66YN
Pt0R8FDjVy/FpJyidU57MKYNwSRtJRBXMSfdFWPSWxnsE/FY4zwfAQf2d+6gzdJOh1TkWrRJt8Wc
FFzyScvF476eBTOfjTEpvaTtTU7KL82kAaNNajDOpAtDUiqKnQ970osZEY4ZJgUZjLDAdFclf/A8
PjdlH5+rARlZLYJ+lLqYojFFS95VnWlA5xPG1ctT1gjlZFlKd8aFu2c+8OLmROPMyToqgQ++LpMa
TRamQ09IkkVwM9BPhyVfZaqygnJn7Yq48N5FEt3LTlHvYQ4H3QQ+a/nFsBRGHO/7ajyTJgbRoEc4
j8lOGRY2gdBzCuBd5kp80NWh+4vQsYs4uBYjVAZsqEicH7UWEI2odBS6Rx0svqObOxtrR/KSmXbl
KaGsmsrXVk6rhjfgU7bXjsFShTh17xA3dFDXlI7t/6hiZ1klFYwwC68a15bGze17E1XpQRI81fN7
i9W0jqt0NeTJJcebcDVqSQbYxky2QY5kxnyLyjIgm6gHxSabbpZUmHiI1k+PaUtevih5+hLP36S5
HJ/gQi4rFGo/YIkrC7siWYZoUraGgst32AArKZPsHmR4uY6tWS3CJBJE0EzcrgUe18IsDjEGpoMh
TsS91z2Yjk0Mqn+PzJ11CJIRoegS9VpfyBukPax0CsdeWJiHGVmZvjOfGlfdYB5Y1jpPzhBiw9MN
n34s3CUx8PJk/NdxIqHfUln4e7VETWGVt+0tGER+yNUCylxV1CtVKtmmw3x1UaO1sMJnTB5wnc0P
aKuCFg/EzW6wQQ2M/qSrwXBCuNM4NsOrzt/36lUEVMvccw5VXkRXeOxroRsrTGHXmpVlH1XvIEdX
lPnGmHZxWr23IyHKMR+KnWbU9S5p2nQ3uoF/VwhTY+v0rvSDeJk3eJPbI1NCd8icYxnFWJ+yuJNJ
QpStyrgn/aZvq2KFdne7wwN8WEFYLc7j2K8aZoYHPH+NE8kmt1mMhYsECkrRRue/89MJtkNgvEF4
4YWTo0AGwIF4W+k0S5GV5iZtAvNmNEBwNTtfR0bRH3Whd8eyV7pjHSYfQWF/K8kANbYJtpKc3ZOu
4h0eE7fk53zL4JHux7IMsRvP7EWCUtgTeRtmAzZM2XYUzlOul8+6P47XriX0MygfCYkBKBXYJZXk
4BT5VGBuNdpxuTGhrW+YtI/b2sNCOylV9dIaLG86Y/xhADBcmuboXL1aKCuRV6Sq8/ybVaM+x3Of
/OZ7Nd07lBzLlaqV3KpM1x+7OC8jPIv+MlC4E+47PPsscROhC6aRpMvNSNQrEMIyRwx/CMMXstLl
PTNGBLM1/4k3x/Msj9yhNv2k+C+qE8trmOo9nmsKceLqyljNvcJj66gJGW2sFB2trgGnU3kW6q5p
cCA0e0nDHGmskh98KapT6ecFCNZzTKoW5KPVvvRx9NI22KObqvgYrPchtsxPOIDaGqKNxGqtrIFQ
GzyEsCc8AO001pLsEoqkTb+JecqvKyxTj/Omj3PIYNFbhONVZnfiOlaob6DMpt/8+sqULtvWbmEA
bgWjBXTxxcpk92FoskWQVwn28y6TDzPDOBtZE+U2GtqmsWT+bShYohmBhf/5lmscsZLw3TWhaWuR
2wURhiDXz7BrtLNdhHhTWCRdzEwrj5o0hpVLovN7Ssa7qVpn7bh+sMaalzhRVVqHPtVxrvPqCPU6
3z4RpiAQpRFmzH0h+FZ9eyXBIB0sTxqLKFX3EpddzHjt7FwjVPtk9ehSO4auX92Ih7WG1WoQDeVn
XoKtSQS5SkK9L9xMuLBhlu1h5SfbXCrmySe9BuUcZfgmNrS9VdcIfmHCsTeC6DuAbv/FwUARPQfl
SIA9vLjkT8n4uohoerlyj8vYJw+Pbe+QILTUdz05IEcUl8K4yMEyjzN8NWiao/Bqrt2dHm9OmL8S
bL8EXqMd/RIjjE5PgMrnSUYOrtuoRjJsG1fPPu0CspqXL5UsDzZjiCqwWXQgQaXcdKhfm2GIuIK4
qE4Zfu/5UzOrC3Z1F44n7Et2tdMjapAg9KTXlnop06Mia7nLHWb5k49oXarWUjgVQiHopC9zU883
gAiqQxIWyS625JNSQz0vKq29+KlWvETESoldOf01s81imRWKihUHGOWiSJJd5IaIYeh9e1R0BEsH
RAxPChn7qjQvKMZuVDkC5g9QBoljlEHq2PK2uBhoC16DJQ8sV5IhU/xVg+g8eoG1DY2YZ+emEp8A
NhHDa8pxQwRT/25mzo80Sq5B4g/PsfW90/v8yfGZKbihqNeaGRRPMXp2Gxx5NOw+JBgYMyd8p6SH
GhmSzk2wb8CoYd37dneMCQVvCi/67pZtcc7ixMMrB+1YA9fXTmmVQ6kgCTuibJcv7MC0SEYN9rIB
bYJuslNfa1GKVd2EDp5WPQr1fRcTDjDabRuAbcH2Fknx1lP/dlsi3HZuI7BM1MacpE9UBK/WqVS8
2+Dt43rsn3GqQIt/BDvclYOxxFu7WWGT5l3DNvpe1Ia5byU6GabX4hyYO+6yFcLYFoCViiG0Tj7A
u0UgzOZcFQj+ZlE/HoXvGzyaBwwEQkPe/AQ1wCQMioVTD0yupqdTGivGUlaGby+ZhHqrISRnNWq2
eEb8/qJ0eUBYJZ3Qq6TONJXlgeLr14FJ4LOfWutOzdwXuzc2xBqwFu1IYA/MVPZoiCVrLR69j8HL
77kOV91R7OEMZqNamMIKJ13Q4AZj81q2mn418T1cxrxUoRyMP+2cGI7jDEhi+3wd9Ziu5SYoRH/u
ffheWDWO26y8wV095Hq6ayfLZqmTYR5BcW6EYiZHvmgd86NiP6j9j9jDUlqqRXdGpejCN89sHHG1
TxJAd9Csw/fQxF3UL8+JGsRnyLXmvdEbZzlGLlgvkepHRXwYPHo/cBP0bJRc0U9cVh0a9qWjJ5/E
4hi8qC4Qtv217r35nVf+wBYFpqLTDDggDxhmQFkBncx7Omkxj4JUjQh92pKgajRErMzIOOh4xz5Z
BPXOQB4/28ar3piNwI+OvOCmyJBVhjbKtdWDWsACNztWWCk2xqsXaYKYBQkODZ6Gk5hPwOCku0pY
u6H5a+z7NkyNNYIkNgAEE/yc2RygxTaHvgtZA0yfcuSumJKoU9foXq2KvGoP41SsIOV9+NpNSPRs
efNvPJF0B585ym+br2PYghTwQxpnlcSyO3RkXCdPIq0jD2EDXJFiY/d+xwIkU3eG7dsH9D6UVZz3
ym3ognEdpZZzjbUWEVf7Zoa+ghWEulM6+NWjLS85AP+g0LSjBohqpZZoGcMIJECBY2ETj81KqzvM
vdsGPEqUDsswGKiG6tzJU0+V0M1taoYHAcftkvNfxEcHAfO6voEcbM9pyxrNzbJmG2PDgqLNROiN
FfsNqTjYSIaOn8AYn80S9FosC4QeKgBRGUp7x6BC1RdPbsKXFjj71L+EzuB/avleaY3opEunX2Bm
OqxTs79beR/vKtdtTtDhXLxmpo/zJo6qdmORG5uSp8hUT+npsjnBc2OmUaZBc5r3U8AlaWnYuwpG
JwWGj6qt0f4UkWC3MDPe0x0xJOzSarhxsTzV02benTcg7MuVoppyqfXeVvdUDJjsDHnhaRPUHZ/C
upOLLMArZlTLEXjdNKdCsG7pJEBuEnto5OOgj3EljjDDOoOSiFp2MuyNyWTVKJFwW8Rdb52drNtY
DW6lBWil0mKNLSvVOCLoYBznTzL18UiP43/mPc/JzF/Hp2p/1v33mM4UCOuSaT/x1KPvNuXOzzXo
O3804aX6f3QjQgYfa125eDT+/z39PPy5a0/C/4qUZP/HeefdP47NDXJrmoLMJWZle6s0GLTFb7dj
uqTfru7/1c9Xt4kol71uoD3wf17mb+d0U2QEuw76fTnkV7yRjB+mEncLzcS41CoC1mOZPeA9NKSf
mq+QJBTGD1kCP0f1ML6A1OpYsyNKOzfVw7/BqiufSY4nfQga8sjyUr11+HAv5gqh9I5JIL23xnTQ
LNFDc6e4XvLie+XnXIF5arDgT5k+F4Nacxe7cdPLSnkn1L6ba2jEBRD/Dq3riL0Oc1/A5eNkvuoU
K9t3oZpFMEZz9I9PSVz4lxK052N0Ad4T6TiGH8SJ4o2rdeHBD7v8KXcwn5/7rjKJRUSRvJqZmew0
OzC2Vla6r1rU3OYKbo1USxiJ/i49vz+YQ2bwwredj5GJ53xv9AbbVwUW8CUp6uocKswQ56Zx8sLD
p8T5KU/WsmqbYxMTAsQmx3qcHEXgQ6ASsmd9xTKO0OhuJJ39HOXRj7kHQ61+ZtEgnzUiUXuMDo3N
yGz/3Un4uU3fSyYCcHCOo1wn4aFj3lVAn1ljfvdZG00VggGEZqoI/2Qlwrig5yYftwZBhBWi8eKj
CnmBjbWWHxz+UnegJsx3p6aNFz4rZV6/wtQLdiFmB1tpyfG1F/597puAJqHqqLTuelzUB/xQnXXS
j8OH74eruQZS59ykpO0vgQkuHA2wbMWbHrO0aPjWejpq1IHyzQdIs/EKoe1CXl+vg0wuYAW9784k
Y8Y59EuKpyhQlQrzjjT0viuOfjAiu33LXeBvtV1ge94n8Tfw/eu5QlXCGTb5tZwim3sTFpkBbgzX
3cTCpsgw4xerIU7huT1oHVzAP215ncuBaYfrQJXxsa7j+AnXAbLic8NJgRkCpHs3Qn7kapexFpgK
9PI11Zvm08GzZYMnabdPe1G99Gn4Opd7wExhr0v7mkejcpIakTLUqLzvTYuKWeA77zjy1FuR6SGg
XUV78z1lP1dw7b5Hxa1wz/BQnIsaVcBxp/vCF3NN/bF5JSJn7TBnMZg340qfMeecW3qBbFZN30Yn
q+rdk+sqz2WGC20psucsV9LnasxRIvJQ3Jp3ocD6R6mXf897j43Nsiyuxvb4aJWE0SHwUHhU9dYq
lnHu33Of2VU59RkptdglUSyXjTB+ncJVgFApJZO9qQYxeoD/uoFP7HT++ZjpPzWFiJ7mNibWOusG
k5b1XMGBAXNvor++hmzluzQFGCy0qj/yuJDvheD50Ofpcweg4AlKEPH5TL6XcoiOcU70ft7NYrRj
NPS8t/OuXzAbTQtuqiD5/d7kT24iszfFCe1rbSsfc89tA1KWbDIy31OPgFvKVS3zbj+3SaT2milV
c6stpIFYTk9PL/kOubk85yLvQPDRCMJGtrUqM9jwyJDvqWbgU4N7xXHuo7KsbRAXxXPlD+1TQwR6
bmTDIDgGmYly/dQIv8FxPWqqxs+DwQYtc+1KgtObS4V5ZSJSvnX4al4rf/ycK/UNEXQkRtXVvBui
nbuSRTg8xu7b+auEq36zhBSvaFcu5lq6XeS8qFlpRN+jTh/Je/9nA59VPY9NPZ6tyCnXXsZ1zKVz
wVe9+dOQ839vOgNbr387SLUeGMe83wxAl9M4Cbe/HXx8rBTicWWq778aTjoMhL+iS4Lm0ymYOkwG
LMJhfzGkui2iY9YM6yTTYNd8NQuzOttpZfLxNfJHT8RCrTW8OaZzfzSxGhNB4XiQj25gS2oLF6O1
FQ5BqyoglZBNS1Qsrze+VtQfhIZR9BrLlaln6sn2hvBMCMdm8m36F8EbiZ9AvmT1q36ithTQSPg7
rW+Gd7OIV8RNnddeDw5GUeI+UkoE3ZtkXAgrkNd543dCXjsTo0vRgMr/oyDBHnuj1JbyZ0HhwpaJ
GdNybkHgXV7nrswab9exKggJTueYj82fNORZMdQ0mab/d0FI5mWN4hC6Qf9d4MUxPI0YB8E/CqoB
eFvo+s3qq/u5Si7UBvKpQ2pxuqz52LwZQ3wvLWAu6z8K4rbErLCU4s8CRVTaEuqBtv7qZf5E1I5n
D7p6mz8K1B6CR+W71Z8FmgT3o4mKteN/33YItyh4ahr3fir4uol+Ck9HlrZ8FMyl88AH1WFFJya4
0H93BQCNcEkN/uir8vypngjYxmiMfxZ0YnKMisL9Hw0SUBNkY5rH8SiHJhVYIYA4HgB3sLzp2lOw
Xu8iiNmpLeN758/GUlp492L8WT0WcLe80Mu1X0vv1kmFLBhLGYwvXYG7W2bdvDaQa4+lJQ5CSbNO
3Uq7dWHUrj0zxyCTdcG606zuFhAT5Wxhe+sq/n1ppdS3Th9G6rnVLcgNlbN15Q0krEZ/ZnbrMHVb
wwRLbt1ItrcLlIizJRalBVoJOpb1vnT8qxIQLMRDzrvCdnfXnTTtK2kObzqbdcXQ3efaAgNeOLYK
HjiQa4C9G+o5/nANasgSXux3UOz6eJNCtLt2gjcy/yJ59VoTR9h4ENc8I0Xgp6hJdF1dbLo4z69p
IMtNl+YpZ1Ohmyl9fM1rR2zSagivsF3rjWcOyiWtqmbT2YV3oUq7IWzsXLp07DZpoFmXLnb6jReA
VQmyeKQ01C+BFOoGW0fC2+aobVLf6uFNuvqm89KOT+Thjc6LiM0QsyGe/oZMAjCgsCfjmxf43+Xq
xR+d73OZA0j6lLo8soepKrI0OAcqbr+cS7XGi3eE98zV3BRhs3rTNU62mUt71/NWCrGxLXx27RCm
YlyigmxO0dP2qPae/cpaGQJUnaEbP+2SKKoWSaeOj12WqhOlzUvPXlM5r3mV/oO9rHWe6yZV9J1V
aX2Zy2JHvskyDq9zmaGUT2NYqjutiJKtTJ18U5Yg8sFA2TzJwxqVRNuzhoWP/tmiaOxok2okvX6v
YORilRRGewSV85/qkRLyEcWtvau4l7mfeRMM2IyxKiDF2Vc4BM/1Hid7bCEd/EVWwN3O1XE65ly8
dmFTKVXG11E25wghi2XWRdl3vICeSoQ4X4oo7A9lqsbrZDpe4RrsJnb8rZ6AUFwUvDovcz605inE
I+u7rpnOukPWZq8ghP5qB8gqTu1sY4xhLdU5NATfvquoCMNWo8FQZiasX0NcUxgJlxHBmKRt01Vn
qt7RcrrmhlG1BjVML38E8XgvXbt4LZyk3f0PY+e1G7mWbdlfaZx33qY3jVv1EN6HFJJCqXwhlMo8
9H5vbpJf34ORdc+tqga6G0gQ4TIUjtusNeeYjkA+ppfx+B7ErIUfD+iNdlmP03ip8FqecdM4y6Et
6x/lCCWu7On3KGuAVR1QHYe7/6r06tvjf1YtmWN1LdVzVOZQBbKG8cTPw8+OpMX5qWtoGSuVB4rO
DxNe3SbolWNRn+l7NefHpYyy/slCpPWvN/+++tdtccOezi0znHfzbZFm8hzzpeSvS103odepAsoR
3J4bbUFo4V/3Ph7n8F6oQmvb/77999/569V0jSk31kg9JFEaT/D77sfLeBzmB4ZtiDUL9/4/3fnX
EzxuM6C5rDSr136/q39/LdVkjUcXIMrvB9+6Ur+OBF4/6/MhNyba625xKsvsF03aZNM4No2tRlAn
ykmTttALRH4O9IhdyQoo5Jq6FgVBXUQ3S2oCVO/ILk+Lo9vjthpE2ioF70h/Tn8DlTIotmEhFjEj
Og+B9dNhD/FEc9HcySlziLycwhfTafZEh9nbAj0FAqOk1xZhplY1JsoVHKk30p2yzZCUX0ER+Ad9
iodLmZjWviJ3uUURoOfGCV0J5aDaRd/nJJXCIUsOXEVG70qwW/nesyTKWrick1WpnUyao9Lg9sdZ
Pz5HBM1Ekzk84fcC3Oy4tygxTLpeBF6TZ4GwraG7mMuCVOBGrIusMRhOQRqkBHVsQ02mWytsqjVp
dtlaJjXhMro2vKheGy+gNM+apKAuxlHdDOs5yYuPQdrxVQuC+i4F0Zpjmdwe15J4q/0Zj6391Bnj
8Dz5Y/5kNL9S6ITnNo9f1ehoZHWRMF0KMkGzKDA+on44FMMsO3Ojdm9qaEztJupWXoTGXOftrSkC
LGLdH54eB0GF44Kr9RIPTvXhVc4dEcGiZo1upp1z7VhNorT1/APhgWpNB2zcTWFtfzPcaQNA894M
KBypgichq8gwIwQXfsk+a5S7Zq49xHQRj1hKqgrTTu+va+woC6XV4aIygMJSk7R3mc/UELMWYNPe
TqAi8JPlDZ45YX3EUINWtkMBtW7mFjZyCfxudHlqH3iUgyX0C4382TKS9M2Tr4HtZpc09sRhKKkO
VUV2YW7d+pkWX+rASW+6Vr9VJHqemuTaDC+x1yffcBEDWu0Og4MxQFRzWJkL3nuuJBpqAves7Oak
+5sySmtyu1Kd2MEr7cLonMe8L0H/7p6xmzr6UwXxNQjwlpK+tGK3qG2doWhWZdahCqb+uWtlWOP/
x7cm5egtbYmCtmNODlWin7rOUsQ5y+Gd6K4NpIhlYEfRL7vIfxnBZAAl19xlkK4ABOanYvRIo6NJ
vu8bcggbZGJrSeVj/YBPFdQbMOrc2rkJXVC9Lwi4fG6EWCdh1d/mW3LJqac78iOlKH/WKF0tklFq
Gydzvqva0E95Xdt4uRZajLykLmpwmxErdq92eJZY8xkFieY2cDVeLZrLejJWP/xIuYseysCh9rt7
oGXVpROIiLoqxIFM7NhKmZRuLI099NBHN8PzioMXe93WdqP4RF/L34elkFvonotu7n63ymf0cNv0
oJG0fAwRLy1J2PYWrDLkro3NYhclzQD2h7LHiBn3U8+b++QPPS72wAIwU6qLScy3wQBnatMuU7n3
4SXapUvSPlnoU7hLe+Pg0ed85fdfLUtgRjRqo3yXWFKdSr3Md9F8CfNSTu9X5XstKg5aRH9kiXZZ
nTRVXx09E/uwkgrAmeXthpbNfN51DX73VJHc1pI2K2W57O0kvdKdAY2BJAIRFH/Rnlgn6pmaDlUY
BUs2/SBcaU+F2AS2AgEcKwQzo/6TjcsO8sBbzNbQll19tGa3XwLdn1hFCkmen/sHG2bJoumLbpcO
/lfVl0RGZ5wjetssxcwtKsWHipu9UTUA88T3MkMnOTpBf/29TpZXyWT8FDXCWBVEl6yCltzATATd
PtJrovY6YriSTt36+lRXbvqBENDYmQ4rXAddxHecXrOf0GWv6PmU2UzzRgyNu0QQIbassN8NugO3
Jva+FR2WetYqgn1/oa/HzBvBzVfOa5ijODc6/d3QR+2obBz0ZkHcgqW0u9vyI+0zu12itXzXxtq5
e4n54XiIP/Vg1pJo1spB17Ptrdh5aWbxfhikZ8/DoEUr9SI1+zKowjwFrrZOxr6jBzya5xHdtxub
34FgZZtChnIfKiWWfAzFTlcZlN+6jHeeoSc4FHrr1OYOhyK9wV2Jzy2AxZeiOw5e178abbWHcW8t
6fxgTJ7s6+MQFM3JF2ZwHNwk3WDhhmo/Jc2TxgZi5eGP23se+0+/+lOr0p+yJ7q2DM0foOLCZ5e8
+fxoa8J5eRwSUbyTd3EyyfLAB4kKTJBZ+b0xilehy2Q9JKa3BxEs1lacRFvjgY8v/OeSS3trbMqD
r/fpzTaQgMeWb30kvf7FVsD/0arsMvhWiGzf+jOK7WIDktRezUE5t0ErfuouWvVuVrPkqvzZtfG4
LVT7Ss1WR20Vn3Us2XsWxvlhmGuSTMzGHjwjLrqge7Pb2Nk4NedGnKEHsnTHvIeudYZ7of3QPEh9
IpIJSiLUnYuozgwkMEbyBJJCEPOHUqybVo3fmfg5iXAwx7b46lCCADgLvtXp4Kxnl6vf0nEcNJM+
gHKIOB1+ttIQe0+mzR5P9M6Kg+zdNmvsGoAu1gg/N2JWYvRxkK7RCkGDkObBzNr8fHDcrlubtEgR
YjGV6ll0acssPTFs7I3M8JHght7icSqpyH7rRoWVb3ZmUEWE5cbuoO60ayFj/+BmqVxFY9i8ZE66
y9vQfPbToVvFDgtblspPCS7Iw9i5HS0+9EEIWbNzrw9LyX4Dy8tFg5H+rbLmkM+8zG59kgCdE9Ha
o9y2k7iwVoGjlkPmv+STU10CM1g/OKQ+NeBXo1RI27LwKUb6KmWbrGWeHxLq08TDRh+OsUnoLX3L
2sY7RBYUrqmiShr2OjHWReGQ6edYt6Ya8m3UDN3BF5HagfwWi5Ka48JMkuJu9CI8GDqBsiqtsUOV
6gsmEJv+4E9p9BQW82bb8TLXjlTRHq4DTTu/89/r9mIlWXWOTWtN706hw2tKMhSDaaM88wX6UHTE
n59u/QhoQJYYVBntsX0ayARZjT0CZD+R1Gv72t3lKcGaFHjylaVpwY5QHGjdyOMQankr9NDlU1f4
B5FIqtxdH+80UwMk0qU5kbfs8GJdf/WROq5nzOJLLw+OFxxs34qehSvru2USTuFTyGAwGjXN/Shs
70aEdZnF3z3UhcsWLsVmGOtZ0mviASYTK61bJGV+iaCnU2qFlTk7B+VnG5fNW2r1LdnMcNkeh9ju
jJ+OtssI8ubjcSxWrFq5meaTl4luWKU2EpjHufy42letvQYzd0StnH90bruiveS8xLV3mAL4QkKr
k0WlJTmlQTwkmhyK955qba9a51fnJascJ9JK67uaBbQODHL0cIerf76A1gep0bAll6DDV8UhV0QD
lxT1Maz50zwrO/vHpRJ+qBNRfki9+MWaNa90brUVCkoUNI3x6ip1ZPMSXDM7ufEzk2sRBu1zCQVy
MiU+2jQkZ9xHoCG1Il1Rw+12gayaPQk+PxFCJzfPpgFnm6bD1yKSG7tf/0I8JfqiYuUFM1skEflG
GJqOX4zihVfwXVsCWVxN3z1BjRb6XbOLteL02adr4hTFk9bxuYo2M1ZRjC+4bvVDmrTyazy2o632
oYR/OPWWccwAY2yjNnyxZ4GvgpB8RL2/7E1ZncZwWpSV67wQQzpcbWfc1yOZaFGHIIKEWvMMDKol
gkjz9jRVRBKEn2lkRmuLWRfYX2s8OTR1F14k1Y8uTK854YHbml/wMgdhdRXNq4vBf1NHdbeRuo0g
Xjnlakz01/iRvsFuxV+BUp0pjW54xMmjrVTk6R/0wyhoBdXdkk2+VZl2FuaUrUt8SR9pXq3ZuY5f
UaPMxRSR722GMQSawUm3pA0PiyH2sjtxp8PBa1mmFEy8pgk1UzDIFspzvpmKgp5kPD/RXDPPw9Cj
8kGBPSEPufdiBAFYY1IqSOJZGYUl95mL9A3YuMd3DG8o7sWb7NQni2p1BezmragD+FsaWmtTaNkN
VEzwkoUx1YyoLL6oAVqXxwF+rDwBNUeoxmQAHKnedthrEAvl2m7SBdKwyMbljUplDbhQobPmNsdS
38m61ijqhRDBcu+u9ba2SaXIdjQ4m7BDUzsfQs0DjdvrzjoOBvkiCc9oURJcKHjOiyzj7Kn0Xdgt
ZYzREGuvtgn3i0OyiSrbOrIccRYEqTXHIE+jveb57GYGZw4L7h3610Ejkm9p1bJKawZimC1z3KRm
IEB3JGT/+NH5cVBa+a0joWdtJm0L/7Ee3yNtHirs+mwHQ3Z1stDamCLyzr5gMmPxM53sWlRrCR0I
JaA/rFQZxm/sKr9VwizXYVE6S9U29b0j7HAVMOkuamF+TF2YXEN7Sq6ujIadGtvPZNZKl2ncnWqr
DhaRQnUTVen880PGU3Sa2o3lhDdtqC5kO6Y7LUVkEvXwLJvYcFeN4uwdu2fLeZEj9hYzaJxnZvp8
NcjE3mGmIeuEIqjdl0+0gMZntyMHxXeRlWWu9wSWZpVLod1Kw1hrXV6dU4ZwQ4/3rC6RyjHprG1/
MI+OBtsF/8nyIVXW61zb2wkfqu+wZkxdc3iek3pGJ4JQ1SIHjY0wPgrdgmZkFcz23pSdZFvuheSE
mhBwbrIZaRVGw4a4Scxu1ojiXX1aBAi/tEVPtLGl8AQzhX1gaYjRUX2gyfqKMpyIho3bo8Q7di6h
qq40h/OtMhACOPXQrqvAeuMDHRZFUxG11H+iYgmhvCXedbZWEXnbvTWDNfFCCXQsPIeWNeFEl2DE
/IZZILhMJNQzf8/4VVGTNpXBbqJPPD4hQNhXc/SXNAtU4LMqmgbZsouxzdR2ZPxgX8UMVskPzCE/
I4FauslalrQ2e4gibW+Nrod7SnuXoVQKGgygWg1PxMJm2XAsMPwlRodqIBrO5JiENyjfmzEYtJ/q
KOPxiZTv9g7cGi4aadVWHzWvWqzCJ6uaXmhfpOue2vAlHbdDFUvwo4l6LvTC+dCmsSa5Es1vppft
puxbeQJx7K6GlEZ58EqURXDVCTZe5EQ/PzP7EI5uRJDSysUoGXWU2Tdkz3veoWN1xdiTjzerp8eq
awWo59BE2uhNzmtTsyghtptBXhutxZA6wwo1mbWVuqyevND8GnI1fkvNZO9neY/SLB2/JUQoQqmM
wUi67Dge6szJRhkOThNyD03Nvkl+JbHIvmVaGm5whepAD4NqWTltByuux8BHwQgXVOncmDSiJ3xD
W7tkwzEY8iMOe+xZ/QdCc3ZIlfbDBlKwCsKw2jgmfpfE+U5Ipbc3fN1ZSMPWX1qKNYBnhhky17ZA
DBvS7ivcT8SOiC0k1Z+t3SbvlqJGLeV7JWfqWYqYP+1i+e4bg78tidiGvadlSxTO7k5oPhkhuDa2
kr95K+NnhgHazkG31Y1qunaN/dqxUCGCe/xOGeaoKm/lhVVz1BzqSEZCVVAN+vsD6t3GsBQmi7Tz
wa2OWlK5q9zQouMwmfrC1qJ009H9v6pMgJPtm3lY9b9mRL9X18GvzvcWU/6VN0M8Q5jjl6JnaA7a
ESNHpB9N+eJ5FVDbsYfMPQ+zbKwpKDXyQ9W6eIqs5M/JdFfFcI896oOFF4vn3MHiLyfct0KAJjJy
uW3ITF37dMLWdZhR//ML/1aMRb1qexROlczKDWAJejVag2Ni6q9OkBo7d8wGtt7BmysbegnS2Wb6
YB7qaXrHO4tNG4DMMbKau8assCx8lBSVP2rXtPPtQ+cb0xJ+9CrLXGo7Wu8sq86+Z0mBeCMlttpW
dx+Mzg9NmOe+9Z+iunmsR5PDYBs76Q3R8XGwvBb5UlCfSqe1L5aZ/BpU04IcJwwc6R49mto+kv5d
Pz0OBtVay9TqixciWfIifwM1Lzy3mt5swxiTglvb2lOI0mdL40eC+FuZIpYfQuTLoAWJpN09fXRf
gmTKXsvkYGXTp4hii7nbohbdJE9FE1drbCXdU+apb5G0ko3QpFwibpqurLWOTdt6qwLn04Q46GmM
reFJhT8GR0psLExDpMAdInbCIIkrPmXV1JtHvSUpW7p9c99PSxk6cc4kSyMCbtC6aXGOZdjBrkqn
Y+K61wKkBraTgo5yLveP1TE/j3MmLHEsLQGHEb8Um6iKUnaXfLmD6+6qGco3YiyyZP2joIK8akVj
MCpp9TKDbtNOyVbDC8ESztk2JDNj1FHOqbQoR7peUW681FUnW21qh1VGq5tAcsZ0nbd5uKRW692C
OEM3QTsJKTv1K30kQDkn4pDAq4ItUakftbTcKRdvlWOdQQgZgOm89Agzjf3c4H/oGu84G9zNhCh/
w+Y6O5kUwpXJSYhhIVxHvONnSQt0mWwmq/U554Xzqlr3fTAD8AI5M0kxYdOPyPiE0PARubySnE3A
3hUgt1hRb3BThrveaS/4xMuXfATVZ/Z4R8pq/MHiHGdG0JyzpOEHS6gkPZ7upati+5MWBJgYBArQ
X5JfuC9CrDJ6DAds1gzJMHiFBoZLjGVIo5vFj0S0Vxit9Z8xMmOzDaNnNNjpqsjqtdlq4rOknLxk
K5Y+daFHnFfjP5nNyxQMmEQ6z741Hg0dfH6N5oS7ysg//QKPmIak7ha9yBnr3YWxPDWwJfcIeO0N
lnwkb1rF4lHa4FcQuhFFcVcl/q2xl7MGTy8XQQYCvGuzn3ls/UisxDrFCSh6r2Pe9tqw2fluPK38
oMs2gUGzg9U/aCCLao9dvvWzgMjzO2PPkgu+fWgeSjU2XyTv/rRgMH2UXuMtsJ9WyzwM223adsk5
nDK8eVgiejv21gU0FJhXcjE3lJe27ga0TVVwcuIO6Qjy+y7QlnrcmpgQ22EDdMskPdQakC8CsyN6
xHmKe63dJlR1FuwAhO3gJ/D9HlF30xJQLJKWggqga1NqfF/sA3wZdYeWqtFCNjCKFuGxq5LgUHUi
Oj4ODryQLT27+Fz3JX1PMQbHMamDozFf6uSEJq41yg3Dubmoh/cJTMChR6PHpGlFr3mFZlkviNZE
Rz/cIF/j87Bb1jOZ9Hd+lY1HeMX2yjQK1s0aehg7tfOT8IevqMM9EwY2rlka8pPgB5KjvKf5E4hu
TQbahD/Ihe+T2FcUMzGGjWyNheMogwHtfmE8dUOQ7t0RxTpitPiSOVpOdcdDoxqMtBndauVbg7eR
glGrZSGw1FoGTdOU1sFm9dponPVlB7sg8myLDmX33ZTFMe2s6MVJEbBJL9fWo4hp+YfGuEEE7kDU
xmfKCha0J0GNVHSMZJ2Wcun4rAAZZcQtYy+1j/vwDfk3v8y69PAS6j8n5REpRlvV0WGATHoLOqpo
aFak1bDlLf2yWu9UK8FUGxm/OgEkMM3LYad3SzpQ/G4S0wC7g+NK9z6yqNSOMK/2fYShYmg4rWkc
9eu+iOZzcd6Oxnx5EqCg39obt4t/2bqAYlaNqBFwCf0/gh/+Tww32ZkWvXbbdB0P2uW/QqlHfYQr
4ZSQmeexSHUFhevYBoIdgF4YxW+y8P/8Gv5X9Kt6+s327f7+n1z/Ipu2JQZC/NvVv79WBf/+c/4/
fz3mX//H38/JV1t11Z/i//qo7a/q8ln86v79Qf/yzPz1f7y61af4/Jcr4FgTMT7LX+14+9XJXDxe
Be9jfuT/753/49fjWV7H+tff/viqZCnmZ4uSqvzjH3ftf/7tD9M0/4n/PD//P+6c38Df/njhkwIU
//up/nr8r89O/O0P2/wPy3d0G/+uZeqWMScXKX5Ff/vDcv7DM8iUhxrrgIrWA767smpFzF3ef0BV
NiwPQplpm8bMO++YKue7eD4w15zjPnxemwiWP/7rff/L9/ff3+c/x9oTTMk7+ec0E5N68pwtz4uA
8e15/r/xsws37VId3wA83ms9Nda+ofsjWWMzF7Y6pS2kbOxV8G7VHabaPHoBl/NMHeeM8oY1i2tp
p3QSBOz0xG+I1r+nhj1SihjaDb1H/84vlGQL2WyQl/hbMui8O8vKrz5L/UusKe9OYjNpmZ16zTJ8
l+6QbktZXbWpi567MsZvngRQf83YudtTLfduJtPV46quZLxpugJxdSavrKWte21MnAGFjYstda37
WOi/UqcaL487NRGscGRiPiDijr1P2r16/G2EFsa9wqdzdYbqmx+1xr3Q7fo4eglZpfPBb/R5nT3h
jaDtymlmTvdWzhBkDY4BGy/9rrNoX/oJDVwKN8hHzPYVKcNPZwrGyxDKkR6dixIvdm6aOU1vkThV
nhVcfG/6nNtdzyRw4CQR6l5LIAYJvXQgNo+rY4aNVE44+GNv27pmsu71SWxFWIm15Hu4WmF8d+fX
Ba0DU878voOWAYBKhHWsaj0DFw1ITJn+S2Nk2RNeSvPuBJ+GA/KvZT18g8+4dXE43XPDWIbBlJxC
r02IC1H6vR6hhNW2Py4f75NVRLo1OxB9XSbUFWzqOygaHXPypHZR6o/3JtfZz8YmYMH5fY+2eVeJ
M11L4pF2kWmYjPr6su9VeKoy9d0niPhNBi+1pVd3J7KiGzXM3eMaSGi0MW4QEXgq38UYlXcqI/6p
dgq4rJMo727vWQc9phpABRAFlON/13H9r9g9EUjWd/l9YGm2ZbmIL1AVxb2akVVOkkH1VU5+D4lQ
TTPmOyeatt7EF9Oks4Oe+JI68jZjKsa3Cb782grQMurC3aLYGt8sS0ab0TSq34/wZxyh5rpPge6g
J9WL4c0OCmp7LF/WheuoN3uEwgih31o9rhYo8nDXJx1ibkqqtePIt7QhQynxcli8Y9G/1ayqDzko
gt9X3aB6s/UZZa5X+gILoHiDn+2dRqmxwhCTeIMcVl/MTHw8rk1VudWocp8op5AFKbq33BrM56aA
xYxM4a3tHLUSqTlrGr8eoMiuZhPSBS9FnS5czIcvZRkXMCuHQ1DE09Pva2n3aaCAP8+4CCGzt1Lr
iIOj3HV8XAWiBXos9d3dmEJchgDI5kKLQa2oadEbXvImwoyfWgnNsWir9M0dyEsKqE4vH/eahdmd
2GC9eL0DsosfRsTy+uqJ9DJpFT+TbBheULP8visYxDO1443MA0q+SXezWpNs+zYAA2mJy+NarSJr
IXNdOxRpnjxXcbA1kqphv8yp4jlp+OqW2rjBE06vXarwNaBysi9o/S1NcpueIxd3ZeYiX7KhFpIl
7b+GWP6fa/6uBkX9lX6x/2obHxXYxydzosBIxsGr6yUvCLLMC/JX93VMOSPidhgOjzsF3peVCPhV
CZfQ3cRxXuu8xZQ3SSoM3EdnKX9lTZ9eIrN/6edrj5vEWK8FmNZnY2oy6AF5s7RCL0N9YmavY5J7
yAWCbUorF9Z60b/mvMgk4717jJ3+5BLdJufyV6Fj24zlqxIBGOTCVye3a1+KJm9w3pfOymN03bKh
xI2Q1A5F+56M9rJ/bsv0NRHht7Y05TLpKTZWqf026t9rRzXbYGBfK+PAfsv6m+WH06uWKfsNJIDX
T/6rrO3mWaE69+L1SM3izXZN582EXAebvFcA6VUKKbyrU+0Qx0NxFnnZLXtdP8SEB73ZNCcWdRMU
fyY3WK+CFin6Q1W1WxyL6UEFOlWq+RDnNI5TpdLl4DgFC+6kRHHCJc+ngVQ72cGIx+ZID7w5Pi4Z
jNO/L8k6Mve6UYOA5hF+46q9OSVYU/KMKrZaofKJD37WZ6esSs7SU9O+lHYAMT0EXJLoByVVfLLt
Dx3ToVZ5BejItAOq4r1JZcxC2Tmuvnwu8tBYKi2xV1CAWVvOB8odpJj4ybKm7wseM2LP2XVq39pR
um0IDH1LSYmOvLzcF07ebh3RXVMUZe+ZTheNagoMaTEOh54OyCJuSqtGQ6qJozMf0JWKoz063Pi4
3sxvTeunreMQ5BQBDtoVfYVRohrSxQA68FJFkNqlKX6pZhGkKnsPMW1fetARi9xQ8j1J9JLBXBRr
eH/yXdYbKDM9W/IG33NCB8RM02tfkHrVJvpSRIgDtLCqMS0PNtbAPHbgb4/JeWr9hJ4+Tr2yqF4f
N6Up8QuOSdJSFfY2So3/Ovh9C+SjNmBcT0m7M82GupXn6leUdOUCk9UiAQ7wmbgg8YOACCSN4ftW
VvGvtDenT0vMJeGwHbcRctZFk/bkk2HPWjC7FmeLLTh6ohrMpz5cM7Y554SJAELfSQuNIMFOJFE0
03taGKWXn1n5bwIT5pEkTMBcmFZWgcwy30DEKQbcjoaBnlerPvDgt1f4M0sG/0lF+rdGeUuCM/RP
6lZo+1Q/HAfLc09BFh+hQ+bLPm6Ct0zeMr7LBUHR8k1NaY/tacA+nEZUa0O1GLNYfe90cU/x6lKc
135OG9+drE3dCJsQ1u5dtWHASObGFI6wtUKvGD+qCst3W4rx5FcB1iAlm2Xdde21Qo6MSz7dJZWB
5RTV4ZPbMZGKfMS5JBS0y9ZR74Y4yHj6Ih/M/3QMl/fRrfWgLz4nBoplWTjjVZjK3SeZ1WwNwlRf
oHT3C71OrC9OKZlFnz0RtagiAWSMluPBFv+Ro6kbVbYLgDVC2BHLXMmzOxEOOEWvgBMIdpxI9gvJ
QEPWUC8UtL61ptOFqlWdrKlUiZWJ1j4KHH1RNaG5neQSqdFCak560iDOAMmujpGb/EA2WW5MNoRL
F9UHhtiuW3Shs09tUWyLTsGQoWCp5R33NWipBcuhPP9m5sMtt838uQN959HTEBIAltsUm7HW/nSR
JiydPr/ZpvU976I/I9KWRrc/Cum+uy1tlC4vFHSi4jq2Np9Sfu3sdqMl8kTQQ5kheTHN4WWMvS/q
DWqh1WNEUyw/+1PXH2hMEb1GMXKpTf676h396uZL1Rj2RneUs6FWy0ptahOsFhMsPfx08ZjXO1tk
Rwq5CMHaWGf3nFHq6XNsEuOqCFkK9AmW8mEYNz7lv+Ug83qvLOQ/nfmJEJ71mLDaGTAIQyvyETGw
q2SvbaasMWIqD/PhcYlSgLVwU5wQPTiMRYoW7WJR67n4upFdutBWK93vLbICWkjZ9IDDqKP1a7es
RMbwyWtHdWQI2fRDuNG0iEQKF02BTahSORLt0aQpskGl3pkJjFUjddAJFAo2MUUUemp2evp9KOv3
OrOKDe3e6oBS6B+Hx1VkAybbYS9apU5WHYaioNNh5355iMLdaEz22mrSdjEQdbPQJhKOYFFfbPAT
xTQVNIt1fVMpY9WP5KgN+teEeHZJ0eYb3XTIcoh/bq24DEPbL5AWy3XSEwpYo0uUhdrprnNSGeF3
DgEhl6ZwJb2eyFz7KGFWjBXAkDQjP8EgaKEPkG93HuIpRwtQ2buoJtKhHYMY0pvO805MufjZ7WMW
Jq90x8K9V4iVT9wkrW46o2mnDEai5BBEBHcPqXY2Y3xJIUNkNZmnUNSCnqOVH+zwQD2hOZtdQdhv
1fsLVzj62h6IS6mg30+J/RUXhrnQECIdwhGpp/NZEyF4CDJ1IXmhuXlZd3ScY0g5do1QBY2Q5tpE
imRMNqLcYxQPF2FPxMQQt4QYuOZ+GFExavxQsUKxlY36zWjV7Ub0Jp9xZ8xSYqZN2x5JmwgJhkhb
NnZo7qFmTnMPWxT8Qm0mLV2KvT0pUhn8JQuQ9tiHAUS7ro2eyAlDXBnYe8Z1c2HpYs6ISJbCdLMn
vxsOPC/T71TekjLOzkY/KdZlccf0z4wQ6yDW9BAVo1NaqDE9b4Mth2Shif7H2DjRyjIjuein6uz1
RnltIMJsHENrlnluHqLJQ7M5mSvL6+UpibwvafXGcYIev+6xQy7iwmSjVbRvIsBw4YaE1o1lAByE
Mt2BuYl0wXC4Ox0gX2uqgSPmY4lMp65AaLCYtlhVO8ZrFiOWxhP44ToZLsvW2RmJSfwZ0ra17pn/
m70zWZJTS7vsu9T4Jw0OcIBBTcDx3j0aj36ChXRD9Ie+ffparswyq1GV1fyfhCntpqRQOJxmf3uv
jcuhFjTFAJU/men97V80hzRiw31xjS7pONunwaXVIOJYIDIqEHotgszXYcSqq3Zj9EMfRtFgBHhp
oyspwQ8E2XS/MBZFtL2D/iQVKsbS93s3Ha95SZeHq7AsY7+hXSax/LlY5yClbP3AgUsvH2CGkPe+
f4lmqCVOpY8YLLj7JoglQQ2gJuzXiDvYNI08RcnRqAt5iUpv3WE6/OWu+Yc7jPlBA0CEGXMddrjg
7QfdSz5TLUqxzfNMisTENW0YgFnz8Zp6guYcFPTz3y9aM5EjNqOd1lobsBH9Ma7KLqCkJgpIEhlH
+i00wg/2tR8EliBlRv3RS/eOxe2H+kYUBdcaA4/BztIOySFR/ZXrgDpIfv4XayUXy2avghyBemMg
COMDVc8lzKiSjTn05ng+4HTg2WbSaWM8CwheJXuW+YZJ0cwMl3akrK6dRzbXq9lYZ1CUw2Ew8V+n
rftrhFdSuxFXl0RLGUmXgd7M+bPU5m0q8xZLrXPhiLji3QZVmWoVaAczHLw+QVJZjq6H0419ke5X
AGibagwT02ow2wxu4OVESzjA7KyGwAJPaV80yRUP+hWycb5vlmorp5hj5CzGDRQAxUWbN8LwJtxe
SbcbnDF0xWwfGg5FQaesP9N9zXQpLjFqBHYP47ZMqy3Hd3Lw6cppWMQ3rlHZbW3aYDLZlhjVD1xY
0GwI3St0jFr0r+W0CN/h5rbrE7rIJ3DVbnb/FjLqC+rYnxlPb0fax2jyQJFI56UJKijUoTXZ5Iqf
slQaD3Zt3YQr5CnX3a8ZygdVQWrciiRpTqteXYy8k4+FvnhnoiyHBlPdwMU3xkw11XN+XOr2DOWg
3pOOwkhO27cPl6EYV0wAVZzgyGOvcG/RkstA5pwMtSlRW5AHOeMIYqDU3d3WPKlDbeGqxg8/oxiE
rtucDjJ7qZOTYVKRl2X1o8NP5RFfQkffBjMJhHBWSpe62qSdriARWcTrjIbhUT/j69RJJ4VpRw2S
0ed44G1GVgkgAIpgIKYnY3zBNrw1ZqfBNcYFyV2XPbXI9T7GLDr0XnuNgUz5veUOZOAghnUlU0LP
OzoD1hp4IU8t3UKP3TBfClmIQDfQs6OYKTYawqUx5eeSiG+wNYLTkSSsFk9/3MqYQnOsf1xt3oyr
aZ0aCG/CJmwZI3rVloPPsnICOpC3nV60x3EZ3ynzMXD62r+NbNiZ0FmJLaWf5YxFroS9R+dW78fw
Xa6OiiEz0Xe2LjzcwnniyP+C3+zXmMBomYw5fhqm6hk5bN8YSb2Z61ILZ0v7blMOmi1vVGNnKY9+
4t6gi9Z7eJ6zX5SaPEE19QJ7dZygzCJto3Xp1W60f+Z0ca/VrP7z5Vn2+bqXrcyD5T7JtuLaeOqs
R/DG3b3JrAlzJyuvPa0u1BjE2cF0rUc15mHSWxSExRIdp0teNVEcmAmdqUM6yPoDU+Y3y44RLG23
qTLnsa2s/ntpN1HTF2/wmDw/ZbatQH4qY9kwvXxVVfRDPzbXmGI7G1Qp48d+Lfu1pulncrc9RkSL
8KnIYemYJC63A2S9Nsx6oX30KiRjl+5cL3vp0nlbmql+MwZmVxDNmBfq3Z+sEm8j9WeH2qBYiP07
br1435AWIIJe7fPI2aUxACrdARnWmHm3tWtuGAQRzjxHOKnQtTwbiqVyqt3S3SpGi4E+dDojW1bW
SXJicr3htRZL749T/AUgftprwAM1DQKQfaeJSfG1gs2BQ22UzDUmoh+ZrwkI/NlIGCVep1PSc9xs
hiLsypEy3AYkddzA3e57g7XTxEsFWVyb7W2cJa+QsukEi9iaNBZzgIc5BbETo766DvR6LEAUFD+O
VDfcWQt/x6Lfv09flA6xzJHCLG5/nedo/lJOn2XcMTgdWVC9gyGsJ+lNFy1bTkiiw8FbA1ekr+u9
sBMjITHCdYiY5qJBycIBr+JYdIKX6tgsFtjL9R73cRiEDwZnAeqR/GnwzvWq5HupPTdr9HavzNvp
Rf8Re0zRWtp9QEyswSqMeDcLhFWi/LifsR9mv1euX0En9AcseP4EfQ0JOIsiguGlTraIiY1viuEn
duVWqzAba7bY245+a9xGbWOPsadZf3W1/ZxpyjhqhndrlPUzaSz1ZT9SdJp5GzGsWui6XFJdfjdp
rZ/s7kAxp3OSgL+KCjfdGu1ylMBkD9UA9JmgPXxKbTfpikEyz30wpsYHmaMqTCWeHxvAo2HG3CQd
FgkiKEvMga2cyoRypULQF421M4HCzsj3n6G3B79tAcS1fe87Tf9pDRLAo8Dl1qe8dBURjoQDAV0S
+CqWtrkses3ZlKIfNv4hqFczupGVfUoMoz5iK8/9jgI5Zewp7JHwJaM+cIzqXSU0gCP4/86j+apT
JxIQPgMfxTC8L1u1p3oyw7qBSSbBPeBF3OOT4rEvCyaJsjyuTn2kZco7sBjp3KbhBcat2ArZsssw
am4ZYximux6ktfeK2ce6ytFxwdso8jV0RsxHUbueGacHsdmW77tshq0nc3yOE/NlR5mXln5r+B+u
3ylW1NZrBmBxzvtsISFxrot3yJc3vRTjQbaVvKIi4LYSYxtKbcIbWERPeQLWObnwlKd+0rEAl2AG
UWmNgaMQhYOxmYXNaD+PTdH6uZHBwuKo6WdavocjV91o+BAbIpgiMCrzHBWjsVm1MQ4jQVVT3H5P
mWcCI0uuQ6NOKZ6Mp0Fzf/rGxvY5Or/btL+jzyLKSd1mgW6xnW3oqou9rNvCrulIdGvT76lkw39L
Cqnj/9n9RVco5fI3PReKCsgyz3mt64r+UFouVUxuWyBR+no37GoXE4QuaicQXvdtOe3bLPjvGGcA
uJkQMpN43MCCzDb6snQhb2Oy8yicc23nW0UlZgCvtk+T2b4nkXwF8OWFDuJ5YFFkuBaTuxm76jDK
2MOlSFd8+tApzMfdOidXtTjXauFzXKD4OAr4H7EeTlJqNySUzGhczH3d68Yd2J4AhklOHRIeRWiU
FGbzoYVzCUOKnzy2nLRCiRLFY6I9J573U9EEcq5FxUK4LGet6bq39J+sW3jFFLY2KXEgcJPiJ7r2
dSBWqfbWkje3FEYeXvAgjwG+LxX2YNX2Npw7kOsJAmCDXIV6YDcn9BhkZl334ZkRJI5hxU1rCdms
ArGdu5AKoWxCoWxCYC7xyd2PZM6PRD4xMutdsiXfxeW9Wsz9TCRhm0VmvSNo5/ltxZ5wdzd4k1r9
oY1IjeFgO+OVCQ2C3hR9ymg73OqpvaE368yt8uToufLQZXIGQahfhhyhAYjYoyseDZNLdhM3MO/v
Lph+KImCrNh5hnYo93JGxFlUI/coCz9x0tZbNp3tvFbrFbwODW+TSy2NUeDndRFdLDVvYpsmABEm
roNlOI4x2SU6p5meC1afz9UJ0PtvKyU85SIMmbFUWyiuBDCK4ZnzYnvA5vmF5ejRUZr2SmBUXCcB
S7nPAZ9BKApjy7SPzeDXxMlvqprkDujqlpCE7Xeaa96KOw4OPTsAIfy+zC3xYc0sN02r/4BMuJ9q
Bn/gEXFc4YSGGdoYFHyFknD1UtzIi9Eg2zNorWqL9OZk8OCb286CJmn1YvbxwN2Yvbyn3zAZF/wQ
jtwj4aJeWu1HBS8P+JJ3rsw+OcV1yVAsWvBQRzUDM6cJFnLyQb+O5wj3Ya9D7YoY9xAf2ZhD8Rnf
52VNGj05MCAuSve4/oO1IsWxfmtjssnSyQw1hCGuhuPeyQdz60wxTl4w6anr+sMontEElo0ZuQZc
aZvZw3LknEniMOahMsvlH8I6iBzJdO451LnmdGlsSt3ID2VALNLn2MpNqi6bZ7tzVGjm8+LXWf+e
0IXSlB3gyhR/b1Ixqk4a/j2dU597k9JGNBmwkzhki7zf2aPoL3ledts8In+tKgbJAs1UgDCrpppy
nn9UbX1W7XJmdo8+IdWpZm3yOYO2vNgV8NIWQ6mT/aF1npq1Sjwv87oS9+zPNn9VMGdrA24s6vbT
XdobIGZxof2k/IjD61ggoosO6ky+gY2UB043ITiNr0ZB1rhIXV/nVgj2N099l8uDivd6CtiobDud
J4E3apoa0kgy2iu7OpPsh0uTyiOgy33bj/fDKSYZ7NuZbykn2zSLiTvH66qNXRuvYxRlp3RE96nW
c5FCT00p9qbRVuHjghEXDamv9cu6G22N1SrxywIB1uXcUcjP1kTYjhPy413snfEQ65TZMuhYZgk7
J8L96smThYnM7yNCahyJafkj0iRXiMbYimtUVf1PoXGUJd9MZi3G66Nj27HSg+Y6pJD55Ne2g5tf
U3ju8I4yO2YAsfKvwi6xIYdFT6vdDoGrK6hRse5Lcj9E2ZtdBh5y9Dr1mLMqaTZDRsE1K7YuMH3K
o0chd0+HQsDm5Owb0VwpQqj3pBh9N66iY6gLh+yk0ikhaPVnhnUTzvrss+VAGQjFUYNbRIL8sbq+
2UQjry21T4ppO3ZIiwuLAe90dH7NerO3pop56Jo0qK+rzpPuCUbpbLjlHL3kxsnyGglAP71OTUXf
okWTksWH5RbxxmCN5SwWPRIIBH9RkLunI0hnSHhtujumwYN9kXsciGFIb0R8TYok3hR1TJp5FeO5
4H/6xVK8tLUQLzSR7iyjIstm119e60+eooKOOyG6OQQrD+FpTGFcMqN9EK62kj3jg7SdGEyJ6cE2
58nIeRp2s6kRuY2dvdPQxJPK9aXsmiFEz36YdbkZLL41ZyjdDb0Cr8R8oDA7QOBbxwxR2w5Vn8Xn
NFFii16fbOa1vtS99pHU7LA4RgOV5kj5VkelgRgsimPX17Jssq3maq/GvYcxaezvgYMgcWXvxc4t
Xve1P426wjuvtceJWCgRlJwDfb1RBvksWCCHmPSBb46cYHqvOYNvARgzH7vEWZ/HZQ4mapofEC4g
nIzdXTC/ImC9rC4nbHLJ78vCuc5oYv3AxOjSgJ1lTG/vYA0s7CmQm1IAZGFNhyHVdV+jgajhlh5F
x1N3IQ7UhgS83/RorNCxI580vgKvwGUX2Hu+6ZrsJddBj6BN9Q+zw0vK2d3VavoqysfhXZF7SHvT
3s9D/ZWQOgqTGAegp7rjMuFXzahN+WsKpFb4vsWV8mgxtqbUci7g2RZLzJ1Avps9nQSaGJfAxpHJ
AYR8Xim28bpA+7XxlNuZNmwaJ0VKStwD/QbsxTFSjdbQtKeDpx9QSFM3+8gsEz9sTueOmGffmRaD
exWF88pOHrFFR4+Uj5Mk3hNTiH4ZNh4B2MoUICPCsYjcUUmUmbp57QaFZehbrahPrlQHvH7LV6ah
WMW/ynvsY2r0Byebkq2SLrkSAOfULQ0cE/Ss4SSR4EEiBLuHZoZC6Wqf0nMA9bDA6avECSnNyh8Q
3wqcwmdm+nvhkccaOMn5Yzcp/ht02dRetn2zAL/39N+4Tt9imyu9llSA9xTdP0ogIjHr5Ui0QrWn
13U2ij8kTsFidPVtdmaCXTq+D7KJ70NTQ8V31xdLa2OkvA7rdn6rKTR1CLousNQ1Z/ECtofIFy6s
3lbaP5jC/phcJCeMrsYcXQyE7XOfDa+rDt03BjHtGrl5dtrBPJNgoTPFKnexpJ26MqrX1rgLSeWt
MOKX1VJk/2qLIUST36B0vicWvIQSfNOhHTNjtwiap5jS7rL7oGjMvOQ+SGMFTzXvQ+M2wJFyjzyt
/xnoy1nXZtjo8JrWZGg26JhvVUd0ph0KYNnPpRdz+wxVqWe0gwMTBA6jAru1NywUpyla9ROPFkNB
r9w2TX6sbfeb8m1rMwGIROJXNGECeLSRUhDjnzz3YhnWP/DGvjTPKBAZQyUhiI6muYfe9adTPbOv
fPl2HXUr8/6CrLqtyuaXNUsGjsZE2dqrR8TDLKQIBeXJQd02Oyzk1M9HXD4798/MNoc/O772UbOp
1/YQSUICHI2tgD4y3wUFfkoXrqRjUNfPVtTBHZDlZ+xNWzYtDvmjBPJdm7tCic8aC3+okc0JIM98
lWJ1dwPFgorTtF8B4W+zicIaA3K1Bo8uGLLMCBqKdw7TRIGESBe/WdcXu8hPUc9LVsWAP8BpPNYJ
I8/q7pFrkvxWUt4DEFWlL1ntfaS6fEB4Hp+b1K62qwXiz+2ci2QWw2yYR8oZriwrS0Bg2A6onXEf
bXcdyV7nOy/q9eOgMNsn1s0q23vejhnYFFPhsDTRaSorwQpES2eT6L+nPJsZq1oEmeNtMpC01VaK
0Jysg1WC/EtM2z79/ZJT2/TvX/Uz8cUorri5pnvg2iRwecqMMTePtiYOdqusG0e1LUnkg5Y0/cW7
YaIqHwybUA5XCkT16UYpRMldem2vfx2a/21l/X9YWQ3X+L9aWQmkK0yt/6eb9e9v+bebVbPNf3mO
Y+E9dQjZ2bbl/G87q2a7/9JhLVhk5TybddrAq/wfP6v8l26YuqHrwtaFxXvL9/AfP6vxL+B8nPI9
hv1CmLZh/P/5WY274/nfxuW789aWhmN4ggJb23ElfeM232D9+5uBXtz9z/9h/Ffa6pjzO+lygSP9
Nxo6uoU9WT5NPUZga0R1imwJo8R4TPPyACagYNy4gv+uzNMoxb4Ti8dxJUUPiWNc/uwsgNyOJfKk
cOt400XLurmfzK02Hs+tlT7OpqV2Bbs7uBheGaMhaso4uWY/UiywuGsYKUGk3sq23PWmoVAfTKCY
FBhmHlwEM0ufUsTKXeQo3JP2RH2W+4eClmrr5t2jI1ZyVUt7mUkYHtjtgQagUwv6w8oYKZIuacdd
bgMUHt9MXzQdl4+kuWIptXrPHcJBllOUgc4MxwUig4v066cGntr0fsjNzPnDm6v90AxToFnxW5w3
0QulAb/r4af3RHKgZgoJFtrablHaFOhy+TERicTa0D/7UHKIZ/Kge4wJ4CWttn3F3Ri0KXZTM8Po
H43Rt7nww0+kpIvF5hI5juidyb11Nc19UirWQSzipHCjVZOTBXdnKQMeSSvQzDGKmSpx49sEl+pK
b+3AnSiMo2UIo5nfEcO73+nzK4cwNFuIXIcSATce+NfohSuDOJ8CTEbRDm+TFkIlmb/XiESpO/bv
kQc3xlTZtm9VRyrV9mdHT0K9YfSN24XYDG1uidXuDc5LfdQfUgn1C9aB2mSmvk+4UHxgGnxIuu63
WbJ8riIuaYSBBMwrQj6x/3YLLjZlxUfIxN3d5vovDMj8tEXzQvOWd4nQpq2x0h+JAx6dusVUR1OI
vgBNNDqNS32X71wOUfdRCmzrv3fOWN3qRmOiIBTfxIJ0VlQcF5eGEdCbvWC08bCZB8J03I0srHpT
R1wnp9bEQGfJ65DdCPiC93a5uwu2obrwhqOIcBDMCX9Y5zDcrfT+F3RImnIce5+cNWup8fMSrQaB
teszhl0xIeWiR7qtBfJJCeDA7TJcxiUNaJz+KCBjuOK2aI3iBeNzfXArl4FW1CIt5s+t95VSsYBs
H3lBMiwfiYmJi2Y3xQ2C7iwutTUGF8IaOEYvWd0bx9jddLwQGIHM+lAlKbcVUfOkoZ5uSuY3cnUQ
jdfY27nRxIQtw522Sm0MbZNpAn/ody8N5qdO12y6sCrwJLf4nS1FcbsaKNGzC77jHgWQwiF4Lrji
UexVtE0r7ynhQwo5wMH3SgmOKcYPUmysHPB1Nn8W9nsB8HGy3iIs1FtrIDEzxyrZ8J47Fk6jWu9r
JpXxpjbHB4PbyIYGk5mdsQ7sCjtX2WE/n2CANlpIHXDOoqIr9Oa7i6FsJppS8DhnFaaKTt6n3YqH
2rHACErfujvLQbjxAnYmybluPK933m2KaVdPhwfw1696WvxqvfarmO1vocp/xtgYN82993ap3EPl
NNaHDd51aspPp/dWTtyY+aA6U5Ex0QSUYpsMRzye6WJYV9gYO+4/XEHRuR+5+GaBFuuPcT97F3hE
VAFp9m9EjmGfONkrhXQFqUOQ+tVz2Rj4oDx7Js4nfuFXQmCI6SobeY+ncYRlIpO3eozhCWN8nbxa
BiM3tq1FByxFWXzEFOpl7r6xTJe1QaKc4K8crfZ9uMtRUB6YgrW0jPwjE1R6ME4i6BFwg3w09V0c
ebcM9W0Z18c5uXCjXAM5RRxQ5+VxdoGONs7EozZ9FExqp45uCULvjx6EugoDJrkruW5aLXstvsB+
pceoMP804AxqOdyK6tnoBV5ou0ruk5If03NPQLOGjczBn1Xc8hhSMEW1o4tX4E1X8bJV1dqF5AQx
RYzDaZ7cbDPN7eIbdNdkNg/L3OaYhDQCBYPAslQLYD29gfpcY6w2bHw5GQNJ6jfbbV482Vn1I9Po
0SVDtzXNmxzpZNAH46vhcqujqFdoYqfUpJUaf/delGkC2glXXjVt29gZA4h4gx8XPG2SjiboYMTc
dZ4TR/txR/knrqOtmT65iy3Ow3inGKJCspH+tLomj6sr3y2rzcNS3D/NiiG65XwmrD9+Awsk0lJx
cFi2fSZ2F2cG8DJajA/HyWm5o9bHZQEs3jzhqYmDwcOTs3TuJ9oDK0HxjNdpvQiNhkLdsJ5m5tBB
5ZELNThhr3X7y661Paf1rzKf29PqIZgoTeqbdfFetbZ9Gy6anrbB2saAFwxsFJuCq/D9+TWvSWcz
ncnbj65C5krT3EVWapeQ9rSrlzS7chbloUjxE9sMZYJUMdtrYmtn18mP3SWhifyKMJeXp5b6Hsqv
q1L/Ntu96jHMcfl81ofleezch9IZDrrQviq0YSvNf7SSXVCjWUgQwEBOkFE9A+NazyMiOv7EZ/69
ZINnY+Eu6nAwSF7WWHsSIxakiFYntolF6d+xBgnSFCZyPXykmpKcig4RgfjHUQPwE3plzrSTE8cB
9MglZ4s5j1NOH8qlGWiBL933mqEmM7LkkVkosby3lHDLyvi9sLKgjaAN8LxsRRu/6mimbACsQvNE
ryR1UO66XlZh34A5HLvh4qTeJyH+eF8JhX8XgTGfugWDQKc2RPexrzXYtPWCcbCqK0beSIw2GIWN
JbHv4qvD3DcjBvXHaMU55DFyyWbtAaw6uAhrs5iksAG5ZWTKn4yqjrDIMUe2Fu+j6mk+GliGkpjr
M7H9gNzRs11aLw5a7qDmV4B4jBvdV85vXqBN5JJl9V3G477nZYK9+WS40acWjZvF7X9NzM9hzjlo
np5hbOB+0LW18rkkyQALBV2DsLpnDDid4PsKkTwnE9lHKTGVjN6W+OZvi4ohfCC0BnLDNbai/6VH
eBaFtdAglrfbyUYVynokNg1foSjNnuNg8xgp561Cj1+y4aFaiglKKbyyJYvCqlIQuyibLqcouSDO
1Me2x1rTe4HL9JVbaK+wAkMoQxSktGVfc1Ln8wUKHWFzRh9ama524Iru8Us4DP7arlPoOdbOHEqN
Y3AXOsnykzt3QSGjD2OiyHrTzJwXk64Bkpl7z10N3IOupYga7WYKtcjC++KQPOi9J5j3vOzxXIMT
WEMh+vduJEhZOGuYDAjqvWHTaQjxo8MVNTLd9GGdBfkS/2PCNgDBZUDOmrDA2bQsuqhYGUaRTZmg
ZCSNuR8AvdUNbYmxQJHPyXF1FVo1QfV70JOYRzYVrzVeJrfEPGss8R5y4B/gDfpDnTXqMHdaF4AS
etBGB7KglwX49ClqHI3dAMSvntDzgU2BNjUOfVzjUmfVLvH1YWREKjNRPyzXwHDXiZ+FdstJQ0Nu
poYjhSxaxLPnjEHkQ2+BHFTxh+No1nZMa+OIC8SpSDwBgwDnBOjSdF/0Xu/CEo4PjQ0cGXX1VTc2
PmgJ3Trl4K5QBmQay2OvawxdgWMT/vV2HMMy1rEBW3MejGtHyykVP25OcagorZ+RYI1Bf1tI4Vm7
ncuF3I5vztFTtq4To0mLmX78CqfYH5QAxsKWhsXbgkNqCP5I+9Vt3kZIKk9F+m1oUxX2MSuNnmOs
1ntK1IlIfy1RxugUZH+wWFq2gf1yEqBPuU2oq9tONkonCx8NrJvCWv+UwFB84GrlDhtESnsf1U9K
JOEAuHYeTr/AJQd6X5UP3TRwRJjZnmllC+aawUUKD913zOJnaOMn9OaIdAPTrXo1NooggpXEH3m+
4qDkgd4k8dmKRRdGuS7vln4MNU5bBIXnfeo8r/7ce7SHU/CK5Dj2BK+ityxRvNVw7/ZLTNy6jdeE
BI3THauW173URsRMCJjbPBl+GSbL/MK4ASSLE6BQGNhveKE0uy3Dybyw1zJo1btXLZrhehii3woz
c5lPxozo7/hcLm/RVH44uvWcW2Pr0ztxASp1tkpGqqNy/bSrXw1lv+qco9BOeLDbbD+N3avRps9r
7b5Hunx0R2ERNe9SkG01IxMR2Zd2QoDX3W6DqJeTFZ+XE38tEcyyOK1TMQdaCpihi5hdmwiPYeE5
bNCDBsNBP2ISPSVpzWBBG348b6R0GI+czz5QHrMy4LfD8zUop1YVNfdSnZ11LpD5anZy4PtEHU2T
f6VxcMoUHKGH2Z+9Ouva36jwn6bWmwxlnWHbMHcPiYyLDWXIuNMzihoVOB2SjZlGI7WoU2dnL27n
M4hWIR97QXFWdpYOMdDOuvW0Jeyo7FbBSnd2iFUdsEWyiwBv75NW0mJd3Xcaj/mw05LMn8pehlZk
ali1rTVwzLR9mu6Qv2agBzi18Ny/JEar7atWfrmNNx/KSn4JvKtIxyXXqt4Oq2R+XMSCC3Ne0mdP
EGWQabtz7fFGzzEcDGwEEH/H5sBJOZHpeyTz7wkILVS5glE7QHQanyuM7dy6AWBpiO3g9uTek6iO
5d06gm/frHTxsehokg0RllKYF67oilpK4ATyLs41TRLcr+qjyKEdNzVDkAyC4d8vUkjArJaR1+h0
bO3K4x/bY3TA6CG/4uiDKJt1i6oOpEfJ0rGgSJvk730nJRyIDfrT2M+YkQ+APKn1ajXn7In00bYB
PBG94by5Ij1aCeOXNaIyaHAA0ajqYNaiuAiKNbCrADEc7gyIyhJbmO4OMudYh7WRmk9VM0cbq5in
TZP/0kpuwKKlHVS0U/ZAOEqHMIMvNZoMNkWb3I+Bk37AenfJSoBB9/EhBUzRgYAxQwLlhN3KgpZh
ZT7p0vDAqeCZrSz7PM4DX7REnl0r5/E15P2SIctDn+gXb4lL3R8LnK0yNvjlPd430fFoDRHFCmXH
0sGTCWSUX/39ktt4omC4/sT1bB7T+xfI8vA/Orhtdi70q0iLaAfpIAJXXpojCYzUO/790k/tf35l
tMm17T3vRKGseh6ZtjdwwPnx4Vma9ao4QR00wtIpTDI5lEhBHiSh5EAyIhiQbGI3e1g4rTxSqX0l
4ufQscPTJ9hb4aBj3kr0nhMAHCRd/7DiyXkurGWkgzxnOsG5bROPGSddOtzDLDNjgNxT/AAeCMtG
ZWHGTg/SBZgkqWo8ASKHu5Oo4UO9mzEWn2XSJiQsWSNA86VwPNovGcLvvKFrtlVOMgEP/6O7rNFu
tjBn+UvKJa9iqUdqc7OrOcE3tV1VQ8wlkSZs4GSmHCuKocvqXHvqd2I6E8azwThxw6FVZUhKiqjg
Y0AtZ/KmbNS0iYIxifEuMgBM1LDEJ67hJVkAYoSp5kOrjF9cZkh+JtzTrOTwxiH/vcSfQZkei9ps
oWo0ci7p0GEenPBa+03lNcdWGOChKCyC4EuSSKcUt1s99czbO27BCYsHnuHPmaf8URrbXP7FdsTN
qZT7YcB8Tb6MEtCVck9qbFkm2R+emZxHT26baC+xseRhezKL8t6t4k4P8ILbU+Qgq5ttfFXjPwRw
YRf1bfqRkOTeZSlQMQuhglfVo/YpQa9v59a+jQy4fKZO3q6JJgCKA4VJYEiKsFxbfK5xkj1J2yqv
eov9FgEm0G2Gn9XohZgKXR97lIP3jjhQmlmP9nWZjJQey7EJ15w6SmKSw7OCX5FzH9p51lSDvuwd
4FSPnWgr2hGbhtNPUT7YA+Ehza3bgBWw4n0zL3UFRR3E8AA9g1GPqGZuXHA8cWiaxP2y6LwqMCGZ
KI+LSuaLQy0XnTrwKNfJXK5GDdLTSfUDuOIF2ghf5ohMHsXd6lFK4ypbKgxauMYEILzhhNgQsJtM
lxqS0oWWML/mDMIe7pwdp//lmEu/Te+UALgXdjDGrHhcOvNLq24GbsAnxY5ywAa/+AXj6Ut/L0lA
wEmcF36mf+CSMYnQ57taOsOpnXkdZaZtaTekwdKgo97Nvuf7SddtQAFpDQS7qGhV+A2bazzqWnMa
tZYVuxVvq0ctGeG9fttPAntp34M7k1Pur2ZB3srkXIXyuLywwX963Z0YM903h8JrPzywRNykIzp/
x+TJ5iI/9mp8lXnyiyD+w7BQnLzWnhaab/2QAjEglejzVhXXksObK5cHKn7/F3PntSQ3km3ZX7k/
gDtQ7nA8DgKhI7Ui8wWWyUxCa42vnwX2CIprxWmbl7E2o7G6iswICPfj5+y9dla7/aHpB4cAJ06y
WbsL+qC4teJ+hwEALahS5akHtIQqFc8b5GbwMxhrAE/QYkyCj/UyeujhkEs5/SNL6y3JMh2A2QtH
72OT1PMpmDDrAJIZt0FdP8Ua6Ub1WFXonmG2ZSFg5MxwOTKNnzVZMkg0wxbMEvN9W8GxF0C04HdH
sO2t4BQE5AyqavGrjnussrtAIyGSNUb5IQfZQ9ByQiwmwmFjHT1HHaSYNpeo3XTuQIO2dDiMOIjR
rRIEQ8p1TmrObJLkZkgx8dadoZVZGSP6qsU0l3zUi87EahSvUI4fuCfBVVHINy1fj4S2Ne+shr8i
HBZ6EiOJ51zCaujn02AmqQ/1aOaqPznodV8MnlV0WJU6jkmDO4kwrHFNIiQOYR/aNVUMAAN9alnL
AbshsaFBqVUksYUVpV2ljFsr01+kEbwksr2tmG6z/FycTupM0V0etQHxbRKVEceh4TRZXCLCo7oj
xTHbDvyvsOeKOjyAEOz7jXTZg2YMcIwuyrfFICBNBgj909gMX+uGk0ASHcNBmFtdhZ8qBGnrRvva
yoxNPkfB9RI4aNNAZe/YnUiEQI54rLri1BiVOjsdep9lhdwVWroV+nTXkuWad9rdPFP4oI3ZBRO4
AjsY9EO62MYeCaZjqewL6qXMzFcNlSo5ECfMH1GyUYqMJtRvXFPlukaN5iHVKqbZpho3g+OSaEhy
bhK233mJ4REOmeYHII14e3cLnYx7lTTmNrYxzncufgniq+9Zt7tNzUBhQyfLWKW4NyGdCJqcxcRB
iXo+tiFh9ZrCdcW5rm1kciybdicphiwJFjUYmmVv5GqfuMix54T8woRAiyH4lOyDOM2yYmuGGl4j
JR2vqG1MKOauHlmke+IOvgaMPmLRXycNcAfHGsCPEwId9eguptbVt8S9kUDT8OGC0KgJF2jeSeI5
uMRtvxXAmRG0Fp4Wu8OBkzOJrXkrz3QlscYMEKxV5tSHzLz6wRAcTTyJRQYYTyESYtcxz2hzXwp4
HfzAsnpYoqY5DQiCPTcA1Y5tztrmZZbh10MOTWAo4pB87FeS4ElBqNhXA4Kk7DkeCvz+08KyCgY4
jaZ9p9K3gqrMz6TRe7HVji+tbfiVEpSY7Wr7z+maJZp5mKM0/gJcgJAkMIc1VtnEwnHQDvSkKma6
fhnDpU6SeU+w39c27hYfDw5NDN7bW1RSyE7NA+n0ux9Y2cIYrwM3sk9MvMnBRKi8pvT6sspxD49B
t12l/WhL0dAK5wV3VbHVrRhDYtrPLC/h81ySGDVF9KIw5FxP0AUP0Dgpj8vN5NiY/8bKPXFFdePF
tABAZ/G8I2NphNdEcx+2wlmjoUzrWTzMJNZeogSz3DLm9r5ApRiSesMppOGkNSe7OkG10QNKQdOV
SBxP/o+bneNc2DA9aDx76eM7LEvPCHg+AiTde0A16ZE06309UJXqjILmuaR7ZC8n7H3z45CcKd7y
ldwsurDY2vVD0cT1Cfqb5XdMtTzeAT9Yoqd4tin1ktra2B3SGZTUHGXb4I5tMnqRJXqutF7uZ+Qn
2wZvBKbtZiPo3W4AiRJc0hdoPO3Gb1g9fGNKjrasHV/PawdqiYdubCNq83vHMY9XOtyPmkVtILpP
rTTu7YEgUtnfQkGTQBznz0RvL2OFUaATHOc7XEtIC/Zmk1qe61j6USXjdZ1l1/OUcVJ38o+ofiUp
oNPlewmorkzNL7DmMTcVxhXHVGiVCH+r4G3owg89V/QjNjawvV1YiPNSYIx3aRNwEjAogPLDGMev
C16fJqV85Gkn/llW39gQbmnLWLZkTcaSPIQB0o7xENjhUxpFr6KnC7xkGE1CKXbxG1LaYZsZMbNY
kSxeVkWHAMNuLoZT1Rj3buEOXmASOR+OAdW6xMAwxa9BhLbJZAUJq+oNatHDHBThvkKNu/RFuimw
KSAaKWlN9iAGtGeDK+Tbwn13JI3+IRmfbQVeTkR1RrhSBfZmeUrN4iTRI1X1eMVsK/P0ObX9IRYf
4jtjlVMyinpLpGjkBfHOjsovSeQiIFYtc77RAtFhwTwi2nfp9Fdk4vfxLTkqLlYH3PaNQXvO7o5W
1F3PSfMp2d5hCyNtiQwmXIakMXhZJuTPWOHf06CxPSanTWg+LVoCnebW7NdJIPAr6P4mjWLuZsPw
qEWhFRBBUXwLOEsm43zCmtfTW079Ek8nwco62kEiftJgfJ/J/7ZC+y1TOATGnOO7YX6BODjtaUYo
L6EeBqC5IikJM2UCRipM0nK/Y+ktwuJSdNSkTmAfkzajpZkAZx8XP5sJ6U1bnZiRidFbwpMR1iSA
ZwS2bOcYoEoLJib/1KOJ/kRwRGSMxWJuELLJswplh9h++QLOhCwE7W40b1Pd/o59DCAuOTI+CHB/
1Jx3VrirJAp5h1L7UQ3PjoWpCEAERBoNWEAHH5ENK/bnwkFLOql7Dj3PnONvZWAwrARx2kxfckAi
edVfme67xGyxGdpXKKvX09ze62O/HBUOUqzl5WeZpd9gCQDZHIr9RA/qQqIrEmKzPpJSD6JrPGsg
t08Mj4gKqKnOB+3Kesr5fiTS+qXMKKGrHskkDZIYLr+nT4Ck3bT4NkpY6kF/hiB/HtP4KWymTyWm
qzynyLYsRIKRVV0dnOBZX3XDqm+easc9CQj+0rkRBUh/EqgoVfbzgiRBUVpcV+Acy3wVfzrrZaM7
Herhh4JcgvwbFEi+EJQScmBoVm0odkEU7FjEZ7l2Qtj8IH4vPWMceqxsl/XRYit1FmfTM26acg0w
z4atoqLbmpCDO8xXplPcmMtFujVIjWQ4oaGYvZRzOo9YgmXPG6e6OgFC23YYW9oJxwPkychvKttX
RgfrlGLOIwSb4qcsP0cpDqoSACHkyJk8wPvZ5zZWT3Z7DZXinoxOv2zIZ8Cu5xVFe4hDHsjmM7DI
fC0BqRfKQliL1+LHhmzORBQF7pdAknQ2xOUn//orRqQnI7GubVs9uXLezBkS6jrrL7Kqtmo07yyr
+lKNp060j26Jb4h8JY/JaeoB+zzYhjUfF7M9dNmtnlPi4dm4a2V9DBcUATrPcwf1UQ2hxzD/OKYA
ArqcNytFHdYCGZL6Q9sPW7ycxLwkBRzzyRsRFZulc0l48ONK7XpnvF4GTrONeQVEWBm92LohDvVm
0Ak2aqgT6gPOq8cKSWGfVF9MVbzGTqv7cb7cm1k1I8AE+mHqfuka94m6aTDWks5om3m1S5EG+2nd
HSO1HnTdYVsM6mTXOkCh5tyAxeGEfu3kWB1bAkn8+ly0PZ9Cy+uD4Jvk7baLVLrPCbxDa4KtLo5d
zxhql+GuOnY5J9hpVvZWCaujGhH4QAw8oSIECzKXHA+i9nbqh/CoJrQQZTLC6w3h4FR5d78M8qCT
5Ye02GpXiS/xA/YQ0Qd6mlr9qFsOfa5uOI3TQG9tqM5N+JA09h0WeBQsY++jRHpmWMICRJ43rx2y
/aJ334Is/2aZEnLm9N3ItL1tTcaXRd4SU45JzZzfBsFfn5JCYPYkr0sjSQ7GwoQrzSskO63Y5QA/
fXeM3+U6IAOXEDLnZ2RX0ge1r4Yc0rSzuuEH8aKJmH1gKtzd3H/oLeuDVXUPYrXxDnG3X2r3qmfQ
kGkRITDarYmgZS4bkMYygx/wEoKlLkSFGjEapgO+JAtnJg5dWcCOcLLviwN1Gn5ywVCV8lzxKkzk
p7hUD9SEk5dKaxdO7eQ7PLjk3GNRcFGT1i01mhvRHrfD5T2XIOEyI0f+3u0GMG5kgy27wlr8QOOP
0axGDAQoyRPD/KabjX6AW/clJkJT720NSArKkwWfi2ski2+MzgccGaIoRkaqnSFv7ekmijD4AIOE
6awHe0fPLBIr8N2lnfjWxc8Ul52fiYk6PmvMU47ldVPZFRvRGV6H2rp1ct/p7iNJ7bM/rP73yA5v
UDKhK52YVWDmIdHSHJ9wgNCZ5ZMOfEE2jzg5uBEJL2neJBegsm86oNlNtcLlQRndNGb/mrnzQiaU
SXU84VNpbfuAZq66L239OnVD3gjTeETTWW3/fQ3k/x2r8/H/Afr5/yXPE9Xgf/tf3Mw/eJ5PRdx9
fvzHf2/e3v9jm8fNW/fZ/iyINE3++L8EkUL+p8VMQTmoDh1TCgle8194T2H8p7AsA4Ln2tEwlcG/
+Z9ySBM9pKOU7fIn0eTa0v3fckjT/E9pWRa+LNewqURd89+RQxrARX8SQzoARBV4A+nourKFctZP
97MYkuGAWzmMV3xFB5jEhPqKI0JHzru4szioH9D6q1XO601D/pLaKBaNUbX3YRdypBq6YReZ9V1W
jeHhp+sJvGUOy+Jn7iiqzj8/mC2E5CvqUoE//fWDoRHBYhC42I4sDhcyFsPBkIQmGdlC5J9xj9r0
RYc9XyVNdLFEek8mk33+5w/BVf7j4thcE1eY6E9N/bfPUBO2m0mc736Rc1rr8nNNCI+uxQPd8/h9
AQxyBDdBpp5ZpMd//0cLV6KftSzb1NV6334SqfZNK+0xN/jRdc4ctQ9p3rKy7Rkrw5eZz0NfagBX
+zuHWM6/fG3D+uN7w6G0bUesslvp2L8RX5taq1onMSuMUZshmeuvk7tmd4twFahqO0NRPAY1zYWW
j+hVpLqQOjP07Pmm77Sl98+XYn0PfrsNri5NC/SsWl+I32+Ds1hWOs5D5Y+6oQ4Iua5FlcxHt26N
q7jgnKm6PSHSMRMcjmedjlPDbYlXoVH1l6fyzweCtFPGlUI3yMDR9VVa/NNdGYI0HYUQDK5bA60Z
wA6KgAYzWGRzoEnTI/oGTsVW/2TKIP/Ldfid5OwIvFUW3S3+BxPYWe/aTz+8dNxhxtdJLos9a3Bm
rPdRUgO4lMzMMsv+X/r3X0jOP7+Bqwz6/8ik15XBlTwD+CmEMEwexV9/XBAiZi70iEMB+T2cYssW
yVn1rTf1Z3OYKbeZkfzlRv+qzP7Xj3QUPxS8C+d8c738P33DCKlXguKh96lZSTc1MVM1JMRRkxU3
QUszI7TS+0FaKYHgJjZUrBhwcva5piECrRgacra5+efPZP4XV10p5NS64o7zoX57F7KSU83CIuO7
2G72Xa+1ZzZifskTpCwFWsOkmsh+CVmk6vQO35F1THEFGZYVE2dR4n9hxbytCGLbQHkOPZVp+nma
baisGlazNrH1XVap5jDcJyhOS0qmwtjKvu19wX/+z1/H+uPVhnyq43UEKcDKj7rs10vcmKKWdd01
PlZATGwOcUuRTDkH5es8TVl+Y0xvuTlZL1G0vLrVV63I432vsugYd4S6wdkigRoOsOD8FRv5m6rh
hHRrsJLdOzdIXs0rwMzuyWC3gd8hmqOpi2cXduHBZNLo0eeevUYL4w1y0XALn0ddET8ktg2j63/+
svYfm5vkGWLlWNHZkGLc375sPyNGtWd0fPVCGHUVFiSYRzk+mAJKUgnE63Vaf7fU3Vbk6XJ+b0Tc
nCbYzfmafTIVeKZbaTpMp1jxVKYekdHl55SGd/jFnGpj7y7RfZ0OeGwdun11BLylNB+1We+vYaJW
u2z188ZkEvsSv1HEqHpnEABHXAuuLkThyQ6hbk+7RyYwLDCuCYcQGZjQCZqO+WOJ25OTluUXqHbX
ebbYf3kcoIT/+o6jvdBdaUkLOwQM8t/ecYxr8ZKnYYcOkqFmNTnz9se3IYcn3RqrLLlbQ23W9sJf
3ivrj+VllX3YrDIwyo31118fRDvrQrbepvMx82BXntFKLvqNpdv5uQq0q7EYOGzQZtmnS4fiYiYc
EBMXXG+cG5uQfDa/E5m7xzyI/76S9rYkQeososrw8mVarsOIdcQ0125Trg65rAGBU9R1apbXszE+
SYGoGtEXHCUNBXgBvHxj1ql9jLP8ODLEOVeK3SRRuCIKaAk+Hn/7Lw/onzubpLYzoL+vewob23p/
flrwJPteLNXc8dZZw1XSPxgOWdmxXds74GrkobvS9RzBDEsq9HFFTCJni6V6xyaY+v/8thh/3hGL
MtC1TSEx7/BW/vphSP2Br5vK2U/QLe3tOLtnllHfAs1oX/K1wlsw3W9Uj8ypKrVPIp3So4jC14Ek
Om/VU2ZjRiwd7GxvcEhc+ueP98c6LG3TXH1AVKo8r7+7dmZE8njf3c4nkvEIc4r9weAhTaHz4dtG
8/HPP079uVByIQQqEH6kZVN6/Ho1gHqWUxqwCMPVucHueHRJF7oLe405sZ4i5qnMhRZNDC5ZxZ2X
FzgpB4toy9EgMdTCYy2iPj0MynmOidXNcxQ1s2XUVyTrcQi/YhqDXbcgxqTsG1IJhbWnrvtSrGIg
8FCQ8kfUjJjmtNO84OQQaly3oPBq7Fmpq6i/xmK1jXiE7sYYelxgp89WaeM3gjyRd1Nwg5z1vmuy
6TgYjTyOS4T2E7bFUz5B2RWtW3sg0Gw2svjSyTL+ShoWuyCwFCMPj5PlVh74vRpBYXhdE7fh1bGZ
HNpFr76uo1QO5vOtMZHFTHf/wdab7USYx95K+V2HSA3Ky5MjkfUQ4tk/YEACQZjow4O0ccQXTdBf
mDTTZbHxw0SWgD7oNndsXQgKo4pRvoVPWqEr/efbav4Xt9WWSAyAIKy19Y+wg5/euGzqanqcpH+G
dXJj1Kq5KEi/hJ5BS3I+JsVUwcysoyKv5SmMYBw46WcJV+QG2DUCtk7nyqXwWew1JmcEHxNDoV2z
eUBhvbq9mb3AEXyv8V9s/vLJTR64X+oxqjGadZz4LKxy5u9rdY5ncxmjDu9tk2o7CRjUHyYz2aYa
XL20MMMdM9uT41btPjNIrCPVFv0JqWztopmA8IzuKjUdOBZxRMwNruJdkKKj6IQdfbMAjxeMFIou
Gm5pVbn7v3z4Pzca22aBs6VN6UwtuX65ny47dkHQQAxL/DnCbE+eAnUz7ZLO1i8GYACP/NDmqET7
AVgA/dTgGE9t/m5VoLo9in9vhnW17RkvnSaj3oZVZRyzHGoBuG6xxc+UHptZzw9J9EEAqnZpFRQk
OdGFNZas2ZrkE+5JCGj/tn4zjf7jrrB6S8Vh3GEVJ4nj1y+W14GthoDdiAjy5NjEXbFvVaJDn6kz
HweueJ4m0A1SQU+eoLFsBEzHTRHZ8VYjp6YFBc0J0JNae804ftqEtoWnIUF1jEJKMfHyqtF1OemR
9y7rEThwHzwQxtdwVtfekxKUuY0An0yd8IbcU7UZJ9Tc3Xwbrq+2m6AX1NOKa5ERTTd/hhLWu9aS
24bdrE6/09G0vGUIXgarfrZH1JpKBJ925r6jkgISP5gfMVhF9HfWsJ3d+rsamaUOUUi5F3SfiVmu
OdyJ3wQIuyG6TE5OiPqAjtQssztraW+iehq2ZZHCznKPaDLJUwWMbyt1EEPxonImMqlU6UEP5sfc
bd0rp9fPqRZsEkw32z5hppxUBWSoRXmzrY9+pK/xV0yZqem+h1qNn4T0H79klCXH7Cpoo8dsGWIU
LcmlReLEMLhDQzfHm0kK/Vhibfayr2B1ius+fKzrernGOZV2nXYzuAuzKhNBmGxYero0wNg/1ct2
XgU1S2utYvnyK2mGNY3QxgRqgiAkJfoRit0+mbP0ADhto+jHTm17Kkon3pkzIv9VM2JateHjEOGj
NuIjQtyP87A74aLN6UCmwhM1FP0xXPOmy3nL49xtNAMvKNPSfbFAaMySfotPqUJn0h8WkVA3YzoS
OPsPq2mlsQnD6+yIPqn4MSBBV5zggRmNPN9kj+wg9i5QTrZftPTY6vCicViAC7YUcUflPX/PtUI5
5LUtT52RfnUOsSg+8kRhdMdF5WV2enIH2W/NYiRzbrRBKWvf83jxRcvkBH+Cl9K4gpKo/FJQNupB
FW7tnKRORpOQXuMp3aHEgLJUXzDbdttknrsDnLTACCUzuXw3BXQ3VzbNdhLFZQqp3sBm7jOoPeaI
q26g6Tw2SOsmuU3N4bs2Tw9jPZxtkBlEVKl7FdUI5ocRYopc3mioBgeZpc+FiO9y25y3mAt7KEnL
EWrYXaNr9sZgGODjSTyV7homwA214b7v+2AAKOfCHVBVsi3jbqsvZXkAPmGFZXwuE3AN4yzmrZvI
gzWjg9Y0C0hXW+7tKFFY8WHMp5j3YFVyYme4tykn5DEWW0bbTemlGshviYptWaPr00qGgpkUuUdq
9kMaNslmdZbiiQyYB9fRoSGc0HercTm4qcYrb2j7FhHSpcs757pZf7FC82EedOyHKCGd0exvMBcX
tKLrGa9qFxvvWYuKEZdWpQM866vE8fKZfdDuaw+94iFvWGebcqGCgcjIbhifyIjeGMDZtonj7hdo
nxuig6FZmqWLAAfBhl64DEUw9UUUpoNDcoT1HX3vCwAQNht3W5XMUKYsRx8Tx6Qxjqzx5l1BbkQD
/iZiTnPIJ5l5lmEiLWig4LlD9dIvhb3jCUK3FtTfIHZmnAF489oIO0h1jCPMW0wevNqiO19EXD8k
oke40QzbHVfb6WhDUathjAOMsZEdQPGVkICREEuU5Q1NcAJiHu7sFtMGx7S3SbhPY6Xh0qpExStY
IDvKjfCAk+pxV0YJ6Eyyl71yyq2d6rtLLbtnrTA/MA49wkhBLhyrbV0yRyK1l8AME3KRBjlnM434
0CZ1mjVsSRIeOo5xRN+EkscA/hRS28OAIIl8PAijLg2FoqWpZuNYqOqFzkGwLF6zAh6A3Q0hL1N9
Jo4n2WXN8Kz1Vr/NNErRzOUSWH3PAC1PQOQ2m87ocaqQk+CNrNR4OZ87GzmdjjcWuyrgzDoicnx2
bsaq/Aqpa0sM6W42xZnjEUy0asKZDBwNRSenY1G8iLLSNmbl3qEluE4mHD0MMJHZLajXbTvxIraI
uq3OhCx/bdXA7r6CP0yCciIxvcYEpaWpO/synpBM6ek1i16xx8b8wOD5tcGz68sWbFPQfUOmN/sE
aOCOB+iWgdqqU6i8WqfzquaPS4LVsUj5qlmwnEtZfRcWnp04fAkXEXnWzNRzjmXhd4txFQwVi3g0
dRCnndjTF3XqiC2JNVp3giyUNCWXdFhqLw6ST7MPPirZMltq7qzZJdAH/SC9TT4vgouICZ+DHdub
JpHRl+kv8EtTv8l5g53lVnbOcxtk5B9TAm0bdPRevUanuKs9c4L9581Z9zSGNAPS6ZXERZBbxSuC
44CVsgF3FCKrqFuySrDVUhQ7SrDeOFdaY5xFXTJGW4KRAru8xjYAuCO1/GSZ7vtRDl4LuwDVs4Eo
QJIO3/Bei/S5zO+sznqvgvJKoaeALIyde0aDiRQyjYkq0UR2mKb8e9/H1s4y3B4iIlj9CqGcrsoF
p2tzSIviWir9ea5jlsUX2XB10+5hmmKHyW1BMnz+paVXwPMPPQkw7sWFtulbRmaj8lOMb3HaEpmn
EojPk9U/OgsZKZV5W8008/p0jf2BN9DAIkI9m93gdUNg52bkUaVbW09PKfrhiQeHeR17meVXWYYL
ZQEhXpj6Br2uvbHcz4xz/eSAeszBEAwmlANNseSIpvbMVXc8Ta5A9dzzPtWsnTY3tai0G9biS17E
qAigr8Z5Ap1UBBlz32fTDb7MjriZav15/S9Sc8KwQbd3E7n6V2HEFKeYrbBITEUDh1mgPhTlvsQJ
vTE6OfhkL05eaIhtuO5HzfgAtvWbCAnIRg9zgx3kYhkPTjuZ7JoGVOwy+Qp/zt10KaFLzVwcUzt+
AM/4PEEOdzKEffAQv8Hzwewn+pfg5OLNSYX9PsUM8cHxzqiBjL3s0d+iqMcRb4MgzIOryv7OQ/Lq
ushpogQjWBqOu9m2NS9rcKDbZQ/RrCUePAj8uJ/u7A6XNC9faINqW/TI9dkSvzlg+jSId2wf7Dtu
++QULWfW3GyuMMy4h9GV16uX6fzjl06ppxbu2v7HP7UROgCLjBo/qkg9kFGin9qQGF4jJW5hDNMT
/Z/lxOLMHJ/EznBXMwPwZpkZl25pH5nOaJcixgAZzrSCu7UUBFAemgaprgiKRjSsZi/EcZJYDh07
YeFz5CPMO8zJCpps4h7kLKeb2kPQO17ItqLMCb9QDX2HBo/FIa/zgxX1GowKc4Dxj3hlDmcF18FE
OlvjZQoowa+Czvkaq4j3lHPsNrGIni4ba7kW2rDnRBb4+UDxExWrE5UDV7yasiEF5acISXgyBogA
zVHbOdFNqMVvrkqdc6NZCKdq5xPltDoDv1pBc5XAqAx9b6EARHXP8BhXoIGJzi/M2MZFnTk7fKcP
QZ8NF/XMJH24knn80IpZPtQLGd+hgbCN3fRV5Aq4aHewE8O6taLCvobP4Ku6ijdOXkW7Jof+PPJK
LTK/JLDbr7Q2L67chsN3LUkWR5R5nRjluC/tcUvIM5EBM5DKgRSldOyPdspPS5mPemYI7L7ssHb0
GdrYas1b4MiAzXcEcCgl+B7KqHQ1DDJZkreFVd/YEQ93gyZ+FzojKP/eCMkyvQM0/Amm3Ln0xL08
Qk2GfO9ghQfmvCd0SL+MLaI7O+T/1/US1FcJdC9iSz6bYXLHMQLgQ561d10eXBjqPVadOyGp6MbH
ph13WTiObzKLzjrxEEVpq3e76QyvhdcVBql6wRmAOIHwVgf8++GH6NmdD0W0IOHoldqiHjM2ThRt
4jwoz0a9IChdFfNmHHUXcze7g3nqEZXCFjeig8UpatOyJO1X3ZwIC5yxRfNqwIr06SQ/mSUHHczX
X0PDOrsyrj3i0b8mBoEXrYRknSJVwVsdBYh+IMElHYq/PjN9wu7tLdp0TAPYAqc+YesbK+JJh69B
m51VwlbUpex+Osy2gngGL9Pr76kwvbYCcK3xMm+RgM2UsOMx6g0GmvocPuucE3DN+pZ+zCfNwPna
z08YqK/h34yHRdOzI+yfbdKVtE3DvFV3Ax3KTVszPLDyVNwxg+3ZQ4K3FnneDeLpBUqg7I/4cTnG
QeQBAXOtlf1woMOKk2muum02uR2YsjQ+jjVdmCAKT3VkZAxc2UEAxsy+A2EW/flinXjk7+xRGsfW
skFMdGlLNALmBJpH/YcgHMw0xoqHoaPEiAZWRtap+4SKeCejyaBxH4rzGC4kX0mEzEjooltZWZis
+0DeOxDzNmMKSW+yxuIsddxEGuJSZTTNfggsDEZFsqLJOAY2ZZfy1WLjES/KviKHmj42StwyT8f7
1fpI+rl+qnA27Cjc3FeLowdBH2+ZG95BCoUtKrP+EFdph8S5QN7mDi9ledOWeXfK+wbPc2p0j5w9
cfEooulEeCOYkoPWkdqlhirDS0g5NLjmFXLRm7wfqgsdIvs2cs5DnUNUJzzvbilnZ5t1jlezgT9B
iVyXy/SiyYY+LQr+TbOIq7rGTN1WwJEB2AJn52ftiKu3DnO609oPmhZIsab4hC5IEtuNQydBfMax
l5SzeUA2FUsx3pVzcqX6ItvWAyjTKSU/fdHYaAVgxQujMAscK1xVE9zb7bK0D/3MSSkOCg6ycXJm
xOEQ9NFoDJm4m3aRHowmvef6RXfkFQU+iKN+l5mLfdVP+keCt+Mek76+yR03fgJMG4M/7d8q6Ya0
Q/SZrBVx6Lo5eMiH6RslcwVP1XB3I+huFwpTeDQEnvDZtNOrhFw85FAtPo0B0RtCN3GyrQYNaCnr
bZ3X8GQUgAABiaGD4vCNMN0rPOz5nhQQZ1+AV9iFEUtAuyJ2TD2hslCVtXV7LPwrCPlmDIDadlV7
dARJ0rOMLnOE2NVoCutJixIyTSLha8T2gTiZ1ZuMKb1Vkd+2nUzXrkOyW/+ubcgE1Dcnw77J4KxR
0Mh8WwM1vx6t8tqEHnzKzQDwdZwmx7RuTrVr99u+wrtBxDzHYzFlB/5aSc/VsfaK3RTuQNdjmxvv
OyRMh9bStAtOyG8oUgiiSYab2Q9GkzC7yO5OHHLfy5I2Tz+u4U/SGY+CS84iM9qA+mYzvy0WyLNp
nmbYpUdWqj7Cu6+sgxtX9a4wibggg5IcFS0zWB+Vu20rczrIwrgva+U8pTEcaGsIOEvM1U1WC3nq
aze6LNZbGeKmAnbAlGxQYmcBUNkYOvVVMxgHbTLNQ1XYzS3Vlr7h2APRK2ww3Bc6IgnKlEsamhPx
0pzXWS4oRTBt39T20LGSQiXWSnGH0Qz1J545PzfT7hAN8LNVb5HbZVfiiIt6OdeaOUK6rIWvs8Ps
pWO8cy5vuNOR3KluynZVzygJiAt1f7DJ8xalcdY/tqYDNRBbzZeZHuLOdZcnCEbd2TG67gycHV2t
GKY11pKt2OJNpQd8qEsekba3wpswokEYU6fvIGozNi2t7GtXLx8NkdKeobEumYSP3s6g+m7jBaT+
mCSPbozAc9bvgS1j9xKIo2fR49wu+pXnoFygNd190GBW0VEIbwGJRpuqJITTnWp7jxeBeiy5XabX
qTOfzBTSTWRU71jz0isHT3vFOTrQlvrCaHCXTEVyDcgyX2Nz6SLnWHOxrwKWn/P6xgnRplv9CivE
n7gzRm1f0MK+1JaeXn78rrTnu04iNgphelxJsnZIfoPulys74PjpLruxodudOGF8HpzARwpp33QC
UmrxUqt045Lqh3JSFEdwBxYAzGQlk9PxFDrZVJZb3BYz7W5RgcuueMjZyeNjH4ORdQHblNMLPeVL
08/jDe5dPJ+x2exUk62neVcjIIXVPCYe79xA7/0f7J3JUuRYl61f5X+AqzR1R43ZtRp43zfgEMBE
BgGo73s9fX3y+PMGkFkRN60mNahJWAQBuFwuHe2z91rf2qWxBk8U393KUHrAUZbNJjF0aYO6QE31
WN6qmFEBLliE/wpMeW4b7nx6GZoET4Lki/CxkQiDMhLjNYx6zLrdaJry1o3lUGAXFvkpEjtHq7qk
lN1dUHs4ukn8UHG+g2KAK4dGFCyqI2FY8I1zb1n+blCCkkuY8EOHCPmRAg5alRhDwz7mcLJGcWm6
Fn1AO0TVO8YbNdEP4DxXesvalJl5cSO7waTpPe+iNxeXu/9klHZw7ks44G0RBHcSAgtj0F4t3Srn
jIeQLZcEwViDx1aTrv/Mh8O+QD+Z35MymQYuHAfZs5agxm90nnkXD01HXTfq3MbfP5VDhfgdoHBR
poKlGUpxW7faqiXeZmda+D6kpNdOjc8AtMFoTB6itMhaVWIUzBYGAAkst95mzzZQXdm9rd3gguyk
ytsFdXWHTyG9k/KMEgpV7NpQgGrytUWlkn5XxDkuG+WVTXU0kQp8MYXQ8dQ43xLN2MWh3tF9a92F
dR3xNbK7TUIFtgw1YgUMdZr6gAbywZaWdrlL5Eq7pLKgi1AmziaKQpp4iultm6HySYVXyJ5GD2yG
pf6tYBfYONK9GWFSiNuKyONcH446SWdOQe5WafaoDLrm5Nh6tTBqwhT0tom2TadH287LjzIIjU1a
691hKK1qBUP6Jgy1pRdhbVEi4uz9pCMXTcvx6IzD2r5xlJVTBQ4WoMFYZHKBfS/oq3Xje/d2Ak4k
YkfL1QHoSepr6dh3jQTTtdbOVLb3OmG7akgPKHYchMYGnF6XjS2/3uW28UAylKq0LgYESFLZkAIu
zaqKmMLuuYItuJStSqz1HDxES8D4rMvBHjRxq29IPLKW5KI9A30NZ1IjWhzsbbUMrDDYplGJa0Tn
quyIKmEIv2GX6h4Htf3uRTWW+LrpCVVxkzOci6zJT75vPEC1aunc6PTwE7ztwnbWiSc/Ni01Anw7
lY0h41oNstgqSxlxe3g5j3lCp0pPG2NRUzTQ6Y1R47guWV16AbQUewAzaZDfcQzZJiCMlX3ZeUyL
n4Hio00CMHrc9HpBygAEftQ8RQnKZ8Sgl9yTzhzqjbptLNdb0+8KZiacS0jvkOEIVkR4h982fW2r
hOdUoNZLt1COkqE526Hwnkt2d8tKWCP5mEiOBobgrESZwPhdLk6VZTynRJGvLBtTtqBonDdFeN+O
DwppoLFMBeocPKzi5r62PHvTCObYnjHsr3+M/Z9FkIl8k1j62c1le92BsFzbWHc7en/44XUr21z/
ICE739huq0xSWW+WjChOZd037zK1CKMT/3tVwNzFvtHeGgppZYVr2FvSZe0tMtKcks1sbh1m3Uw3
Qv+74DQUud++J517KuwwfZQLppSJrlSntoVX6YTBsPa6tj10iYwvCcflfZpIL0Pv85rMcixT0O+h
v1ozCbkTQ4gvrS9lEFMyFkg8c0utqqqzM4C8z2jFPGG8216PuDS8JZs2/VltLQhsaO9vmtAnfSKu
g23nu0Te4ZGbq2QaXHSSptDx6+VrwfDu+uOa5tyxp/AeLA3MIkV3c4zRDazAKFsr3M318fof129x
Pe++Hs9SOdAIrrTqlS43oIy8GC6kK+I00DOdDTcvrOHgXejc7jfXw7oeoPCC5fUs9SX5OGraPpmx
Ao/C0qvz9S3GfonFb3zbHmg3zPKpeuf6kF0So9TfIKxdj3g8b/Z4Anu91mYij7oDiqh+HQUx4Rdy
Xp2uJz80ifsYP9ckvGcrTzSr546ErfEP2lg7FphwBPRk3a4b/zD77jXOKKa9YtwHXL/x+h8/f+T6
N3JDIFJ1OjKx8Xddf8GP33X97p+/8Md/87QYeggN40tcv3L924fXuH5RI6STPIAS4cf1sK5fvB7m
9W8/vj0dJFoQhXn785f9/JavbycwrZUzMkv+9qjGo/nxE/Qxg1mENI8h0Z+nIiManjMwnqWfhwwe
ItooUjb/8vUPB/jhqCP1SUvsZPn1sD58t9bJyhwuJ72/z5/Mh+/5+U5HzVIU5pQc48f28+tfjsb0
iLpQS1HOf76dDyf758+VRkWRgq7h55euf/v6eVYoXGb/J9CNSE8klxK5b7zNNfIsZwzH4g/GJPUv
ensTN2Y6K5mPr8KCrkglQc67/tMbCD7qu3bVlu8pjNGtScN8Qjyu2Al23pNYkfNjVGK7dz2arCAs
vB/ykP9lPv+G+YzS6YOg4y92h29vZfWvyXMSfvI4jD/zw+OgiT9wMdimjFgfwAWGhj89Dpr+h4Wx
QUc3hKTsh/vh3x4HTf1DIAkhWxI+nqEqMmrffyOfNeUPRO8C1S36TDJ1VfFPPA7iq5cADwO/XgjT
wM5Ak8kelW8f1Ce0SPPCxtE4NYIgf6lqgLV1VY/lw1AQV1fqIPjII0VF3nnDbWr443zck55N34Bu
L4fmqDAsdnXei73ShtKOjVKyrErJ3WejiJ9tat0fkyxSrXnkAKaaFTTnxMTI3QJsVh4S4h1KHeGR
kKuYysoeRP+W6LD+TZBCgfoS0GhcEHxrGeIuHt1Y9ClIiNeiZzvEa9zUb0afPEqRu5VMUq56ZWvn
1j4EgFxYwU2ZpCdWxlsyX97AygPtcMfoh1HeuCM0AUC/tMW1dtdlwUWOIMF5HpnDYFurRJs6xqiP
zfYEVt4j2l03FaA9NF9piYOZud8Tiz2BOK7ypCjpzijqZIqxfG/x1WnQKt+wscxbAGWaWTYzQ6+W
fV1BaIeEqQbZc6a3d7VuLAkvWNjEDwrP5BGL+NkJzJsY9o8yNDdSABdA8o9q5O+A5D/4XneTWNXW
UNNFB0xIJcLPackBrwG0xQR71P2OttEKBEcEu0IjMVEluQEGI+JktZ+ajQyIWX9jbLyso/Cs99VS
T7772rNlPHieNGtCax1pEqLceoWCbjm07jpsx55ssBpi5bZGXSmnxi1XPY1VcekagieD8Nw5NuLh
eodMeC17SHKzUp1EJiDeLBMvvWUQulDRKHcIWW1yIr9hPfRi5uu8RIOkr6bQ1/1lGmh3XeeB4pU6
mEnhYpCHVVW0M57F6zpEeMFgjSbujWfZFz+o14BoobuUXJUBsbPZEhM4Vs1+I0LY5In07IekxrOz
cXz13PmE7dT6mgH93DeDdanX9z4hg9ow6lT6o4mDo3dyimR3Xbtpw9yuRL0BcKJq/E1NoAruPSRH
bhAGs6yVSNONgo1XyXcyrKOJSvsCVTCzdqfyH71MXtWWtjQK5xyp+JlNMMzC8jZZ68BG7sR3SbFu
5KbZeNJgYxx1z3TsmBWqAgWL9Ijg/lJ07dZN870kMZmGhWKDqwHCFI4pfYTaPAg5WjSZvO0t8VKn
vUcTNF3kkXSDimqlYJqYNnX3hlLywJPlphyIARHxY88kCxHfJcgp1esofcRzvajz6GgpGiIy8ym2
On3iNfYjnei1S9ydJRswxFT4U26xKeuSijwlzyF878L4tVAAZ0nAgHCSu0+FWR868u4ZUzFKHUzd
AtKMOT0mhA3iD+FtKGKFZ6F40F416E12Vz6rab9VHP8MrEPgcOwuJBf2DBsqpul2Rhijdqp1jdAh
shcTxjyTxCIZQoj8bkjyAyFG68KMVkNGa1qNTgxismlAFja4BlVbDGHo7DPZ8WYIuIqzgfTqbOPR
X6uNEZ6RLwTnjCUcUoudTAs9iY4O9dYOteYWFbi1kjslOZMq25A83A20iLA8GR2uf0foORDVBASZ
ERjxIe+EeSTAlBxjL79JU2A6SmocA2fUyoDX2rWG/+zSq88KOcDGYBE2R2AlE0XY1aJBA+V5DpjO
CoIoBDe6oGpwDCy4p21uh7MgRgSSFsVZBzCxhzL9XUuVI+EWHiPagqArzD0EI4IaM1R3Sgf10e3F
N1fCRF5pyUtABg1VGmr9wHefySRk4CbrW5wHLyxj4YQGwTNiYVwYklujerAqIOfyuTa7kOZNuwb/
sGdEK1hMTD4cOwZM0IBgkxX3WbbzJ+rZJUXLNjJ6cEzaSxi7t40NDNByb7rAvpU98+xr1QPoghjq
ARc0LTPuccZG085GvaZpY3RHRnMq11l8BZOGjcpOCbC6QbMrSMQKy+0NxdQqiOJdXZEzH+j3INhW
rcdzQ2PXNGUwyTAYd21t0cQHbsFclFQX/J9s0zJ2q/EgDfifGHlbQ/NYuS4iuRK9RCArA0DSTPnW
avi0Uj1bWa0mzXOPDHAaOSEtu/So0ZVFsCDAQEkStoTcRylX0At3UO4NxsVMpXxfRO2LYlsAAtjM
rMaUadB/onlpAjnfl61jzOwkleckE3nLSpbuiTmB8k3r6ql0htvWAs8PgH3Mr8V4Mw0giC2J32Ei
5aqwaqCDzvpafh10IMC9bZsHi9bsttFMrlcyy9aJIpRFLDM/rf0cslSWEZWXh0fIzqiQUEwEDlDG
Kq0XouhXhu6/48fHNqQ8tqZ08Gs5myH9PghZIqiemJ1oUEEVpIfC9AfQl4HPBxJ+z8c5vt0U5NcI
lXittDvgQXzXcO6fMCrRTqL/1mL6sAfirtJgEVjYFjhrO0cFq1QQV52JOH3Fj362XFJ5sV2ndyk9
9ufQzlO8zELGdk7uCw1lK5rlBEotAHYmr1qg9Bd8xqDFuDmWdLkAeXR5D2Klh5ZF6FJKXF9q1jMn
DXgIxKFCKntu3tMOIwva5Ja+Vnz/qDT+71iB/0eafH9Z9V7AmPqvz6//ek5e/3VJX57d9FP9S1X6
7/oXUvgfOgpgPHloy9Wxzv2zAJYM5Q9bk1Fsow7GavvR5atQ5gpiHrCX0qFHg4Eq+s/QE/kPxMQ2
fkcNu4NuG/8o9OSzbZE6WjVHzTuWYdQ62Ds48I/1r+K6yLJJbJoaFvTqIicbEYG4ofn3SPOe5BTI
bVPqK9UU5Y8N1X9pIvxiKvnx0hivQBVYCs2Zscj/+NIFw6xO0jWkLeUKAtWtb5pjEqJY6V1+KzXm
heAeNBBhfx/RicNmqNAjZDY6oX40IfkS1hEXWHrq04cNzOmv/mI6bLzyTz29GO1HCmZDlNeWJv/V
7lLAGQSDFzkMWQCHB1JPJyx1F7boo5UdE67hI/BNhaAXrBOXJpkPolafBze7pbXqzfDRVJPMTy3S
Xk0UdWU+M7TmvcWOP6l4UrLw91ME685kxYDVJYkirUGMlBimUbUW1NvaOojdm0KpthA4Fl7HdJb2
vT+1q+jI1h5OBYVf+r0SXY621TiZlrsfcUU82sqcIJdDjd92ko1EgjRvXbSAwzpkTigqRNR2cdBS
sdJU4Hl5wEqd3nbAP5izHUKvfOg6+R6ZzZnojIxMDXuJeRdnNYqK8IXtuTQddP1OjUxpbmfqLh/6
owVjdoJkZ5iGtT4zpOQ7Kw3ZXAkKvcw464b/Go7opaKlA0F+2QDYbeJJEPo02bmHjz3RE6pWSS1W
KSkUbcdwg5mZR4mUrDThbGqBbNNQoietVL5nyoCehqRiW1PPXqCfGzGsYsclW7zg14NRmsJWJ7CA
HkFK/F4mJGzR+DNdkphlYEwT+tEHGprbCpMLkl6YZkZeTqlpCUz2g2niOlMlpi0aZ4iySvc97eCX
qi95lL8SHnh0IBdPh0GTJk7GG4d/C9GlqIh+dW1pkri1CujCmtUehpFCrvdUzAkELTTKwo0nAXG8
CBjtizly+Pnko0WhIYwmCB1Fx6aqubS80CRFt9uKQsNtNWIzm0yaoLon3qMID+5913KZwSS16Y4g
BrZkpO4u4opljUqZT0q6CwJr0nrEISCp4NXJOLbghRBMg4yN6JRzVZXTJKyeSy96J//1Ns7TZla7
fjPF2AS1M5VJKDbIpatLaI9NsSKdec9mS92RLbdHymAtQ9Y80tVlrm5h+jNBxg1Ea43PHdtML6CE
VOkmDkxiIJVReIRuZZvp6qo1+vuyKDW66t47SpMJEepHraOMc1KELU7k5/NMGi6RosPjy1Ew6sQj
gmUF9Gc0CPRCaWammUunX9fnmefy2lhGtr1fHijyUHDa5YxPNJo6ZtZvCqJh+q7A3xndilaltOSs
kMlQTnUzQnD5plTdd7Sbu77tb4i71NYRsmPiHRLy1/psRh/9lrqQTBgrwxjTPwJQHEhzIX9EBhF5
6Mc/KtU6GJqKWoxhEq15V2d2Z/UBRGtf2xeDdEyEsTDV6Hs1HAKb61JkIXRNCcL0oLhsNvghBlBP
4wXtwhmi2z2hoctFJ85lyuIbudqbr4C/DATi4UFfMxElOYpRJaIbQeUL0RYwEfLD4gGtJKJExGBI
NrcNxriKyg/zFoGdcZmxxzfMB+xq/FI0DOzmMBE2al8R0ZqdipDuxMxKX1WGBVWsntMgwSRic+uG
VbRTPDIaQC9rocKlgkpukgJvRr7Im6yIvHU6pELJTLTSg1NwO2Qaxw61dNIE1XYYmn2c9tDqsA/A
3kxv0R0vPa2GOUfoVqaC5YwscgKZhE1kUmEa6Rza8UnQvJ7IdTx1FVIjYmAUUnUphHZQTOVMcNwY
bPtOIs2l0kGZ5Q03et5K8wC0iitBttES7Ll0WbDzkhxcoNPLjIskxEIlgRc9ANeml7QH1HsLtdTO
ThM8lS1rZ+s3JyOBu0tBrFQOkaYN2MAkJgOPlSMGYSxsf4Fsq5xpHngsBQhfqKYPmd7d9xnCxwrA
GYFhnsuzIvKDV1/O4NiJTRuk1bwXPO868zGRs21a8ibSyn0JdHVDqCSi7EIm7M+6q0pykmOvhmBU
i5shc7cyiSohD0QDRfbUl78rmrlJlOLBCfmQLeMG5hyGFoclLa20I3jBHc+WuV9TQGv5BrU9nZBj
qvjfkpiL1G95xLsaztfYOHTqWYe6PHUsfVmzuWbPXjxY1rApsdn7YQIwbRAnU2XKapvSpJTNCxbZ
Ccstr0Pod8i1AFj3yVSDlz7KZyxXc1PiM2G+neTWXVjdwTFGKVx7r5bDk5CuGt0L2IymtetNmgQF
ICSedcpT5CW7hKbH1LQcnDd5AI8c+lbydH1lI03qRZkTWRwwvg3AcPmdVq6CGFWxXjTjWPqJjhXR
0Gl5JC4YiIl6L1wxAWXE8ZrdTR9NjWIU/yI+gbCnHbrQXYgUgY8xeja5W2UnPnXCaOdCvfBUYZfp
ZqhHGv+uM3mkN1W6zHOFMIocw3bhRC/+GLpWM0L0HR5PMLSerk/7TCgTm45aInlA4DhdZIpfVHR8
hLfMepwhwF7urKbew8ZfU+pcwox7awCaSAw7nzNqPQDZ5NZj1iKu+pWx/6vT0stj9VjoCfCAQPVf
wDDCPRLnNrDA8VEiyBqoIN+ttjmalSbf9yDKCv+ABOJoVBKu5vQUgyGat2337qDsmtS1Ddq0ky6N
6b2GdnpqUjJt7Pw5iDJlXqisAENTB1it3HdYhuXMCw4wU9VZO/5g66UT9KCnsmGVbGplg6Tm1rfP
IK8shN0WS4ElL5WsH8iV97R5atmPmt/RK2CjQtbGDvfozMnqPZUyFloNN0SJBbOsiTPS0pOkRDt/
8GA+JsFtGiu4Kz2GA2ahbhy/3oIEJzU1bO3pYxoh02uAQU7zcny+8xQxFJlkbCnetV47ryxJQSPq
vZaV944CcR8zRdXRAYaa9F21xhvbLe1pV1gv8LwmsToPDZjBY2nUVg7P0ooVRfL7S+ca+8Rt9v7A
VWr0rHF0RpZSAuq2LTgjZhk9OTWjXKHcX2uAPDmzH2ZOdHSN8hkBi2icclmkGRKt5AbZVDIhhSyb
u72/NPxm2bEPDojpmUcZQrLePrbMC/Gn6CRDB+R0JbcpIshV0Q7TfoDv7YWsQUGjk+jijX8BLR5k
G7uSXoMunJmkJ895wWDqm7KYKI4qpokdngLIrk0b3bhRcmepOqei3YMxfQK/FhBXPMFeRr8pIAEk
3HmIlqdWmiKJSHEdWV55Ab28zgsfijHUh9rygbyb0oY+J35EbeG10oYK9D5EhuXnsgr13NUmnqhI
TIvNZpXJ/neC/vYkbdRzxWkOLn3TLbViBwcOPQIXd90hB1Uk+7l27YNdktDVlf7tpuyjF9ErtBbp
SDQUY8RzvMbrMoLpYKGQXQ4F6LAIOqCSIS6IWPsmlaAWrGNc6u3JrqtqGlTcjXq6jv2IescB/R0C
0LNRQiIf0F9Ke4zl6SiV4sJ8MrT88uudxtctEBZ/U6hCM01VswwABl92X4TmID2sCwlESQADjhW4
inh0Gxr3WiHAERKbAkV3LBmVPDrhKcgnZZHBFKk2Z9PE7cTW8+I5OAl+fWTqZ/MqW6DrkbH3wVEv
K5iLP2/ObMMoKgE5jcvoW5G234rBfTVwBs8xs9OEwyFDyT6xw0vtBe+MOh98Bwx/a7hMJFocnpBo
9TY0uG2SXWZCJ7PqcjVUPMd9qoi6Dp5oHmpojllXkbZmUzArUywZwUxRut/5o//uzegybR9bNRQV
2sfnNyPVQJSUiK2L6ruLoaUQyGRrrbCmzwrSiA3ueXrEt5CkjlguT0lMJ6zwNiwdMAQJpHX6adbH
uzDnURl2PKVEucMwClczVnlDVvrQOQdQcumYon6qZQ2BXbJrNBxuv/5YlBF98Wlnyseia8JChgd+
if7A53fSkiUkN0MgTU0y/iaVLd8PCg/6xthIkXE2pUyeKQOHa4NmtzXp8dcv/5d98fXVMZlDH6Pz
oIzn+cOwzPLLKkfRKE3ple51NmaZpP0GLTRe8V/foImL3VTNsbXxdR7X12RytborTQWZplGhHxpZ
2pQNa+qv3wqMqL++Ei8BXpbYS06n9cWeTahozGIYOFOvYM/cdz0jLvpv3WPYNPshkjaJIFGs5jlt
quOSPnp/o7y0ZpbfTsPcBncWcT1ElTU1vBhvNyPpqZkr94bn3EZ9zuCDhSMqvFcp0s+MxLxJmoqt
p4Lz4xUMql9vTKzJnXhjGrRvyxZ+oBm+R+WxlqHm18bBrIDqk0d5BIm7TXmBSaDTBjAKYzHU7Gt4
ID345KYhMIOHPrB0JCa+367I17LdTD1JrPAgYxRndzVDpv4u3ToyzVuqm3Hrb8jBvZLssyq9NeDp
Q7uF4SO5KajchlCl2mLzkOw0Occ+Gr4jf3pPMCDpkbODkPgQOtY6fGutZn9t1GhiuK8ojHhgOBdT
g5nSaBFFXX+H4FXx6weP8WBms73tenNh8ZDIvWCLxfTWddgWhNDbNW0ZawGGgcx9NyKxcDFZG1WK
FcTt4Nbm8Vxu86fSyk4COmdsxzupNQ6ZzqkFMHHLYAafMcuLiOiah154GhxjiZWSbotCI5zOySEd
8ls7ReHvWcxUa6uZa3W1CbsNFNZZ24J8gTXUagh1w8a6hDE1MA8MnFZucSy7B0xsRE6hWDfv2yC8
jPdAZfCsNwxSKKxwawuKXSfmTSZ+cuvAlza9t3HWOuR8QE4MswC9VBvC5A5sey6l+rnXIxBD7ruT
YomsMYpiRXtwCZnwMukt6XKwZW5/p+tMgJV6r+rBtgGTIXQU98Fwnw3+q8cweFKZpIJaB11zXxzK
eNSRa2YHDX31oiHc4J2N/DOTJ5SMcc2Flms1fviRZZ9JjAjKHXOcU+izBQiCnSvYjYSjiN5rSMir
6EJ4tXkJm/RhCJQzZPoXeDNkMOWUBt64ofKxpZOzttFyntiJG50iKXiHU3MBdb+KRr+j6/IAEUto
6ViJDfMSKPyYF3FnqTErqizYQbJ1jTHnTm2Xjgkyp9earQk82Fqunhjx3BfgVCdakS8xPq7Dht1L
mpuH3g1e1K5dWh1UZCsNXwsZJG/oHaRQu4tI6slVyDnX5eMftbz/O1xLuqTf06zHd+xV/7F8Sw/E
Zpf/91Mj/D8+/7P88W/3LR01GJ/+MR+Fhf25fiv6m7eyjqqPcMr/3//819v1t/xODUK3+Rfwy8e3
+C351Akfv//ftEsdpiVFDo1uS5jgMHh2/aBd6uofwEtk2cSnQtcb8NP/o10q9h+yrELABAVDg9ow
eCT92Qfnp1RghLZpK8JgJf9HffAvT1ZTowtPs11YPCgUXf4LVBIeWq8lBmZSo+eGkFLksOZguEsA
cv7exaHuBcAWRz6O7vRiiixfnX84VX/Tdx4zzj88+34cgqGqI3fLUoQmf6m5nJIgwushEOHFjk0y
ZgDBamwzZnijKcXSx4QxwSpUbfyI7e/gZwegGmSAOWxF1SSh48GSbMsNWTaK+WPI81+26z/XUH89
uLE2+PDszxPSuJqgMYmCjJrJULrRxjaLcJHafjIjlwMihSnq82C3v8GBXUvNnyXB+MpUbZrQVMRC
CqlyX2oeV3U62mm00hBYo6stHf/I7ihki4QnR6/akx66YFC6/mBcaTvWaw+1mO4GjYa2HJzf1GDj
LOfLx6TSymMEQ0kKd+prDUZjxfJi5MP4IHKA0llANIJLIkICjVMnURHJS9hvB6KyiE0o9tSIBWq3
fNbn8rvA7vItYk0vZZmM8U5g2ONDBsZDlIaqe5ji8boWpqmtY1MKiXcLunnLOTrpkb77zfU2Vjhf
T6wlA5rl9Nqa8RUxBlDMaqI+shESyJcWDPI8IzYF0XYewybBoWkrJY27EpdeYNHR7hLYB8bvQHOK
+neHwcxFUdhumHBdP19ZoFLdBiWyzYOPeYecaicVvlkAuWIVaeIwWu/MLojWeDD9RRmjhye6PqEV
OPvN+fibAxmFaCxDVBo6n+7nA4kMrCRGTPJQlRm3JXPm/eAExMhkOD8kGxFFEyi7Ouq/DcAsJnpJ
EElLxsxERZF1++tjUT8X+uNFr4MYQ8Q8VvkM6L6clBqqQdkyRMdgzj2fA7tPLYLIs67Lj4mJddRu
m28kumkg2KR60WI8XiSF8hZqrURWZ91O2k7pJ33hEp5pKAnwvrElgYr8BZnIzAl+c1eMCr8vF5OO
rkJndEZcMGzFL4tXTVc8aPF3MxHABeSyzG3ZyBxbAJl079pul+fNQ6ZV2RYaVLZtTnaFh3fIpbWw
M+nsdjgdar+LT5lv2EuhViQqxMyrG725EZ5aHvGfcD+no28K2WkQeOS2EUg2M4fIOo3W7Sbo2Bnr
tNUz28r23QBSKCtq8H92bm67qtr1ctXvrIjkTaeNEc5WTbKQSZmqpcLclTGJCJKrUGIjsPdGV2qr
NptcqCe9SH1GdWQ75O3b0DnJhpMZHKPQl+AzROVUwkk/9bo8+s1ZvTYAPt2iTIcBnnIxopLkSff1
MogUy7eM2qCBykeuhNpOzzJ1AeYCOEGrN4gD6En2DT4qV22w6MXtDum2uWsC19qRlXqX2OpG1mOx
sAzTmFilLM28WAkmqtN0pC8dcoxMSz8YzLWXgVOHsJTEqfReaRdHaeSZi99z4fXSfWUXj3UjCRaK
YCur8bdYIv0iIyrUaapho4q4XA94afxXUVjpnWDisnAll7mTF7kb+FG7LCjvf32XfBnUcpcoKEAt
rBaEBbEnvi4tHx5KklepbYzBGy+MOFKrloey4lTUiUJDobG0S18M3+1S1WZQ7DiJlRcRuaVXWz03
z7iPTEAkDHx+fVR/AX9xVCrsRtSphirTKfnywMrU2izgDEFj1gvvaDb2LHeH0W+ZODvFVtR5F/sI
+7LHkLbTc0FI25zu9cIlRnJvFOmjZfbJplG4oEV4kKzemoYysbg5f6V31zZzWVIZOcqFtQNqgEdU
lhlRdFsrA9uits2jK+gcRs4YQu74RDMmpsq0sLPmtOI5L8VwztviDj6zcImBs0XxG0r0WOR9XAx0
HtnCNGQCz5Sxk6R/WUmDMkiRbGk8FDUVmp8aAf/TEWUaGVApOQcmJ782Um2T1hgty0rzV23bfvOx
RnmoE4fe2GpBC34VayP3I/mTK7iX3SntVW/vhIqYob7cV7npgvZE6Wf6HuB+rVIXQskOmIKPTmLL
u8FTZtef6/XkSYl1axOU8hOzmxOTX2WrtspbrA7Ksq1Vbx1gzwCsUN6L2qaJoib2znaxIJX24GwK
RrxWopXbpinHeLfrpJvtd17n2yFwb/JYbzYRl8Ik0/vuhPmhnpR5Vm9jZrx5kMirjHzgSSMiaxE3
0sOvL7ivIubxNkDIzOMC0YJCe2t8sH24DeQyKfK60wSrRPwa+HbKYD/Op5pvFYRDOsYq9m39CPtG
XbY9EMCqrcJVHP6Wgf039yOPANaqkcWpqqb6pUj0uRz9VkRc+d5W7nT2ww6SXQETp8ebS4CzFa3x
oRFrmGeoY+VwZXja+yB6cRFaIZPLqf5mBf1arY2XIoh9FVwnSFmFfs/nc+M3Fo05Ja1o6KMMaFL1
mWZvNXX8ojsxzQBrUCPBhQVskuxq0d2ufKgrJeVOoQh969v2oUgLf4nKS1s3FDCg5CD+VBn6K93M
/KXUJjrN7NJcEld7DuLBnfUhM1sXrtmvP2cVIePnG2vUpbDWWYh2ZJUz/LVh7IiokYucjk5vG+jG
dAtaVNkDz1MHIv5sc9obQ0ceDjDHPovcZW7SLfbrSsz6UotBTaCzpu/+ILxC26dmSDBGu8WGT9q1
Ps1AGtywfVgQl5ceK2kwkVpW0s4n2dOoMyKGovoQDdkqDhqCUDzpbJDqMSns+mz6IsAVH2Y3vgDG
11s1zipkaIOUenf0K1d9TicJDyWokiiC7Etmpe9kCGBx9FqmN2I4UjGzrKDZId2GwyJ4xgusd4bX
Gg9Dq99gVaLTrM4y77kvdeu7Ufo+60sBtVBI+zr3kktPhLeosVqGUrjXWUY2XGYCmZwLxkpOi71t
MSCkAFxLtqT+eL/oILlw1vQJ85UXMpTx456kpyY1EB9o5b4wH9SicRduXhA75USHNiiadW4Tp2j0
zKZTHawXxJhpKZHIkecg3TK0fzOhlcSKaMc8I4Lci3OMgTGPIUW+Z2lEM9/dVJAdaIpNRaSPYzlY
OKkRRusy6++zNkUW4abhOg+VW/I+5zaRcqiD9p6OQtXGhYhOyKFJhU5zEzCx78sg+U/2zmS5bWbb
0q9SUXNUoEl0g5qw70WJktVMELYso+8TQAJPXx/hOseu/94b9wVqghAFECQlMJG591rfenacMlkP
xrMRiOSK0rjZFY4BGr0zUJ+3Ee7CWR7kA41V6PgXVmv/9AjGwX8oDHgrHlAo8nxJ/7V6qHQ4NaNr
YmgtynpYsU6JkID3HjiUsiojI49L7cq++Cw9RRvLIWIuGxCeJvXdj1/Ej0STxI9eopOcE/VbC4Pd
zrOq8pvuQx0sA2UfdJ9SuYNikrslYmGlD/uyp5s+TaaxiYcu2sT6gOfACb9kQty2LxWXvhn2TzmU
tKekxatsRJnclpFJeU/rL6oUzSVh5iPi87xxJ9B5nef/LH3K5riBEW4HLRBEmV0bQ4RfgHbPLt/E
JX3D4kGzEai4ZvueC/dbR/YO2Z/Bt7Qw4lPEynupG8gs8PC+Z1r+EpdF8pxr0ufy2fsWGG/WFt1h
0AOSzmPCy1E/FEe0T++IFu7PdaMfoGxWgzyRokGu0gDWMe3Fp6ki5EqaADk7tmS0VvGJyK5xpYUp
GTTN3kokEWV6CrVlwEgyOUA+Z+iwxygUBNA/aodYA3/SxSGYtOcxiYYjZhu0MDo6gqkh8RtOxqPG
ivMYNepg65SQW2kbz6Hu2Ec91LxTTRh92Ff1EfA3EegyAuxVGt2hZ9GwT4rhWYaqvITNwNKbHCOS
Wrky8gG3t+MT+zkqAxA6cmE+PxQu8qJP1R3G6NsWbar7O7NSUMFTStjwKGvz0DjDU+vWCJk03V+Z
99xnAYcibrzx4JujvdCrDGtw59mHyv9pSr6lmTVOC1c30gu9YF4o8jY+DJWj2XUDcWExZdDJ+xhE
rO1YGriXklbD2lXCpJbDGxBqJMwozOCloV1aAn0SqxqCN1gjqpb1ED+OcWc+RfXjFDuvNAfHE1dI
fKPvVe6x9SOPFAvHbqrnIbDkMYmLc6Dkix5V06dr1+9O6JMIiLzaCMrrwODcSk09MUVHSp6SnBUW
oXX2q5oNS1g9oiYNmDcjrd3TzgQWa+esxiBRp9lV6NLbdp1HTm0GNaVJoxG5TW+CaWKjWxTFtQSW
nBH1FNpB94BnkKDUumlyd1CrcWRW3aUyWCc0MWNkLPTolrrlBQocyytXLKcy8k55nxxS0cUX2/qq
7KQ9QBzy74Lw/D0ecFJKy/thagJPfptWpwTwG+QUE6pWUx/5nhMzlbTDnqCx2O2iUw3nbtO7yn8a
U6IfQVxRzyj6HwZeGs+/eU3d/yIVQWSaCe+yD7a1x01JAig4kNd8zRLp3xz6HkcbmgLMlx9NV1qP
obGtJr4aqqj8NWUJyWBX0THOmOGZX3mPYb60qAXneTg+9XXzA8Jychp0bnpdqH+Pc0N8awMoXKaF
u6AFBAIrwctOk23k66qwp2OiOn9ZeOO1kml8QUCS7omwA/UquuIYmzYBKwNcBfhJ5TkQY7szQ+dn
lvvTUZkZsB+sIptx9N1V5+jZk+nHa+6ztGwzoZ3LykvOYxCchz5VZwOYInZbZIJcckjdNLmBMrBm
6Wcf0eObi5yv4x4m10em09HQW2qRfeyptW0q5KQBKqmpiLqjTaRV4Sfepq2Ma9UC5SvvX79iJOi9
6NrP0Qs/pqwnG34AHUAlW2qr0rtVVWqs1H0cGXpj44XlzVOpTZCMtvM6lIFT/N2p42mPcQg6WuE9
ehbypbGY9Fs60ZUS9k5VaNmh8tZruqpiI4s6XZRDljxHVrPzIkKOddvd21zpiAEduK1R2oI3qwvu
Z8yWwyFRy6InboGbC2OjottbWRB8WjNun7xE7CoEkY5V/Mzs5CNHdmByETy1VkcYsum9Jm3sH+lX
fzJkfYU1jimUTojC6ukVQ0SwcYvY2wRavagVpFSty4JnqenPeXBr7MS9dU7sn6R/9+AoTPlOC1Um
Jr2afA7CtW3SDUuhr4ZqMoGXtiGAbFC7aojGRVWARmZyVTAo23c2Yutve1xvrteXO1tq/pIrTiGy
q8znxlkHmi1OXZg/xw2r9z5KMTwLZt3cY9Rar4Jp0dKkekh9Q64qLXCX9NrvvtWkfsV/+4HaBkz3
5FbYEEJvlQekOqPAdMnIQL9H+CiOscgFJj/RXJt86S6HvjiEkn+QsIC24H7YMuJUG1kaYpFXX1zi
9rYlP3cn3KTZoLQD8JDe7R3W+Ia90MHUUGDdsNtN5pjNU47zPxxk/ijywd2mBl8f3yFjLErC5yRF
2pxMZos1GS3NJPNkFzqueQ2hTPRu+Bz2LpOHLH6K052owuqh7MHCF6mJpNdREKmpBr4nNQ6PQdY7
ydxtN49P2kD7sCXznlIjwcn3nIOneeP2xXrQPQccauqg5LFzc5EKO1q6WqPW2Leys1vmYmVo4tuQ
cWGYbYQCq2PYbqyfTg8bMsl8dSu1Qd1Qx2wj6GvXJLGJkIg9JlWtd3Yb4roR+risJF3zPKSISYLQ
JRyZuohBw/GgmfkZRrl10GmwgnKtPLIW27N+B6x4qf9YdqBq4Txgb0Rs8+QrrHUyqxrklyo521aH
5KvMpk1OFeuAywVpiiyOWm/mDyiMGgxucf2eWRFY56FFM2XZ8JC6+KUZtQRjEKxeS4XZ0kRs+jge
aEVY+8ANfRBcLgt97yNEE3/rIsBeWNUiMgPsd83nvyCD/umuu3kzIBuDF4JNc4++pXii3eqMXO0x
H8396IBF0QQBoFAtbcYhIuaaO3HLtbeidM6JNimSQG39bKhebJ1O/IQw5J6t+2agKbCtdPctTXaB
FepHzQ6xsGTmQU1McBYG05N1a1cQWrHNEBjpudzea+1Bb6Noo8U6nL1EruIq6h/Sf29yGQD49EuE
YcnBiBqw/H82WdBtkxItT633eKSkHhBR2AD+kUZ7jsBCW/xbHM15yQwa2YZs0yPexo+xzczr/Qco
Vz5QHJzwvlVEz1oRVHtYR6wRwbcwY7QcbjbVePQUCK7CBZgVc7Wu6iYVJ0D0baRbj86I4KJIU2+t
att/pKr0TXAHBQWYFkCdBzjLZCsAU4sopQUuVC6deIo7Vp1bNd3WjzrolkxqoNx0yVsvRwT1sPD2
QWwgeKaVXNYJQ1L800+C6FuwGuUGnhxi8rE79RnaVf6QxK0ipGTO1V46iwjUXs/kUz2S0ODFT/zx
vbuNzdtyEVVXIcGddFF6mR8p3Q5Xbk98R0CLYBeXLCikE6GdBgbYrxhD+p1Hfo1nfU8qVS0Q5SVb
LajrtUJzZXVtvqfbbt/ayWS08WKUNIE3HjHzQ/QO+fPYRoiwIIBFrYpfnm2rQ9yO4yNK3rXb2eLS
yWp6zLQO4b2oFOVC5EX+BEaO+TqObBlaq8LrH2QW5g9aC3EaSQJQQge0Gt7Zh0bpqOIt3blqxOme
2iI/SNcnD4oruHPs7qwBKjtX/oi5qukOaVbGcMklaeCe15+a2gANAtKl6RvjrKpVYw0bTVn6JsRn
u3SlYkrlg5KklJkc/YIoWFva33Jy3siikusQeBWrGLTQjJzJyk+pxfdES1MQiL9XnY5hDHm6Xsj6
ek9fsAHqPTBRLh8HEdA18z+Z6ukvLKhWCYEze/TGyZEcIVrhBkUGNU72ysFqsXUb21+hLSp2imbN
kuA3HCbAok9GD7SxgRJ0aGKmf7nLzE1OfQ4cPfPWAYbBRcPNaWOZDdHfkw03qbPLHxqTe9Po3I1V
ltaxjIM1qwLr0+SyQBYZhK8jWcH9EK9y1w1PAUjVK1M1Wvx+gndXuM2qxyO6MfQxQ3HpTLfMNLSH
SFTbMf+l915/ra3BIQRWjnsZRwjRU6RJGTylXhP6g/KkufNq6ga1KNNHSKZk0HoQrUnm6TY9/vH7
xx5uKYxUt+fMuErXhhLOZV7wRJSeD1pc7ZRjfRhueM+fzltunKz9EJShS5b2I7h00v+M5M3T7qTO
knrP1DUs8hvseo4sprMX5HxFnDYnm7OS3EY6koLjPH9q6jK4aupLLzvnebxvfHkMQ8O/zQ9CM3zS
aa5eDCNynluKoAuzcsbD/NCVpr8a9THZzg87A9tCOgUtfnHO4+h2d0xKcpPnM1Wu4z14Pop62ATP
8xMw4TS0BX8/MCWSMoV6eT56hDHC0gnoy++30ZXGikG6284P55/sMDEQ03Ky38fdnxHWQ3mYMnOg
eNA4JwakaO805mkoTHMJ5Q+rTC+q5UjjBucvxWPUUh+jjbub+pC1QNeL1AV8JDGzz1Y1as8gvIhy
rYfH+Vcq0L5XaT+d50fUUaKlUWXFYX4IGRh0YSia7fwQUGK0bcyRSsz9bFg7HUYPq1ja9/N2xCSe
+TL9mnfqXq5d4zHdzfvmX4GiouoxPc8PVO4caJfU199HV9Rk0RmNv9+nG9EWMV292c97895v1kMW
GkDeeKHa56bfRphd5r1VEnCLqgYcVfe9baCyi5OPr/OHNTotfSKpnshWyXgkkoTaR93c5mcSQ35N
KAA8zI8c1j/MXCABzufB/05nyCIgfd6b0rHcxDGq63nvUFrsMAUcwPufwmyVjstdx/R6fw8sgooH
q+5+fzg771t0YtHvfb+PB80/1LAd5sNjzXzVpZ9e5n2RrvFRXAen/fx5Mr9f1X0ufv8P3EY3NprV
YAS774XJ2e75//W/30cm+ulklLCC5r34S5orNfLf/03STPRnl6WXadaXxCkRcKPpPf/ZaDlrWxLb
77NWefrH7+eHpGpXuykL3qL7Mng+/h+HtdpkLpH7s0apEZsu/nFMoBWnusPhO/9+PsufE0AeNw5B
axLs/a/35d1X2n8etmNYrD2W5st+PvufE8znawAV0y+sx99n+OuYzEoauBfL+VR/3hOYYw+TfudF
20l4Oen2/3rhP8fgm0GKN1Gf1NsS55O6wB1GtlYM2GKCTuYnb95kCcrYeRd58OwHUYE4ucL+/+9j
5p/mzXzIfPCfh/NPDZZwJ7IpZN5PMv/qny/nzK9kWYnYN0Rxz8f89Rb+nPqvt5g4tQXPPcNMNr/v
/+yl/7z3+ZRijL6bcazdMxH4jPOL/jn3fMifl+6LsD1O/nX+zZ+j/noHf32Koc5YXeUsFP469V/7
DU916zBNyARoSxhdgkAS3clf2oo5Zozv6BgFMifpShh448AWz3tLZkurCLz5dn4IeAj0dAareT44
nVih1PdJud8UxYuTWjDkyqhczgdDAUlOdR4SynDfa0qjv8C7/jY/NRnG5FGL5W7eN5ZZcOv7l/l5
80bBP+hx86DL5E0OaXaIht64/j4TBn3Ry+Qyn0n6Vb8w2kQcf5/K4r5l+eBM5meWML6xelOCREWV
v1gW/swm64jnuT/kFqxv884xfn+A2hj7vRYwps17+9hHr3Iv1+f4RJQztM+IESNkBDhfI2VBUYcp
uCOOXL9aqiFTYWQeoViba9Qtv+xR+8oqt30ZBoO5vNmMR/D7zVmv+2BFUcN5DSrrcT5UtM0hGazp
3aH2gFFwNFDvFfJAFBOmEVwotz5UzYLk7/Ir7sAZ2vlPRytdFJMyfcLW6W0d+gr73B7Sqy+QrFZd
PX43Rmc1n9/og+9VmIXf3BCmSmZW4SlsE+/kQDhfi67JX7E6P8+npxi5Kya//PAHKrIRrdgHAh/C
gwNcZNtoQX4D4T4s5tMGn8l9rjZV8tGqCmuX5na6bPU8LZft2D4wSxFnMMnhLc58kGFegJp36pJy
ORX2tUwFdZ9KC289MVf7lFoQsncOpqMQ3bygeCqMscaFEgxPjX5Gw421S2XFW6FpOiUKpAeod/K3
mng5tKLOY2Po1qNb+o/zrx3Rhjsixc31/HAIaf3WzRBdQs/UXnpLLObfm1bnHkiCcmgyFDZz4cEK
nkX7MRGFvneB/D/63OVAYgLDkVp1dJ1seFVB0m08v/D2XROIRy1i8oJbrfgUNSXa0DdfleeA73Xy
8JCFanoM01D9PoeJ/tQ0Cv9Vr+xiw00mPWSxLR9jXYw0/jhHRnejDfV6q/zKW6ct9spVp/IAFmz7
y4VTH95anXKvCaaY7o1d0rnS3HJXusXVTip5/LPhxgLivS+pgM2/1FjO/N8fqRyW+5IZtDnl2aEi
LIY10HAKej8GgQa/gq3TDiessuo0lYRKdLK5zMfMGxbbw2n+aT7MxHlUQB23vuVTMm3nZ807fp/q
z+P5KQm82k3kQLn8+/X+nFK2RbWz8v5npE809d3xpheYyKsCIC5Lk9fe0+NzUOAB890kerX1jms2
80m/rKvwFa+3QuRvebvWdI+pMbrTHaA8LUt9qh4hK9JtkcO5vj9SqJX3elFUrOd1x13QIIAXZfrX
POiCBzQiv2wDCuPWL91LbNEkCGsAM/G9QjBvCuIzHK2vnqTEn+dl2B4bUdWH0ZVQfZtoICbLG/pt
LtHb9i7VxpFiMaawyV5GDg2zpO6wQEatf2wAM3ErHtBu3xmJE7ggI3P096SxOkRLBYKrjJkwCvrn
anTcQ2wCuDT4UmEP8Rci13YmoWRw7HA4JH3wDQHOCXOw82Nwkl2ZF5coDtoflDl2Pb1MuPByWFZ9
jWhRsUZd1cn4qjv9Zgw7fV/p3NUzgghk223NRj1XHRJ6QKfrSk/cjREcRR/GG2cknmOySTMxe/gD
BbkoWC5yKigtDQ39RgKDRjMNMlQKoBHp8beCHMdjFk0tlQ/q0z1esSXe+bcBBgqRWla4ZwRDeMf6
/F7IWqghHHAhNvYePAcJaR0VoU5Hl155C9AJctkVtQ47tAT/3dO710T9jEtJ3xWpXm5tdHG9kZ+1
gNPFXRTumrH69MbuLRQQfywWTWsGvi/JRHKd21F+dSeFKL5xtK2Z6BBrSaINNcYrvbwv/d8zUFkr
a4zUKq0zd29W8quJWIxXXb9X5aF3s3SbK+hJyNqrlU1Y2BLlL3bDRjZrJJwbeo/EQpny5xCRA983
yVtIBFzUGx9d3A03S1VfY9lfW1OET6GeradcjNdgil98W/uy/Fxu8tG/5HzOXUODcGkNZr16ISYM
yK/HMoPa34tFnEaGjnLhePlLF+RbS5UMrdSzI/6iRKce/HsIlUs2jKriN8s216YAc6oF60ha1MkH
fUNADnkWZfqQEPgTJ+NN8G9Pqclq+DCpEOjLRlmYR0H9w2hlqNC3iahvhg1CTeXDQbeRXzkWiKAi
hxEbZPqOSs1luHOCDDM5mHNcQdydjUR668pkZRFSJCQnudka3oUat43JkyAM6p0rIFmKobxGXVJy
mUVNyPVGHqIeyLVtExc9+PhFfDjOeEltxDUOlqsU0zLWwV/CoFnZgMWqkChPfOV2QvvIBP6ClqW2
gTkvTYgekH2LH0u+mw0Qf+4So8W8xeVzWgLzolcGr2ZYv6dcaUSwYcTUjPp9qtoCb7nz1QuD6vm/
N/QPX0huydaEvZEwabqoM5O3tsu/TzJLtiP8iQVoH4C5Nt7thL4TnXhnjf6OINkOEV7MiJNWwJ/a
NrhBAkHtHzGlptIbLFho7Sjom5C1AONlFj5xVROpJxy8QVTdqqIPD81AuSpEi7cMbVK/wuGb8aA0
sQ8yjH4+A+XoGVtxt6fS1lhWGvRsVCvGMnIh1DWKrBtgQcmy1oHDuriZl5YeLkVcrY38YsWjv8tC
b22mTPni5tIXNFtzXSdNAqKT5/0oUmFtFerPdQXerSm8DfzaZ1szHkHjF8t9Ejs6XQHxzAT6JiMa
V/ZUeZtUt/elGW9bX+iXElXWFEWkpyJfXHQdy4CuJnDBKt2dbtyTEF1qv6MMFonzWHO3XTD1rdaB
wJY6NBd7cINtkUGtdezS37dj9Vbr4svP33q72eoYCjMxspCyamRgUfDOddnClW8Pdj4dJT6bE9+N
TUzICz6kEF0o9Sf0cduorMNT2wwgkYqj2ZjdrnLFW1BU/SHX5a+sz86KAsYCxsUqgru3NTXns7G4
KNHb5GuPbEgCNnZdiekj5jBX88+2KC8qrz0cpkB/a5PL3rTGinnZtlFwUtKqK3dT4+F0d4kCIGEe
+8v4wjdx2GuuTuZsWLh7CfCd0inf3Rjo1MoG57vly1FjFsJ93xfDL2JW3C6zLqbJj3p4brNpn4Tl
tOsm963XGdh0BfB6bC+qT78jWv/MQ/M9zpJxQXTZV16MCUmTabTuPPVlQvCtoZZp2lM8FTC8HTKQ
SzC6UCMIpYwBSeUgUuiJ25pK9gzoz20DIThLonpVECW2cPPJOnWW+ZPk4uFoemX70jRMywDB/JhC
3VvAIid+xOXSLAaTkZOeY/DDso4o5UwiKMaUzmZr0i6uu4W0ouRZo9OB2T++BCq/GKXpULe+9wk7
e+Sm8MttN1Z2QSEaH02sXNpkhcw/B3tR9Ci4ndy8eGlEY9JuA+4YZnC2Yro5pMaouprOVU7CjT0l
hDQwtZ0G6xQyjbi4qYnpyHQwi9UlPelArb0O+kzYuj3BBxaBf6n31giajKUvfnlBta2z1IKdaZtH
LxKMybJ8GH1ur4ivCcko270VZj5rMMs+2vmtZkL6urZIaNjrdbkiUKyB/aA+ohJ5vC1ia6clOrJV
d0Su0Gq3ivhOrYBEVgtKhpPpvg74dle4ei9lmslb3xXlwnTGh16Y8qpNI2uRjGm6Ydt0rPRsWbaZ
fyrvcr2BJsmFBqWIyuwbxiZ/7fjpewMYCeafYd+d1PG2zjGQ09JkxEysUztkX4D1rQ2jcbWU3bRs
+WHlxrG7RbD00YUyY4lIZrGpy3Il+mS82o0i+y32xMFLypJ2fbcNag+jHqssGZZ4o2Us9sLql/R+
42PcGosqZRkngqhYCReMncYN5NDC3uwmY7g6HhK2YsBfNmGj18OauW2hP3QxQuWG2AnNTsMXKzJ/
mUPyDGeKxBUxkMMqqgeXCIKHSbaUL2LV3Erd6zd0JtZN2QdHHRPGGrJBvbL4k++1rBvXnsRRx1C0
FbpWb7W8+NRfLaZAlxI/BkYIaaCGINgppN69j2J61WYdj+cGNj8q7WqdAyzc0rqHznHXWyBRzs6g
lbJw3LimPz4oqwtonLfB1svyX27vPVDbrV7xLtabqfXz5eQVKJRGN0XIVCUsrxhEhZpoWzOWkPFY
4X7MSc6UzUopogAksoBjHOvvVfqlmkyt+/Sz1dX0KUiR981+o/WF8e7J9DCmxmnwauN58OvhnPZI
pq2jqP3o1jTaQsvS8FiKnhwcK+QuT7A80U3mk9bH6RPqnYjMqzTYhLYqHvAojbTnh+hYo7spupUr
6aVb3nPZkTOo5dNhEu7PqR+KU5hUIRKx+5SiTT6zrvcuQzldcRyvE880FowH9WrowXJLGZwal6ZD
248DkZtW+JoK5pUVcg8Om5icTLgV48DSt52tul0jmuMAsojC5GfT5OnR6MljdU3IOUag51tMe+Qm
gRzbT0WcrGwtrOkvZ+V2HAZaLSN81FE7DYLY4dA9i7atnso7EKep4K/Y9wQgQpYSr3SuUQXKBbtu
vU9Do4eHQjZ8a6Skn/qxz+ukcmO4tnUAGLGrRu9iJSp/Tu/LD5HHDwPC6XUmY8WUHDSV27vukuwk
0CI0hI509RGuEWS5JILK3DRD0l97k2q2VSM6sttbw8zlgwalA9WyF6vW65+nPor2sikf/W4YL5ii
GJTQ8O0iI1nm0EYeeiVhfHbtDRwgFt6+OluG9k3LS+swKaVoayFejCdCYYpBPpSRDs3JJzTD9GEs
hUV8Coxh2CtyOdZwPa0Dca47InXkKknJHFSeatYapNR1XvGVQU73WSs93oXQMCjMNx7xtQnZzk5w
GECqBL1jk6tjf041STdYudsnZIT4bYiREAN9pNYhuDTVbpKMqzWwuDMiJ2MNEJhuhnOPwNOnT3BF
Op1Rmi+5e4+viNvulldcuyEu40J0t3njOMS6ppvK8JN1QmrRAUfmUnM082S01aUvgTJV1jZAvAXQ
fiA0woyuEg038cvpA8ojEP0uOvJOiBoOKRsQxqwkBwsBAnuW3XhfWFud6RxyK13lndFssrEhFroi
pHggwnaNkJu/l2U9JiQ5RouRnJ+lWpY5vGXWHZI2/CZO1bZXWnOU982YwvmJUy9cN7kdPNbOgzLT
eCVFqiFiNrqXwCZ9liROuFloFpPaCl+ELrCEZqX+0rjlk0zy9RhPxjeQN8e6SWDgOFO0bXPTfJkf
hkgCmYcQpOdoInxnJgTnoX5h0WGfpaU51yLJlrrGyizI6LwU+F/B3WT5pidEglrFt2Jowp/xKk3y
YUMUJxbttn3Di7Hspd/uer08Kj9iGdkYV0ngywMYN+hNzjmmPHoZRkJrDXcoCZCwvvWa/GynId5K
mkYxNc6DHf+QAwboQSHFGTKkEyNlUokewEU1w+LScc9KQWimKqatLLO3YLqMateCd15F+P9JoiBo
Q+PG37qxuZ0QteDChZfpd6N7Ue1DgEfzfvssN1wgP5IssnZKKA2ECesoxrIQrW5g7P0J+9MkAszN
zJAoqNycxHOXfd+Ze8ev8lPRIHbyw9jctVmKe5vF9tWPNUi8RnEnFTCDkVWDVklpe5XeA0KzlKwo
q6u2TZb5RwKc/jvVN+bPfzoQHJcVh+nqGGeE4fxDiV6E4KAkeojlLHJMC/kNxE22wQ4cns1cCJSz
bbaeP5Y3ZsfRmsojch3jYoo30i0gyisZbPypq46mDw2bvuB53sQ5+adTfDboNhILoXB7m8GD9CD+
zi/VBLW/Q4frgHVGG8ak1z3j/Sc4MqKsYHS+fOpxDLUTA241qh89Slzu2yEyr9HaFkPlwMq19UfU
Spuhsr/DRVZvrGIUvn4CzJMHrCAFIoXknh7jj8M1bOKVr1sf/mQGe79jbhjHZFFnodktKy5u0Abw
d/kP9/tZ/ZTdv88iaaFo2Xm6CnBfoJqcfDrsxiITgXVu66Z9yH9NxjIcxFsZEqnhW128ta30lXKD
+1sLP8isWDKslZeuVs/NKJJ93wtSzTMKfm4m1TWsmHOEqf5Rlr34XtJzN8jNsQguas034qtRHU8L
XTZQ9jxRvbeVBrlAxE8UEJrNMCqiExuqlhrJrEQOx+jBEaoj8Np31B8Wnc6MoLMT+eGsOhyXLDba
n9SWveWU50cyKuu9lEOxHEdk175OpLjvTOtB+iYaRvkD+GpyKEia66iInTJBBKBlLMvBTHYmcvqF
p5hwdRMUgjTEyBJh/0B58NHnjOV3K0Bm0THm60GUu2nCiCQizMX5tMAfYVHXnK6F8H/wAauVIKWb
jntvr2uvMZl/5QHGRusbk7wvikrNoTKLcVO3lbOuav2T/J18JdpU35TZgJAGmSiTu+yNL7F6iktr
2+v58+jaw1vbNHuGqIQ2bxTcv7VLQLR1pvFGq7UJvO7oU0xsJEvNsr+4eQpqofcjSOjCbq9ZRyW/
SZvt/I5zdPsnDwhNw7V0L0kEj7rdJ6dYs28+TISLZcGdi/oaFm+kfs7z5jqTpClraDP6F8XZNrNR
ImLabPmdvrTtSXEm473UFdGPdzfAPbYqbtGChvWJBgqzXZ1yZRO9Nlk/fvQJ10ugxn2jHHHodDN+
M2t4k51/0qKmu7ZxYJwjU1vTBHlGThXdXEX6WCkQKw4ahsGhyTYsEqrHjFx4/CZR4VovjMef+jGZ
Bl5g4P5u3U0badNW7yNdtmNBUtRFIcOPC+vJ06wCx5UNLCPLtHVs+IQrscBMgymAFK19D3yiwGdX
x/9HCTyP1df//p+frFflHUwQ0gz/Gw0gTLz7fxlg/kO0xLbMvhf/Y/d1ZyS0/8kz/x0wQU6EAKGL
xQdU0R++7j16wiP50vN0PP1YCbC0/ytgwvpfXK8ePCAhLE8givg3VoDsCXIq7LsT2UCabmAo+hdO
4frbmQmJ4b90zQOy/X9vRPiyMCD5tg/zAKOi+x9ASiOzNkSn+lLrE6r3Nmiv0YI31KDHqSp1jnTc
f0SbLBvZHbwuY2HamWerQzuYMWVo9FbwTUK965ovgK6/BcqjNChASFPN+hkbEfmawOmrwTxh2kDA
DzydENal002XqAvQnFP0KixUHpDiBCwzl1IUvI94zNH3ByNuDPcg02JriPIhVC2Xv37QdHkcqfFg
7qdcBX6uBcV+r788ov4962Rge2ZtktoQsyYo5aNU/SmT7catdQKs/CqyN01rTwcNVwjjahW/I7Wd
NlnmlicxhZS0Jg+zd0UKKQAuJ1jLOPSapZEpUpFQ0st1Y5P0Oa83XhFl17eUDi042k5lj4lyvI0M
ZbvPxdA0VAJtcJGD6MDSF/mXK1jKK3iqZFuWPp0ubpwS8Dr/ALiIcdk8g84WS0XSwr4Zh+aesK7W
xf/h7kyalUeyNP1XynqvbEBIgkUt2l0j8zxtZHC5SAIhNCAk0db/vR9FZldFVmUv0qwXbRU34ov7
gUb348fP+L7Zuz+691J87j7JpHqo1vN7df+j0oy0WNm9ksMmLpAu74lhuFT5DM1XbPTk54EfVlJR
5vY7d1ATi+jtRP1kYyRNBNeln1LjX39IvNBoXMBPBYVNmq2r7utA68CQVEp3UwBYKeph0DVB9HvL
5qWswYMlIhfTS0ZSa5681GOeKHEuS9LYzrdpYVdIVUaUbL1ynYCA/066bf+Vo7fIcsEH96ZL+XzV
ofb4+xkrw0FsF73eY15VOTGJL3TyValQ+hmUtRsWkPLgH2XY4clI0e+hFST0UmdB5ynf3S7mZHm/
203HT8fD/hMyAN0o1ynVupsu/fE1gY80ekBFCN8B/hi0GgTisoFvlylQSS+ADrQXPKT9d/Nd5HqP
1vknzAxlplz+eU36XwyHvNvRgUUYYt3+9/+jdf6TnqRO5/IvANuBRf53avLfz/0bAIv2F9pEQSMC
WaT3d0jkmgYAC2EFYJ3pK9TU9n5/05Q9/S90T6o6WFwq6qvftvoWxCvCf/1v7VeQHoBerqPWBrrR
+6c0Jbr571UluC+6RicrmrzFPwAanO//1MZa9ONPcveBkB53TQoqhb052GJqzk+nQqyACBW12TiZ
dVWp0Q7sSi4p1V7QZmBrAhZsAWALPy+BfMtiR1oSdkL95CYOoFCitjXzdpelbOSusiprozuHg2ZW
lu6EnuJSwm8apipIQYuPvdNMgJo3lITasQzMK6iugtJYU5e1XbrgwJpdE6B9LhvYu0MmNl9TEZG4
UAMkwAYTgbncLQ2e357TXmg9hCqWd7nejksuc3qI3a22RjPRE7vZrBEHSqElisTkSl87k305nQMv
zruc3mbNrYAP5bKlNS25s27BWyHITEiuttPEsuQxxkPz0LiwNTpmIU7LA78+zPFhSi6Wg09T+Lzk
Zj7/7YqfI08rauGsPM/LxGUw0g7qQV9+f3D308Nz3PUCKUEfFAB9CheGO3GYbryTIZZrc3mYmo2Q
M7F+isPuyWNP56E8HIbCnEc85IEBMufjjuzylU2XpzjNF95pKOZM34sBy8TpYnckGFdc9eECs8eB
YCRbRMTEomMp4sI1enIaiYwXtg8E4MSGXiXB6YcLxfmcYQdiNRRctbafYn6ZHuz5fDzfkBnhx53b
3ubElJxeYjonwyogn3fmBWcCCizo3EYwvop4ktAlZwsa76brKeNw0lnyvD8dRz/lB+IyOP7zTlc0
89Qlml/fZX9Bfq1/pJXr477HtBw5xHks2Brl0H4JXt87fT2YhuT4MM546lBuAvG7+orNpWN1LFBC
6AuzPnY21jbWzBqIfSy5ieS5rBcIn0LRra9Z4vJIOJ7V0lJqfDP3oYrztZS7MLFjpj8y8yMB8ut7
aKZIeyG+LtETEThw014Hnm9io8/vTGw7NkOxcX4AOHNg5bFS++tk5oODH9L6Jedufk2KwRnnxc9L
AiktGMGCmVqkIhWzBR0TIpGj2X6TSe9DrCadVTZFYy7Gs6N7g8XQIvVmUUwnqK8xO0e8xMSGAdwO
LPCs7Y+AIoqrRlNgzqyhHFqb9oON4z3l03lNP67vhRz/+5JERczNkJuv7ogvQuE8Pdp0Ld2MZG+u
7Hy7t4im+hHKlDgRxXYDrodXiI0uvUAIXVBPID2qEoQEqFS80RXyKVert/iFXI7r/QaWb3LoVzBB
hpgeIrHy5s5HoDhY6DuAa6V5umzm7cKoAdxsH5FnhcxYhOZvYe4/wutLbsk03xniSP6Qs0QUp63I
TecIJIvKUeR+EolTOyTAcVgrXf7oPNCPs2C8NysA1022WF5vPp4i1qsVBbpiinIDkZjf+ubqwUMd
YeyUi1+Qhtubr375y4LnYZQG5s8PNpG1AE1NrOASEItE7F+MFHx40mc27uaXkxbt6P/11Wux+gjn
DOSahNtHTvY/q1Zekj/OXHGKeMp9ILddmYtF8Me6p+BAzN7CF5PCjIVmOdgSMnKOsajlGVJdD+hj
CY+IC9np/fL8WHXifnwk6M7bMQzzAwlLwZjUYs6/lWnlXCwXM5CMxVC+xwjKZxyu633PYjwvFcsA
ZUm+VpwOc0aPUIisTF0sHtvX9OvCeOBG6K8eikITaAQQNxnddnqYmr5QmOqn9B1UVMHbIL6x+DWc
fZ/bEeaR3ZFhkYIWW9XhC/7b58KJ5GahcwAI/GI/Y4jJEIuIkTkq5u02aWxVHvf7gCvyRu0QtnOA
cMiuBF5WBPJpw0VkQyZtprKShjm6c++jNflFO324r1jfxlfJKvfFnmIWceny8f4rJwQ7hGLG7BKE
V8VbrrHQxE9lgu3DwKvy5zhxfnm1hdU+qZXLu9zJ8VoKWYnZ3hHnQLqL/X4UitrqizOXF0ew1HlB
SGyt0HIjLn4trOs4t83T+ApmNDvjtSc6dihuY5p9+ACbFNXDTkS0DuGPJVB8Xs/pO7tm11j0EE9R
iQ7ZNNeXt128hcK+ctepOM62jbjOft6iNEvzPLrdxq1Wpm4HTXK9VmLtLitz37FzqbJxZpapeO2r
RozUNUSjHNdLkmoidjqiZ8Y87jbdJk5idQNZn1SLfCHSPhBbah1M8Pf5KU0wusWVmgjJy9KMZ7G1
YU0LORGz2XhkTcSvZblyP3vLMzsitAK807qy1dFIHQUmQi1vZ/mxrg+m+C7ckk1bMSt7X5kzt+Jb
4hFM1LYc06Yk24fcLR+oCUo/zBshILPHx3dxQ1MYYjy9JXJ5G++W4+nYPpxOy9FIWHLppvI6f4jp
lbFf+rzx4bDz2UBvPXEbjWIr4jkaxKbUrYGbbpVN/tOhOsPsAWL0CxrkJxP3JaAvrOR0no+plJi+
5oB3nAFzmmouOKMk5r9O7WR0miK0k8x+zr9HUiE3csSn+reaP47NoTm+FKGd+od6CmVeQBbauu5K
HudaMkm+TLGb3MaFqOHzoHZHpKd8afzWTj6tnYEL2uKDt52lYks7oPjt/zEBrZx/LQijeQWwu3kp
CVV4K3lnjDDG+srMpiaGwezB5KXWAzW8dXeJA6G06ZqJ3FdifCvFNDBhADQrMdpPJtZX/HzEZLSU
zsoarSehGLvmUVqWwwqZyMVo5ppjnhv1fF3SK4XYVqLjDj2EDJuKaUvNdt1BFWGePiYQ+YKhb41B
KroExSuYeTzbmNlyr3+yrv/m4/9LUgLdECXv4l//m0rDzT+wVA2ji0k80DF++230+U+Wqj+I47AE
Tt4EnKDbMx+rLo0ZyizWd69wb6SYJvdVYkMIuCktWnaQpa6ZmOqkd4J7+D4UuTlYfscD71XRsuvi
lbI1U/b6hwp4oNhs36mRVowVRB16X/PYbtyh+Zp23ZzVPv5cwV4yy5EqKus1Sn/qeWqzj+z43fXt
1IIyzf5IdH1kFdtnbBlj4zsZZha9hTadmGbHelgfL3LTzby2210jWpG7jNzWJiitS2vUtCqWpM4Y
mIWFeuiNGuczSezQBNfbq01G3wEZ36xtEBjMzq02Ty9LG59ylsk0EIcNaT3srdbUZjNAjbKX/UYC
i2zabvHz3/nFnp88XQLyIzab1oSCCxylhDE3P9n2eGpPp9O5N5++hN3+MWW3RdNYX244ttk/mfLn
CIRS3mY+v8xPOqdiwmAnYmEWwhFiPrUzwXeBsL15a9xkHL252Aegeznu0ljz03y+OWzYj+2NM+c+
3NRe8Qcbo+etLhe2sZcw2ZeKqTc/fd3NaWOjypVxAQqH26yAN5j45wSZlANGo3VPAHqyTkD3y8TG
QnR8uy/oSGJuIF/8dCSEaMJjA+Pnd7+Yc8sVN/GmU/wFD1vWszee+BEW9sdEzO0Jb28fTHvuee1m
tOL/locpj+HTHoiN+YehMlcxtt+T3WF6OCD+mCa96QejAhAFRwEuftk9+e7Xwya0ERLTCU2smZ6V
HqtV12RSKCsTu3qxNp9PEBbF6jK9nAbSP8eV0LFayC/noLGzrny5Xt8ym6KJpc3u3SAMKn+mJlVU
rjJRrr5UKPSchsto/hqI+2iwJ1/mhOLciO2RHWQEcc9OL0ywC9xdKZY4ZTcaZoW1nVkjazUbvdDg
qohXmadJiketxLn5LHSVzf9tJh4loLI5pSqQ9CI9Dnb58TH+bgy7t6UxeBK5KGW7kNVMY5xDpCs2
vbmNFV45jLgd21408iIrY5Hd7fmqdjEmMR9CpBWb6m7TwS3ZkEkjYlA51NBfPhgisrCpS2Y5/Lbm
c98EqLjntZ9idytn5fwWP3QMWpr1EzaCBLrWHur9rjZPFtEc4T3M5/bFwwzENVGYn5C7hfJ0oqkL
6S+EfWIwV/hnm9bxxRJiEeBEjm1213mX6UQmvYs9nWNBd8WUNbDDeTtdVs4mk1x2urmMn+KKq2bj
anmsKRYaXhS33jAa1g6h5f2wKp2V+MVFwvkbgcxsFXLDQ3xMHvLE6pkWLFqkMBKt8eAeTlM2NZZK
63Ot2ndazbm3bdtsheNWKLGp8TjnK67aGj6rUF5Y5Rfc3IN9ONgsdm+zEiPXWni2vbmc5juzdcw2
881px6KfsgL5HDeBH9SEjVF/UU085yEL/DRv5XuF1ePMeCubwcskM+PMN6GEEo+hBAbvD/P51JeU
aLCEvN+pbZu40TiUPFLGa7cLv3a5TciSsVtfuBCXFc7GynOYI+9y4jT0DkvsuEJIAq6qmhv+3mOb
wqKWG4+xwf1vp41tccKbojLFCTAArs+jbcKjaoYytBeD49D6CEPuI45tv8O9lXjIF9gwYxZpe8GI
/6gMNrsIX2j/UlSPKfpxs+nbK61xI5V2zvGDZHf8apV4jW/w4/hmaIb2/ZA/ZAqxSS3JuV+e+H+v
qRLZGaq2NAu84FN0UiO77Av4FHVJUivGfgddZ19mVICYT20WcMj9Ial87KFH75Js7HOLWe5f9Wu1
IMvhtr5iJOtV6urr0i5xS4dUH0ltWR4KG0iTsbZSGNuDd9lcmLZ29tq3dSaB9DHdjo6HRGxa1bsg
0vATjBZ7JxHHs9P6mT8W+38qRpZYOYy8xzHOwpmkYsJKWK1W+/3+5+hMJg6/Y9C3HtnK+104d7M9
1lusHJyrxeSHX/BTbOwFzAYF11JwjZ8FAtI6Vysep12trF9nbc2+GBqO4GKrDROMcjekx9D+MpmG
RMD2zkyu8Xcd3N3Nr9c6gpw5mU34B6+si8njSB7xKDzH8RyvdZMsJ0I8+WC1mliOc5xh/zuTkTxP
jqPJhgdYTBznd2IxLtZ+u15bk/3RGk1W4jjh19lxtDiSaxMMB58o0mFQBBs/Jq614h44bKGFRUoc
Rp6xd1fIycSauWNzxi83OZnNMJgmk1UiRjdrhvtx3MbsHYmwMElNc3nkALnfW+7xaJ1HcnIeCEfw
62xryRnHoI8XlmMJ7g8G5GLWPyjL/X6Cwzab4PM4MzGzjme5d6zJojQ/lvW1jpORNTsKMZNul+Ho
yu3X2k+chaUw0GIyA6g0BtNoQYCD8Rlw6fNsVlu4KPzLH8c7z84ncoFP3Z6zx3Pp4FLpPwmrfIHb
9mVInHLSmj+4mVyzPa2Vq0H7Zpzt/0SLfLavLZ0XtY5tAABjaYXftIAOj50kF6MjV7T56jiqbM7a
o5+Zf3wTnWde8PmE+x0d/sq06mbiGhLfmnS1wPlyWut3kgjB6dbEaS1V9oAfRPcpWbKsecuZ/fzy
CoRJxE9NdAQISrxDaHsw1koTgfkl+ECcgHXE7SfbUSJvGKjjpbuctW90xv3gMYBsYShjsTgizykx
ITzNM5O7+Pnlbl5rg20I6bDyf1Z9pm6m4YFab4uZhLhKnEc4sQxDaWdmLfeLym5fbUX+A8sROD1e
CL/1R0Ex3dkEazaLu9lqodDeLxYLzUJLWevRcmvxIoz4keurkr+x7EY8L3bkEDNkgit63LZKam/h
ya/X7sha7IXAUz4i+4tFq22pRpMPK3P2EyQ0skfW2pdL6qYEgzlpA1OMaWj/WHKLrDoswdbstNov
8XS7wpvdMRCs0cLz5htvhdhYzID1s2ILCMScoVjZLC5rsUJMjl2EnSc+5gwBU8AgIm1bxtYZHbez
hzlCNtf7oz3pCfTOvj2QMkUW1AsvhrOZfMYf138fj1csdm9/PjKOzt7aP+Xv70MacvLzRjMoVjC1
MHxMabGGj9vJCBvmeOzZPvfzxWgLgRGuEYKO+25XXjqkOMvuPSX1AJ2vrWtWcEQjMraIGzxnTB+r
7nx8C4v/z84pDubXUXYrpo/JR2J9wUjTFSJ5cOI07KmO47DnOduAlzqPaGUS7eQhIC9JxKUNhKzY
hhnRSNRuK8IPiYrkGo6zH82asbuO7ECeNTmiXM9N/vBxRyrRgrqgKUCodAzvygheC9F9jqq3S3W0
jpTfSLY/RT3TiIzQTUUhjyg379UAb/BrwS6JJPAK9VmVZ/QZ0T9+nh4vVpr08JFdXPi8TDs2gHGY
22KRoFjK+cAGI26DOzxRbqH7Pj82yS4Zp2OQlhDavknC8I91BMee2CqmghcYEomsWm+aRdRzmzYu
eWcM+aEWzGxMHgNWZw5odSVZTNNtH89wBkwVAUNW4AQ5572XjRgFcnQ+ttegvImP8MAkXvuOvIAh
zCsb6by7/Zz6XCofGbCez5PlRPxAlCDOTo6wOg6qpo3WlOZ6aY5NLvlBS45uy/6U8AotAm2wfxmi
tG8PMxSHGGd1HBN/u8vhhIh166HYF2wZXCPuaeC4Yt8uyUCo4gAJI56rxDK+GYROqJAS8ogebMMa
iUdRxogEx+hD5PIAT4V426evTQCzan3f3CQpMpDX3bCSAWWAZmS/iYJt7yPqHwTY4kQBb6mMT6mj
mBZ/3c0WMxTT2zTp13LHoC034rPNnWIOqzvr3+lAFDG0822ut0/y+8RDdToESUZZDvy6nQfepzTj
mg+QMPsWEudoIwhMXMWR7mtOR9S6I2IrXfbEnTveaBZx2mNJMdrdBdGWqdtxuWU0z6cvTo7MYp2f
oC3F8W2jhut23nMEf4IJaBN8gpLSPWREcSribu2opMwA3ihuZt/xZW77jLRreFf3FvHNWiGydt3d
3C0KYUmvEpPOWKCWuDfpoEMp8FomyviOA5c4YK8jSGvC4jPuwA+1PG5FQue2jkxwj8XboXxo2rjg
hgw9gH3REVRHea0UYR6ZJb4QnduEnT/uY0o37GqwINgJd554PES2pCvZrM6FBQizl021+efwNmNV
vu2htyYQ0A4MN6tIcLlvOWqIe7zM2H2v8tl71oZedqXV2aWbu4qUwUTeyk0jQ1yw3Z34EkGUjpxj
ml8PY4NzRyx4DPivXRP4bl00VLoh8H4IT2GYK+KEnT4nd24h+rcxojXtjMzOytiYazIezkAeKrG8
liQo2vhRmwSjVUlcP+Zux91F4d4INoITMUrNzCX+OtK3tOJ0ZceX+IETklUDlhmjx5MDjQQnaykY
zvZi6+v4er1xMUDKxY30lriOyb8hvdOd5oXO8jY0WZftwQE3YYbb2J7Wuv1/nN/GLvsWIEPT77GC
k+UuKee2DNOYJ957Quov9LrXGkyFTQHr5SXYDyd3IKhReDI5aOtgn4Xy0chnLJ4UbdvFGYYcbfPc
0SFGvs3trIabz+Hzwuf0p71caOs+/idG8Ft+Asr4oKQxnyRhyBDcx89iPHSporRzm6VFirAcRyZh
sYlhNuPYcUkkmj7SgSxKxWSwEEx1oZlvmwFxQ+dt952CTCTkpLMSHWkAGtx4SvATK3/Fpv6nio3+
i6XIgeynJK1lse7S+Nw3+OdP8bz/lC3/nytrba12lvm//mX/W9C3mPzLGh6W858LjP7hJf+t3Aj+
K+5HWc+AXLVK6O+vLCaUG1E2REQQSu1Op60d+rckuqr+hWonKLtbIm/QZA3A8/+WRKfcCHBRgIkh
MSGi2B/0/5kkOrnyv49M/qOx+HNkkiIiNY+hxZbBE9rMXNPcoAu18COipLQaqPsURHAJBMVWi5Xl
vf/Z+SUVG0HXK7Q++4RKRUlewiuba7OSGLFBOXc5LGYP6HRPg0HtS0B8SHU0ui96vYCejlrfB72I
joVXmpJs7frEE6PvralVcrjRJ19/i86HNgofFUnPaSd+rqrUSMXzEfrL8t1galGA7lGuMqvr90zV
Y7eJX7umSsyKDj72ADq1ARt95dkq70EAGdbdtsk1qmlYeFYiNkAQ7CZ3+1WT50nKafEElnD4SfaP
ewjiVaQ2UgPUGfCjj1XQzUlfJd0+WSO7qe50QoO2GDpXVdCYJGfMXqox+76i3XsYLe9KF/arzjSk
fDrXmq/1fBTlRPtQqvTR1Moc3NMvTVH30syNoeP7+pPC6xe4uilISD7UYjmYPLJf9ybP8jtpvp3a
VGmdl9BXs7t0Or+wL5+LgZKbwUChhrtPqI4mAs1+Pn1qF2AFE3GqQYxoNMEkoZ3S6gJDAnTfuOpm
Q7ptq7WS6peyF3zpvH7Vv3mR3ZqyKwY5HOnQD3VlFiTjumpWg9T4eTz74Nn2h1bloyWj+FYCjy9C
8MGjnNwqxVMEprqVP6bR0tW/L4Cw4k4f/PWY8FvYoce7+KPq6qED6qR3YJOO6B1OcmCEXnV4X5T1
4Ou8iq5BedNF1wN/8/VpPwQ5/cl9jccb9LO2wKv4o9gLJi0LiLs+e2peVQtIjnvU6T67TtBNXtNn
ylsY8c+7F8D1/njSEQ/f4THP6mSsfqvvCKACQF01Up2aFvblg+qzt7p83TvQCMPSbjznAy1fFYPA
TozKaurQ/nY6phZRovDMHbhY6asNh6vn/UE7GWW7vZtSkQtTE3OQBw4F0bOYxrr7p5imFMHp6h2A
1mJc1j2rr9KiCgpOOniCZhU7SRmP9QQEtHIgYj0VTQf8sUzVqA95NOvSeBGE7DUAcRTg6QZ/hdr/
f6PQ/45P6v8PAilqfv7vlUz/I76ck79XxRz/V8Xb6/6low/6GjBxBmAsww7f/FXxwhHV09UhlCO6
ATpq/9/1LsRSuq7p3UFbITr4e707/Asf0Z1CsRN/9nv/VPFS7z+wn/S6A71LHRTdNlRRqd3Bf6B8
aOKyrkBxC6Qah+NeP/qlD24SN4Mp7Tpu72FMVPW5UDpUwoFG/Xj7tD88ol+ohCYQtV3e/YKcEDzN
erDsd6ieG9b+ALwAfTKMdpWqH8BM79Fhr1E+UH9Pfxrif5DOglOx5Qf4E8sIbR4dimTBuKYqrNvp
q21h1p/SWd9HXQ8hMCaVEj6P/UCdpMNvIAzy5/fGrRJ1GoBobFY0MtFDChleHjVdU4kDU/F/lSZ+
jLKWoFHXErOG6TwrgyUsvVbSqX79dOj6jSHvDxqGOkHiSxphUsF0deWjeOwG9PCO3gZUuAYdS/mb
GoLOwExeyRZsB7afQYLq+XR+QkXPnCIzSF93YXzr6NP+cHjpd40XjesPn0bJPv7Uh56xd/w+hfqT
zvVhg4uqKARb1zmIu1WmUvOiDN5yGD9Wel28rOFDw6PxE+cVfAbynel4Ms2iHLA9ZWFNH/L9fs26
PfzeinWfajk4BYOs7SW7A+b9ApEbZd+kVTShMPTUeU2eTR5SmpqwpbYNy+kDquD+RwfkhrGBgedL
mSWlL98nO3IaQLgOZJxULr1Hwo5SJgWDqpiPD68ZfkroOgLa4uPXjF4qmvDQisAgr8CwNtNOSDnu
h0yN0dzNoPfoCCOl84Om46dsNOCaHnG+Bgc7dBWtOwmeajT69PzYegwwgTtl13mBeh4X3YIaeVre
KAe9F2/KskDEA0QAoFI6C4IE3BEdhPV7ndl675j6r1gqFV3WhUL/6hdIAdCMh9p39c6CIelkGm6B
shz76GgRPfIEpvPvKgVpoE/PaK4XhDWUr0vp/dgPwAqjv/uhFct7Ce5/p+++i+LSoeGT98caLnT7
HfVIl+mqD5/LYNfpl9d3UdPsGagdASZ08CgzMOyUzeB1p6Kk2vux+Y0Ur+cjRS8/Vt3e8OlLAL0B
Q9SLaKwDtfQ2Lon6DmTwAW9ee70eEvCIg0LnWa32lrRf0ML6bUZ6/4Grc1Y6xrWbq7KK/J9Erc6Q
QayqIIJkc7h/TrVnK1u5cukHw3lcFPugbLb3D8XUFZib32gPt7ddg9tpKB9DvGsML1idaCa9jzIQ
MuO73/AInwkgxJQlVTm4Pffn+OUrziDozkGaWal1l9oJnhJYYXZXbXyvsl0vhXj3mwOWQlPzrH5/
QCNNT75aQPOo928pWEJRr4lkk6ub8LvXhyWOGt3uQg2NWHQwB5TnWcvDSdPHLqNX+AM1ruy/Y7eX
AoyjDyePbmwOm92n8G9hBTBrCuLkH5dJ8mVjAGp616wqVU5ZWZ2UtC0meOUk6OmMYGOPZKQXu3rw
HH/S+zLtzpK3Yshe01lrcQhUfL6ogrlSJSi8pzZ55q8fGpwKi4YWYg/ZdPAgkVN3KIfUq1TW3TcJ
9La3Xa06DJYPvB6kIlWyegFUGb98HNMnaZneZ6k+aUdSo/eheRWUw+s6Dak1mBBQH3SMDtCWwwCk
jo9GXVpVSKMHOui32g4eyIEO2YeqNzc9LAAOVYdeOOid33lKDOOBhFQprTpDJ0ug2klahjZa35vu
uMqKJWj8iMArsYIn0KKfZDrokTH9vit6+ZuhyCibhmGIVqu0Jm/58qf9pDf6NE9ikdBxiNfwQdkq
LeqGv1ea97g0MiemaxtSWfBhw7IP36pdvYJt06ein3L0JUQSzjBFq7ybZpGX+egTPS+F8qSbNNxo
cabJyM9Z0JAf5Mo+S3rH70Pl8TD86sf9a94NbLw07I+ebxrZwgpL9ukb41DX4acLUUL6/e5q3c8+
VY3MaxSv+A6IKDb9DATyEFtPPw8eweGBWQ3fAn2UEK/D7gAIRI+JVZ4lFS4kZnP6A8tvc07VzgxU
L1t7pW7VJEJ/BLb+Hv4wOki8ChZQrxFZQTGm+nwTlqGB2A/D0bfXid1O3X+MFcMnWKKqqfVR9esg
ys2vlkMMDBao+NA9PgqV3teMATeKiwzyEWV1V0EQUFQyVp2IaiGFPcsojZOSfDafZ0HMU+suVRUQ
zndChyhEWHSv6UIPumT6lRH9Z8BfLXztbUXPR2NqlE9F8QiO8OUL4OKk9EszBDpIMNT03H8AExw8
CJb2/G/frHo9GwDNBYBHt0TPzvRmUfMG3oHJHinu384+DoabYfnJR90ngNYP5TvO3s3VqID8UV/P
Pltmf6LcY23EujwbL6PvpVFArJI8Xo4TYgN9Q+0dwAUI3R0HIO2C+6qopjaLcG6+g6tKpLmACg5E
8W1Kq6+r1W9y7XX0MnslIa4MFiLIj770SxvjvKyI3qj4c92sR3zjA5BRYTeDkFDjG8Tld456DEPD
fRDH7CgKydBh9TDs9BVgjSSfU/CZ3/u2phEf6auk5PXolYnX5/WSCYBJhaEQje0NLsMgofHuHpJ5
HRZm+P1YuBTHfsMKCLNeIdMHlbXf5OpnQI1m2abxI0qxwNxJP73lI4nmKpRZ3bigb6/6VSC+gRWl
BBKI05JOVtHHaDzld+i89cDNwCpWKwoafKqsfE9NyltYR1Ckle9j+jJ+yh6lAZ3XySiCK/SH4DZ0
PdAZLl+1n9tBzsqlN+JYIZKy0mjq1Ua0u4lPx5j3O820MnJAlj929HoQzA7iGGgbjJeeYQGTDVoz
YDIi0F/gBHbUm9rUOEbL4aNSR/DznUM1S2T84lm7de/QvxNvj2r4GYJCmz78lyq7tK8VYEBB9Uco
FtRcN3sDF/XKKL4AOWCVY9MBKNwvrH41OHbfecsSEctcHT6s9NsFpeipWc/mmZivYWdZZmB0viEY
+GYRWgWWtxfItMaAAoUBEMvaQ3HTrG/rQW8bdl9rVa1Lm45xYPiGn2UDdnapatPyS8j6ra2ARrx+
1PxaZcHSp387acFI8v5zpTTqIeobW/CrzeRdrWhApeKuExE4Br+sl9AL+AwMmbbHA5pXdzqZFZTG
EIfrS6vNp4JEpiSm9v1mQq/KjdGPboOuamctVwNwyZX5eMab/GA8QPp+hyGF7VpJHR9ABGjzx/RN
BVbTKYj/oWGfr/Rt5nBPxZ/Wl9NTEKnPSDkYK8POVle6t2cCFnADJHuqKXavegPfW76uQJdm4q1F
cPFkqVMaEFX3iuaaZtks7+LMJc06g7xNNkYBr1Lum/cnjS3DKgfmvoq2RQacv1Y1snzFBWZwkcre
1ijiTGg+hn08qJwgrLfxKz9j4FhQFBLFhTMEBCpdFMNeagL/BVVPfcvLAkiiwcerArpvE6WhlDSv
IgGhAV2zOf0Bdf4Ew7qgFM/PgfaD+gDKCmLBSUrt8/8m70x2Y0eyLftFFmDfAIUaOOm9u1y9dDUh
pHsl0ox933x9LWYmXiFj8FBZowIKiBxESuHucpJmx/bZZ6/W+O2baruUPdnG/jIzzls9pXoOnh6R
malKnYoeP6atwh5Q71nqGNsXQxB9iQZh1DUT9zCvGt8lAmbyGKzAMdaZ9tauSfko094NJp/rWPjd
TWvA00gT677n7cj3SQ+tQjbXc7GDCkAaQmc/TX509Z06vzrdL6XZ7bYa0jdW4XeRa2/ERk6bLq22
3pLSYVKCmbV7O8vaM1/WMcnewUL/SMtExMV2UUbwChYs+6XwDgT0E9tXCULnevuu8Za7FNZPUEFL
QSQ5xtK/Vvo2aUlnUP6TWeJ2GCh7NeOrMBhMjb36j+XGmPLmkgh/Sztk+WgQ+b7a/PHYR3QxovEn
qubbHLnPDTtykGrFGFL2hg5159YR7Z5AcjMEC9oGDIoPVcz7iCenUvVh9PwHbaKmoooldzCpt07k
f6ckirHSbeuCQwdoMUz+qco25CLT7SClg4jEjfI7bTMY1VWRRkGqzptT2N0mx8sBpAUmHseNIa+/
MtJk/3mKTNPhJN1L7joTyT3yIx4nnVCH4S1mIjHI9HwPanDaEmzzLYr6frbFzzi5b1F7c7JSD2Su
g63r1uUdjc0njqev7OeYJn5i1Mj4sZuGjb18GiMMmkpPP8mzgK5pfZGpc7RSqQVzl9PRVG92FmFL
AaVudwWjFd3wZAz6b33qPzVr5DJ1Txwn7lTXPnVWgUdg/t2lzp+hojidPNmBNLLuHQM6SefVDPIC
BBJtdVRpTyKc2tdmw7rKWtka4ieLfllpR6clN94iu9kYjFdP9fQAuwto6rnq7HNuEi8xLM6l0J+9
aEFi7L/TAo6DXF9E771d7Lp/KuYOq+FsNivoBiK7Y71FptkBavS+lFWZhzbtSwg7xv3ifJSFi+Om
IiLDLjxKu0Sdxmx5atvioAtUtNbFLttarD/+QFKScy3K/NM3JHNCdfYuEvdM+Me1HsfdWAgSal23
5ixb/BoXYopG67cylzkwBnnT8+5ITu1ZW1GIBYrgeulTblJLlVh0lF6fXKu6woR9sUi5SrLkK56X
a9JUh/XDZFP9BiLwrkpx/UzPGlyVTWMW72NG4swsyZKcRb5pvfqlSD2KW4cxd7e3/8Qu4kTP6RD5
++ap5o+fADVudPdV8ugJmV370v0cE4HOVutbNG7wxXFx8C3XO2Xw5ZEwD01rlMd+GMl2f7UA0AWe
U5xMc3nXk5QcD77NHGjo2NJByyl5szHfkvRaRChzKrpTrJbHqI7MDYOubESuuddabFOu64Fv7f8M
ESurSitU1vq+872FgdG3qVK/p3Eglosjts19sGt8O6KeULtOcFO3SXN1Rlx1sf0JT+kx0U0REAHI
SkPnyRzdjWGm/ToJyx+2DvC79WtiPqBzeGGVa3xDbCrwwKlpangE5hiNoYsrkN+yh2mjDOeROc4K
5oz9q9cXRm08wDNxTutp1iPiFokwIlXFoJIbwoXEmJve0TJ0GPxkbl97SeXyYJPhuiFUhN1oIR02
np9mJnf5P2mom3RYE5/4SCvPfzkl+yrEBynTDx94R6uirZFlT3al4dQqFF7xorZ3Xa+mGwPOQyDa
AnqZzN8aTl9n6axHyWqQl6nGzh3z8Liw/H6lkaLpiHxynhWbYOlQKy/ql+fv5yaDl1K9l1Z9Ntr2
s0m9X0Jy0iOi6WRohBOaK/Oti+VjE73XXf4LHDh/y0h3rW0JMwZ2kcR0PxOn/MxkuVcL2SKD5l9i
m8dEoRgToKm+nXx44Eh+T4hsWC8cGGOSBIvEBRLJ11dldH0jehbNcEaKYf7ZH3smU4eCC6M9DVmB
WcjK7oYuATBKuglB1eqFgxD2lWTYJlr8Jhu+zDay7G2bvBDqE22ELHlyYWjwUO+VVrzU0RTIWuNC
jxg4mRC/VaYkjs+prnKy+b14VzVw/pLiIbf6w1z5r2S2HsjbuirP2vj5m1eRFBLJc2Pml6FWf5ZF
wxeTTd9e0oxHJcoDs+AfZhydelE0J/JMmapNbuRMF2TXWwfp1SQujABKU04xm8l2551ljHvSh+0j
+NyOjyYGcDUY+awSb0Y+VwGK5EdnjcRNxz7wQuPbZBVECTpmDQlbvluT5dIQhP3Gb7/KdH6vlung
2csHsE0KCgMSrbQOi6IEmkg9DaS1RoMPh8yoaYsOHGFWVN9GJ5l2q00ctGKrho7ht8EyELA0ny27
Z76G5CZyYK07PRLfVkYjgDzQY27wUSPRNMgffbGp7IqtVbTUgeKltgeufT5rG6+034i9hMWmtTe/
zN/p8hSqkOGU5O5Wz5AB/d8kvKLD6ZLhjaUdibk0qWPip6kz6vUruAPm89D0y4ZNsg8W1QlOR3UY
xZUVNo1LU9fdmM3IBeg4Ctv8sRAv8ZNH43EmrCl3ixjBle4AeRslGpBaHQ9F5VFea90tGtubLaF6
DhHO6oHmcmZ+xVCbEJzio+Y86InTUiOUzOdVpbWJtOStQ4/zR+5TR1djsHBaIaLMeUxn9N3aSgNt
jMpzC1iJbrkArhK/57NHxa0b8E9o/OYdCCSe4fel5DpRjNBD5k9QtL1rSY5tJR8KRz60yKk134o1
iFuTdvcq66HdpSwobm5y007maxZzum8gEm/iqLz0rn2MwRGnzvg6QDbXa7imqrul/fTeLvFnZ7CU
ZP6z4xagQ8bXWk7vaT8Sg8jFI+rxWzOsXWUZL6MRnxNPfvuDaoEdhAWKIJViHONNTZ+murmaHGH6
djxMABfWXK2jIFZrKu3Hxo+RvKy3Xt3mVk9CQ+u3nafpG10bAXt2e9+VD74J8Uuh/qFxbX2aaD7R
NqXF/EwL+ELKBiVD78PaMfTjP95buFMTRHUD09VFeDFzNvZSvxcV2wwMwzq0fdJTSvclteaPftnZ
yXgAeP2MFItj3hcF0/DFnVuwJ9kMXgwmtramOSXaoTMV6e78KdRh7qr/LU+pmYdVMz/TA7vzs+nV
0nvOjlX3rMZfWvM2i+V5XpJvX+k2AmoZE7ALzGaSF8/Xd6lPW6AwBbcx+kbqFEwCIcyYhgRbAh8t
WZ4tOLub2e7gHxcGz0PkJltRoUq6Kbl5bk8+w9rLkjH8GGa5N1o7vWdpt6e3wJjnxHdl/yiSvq2o
NrZkDCLoivta2Dw2jfZCjcJ8To7RQsuxyZDkB48sC6XFo5zUTRbCRSI9Do6PYYA9s9Uz2F7UgIif
KyhORPJJaof1aZxs5DygZGXfXET/NXrOU7VwvUllUpyhG/DvKQYwmE9oOCMacxeDFfcjACQ1AjNJ
ijvYRTe7HMetvyDop3J605wpDccJqW021F1G3PXFc8Eg9la8LSLvvhEOPTvl3E0Mshmn9TEztFcj
so4tpECgbdz+a05wIjh/ifhaI5loVrf3pHsd/PZiZIQqOZJwy5vk6Ns6D46ioRj74771+jY0rMTY
LTEJE0q7I77ypY+TEYm+/EYQP0UaV29VXKL9oM/hukLkZX9PT8PWUCGbFjAXK4YGW4ZBKwGsnreG
L301THK0dakecmJON3WF9S5b3Ceju4scni4v9h8EIgLPL6GXY7E8tvp8ZHM+m3VeBCQ3spgVRUh+
tEUy70Q8PdlGippUZF8g01CSZlCTI0uxq6pz5Q/XKHsZepZ3p0H7JdCTRO5NnXvXpk8eaN1s+obG
Rc09nbZaH1i8nbLvQAw+OIupgmShSjVMrk7HJDTqqCEGskft6Z38dLxuLjGiWbkbjOF9doFVjOWt
Q98YkxaDe+XDijEpnj2JLzZ3yP1CNZLfvdVeEq3d0S7GHd935IeP3CrTlJwXnpqS/CTdAEpXxGdZ
EdNsxecsXst2Z+9bxN1VfnZIluVX1pCLnI4A8GRhf0A7Wl+4l9x6G0fr37ViQsIeD7XgN2Zsx+nY
7eMp38UJkBVyU4qm2um6PJMb+uoQJxyW2qCxxXDEk4zKOTGisNr7xZp5yvm+ZrHgDeOifsqH52Kx
vsZpPJhZEVbzwE1of0Wa/aVn2scgK+yC7S0GDjOqd3f45Qj7fhpaIkLcD3paGDnX/GP4jWuXP3lI
srChLa+DXvE9KqCoJ0rF4U3XOylmeSNr6ztqWMDh+aIPFK89TwR7CguSnqyXPGPoOvV3ozG+g4T7
1tyREXZ+pUiThxbitz7FD5kYX02jvdBEOeok9Ilxk0dwC9nCgMiq5aODjv7PTzeXR41gPbKJY4qx
HXAHhhJmOlp+YpOmsBtS2wrKlh+JQv5CRf0RsIcxUnDvOrnnbAdv4uxtSwjzBz12kr1UXGdZOKfS
psVSsPWqdSXllKltct18IV6uQS3fJxWE9pFz/mTnv6FZXoeCC+pSrkwp7bLspYy2jVE/zN661yqq
AGfOOL/byZ7e/+/IlwdiWKiPYnUaVMl4Q7a8O9JhOMLEg8lWwCJXdPRh7wtgcgzqbXQ/+SaQxAsS
29gJZ2CUa70pB1ezwXDFT55hQBvlX4bUlKHorn4Jaredv/1o+cihNBOxYiEh6/OpkCZ7HO9T24+L
s4RdN9FEbWHyDMl3R9ip7pg0csyjGdWvHbdjG0RL+sW+dTWd5m69MsPo8uL1rVDTI9ujbf5yJbzp
pQHNk1zysglSv9+SU39JBFky8bAduH9Lhy5MMf9O5yWsdPmtV8uzX7SvpRddq975ghG8Co3OYzeN
4JAK56vprPcBwYOb9knJ5NpGzU0sv7qu3GJhemxU9+Y08WFksRT2eHAjrhZhnYe+n19h6/7uButq
9+j5rhNfpWOmR6GQOzgo3RcR9PeoHy8FOAiejGLXa/XJqfhS3Smj3mF7DSCI164JxpF81MzMLpq+
fufG0BB/V2zX7dMyVHdAcXtI7PYrdWYdfZWwW316bTT7Mba6bc4dbUXalbhytPjxiEwxHNevxonb
C2mW7OrL8KpxjTZWld+rIX7MyMIPiDJ7boYq0CGDFjJa5QjtmeDlbV/oH44rd4Mw9n2M73HmQ00u
3926CqlU/kKFZ/YHwIeeEHqYzM4VQBQTPfPyPOnelaPDt+zNo9/YjzQTgyRXDw5rJf1tPqpv0oFp
XkzPf1xcaDQJyeZeNr4SBYwoyrU3cKsI9ACNlsK6CMyZcfTt59K2Qz8iGGMwjq2q5qDT8po5OyP0
8u7WFOP7ulAom6JPmfNz4cTPUX3Q2+ShZiOsuv5H8spttOTbXlmP61+WLdrHMtlf0BD3TZfunLy9
8ZdwXOGZg019IJF34Rze3Wya6eEcLx+NbVwmmxZ7vhg4vex6hw11EQcKg0ebxkFifwpkf3uSD3ar
HjgMP0NmP80e+k88viJ2hXP91Xa4zskDfDRj+6trcljjuCkBYFyjYXg1ZuRjCUsxHEuSLSlN65qb
tuoIHp4/zGkic5MdpOUbpb3ARhWkHMDTiSeeepuuPFiLKCqjMPWCdCnLYx3n1yH2iNCzy27XSNvf
KtJiyc0Kh9x/T+q4vssmXO99GoKOjUNN9WRwGgBp6ddvltZpye5n17Bjl+KraEFsRPUNh+Y/XBj/
kY/nucz553/8m2vnH6k/v0uq+zUG7X/+n3k399/l3Wf+3f79pf7tlf/f8AMRl/bf+IGKP2XT/Js1
k9//px9I/8sl1w1LpbbCkSma/8uIqWO2xG3pozytpiDSi/7LiLkagmyPMDh+5JqOafBy/zJi8iPL
tLX1hcgg8v7T3DfrbyPiPKIGPiU8R2t0EkeivwWQGn4hOqthvKIWFxa98lpEC10zy7SA1bsowOQ5
Y6QhtHGBh7lpm6w82u0Jr4B8AOG+h7HRHVRrbGkFnrBFlXdre0w1HjHYFZqITz7hbFkkusZnb42Q
18Z+58fEp9EcgvhLZ9PMaaGzSsgtbc2BMLXlKtXEbMBSw023fFrK0/A715oPc2i+/OVO1TZBtPND
VEFzdemobzOfFoUnD81Ie1Sz0gPVeATvKsgKkl5Le9IehFb9aXT5ISxjXzjWbq594hib33U5Xka1
11z1oDmJuSPu8WHouzjkhHbWIfxxCi558Jjkd/T+bhnVd+RnwDhofZcxx5eKWhnGvHNNa2ubG64I
GjESF2R09FfAS+752skJ6egCiN7dRh6OUFl8pcITe0sM+WHy5ses+KNBVcZ/xXmlZO/zR9Yf3RFn
uBh7quOs0rS7mBp1l+sz+qpNlrv2ZwKGECxWHDZT3AeJyrFdkshHCXludOusa+ahcScOaJwYtwgJ
2y4iVRkSLA2hJt5K13yV3nPT2lFY8XXRtMr3WHWCWmrlIxDQe/1Fl81PlIq3Yuytba16enPz1Aet
tH/6qNlPiiKs8QUJFf3EZIxh25uUss4vsTeqBZOnS7FV5RWp4oNX/F/YCv9/XI50HtP/Zj3q2+5v
VvH1P/jXguT+pfPMG2SokV5mOw4/+adB0f/LNm1f8x0bZ7jvOxruwH/Fq1n+X5pOIemTzKa79LT/
tzPccv4yWeIsLOamSxylZv4nznDTtP/m8sN5rqFy6aZpEEfJwvS3eDUVyy7xlrXkw09LN6wgwwYF
exE5G3KUT+dpUlvPfjM4UwNeno/xLOh2TOdo0KHxOs6Bs169d2sGwjrEGeKoP8w8sfZWJfE9egXx
lSw/bkvusKtTIcmKOeqFnP44usUa23gvvRCb72tvZ88a54UO10iQJI5GLO+07q79Lo6JqxklHnVT
PgxW/jAt5FDHhsF+LvsL3KjPCBgBLCg0X/gdH56oOGuONTNWCEj2fZ7rDmf/hvkUv0QhrWigNIW9
n1L8AF2DIVrfGWX/luUwZ5vB/yEXjyAjJ+6OACrwLYAoL/Q7HKVM4kT+0ZaRT08Eo7RfKYaRLB/X
gdslhwm1D8bMKSGTn2mQF7qbuicfR1xVhX/DqMMwiO84HJmSGslum4DKWilxjxlGAsdJ7jjhvOZF
He31OKVBgqpodu+WM9ZbgcvbdhTrjc0gS6ZjuUOp3snGoUOtPU2s5KE7N8U+Rf3Jo+hLp8bEtzxe
7Mr1AmF6ddhpfR8K+uVlTNeyawAzgRZnCmV0/JATFiTughgGy1igJiTl0SCCc5MBStd7WRzkmIbK
d5cwrzItGLwxvnQ5LYkZe5NmMju+dCXlujc/DBqJyNJcLjIReph3f8gdZhKqEz/mgnWFDiCbWwqU
qZl9wiTM0ri4qNDbolNgO+Lit5RoraS9qzBKiNXzGWxvIhZS1Ce2GdEuW3M61SrCPTgYy9GX2ouZ
A1dIJSb6qNSpcxFKfQzCgddhuhoc3PBD2wrA1f6hMXglm2TkRQw7a1bEWyTHsmPj9AZ8Yq4iOx32
Esi93p/udOgqU4QrvHMf3aRzsWuQge/x9wzpAD/mEBsI/QO9r0qQvO5iCNgMsfvgGYW/M5eI8Aoz
PhABir0JhX+jdTDG56zBMFAkaKResvWc9DsCeXHUY0DabQJ3Rehluy8kHJHOj9cMTmuHZI7Nthvs
Hb6Ue82caBsaFBNWmpHF5vkfOcU6elSnv/iLekvWA3oPNZw4Epw07hZQFINsJoCWacKSGulWdpzb
MZjceAjIIDdPNQcZimcaZ5CZKZ/xY+DnZQRvzHxOOaINOCqEVlqKRzI/aZU5C23NJi13PDgcpGsV
DmZF+1w1fKAh3uUaDowJ37DAHcdxxhvD2h7Z0KdNNlG1JKrFN+K2zzM9l97oHujGeXsd1nCHtwd0
AQxqo7B5o+GA8EI6YK1BK6jQz2mMCWcisAeHWUADbg35b+jMyGVbahFpawTlk3XdEQZmZO1WQxus
BMnbLRL73kjNaVd3MvBwLs9R9TgtBE47WvqiuHwhp5t032jyAWQWCizm3Y2/tm3qkv/CSe/i1DpM
Mc7JqrebvcAjsFpmCUIZTODOvUFDEswNxc3esWMjnF1aqLWHP6GWGCeKKH1vM/0z8SmmlJn/yVAf
MMokOCkUHpLeF0Zo+ifli3ZrRBFJUw6Ks+fEu2nQbjNDLySpmpxrRsKZ3Ohaq7fGrMivVupYGckf
00nOQ80JFOnZDXLmEW2bk60bq2dD9FiQWRo2UU38rfScOz23tF3fMbmCDhAWfsqch1SvVmkysBfz
GHmUkps5VZ8Res3JoCOtp7u+Hqs7aTABrCJxLgeYLSyFR6PVb4r8H3PgLhOIgzrGEeTdodqzLUDo
M8xVMgkiP2rCwpw++8jzg8hwgamV6/wdQxwDiLFWSx6nnsyXVI9BbJDba1enFP2y0AwnGKQIAeNJ
WlFFHZb1ipGrGA7KOTCfpqg5a56gDcUi7Xl0b7tK3SPVUW0VeBszaZIZ2CWYuBL7gCldsALp18jF
rNZa7puOggnzMHF51mqq8yo/LjadI2yljU5Ke40Xs+n0a47QBD5oIPY/vzVO7YXCI554RpJs4IB4
Ak67FmEOkjTQDDtrX6XzZtP2sjDub0ytLo5Dl+7Bg3a7jlmeeu5kaKAKI8XEeHHsx3Kof7Q6aULZ
rcNUmXZZKeubnGHEZRJfECxp2GJnbRV1b0Ut2NgtN5Lf36v+H3dWxvCWTUu2JJKnmW+iYNs0bHVz
6oZhwvEQiQWeS2Q/jd3FS1V/6uC7heCcMQ+507brFFykCgeIX9BzYGGg5TQh2GQN2fRr3o0t0hBE
mtr5m07v6GJOMzASNz76LcOwpZnfeBy8/RSZP52VVUEv9F8JoK7QtMj0a6sH2SxboDBDiEcpCuJ5
3FP47NM67sIuNr0wX9i5bcAILPTvUq5tjKFhAlfaORSOJEGjxHSqkvxYLVoCdSOkFOmCOlIexkzt
nJBm1E/HLrMPein8fc7cWdt7fuj2JnF1C0aITlWbMStfNL0hnangLkikfEzKQp2wL9c7WycIPgLC
kcctZvKKhDGX29rDDKq3D8a48cW0bJniuY9rhYjI8H/ev1hVJHZMzu3Rcr9Mu9U44nCuS+O+xsdf
5zt0e04K6QQJx75wMn2hykqFepsjf9qMXIGEOqLSdLFNdILnNPvTtLNp40X9J1Q6jF3eZfLcFjqH
OIy1e2ykB3+A8QFZfw6JcWkRje7dNrl0pf42NwpczIDnEYPHsRo6d5tORJ2WxR3I4H4rO/1cSNaA
FS7SrJJPOntMSli0MyemDYJhdYrOE7wVcl/yjnyzAaYl62AIvjg+dKvgPzr38HOYmZCka2P639cJ
4wBcCWM3MShbEPjfYNnc9nHmBWNvyCMe+B2bkqBUgtMZuTj68alk8jCMo3fwnXzZpPUWBKR2sWNw
GXKMX5tI73cqzyIm1uZf1DDMjsW4wSsl3xZqoDamg5FEhTqI1cMu24LisfgxhuEpjnHaGOb8orUt
gqcWYxwc7lGhl6A38Gal2vi+jLm3NVMT51NdYUkZIeVleWxvLUT1y8INNhvdcoolEK4RCxy9ZZ5L
gsa1S07A+MHU8/haGOoMxYTxlyUKIPpW8CJyyHZL5gYzWMdACGvYZ468o/dgHCyrTMi+QikdWB44
RIhr3c59MC40io3IDhJO7nAcTP8xwlFl9Shq0EFeu0J76bRXLY/j0+Qe/Y6JR6gwAosfSDWzq46T
Dl6GgQGO5o590tu43cxl9QwYejpXDZaljF4zNF8dpxtrcMgRv6hc4sEc/9WPxz9iii8WggDAWp2x
Tj8Hd5GxgSzgsJRogEg6GO0MqyJwqWtvApRUkbc7Es64OLcWS1lMQymY6jzdt6GM2+yImfU7rrxL
U1Y9PRkLg5vzmXdahKwbPRkJNDJ/Tum7OASqM66qGvtNw1TIXgvjF3UF0qOOQLgsFBsMb0TZYbGz
N2ZXmKRmkHWjNRZwNW3Y+/G0c/1yuAG98bhp0+sCJEyi3noLS63Z1mvDjG436BwGrH1GSKM8xwdh
yXmnmeeCzX0TC5zwIytHJNj89bg1Tsw/7r2UYFBqMsaCixCYM6ujapLAUCyPo08Tt0voaXhu8xtb
vMZUxjKi3o94zdwhUPwoH+P6kNGP2avkPGvYntuUxl3kmKwlTnmyVkFFVaceleU4+v1BGBXWK9di
3YN3xMSrt20pkLc8KbRUh+S91I60WYpd15ZDYBXND1ghUpg67Bk0cPwtI6c/Nh5zbDrlvMHHjSLO
0gdSlnWZkQP6aUFerLb71Cq2gzu/awOztCtk1+1LSDAJDXa1PMcFo5H+CJhTzvjB12/BT+RJl8wM
4GcELlDsmKvCMs/ovOHNYZTzeV3hv1mq+0rhagajfgA+SaMsj37WOrupwUcyfslaYyGLo2aEZWKQ
vu0fejMifs2iX2B76nHpquhgjMxzClxLieW9GjXt4yJyTozDDnRPB05s+tOMYWabW+06DGTep+Kn
L7oP2LQwyrjpXFZzrOnQT871PM17L79kJQTdKekufJ3l2SuKfd4whtCZ1qfghEzIv3d0VWzt2tFi
DCd+NF3q2aHJAr0dPz1/+fGiaU+XegmypgTXI1cQTUkFXpTVyFErC2qTelDSQgPvluOLF0hA9Wyy
SSwf2SAOuiWyLYO6J8zkQTqq+jikXrRXFU9ZE70IUMLbbsRzIK5DujqrG20IOtfcAun2g8KsH1tK
nzDuqluSAIAejeRQOsy8pgxvb7RfZu7wacxqCZkPITjStb8ZAuZ9IVZubH108T67M/YUXMZORbMh
n5PuOMAtwxytPfbwxM82x9q47QfmZ6sgyovlOMXqT6Ph23ZHg9hflxFafRbv4FJumWJczWwstqKU
VxuABcbdQ2N2JMh61iUtnbvYd/tbZuJi0TURVCwYgffMagjMNiGDbF6YjPTSRmyByVVbJF/4d+NL
NKkixNfoBIXTcHhrGqxeM6diNWjpuWEcdGv00x9mV8q9Mxh3emen57zqdsYQD/ctFf6tHp51ghCl
rsQzDVJta0nFKK45/e5d705Y+n2LlZqud99NJ1NgF83iUr8YLuavGSi7KbQXryt/m40cGVhgTelZ
zqLhILRFbhu7YbyQh8fLvd+l21AVZC9i6Vhv2v6VMobYD4PKwU48pqhWzdD0sb9bk7tu8N6ReTrS
45fp1pdAPqQGAdEyPwXHDMw3BzupDsrSBY6ifNdkXNR8YZTdnW+9LYi/nzHftXZ2MrWyYuaopysL
B/VsxPtlsThZ5TjTZ4uzq0BbnoyiOsVWUe0n8KYbHc8T1lCj31O3PWFR7oKorREMTGIP9fQX6afV
sa+SfKvkM7Bu8xB35pOB7yzWc+hN5pRvO4Y/sSm2BzG1GGUqIoOmizvl4i6+Krfi4xRDsdUq/yKn
hKTkxtV38rQAneJB7x5q8GzXbobG6nFwxLfdstClVwYe8BBzzVGPatLO4yQiGkWdZwPcosRn6iRC
0Tdys61lj0yarhfFkRB/kKHWxZoa3ktzYvOAzJN9VwXJWF21qjmbnXNT5WptTt23dCYLXtEtYKNM
5l3sY0CyXKVvx4nYSSquXcKc0lKZF8vxLqYyXv2ZSmpGsml6avGhdjgdKCYk4v7YcgV2jogPHv9b
bJ2WOuYJjhKIyjRUP/ATbHVmZk997wcJpvONTTcK8yNDhCRNEA1KUZJNUF9qYWEOa96hetK8m6Q6
eCsSNI6Ok7cTtnUQ2Opjp/1p6UVbGj7SIR45vqGIQwllWHS42rI+ZtAjsR+w6lsL80pdxVlKRe8x
FkdokdEcDON8NF2tOKpZnDPH/+yz/rq04OvqaYKbzkcWHNuROzeG3rzlWDCFy1rmfaclyrPED2hx
0APwgeiSW2QWV3oc+ozmVLY/YG1jRgvL8snTUxzYhYyDuiW9yRleQNNwXjy0NAGg1En28cF9cOR0
almumOYS+W5p6ttIARzMZAYgdTN/a8dT2DCosKt9NSGr8adFbOagoYhwKPTHzqNF7Wd0AFJjChOZ
Aq1M9afiQZncTqWrPvyx2yVCeygLz8a4PKBHRN6vIWbKrmePi+aGJBxctGExEePVNNl5TNJdRP9p
s/jOp20fR7P/8PrkUBT9i8MxhEpNnlSpH90cY8HCHJOfEwDX8sSObPGp7tBlNktOh+afnIMUZxO5
dNBzClzZGtM8ajrx8aBWlQy0WR6n4unLm0ef3cPZ2hiScSUAmGaWIxKZERYDKy/jzYEj3KugMb+x
bKAuE6to7u1Lp2cYUvTGvhXqHb7gz0x7ZNOL7A+BEm904fuT7dk/woKqhvw2Kf099VOKSKZJNq1o
1WbCGhtCnSdmx4/sndV3/4u9M1muXMmW679ojrIAEIFGZprwAKdnTyaTOYGxSaLvuwC+/i2ozKR6
paeB5ppW1b1F8uAgdvh2X34pyV2A87p4zQCKcWrvpqTFAC+ree85fXIo8w6GFQesGGNip3n+5MYa
7tQan+0cvdBvmuleMB2vutrHW4uNif8ykJr5BIwEXlKTnbQb31ceN7kGX+jNZBKrIFYI/cOLmMdl
MMUFiyJPfGSsZmi445HE1tMTQpHCenGNNruZa14AnWTpPlTMW551GUgy41vxHPYvCd3M6UVN/mNR
a/Ms/fkrf7CKqvptM1Q5yZONHIWjT0RBm5TP4+CHzPf5aVyiX3LmzUBH3cmoQAaxTQaXKygU7+Nm
Das+TzjO3mKTVb8/TsHseTWhOOc0J+jNHHREYX2s2Cah6Qzf3TlSPvZD/jfr+CXa/pc1RdHZ2MGR
mHbU7vL1dJJviu6eiUt/yhGjoZPzNymT85j8asmz2pE4LK2BHVThMmfCp5LpRxe4XGKDZj0WizVm
Hx55FmfxwLPHCt62JmM3auqEeaiuLlKrkfGac10qFTzi+agq1XocRnMXUexzU3YnvsWYHg3vnR+n
O/DhB1SdH+qIQd2mkdSV5skmw+HTipyQYREGEUpjTEdUCcV2ap4vQ8zPBy3hasqsDETL0wwm5mut
eSGl1kBYdSO4mMt3Hq/Nzm9tONqOxKsx/uBRAxUOYuYmddVhrpYz5b3twZyEcZOvFXtPT/FvzDBr
KoOcM4wCN78MTWEy4vnfS2zjQZqKQztPjIoRbqScl4ALxeQRX7R15ltOd0Mtf3vIC3f+4pKilhrL
vjOGvr/LTaTBXk3tuRzboB8owF1qfN/5/K679o+DRm/8ascd+zkcg2SXjj3p9zV9oMcz5U21hRmy
17hERi2iJLD5IdDAf8fAdlj+frrt8h5r0j9lHr3mzq9pUIzvAkthoVICd9h6R7sNJ0ugRvrVbUVU
SiDn7gaPtzFDHt/W2frsmr9RYqOuDOwKSoFzZIIfp5LXbMRlb81kqaPufUxogiRSG8RljzgNL4H4
+xwjXZiPzSC+W/T6UlqYbzGe19lhMGDVTOIp6SLi6/VbL1URTGMuIBvGgTbNY1xDftvWs21Fzg7R
1uJ5YeMzVPNF8td4kQUonFIVW9z2jMaMw6fe0SPt7nuKWm900v8pteL+4PpwvGilnQkizba/XpY5
OnOc8mbY9rQ5QYc9oSCxdG8TfY/njrixMK300aicR5Xnp6jaPl9l+bz89B0Cxbrz1rIILIe6IGxN
uW08WSX8mYjXyU4hHukcOvyoHr1nXeM8QV378AyTe8ryR2XLpeSlo/LkoCRvrsqP+fs/z/g429V+
KMz52Fjc/plE7VEecqSbemNI1E571yf0ccZ433FNtj+kq8JuLhWLCS6k6C4nZXYXizPLtP37Orc+
HSxOs+jKYDKHPUH3vepVHPapY91MlEHzesjLAwnA+nmoerLxWTwR2bgrkuNclCgvMYKHKH8KD4QS
esI1HSxAk3FbXFOPX3Uejh75lXt39d6jycfJR508zA27P9IttrNQU54rmitXlLWDvWCQ5i9v2AvV
h0Punxb/3pHjHCSZM+5lTcHfWKNPxQw3RHa3MgssZtWl71g9T8zqOls9hMzlIWP9N/sDndCifF0j
4T55FXYyFcdhYQ0PLSL5uUhJTI1lXx0Sd73zy8RFWHffLXoib7vahLWU3FYV7vXSYyEy9dn7DOW0
VQdeLDh0itq+lB4fk1heOneySYEhhGDci4KeP0Y/iqMzJ89RK8odRqx7t4nJRFryOsrxQfd0MPhW
Hw4YfMKo9LND/I7iT1IIvEDCyg40i/4kY/FD5Rx+0F4fy2h+87o+IHTw16umve9V/PwtpRXrmNzF
WO6DZs1O7JrM66qHd7dvbvO5tMMi1n9ouruu7sygYjT3VlYe0TSIucVs7TrZkWKxlqOX5MD2a33f
9wg1pZoPFCdPYZmpaJNMX3TlJw+N5hWjOdGPiNq0ci03EkH3qaX9cszqQAlwGWt+ibm0sYClXHvM
SxWQf1JhkkYBu1HpIYAXRUwy0Jdht3gmR/22XrWPs6DZ2+heJSWXCysPcyz/EiI/ke8lUrYjN1Mn
ByFmPKM2M1VDpO1kt20cEgpVweqN6LdTgdTM8zqx7fp8tqgTuxg5s1xtz+eqwCNRkT5vmnSbjSQO
L08Hs8FIOXO8BRxGD1OWYjmJabvLxqs7xqFKxvKxKWf4l5p/NmbxS6aAoJqX3LqL81SMRhfWQ8zB
PTR2iCuWmW9AlzSNn2qsP3yxWEeHlDdOOx/5Lm+vspwmrlTyNRKDgzSTUdxXpvauTYij2I71ZbfG
FKbFYh3wxSY74dKUbAqX9R5t6UVpeqFvjkxsfT+HSMjh1BE6Fje64KdsHDa069xOJ1vlHz7zuwls
yjQpDNeI8uOUfkzKSdFg6DVN6+zNQlq/mW0qpjzwILxXiKPF4muhZLfJCDf0nV0fGLevrUppbSgU
RjQIMiV/xRMMhuOgfJIsPr8JZxWw1GiTE0regbk4JjWRIjyHwTi6+7aN0rvI806pF72YyntTVLCa
XYMEbGX37M9uRuqPnwYl7sqOt0mn5zPvfIoqJpNyQNf7qJxZXR1Z3dYywe5u89ubXcYqOSb3JRnu
I3IvvnGSKr4jyYKYbvRXrpfpKY2RQEah3mfIXuDlLA7knB6kvPjgu+NCJuBImU37EX/Bt6xbi2e1
uicpN9Q8/6lldedqxBLsOFc/6alAIyrcuGRdtxiIzYogSrOvKu2s0IM4h/+dtFxlps/4NPqd8hMe
s7Hp+X6TNWVTelKFPFGxTMuurw9Z8cS64s0f4EgkdPPu3DWm7xz1MWhNB0q/gdmxqRBrk7KmZ4ht
EjdkxiRO6YI8Tm4B1/Mo11lxXJpUfPS6fywTkh+PXXLvx1jFU+4XIs/+8F2YdpObPhtpGm3WQv+g
1aOhiNORhYLUXnjkLRYOrkm8TZ4HC1UjhsZsD2SS+twe6oINO2EFxhBzrsy9p/LfS0Kmk8u7Diix
3jNUu/eOb/1ml+iHgymudpE+UZOMuXUUyEvWSu3xIk5IjMt1sunEdoyGCFUS2Q++3x49bbx3Pu+J
jq3VjgA/JieMpAIF+yGdGfbIky+7lK/SLk1+0hnbeISTBLbgH8cqwXa7BsNdXH1M46pC8upsjeDp
EQmW/WnmkNT8eXGgfa0+vrLCn6gYbgjJ2gN+2Mb+7fNk9LL4lXRcRFN/hkOP/TyMU1nw/g0M6bGS
d0cRzCAIO0Owj65ScphJ/G6TPfWQKvrs7Hj3GKmQjJskDpJl2ZdG+10JRjHM4S0QvKwJAVUg6SUa
NJtTwVswWg66JLpanF3rlIcuNdo3gtV0UTfJxWOK8WUfhXnH3TlawOqvq2bqWuLQ1UMgMy6ebuvs
veI9z11xKlo7O4x589xFBuvtaoOUAlPKG+6eCZoZ3JMoIme9vNiZae74+cot6+jXX108vlQJkyyT
Th3wWcAQrIQCcSGee4cpu58MYurk3EpCbGxDIFTlJXqegC52Bu4A3oCOVO78xuvaITu2sxPqpYCd
mCV1iD8FkePGjobvntDRPE4QxmcGq6bVaZiD5AFri+zuRALdyOsGNpXFKcobAKWarbrCH0sSdswG
gaUkfV7acT04WX/gMmgdOQrVVIaic/JAYppe6AwYyvnYdTlHTtVvEKRVUjNdrYc1IY1CvfrWVh6v
e9PHQ9cZdJ2bRo8+3xzhBH1pjQfOMRZ/F8uGuXeMiSgRYxJLZZxz4ef7mpIelJ/NGSFRHhOig5hb
mi8ySipI4G+hDWEooggaPVkSeENYJVizBZnZPeZU2kSSCdgteT49xg2qY5sYJ0IkzTfiJdCE8CPs
Ux1Dz1ULnQ/538Ex57O5ym2/9xmtPJO6Xh9rVjw386DMW50vj+TqGcgviS4ujMAYCFLnKfXtv1OU
e+yxzLM1nKs1I9JcGEOwbj6EoWy5rhcx8MLK/cbQo/dV9JYCMdsZo3H2CHUDoxjkvh1PQ9d7Z8J6
+sam4pUFnd/goIFl05vx/WJFAIbLMVw6piKdMN6MfCUzOhzGMmf37KI3bL7CZluQx417A+eH4kGX
d067fPqwARKzWG6NbSgpZn1dK+Nrpeo8dG0mrwTfGEwbnPSWccdH0F7EqQHownaAv/06reclJ449
mbyTK1OGEDI+0nWXERK9nVmUBf7EcjYvF0KU+m1yCfgB6zomTYPnPptIf2yJQEtra0tajgd/MMHH
9Qw2ff3YyYRUQV6fVyXTgy42z8iEUafJXLBRNa8p7No8R/tpcUCliAncl92/JZwGgRdlbDltmwTW
bb1bDPgYakUAJqiAzoG+rHkKcnAuA1tMO8VjO8zO77hky1k0HR6ANTtmiksNeSEHWxqxJBAHPpub
oCuAObHxoruQJl/dF06w+CCIGsJxYWuhaT/5Ud8/1+0r6IprsiZXOWZr2OAni5v7xSvVYTTGHzSr
NlyjBjXYZtDOM2ufLdF32UnA2v78mpNxniSOj5a1yNSsjC4e2/MsX/hwiMSGSfLbclR3cQtOfABi
SiDSDMriCazW4dIaZbhMv8wiGnZch4cQqutwk5mpokzeONN4vArGMSyxgDrJMdmD99Q73ZNNVCrL
XYp7OVtDibsGJdDlPbVvE5L/WecTjEGgdPBWJXHzOA8NCyoTpYebAgpLnT34kUEEhnXfLnXZCtps
IY2aRF9r0JLMXrUIBKygsFlC0DoWde5uF3RhiqniKctyJlxp3loO/afsy8E7ZHHop3zMGP0OqWs9
TuncoWCMCCjJcjF5AZl1e8nH9TbubLh4Y+GeVaJgzy7FE4ZaJ4CH9JECozokgL1gs1wTPVOPMn/I
qoIvXojnefTnK3vUE75KWu8I2+0GGzWmy9ZbyCmUrMC12BGlPi4Gc3U0zGE/iHMuh0tcMz7gqNjW
lNkUeiZgg577lVsCkW62r5A0UdQMBZI6StJPv3R/ERukCRQmyE4Z9UXExXPTxCBd3XxXl5MVZiaJ
uGjERcIH60XW/AeX1pdhdB+y5Y8sKpujMof7itEO8kZx0jKxQytucAaqv72d0yhbg1wyouKxj6r0
0PEQ5Zz3KPny1tU/9ZbKYuQ1keUMNql1u+y7LCeM7rQIHImfoNOcJ6Xr+4g8/43j8eFn9bFYyqdl
mg65X+whAnxq2ZucUelL0+MLZV7d8d6YSNRN51Yl5ND76JJnd2KSjL0OLdKFSc1n5sg7i7XKzYYU
vsxiYmrrJxVicvijSrpwGf8A4m0GcxthOXKwyzn5Dgc+aleTAhiTHSev07xaLff3qlTPYzceXRrH
AUoRQ9zYUCF8O0AnwNNiGsP9prqboN4hUw7NITHcsLdsf2fmfAYe7I9L3gIZBkN4zsRjl/JpsoJG
I2pi90Do+9JaREw1P2QQefNKwoW9XAMVBkcEW11U+xgesjyxzB0PmbPkl5HTb5KY6aJhBAyXWBl3
H1I1WvCfrXhhBSNkoKSQQT18TLN55ys0/qSyj5YDe3xykPbkXEE1l/FrVVNh7JxVVDeHaYaPlo6i
xEPXhIa3mtesgs7u6CnsPP4psCJc/WzrbsxgSHoEmMzBfnfa4qzwAGP9+lqEMEJR6gOYqejcMLy5
zl7Gh9YB4GIU1ZtloiPjsgSs25/6fHzG7Li3vKjE3OS88QT0uyRfv/1UP7jx+N26sDUKIZKTdi8N
791bLmcGAWYxu0dcMoL5YL7NNiC0kXBLtFjUmXKFNF+Wb3PqnPkt2JTDhcV9yRZ6yK9eR4AfrlvA
1uTesNivmTK9wjNrye0hjhfVMYqzz2ydaFLv5aGqF6ZzsCnQ52xmmSZYG9c/pTPCpwaSQ8DQxznK
PQNCUm0GvWx1WGyXBfKIjKrskpwOQmENXHrveuQqdF08WljM1mRpT+7SHBe+D0fTW3h9CH0e7Lup
4eqNb2NbarkfeVczg634FVjycpcuxafDoGRUSSCMtd4BGP5AIJ0vSfdUoDurPoF+uSYebEAXfre0
Q2PkGJdRjM/PyfyD8C/ekpATLr0Ht7Ful1bzbJuyva5GFi6K2O/60BZNclgdE/JTx70aOwO5wTg5
94k97mBHvgKmIpPNjMaBC6VwP21WidT9aPKBTyGZiFUL80BUUXGpJGrRN+xpB6e+WoukoLPt8xCa
ko71+5Suz0VtTAdlYvc2gE2axjztB870jNvYAfB5GWKuJRRcRrfbmtWt+y25uQPpRJvcdpzVRjW+
NNs2Uvn0XZtZFzD+PSrO70AgQbN6SC+Rnxh3Fa69oz1h6FPF5wBZNlCOhvXnRySWGeN2lnRXllDD
GkiTLxbr46BjzvErcTS66bH03Z/tvyiyTB9z0EDa0pR21551TizSeCvukJW4/lDl9mEtODAAuYa4
F/FN5hwaHgS32v6LlXY9VFpjmHE/MpMRAb2a8oFKYaKTBXXhmyvIS/w79HFKuCDZRJGNt57Vo0Pl
XQcjw0mn32bW9Nv7Jqh5UoFBmNe+JuxIno3+h3bgKSj7AmXLvoXi19kei4yqCIAJQ/pa+mYf45YG
ZCF+pVpD4Gq5f8WaWr6l4aaqgDVMpLa5RcW3hdcX+9mUL1G6gUni2N710rqgrtc4Qi0bbUHBJoBl
2Y79XROXbFoiN+LEP+c6u0jPeY47iF+rc7cMLAeirB3ZaY+nBHPpEe8Hv1xpNftaCjNoDe/A4Ozi
oiy+U/NQWF1+GrTcSyWx165aH7xqY2VRLOGP0DlsYeyFax51NYmDnQ0vTtTwomizY4NXEX4CgIWp
YjfBXM4Log18UuSXxRyto9uqc6Y25gMDKIB33wqgzvBEWMW+m4ZnpWEBL/j/97YCjeaRDKjbLjv0
0/SGB+sYc4Fb+4pXBMx0lt8Bu03T+MqhOJ5aK/5VpKBPI347NcHoRUXegdxllef5H1YkrKAxJg4B
s+zPfWSHC9ld1jVgwwfrrs7d+Mrj+1ip3OIe7ziBWqgMnyvr2IxskNktEFtGi+Qu7u86x2lvGWex
QkD6GGY7J8GVsZ3xuWwMDjjzjTQ5YLVu2ch8Ze6TnMo/w0CMU8UVm3zjceQTDLB9UkWVRwt9Mobl
eMe04GYLlG7ne1Mdxn5Jx6cT4RwpT6mNh6xzT2U0NXdjOTXEQYzkEBOZSvjp975T07NWFk8cYlS5
OFO4xM3JWZtzAvxw0FTSWeaMacfjKGsBEttIuySrBfSzYvhFahiTjMuqDkrZvmZrUo+YyBplPUKx
IYJA7JOlNzAQsAX+eGsvrFC3QRrp3XkbN3vA2p0Az13l1LsYNyzryL4CRnEv5jAS7F5mmxPOad+5
Z3yLomlOLWUkmbBeo4oldFrqHAvKGoDCZROd4DLgEGEikM2AK3x1dr1fA7qOsQ9qga2YC+R1bthE
sbszznaVuwig/nNlgBZp2hP3OpMfaf7G8IwhDD7/4iGaIglVfb23Fot0Sz5fZls9NAbxMBdxd7Fe
bPwzxP60eedCqrxxCewwVXUVpscB89Jm8Zm9/KHDebyzCr5LDopHCZ82HrBdxtn8Z8g73qU2Di58
vgCMxiCyDfmQNa110pZCBYhsXlRV/yyqEeTTV54kyBexNvZ18ZFDGUW3aA9N3l9BGXfnVGhkrHi5
BQ/waYr8GtVwurgpfJYeeMLZGE9Or/MDGyIINH4BzjJHq1lzjs26E2QwLFzhucmroHSs93HCLRth
iXdqG+Zr9qdOVlZpJA1w72G4HdaF4h0vwkca1BlMGvo1qLEdrEu3vo42gRIjSjqk6Lt58Mo9SY87
U5gY1ivvbzaPycGzuEavKzaYxPKLYDC6C2gvcIw1ER67/jYWouNSQNJQCIaouasVqKKjppQagiDV
0f1i29BtXLwX/S+mJevIOxDgloe5nuPZ7oAoR2ZjcMoV3NXTMImxZG5JZmvc8ka2ZlU2W82uTqcv
RCwVFgmpGfAL3Ma6D/bfAjf/R7EWzuNclScAo0BhAAoybuafqwHxmX3Lu9KP0N3A4WDh6RYOW44U
MEp+c494+ssB+G5Z1j00qPe0bPPn3PEH2qgs89CDpJ3Nt3gmghWlXJMib2+B892lqd/tQax2gJvZ
ekT9DA8w/km4tqapc+tGwtv5JfBgSLBToDi4I1WeWlSGoI6zY45JXM89T3UO/kahUwbD6idH7mfU
GHMZQlWveCCb4c4oGchMseBF89oYgoRNebGtR+43brxD70SAnXqLL7xRAO/ir1vNKMgr1ndSI/rQ
bxKHvw5wOBab/mDJy7QuLIx9ktxqNeID1m7vBlyF6YBSn04hnRDKBMJKwpKs9clfmUoMp8qobtMc
5TyXkrtiq7iMAo3BtoAQ1q7fUWebXCp7drS+OEAXuJdFDuMqFd3tOp/jZFk5Scn6LFFYJv1BRtv3
w+vMG2eumuPKSrw0QBzZmtxSZY71fl5qrEmfVjLah35MUQNUn9GiCfVYNsjJtlndQVhiPZHjkxrd
a63tGmojS9wpIgobt4ep5HKf+IA+LL+jNmpe9uw1+TbpqQhVk/14Bn7EaVT5Va1tdJE8qnPq3g+d
+9ZaLvRIp6XbM95udj0PTpZlv6KYbJSj02fOFP4T3PvDCFCq0DZ0PUCtp9yBU9oomKZje7HvTQQm
UAJOMJdNeew2TUnWz17rQURay2/FQ6oouA4q0+fad78sZvEQG+QCIgtDmZkFVpo+uGJW3Gf8P71R
3NHTArrOUmxLxl8miG9diP4cAwUNYtF8yZRQSRa5z2BMIdHkWShmYe/81S9CDR0Mvx2nuvSw5y5C
fQtO73lGKVhajhcJ6iBMDOBDlUmW3/2Wqtl3wMB2BSuYA+N4vUoqmkhu1P54jiQmw2Jpt6wFRl4h
aL1mFcslbmNa1ntkyQ6CTHLOTa7q2EQxG/s5svoI17xV+t32CrJELbpqApk2GBZtHgtlBLqq/HNl
fAsD22o8sYt286l6msGTeWPLOJ9DOxn86WG04dNUC/RXHEclS9cXsZ66wn0s7cQIotzZZQYwuIiP
2PLrMNW45MjCsO3H6ngcstng6IIFGul6ucYT+8DK1/SS0R0ddaDKWjGS/I7b9mIa2Z7FKudVP9RM
iVVy9CMquvPyiCRC/wTb2aO1RF9x5uzwS7FUtfV33EIdqohbc4fGLe7ozd3e4aoXblzt87q/q91V
sRSbpluogZRvFWxtzIkol9eKW8vUoC3d17hLH5oG161ApaI7ATqCAlGVl2P90KblrRw8XAEwCXEx
uAerfi4zsQQLwWsHqxghLmYoja1Bd35y5Y7GhBq3VGw1EnS4qI8cUu3u/zMWqoEw4cvS/P0f/+2r
xtnMIv5vnNbVv9ZZWaAR/u+h5pu/RZyO5b//A/8MNTv/IH8MLtT5n40rFunkf0aarX8oKU1n67Pa
UrUEdf5XpFmZ/1BCSVysyqMciRvx/2Ys+P9g3+iCXhCWJR3h/z+VXW2dKv/SWiKEzxJbSV9ZnnKI
SP8bYUEQVija0kGnL2S1w0Rwl/cUE3TFS2TXZz+Tz6rAcdRr9c8StS/93+O/9X/RmGLzG/yf/8+O
6Vlyy2dzX/nPfSkpkVr2xijE6QzcFrniJTOyF8UhYq4/jY0CVQ5XgJsMJhJJz34T0/IxyvVex0wZ
/rk8A/uIcDVOZ9+eH1x7vr/0D94Y33r93WixtW3nUzwygTM52AAnyVRWD6z23v/lg/4vfhFe2P/+
RzQtX+Jcs01HISnRhPOff5VxiSNHRJEFP9OnEsvM9hUS+G501rds6kwMgP7nBNd217sT6JRyPfVO
ZRx6dvRcmj5ny7uRfIV31EVZ1FiCGjzaZB6zaSNxoidOw9jtVNSY/HuxgfpGSu8CGT+io8dky+w2
kfsRRwlbwtLET1pcUtv5G/v0jvV6g/8RRFYd2HhQ1+ne0wUz8+ArbKHzn8lPCHBlIbeiD44+LMBd
7t4YpXU13InR/8f+rarHWVRfEuBGmnQ+J6PCB4WLnKmBH3gYxmgnO/ikLN4nw/9heGL4S4wLYMiH
mpfVOsrsF0vm/F5m4/3Yf+oBG81SmAQqIebtGIfo+3KfPYZU7M01GSv/h6/bqS3W+FDFBsDL1n/z
p+69ZQuLnpU+zE/4ZndlD6g9atjDrF57hr4276Bt3hJW2w0MRTcwXS8C2gC2LeanvJyL+6yHrexN
NqUCOAsFWVUee8q6yS7erFnun1OatO5sXaGv0HaxaQddw1bDx266L4DhxjKXh3H1mFmjCds5OSv+
GCeVg7xjsLiOxKuOkN3Gu9ii1ctIo+UgS0nJmY3O0HAMtewZwhyVpgJVuy+WdW8kiPetQ2dInRW/
l3FOgkayn1PdwqK/XV+a9FO1A1ZCO37224g+BsR8IvrWQ57MO9Gzke9iutLg99yogcL2OLmzOvsA
2hUJEG2k9omsd454TkfgnW43eae1QfvY78lFZ1eQ43hLPRL6ceJDc3bhFk2gjTPWLISiG6hr5Xjj
OZEbLr7agwHkOsoScEcYplO7fl5fKk20jCXPo1/UV3aRWIi99yU2/kQKRWaSTaiynjyXWo6N+mlw
mgZqu35Njnmqu/pRdv1ZuXQ/6vEojNy+Q8zAOVat/ABD8TBqfcKWl+2lndz1TXymj+ekoohQoiYz
47TPTbklpEmOEvtZfqA2sVM2TarEWKa49+BjfmuUvJtek/sJcN4tN34cMWhOLoP7yEXb1JfFYD1a
NcOEPLrmsGPwH8StA2qZkdld6hg7wJhCNbHO0bJeJwMsWVql5r4TFumXZTrGkdgPlZ4eNMmZku5m
ZZ69bnzPvYy1Qq9Z+mXJW2qm682siw/VS0lCDTtPWV6l6RcA8sXveOgCcm9Y7Of+JOuJ291m6bcq
K5zt+ndtuvfahZaqldfCl+GZKosE245WX1UOed9piVELt3ovhB1I57IO7kZUwChH2MdnOw1zXMxB
5rVXgK34o7VhHjmhsJZu7N6+o1qvJMrdFsU+8tYZY2D3jEEvnPK6xfnHUKtq0lz16MFbx4hWkY24
2b4duYajGZk2xNt63rsknR24Mc56Y24Du+hYgIzwbvvapQQCo4+zVM9JGZ3dKvpZY8ZoLc3vgtTs
rixwSE8Aoncj4OGgnbqDHdvFXjuDgWN74s/HDXmNgB5wu8LqjMRYWrwVfSQv7tkRDv30Oa4JkdiE
ayNQhbvWmB8iegxdsTzT+GKfumkJ7aoPeTLWXR1Rc2TifhOeHE4NNoi51tAFG5vhIRqCvm6wu3if
OeS/GycznbctZKO/a3iFjcHNrSsHAkjlgD7dj/c4mz9tO3qPOmw5YotZxnQZBNqhV1CeZbG+2UOF
sJwJN0iMR5VOnyj11pPjeB8MmkBrotdU8gGXrseKyxgs2MkO+LvmFXQnm/epIqLs3JLyHLhscx+W
JDrK35Yr18DzEyp3GdbtzQveNHjnotodgEEkBK3W/Pe8joQuCcZCUXvMl/pNuTVKPWykg1+dlvrS
DRNe5ERe2lez4eHCeT2b/q/SpsymXuoPnW7R36YjpsTiuOT/B29ggwWv9MgnudRjmN5rM5b0uqu4
CJzEQeA1f40FkewowwRj6tbcRyo7NCt9jrndnDtPcTsV+olQJSMzEROdM310w3Kkp+g4Fc1751Ap
1tTGtbtUcL73JqRVoCfi1c3an94u7tuFW0xMKsRlH3gDduGprcsT5vx3LPz2ETy7IneGz7LCPZ57
sPxT/3fGW+NmRoCvpjU6lU1tH9gzr1gmGKB7CzGv33xBfA+9NarPbdQQ4Qase9OO7/Bi3kcC9Dsv
YX43Snkahw5vaY4RRbZs12zwGT7c6bKe/tRlrU++Th4tPCwHiEnXhTB/KFZ4Dt587spbKPdi1wEf
36Vt+qYFckRCNido5ojSCsLUOeCZCSFRgM7kC1WyOSJYmhj2Zwp5hHqDS+cC9vY4i70Xjsod3qdd
WkwnOJaB7Elwm2Xm7bxGosMshECq2T3EneTK5NnoYHQutJ7zKHtSD84owQH0wE9YzCd7LOjGbump
vyj75QzxgAq+LVtdu0sR2vWD0pMmI2YCPXba6SZroyfPNT6HxE8DZ9Gsdj33d6/d54qCnKAssb1S
c+ZPv5jX+F0auoLgzTqIoIE1Fz6tK/TueBO0rDg+tbV+rAcq0fOyfk22TeoAq9Fy11PRcd5ztt2N
7bTAGYeg0805UY7kBFj8t5m7H2Z2rScx3LbwdmJhPnSa90ruJtSU9hE4rFVvFqCvOG3yM3/z3dwS
UurtMbqzyuxq9JAakAn3iTSLvV0NP8jg+PRvyE8bRh4TKuWw8GZqACZ02V2fJQPEvIMFAXGZ71rv
P9g7j+XKkSzb/krbGz+UwSHcgUFPrsIV5KUWERMYGQJaa3z9W4g0e51BRpGdPe5JWlpFZAEXcLg4
Z++1u/ouGqmk6mh1IHWycTGSaj9gXcezZ41eniI4s0v2uOF0CeICpGGCVZoSDgWVe3qpd1pdOlRv
ykcCeHCl07/Tw/ZRdQ6SJt9+HRQ60bLZoSO/ynq1Hsb2m1Cjvw0MqtdBiBSF2vnaTPKv9ghhootc
KCCDm1JGQqak9+VthV9W0jrf1gno1hhFd4dIDbEC4dcHPcAJhKQM3NmiO3aG5Na2h205TlRajOi8
3AwdTC9sUGna+mNvG1fAYJ7q1pn2FSaKa9gkbGVmx9nGLFhsXUxjNwxIJ6cyOMEa6rxGso7p5l1U
OPMJ5n7vTWHz0Ji0A9ED7t2kJ4NnCpO9juXPJDRwLLudP8AC8bD/uJvQYWYpazdAzZA8j0Mi72pq
GHizN7atDbtyrO07S2AojsbYuGQmuYvpwKLGxw3TlcMB4I7csdl+alK929Vzy7ogqnuqjOW+K8f4
UmYF+Q/+TDyl+71wkIVSa4f+NNDni5B646/ozG3N3ayWjKaaHQYHEfIXkEBCi8Oft1bCpPVqAqs2
W+O7gXnjYfJ/Nr2EXlPQ1027jsoHIFJtDmhJ2t1xpm+qtTLfWCThrvEILiTbcnPPjlfcs1wfjD5i
qNGeuZhTRAa5Pd93lqk9KSmBqFnNs2WRwwDRgNKQ7Oo9j8xfxYmsN5TxT2Hsc5Sy11rikv4yEk+f
aigH3fxLXiJf0cenNozdM44rcyu4mu8Gr26Hl2ryq2/0i9x9bs41yngf8WBW/gBp0F6niVuhW5aX
WmLcsN7NzxWxE8VMWdUul3KG65prJ5ByLWnvZIU+eiPchJNwAfFCj4fnXTT73B8H/P8CU5Rw2PcV
i1GpetEHc+KE18FvQN2DEmm4E6O6LI0C/6GNbiPoiLUA74zdq5Ccx+hVaOaa9IlWkQMAzz2iCxb7
9I+DyLybu2aGwjocY2F8pX+5i2YUSRW5LStswRWWEtfaV5TFF3kytnBQP9oM7AF2yrdpqY2WMU7w
InGeTUTQCADbjv18jLw3PHHIW8jZ5LI9275tn3JYDcaiSAr1RTqrsan79Q85WcCJbIQG/oD9bNDl
dQ8Jn1wimx4xFrKGsqkcv1htM21VMHFqjvauXjykU7tUiFrnhCQ64RACtmkSzzoHh13i052nN3xf
09vY1dbSlpxcD6oJbIB4kaSCBsOsExyDYKzWguuQQcgyF7MWDDrbJCfWcQqRGn22df8BK6W8nYr6
ASfxseg1VIWhcVDaRZCn82mY5TctZdkJNGz0ep+iWQCMxSxfk2UBVSDKpu/a4mqqK5xc3Ry5x36o
3WMwq2cTydKuBKiFFLomjiS6wonDPow95ghRB6tJdsJkR2+STV4+U7CPUdHH2EC3WlJ4ZQV/dqip
gg8GLkXfvS7q0FiJCEV9Z5QnqwOhA3pb9xp9/tL54c9iYpdcgEHlHAfuZ2arUNSNu8XweVHqaIgN
5cLXbQZ7XaFpW5MIo5GSWp7RWpebqfV7EEAj0dDaTLCMo3pP043yQFUbBIKC9mAH5SmJcu1ZH0N4
b1ovdr1p1gfit+Z1HyV0DBEUII/gwGZJHIJxF4ckkNUSTCGYd+hcbKh/NRNF6QXMxpJX2kkkBpXu
0tTuTbXtOZkQt8ZWaoJ5gnv1bNOMbbDwG3yT1BuxAwRRvMNGAaxD9rsMbwqtsPqsuc69WWkFkKNX
EdCVRtyTUsTvLfdJTNE3a9aTPdr3HXSaR1SqdAO/VWXFgg3C+sAyyCe8BIb47bUG+2fvZBmiHCfH
ugpWAL4KeKpqlbVCbhHyI15h3kTt5+GHt30j2hEh9i3hxRtdyI6vv6d7qq7Y4uHc6U7dRD27JcLB
TXFDJJN5LZ38pXVVuO5tWp8W5NG7hIAvHQGEFiF0UJTb7fnc6uGz3dIIbAyx1Kz3QxvqXtalF1al
vptY7+B5svOwK5oYtbAnJHj6EQnCYexRh2lhr5+TnqzBItLTXRFNJnpcF6l/EpzsqETRhB5vnVMJ
bgsXB3jZBRvauageYx2lCjuGKCqxU+XdlwxhEwsRVMk7cnv2sgqvk3G468Nha3Ws2WGtjhhM9Msi
wH2A8dU0iegyVEC/RTzjuqMiUtGu5oBn7Xsb2RiDYYWcIPbIgX/OVa7RgelQfMTRuYxbMk5D8A9C
NMdZafJE/lbLRIqsLP0REEoZWlAZRF2ZiKQ5qjp5HCFBtnhCZb3vFFtJNtD13mlzToX5VVKNLA+E
ArN1uPQJLksL464SEAQLI/5p+9q9GFHt//rmsDhqfKoNKvQDMkmdnBp0XdHolseqis91BcY9a+29
PicQGQQtz070wQOi1OGYVYYLTa5wUHnRl0VFadz2pdiHpAaeKmSKYLOs2xjJ24GoWMExI2brn3b3
NA+D+3JsPf5OXQ3dtVNr9oGHlSDORf83t3Nz+vWXCs70+HLh8fhQktdhX2bnJm9IHUB3W8wY+cTQ
bII+63alBo9OOe41+JmGmOHE2Zatule16566Vm30JufTyoRLQkLiWUH92KGTvf7rH7712JaYXXAa
6AZ+IsckZiNK4KLAyLiaDeIIRyPtd2lPcrCLdBfJQHjw++oHHkNk8Qqji2s3nu9Ut3FEEqIOOWsd
OuM9vTPKSdPWsIXaVm50yfbF3Dpa8VyafPyI+kAjFU1NLEh7MWH7md2RgzcRM3NjfJFDe2mHOA9d
Sb9qFizjSVSvlv1OcaIgYqziEhI9bVRg2/UZuCWwCDRXSXXd1vJn0YUP9tgMdH26COpaw3bQvO6I
zvLqQL9t8lNcdsXaV9b3pMxs8Gl4ZaPLQKemVyxoBV0bs43fTPs8mElCs9jEYMjSixewIhZOKuot
St/bExrEqVmSclqYdRNABg6s8w7llg7zqIxwL/CEskHshCZMD+9xuw4kouuMjtBMnTCl/bS20sg/
RQVrV19ABwc706yHnu5M3gIYsfKReULfu10Zr7M+OWYpx1cU8Uus0US2JeSJMKvxuBrorPTplT8p
Mdg26VZV4dagj0VYEp9IlHWv2sQ2ocvBqczZvRGhiRkXE6dacjWHxhRbUEQNocO2vXXx7U3jC3V+
Pjz2JmWNJd416lu7r75Zwl5qqhZdrFwe6qn61rD1rQ1S1eqRWD1NM1aygGgZVWsbvekeRAhwOi3M
TlE27xI0tbhsje95+ZJz2bOS+HSy3KHhqlCDJDOHL2oe1yk0fwqc+s5Hf87kjCLCXVcDEd4nMbbF
JqKSBJF5O3Z8xhaDp4Yxgu6S2oMp9Jca5EKaJpLJ37+d05wqlx4Bl7Tpb5bdlWv68wrSD9fqoutw
ni7tmCDHcphsz4gVisB2Je3MfHRGcKFu/0rQsCa/xGbFtqzzvw6jwMRVCoP0cGZD5LVx1tsoNkcI
z8tDrjM8a0jf1lHZdzcFBbi2LaxjmeElqmLHuaQZuS9H0jjdkopkrsgZSCm/o2nlrJDG5b41c8wJ
hEfCVHVXUqLSkDH4Hj1GyxMh4cL/XvgCQyVr0cyBonQzE6NUjMCrqi4wSLCnx0EwFg9TGGZHNfOg
qcNvKkx4gaT7Kmzt1mlJHzNztZajo1FRbheFFJEys9VdhEhs4rgAx1NVhzjqR7r2/kVEi2SthtUw
Rzgq48es4Ow3NrBPZTR4Gb4B26EgE+zNKIhukKbeEm5O7HQSHF3p9CdZeu04vg4IeNYyni77ouHs
iDFgb1pirw/WV0ltLA1tJrAguUWJwD4KlxcTEFbndAAflnK/ZSNmDiXBPcZh7ESv4cisACXiSgVD
sHZATyQp9G0rmjH28iJnTJ4SvLuVhA8onAq03+pcgWhas5GMyaUu8pY2fePFRph7+OGeyszdzCQ5
kFcA/iNNL8xdFBX6Do+ZDgYouRwSMGP45A5FET2nqVAHOWp82Lj38U+dZIfoRTDpxMDj2/Suihrr
2MzJDWiR9KbIxrNWk0zZ2t9E1RFmlV83bXLUQHk2obuLgowtLKFjfjJfluGkXRb5dwz08IxszBCL
p6vW0cakGlSZRCy4txJSioJmZ88FMwh6olVDCXo9BW6yZseoWhRxGY9qaJpgF/ndt46wSEczmAVc
d+dy+GFFp9Udyv56mIkxVSYyqESjj069buOOjK0ipjyEMnApu6LylBWdgB4SBO+KhrSWgQ+Ga38i
0WZNS2RjtM45N81vUeuEKNCHhlIMBBpblkQ6gf1Tij13ISXac4wo1ONxSsYGm0Gog2JFZHohc0A6
LkwN0yf2m1IvabUdGanWpaw4AkI5Y7uLSBgSU0i/wce51xfzHnWodeGyEYzT6LLMkewURfYaDVG1
Y6F7cgtyQvyhJsUM4Mu679GBBSCDK3gmK5Hwelz91UZsVQ8S69o5q5x9Muv5hR7xWLWwu61NxPcu
K1NtPekRB1ma4swCufWzlrOnRUnkMfYpNgUsDU5M5wnWx0HMHFCzgdwUEWP6s7B7VlTTldXlRAFN
d0pN6HQqprsmup1mrFM0+BZV+2xudavYK8oBuVuMPJcEyamiYQ+38CkHn8kmkte3+NtsIQha2tca
kthkQIEGmYISiRDZTs9BatTd1VTW57IcSVm15i+Y+H6ajfsIgHZToq7aCsXhwAC7OQeETgR2/+QO
4rELyy09H9AMUX3VcDTL2/ZpSmgkTnNNvs1MtyYY7ykh7WWnDoImx5p4JuLGLZ+PsTcQJBh30i4e
iHDVQNV+d0LRbKYpHLzE1q+JTGJGa7phZ+qPgpi446jNW4IpNnnMoLbRvbYhx+QA2R0FTu0YaPVX
oWD+RBiT1qD2tux42GNafbdr1SQunXWw4+QEwllFIej84jxn7fNcEnnU6frBn0k5yXP9ix+Z5UXH
/2AoXsPEmRu8Y7WqMK8DDkGDPohkaxnxa91iyRXKdDdYE+VkXCa2mo4mZNQ5hq3vqMZmLFHflNEU
rYtK+zpBOwn5PzpG/nbSiW5uu/AKRA921kRJj4yQV6mG/jRComgts6MeEnRsL8IHLRHh1s+3mHB+
1qVwr6zc2uNlYAs/Bmct6Wm3FAZ12sW6rYg0i5kVLQrhGe4E1kLSlpzxKmjpi/hkeKEex8ATFXxg
5sCDjqjbrboy2bCmUh9asN9ahCdMYBGokEWTk+ucWuo8LC8pxdhtWMaP/TifSfoC3pQEzyQQuFcI
sPA22LQXgzi+7BbIGSVrdj66sSVG+z6eytu4NuZ1pIrbPApvo569vqFrmByR2I1or6IEbDKbvVef
NC2Nugg3UTwUMRJSk4e++CjJVlfXk88RLkB9vWo52Q8BB5DQly3+EwfRk4y8IQHLgg7spkSq5rsc
N0ZCcg4zeWRdU1xAV9PWA/23lZ2WyW4CGeECKNtGErmR5YCjmNhdxAEfTLiwcuvafDWq6mEQS20h
JyVzliMDKpPHOSPA2fWP8xSbexoL1+ESTBzknO3ikSJwkC5y1t7Y224BBjY66UGz1wvE4cAco01Z
XeBwr7emohw3mNtonhyvrsuTaFsQJyN1zLrFLBGldxS0EjVvCRnbZEmobwoN52cO70u1PnA6MpCk
Gq/dIX9wk5xQMN8cIRxMoEOcXZsmIRvsfTZOt7TyOqDN3U1f0Ihrowfbka96wV5DjgLBnIwphKKw
Kgn13ZADhr3+0s9MbV/BuKabg7Kh73DpkC56yzh+JTflZ9ed3YJfEIcz4j8cBgXUlc3EgW6VV8Wp
RFF1iTK28BC6wgqw6+8qReLbImroWpMX6xS3MxtXp702uj7czvnwpM9jual7wMNmMqzGy5pACzRW
5BZWBCugnrwBw1VSCqy/F4ZxnxJs66RLYu4kn6H9hTRT0+1sT5k3lcAA3ZQ9Q5bQ4Yc6/ZjOfXjI
XXKdxrrA8RsYO59WOz7P6khpnkoJazvcqjb1ghiVF4JB1kbbPKgR9T60GXimsThD1bxyn3fJkpec
+p2/HSM6pyrhu+dENa0rF/F+2zSPTtb90GNuCCgRkNd2/Fpr011GAQpwYec/YQmidEMuDcL5W4zI
Edl21hFdHznpI31vqoPJrjZxKkVl/nwzBzo7rl7QS5vGR70YTMIoa88eMTz7Je77WnvoG7TcFn5c
7LiqxpdY3rZje4WB76VaVu3/lVf9t+RVBC38e3nVffjjP1Yv4Uv20vwmseI/+ktipakllIZUZaUL
KRFTSf7oL5WV5uj/shwURtI1JeIc/uz/y6wM9S9DutYS6cBOWf1XboSh/8sVQufvmyanatf+R7kR
YhEA/ZfKihMlSi1idhRSE8sgh+KN1slC7t+wb4ajbvZf4yqzj2Hed14CEPmcZA143JBWGtuCXdix
rasCNnrSKeBAEEsCk4s6EGoZTmwkh9uGCnd11ml/jbx/K8gSPIZ3N2khQrMtZbs2qRm/q5haQ+k1
RrICcgyS/tQB15FW1WL+dqOzxLjaEiAABZiVy2kprJKoOe4mvkVsvAAGAmLk/La4ha2ow30VxieC
MWG+vz8af5RfmB/YX9lLNMe3l1uikJv//D/i/xbkx3BFjmdaiWqDR9Sh8cy2RuyaX9hp59s6TDns
y9De6s60uEsDe9Ma1nyOuro6RHl38bcxeP3X+/sPxNLXwEdbrvGHtyoNopFsydHPFQ45SH+/obyl
JhNBz/LCmlqlE0+vWapf+wDiVo5RHUPfclcfX/EPr0iawnQsx3AFAUtvxtEURJk2EjPizQSieGTQ
pqm/choqE05hfvK8/3gtG3UKgwFGj3z760hKqupcZl7XpEvgc3Om83Pls0fjNfvqk19mLG/v908E
RaPkZ9mG40j19mEORjWL1sg5PkHuo/Pqa5d4qB908Ete3Pf6noANdjhdsgt1tsG50IKTgQBh4Ziu
y5J/RE2Af60h1XXG3oD6ZSq3hBq1p6GmxmjH1p54sPzs4J++/Pi1iN+1jMv3zc2TkmWy0lFF1pc/
/9vQHFU6drYMMi+wHc6c2njLzoRjHAv9bKAGaWV5SQ5MdmOwTWiLbDOmdrb9+CaW9/HbAzR1YVEA
NKgyWJbS37wvHmqB7v0vR2XJ4ZESwpRdh0m7L1RPfZsNJYA045P39m6ULFclIowmGhd/91FaFhm3
rVZkaEbKYtNFlbmBUXIc00LfCDAvn/zIP1wOZxLlfUOimXXlmw8gh5ETCydIPQrW9CaLh66nAkiE
bNWoz17quxFp6kpQgWeqkdJmgfj9pZrkpeVJ2iReJ2mMROXosBk8zXF1rWkhYTLBSDG1/WG38gxP
5mvtstkHdGFuPn6vSxjS2xfLkgEwmcVIsCi9ebFm1LaNY6WJBy9o4W5sjdrdyuxliEwEIeEjPuV9
SjBCMkVfiog0i2q41maoy370/PGtvH/6LK42xk/D0h1LWW9WiLwzalrZPH3HBNzYopNcVZqZXY9V
rI5GGvz4+HK/y2r5qshzko6hOzryad01lwXhb18VSUZWp9QYe5V9Cv2jlWWI306RVZ/gue6S2L0v
kuqTWe/9V8Q1XWZ1Rb4Ty/+bl24Nde2KmZpdHCVXdQQjcy73KpXfki74EiXy1czM13/+M+n6//qR
DOu3IXfdxFGrbqrYG1T+OJ7AA/yskuyqVektvZIKJyZe1Fn75F2+W7x4uEjIhYN7VDi8zt8f7hwa
wVjEOT8UpDDnHPzfnDjHJQuy+epWD//4NyqDy7hspaQ0344crTQRCrhF5Lk6+hItZfAG+Fpi85Aj
VgknAj9LWJLprLWfTFC/3tjv86LhKIk+e/mtzFJvBq2Y4zCebBV4ypogeJoz6pmTZdTyAplQCwLg
UtIhOo3iNQ4c/EORcG8c0vyiJEAvq8EkTE5u49PTr1rjeSL8AW1n0J2cFn/GWDVnNU2AI4tS94xc
fvctynwo8oyrOJWkvkIlzY0MpEeJpKya5FesmGfIknuRZM7F7FCA/oePWrnsDuSi6yejjHH8+4sF
ghUgiAU2GjhIWe0JCtWA7FlvY42GZX5Ru+M+1NLqmv+PTy79bkz9fum3O8jSQFIZan7lZSx78B8q
ygOVzr9cK7JxPv6Z7+YirkXbgZkRB4FLhfH3nxk1KJXk5FSeHJxjomH6nSY+WnQ4/icTsPludedS
EjMGXgXdkeLtpbRommpFzZb3qz+jTXq2CrC5bIKow2W7zFfHhVClDTS8oGzdOYvPKiI1EiQ0jI05
f81yY1M0zyzPOKYbAm2oNREVHyKAntrvFaWRFRPrXtCntIr4FIoBx6fdvxCNgVIkLLQNgjLWU3u+
+fghvt/zLz9t2W8pl/ORs0R5/n2Kjcesy2ijVF4wxXTeKoRK5ejisFO3Y1vdxYUktST0Yxg5/lW9
+OsG7ei7/bybYvFi+ohiLMK2Qc3wWX18b++WPW7NsZijqJCbHEnezMTU+2ctTbTSg4av76o422mW
bfzT/QQXWY6F0tEJMjXf2l9Qz03j7JMFlfvld+WPgNxyiMgp/HJrLL98/Iven2Co+jML2Sa0Cf7x
1ifS1/bU6FHJ1ZwG5TM5Lu4YnKTM0F34NMtyR6EzoJix1+jnkHhxYUf0YMrSQFjw2ab13erKzRh4
CHSbvSI7xjcLgG3SmhP+WHmNsmlYIrFcyXaCkSBmLBrt19zoLZRS7kG43d3HD+LXY/1tTubajuCE
zfGaWUp/Mydndkk5VRqlpy8rT0/jv5ElouEUVlGLUk4UzmXr2Pq28rUvliE7WtTh2o6sL4Ep4JBW
FRoOH/5fG4uMFIHuEX7lvkkMiOMkNhyTIEXZMLkHs/RR4o6ffDa/XtRv98+WhMIBbkx+g/tuS6aQ
jHGcTEoPM/auImDwhubbvV6g6XIttviBRt09Seud6A06IIjFQsgWVgmTxWxgpCRtiQOg31ZZDIiu
S9ZEFG4iibQNtaTu4v61G7qu43SQWnrFkyDADWViWtwruz3nLCe2yPfGIC6tnL88yU1SD8XWru32
gDid9CHKhi5EDsBIwJIa/hUINWLT3rphuK37pKQH1GlPTscdhf5Pc7JOA0UHQapHR1TDPOsDAp4M
pG2/hJ/r5k7raJ5nsCQ/HgvvZ1cWZmojfBAcpZWu3nznWW0PmHDJQSEUx6MCeeHWZr8pY2ZTvomL
NI2oKicJDqbe4anS34DSx1w8kN2UxPNzTCLm1o3dh9CdznGmQxnu5ZXqkMLHC68LaO6qGBxUIf6x
6R576rJ135frsRufo1LHspQk99mALi1Ka3338a8zlpH8ZqRwXOFMa7Bvdt8dIsIsBPMKhtwb3RGv
QEZ0Fp5o2e3hGKidaDu1agvnAYmkjRhBnGwTo78FxQDNEUCANrq1kBhu5gLnqKFnOpIWQyFPoEcz
mPUna+q79dvBicgkSFXDtYR8u/k1fcDgEcw5z55oBJqZhTyGbJosPViVSagctqOPH8/7g/NyRfVr
94tzzvr1+P62xXd1M6aW3ube5D+nxEs4ZhHD3zU3Wc9xy+mgsSYQeRGX7GNHbRKsHf+D3+waSwGH
niiRrm+O7nYI5K8W3IFWgDunk6dWwaBdx3r4LVcpKVwOXoFPfrX5h0HhSvybBGqC33j7q0e9cYB2
dBSOKgZDl+A4mbT4ZEjGsHieka2XhKetOHtua6GODJ1kaag+FoT5fHIrxvtbMTlbMv9TW8Ox8Ga3
qKgldGGHiDtALLLWdHhchnXQIPQ7/s/J0Q5gS17yGO5EKPYW9v/Wv/7kFt4tRBxsddZFqbPF4ui1
jMq/jYEiSjvWyyH3SvYZVtX/MBZg6xQgUjbostGKvqPvdhpM8AUF8K6Ni6Nsek4Auq0qNdP0DTA+
u+5PN2S7ZOYx54hq/mSk/uHTWAo7GLCochjUw36/yd4VfjsnY+4ZPiFajMOHNKTCE9rmeXlF6IzP
Hz+Wd/tbnsrfL/hmXEb9DKpf54KqvKnCdi9rc5/REbWm2fufXMl08K6yElMq//2npVZcjQggcq8j
chLHfTaVd1IGP9NPzoDiT2ONQjgTiyVQPTlvxpo0UxooGp+aPQ3f+9o9SahG29sqAtdF6Jenadq1
bpiCNpbzMlfI5Qr52T38YT6mbkqHANG2vrzI339soCJyD4SWeXTZs7UFtl2PoYoHxnlixBHqdnJ7
O/J8FOP19P3jB23+6eKcI9hvudgbqGL9fvEeq0+SlxSM2/7JD4bEi9FTAFd2r92sAE4ZbgNn/N4J
eUyiZU7w9WeU0I7R4CQ08XuszZEjBNbdJ90lB7abhX/RDDdDggAu0B4CVz0Mi/2kFvMzAb7PRojE
OiADQubhkzak3V8B5/+2ZWBzv28WNyrxim23o/COvx05bREKisQuD7PUtD3WHY4QdX3nltr0yef3
x7FjS4vFiShp0kjefH/o7RmnvspQbS5MkeRyRCIDZASYGzKxdm/g4hks96FrXPp3w/zs4AydUtxF
H7/D99U4vktaEBQxmAQ4Nb25EfaEsarbllJvIkHb2IdqQDRN7SRRA6H3C5mnqZoClT1RRSUnl67/
ESdRfFHbZrCm0iA+WcCWz/PtS6B+YyBLlYypt6fTsLPtshARQYIGKWnB1LwkFXunj3/2+x07Jn0h
FJMfxAFhvO0G1Po0NpoMM6/Cmbtq9YY5mVa3nSAPiqxvtbMosPv2RHcIqhhsssl3jpEzf0diR9jG
PD9PghwSp4DRPRhIxHUtSyEGYurj/OwabXdUEJCA0nj0xz7Zhf1hhbHE0oFjjuOk97b9FtvCqjEi
p16hIbUsFYIrgC0HaU6PU3ogjwq6V38ZIyD6ZHMr/vDFU44XjBeOsJb79uVopGECkJYpuwvO/WBa
1yXN8FWRm69V5F/rrXrOuqdivp0XPtbH70wsh/c3I8MSjFZlsMGin/dmqPqgREiQjAnAsOzzmGs7
TRho7MNTQOWhcefvY/8sLXaknXPMFFkP2mQgwkARPQIF2EtEeusZFZzb35gzaTOf3N4fn83fbu/N
CkfoSu9UGUOqtW9lPV/+GrZaiou+Gm5Kw91O6nI0LuPisyPH+3M4g9nQWYVobdlLY/j3ebgmUYdj
kUpZ79o77MLXvtWqlSjs8DjliE8ZD5Fj7RYEtz+kCI4DHTfYcNBiLMQfPwXz/RwqTLARFGAo8OtU
Y3+/lyHyYYYNZeo1Ucop3NjZYd9s/bF/AbXtrsd50w3juLYnlJYaEKgjJ8CdoflbrSiu8+4qH1+c
Sn0jamIXh8TNDPfIF78z+3DeRHgW4IImsWIlOlSdJclFQYVP2ZEge4y+edGs6m4UNfwGN7zRKcqu
iix8GPqfH/9K4/32iV9JmYnXbVmU0N488XnqekWMJL2UmBtLcc0h+ePTS+t7bATXfq22iFbTXZ+k
X/TZ/spbgPMrnKOZscvLDfWgDE1bIZ3xUjZ/eK+AUOkBEyp5IUwoVb5N+I+tc4tZdxPH0JCJwSyc
4fnjH/KH6Z9PiXYEL4p/oUL1++uSXD3tkAp6bpyxHZ2yGqI8txAkxv3ooDIpy6Pf91edyMnUoCPe
wYgcUW2BD8EW4MafjB9Lvv+M6DwTA8K2islZGW8GkGP7qTuQOulZ7cUy6g/4+ReE74ZAYzAHQp38
ykYryXd0BPKdL3C4qTZX6YAwPQe5W9pFDjs+Id666AbQ4U/CwUmlUmvAxDG1O7ydFeZK30Ii5dwK
YGtrXdopaio9vCe9N26Nl5aG/4l4U7Tp9lF25WYoI/0acEcVux1QRMdrc384Z0p9gc5qb2yzvg9j
JNGdo3/NWj3ZmaG6iesO0m81NmurVz4NL/db7y+0yIg4v4TM2ysL/8d6GI0JY0aDN49O8qG3ttDL
lsoZclqgi812gpHCQSHh8MlhP4OFB87Ot55n8xwabu75k/taBMNPUQTfSXAON4NhO8diHrEc284L
kxLd0+xWtAozfECcbxGCTkDPvijwRbXBl9xu41CrsfYOXusLsWWvEW+QvCEUC9v2semz63QIyl0V
wtMFKe5jP3VemY/xU7e1fxgc8jfhP9k3ym3tm7nAmAOFPze9ClvwC1r3tLns9O7eQE97jBC2rgkY
OcyINM4g9IZtq2MuHS5Hp/9i9TCL1dD2O7UACPyofRJxeB0rpvLEHkGo0HrHJ0EepOp/+L721Kem
9HKTdXiW00WeBsQpRiD+w+msLO22sfxFnjmba8MZblVLS0PGwUE36vqcdc6OAql5OQAALStB7jPW
Eb7XYd9Kg+zfaNw3fSIYZUvajJho2Sn1M9M7sfsVlDY5SN9avz6gcjNXboRFxK2re6np+FWG0l9P
/ZdhAt9QUvDbJvaClusvozArtzn8+xFX29oS5RmZuze7yHMzu4JlX6hgK/eTT8XYtHKEsxEdtYZg
iRzfZK+XbMCqr01cJB547vgQ65dhecyKl0bVCVoR66BXDplu9pd5YQo3ItyjvVuRG9HuAuSYGzcw
5A5pt7GPd6z2/V5gad0u/Oe8dtCQkNIa9QawBl1dERKI6wwIWYHP14fNCblvPevRXkuiSyuR005S
CQZIrHmDjZCD0XseA03b4jtB6YyPwbC+t24LKn++8x0Au1X7QxaWXGux+YQl61WEYvE3BhMhDVRN
cIiAIXHrR9ULQsBy8kb50LNNMIb2nme56Q1wr+MSt5Wo7J7u0bjJQqZKMxmfJ1NlR0AJ2TqGUwM/
Ywl5z43xSBbyBpo4utspaahJZ+rY4gCY6hR96GM1YwoCK+VBGUUXaMivjhoS0AXjBe6MeRcNY7Qz
UQvmIatr4cdfpz4JdiUHn4uAlgMvrYfBd6+kWHz6wDgHRUo5JiJ2jnn6NQU9rPeIBnO3QqaJCXkj
DTgAcUU8Alh4dYzcdQGN9FqDdTrjSVv1leMQpR2Cd48BxZstlhgRDiBMXKLsytpY6+1t5GMtayLM
ZHm0yHYNOLuR7X/1w47GIGlpV0NCVImldhSn9biSW5PGnef7Y32cTet5xGsndMga1th7UdgxAdSi
3o8u2vNCj8jAEnl7HqgrrTQAJ52jDIxZKeVanBvN/6PsPHrjxtYt+osIMB9yWlVkJZWybVkTQm65
mdMhD9Ovf4vGG7QkQ8K9g8ZFQy2qWAxf2HuvAt8bInZg5/OVOzj29cAwMuzzmfQkbyYvLx+Ceubp
KksrxgVKmKZCTXFsbZ9rJB8fkrq3A8ymZHVAFWt6cknyLgWOierlelSG2PrKh1tVmiIcc3XWdO3b
uIrn89hztxJh6YS261CyyGT+MGxESlpEI3H6VZW4DPK35hW7OX7B4Ig42MR6AU/e2KazfDIYp6Oj
h9c+af5xgGyP32YImvafqCEayY52hGuTd6+C3I0Z33U5ybwN80owNdkm9s0kyH55UZvvrEGQ8Z+3
pB/J8t5uOg+Yl+HRxqIicbXvPuVmlC7/Slw8LL8nZw+7h5Bvh6j1sUHFQkWlrrHcj3wVBAuSE9yc
O69xA2VY7Q/oxzeFN5Wvda3f+QNUnIacoczRwgoE3dYa1pQRA5E8UjPsnDb3NTen7CM0uxDzvJoR
fGbX4zOoqp1wU6aQ2sK504hJzcunwcVIigGax4MQTPKxtSnCVHyCZJ69Yrnv6i6c2Czfa5Kq3m7T
x8nq2gsragncg49fSx5WnYRp7xQtNmccCys/JQ6Lqg3cjAiSqdCy7yCFNx0t5UVX+FUxGWNrSrFZ
oCQ3wxkld1Aipj8YVvTYjeXZIRBmD8pOXpQ2gKUolrCEhPTF9NJf6/I3bYWPIsN2CEowHd0z3mtw
TK+tCQPlhWYRUrLR2vjsxakGfk2UQaFTvzU+3fAw4w/I3ZNtxWqjO+wcmkfXyGCr6+Ow1csctXJG
4LVFPCWvud92FUXHrtWHU4fYulCyOI5mfsfrDailmY6gdr5Fowvx10lw2hnTqcL53ttact/24y6a
Em1r06BekjgL8qp91ibSIBJbvnRuxNGXiJCdUntRaywodDIIcfzEhmQiwc5fssGftHirG0ZxYHYz
HADTVjiyJnUcsqc+lsU5z4njwLOVQX5Mriyz1i5xod2AaFpd3NU5Fp625q5Pm64ccXOZJsnl5sQ7
ECZAGttYfUrxmjbONf3icGiUgQ/MdMtg0dWxifjpVrX/uGO7EuiGJ4IzU9CFOpEX5o9y8elFxDxg
7uVOdtNpbxAIesiK6zx9zHTG83FG8nYlpy++7o8rYs9EsuoKhxkt09n3e1jfI86ijacCVTTuRmw1
43YyrfZmhsNMkMW4XOWpe23SVe8sMplZSxQ8rUG41nKCxCS0neOP5pbWibQ1abhf/X0f5x/sbQ0b
9e8q7sCu+rYih2uCRbphmJayECEGC1Qmg5hcdPca5dFCKjMNLgMpfxyfNGd6ck3E/3n0m5i2q763
ki8L8ve3B3oEHhskN6KTwrX7rh6voDygXCLVqNLcF9GP2sXRM3iukUY2WNscMQm14VJXbuDWxu1g
A9UR5QHXaH8tM7I7Uz/axiCfuaim72RnTweTGIZt0cYHU++wt3l9Huo9/ZHtII/vmZN62O8utoqw
2iAjEhVPaRsQTjbZv5yyJ7SY6OYDOPodUQEPrZmfRrOmkh1Z8PqVV4VMO83x1pi2BpQuEG9yPhHZ
85qZrfy+5O1XPe9fmig01dQYLJt0BBz62hP/Z+JvpkPX6AaUVO4ORDaj8Fak7W9p8ZioLLJ8FnR3
8DjpPRLjONvt0YpIkLIqBL2py2M3oUn+YhzhfJyWsIVA98UfJRDzvv/eGISMopsN7jkeZwFgn6C0
XZt4757myXCNvRYx0vPT6OTFtheMA+GTSdIDEI3I5iiSpr7MFm18Gf07pdq1VKsts1S8naXDm7hz
nrETARQcVegUPbEkQGX2fCH+o0uC4maYhqOn5u56AJ6b21J9FzyPXCeHHklpJGLHv8W8YBIAM/3O
MhKCCA8ikmdavit3MK/k0EBmWrrsQXTNv71zrZZiep4dwtTrtiV7wPA3Snj9RppqLRsIQtE1kLQp
IiEW53uW3Nk9QNNN1ybNHjps8cWN8UdL8va9YXJ3MjR10FuYH0bvBA1Uvk12f0iWSnZUEoswcOB0
h5MTsyJGnXMyRw9lP4g9Df18MlxKR2N0zp6sHDIk/e+63ZxGmOdzAUVsqFmRNVDnQkxE4pwmZmgO
GjwVg6D+xVTHKe2TK9/q3d2wmGTDZ5l73XT0i5+PBD4MF6lseSzaLjoVrp33oo7eYU2zNDDrkt6u
gi5bfvVr9AYhaFu5pjrqg8+2Wud+HWPQFJ8f/MNcZVU+EdxKpUZiDmrJt3eS5Y52MS1Uevj1dmMx
wsrTj1gybbIMmyuL9/oXj9u/HpBJg2/paIxZ2b49ILQZ0c4FB1SFqEIixZvrnsUhg7YldBGTn77a
Gv31gMJySKrlv6fgeHvAvCJGoR9HfEI8Oz2r8vHt2zPwbPOmHVqbPTkV7ecn9eM3yirUNVkSoS+z
2Tq8PWQt7CpxxmQOq2Fvyina9ktT7Zj6y10Z7VfqgA0E0qpePj8sz0B+8ds7hDWoqaMUQBPDQvbd
wFYHw9ylpQnfYXWWNz1+7qUijBrS0cZkJBtGcAA2AjtrYLXktVcQMQADF6FN77wzK3IJSMMKa9fB
ADXJ/p7O4Uah/wlkjUqXyGjPaIGjoiHgdQDCdcjEuE17Ehv7lc4yGaQCmd3EnDz57sPq3plSZ6fA
IGDjLWC2Ks85qbGvj9hSqo0DvDqiWj3kE+FgdlORsdhX165bh0e8/fq2ymW1q0kA2835BBLOjOpA
gCkYbWs42kWdE96TxoF8meV0iGb1NE3Qclu7uBKGSdQO8U/Y5TVxBMUNw9xk6Ef2SUMMKQS7SiP9
unOJ04tlhi0mGe5R7t4NLTn/Gjb2HdR1jwbctcKu7NyN6CYA1pZGnIejX0nqla3hzk1IYOWxoKm6
od88sH48YVIgZc9YW7ek046V6O9qx+9we1dlgGV72oJFGQI4gLvatKybAkIDcUkVSZgeLr9qDIoS
LUd0KrAskO2vzYeMfqFF8HlqZ9gITqtfrHXqMRNFGGtAdGRiBwMe0iNL7j4cEvkydMNrAo4Rerd9
0SLZH4jSq4D+VGYConC6SvS4vLV6vb0ecpgX67POacjlNRLYEbLlA3sKd6QRI5yyIPr685IHcUVc
boEGcSNngyDS2v2V5RWRlfF4Na71MrG15g5L8mHNNyFqx901boLEqXuSOW0yD1p7L5gmLxX6bwgf
WzOeow2j9k2dJc9J5FkEBg2ERtyqok2Abs1k4i5+Hzj11D8gLTtVJWmHOvv8voKPOKk8gXj3whdh
H7Nhcg5ZNR15NXCVNiY4lz62r0YLs+s4W+TwYi5d3PE7iW5QgOyT2eib2nQf7LIZQ0MRK9XYc3pl
OWwIsynk0kGJObhrnoVGbmgb43ds8qA2o9vRJMlP81vUx1Gm09bxykyV+T1H5H6cmUd6emodzcK9
JFFeoA+0v6/ZEAR19PDSUkYkwkv3QgzROmbOA2L2ixCALI0ZksutO+t0cykhOn7PBRC5dh50writ
fU5Lt5BQ5Ij0WFAxhER7/VLKACozgo61UGDH0r80lDmIzNxT0qFTLsvk31HXb31veoqd5cc8iuOo
wCu35fJa1Gl3EWb8IP2X2UwvvZFU3xxLPYjMLMkZZcFdSmmexmnZGsn3off1q8kkCFezqtuBUA1T
zSTsqfvPn2cfn9y+Lpjqky3urzv3d0/uQncm3QTwHCaDSbgjyuBN5VKAtBbT5arwTnJR/RfvQ+vj
s5suBSXDagakn35fWnqiV3rHPRqWWbWCNQhrY/aym/LcCQsnPhQ4V1dhG8SVPvutkTfNmGFXW/OW
yLwyGH60Mcwzw2EEUmfPDn3/RkaFs3WHak1c1PbOEJ/7rL1WfvlNdqGDBXSnbNSG0fBbN4lrA1b3
4MX8/sYMVddBziGDkhg9jZSIbUlgNeam4ltWmPEXy8a/nG9WWTgl+PQCB8OH873oSzY0XPYm0XLj
0JKhN/9g7gbynimHqX58/v1+XG76tDeUc8ivXebjfzYT/ynjjSrRndwrp3BkBLPxekI70/knoT0W
cMkcV/ycMtEcsMuvIxjTsr+4wP7yXaNW8Wxelx4y3vdLpdaXObdmjwnRbtTRHvSIUSOKxciFHJre
m0mfEwVEiG1rzHeff/b1XL57UxOJthZfnG0EqOub/D8fvdVbmdc4tUM9I/IP1i1oE+3Ix//BTF4/
omsO5sZ6+vygHzpdzjdNE4rT9biGv14A/zloHBvSGWw5hb7DexUSGGmXbmt8UeF97M7+HMbhf5SV
FJfvujOsEbGi0p5C0fstoDarpVgno6y3ddI/UUgd4Qyf8F2RmzeVBNAlRN6VdaiTF3EzzGPY++5X
+o+/nG/qP7akyJRQib2vAl1kiRK9/BTG7SQI3Zv3WPmwhWtkm1ziUTDB1acv7J3uX24o00SlR9NC
iY8+9e35xiYeRdKXY7h4vXkA8MvedCbf8CyA5G1qJ/+madXZo1UKOl9nreOoTSJmwmd94pKXzNvb
xvKD3wGhr+JdPC8ZnCoGXbQtNgv4+KfePemGdiB0Yd93/YWpKJzkkgSKRaPlm3N9Yz6UWL1WfwP2
wm09VS9tIfRwnqLbtCyWbVfyk12H5rilRpOWPKPtfZnIde9ygQe2KQHegkDl12LbhyFA7nF8Y2bR
bT9Z1r4qiTgza5umdyT9gnHVxnRJFJjzHshpySy6oRgOeYWZO9XBtFYPWU7AeZxiSa4tkmC18Zc3
Eir4+aX+l1OPzxV/EpZun4btXQmeT1xrRluO5Ah1BxA3l2iCBGeI7nWAEb7DifDFl/0XTQAHRL2z
2mYo+TF8v7m5cieHs8fMfj8qiAmmp/xDYap7Ro7L0WcpfhgrsBSJd0uQUxGqxLWpoSZtL339Pmpw
IH5+Av6iC8AlgBeNps6F9GeZb/8eq5ONLpWVwAdK6/vc5ymqxaDTkOjBgoB8fe4KSwfdBehiBik1
AJr3NdndqabQD0SekTyRNjOL/TE9NnKwHwkiygPCjNs2IqwQWjPiDo1Zo+fLQ+Vn3gNLP3YevjqD
eAJ6AKf+MRJdekc8K0HzswTqzoaMV+kvf5TtlUxSEuCJrf/iAfTRCuzx0ZGsoAflNcbX//ajAxnI
KCsI4ijN+ldLci80ZbKoW58UHxMcQd71Jntl0urNsoOEQyjyEC93bNOcS7+IK2b8zPA9LWUySdZU
BuCuNm0IurFxn+gJNU9k3BXSyx4//87+IlJbwwIcDwYIVv8PHmZqPBCwhsKK2bJaq5zkDnsNCzG0
AN4aXK8GtY2a6Skj+7HzEd2U3jeWp98+/zPW5/ObdxPrPsfiEkbeaJnoi9+ePiJjTU2MZb6PUHoY
nQ8w1M+P3uJ9cZw/wtz3B+J1hHCFQgtu5fp+/s/7yF5ifAYdk04OeR07rbfHmv3k1cY3zRmfIPyS
amYAMCOpd9N44B4gR5gBvopNPpIGkw956LKUF9ZqnHIoIdoWVDsRh7oYHjUWaVhoELEojCE2KpA6
Awdh+NqtXaeBYgWyUSQBbh2jvm//7HIwTFmc4alD+t8Uw6E1yOhqZ//2fz+/rD5WUxLOJPO9Yqcs
hFr4BsnhtAdUQ5P/DU3NaV5VNJ8f6C/qeMxP3P88AVYr6vvEAx4yvZ9Bt9/Hzdw/1BNOVFLW/O7G
iY9CKWJ9LPL9F5w7acvefIpp5D//Ez6UWFxLlAC6bqAfW4d3b79ibXBUapjYYX3IfEy6rpAU/Gow
uTdLtNViNEVe5qNrw0by+YE/RmasR+aaMinmqebfv3zLNupIcc4zgMw262KkPi0vxK3jarCnc7wu
WX4lWfoGVaTvDYsBv8lflJUP/hg9J53/YmgI12OSsV0Rf+Wx/FiOEEm1+pdwjRFg874SE6gMZj1N
o5C4X3s3093bYCwvncTBlyId26i6edBLgho+Pyt/rq03txxJJTbvJ8ptDCUUn+++j5w8tjrto5DK
Ig1ttbxETe/tK7UG0RmSeTApxgwh5XDNXfXQ+G1zg1EVDZJ/idypPXT4cPa+0h60aIkPlOm7UZ+b
vcCEsLFnG4ysMrLDbEUPWtXl13BD4isQGU7W/GNoM929ggSpmMyike03eqG4zxHE01oFmTWiSuEl
ReCf9dX18LEgWK9APPfrSoUr411BMKlIWbhS/BAq1FGv5FOqW3PQeyCitOz30lcq+PxUr7/w3ZkG
PuWy5cRJC0Pz3QEpfRWwXNsLkwT04LzGlKWe/KKi//CoZmcl8H/wALVs3nfvDhJLI03H1c6Fy+rB
RE1ldUQszbna/c8fBsU5ijWfESz+hXe3MYvxlnTMwgsjsvnJzWe1OTTqiw/zxyvy9pSxy8GVh50E
rav73sgRCUVTXjKqBexkhSRAQMgbxPWcs+IeBe4NP0enJ/Q42/0pYPz8Xjed7FK14GQSD90/mzVM
tgN4BMvAiLAyCkji/Qd+ywRWZZbf/QluiJOysU8R4B30PjnozDVPpU/quwNpS5/rG5n741c3nljr
v3cfzhKGTjdAC7YKwN/eeVlfAf3QAUFnGcHcWZs8uKT97SSpj9cy/+mXnXPkcvo5d8NJ07zkJmvK
l6iYD7MAlj2YLtqIuAhLIS/cssUhTtgfqQkPI9t0Arw9g7BeuAtzLdKtV+kvzI4sMt52ekNK3ZRD
M9ZdJDpt4S1BP7H/MRrdupd+5OyGoXiYutkF/oEd0Im5YV2R32eZwxgL7TN4ppHKozK8wFtqIo4L
5DA6eMoj8n7GqVEeH8nvYVRRDb8H0uZOaTbDG0goh4fYr38OWBh3aG9q2q1x2ecWYauCHqyCrKVk
9r2vC4qxxXlV5AqWehGHk0FmY9vUR/J+66AqLblvizaYoGjOiT2f0pTHUKHZT60DW8r078fMqiFW
5dexq8WHJm5V4IjF3gobW5bIm6BdoDaVtWi2zWBEp7Tr/iG5noVl9Ti2xlkjcG3nxBNXzILEI5VS
PJSpVxKfAPlG17R7EtGuBNNjPNf93pZQrGy//eV5bbI31FyvReZM5HAy3Io2fZ7K7mmB5Hpe0jIJ
fNlZcIKMDFBdFcOPKLKgaIV2ZhZjb6wCuPRsGkyF6uh5mPTXWBu1s5eQubLuYI6p/SOTUl6QCTwp
h8BadGvawYbO7o9efFG5JOhYL5JDmgp/y1Mbtom9un87tSd4OL7WRfITGLXOO5fwyynq4l0mlyzI
xhLLeALevJcvqB2jTe4Q/krswGO5Dt+zSiHiKV3G2Kg6bsa2ulZMReykitgTLlRa7nCOoyzsvcqh
EYQYXGdG/CLFOWF6bhCpdOc25S+35JGvNdNwccxRXeXKYkXKLOJoup1GcOkQse4msW+Ja+OQQ476
hr3xNlKKKNzeXbFljKbTmpxb1HBof3szEKK2bqcqirdYgbpHACovFte/5c/l/cK2k4+6hyYtTnat
TTvEEN9Umrc7hgQBaTzDgT/dDhRirr2I7GzlP3t7GnOSqOPmttXL4WRgVBhEfCOamtU2eIndKCIm
F8RCc7E/yLodtp7nhVjc6uvSXT35P1iaJj+g60jYBPWRQYsGkFpUh0V0ZYD49IY4z/JHLL2gjplP
g/7CKVRqyZ2lGEUbhOfrTXaIiJUPNJs4Vsj1xXlghUM09HeQe5Wnzi3l73eYHQFSFGvnS8nVCkmt
6MihW1xnb+TjvO2lOW+1pULLY/00JOPaMXKsw1hIyK9atuBnFV4o4vgZQ7F+UnoSTjoBlIi4dLYR
Xo3XF4hbk1msjLWiDgd/hnLSNvE+6wYbSHvnbrkLrH05pohmXO4CUQ18ojVncmJQ0Df8pmzJyscm
X64HT84HqIMjjINsM3ZRcdWggyZP33QOY+N52wwVEFO+YaEcgShr4Fjb2mps2Wesi2ZcGEGWL0D6
KmKPYRgCdzxMZTrfdpXJKWikCtp4PLaGVVz5NbGcfm65u6zBkoYpzEaAp/92J18LSKPFnujzNJJL
ah/6Yn6EmnFXFwjnE6SUG9+LQt9qQHQUGqjDTusOuDitndnq38rGg/DKc2vu0cbXc/9kdZFxpBSY
t9xNW3JlCYM3iax0Cn+4Ve0lM++WdKh/ovcAPcQwR8/tJOSZQ6K5wSPDdWALz2OVX1vspNfLzybe
bc1vh3iSgcaaUOVe1X6yb5IkO8qKB3JEBoBBHitN043WA5Ul9Ny61u32qrWPfoWUO5pZyPUC0fs8
A4irreonuwVX756tQV+TqxEFeG5fPojkXxCe86YTtnuiBiClqCfsfZrqF08fD6YU+rbxBDkyFVc1
KqEv2sC/jMmo0deZnEc5TIDXWrr9pw2c6LBgt7PXdyar2c7z3K257M9+BuN+kOljodLlZHggnZMI
uXAFknKjmdp8T1UUzCNJ0FHBzqqaDSL1vaBP7ZOu1T97BJWEmD5WOlG4wll55Bn9FtX4fMANxlRr
2nH6gRVOE2fK4Mk/MdK6IissMJAtnpfWGDaDMfa7oWXrXyhvPplGPO+1MUL4knv9QVQxAAfEVB2Y
M7Jfr7FQkZCSV/bRasEEtjFLQlDb7gJtOBmdlPRrRtnKiwXK3/SbHJ3nHn1uYKm+O0iykrkkfT2g
iVVh6k4vk9bJKyR6MVX6YzsyFmwjsTobenUeR/Bln9d5xoeC0iOv0HBxk+AeZc/0bi6dJ1re2ToG
xk6XD0VCDEGUS2K5xKPhpXe1Oe/XhBLgPaznIL44+rCDh7kZp1luZo+pJlfcF+3yh0KaP+n/s4ao
CwnieXt5oHpWid6Abur78UVpxlXJXOTzj/2hOXh3iHezO7AkpLC3Y4qfcu8JA49T9xo7q4uV1B77
i850LfTeFILvDvauZkdmPqeiQpuXxw1LaEA9VEQIvkgQ0n5//rn+dig2aGw4+Aepf+8ONaFtTpzG
hw3vLhfCmk4MKb8bM4Gvevvw+aH+/K73H2uNQnGJDGKm77y7i+cOC2EE2nKfT3EQO6Twuum/ndPZ
YVzX+W2MQJiKEUQA85Ydj09IGMMV88i+K7EAaPIwlFN21fT+v4P1SwzUoQl6PVzkXFRtTnGCp2TT
X/ct6+PBxkOomp+My6Dy2lypenTtEQ7PvJM0+LFX29RuL6mVXdszfIiyaQQx8yTb9suEVoG2glkS
xSg4ucBPjGZjZUm6JV1pCL44LesN8+60MOihO6P1QIj+fpgm4UPkTo+VwC/1IDMNyi5rmwhx0Bje
bSLBxKXTEoIxLP/GVUUEijWtt5Zb7ziPAOo19aIGFHS1J844jO+tcmJmVK6Sc5nuJwGIANYuku9O
nDSykAEShJkh2psKdouWe8uODcVTJvqXTGYPE6x1nA6YtyyTdJ51yjjXxUMnqFJwbYuBCUk2whhh
ZfnFZf+3YZSDm9Bgk7tuGf139/Eav5nUccnFqBCM1/3AzLmRP5GfACiUTbJTg8ZowK5vshnMQW33
A6ah4cuMir9NhtZ4K1pDl+Ew6963D5SWxQs5qGWyJ2wwGCzsxyD6QCMv6/uSne0Sc8VECTClIfk1
69kI5IRLVk7GpeUqBo/l3CfjbQnc7yRcgrgE+SlZ4z8OkTuesaISFmnH48GvxV53+/bG0DEX8wNr
Vto8B4uNy2HlYuoZBq/euRJdr/Zlew1qedz2wxI0bLGwVSG8qNuejk4iGQFssyP7KYwnqz/2GuoK
NGoESPlXyh27PXAXKZ8cZhxh5fEBzNyYd4xXEGBo49nKvVU+UMZnOhXFetGaaOwo3WaAdXEbJQH7
iKcKDjPi+BSmU25vS+in3CoIpjwd1R9SmoFPvO0JZUQpJp/zcvkVW+XJgoezHUE1opCJvS0m3192
hJ+oN0y8gyPrxmh8AfxIETLq7WYucfAuSsczU4rnzoJeq410h8/KYEfI5CoNJiDIWJ+HUPbFsUjV
QzxRlNXZWCE9ivh/krDmxWCEv9ZqUthAROK7ZPpHt1BTqGrWQ0dfUubGKoikejX9+M4rkzsRT099
Ln67PzEZ/syXcVfO8MqZOJxJy+kNWLWVaV+JvGhAhuQTJSjEZVm4P+2UFNESWzx+HkTJpuYbaGhA
qNY5Vb8X81CZS/OEiqQNoCjCE9OYas9lvI3TPKfWJJSkxncloW7Y8T+9q2PBPHk2lFqz8k82l8om
9VGqV6r+5c/Wjz8a5NSeXtPFoVomQUXq2ZF7hl24I0+kKL5qaQeNxLsnZ5fMjf4w9Uyr+0V7JcAn
3Uur9IPf+bR0u47zuTHWOXueydNsQgvv8+4hjbJ0Z+T9hSw3yCv1SAtpZz8w34dklUXbgiohrHGw
oQqHdWlNBTFdyI/6gQlq4shkW7m23FirUpvUnYjpAwlkedB4aLAgQ+0X5rxbrisTdwUGjE4jg6Mo
nto1zzx2QH3kCKo0z+w2oz2mwVLo3/u82ntJt6KT2mXnuPxrXPEnNrcW4WI4asrWvzizMW5cgo6g
zZyFLfBKiA5sQ+bh4pmmfwUdauBTa3G9iwsMLNo4XPWNlz3MffuQy/4lR6t+nNzy3rG16aRaIcOs
0a6m4k4NTfKKpOpakBawGT03ux9rIvxnuzt3Xc2li0UnUNBXL+App+2EWBNZOrzXyYbK0ZW6vW9t
Bu3QRNFqWMFU+/N+ngT68igvw3Z5Mtz0Vykxb3V3bAd+tTm+o9hTQACWCe7tPiFO9zBm3StnPA0k
jQeyMyn2Rq2+MUfFI09i72YZYFPOjmwhIApsJ0B9G64thNtELuvO4B6YIQDdadGYaKQc4OcBQgDw
uHIiY1uOJ7aG4thM9yIycEgYj5oDV1Fiq7NSXBaMFbeJEWFqsdb8o9h8YIHjHZjRUvpqEnmVRbfQ
JzwP5n2bAFDPovYVTeSdjhX8krrLlU7/dRhAMFtNf3FlGtR5NYS9BP+rNKl2rq85G3S+qLjWjQvC
UN5P5bYxieQy4oHX84JDyFRsdyaPwObG+4llklQmnQVq38CrcEGDQGnKt8TCXHuDe9aLFAg7lJkN
nmZ6whraLNC2w4Cexsxfnda91bz+1HdPheefqFWHYMlNc9vq7EQ1nws1yld9HfVDTSCdgZRHZpgt
DQtYjeMMt2n7oIF7Ozj0oE6ZOwFx72Zgj3X2VHV1uxPYQnz92RiqbpPz9NiRR7RLs+w1J/J1AwU5
KJBZ044HPQIIzuldnM2074U6xV63HEz/p7CSQ09O/blF7ryN4P7aa4yoOTOOKDJ1gzjp3rLGp5aR
Ivk1fBV6VR8MQCoUCf2hzfldRqadVUmqvi9vGcN7u1Rp5J/VLb7OWeynSW4zFG40IqhbBG7+1HB4
0ZxtZhU7lGDx0dLz743R7PI+CtTMRt8c8qM16u5mGNGDmQoAGuwbrDnNYyaTe99HtoiJZhslmkLk
tq6PdWYSvTpm7AWOrXM06LzH6NVPrUtV978Lc+qx5rHXtCf/1quSrVCr6dwtyHuQvrfP+iQsnbwN
RhtyNVWrhtuV2MSGDloRYV6T2TjY54hhFNwVmmuRFce51wiamhATE+vYzHUDimbHYgrv9AgTsI+u
B7PD4V1gcm4z4MR45ejUsaIAz3zwSWBbM4FgH8cgMAabMBQKaHNXxPOpLevsOlnxr8WQOiGUAcfX
cCwv6s5KaiOEZJKH6CV+qFj9BJjR8XrlTb80vKBStYRDC+0k7/Qdpw1aWn8rDP/QmZHaro8kZtQ5
JsdXtinPcRzfuYxWT13xSyXOc41tBdinc92V5lWb6fz9XjruUNtuveUaPTV0sawJO8WLPxWo9BxX
fLPMDkxvZauz9AVCyQKUpd48yLxftp50OBYvAi7mahPDANw5WvuiCB92dXXnuubVVOVVqBvpKe9c
fYdhdyHXKr4jh3WnEpyKOq4kRL08DEFfuYAsXFZXPbNWje52x9zEv9U1+0c9ChLd8yRsuhY7mSYY
Sho3i8iroHBnLr6svXIVQ7zUzYmp7cERFyMNe6c3T1GNv1iU/u1stOFMBsCmcmosoYQQxNqtBvx3
M7cpeW0pxUfj2t86D0eWIAVxpy14Iu1TlCXqICwZeHkPQIkJb+kKyeiEREDRUz2ApKjZJjNcX464
wqnFsZB4WQwapkg7zK6IAMGAX5xUf7YAVm4Tzcw3LvhujHXdQ2zFhxFx0WbKhmYHnpafZlC6bS3m
P1F9GUo3C+H8ZhumvgtS074IG3QRWzdhk8GDxAj7KjH3ZPPJtNwAwLrYOOlhbULEm/Pxt510ydaX
+r9ZTSlHavIOAIbNu2x57UqUiBbXHbchTnc9vhLatRLFQz+xrxQekyQde2bfFgXaxB5L3ZgsO6OK
252umzey4z2hUQRuDWu81d26YxDF/RxVZGZARz1rPF2DPnPOEd5xHoX4GgkaHS4lvOktYc3XVD1A
36oGEBSkER1idjCUS09uIFYbdFaIXOCDNk0TgtYcQm9Wyc7ynkSCmkjDubOvvei2BDIVejKF0ZHE
lAPOwuC2gCJl2IrnDe0deqST1uoh0NgpRLmwB23fbCBa/vSa1XKOeihAC1kwWA0iN9pM0r21MYbG
MH+Dlp4J465dbk27scOiQbledtGB3M70IbO6ewM2CkEE+SujOCpPL0MybyYsfaOYZ0ZhI9aEfDJN
amclprZtYheibILnsOuZE5EhyTAGOFqvBbyUlpaIRJ86G3Onne8mT4PDp6NFTleUPJLN+RAX1Xgu
DDqs3DS2ORDOdOqqAyMu44uGy/ywcaLvZ3LCBhK3DPFo66znP3M1fmNVU3JHoZlnr5Exw7xd2wZl
+1s0yIGBmgTUk1EHnJQjrbkJK7NdOPs9L8L1ddLkEGz9OaMxNofDzGaJ6Q9kTJV290mFDKN4ZvvZ
7zQuti/65r80aXTMhGQgDCHu6sM4IZVunhQMDUKK+Je+rZ/X7WZt+/mmwQNxZGIDoPufKnfFzkL3
TZEx2nAvJINLv5h2btoHXkEaKims5zzxvzKxfhhKMR+DJcF0n7UHOoN3k5VonrgV1jrb/z/OzmM5
biXruk+ECLiEmRZQKEuyaERSmiAoB+9NAnj6b0E9uSoqyPj/we3boY4WqgpA5slz9l67Me5ki9Zk
MpTukzv4DzHyCk1id8LkRgfneoa8+qYHu44556+e1WQVBfS8eMjG6ic002+Rhk9fH1wMX0XrHpWZ
UJ1w6mlwkzHkFg1yQhgid7qKKHwClboly+SbM0qxd9M+53Ana+Acg0rtnZf3ZKgD33fxQ8S17VPO
YD8VecpEwG2ZD0kmfVIzWPicvH90R/cMeDV5FnId3OV0PqnIo1B90918uLXj6hNW2HvJBMwdOH4q
Bwbmp9e9rMXO9TJzOtqAtRtvMmwNnMXyjaVmPf8F70gfvXba+Bkf5R+XxYtpweDksvDDrtpaeD5s
rCpzvFtQyeNRGbAG9JaDw6yOd/HItK2pojsjsa1Pbv771xcPtEm0DFC9VauhX7ViJztdpj5kuMh6
QhhIi4KNGKTpbIwzUjUzPZGfbm/rGIlT4fwIuzVMiUSsyMinjTuUmDichKZ9OOMA4NG05mXcup1D
5rJxXxiACxDfi0MLYZQX+DPdz/v3g6Ac9guagahv3inZGv4XaQhG+cPoskbzuG14xz/7jf51FZxr
643B7iTsq5aSM0WKGEVho2aJXtsixSptfarVeSdhYraItpxnjntgvuOjQQABoJJWfBXVABjr8hao
sUOAiHYXZX3iSTfi7U9vc0U+f9w8fNeW5sqrPoxT2cpOe6djnOCFhzkdGrNqzmgqJ/IRTZN6InJ3
vapu64X+/MeXfNcxXi+J5xjBFPYx/bpJBxgmnofetgLJ2FGa887GL+nZ0sw2IdGMH18Mp911d5TL
kf2xGp3XZJ5rvFmVCL0vQsMKcksn6ZAyYSPj/n5uMmffpaN1C15Brk/QYi931NfjTsOKuXXq6EVF
muWBwP/BwATKizW7gBiIkSdCVt/EKmgPMFComqw0a85iqb9rNUpnqer1OesNQc+iLPdyrl963bzJ
KRguma5Wx5DgpLDWNnXTwN4BcYQ4YnRvHYoycuhHfz+u+UWSB9xX9SLbKGWP2hc6gye18icO+ywI
TWX0HTtJiLsdOZSFekuw7URpZRqBkbFU6bhYN3pv3pcDuofKodBaE+90pXkcMSYiGRhUH87kwPFr
OJCGp904EyNAcpIZetryYqz/UYXodMtaZwKDkduuhtwHDsCJnBBgXfLBEwXGkoLvpM6juzmLsp2C
iNNOi/bJrts3VINotvSYmXjX6bi1WOVU82dEyvUjphba7qOr7NN92el3nVada10MuzzuSNBE/HAz
jy6S/ZmDNT/e3TTVLDYEJG5AmNunP2vkmJoj8A3NZuzIKi0XI9zG1dBynEdSay9jRSDeGGRRavlm
W5ydSeu91AYK0VX1GaqMtSlBm3l9zWSmltY+lIS9OvG9PtDowKNnegvNBSJI5UU3Br/J6hOd09n/
s2JWXfJV0ZlL1Z0kLzqdaUkKVoimPquTfVG62WQAqqbHJMIsz0EC0+1cKFv6q6RUwbvZjrn6pIro
dUbFtmXUcAej6Udl/Ma0NZ21rLG8pUBSDC82agwGCSbNqSSySX/QyyAlSIploSH/MNOeREnjnXfW
2LtduiPU1972ZcbRBRTCTpTWLl6sbA885my1yOMVFPlezNDLM2zCsxzzZlpaa9+G5WUYzPmmyXk8
OuYdHAO33cBIBAoarc/M1QI5GkoQJzmhnSHRsZFgPDfCgqauew0jrTpwAHlq00o7hAX3p9F3hDI3
m44zy2kevgw2UXlZVhPsayf4HEPneYY7fkrmMvT1hGZQ23CeKZopfixnaez0pPyuxtlF66bwKXvi
TNBJzwql2C0NTSSHWllvunTj4Es5NQrdAScu7xOAuF5elsUFvgDcBYUU10O5LJOX4J317Sg2fbVM
dqRwi0OVF8WNkO05cYH+JFAcjpjpJfR24yhi4xd/Et4oGul7cLprBHFw8XOXCFPgkpUw6aWPFAZF
XQ03vbH4uTF+SSZ6W2Pp/BoG3X6ANbZTBvU0NZPcx+WTpiv1qaAv9udFcnrwcmSXaWh03D6ojEXZ
ValBT22oIw/23NMgFmvfVwrkFIx7vpGQBxt1dJ9y6iwkJ4hoMpMhQTHSmczjU8aFbk2z2cfMH/hr
OKnMulJtp5XJUhXqfcXE2LdFlt8kRXdEF6Y+K5b9zV4Ig6oAAvjGFBHG2YKUcotY+xJbu3o9/JZY
MkkZwkddrRmvoKA4i5GKsu2b3tg2fXSp1dHaSj16yGfEEo5CdgS/2GuSTAzTi7gO6K76DvHl/pIr
54zietdkW7sgcSReQKOUQjskHQVvmETajkT2vT4QL9lqQK2U3EvU/AEJ0XZOw/JUErS5id0Qfadc
+u2cgN8yzEOYaqYfFWoVaLnL+5FMiYcTCNxRinwvgp2TaQOQHPQIM20BaA2JujUy/KctIcPVOpEA
4I6zAiVvZem7WirJVh+XV7xijcfRgEJnpPgdCCUVpYzpIaz5pzNrto7LpaXXUasA7SYOrHLOA93s
qXd18l5H3Ra+TGbzNUH8pAFBo7+I8cVddKDrLtGsiXhS0WN6k9k91h1/GpE2Vjqm4nGqLOjAHNom
Ia2a94u8AfTNfYp0wpx4ghKhHIxJM++IrdmBBQOVmE2XGXB8ZzXjKWTh4/t46FjMS9NU8f1cZbci
e9VSXT8sU7GrJlGgRnGRpFQjKBXSYxjVDIEaaDN4C8YvnN7q+WdYA4LCypH6+YSA7ZG87uqZZmuz
dR1GGIR1VnH4WJmt8iasTWfWGHRpJ/td3SJREsmzqjH3DoloiqSJ4rCzt2hr/TxRx20M6YU/Nrj/
InpETYPIKG86Xx2anwvAnW3DdGubNul5lDw3CN1g8SvzGzuT+pyHs5dnNQnyCqGccjZt+qcTFijE
m5tkweKUty3XSJqzoVGzxtynwFm0L1befe0yRkbtZdaXxjdLBd9t0+9ED34ia8fi3C3xeazFPZYg
Zzcyf0CPUOL+hvhTNNH3QlfLQJ9k5DtWU3jx8K0yDRKZAdFtFqJcWeNfnWIEVs83yrQGlRJP5Z/K
eS7YiGonczbzmNLhA6+mmf1PvRFACQseacueyCWKgixzA50giYB+brMJyUBtFKYbKQ6SG9Mu3ZPE
3s3QD+3HzA84k0K1TWsq8i6kv7Hk2oMiyeEKszL3nVAVfliVOeowlI9PFht5MMcUSDlWRsQuW7Cc
Yl8rzuKlufpoZvmjuRBtlWgpkRBA+MkTXib2dxbcquBMsPzOf0mc57eNbb3OVvZ9Zojxg23l2S2r
4gt5OBtmsWT2pu5LmlTazlqob9yixewza8V9y3OMxUDlAa/ZNhC1+9bQtodyDuEazD+qla1Vld0r
faHwnqbscAu8khQIJ4gYWN/PsXVE3276Y5W32xxNBycRhmIDI3CHlXHnuIsgGdawmLsxcHLjYrgg
cex9WxkSFjVlPMdNe86iufDBgPs5KNydNRo07MAeoDQb+jtmiu4pnZjaKaI7xIk2IENrSMzBJzeI
Q9dOM14e61GaACFjbLsX2d67/XctX8KjZtu3QxzdpUVtvd1PuNK+lcmlrREbutYiTuqc/hyF+9rQ
Yao0OTKTq9EFDvsWUuqZYdiBGWKCV495LO9DRuZmKDeo6LD3G5ayg3N0sVQpzn1Uvzj4l/Gn+Dyz
PeNmAminkd+7k5lx6prh3KFs8uhHVwHgwoc0RBpRWZcyHM+6RaJFVIr0GwDaoTW3jiR3ooAAucma
JgXXqUEvJOkeKzOM7/jIOkbucUNbSqwpLe2YXQxbnogMnaCGwQsop8x377qJsXvCYOQ0JxmddFT/
ShzjOASw7hvEXpTYoYiOdo+VY010wik4y6bes4aSyUuHepBPw2BEj0ML22FdzxnQlQHB3TdF5u7c
euB1p5xyBvsBCNiTzWuHyrbzUB1RI0zk/BrKzkUgu6N7OG5LFSJCm9r4CO0EoSuh7VE4b+iazUVy
oxjpV6OgGOVxJmQNqaGOyeusIs5EhezbDTtfv0j2EsuhL8h6oclcR2oL2bBzsnPO47VJu57kYUt7
zphTnyxRsmi7K7WxtK1tnpavTIdo20YuOC7iK/x0MsjbCMP9lHT1baeP7T7rqu9mkT+x3T8uZUlI
dcYm1GYsX4x7vsxdvY9gcoHmLVlGM+ORfxNv35mY2QdtkycmdDidONS0kdIbDOPYzS9ryZ2WVHmV
DJ/CZei29sQwpo/NX1XtPpuy3kmNdIcYn9ulGOjeZ7Qra50U6ojXNffqJi93WlGcer27wQHzvbR5
1nqjyb2cZpJvGkOC0LlIkIp3o/9n0Yzxr5dm9bWQ8a9pEbaXxuMcZBqp9oZk7KwLyjLjyc27Uz7w
qOYSPZykRqXmOHGAPZB2Mx5o0+VOt9WK7mDXLqLUgd5JtLyIFL0KEztE5kP0qlWPsouIbMhpvxoG
sT0GPvNgiZB+K6nGyLjEDgXDn2oLfVDbaz1cDwZgeXwL6qHm1ZoRxa7WYVNU9pEE9KdsEM2uWqz6
HMl5xRJ+tcouvrWQ9hzHweAYVFHaiq75HVkW2eWD2PY0HzdTnVmU5b/WceJu7iRXGSKVE0k/EiI/
Kps/9zmRPWk6qBiytaSLCv7fw3DsQsaxZYsWtR17KJDdxQjhu46N/ESi9l4+g7ZKYCPG1OiYKs2V
v7u51phygovFSj9KHt3ceLVaUQZm2m2dUDJWdaNX9OSuD7mviJ2SmWL9yXGdtuC747pQSUhebS0O
rr3rHlxX6FGFnUkNOF5T1JgxaYMLE0MpDLklWGnc9zrS89Ek9VVbzXNyFs1ryOPVqFu1dwlezHPw
d3FhMDbTnws9N/zQiKN9OoAgbeNv8M5viOhI7tt8vo9r0fr0rONgSG+btnIe1JCg4BAOvqKlxj0B
Tr80OwrMhhiljRUlGyzNm9aR+u+5Kf0oL9JnqyCXuxwQdOiGfEjqpDqgBY121PQHtc+HB9EpP3LD
7aCHdK91GGYPhj58LaNzOrbjC8QZg/PRsmyR4hiBqeZZ0Ojl4rtalO9BnbtfGHpl/lMUNxYexpwt
auo9ty7VzdJnJmd+cdM68XjKpGDY6NT7rstdX6ayQw0RTR7eCVQiE7KBSIQAfENYqszeznHX2Le6
swoRyTS0KwAzKFZrf5RyPlXmBmyTcs7LdMFx+4R2tzmRDc8pFSexdDN+eiv9bXQ8/4ky3+r0Tn29
owroa+s576oXCGK3HWfl+2yZD4ub3qvm0l2GMj64RszS4QyPeqzPQS85z+hKf6uJpDjg/InoG2Zp
kNthFHQTWqexLpZd146mL9jbKQ6ASlq0SCxwS5ggt+ViBwrsw+eimG5lCK6nGEufWN5pOyN35lGO
g7BWXgeOCN7EvGK3mNaTm5pUeG33leQi44Dh9ivJB/Box9ncyooutF5K0JpqjTQq2RtmHu6EOfSe
aNDQpgPNaQ6Q5qSiuI2t+d7SC+XAZG2bf0l4U5/EbGue/r1qo+RlYuR6FyvTjwHMBd0qehALKXXM
eCsvFvoLSdv5WSMvKmAk2pysVX4icOf7LRvDnkWlPC2QgA6wVuP/ramJLjgyRfJ+Xqy7UvAOWCHL
qWQStJhdx+kAnZ2rKGKHGopkKZ4no0c7r3RjeSume03etOUod6NjFTBhVgBQVJSe5TAYrSsjOpez
fiYQVLtrHA0HzKA8a+1UH5np655doiT/uFGnrf6uv1SMpNYQZ0rzBCsburmrUVJkEiECgngJUkcN
AT6lELCrN2EsoGbh7Ks2XnZJWtmi3aUV57SPL/++KclyRyiyzh6Dbua6B++olD5JDiCsUnE/yKL/
mam28HpZlV4dzk8fX+29knVNcgIVZtB/ZzG77oHWapd2Vq7jQFMm1iljdIKaEojJ6G2rVEg6JIKA
1niwYFmetDl8gYejeNAWp80k6nq7tGq8zSSDaUwk6abWkFRUHe0fRQUqFY0qWktzYhDHRtrPyZ0h
MnnMHW23TPG4tUzMKPRB6Ngz1g6mJDplzkxh4y73JiWEVXOozN0a/PU0oEMcDvnSsj0rjaCRYL0R
U1YjneAB4/dJeMrk149/n/9xQv5+GhBOugylsALibrzmpuTMmCJM/6jsplA9OQA1yipBYkDW3O3o
awkpQ8DAXS8xlDesCAg4sLJ6pETUoIMVCwja4MvZmbwCoe7ql7hril9hlBC+XqAEHIYEHHRbBJhj
/aIOH/qMmbU56z9x9P4m6xXLBN03BLCLdubI+dRq/fRkirgNHGR+/iDEjT4J82tHwIxX1iN/faof
5xoZSomCZhUZfuuqdHiBepTA5Y1dUR1CbCV+p9intlmeIwRJ8M4YmiNJBxZXKOF5xjXjSxOsG9Aa
xsx23bzoMtI24O9z8rf0aT+Zjjy25tsCBB7Kdaa9mgKrQKsNw000dhblcqnturG6yMnNbiEu0/No
muSIgwPEWVWhh2FxGUZtOIi+eJjrqPXrzIx2Ocgz6JpNuxtN7A+ixQhjhysLqCfNQTrNZal6zdPG
7pvIx/q+KItH05qGWyba4aYBJbBzaN0tdkwHVz+Jhs1S5jbpdsmCi6qgWOXMddZ1ZvAaSEp2Kw+h
26tWmPLgIsDZGpOzQx/gJ4qIAj222qOZiFNCG35HAAD3csiOzADFJa21o2IARRtxCaV2WB4NRKXY
jQRteWe62ASEInfW3cM8hCGn41D3e2DVsKAx/1WGqfgUeJDRuXGpk3UHK7adbeaXyNz2NN4ViFjV
W5i6ziYvVXnscx4DaC6EOuTAqWiIn2KlD48zDHgOhc0jj/L8zDmHg35h/ChhkZ/MMaFjbKhHsWQX
xGF3UV87e3aqYiOFNmxdXQmcMZ89q6psD0O2P1uielrAo1BGV32fnm1neIUni7q1FL1fzSNQYqMX
+6npHWJ7UYYO4ra0EhQY4pQhiguaRCVoYIJzS8w68ttS3FRK9hjllYEUYdTIKI0eJS1YsVTuRrfi
e1nNmIoK42ey5unZlQaF8jQTOw0zn06iwoCkgHC5++QFf6dZJ8gVcuHqU1AxFV+Pnc0uipO+jmAp
1PO5G/sa0X5Znhitx2ZyRzbVNp4r7HV59KxmkLftMCw+mfYyxHu35TD1dIBD/AGqEFHxd72bitQy
wgKCC/ouhWhFPfITd9oNa0qSo5cIrAoTZV1bwcTa0E1Y6N7zTJUGlEGTqkQrqR+bnQQBW4nf9AzE
viCigrDW6QaznD4hK8XJmKE8R7c0ZegXO3QczgRwrgQMnTtiYylEtE1oaEk5qJptpdrTrUGDuxqS
MxqtyNMt+mkh53GvaS9RYt2lkaYeRtqpbSZR9zsEiaQN2EDVvK9cQTcyf8CwOqO5GW0M784dtlvz
YCrGzbjYDIaiBgGQeJpsgGpt9cDqTwdb0tEp+9+IoJejwei/iMhAQwr5AKg+3i/E0Wz0Vv6iIRrM
TUwjgdCdeRGoIIauRTwMPoO4r9TTtOYxHPV7Nyr1c246L0QxtYgRh/nAqO9MrXsXw3YKpii+V1dJ
sg0yM8a270OHaNGIildnkvQoSvBnlj7S6Sc9BO+E/ig1Rd3GkYrcUqLQHLEbqE18JJ+tCGLl0zHl
+7khpQDaFrAOlCXvpC2dPnSd2cVTMAkKgWlK6brA9vn4PXjPkYF9Av19HVgx+LWu6w4F1zX93nwK
rFqezTb8AX+cI5feEXDUaN2j3twWS/moRaGgaZfeLVYf7bTcMILMhIUY1jICtCQ3mCO9cQzjG23x
6r6cnsJWaB6zA8TiYfj28ad+PzTmQ2Oix/Ctof358179R/VjTmEj+1aRQQu0bMJJvkkIiAfNhDqX
Zjlu8eIzR9P7CTloLVMA6luPqLZ5pVSIx4y4o3SSgYJKFmXiN7NICJwdrMckD9Ty1UkJIKbH+BnT
Qbevvyx+euKXVo4FIg1kAFdcAouBmWpIEjYmpkyMQeltK4xfCqcK2jU3ZMFwNOgQJseRUxlSh7dm
6JZDY7mvtOYYDIwT+dAiljcpndFgNsBeRhZQrnrJn7tlWrGlqvwy5yAA8VhD4yShguACMzl0qdtu
py46kdYTXiCNgCin7aVo6isPhxdpHYi1hAjiHnEcK1l2IoXRJiFTm7ZmM01+TCIKQj493aCbrb7m
mOpAIx2UUpvvauDvD/MX9Ku230Uk0RGA026WMAMLx+EhEBaUsN5cBOVDLIIwtPWNojpsWoOK4hfq
y6bqJsE6bZJzFDr6U1h8R2Ca7vMocgIkoKOHNqw6KbgPCE7Sf5aD+tLMxj63U3lRotre0w2h8WIZ
Dz259me11e2zabjbhACjQGsN0jL1cttXaXRbE6OLATbelxlaJeYM8libhBGE5XIbQao9TM0S7gzz
Z60BouVkp/nZICtPTbVlP0nIxtpwYb5YPZRwc7bonJRDRWNOoaxAhhRuXCv7Yo4gC0ooHptUjPfw
rOqDqhZ7N2vnrUszS9TOxWVGTHmcbRk353+UBE02PwwUXbeqkPeTTnRi5C5bBzbWbS6nceOG5Kav
2H+aZouxsRpsunGxeLTxv+oOsFO3VgE/dtZzrw5ex1Bg2zqnAsW5Fi1bEpEnvyk6/WjHRI6wdNfj
Q6SFh4g27jbtWJZsdDAbHbasxlTpUNOXDzKQ01lX1F42gRBVdQ7L5mIxhgLNSjdzmPalVIOkSZZ9
qDku7699YB6JHq81dklbQEUSSrW3Q8szCFW6VbN5q8WKwRxiqA4sWEwdVeatNVrGjjBrwfHBG/W4
4u2YlS/FGB+gO2ZHR9oIUTEmKNGNjXkELL/FxhifuxXVGs9ueDBy+TsVoX5y0iG5cBp1aY3ScM8K
pAzLFyWFQZF1DCX0JUdH3MbPMeXYvaLfjJmVb2vKjK2SNMqL/thgjjmFKZ3xDI5spywX7AWjLy2t
IZiAVjL73WuaNwqSE/LLTTkfkD4HUlrhwXqkrw4KckrGHalAHo5C80x0RbMrGd+g7ETork0/JjB7
xznSkhsjL/3QWoH0Nm6DdCy1TVNYDZ0F2W71xOTpDms62xFOyDj8CuLhoEt3vBvcEJ1/ThyTY9N2
Ioao81qRiyBjmAVVOcZ+XHRkCTfRA+8w8x/wkN6UZzdr3V4mRnwiEuriDlZ1STJvqGhDDZCC932r
+oiyQiZTE0GHiTuQXpGyUSzU8Ew0lvuitcJtr6GfJXarxUZluXwm8wwiPrkBZmKmIj4ka7B8CB1l
xVKZu/YzQuQ7PhCnbAo/k7YnKHUXUM7fVVebL+PkSrsJ0mHYA08gkYNZYpSW6eOQxt4g2kDBAP8j
5ERqL8yvYkk9Be5kpyrbJOmUx1kV3W2mWVjGclkFoPLJfsm+W7IjpL0WhA1NqNTtCAXHsozLMURA
HBjMGthG+udmwF1FyCsgi6EFBtRbGGBeccfcmikYapgmb03Uf/t4y7zW+K1f2uXQR4SzYaF4vvrS
iZHhAxNDE5RP88BmERcTbw6gbTLYiRpLpFJ7+LBa/+PLasZ1oc2F0T7hioRQaNFYvdo4swJcT27U
DWlO46tsQS0CfilYbuZXzYFZkYfMQyar3I0EcTWd3uzyNbe1kiPz2cV5cMPwMWLnYoQB30ztStCe
RfKQRFlIadoDA44YfGclOgrZqA6mmS4wrG8uo+YjNSwWFXU+m4PRYyyJwc1LaW7LUscJIiJ3U8a5
fTI0hjmW5OSRKTbidYu4iKS343NtfEGOAsiG4AV8q78yQz+7CDGesY8e7dF6g1g33laWO52FNHd9
y/oxgHjLBwJ6I0zQgaLYttdN7kNdWMaNPRYPQ6hOezpwu47uKlsoln/emeyY1MtObRtMK0z6D12I
MZGdJGOJk1tliokRCt3vqQpbE6hZ6jOsAy1l0oZ1qcxLA3V4ohcXvQ1fRqt6mAUp6nWjQ7eEA9Zy
Ax7MsdIZ/uscWA2KCJ7Lcwi/mQnIsSTTMLH77jAIZQiqOq6YDBwrUpPs2t64Sws4HdJCGgMIhGc4
MdPczagmPGHWDPCmWu4wMoMUmIcXpheWF7o97TJT3hkFVkyXNjQmpUEw/HB+zwzKIHbjpVGqGZxn
fT9lfD3sQe0NSgbMW2qss9XdrDE+hwzIoz8q5hdyfFXSAqk5Jeb8sHQOnz2pV4cxnlDQTAyTQFmp
SDqv6qyGJOF0gAER5Gk1g/hqUSObpuNHqgKbJoNlU6eaZ+FkE43OPes9GcXLMY1SMPDq/uNPI66P
hn8+zarJFBQPNhizvxepuBGta4qxCWipN5sxIQZn0X+5ofbTTpOjUuLDshoc4katxayRVoTZ2rmL
RndA6tK9jeudBazTKq9Z2P7ICI3oa4mTKRYPuI+2Ud7Gu2gOL2VRvwCUZ2avKYxc2AHytPnlxMtr
H+voauzqlPXk89gGi5ltkprSZq9qUr1lcWl46ovVxCaxEaQ7ql3yKkB9A3VCBthAvCkGorj7Q6H3
P1XH/Bl36ZOzxJ1Hwtkx03hrP/7Nrluo1z/ZWsL/51RQjGFP558lblo9E4xaO4jaWXRBZvJZe/C6
V/znUo5lqwL9KI/NVa+YMBaOZ2XZBHFk/8BQ5/VwJBnHgTIfLQfiO+xzzHjKdhhxJEosax9/1evT
yHp9rAMErROJapL78PdX7fDRuksSNQGiAo4dVOxrYfNWKMY9EiqeF6Z8fRg9WUSkfHzl9Zv9ty/K
lZHHIHY2bCTDPJ1/X5kw8Ia9q60CYBKc/jr1AF0ISRoUq48vpP3jO5pI4VXD5ajncNT7+0oghFpi
kpoqKIrmrmnnL3qVfq0EPgg1sQAiGb3X1M2wQ1ysbJim9ev5KFwqNP/uLUcUv5mJCsqxRp7KTlxs
Zo7rcjt7H39O/R+/iFAd4j44jjrota7e1BoDA88dQR+W3V10IttMhFG+m7Z7p1zrIFNtzyAqNhoC
LrpOpG/mTARFQTVM0vPXSXHmAzFRW5WjF1/lOzOoBalOJvF0QPIz9Ps2QnrbpdF0AJ1omtono4d3
vzQqaJV/ABcgh3cc5+ppbsu8jnqXSAK4iNq2t/KfUbmu/ZV1nKKk8MGI0iWMC/OywOK9OGkM2X3N
oY13ungrMkwDUdFYe92O9TvG5xo4RYb30/jpM3F9Fl4/6ZqPi4YL24x2DbwkVLZRYRuP0PPoa3ai
2qizMAMNNI23OpsyeZmyFjTW8ELz8EBFbe0gFiDH5GDK/IA9qigtbUMK32SFx4+fhOuGzf8+HFR5
OhIwBK9fSmwTGEkp34GBAIajwMa9P40vH1/k3Yz8z42ilFujkBGTX98sdNRpBgmRbXotYpxp+DmH
MSCRIrx0WfyrF8quZuASsZFLc+15N9PDJx/hevVbP4ImWPEty9Epo6+eeC3B+caaOARI7Om0DZy2
XQcXaR0CXTK7nKLDviQ946DS4ZAyhWRgfPIRrrfH9SPQCjFpn7q2eDeeSQsrqlu5DIE9G/fm3JEb
XK3EJxmd2g5tyMLgnwyBJfHzObU3jG7FThQvtjF/Nrh710H781FczYDmaHHWu+7PqJIYWx1BY1Am
TGsB5xH/mKGNBQFe7KZe+a67AGg7MmdVDXFOnBjtGUoeMoLoPjWtZKvV1S88R7syJm+0ytHirB2A
gbTGXds0W3AHIxWt/Wnu+r9+QwNBskViEHb7azQxyTFF0oiUJ4mcz0MMfp1o2XHbxOiLyqW6aTRS
YqTLOWGITymzLWHcKBHP2sf38h+vDXdy9baATHH16/UTxYQCVsHsA3q8e8COuK2V4P/nEvBYNOtP
ebdWDv+pDAYboGOp0kJL8/F7ZoabvjPvPr7E+sz/d1/kKeBRZGSoCrLkxbXLQyp2I7TOaQNhFjdO
knaIvfRzGRaHduq2ozWeRTx9shevH/vqmpjZVDgOlslqcL0XZ7YdsfVQBQwZDt+q+pmCqjIScl9s
5J8ff79/3CX2Bop4/Jbr6GR9mP7zE9atkqHfgAaSTuVvpSGfyC7+X4057PLYIXkI1orGoiT8+xpC
KnFSUIMGFhnVOCDToMA5vKESj3x1mN2bj7/S+1vG5dhNNEe3hIYB7u/LxVrewWRUSGXNnDc6iaek
RculGKhOCSvFHUpqskYG4MdXJR7i3W3TBCoD+u1Akyzhrpvcf37KRk3dgpZIHRDrjDs1TOezLM3G
n4gh1awcGc0iz0VEVI60IUCMrrM1kOeQ+oO2hTCJeA/fQN0tGS0tJOvHCln4ZhxsDBaNfCBahMo/
ybNTG+m3GB0gGKJi33ZMUve44IPJ1JUnjR5Euag28L3S9dWwV+9aN18OY9T+RBTU3g126LXkttGV
davbFEQ0Wo6bBF3aTsgh8grmqfdVpEGpUb4oWWjdL1OFkFoJHyb8tj5ZLtKvLDp6UQSTaahiolDr
x2yc52DQetyeTNumIXUOitoCm4l034yU8D604+HYz9gThPqUR/q24g76ijSgV7ZhfB6QGbmFqd44
VaLduANd9yWerO+LUH4aCAGxqlEYhk6+a2M8a11oY95vFCMYe66TaPEryhqyG6RzlxUq1HS3RbzY
ORDz1ThCZI47I2JIFkVy8hQ+36aVKtKzHl+9niuNny/x6nUWIAlXKd56IO1WhbmOcqsY5TF1FW3H
SbskjcB315wXZ3VNw9G8xdlOXMbbaJq+Rc2aFSWip5Z7Y8XsDkUHiclATJvTywtqZKmkTzJxapdN
3EF0XJMWEfr+H2PntWO5kWbrVxF0zx6SQTsY9cUmt82dPivdDZGWQRf09unPx1LPOSNpoD5AQ2ih
SlWZO8mI36z1LcicU9njCvJihFIZH3BCWmVA6YYXq627kxpTvM8uH0BaY58w5eNkMbddhA9CIRvk
oTF3mXJLPjwCzE2vu6WX2TUYunZRCTNQQxm+IXMQu4DD5zaPw3IvVr/SSm5injEeOt0/EpeRHWZ0
RKPhqSsDGNB1r1lYQBzzmUgmPjYPxbxQA6Zx3B9zv5cyywPj0UhYC0w9CmRtBQxgyd66ZlFe5V50
lcVAw1o7F2dopoWu9lisGEanZuhaUHn0zitJuuQPZwN+A+66O8S+BeGIDN5LLF3NQXjDoW7th2Xp
tDuB+YqYkewJ7bgRQJkyQ8NWt6W0xa6iH1WDiG/0fFdjwAjwA+o3LveuM8KzABA0bdUYsf2gqWSh
ndYBb/OISNOsj0BN+xvk3a+Zj4TOksWRKaGx6RjCI9/tyG3EDbf0LDvGxbxwE+vr74+QP3ccnJMo
ENlZ/7y9jT9n7ymJoEcNdrXznCraLr1tbPR6ePd6nsy//5v+l6MKBge95updXAMM/nhU8T41Zebx
N8V5/d17QiOviOmxo6px86ID6Om1f7cU/+tFs3pq1zvAsmzjL4bQzI2GOmV6tRNdnod5PN7V3fqe
tCTL+CuvgATsBrV8gMoAoxF+R7wdLBlnYAxMPY7K/Hc70r9es+CiPDpROPvmXx24eFf9Gs9tsTM8
BPX+HL1X7VUPYqeZy5u//7z/l7+KmQ9lM60No6g/3+hjVCghI2aQnOvP7gxSaxAHCxoH7/jz3/9V
5s+B1h/LB5pVrlEbhruO9XdtwP/HPVS5TtVyByS7drXxJWX1I41nVNh2Ea9sKsRcRrNRsVsddGcM
pd3pu1GNzHXgQTSR824JRaARhCBig3M0kNVricz8AAoe0sk4A9ke6ubCt7JXe8y7E6CjMcw7ckwz
fcVBJ94ur4kMlI5aiKJfQ/cSJqL6UGshF9ZrxZbGEy2gXgm/GGt6y4ir+0Ya/DnPJJ5nDoRwTd7g
Ulv13qDXYr4m1H2hgTEL8Vr9YmakTo2yWsJxJLIv09ivKE3fqc7a6I39nlVlvMORcAPqOEfez5fk
6C8kR3/O9BWczca4K/T2pCHuwjgW3VZumTLo2uSO0+26KTU3GWJ73CLyq0+da0QLAlpW5Z8XYR9q
xAkk4O7swXEgoqAe87LC2ek1AKNY9rtaptZWVrhufZk1wWrqzPs2O3beiDworw4AVKrLMVH2sY7d
M/gdAFGMRbb24MGN42lEE/poZrjBdSeHGSoLnU6ncMNC5g7Kj/Glrhxz1+oWpCTc+8eiYUnE2f/k
TjXzzAwMnxdvV+vJjwrxBB199TkbsXlQMsoDJ2VuURBiUOp36RinB+SXxqavELT5WZmeqFCIPmLk
hSNWHTTD+ug4e89WjQ73xehq7cEtOcmNwbyynQofhT5cKuHwCtVCu5L9/ODFOCoi0B6hdMPZtGPW
2iiT7DtcKu0xKcWn1+f9ReW4hDQSDH8QU3GXxyjT0nbyzmYzY0swPN4W88Gs8G/HDd434br1HuXK
CVsooBWJ8WOYUwsJT4mA+h3iWLdzi+q2o/65MNvx2GosD2svSqhqMoLgymuPDVhIETEz966tXWai
TjHctrlN5l1BXN6YxaFCWHkUSrsDAL7i4c/ZZMnzaOH5bBdq48xlWsONBeGRto8P0AHxvvBqGH1B
AAaeMbH4+xLn81bv1UPSQQXE2E1BJPo6QPnLWzgYFAFJ/c2JiIUlBxtObu0uhg4XykQd6ab6fduY
h8WIa1RZqCY1DXwIEDLu8RQ6r9ZQZ/CjuazH5TvqjSe/rIurstFps4huwK4IJcnOv7KiXrYJuwZA
heKgqJyUWdhn3k9t0yHTC9p6qgEIkdVreZq/72fto53rH3kr7GvSL4k5izEe//0R9fs85w9HFAhL
1keMOZDmAqYQfzyiIgGYAvl/tuvoq4PM5k2uAXjjkHeCck4uJJ7Lw9ToPXqemIgBq4WP4gOR0Ev+
Udh3rbThcmXyqJdtAaeGEGkOM21n1PKG6NNkMzeGuHTsDTKEV95wPuVW2yWL98FwnByBtjlYmsG2
xXPPaAuqTYrI5FiJLA00PjJKPyTNZuFfTvNQX7hl8ux23jdo0G8nrbeUldhWBCYtlqWXpW6tdqGO
NVeDRSmdWxKY5CMASPcirjlrxyouLqviOMBA3k/kzl4sE3KrYvi0mQscF7E8aB6myMJTw2FoCcmM
/W+9awNN5OXFFJXloZ2S2yJ1jY2Yl/bgi6MUmrwq+xemDY92W7W3o6vhfNeGy6RN3QBlEJuFSUc5
r8W7YurxCICfmozMv5om2FUohswQdc28tbQW93ueqOvEf5/8ZyWa15SqzPWr5ejE5p2ty+5KT024
EcJBp1rk3q2JB5KgPz0oKy+9jii8F7PYW/TiIXFFV3kks2s1+zOyRdrkMm1aai/yeCvN289O/DaS
U1si/OBY63A4ezh2e5THTpt3OxZGbPF8uz1jzvSxw0oPzeUANUvP1qH4cJpVv1zGmCH3ytT3s9vU
p0L3or0WtqVbH61Cmv9GRW7/pXwhQwTBAooGx7XhfP/5iS2kshe3QWez1C2guHqA0wOdahz41kTR
vFsdJNwa1X9gValNpe5gfSSZIyq0Z8H7tSeqJ7cylMWqhfiEAmqnMImAjvL9bcN91iEVZOTan3LU
ZxBheoj1U3lHvA/Eolad3JFIZMOa/BPqCv8qXQ0IKnmAHP4s/SmG5p9syty6XgZo64vjtcHSF0nY
Cpinwzz1wZhZ5GNrCicvy0LpWsYGbHEfqnK6jlrpgChacO1V586iSXAzlIZkEHA6zPSFP0+A//iY
/jP+Km9+f9Xbf/4X//5RVnOTxLL707/+c/9VXr0VX+1/rf/V//1df/xv/vlQFvzvb3/LZfLRlG35
3f35d/3hz+Vv/9dXF751b3/4l63qkm6+7b+a+e6r7fPu59fA97H+zv/fX/zl6+ef8jBXX7/9+sHY
qVv/tDgp1a//+qXj52+/rkuG//iff/y/fm39IH77FV2TSt5+eVOfvxy+muUrLodkDdL+/Y/+7//+
663tfvvV8P+xLv1t8E2rqYkR1a+/jF8/f8X+B9mBjC3ZQBDaghTi119U2XTyt18t+x+YwHl6ddgs
SM5s6tS27H/+kvkPm0W+QEABP31dzvz631/nH36c/+/H+4vqi5syUV3L92VYf2xm0NejDWCGK3A+
MMb6y0LJNQFOmI5IQYNqGmDN7yjpq1t2Wz8MnqpDpOrnWIDVqyHoHas8R/M8jneMKMSlHtm7JF6j
INvWv+inGoRTaTLlyKpQLoWznhUfnWRbDm25OfuzsyE4aTnUvp3ekepQ4zHA6+MXsX5djsnXglpO
ou24GydqiUSI6STN5loCzgXMWT66TvbREGKzcTCIDOU1ZH37Hjf3e10NAC7nTByz/CZps+G+ZTTC
igxwiaOQkzA1feTFJ1elhP7ZUOWH5kgLW5fLBYGXSAy8CfcrpkAk9R1IDX24RxKe7+wU/cmEz7X0
vP4IvNul62AzHBDmisJmp+aMMYqBnK7wk68pS+a9N5X2uTHieIeZyOJvtNvrrmeaYdcq4swLG3+S
b3YlvsosflqqcXiShY1+dx0UZd/NUF1mS16EKGhGpIFofIu4PrVJ/VZ4LBuXOe6YGh102K57jen6
mvdQXBeIgbwUuVes/yj0IzjW7piXKj1oAvqBV1o31CR4n/x+7w1gYxIAdER4ZhDbcmjhDRhhZeYO
grLkh8VfjUrEfyj8NuM7jyikjVtk6vj6GT2ks1cfXFRER4v9mjaALDDL7LNMonGLbys/6wIb7TiD
X8mHaDeC2WEwhgKJyYMG9GGj3DyixcAX5qL3sVBI4HsZnW1CWG4wVSgnUklWhw7EkLu2bU9mPF7Q
tn0thGJvivYjGpkxKRjMwRL15KPUCfBDyrbQKWDj8GNsds7SWtAfp+FQtdgxMFJkP1LjzqiH8WzA
IGATkYTF4FAMjPqDNjnyIo4rH2KMIhUR1+GWTOBTmmvFNi4z7vXKvLYEiL4OsCYOXWfntaSvVxXE
ANMlXK0E0rMTIk8pkrFlo6UDVYZZ88ihvxVEbHAFT3I3DK6xJzAPDoRPZlct6+VaWlhm2+5bTdUQ
KCJZwrJsgVn1E2NDr1LntIvVuWQxuFNDqaNkzLwbDDJbXuz+tI6yFrQTdOXkL7mlehOxJUOMi/OF
jDQE1H11Ywk5Xu26yLewOhQzAMEWTH7fa4CJizzQmoJVTlW3F17RXrpo4KtaHPQIbGIZ929yzsE4
ZuaL4w7GNoO/s0BZUECk91pFt1oLgL2zyK6LFd2nNxkVGmOzqR4f6II0DH7mk6wYDiBvhXAA4HCd
zNgbMdk/vKIG+0A7sR+xbmwWf82BJJLWj+c3ayCcXsvQ/pWD8woxm9OmvZpj9wi96UukXvd7qxUX
E3bY+t2OmvhiGhGn6ssNdMtmssW2slskYhjDMXpbVP5aetvGc/pmjOq0aCvvsUCCzor5sU/EsWqr
6pHSCJGxYKKn5XZ56Nv4Zo5hl0QU496ozmR+4icpXO2W/dpLI4ajIrSHKnG5s3xVvBsq/3JSdRBD
Ut9h3m+3taMebanKk4bgDWBae7RyWDfUMTQkqnj1RPJhof/1lvtKOmE899Wl3UWBcqCNZw027CzW
GGrB/N15dVQz+VGEtuCC4uwGUUqiqJ9mOnhcQSen0QbnI3k6ycQ8shu305S4EEXjeFuL9tZpJdSM
xvhqhXjs7WLeJXZWnpySIYFNolD+jG6lPjmRMeEsm8E69GQg9N9TPzKBI/ckKDGwh07K1mNJqyqM
uuVzrK8AKbFXJ9dLAszAovfIhqTcVPyUESgwxM26s17ml2Xhd4fZGy7TKqUB0LAJFU35Q9Y4cmOL
QjJKaQD7Q9/N33M037t2woR8UYeMvMyiyQ5Z431aU5KEcdQ9m+N0YF53n/rGXdVfLaOhgxFTSJ+p
PeeeBBrZ8HQ0yZ0T3dUVUbQmYWXYlRDHNCUeKjxdD7pAhj1MnnHOY0irnZ4wqxzB9BhTGHfFZkna
8sTdhmYX71jjP+uKrCh0VFFiogKd4V/MNcoHQWvpEYMVzQxWZnMW2+XgLFgyUxdnPzLFN09W+H9q
jnYQTIIzY89irA28wrlK2xwAWC8OfpfcZQuuU70m810fsx19JBM52HsnDUcmH1d+yOGiz42ZhlrM
40vDTbuwMZ4sAI4b1cDfReT91s7eWyKcC9YbcajVnRaOovhowcdw2WHpIPA+3vV+A6ivkhm+zzba
LF4TxP2an5QZTdiMjJ59Wd8M1aSBTnGpRcd3OU6408AFbDKrB/fjWGCdrZvRGgK6AJivbbIc43T5
okHc0N18CqPQACLTzS4iCYYCjFBhT08VA26YvfepjUUu94rvuvM/yyl5N8k1Dpk3Hiul2hUQ/eYu
9aXtRdBgpzzZOlp0ZUnQUo6WQWKqmifNco+Tbnen/MVLrE+GU9Xl4lwmJR+Rx1nNJKF9SUscXagl
x2CZuPFIJL0ddNRkBuOvzVDry3aGsDE1q9bb0bggpMkD7Lj7zvbVscv6gTkd8yino0IaTlHL44XA
fD8WzA68Qw4N4YS/DSfX/GHazXOPSgg6FeaXOtK+6D9vokmc07rO7lvPpAgxT6XGAMvgbQ0NWsnz
uAVHYcKWcoYgirQfdCSMe2z/MSEuu2kbD1dzD78pT7Fvqe6QzQmMgqUdOHdHiOnxIkO9jM4If3GH
z3xNqz4YhPsjnwTa41wPstH6UP1obgyRPyqkQ4ztwV0yb0DWCA8ozG3xRYYhdyoMbJR282HSiVfQ
PUjrDuVT133n9ZDgObTvG70moGKstoaAm4FXCYuUegZEcSP06gqfCMpGRz56HoO7EgfVfa0I7Wv6
54KNPPErPfvFqByJGyEYNOoYXS4QpMJpgP8yddkPONsZoW6yJTRn3jAP+O4qQT+qYEZRYwUtWWpL
a25mp832Q4M1WeAL8bqZCCVbh64LaNbKQcGlHodSV9jOymDeJyj7Gls8dWnfncZeXAwNEzXWF9gr
THGkrNq3+QggJkazqrflq67M7Sz1dMeg4As68Mik8msUpJzo87zsGqSp9LbMMSZRXoxLDCWuWRrs
Cd0rutdx5y/9hz8z22gX4vmKl4iCDPZiQM41dP3m576aJGFDKbLcMu7xxlzCSIG0gw6qk7IyvNtW
9u5KWua6qF/F4h2EP10O0fiZDQ3mrUyPIAWu+szpAVn0xq6099pmBNNgEE6V8+DJiVBwA4MQsKt5
o+vdZzSwtC46nBwGB2DT1j+suiC/YVkRTmJHlITdPWeWnezLND163vRki/Q+OpOPNhxat73WFvM7
83Rvv7JPJGs3sl9vId6FCwnfoUVkDqw5DKWUNNPKMY3iS6l5BJ146ckZ8iPBmLjnTftSjYN12U/W
xWCnNyk0bbXAdXPkJSITB6NA8e7HWDSHZdrqKv3uuzBue3JpZACNA8YSBVJueHlQGk1NR2HfNJV/
LSi45ejNe1XGbyBQ+52lLbcAfW80X9s52QIMjaVk1M/4HkwZkNf92sIrTMZ643ZgvmR8G7O2s3U4
/VZ3a7dJWAn/Yw1xI9DiHZLSdY08FUHcVaKchWXctDBwIkyhZXYqEFP4i/++SHxBg32KG2woxD/6
qFjlI56GWxb5l9J2ZeAlGlG55oVu4kkhX5H5heyu41VVwN0CJr4nU37jFGpb6PO4m9PlBxT4ywyT
XEnxt6nUXpRVueLTs9VQOgI9ry686G1Vz0qwSym1vbWwvHQTfnFNthySB4VMeDfiwUh9d33QIgyE
y+sQ0TbV6q1X3juxHg+u1eztwgYwCRmdox3CN/i4V05J6GG1hx+pcGkXqI0ixwZ44b32JLKf9OgV
58R0kXdmgTfK5nZq/Hcb3XLIwU39HiHWoaaZalKSBqu6hLzI0BAOUFJxlQ6WZDkv0u9umc45i4/9
nO1BKqWbpuIkoDGD1NFA34qMk+vmtJa6jo7PIYLNTN9Hz8qCRgd3v1bekzG/5QZx3gyA760huzCQ
cGH7JiWhN80DdicZGpDBqoY/mV0JHAUcIFos3AtZOrum7n+QVU7lpdpDYUxZMIywe6KHZu6uqqQ1
LlgNEyWRXscTt2jqenfTAJlfmNMmqa7Y9RKxoMPZKe4F9yZWmWirNzwGnBNXeE34lkrVbGEA00s4
9lUUQRdEKYzUXHC0iSHN97JdHgFc3Mi5ewegOgXL4D5gFqkvcD/9aGb8goyi6rCOSm1baXzjHS2x
TvBQG6HGtaYeFzE4uLS+0qzZ3xijpzYtx+HV7EK+8sanJXOWe/IJNwvJCJfzdDVbcRICs2qCHE/K
CCtkU2uxs8Yzg8ChghEtimY0HhAUCyUPI9lyges2Qzj47ERq3/9SZmw9joavTsWScvNcNos27ZuG
Ofca5LBVP4vXRjKXNShQFwb8TNwTp2wOS4yovTLsve7ynneecdGpCEH0NCJXmO3vUtvIvrvCVZvu
RsHenGsmrGbmkigXNnxlIb7wS08ZWZiW3WUxYZJXdn8kE7s4VOsAdKbb8khhlc0Pq0so8jIPulXs
UrBMBDyYKIrNVLAKsLUAwh7Vd93c2T31aFajwiZBU8QvkTtgLUvcw7R0XWA4/qckJJAK0ocqw9Wq
GobOto+ZYCq0AGPep5HIp9GjO+lT7logUIKuGojsIJd30XAB9dTHARDeV3P2cbYytqGHVjd4hFoq
P2luPb961gjVIFOmgiN0xPrIJJtl9Gai9MeVOPCgF08C6CgufnO3Hvl42A45Y+ZuTfCxDPUdxR13
NdnR9jBTqhXbIktqerth2ICn+waHGdSO1ANCe/Z4PcgLAxSAKzp9dVP8C9VUvRkq2bhTOR/8GaMc
kb4cvICeypgcjprQMNTBFikJxpa9rryURbcF0TzDjYCK5r4qi/SU0mrLh9EhcgjzWAaW0iQ5Fgo2
MMCFMDcdNI20VbiANtFHWiG+6p6oNrz+Wbn+PwvRLujsi55+hSu23yTThQ9pfJNqNkoO178fOLjM
rGNgo3vHaGkuXe4enFrRt96IW4PYWQCp5TP94cGte7KySp/kjDzWN0P+oDLwOjXuGDpsACsTk4qu
YEDEOgS/thVdTUv12WOeWQYyazpG8hA12jOfwkbU2hk7E/fTlHDPug/O2GPdiNxqO+igtOmtSv4b
Vc/FRiTZR12YjINNmwq5mU9TWpy8QXtCf9xhbZovXYNDtvXzU2VPj0MRXfp5SuajmS/BpImnvrkd
MtwmnHQyxKPDE066aj8nVBJW88zXTFZEYo4UAiwViCg5k6BUHhdSxapsSA88+7uSHT6S8izeLdP7
1HvjZbXWpwpuZCPJzgNc5iS6HSRTpsLWlWHh4ZOvZeZt0XbE18Pw4cC6DdXA8xaTxuDOrkn2xFrY
yVd3hca33oj6pHJ2pl6jE5++LQdxg6R42ghd7lNde4hzFt4w14GiHRet20t225tOdOti3D511aJv
WyOnB6pvq0bXLyLbZaxFEoUZI3ONRgUGIsqsU25rp0UYryV/ZTDwIXOt8WM0RmPnR3BkqmqJj7Hj
QRzAB7pW7FV4jqcOZXsM8yXNC4rSBcMtNyqYQmnD+sfElPY4hGYXTgw6PG/50AcTombeZncwRbeW
/VFr9bjvUpoARy+4EzNiysCsb7MhevBEgwA1Sl6ElHeFn5EgUznJMS3gBLG6xwBGilaHER4k726V
W216PgfiOOHitQ0R0WcGST6jlgTaH4PSDV9ROBYUj7FZwwv1iXIy8zdCo0BpQ2/RNdpQ1Aekskho
qmXuv80Gz5KZPxqQSpkuLkxi+CpTw3+iBaP4Lo7IPryN2QsuQEZVpkSkBYGBlB4tP2cwE92oRgUy
gAMyyWtht7lXLcZMgYrOl5+14QxXqv/qx5aiyknvRRdhfLXMneRV3ybjKMO85MfRcVySL3zP2j7P
MpQmlj4HVCM27lV/ZO8t5fgW+yTodPQQIvF+9C3fcbNAMJFW/qyPfMe4Z97Yv24Ne7gH0Gjva/9k
s4MKdM7loNAZNtpKQ2nUkDCU3y3wxrZLpTGe8yN89TLZaS53qbnceHXD7tFRL8CVPxNWzPi6NTqQ
YS3HGFkS/YyTu3DoKNprJr90TyPaCEWVNc8smqPOEUxrQOr0vUeuHVnbhcKso4/fDneITxOFhOUg
Uoc9GENFC4vIxiUDWAj+MtYyxHkVaqfxhISeABDRFTDNFBcvF7AXUOE/ANN99nh6wraYX7taPPHc
8oEULo7/Bb8sMRR0fMaJuGpkAn773FPUuUyXAlayIbH2b5PiYSzRDqW6+aLHcuRsm+yNSzUnokes
gmGzxE8AnSmG7+hACdzq6TNbEbqKeBNiDG10dfl15NO/s4mVJFwS3wwCB6tWCTG3HcMRcQ1xDvgs
6K3e2mFP+wBKzyRlWy71sDUa+7mM1ZOKJm4ICkrsDO2micWLqVF8UE5bgAzml6bWrnyvvi5NsmSK
/lx03hUtDgaM9Tn1u1TfxB66S50yrGpPbel/C23NG+5QMLhFD24CxA8z612quXM4S0Ec+ZifQSKA
3jbtjzEl6VbT5609x7T7Xp0FiOo/kmyF7ybEfVEwANsJKpMWJVKauZXUIegSTz//kTolOjhe/5B1
XbAkyVe+TmDQAn5GTYv+xXrSKv5gkG/mZmL6gx+ROmzEKdEnPDAm5+PkrwalFmq0GAlIiKHoOCUD
qYUG2Ec235W70sq4kGsyHxNoYh1nPdhCE22SuO/I5oq5+DYOyRqbsvf9jfSeZlvL96MD8msUiurB
vbBL8ZF15gQhoAIEFlWEeyPF8LPuIXHH+2hm4FNYRRoO8Um32G/7rPi3tYeLzGu+9bS+YRrJ9zBQ
2xIBzb1FLaE8vNAAhw3SS0LyxdYVinqvdb49oIdZiEDTz+w6FE0Knab1b+SQ3icaID+6/TywwYNm
8a2flHv2StXGL+M2wMdpb1jSRlBii7KHwQMUhMywCLYwuiSygXATgdzdJewyAqPR9CA2mRl3Q3Ty
lBZvclKaNoMHnoHRfI2MmIRy19ts89kFuT/oMUWMe+gc/9Zcdf484Lw/hvbo+7zlC6cZgA8Ql0pT
gaEn5zluztWilo27UMLj2Nzmbvu4pNNdrFWfSeo3pPZQibTsrSpPWJgmk3tHyfsFPFEbZ/epy+c2
2uASrWrvDtZXX/Z7P+PNzkoozEUxcF7PV1pJ5281wyfy/G3XUpPOZvMmxZM26fXaeILRJyraLJ+M
tuQOa4c3dsQYeU0ASB6V63jIUHSGjAO/Km/cmJXmAIoolo2lktse62QRE9DrZZhiMRMGY7LGMIJr
90f1QiahClypf6+jA4uB6Sa9jW1GmxZrhEDz6EdBj1SN/6YXJLoPXXYXoayq7eylpXZSKVsMWxQ9
zy+9HEuzLbo0Nt6d9zkVZXUzj/x44yj9iABvbmjZONGnr7KcmFxW3VuUs+Cz+NSjmGCrwsLU0vKh
tVNGwq+wrowakF50hxWHcWfHk9oxGUHu0+PJHL4Lbz0L5BrR6dhnR7LpqVwuQlvIbevwa+QgP4yG
PLGwf62LZZf1+Pi5htdULyAHRfQy+6j83NoDz1zHKiyvczz0XD6cqhSUBByQTV/l3ruXL0AcGFOC
IiQ2nWki5HPG27N1WOyUDVZrZ7BF2QQBHyiRH1xoEMlCauU7J49uKMYFQUf5eWlehUH4FOrJC2eE
zJEkJs9pR0yuO4F+quydvYhP3A4QdaZIC9IpOo0e5glbcyp+dhY+ffcWceoQmG1rBM1i751hQqUc
FXPoLeW9pqdvMYxhoo/SsJu5Jw00PJiC4ssEfpelfpRQ/NHOFN+F4P/Iil81U9pwPb+0Y34YfcUP
bR7Gw6wNX52/vhQjF6qealAc0rfOueFHa3IKG7Cjm2zNe5EHJplPrMJvfn9/BJQ0eo8aROGmqdUn
eH0i9Foin1pX/Jgm7qghIsWLNIFU8lRPRCmINrtN/W+AiV/ZbIPtlOaNqJP3ucpOWu/e93H+UoIa
2lJv4TBVPfECm34dSHgui+RWKyPetCnEvMVhIfmUfcUoI16bZO0NjMg1wmwiG1HnhxEgOT+FC83N
1VNemVeJ41yjyQkzQFnBnKOp4inkAFt/WGxCcRVVL3hjnmeMBSHh0eQVOtR2eYzeG1ZVN4JsX7Tm
ZCAGksig8Aavz7UHrVSX2iUAtbO++C+Jz2k9s2vYJE1ymlxxNeb2fshznYtYZFuvK0OJ45rtjkQu
yeXvV/MFiXzMnuz7pQbhr1Us13J+7sakv45lm1ISCzjL69NgoDpjWRDy8rzUI2sssjDB+a8mUfKP
0cMP5MuRB0kC5l1hoxKVBsWm+xDJ7qJreZMgj4FC0/Q3fUoyQJwR6Mycz3nktGIycy/b7LCknFho
zkWojOjU6/EbulIIURXyfPFO00wzn3lx4MBMnZDukwxEieDYH2ZEtk2KF4IxMR+OivyvfHwYwJj/
fF3ZWuORJ7k8dNvi3meF6kD/KB37tpMDEPYVmAFw9MCCXtstusKdweScCRSwTB+STMsKbBy1zzJf
eT1WScpsowXRzEvvt/l+MYiDxBAyhTh7jR3idzqTMjv6LzbKGFiC8qkGw0o0Ox/kOEzbyM9vqx4p
VH9TrpD/OIp/FNEEedz51LPoPunqG88sCeOTrDdKvvgE6shWSWgAROgElkuLnGnxmyMGZIGJ8WFg
9gqWWHtL22rn6j5P7dAd3TmCEW1V9E2e9eisQS62A0nUhz3K7Ql8uY6Gj35yCDKIB9KX56cJGCqg
Ar1mh8YtSTeVin06JrdR519Y7rgzGzcDU6YfGi19cAeWp0a1NZX2waTisAzp9UjT0iVZEy6iPlfw
f7Cjtz41tukMu4nqNrSTa3NgJF9Y8gK50iUGnfPqMF8q70IB0c+z6aqVVZAm5ku18oCldm4yZV5w
h22bwvrKMVBvKr0bA+Ml9zTmuNIOqFFfyKJrAuk/ejVVHektgCXIlTJn3mJJ0+iqOy9vtL0NNdlo
nGVDk8fPmJ5ZmaA8UMEt+w5Yvj6TigfNwi+GKcCFeMXo6p0Q7Sq07PR+GXIVQB4awn5xXw3Yp111
bZjNQr/APlTrOIwM2dcn0xD13sk9UMfdywBegv5+o/XV9dLwMgLOeRPVcFAEEaz4+ptpNJ2T1Bl3
WC5ZfBWVWmpC1zY04pwN88Yo3tFiUMjxmPIeUO27y0nziRknrdDZuLwyY9fOhwZUNAPLLnBq6mmL
7GD21s8NIvAA9yrPfpvcoSM4a1p5JomRg5KgKJZAa7QAt/565urOwOGbOA8V2oVSAm3p7AkJrT8+
N/hPGB3QO7b1++RTrCzMQULXj7ZIaLttB8IZNDiK5ElELCqdOSjNH7jCxBYkPA25N0gCtnc1lPgg
sQ8kmpBbKsHiWuiyN8OiX9txf9SGdb0pp7s0rk7VwtCsnq1Axfqr6rGoD+r/MHcmvbEz2RH9RWxw
HrZVxWLNmscNIek9cR6TTJL5633YDRiwDRswvPGy+3uTJBbz5o2IEy7aRJdAKWbmtBvtS6iRN+tk
rZYJ/nuR0CuUzkcR2G95zgbf0rAVYiclwZl98Ky8ZKCR8KuUVIVyf7AD+n9sCtE4eb12N43M6mZM
TsZ1pyN38USDclhUOFU9S9BdOd6WwOLjWPt8ArQusitiMBL+QljJ32xax90Y5aqzCTnE2JjqvK/3
FXuXTdGqw4KdNLTAbLmTJtjs2t4u4wQpmh4Hz/yaLRlOYHAMuxSP7v/ee/d/sdX9B7fef2fi+//o
vcMH9z947/6WX/0o/oPZjt/wL7OdZf7D83RwsZ4Z2DBcVqDjv8x2pvUPA9gk/zcBVM+CNfDvZjvH
5T9hFCVdw2bYYp3672Y7x/iH6bi0TJCytrBBO9b/xmzn/WcYDwZAb00emkGA1E946L8wTgIsbkBN
wHsyQVYzMu4TfgDvigJ153vwzq3JTg6+riDTaLQlluaPyiYIFiRot7lTgNpvDazJBINHozfPpeq2
cZZ+kr1ii+zMw77NuADNT1rvc/GbtIPva09DPNyXi+sgqD+afKy3MSmiDSt7cA3ZmfYAzmeBy5QM
3/do9UOY1N/maJxmxSK5YQdH5oYiDtEwIM7ek1CUVXSk+HZTC7K4MS3oaS2pN9sacb3jzYOEDeIK
xVSbfNYmhngzgxyYQsxayvBeGx9HMYhlstUdn7p+wepNJuXOSj7rDk/FkKw3Lfmne1A28iuV6McO
osehoV7e8qc4GnbOlIcEAvaiQvNY3OEPQeqXpRf3U/09rZ0HvMVovlgbAU0BQKoJgTCygbDgKzQB
tFhOGyFnJjfs9nQfoHpUzKLmfLJsNgayeh1cF/eTsC4NDYjDik5PaROZyZtsA+rihc5paufLKVmJ
qVL9FC5WgMD/m4FewYwkqP7QaXfeUfnqIjEmx6lt3tafSFnGv0CWF/wmKD94eE99wnIk8aZP2z/j
BwVnJl9rQ/2+69pg7/WE9qpabsRShWMz/Roz9cHz2N81rbjvfRePjnk/pQOKNFttEln9pdFDj1pH
OtNbYqYlBN+unc+vlWSLWhtSbBeP646nPStEvG3HuG9yMJBj2y4Tuxz0/LfYbR/nJj6ndNSj4yqk
EjE/c6c85BncrZlfuKk163nukWktccFURozC+UrjYjzYGL2ztXRo7EmL+ujoyAWrJKndo980NJ1Q
6dzO3PcS8qIxyigwo01Z+dc4FvdYGG6WlgXRfNeoGkRfj9Vnzrj2ZVPiRyLLf9rY5weKKkuH3Lfm
J3fVoi+7cXK8y9BU363jMhSm9/WE62DomPeSbsLW50gWK30KC872LnPK324SheUjd+Kakm3HqglA
J63HIggDsTYDTxpTRjK++nENezTjc1emzocV++8GT1uUdTq4dSpCfQM5hI70TZ//jMZxocVlpsqP
pVzy0vu0TudYwI0UlL0PsZrnxadnDF3Ud+MmTCYnCFNpz6zMoAQuY4aGVa6PkxofRDoctBKKnumD
M2yXV8OZhm2fzXakfPbgKTKZzae+NGMVivXglimx4UnPfjqHdnNnZXDJQjf32uL+LLLwz0FALNL9
XEhGXiTO1BNeKIhvEmeBINhlKi3YNyD5WbFad/QVNnmrR5ZpLLQ+sH7SvY4BeD+4WXPfk8FjlwmP
tUEesIbZuFAJ/CCtWoROm697dPTXYSKGQA3Kgz11yGi8BmhtxkqxWM+6u0yRVrNeZxf/pG9BuFl3
I5vHrOiCs6uFqnEQvdvfAkYlUQXjMtO3dOP6DULLfmOY10MpxrOmLcm5QYSmw3t6dmv/ZRm6amc3
zncGKvvkQ8sH++zsCnN6b4PaPesqds688gUJKxtwbTpp58Ea/QMP7BHPxHDpgC+clhyoxMDNurBs
QNljyZ2IC/HOSTBjFdpDG7TNCWG9ugt6eERmkkdmhQs4B6tNmay24bqhbwf163SGOrYYyipWRLs6
BvzQweBvMPM5zRoHG9ZQS4r5Bdtyh15VvHXro1tn3StC+Rf2VEVmvD4LQ9vQSD1eYkkrtOG527pX
4yGvsN+6Zb/vHEZyGkSizOifU5v8mSsjrakuzfjgxPQW8QOxdNZPefx3CtgqypI+JBZt692oh3yc
xnuDX7EbvPZmGql3aBL/LBan3bkzGgoYRC66rfUOn50qjBzu5p7YX3JGRcRJR4+60Z+8gDd3SS0B
tTEuDfLpD3F4/Dizepvynhdg1ez8jM/blBzpHGOkw7UVpr06WjZUYIc18UZOI5kN1ALuMp9Z3nGP
Tawlsv3xTTXz29LZIhwd+pEmQf041qjZxMtlGgFgLJGU+2Hp3/Sp5XsQdCv4mqriGjdbwxu2NazX
pHOzc0x8p/RT58rhd6PxrH1cyu/an5ixvXK6QWJ4nDLtVPGjxfOCOY6mGLfqN9Z361lJJBQFXVPe
8W/QNOKBnTkeIWQesPvfdWPs3oPE+JOVobRm7+jzoybsV13J9DMGS3NrNzG0CDZoRcqe3bfN9q5a
a0+yrnjtBPoC+er03FnWQTQTPrCFPZvzLc2x2FI3hEdGLucg539VVB/RVmLI+r30Zg+0YnAWuGxC
JwBagIdsYyuuFWM+4WKtiitlHV7kOM396LXDoYmtncj9ZU92njfgsgCddebvihLJcvgugt5dXXd2
VEB8r9hBRgzCUcdCj6PXXYiaNwVbSUHDhJlcWtm3x+ZT4wE4T4Zcy4KrOyyrRGhM/TA3C/C2QD7Y
cVLdo1JEXlDS8Yd3Fvx++jNJYJeG5v91wT5Dox9PVtuakcQPSvOQF6FMfMQ9zZFmOz9wvpHlsSga
r0eW4YE+UqQD4jHEbgpFICVD6EI5jTtxUganMJuOi2DXpVPEuQZnjrMx/W1XHWBk0H9WnfU4rV+Q
o8cVCcZ+xiEq7vTMMa6153RE19L3fBRU29Emy5GCxwHBDufILwI1HoryU5rGRWacyVSxJViPm1PQ
yuZauQCP/Nw/UWGESQ9baSgKNu69Vaa7zox/fA0Xbjl6VPSBNduKiWBsjfpOGPQP77sPCjvtUFQN
AEWWE9zQd6Y3uLs47g5dXb42fUPMruvaM9DDkwFp7oa8MeAJsgmnDtAQhU0Cc0zEuzHxjm6yApo+
chaY+MfW9+VuthR9dDpsaUoy7/25ZDusqpjvQm7tAmma226e+OWiBbkK+YjW7wpIyEi6oFhtq7Sc
bNvsNkmLTK7bsQvX9LsYXg8iRtGHmquO8Ak2SzF3POdjFRYAyt3xnsbF5LDWjBqSwY6yQqYR2/yd
C3wNK9ZvzMVes+v5aHv07uAUm/dD2hF2snAeKS0VJ0MLzH2+uMwNCu9Gp7u7rjxxW8WF5SzPUvbL
PvFomKeoYcnGhfPe/K248fMFdgt1Ow/1HCyAGOCD4lxTu0IWX6M1a+BQ9WqfQCllddVK0LDo5/4K
FhWkHmUFflehj/E+so5ze1dyJ79jOFsLZUXMrvSgMJ9cZguiperFJUj0sHMUzluZX3XqO9ldZek9
ehnrZxaNmZ2Kc9P4BPeK9KQWnQxiT3vh2OFB7VJv3OojTbbYIENqdDkg5fAjVvZmqaEc6x0lsVTr
bY2OHtQWShb7DZbxDq8m/BR4DNRC1VRLDo33Tu0dWOwUe/gQYjv385qWQ3NfT5hytsl4T/dTUV+S
3r0LGirdZHETcfs9jXYZlj3qCgKEp0I+4qRlU/b+nnOMg8rjx/Xu51eVUV+W6RM/4pR2yiaBxJHx
YkVILBGiORIQgXnpDX181KAtbMb5S4FDOjiZdlCmR5g94AuwCZRgs/ssjUyead9YunjX0nYb+qPz
4LZGCCW2i3xFWGjIljVZOVHFDMw6Az2aOI/JMiz7NYF6amktCSHKfPfANbeWuRbXDgR1KVoOc3cm
9V7PfZgNBA28ikg0QsOuk8N7j1N+g0vb3E+ENYPGoQUu9lkrBBh+RHtIZ+LCGa5ncxmD/ZS6wbWI
apnEJBraOcyT7r6mt+TeEKwwCKcMGNHJQGp+fZrpJEFONBbQ7cyhGalAE9Ab5b5VqIkyJ97O5gHT
atQUg9wqoWWXCkO0ljo046YYQyF2ciKb9OIpyvrGtL6jItba6xL3jOrxY5qxHRFvpy7OFEk088T1
Dr0AEoOsbi1gZ7D04CPLFsKP6U358yWbEQssx0YWkwN9IjlsgVrBLNdFGLNjx1HTffbAAjboNpT0
+MHNlBo18GaLhsijVnueukh/SaLCqH4c9l5zhSeYvWQTjpFVQiJWPv3Xol52bOMMEo8FKqatPdGE
9BYnxRjqgSJWMBbfZMx3C6EJXrs48orKC62Ba1guu2hM+pfKofgv8UFf+7NVbDruBTtFrHTHdaxo
vW0sD7lp3tV2kUSxWJj+8JB5LLE71U2PSgVb0xnYrnamsc37uSSMNrz1PmWm4Bi+xp72TJvHsao7
7TA42CfApNrh4A/PVaPPx6C+d3vRHJi/dgKWUVjSYLWraGGe1pWhw+zprhne9KF1EclTrNsbqUmq
svZyha9W3OmR67vnnLrrc12dnDl5M3vqdArAlyEL47BMiKpWOlmwQi/vdJvsNfZS31RjNPgMt1ZA
Fkn41cGI3ciF1Ip1LHsJ2pSfOL7oyfT+AEpHniMDLw1Mf2CMPjw65OJEPdG79z7ErNGM9rrU7V4z
i4vj67w41bMdxK8+ZdbsK4dHXw+43cH56KV1Wlyr5ehlbU1TEQIvJPt/+uq6N5HQisFHMHInvNOj
QV3N0sRhjzjcFpjMGLOL8SmDy7SV+qTvljEN0HrzBHMb96+sOhcWdVq8lqgULgPg2PKclxalRYTh
JQlKkEDa2qvs7VJ/eUeaBggkJubr0uEjT7nxDN3HsJHz7VccdK8u7Skb0vTqxMB4bEZMPZ0Pblkz
ULOaAHN/3nwNOTvbsp7dHVlte6au0c+hWUKU2+fG/NIqMBRWY/INldWb6xePvHbeJ0pCJ3LbBtE9
jxsGX10WHHTpUVpZ/fAR4sKFt5RVAQYDBvrDP391k0/41wYe1UwfRxaamF7Qv9srxpVgLcKGBz2O
/A7eZ1zOayTcog2PcgyqiyZod5z1AOCGDLgYYq4z5pSLSUagmDYMRkPlB5jhn6Fd0ozke8QuYnEl
b4q3R1Y3EuesN0v7XR+z/lg14o/hd/amylkCiak9THUPinyozQN+gydeLJEjbSeCNwVHTzkPoqU0
VvTspQLW2f907XEWyNtfs5Jgg6blnkV5UaIPOn4R1lNCefmYn1EeJCxixBADg4BFeYJFh43wtAaL
lH1Hlr8n0k5gpE3oBi5Km06QOiKQKHfDWP0h+jxujSw7NbhiBgp/duk0MPXGNfaY7qHpiFunAQCl
WNahXhUP1lTdBz7EZXPgO4BqymbayMJpNEg+tbzEtJCkbHlIumVXs4PfeLHlb3zd+miLoDpoTG4Q
VUpqnc3gb+sSo1IG7S+UfySUIkjjFMg/WRH4N6UZB6dAo87tq5CcgMRaPuN+2fF7kks51tdiRKMz
s4zHJ3+uuOFtpoTL00JDh5HfYsd8wQyBIkK7H/mFaFRK5w0zMggxR4/tvmBls6Whe6DN1wOUbeZX
iIG7kn7ErY7MvIdej6fgPOQGL8eFiDtC/nNSG78UVGP1ZVgqmohB8txzp1ej/ODTUYXK7k4T/wG6
Pt7OnrLnRhns0b6QoNhGFdAtjMG9K4ozVUmbQhrA0XPv1Tf7Q09KMTUsTIbLHVfDHf0glD/MyMAC
1TBWBAJlvS1NyX3CDiHFPlhxbKOpEBgr/KOd4rCHCoPSUfpsxnxv29bHRm/7XTaETlOtgZIxbPwC
WsxWmOIxx8WB84+HU8H1TevLoh0VKtXRZl834zNOphKKfWeInek3h8biIp7Zr3HV0jvgFwevEG9i
COiznogIJHVLP3syetsqoMkxZwWGyc/ZLknOlV1HKuIanbCHWw8bg4IH0fgPXGBTStRZodjTQKoU
8L6fZc1NN721oLS8m7T+oWzpHXcN96piLLomEzQ1r+qom606Gz3XHvwAyXS1MhwH3VgcXCc/0aaN
V7TBUgv1fcIKEqQkqAMeZVqKhzHAlhhjbHQU5myV9d8jcYH97HMolZ755cXV/OTMKVRapYDHdzbk
OvuGOYO8Y2/P4SSIhw45AunYWvJULctdnpPoMbPK26oybq4sbNEejdTg1YHzY034eF18L+ucjMqK
aHNFNeDbzxjKmU084X6lXS0v5UAbG84c87WFqY5sO99NY8efggmEx0FWu9w1uaYsfnwqvVfW2/Jq
Ouk7zl5sP6b2QCikwoRQ3Rsci/w7SeCxm97nJt/80SaCZLEvKUautzQbYmwRyc6ueCJQiq6+TkZE
ARReglc2ygR6JMu3soWLlVVUF5jGtXF1wTNHATvn4Mby2gzLPu64UtwqG4hnRgkz3yZ3FQK3akwQ
G3sQjlJlXK3r6Ys3cnAKFnXIpD5u6LOsQ8UpgT+R48oUAO5TezoD6uY1jPV+3+dWTOfazOGaiwOe
TVaECW3B9UwnJcAFImoOP1K3gKMOeKu7Yc4/p5Idx8ynI8IH8NVQLZ7wz9nxiD3xm0kK2gk3DPrr
tqXtEG7S6FnJaOZwq0F9aqK66X311CEtAgQt2aL2YGqCkX7v3H6UqWQLHEjc+hBXCifY66pz2Sd1
Y8jq+Ox54LMcu3ruhhddx8Gie9q5kVp2yKqMrJUFfqiK6WduaKfPcDjEGMsgNdkb8ChJqIqvRQ7E
uTNSIllHB6DJCbxJVxya8onTG8meL0hcdZ0BG/IojbyMLSExg4nla7+VVkDWwx6cUJlUTRkLmTiD
pAd7SDeeT45UKYZMolGwvcEeT9hgstgnZ06KzAAGlzTzcaLy9z5ubG50g7MVdXNPXI08HzGSrYub
t3SxsMLoiCjmwe+DRQOPEssykaF+KCd+MGf9oXvo7XGiDMd/IY+N7K3TkanIxcEjSE6tZvzBrvLs
cycuJ+tXY9ipYjVdHdv8ND232q0SYyyDc79eWoGmiUPXOFeyKIBP+vlbm7vHHH8zIUKwhaQh3AjI
3+MyoGwOvZFBdM6DvTDf6xq4xzJj18I/moZVziqkzzAOxH0hUOyfzXoF/ln3iTkzYljmsbY1XsUz
G7Z+AZmZDepaGvZBz1Zupqz9cM6fTd/Uj/fOwhjMNesu7bPHskrOssQAhkP2ZnDp3bat91618hdb
GR2DZdntWKZziLEdsJdMHEHu4GrVSvoAVE6OEohj2GaUoRptmuwUda4UgenpqaeEjoZe3w+5RW+1
IidRVoqX2aMeZeJ+S/Dp2k/jY4YHfW8Wzo2ehGyHS8Hd9vZirzc9fd8WpbE3zbd+Lh56ifvQat2T
XzaEoyfGsZZlI+ceWbvAP7VlTCProDZdk2sXN3HYIE2ASxs10I3eR4xyklffYB8cYs/4afrd4teP
PSKNM5lWaATIQq3o0NirvySUztI+ZS7dOCnp41ClTG5wpqmOKRQjoeO/s4TiAmgUeDEpIskmfUDu
wtGakubv+HLFrhsWN3QKYAojfkufLlj+Hru2cI8Hpx6o5MbWeS9wUawPjp30h27KPxMD3qj02pPL
QMOZGPzkwisPzDxXWQ1tVLnAvSe3ZforedLLbLrBZSM2kmEdDlo3DfFtdZAmELVBHKT7tuYgRNS6
1vh5QC60x2QKSBgCj7ONwngNhj+jXgVceGP6sGlfz3CK+k4Zh7lMvrI1j4Uqn83NZt2oeTa+EvB3
Nl+hzizDHQW/2u+s/uTGD6Xknk9e7oN5qahubvIGKZDolM8WrhYt52fPvz3Qiqgo37wi++rjxN9Z
loLJlHGJpSrJuei6eqsTFIPMMkhk9n9EnZgbpwq0XeMkCraC+9IEfL51AmyL1Aa2tQbo1paPdENu
YkeGfU+rySWQehH53B+S4Zx488Go3S9PyB/qYD5nB2aaN5rvrrLy/V9wBHfjsvTXPLBQL2ocLrOW
umzFZHvo+/bDyNT0EBTv7Wo81Whh2hVtOR/MrI6WRPNOcKbCvDVIcbnmNzYMh1xBYkVEWCPG+k9c
Wf0+mzwuHvMff2BopnxkupQ5pjrPIFQp2xYEJjzZDT3o1XXO2nBczDeeOE6sHtc2ieyP/Is1D5Ym
5yExDXqDBd8H+3MZ87eEGHKwVsFSNnY0Zv55dBefsDt6gDAL+GlNeeF1Qkpf+U9jl+5rL3uCJ5Zf
AHEkp7FPMaQn2o0FOtpLkryY0GoXypkRUNLfDiBg5AhqMmeAU9UkcThoSo+8bvgL5fTRKuxb7TQv
FPC5BHKXFt0xCCvL8E9WBx6u7lYsRvLLfvyZ0dgClI4049u82fAQHQQYS86A9srXSIkT0t5IDW4F
FYHkCQliXSv29Cv058FF+GLjm1B095MgNzZFe5mpnjs5BBSUj8/T6O5k67DAp7MM/JKxZeQ6THKt
Z7FxAoK2xrqkPY3Uq8HX966m7daEkQZGPb3przKDB6G02CFW2nH/dL5LuokQc/DblQUybl3xWgu0
+XEAy9RMpr11oTbsA1GRi8nThW1gSJ0sOSF2rM+zcB8HMzisTBh2vJiLNFYpZ74ppOh650ljc3H2
jCAqayo3G/xV9gzuoBEcY3OGld/uiG4U3kMM7wRRjatZ75blzSv1a+k9156dXEVV9KdB1XeF5uvH
Jm2ucmTYzskKBqExSpB1eNpidiIVEcH6k2XLxWggfhH2avhTR7u4TNkrXqfNyNXCrcF4pW0UpxWZ
/oVUV3LEi6NaRKP56gFIC+o49PL3snyt2BJ35mM6Whc0g11jPdoshV10OA3DaEeAnokL+9EELoCR
hdAGORmEytci+RYWnyMG3vUkbFFiDVT6CrBNfxfXH5P7SUfpJqFSGg8Hqe7iaeaHKi2X3kl2yxyk
B5WaJ82gWMyaViDCttNycz/SRcA+nPUoDclIXsjl5FE08nY3DxOQxLmus+jik0bmenF2nNEfte/+
Am9t8BJG6/9noK1PrBVF8wD0ifDLsBv17prO4uYFRIDZ5EQLWZjE+juQbfJLG/MxGWv5J8DzLnE4
9WgNSL8bi8pUqqsfBG0tmjDXOeS5se7dGvd0wevTTn6W5bezXL4Tv6L+LFlo5QGOjaSJGvmey4sO
Z0hP2ewmBYZmjm+qLTem9lkDI3UogxHAfhCrWZW9GqynsVOEc0Hy4UjTGjZhDOGtFaY+LhLs8R7r
m6L2SfunUHJ0XqQxSXsc3Y4VCQ9twg/T4sccT20VitQnJJzdA5x7XYhzBn5Gb3p+E7AqGo1VJBvJ
JIRVssm55PRvNnLlUL/XwUSMh5u1UR91IbZeS29PjWIDqxaL+DgcTFO+LinPeL5bckDNhntCUto7
i/mKHJdzm0U+QechZb+Xo0k/cbF3vXnf0PLZdPNzahZvFNUIFmrVwr6l3CwGn13yAiq+X/QHq27J
qR/SxBog1owbdk+7RqxG6+lhYNlji48eJSMlhtdadwtBHLjeZ8teIgYQ3mglO0Bjbye3GEKkzwXA
eHEHf1V0ToUJ/v9hqWky1e+t9lbguw3QK9vuHMhnC6urMfBdbQ619eFM7Waig7J7qLw8HL1+B6k6
0jsVje7jhAMVMvWGdOEGEFXkUCilqI9z/fsCSYNLxCZg6ajRiaEbddiMLHQhGzZ1czSKHyIPbDK7
ve18OdMaA0cQ9nSc0HwJbAmHkzSCUDMAkmzxI7H4n3ZiMm9F3W6lUV5cQg0gaTZZ/oL0scavNga2
CbcCDjH8rlKBy4Y7cQQGTPnCAIwSyY+D7p7eObhBcSaqxSWzI657nZrHTKY/IxcSftPzNJJu1mi3
BSSO5yQ1P8iZbgqUDD9sjEcucRPpwwKHUkprEYjKh9bi8kh0sbIT+0lwJj7Xsfasd0V/a2vf3yns
uxs1m9eWZ4QKr+AoVgZxIeo2rDparMpRLg8swOgCbAZgX7CmcnfKbuD6smMHEULJbzz3pvMZJ18K
UNi6JFA0Y9gUQcOdGFsMCW2kg1BpjfJs9kwS3YQ1mo03/9y5S6NU6RcmJhQFx3CwVduf2Uzgu9KL
94ZV0zZLmLGdBNMh/HF2LKn/oAUJa3bqwCy3mcN2tTmWASwGHhhXH389hdWWBfo+6biOK7q92g76
ARj63YilJm2Ss3gpZ/mngP9O95xFy7QR+LvK6n5GAvt+zLOy6bWEg8l8qXvjnFUA0kdAj7tyivcu
r1sOGQ4IS8271lioCCi+NEihynJYDqolBHTLbrajj1RG9B3Th10fCb4eJ3MEMJg5bFSrc+Vxgcrv
rXRkD4M/vn4p33zlPPaLa+M2k5eAyq1gHApuKN7Gdrm9aYgVRDoAfPHncGWqvEgEAfR7Ze0QTDY4
/R9Q846TBZaXvRDFXxHW9mM2e2+zl+A3yDQ0Y/OqVeeesXfSqRrO7e92JboGy8YrDB6l+Ux0cz+m
y2kMnJ3bTt+CRfGci/PiV/ein//KE0Lsa9sXr24lIjZ5zWbChjBjC2AyqNJviQV0M2YOIIiMqyac
9KT35jAdX2afyvEmOeDDYIvshAM57Q3hvAvKO6Eqa9WHAlBM8+p/YsIDezSaUen5+yQ1d/xYV97P
fmjfRsy83jIfW43YoFk+MJffDC4PTgtyEtPG4n11oMg2c0UqYZyY4FLFPqr+GKoc0xj5JN+4iSR/
aLx8X3ULYAdK6rcu3JnUGl4IOu8VfTs2H3T6VvZ6Tkak+mpoAjOV+62v99HJY5k0AKKZidCBndun
sf4OFNfee263qxJCKr52cTiDrSA+eymfiC4eL2MmjSv2CXTvAfBFW9pvteY/dZ1x7YjYn1foj9MA
1iuWIFI9l2hP8KbU+FGOON8z463qe3EuU4rnOidcCvafExduaSV7+gJNXmvFu5MADHPNu6osjde6
ZfuTPpuB5p5kybxojohIqUKkK8GIbnwuYprMfWhmhAQcIulK4poq2Rzsg57KWfpax6l+FCPlZkd2
kFtHj0gDAmbD1xY8zGwAwYY957rgz3DFo61Zr1ZspqduyoZLXbfX0iLtnnfxvNFiPiZ9DvzGDmyy
pSRLEmtXZLxVS2ogMN7ZxZ2b4RCiLnQyPJR/ezv1glQiljD+7m56o4cPXh/s0Cx/sJZvCyiUsKl6
KD1yzdl28mCXefSMl5CI59k9dv27eM8gWPTXcmrxem5JjzqN2o4u0lqwRdNZ2hNUib05vEFMFDLY
DXOH5y2PfGxGyXhd5Ec+9vuEAaz09L1JYy5zTiSND3+WuLmYID4XRsPedifs6fOjRX05c/xutbWJ
0tuO/hxNrH65RMaMnrusat3LWOWoEslyWEozQKAnTuFCPQvi6mdEkSh7MDHYQcpT10JlUDkjoRBf
mum9lrEOiYeU0cLcqg2YwWdk8NBekltdJiDr51MiAOrUBFlVcdUAm7CdK/1TsxQ/BobM0Op0nhU3
u9Wd+Gjjxd1OtXNz+bydAM77W7Nz5rCag101GpepzG++Z90vvfNItOM5iVXUL+bVwwFUNwrhe8jO
Zty50ZiTAQflV+UfJpN2F0SuLUDg+nBnNo7Pz1fHj+6qZ6Ll25SUSFrem9AAMGBd18sntQjNdyMu
UMyMZgDks3qzOHvey5RZn+jhArbc9of9NA+PDToZhzmJhid7ADg4cJbCTGHUE1NwiLPnfjXG1b/6
GN8VtPsarrajsmFbFVxejWXXsLuTJEjIZ2wHW0ULDbJu96Rr/TVA3xsM+6XlVF2y6lqwLdu2E6NX
8zNnYg2hUwN138izJv27DGZMkLObH79bhASmjL0CnmUoxM6hxfb6vgaWy+TR1e5rOUc6gGud/Goi
WXOolHN1OLQSIe8lWFtX6cWc2JCbNDWMaQ8+aeHgfFUKdvYQ9SRjaEjWCTea7dOKZOghGDV41/SE
ZD2/NRkjW0siz1oX5TAWVHpYGCp68tmM+PwZVALh9ZJwHPkOkMBkiQKuZVDazlWsIXrA2x3JnixE
/Nz2+Ay4e3l7usawWob9GHa4AHFQTRkKByN6770k3aVDWFqHL3zLtYCqrRfHfM3EBNM2zfv7VpZ3
iXtl04/+IC4+fHPcz2Gq3ChBrmzLo7S9J+l1VHRWoYtcG7N6g/KOLKJFQ/eRLeiC2EM792+VGXuy
ctuhRjFTOsGiqqB3Vjkh4fYrSpGLSs1wSuKKfBjBGG0+ifmO+ZgtVX2xyWcyecEMge1PHfhCcQpX
S/7Ktn0sg3k/Tu2toZeXtyJRBt6MyngqxtzGsyG7nT/hqKxXclDa39HVynxJjhl/hNXtRIfXIbjm
6j7Bc7mxnevgLqGoqZemh5Iu0G1Xr8sIK/KaibYXRCjia36wL6Tc9RDGxDRcu55cMaqPxFebduui
Mz0Zqghp6DgEuWMRcs1gtSfjOR8xkrcxzY9Wb1y0Bv8uB+efsmBkaPNb6fjPsaVduGmQRAnuvCAU
JSYEMzkxqc5EZDS8cWXsvQQIacCS4CX0Bv/Mr8rEdGT5zX1BFE/3cZJ0NKwK2OB4LPM+xtxE1Xl9
z+b7wIcLbvOl6Jku6uk36/FXN1x56aTVL8B9+bj1zAF1jly3JKGgRJs/sv9rm+lPW6hHLeBJU1Sw
bf+No/PakdzIgugXEaA3r+VYvrpcu5dEu6F3Sc+v16GA1e5C0LRmqsjMayJOlA4bj60Vu/8wSR4B
eXmbUAlfBR5XdMnvuPEunUjeJ63YIVdYDjEDAyW29v0wk8vr6hp26rEMWbHz6Aedzc6nq2812pt1
ED2xbeosnBQO5NGtVpOGyxH/p64itSXmFgWkDpyz9ABYTKw8IQa6XnIPJNpIL3vzuk8vfXdwpWto
TRKP4V9/5LTewJ+xK5d7vV5a4HnhR74nsbOuWE/q4WsNIQQB8AkN2iwlc5SXlr3DVg/1cp2q6EzH
VkOHDTKHSbOo5SEL6kfqMldQZSFXTfVjtG22r3vKRlx9cT3nzM1Y2Hj67kyTEy8yW0aK8TWZ3N+w
ebWmEjOjrdymJIMp8VWqx6pANamxuRp/EfXzxJtz76aspFP5mqG/6jVDaLf8hNO0Tsxqa7KCAJLG
Ju5ncIxnmiW+NaVsHPp4U3h/PcYzTv2GAlM7OwG8hhrWacKqDhNxh1yWRd+J4XqAZsbbaoSDj9rg
a71zT7TgeyTxKRbqFo3YHh4rodl0lemQ+lj0U6L82AOxEEbr6PbBEfCps4288QXIOa4h0QYHReNJ
bZI95l9ae1LRi6Hfup3pO7V4Sk8xVwk/2cxpz2YfqIGoplXszC84Ilhr6g/O2/dggPbhCo2Jaa+8
lA1dmYUKq2nMJSURk5Lw0BfNIc8neCC9vIZ4tBdxWZ5oMXbk99wqmK+QQMgJqrNt5qofimHSNms/
EFjzhWhD5OvyXZ3nJynMU0s7uGF9iRIDCBrwsn4XBPp9aEfyQ0bfqMpNRGRUPelonKIDsucFcJyV
g8YGvdRHPlZvfUWMbdOqGL/HlTWUj3bKd4bBM2ZoP7JpfKcxnvxF5dPmG434BZaNBGva+5rNzkLT
EbcUdoH20qm+9b5LD0hibw0RkW5JeSPCnatGnyA7LJhB1oOa+WhPv64diZWryAuenouWCHOB5eaF
r9W3Y3UVTd1xQgC6SdhgqBi6Z9wQ17HBTqkfCvXC5vxACNHSir2jDMsPoEt4+ixofTk1RJgyHHUu
TaZhRLEvZdlBzgSLb87jV8gTgs2cVyUUy/DZEYAMjXedwF4xlblFyTd6AKBTA2PLIPldTHrj5yba
T0gGzIQ2VNlnZMEotWrjELicrpYFsNdj+2Z3xjXLiqNueX4c/SbwiQtWBVJ9HZFJdw1UQ52vn4ZR
DVe6aa9bs7wXqrxNZX8eWDGbNM6NJ252BXrKpsSjPwraTWPCWoyGLYFny0rTlmklbgbF2FDiR5Tf
iKS67jEjHSe730gdNCYefFQ9Xy7m7YZG0SD1wZj4AK03gwlQxkDYUAJ2++RadiejPcYlhj07WHkE
hDtGdCiUcF+bvJD8kj0aCniipnh2gXr24HnVXB+JfnQdlnhkfYO7iKxdzVK3NIYd9cyLMRrHxuR5
JSkCygMjPSZKsVy3Wem7mIZLJ7qQ/rRUCuk3QPhkbzxKw0VSYN5ClOThQB5u+IxRxC05DRpnH1GJ
lCqKBAxPIv9XNdZ5Yho0zmWkbd5y5lVrbSp20fiaRuYOKJbjj7m1NbXvSeBMGYkaoUqs93HOaRVu
gsC0N7lhHSBZP7q0nmWlrCjzLnykiM5xCEdXhQDSVXxV3eQjpi7owuKu98271kZHzZ6KTdlO6XUa
sUEM4jaybgnUaesK7xEkCnEsjBVGJLOhqa6DuxgQKMWsXsxRvo6sfNcxi32hHGT7ozbKRnTvCI42
xHAttFDxC0GEzjBHmnM/2TUperXfSlxNqH8J5fpysgoTZ9fseasZ8kTlll76YMckg48VuA03OORM
9JxA34+mJQ4C9vnCLpt3r7E3+OZhz1g+M4XGb/hHOknd0Rib3muH97R1920j5ocRvHo9ULfBp96V
qk2Sncj2yvCc5pFp/eNhcPHohGw3PooU6V+ZHDLCQiov3Hd1egtfwy46eOKtHMjxVHC4BJithpmN
aY49LXWv/zQe8gWsWSCl4Z7lPSQVfKGlzv+nusZdNVntohc8UrihPQSTK1Guy2E8UWaSsLlEjMbe
z9nkraKAZnGfPCOJeDE1qoMSzdZaWM26BRO5cAinwgrBQNLSd42m+XmUzwYKoDDdFKw9p7qTmccs
LEEP2f32uF9NkU6H0fL2ddzxALfGHgPy9+gGP1kZrwwFWqzDjdfoNtxU5CfoZ6kcUf6BGMmMYe2l
4ckrWCi5FkFzgsOd+BM+E/Yb4j5AC1kaWrsyUfAkSfiu6SgUJzutqZWRsqcTWIAyoVtO2h1BRGdq
OjRl9hK57TLX5DbLonkYwmMI+cOAvkzMBMgcLRjWTknSPNaUtWHQ7bH8xTnd7K3GHm5uWT0J2H4m
LvKIaFpTIYCtzFDDizqlbyunai3M6SEQVjr2sNIHJICEm31zfjw7qGBW+TnYEDwFzVdWb6I49KOw
X87u6QJ74HJU0m9k8DO7b2O4JEW1AEPduOSSqdlEu+GvRAnItu0jL4qLZcEHFgHy7JDXZKQY9y6E
1zPvKhmUUaeUpn40bO8mlACykj8E93CfZcneS71TbWJwopwUenMdLaZnAO0YwzxLWz+PyaN2oOI0
DPslfu6CUr8jbqAvN2OjHjTWwGNFXlP/lM6qtIdd4FovvRVsvDx+dUkyYoXlElpTH2WqXdpBuyTU
GrVBNtxINro7s12Db8s8kSdFk/oXE1cepdIf9L8k248ouG0iQQaT1Un/VJAJSNZOfdotbVhEtOkV
nb0NxRdgKEMhxlP5FEHOT8xlrEq0ucYDeuoz0UHMZt5RZzejFoBCTWTcbcWaIqxATMTtuSLDKBfi
NUhvdu/snCRZcWHuwlr8FjFSB0dbGS37MSO50/0jyIkfWKAhKkUpwYwdLgl2Ln5GwphN+p9W236C
Uai7gnfdV/Hwt3AvGEbRgY32m8J4qJcFpBGkDUlnHWHF9EzLikutGltBH1ZYxUM1y/1YR+QoWXdb
S6Dko9QE24RDopoQdNvbpnGYW+D9npU02SrFQGdqxmEOb1jk2rdrGKieU8REIeSkRgMFmmWryTKP
mhsfgkzDOpW9Bj0DCvgtZ/b7b8xMj3ZNiHbdzBr4ddOoN3KD133ICJWOmwNnqzVA9gq7RqySBquM
iQ936hpp+IZWl9xDydWJosxwfkKN9nLIk7sqhJ/qww530RYCglYrX07E08TBxAN/6Z1639qMeHtW
FbwaWv7KlJEHP31EVUDZL8K1QTsR0JkNVrfRaodR70cajt+J9PVJ45Srwh8GN7vaSE+U//+koAeI
CJLA0s9QthGPWiuuXdUslbL+18XTybCM24h4EFGGXxJBCp1n1caKr5YRl05x0IdpmWkfRoBhqHKh
0mn5PoihzrpBtxW6qyHSrL5RBH8h1NhYkuWehR1AiWh2lc64MTnRZbkn+vQTdPK0aJPqPiRcZoBf
Fkmf/wVt8i7K9M90i3/uID9MgW2xrh0sGBzldXCOe9YghOiEE3slFlwRtsMsYHqP3UPHkzSPzjNt
20YMZsPiLYPwF6U9+lm+J8a9WW7RBBAr0MfKVsFPsIpzzVdIlWN2y1tDPPG5CXqY8va3wSqp7mYh
daHeFfQXsmHwkoij6ejvwmyJxYvGjygpjiMLwD6SYPRRwyGJZL3tG3EDNMNYRFw3mLyXPTdMzOAN
uMXgvWXFsMfjh0eX5jedaGETMIW6hdpNc3CO6eHVmQW8aC8ln7FhoD5B1hIEDu8VQ2nWCQUWxvGR
UvGFxU503D3Br+6wHS72ktOhj74mRqDwbsINmrxgoWbQlgtS3xe6NH4dm7G6pZLoZ989rVRXvQGp
iogXrN4LGCkrdP9H5gKvjAWXsqNeJAp7toWQ38jtVGx6tf6qQEI03jYLlIWSpluVoUlRKlend1ex
G5OZNK5ZH90SJ3ui37gnBbF+IzazPke3nm8Kdm3SbGilHZDlRXWTSXLVlPGNdAdZNsu2rk7xEO8i
5wd35b40xa00w3Stzyulgts6UO4oYLZTgYUsDLtwPVoVMnnpO0L/qEKeKSYMW3DCJOtiMtcy61A5
W6sof3CtnPGtoVZJyy/6qjtEz2LdBHNRbdVL6YkfKYNtDO54an9r5AWrPvc0CmsmV17Fm4mzy8u9
Zx11pzFMl0NHhBOuZ/SxkfhFS7zU2unDScRXzViNULRmVo1f8SZLvN6ArNamgYTLME6Ymo7R6P45
jC3waSKctYV3cPLXnGq4ImajsjzwKm71WtsxE7x4qbvPUv1oQ2PehPFy8igHDrlinv6u2xZadVa3
SpKvG2u4hr11wSC/TzxkMCNxBmCbFiYTi6AJAbONT9ECudBZI2N6mcziOVjI6modAizJJEhwK+w7
k2AxNbgPncoHn7rzXrG4AH6JAJTERE7T32b8yQHRwi968Yga4LL60mNnEyYpRWhxdqOcYD1m2hki
yDLYUrrBVEOs1j5xmN1Kh3mNkY57t3afgfEUSnzxJodkF3TODVtCq/h2S3ZgyD8zHfgOC1mHWQ6V
dL8ZqqOX9ndTIxrLLfw843ZMCZyV1bJltZfr4hHRa2Atvrtxc8LSjkWl5jUw0GJJZRM0ikDDhdxX
U8mEJKIuReuokNRrYLY2rpFOaWaWTIQFPMNiGZjI8/HXbjMl2ed2bGArST5V5TNidF1ZmR8ZX+z2
DkPfr1zmHoiP9qmHCzUw+cDl1ZbIngznMpdhprqoUIp7zvTGYFlKBtwT0bQhn+KY7eGsHkrVZfhr
kdrByRY5+bkM2dO5bf0dwTUPDYddSv2I+GZrNVzapX13XH5CNBJA8kpqAn6IpcoaUVrIIBTQqTp/
aMv8ZX8JCq90N1hpsR5mgEu6ke1GiiAbDqc0oQi5C2wmGOMapOWpyuY7YrXNqVS1MYEF2l0x3uHs
EzXGj0pJ/cP/kqaMbvUxJqp+Ho8i0CM0ZkzdjwaYepC3N9zhmwJyp4gV4hmDeBWlWH6ac5qnTGRi
FpPsfSYPkhvA4KvaluseP3fI5FkQxgEtKwHDmAKteaR9vNMIP3OK8YG187vJYSAj3I2H6DJpDcHX
e+5cJvXZi8q0xzZh+9SwXywX+Y/HFB1dnAafwgt3FYZEgdTAmmqeJTDC2IDVTZJlrxbmEVZ/jHrE
ScGfUEcZnmg82ma97wvv1mnXenoxLX07BwTo6KiUU+sBMlOWEni3BCLrzIgCYI4m4gpDIvBNMSyP
LotR6dtahaHY+ZK6wYVxjUr5tAz1vZ2YENui9avyI0zFYpzFqWbZMv/sjxAE9tQnRDDEzjYe0ofB
GLu1u1sr9lrxYmX6zWqMtas6KzlLxEMs9ToaSp3v2Z02bdaeB4nqwTorhr0DQPLDmnmTNYzYKclN
hCNmlu6jqnupStqhCcIF0Phc/oGFxsvAIiMrx2NslBtz3qGmwSM30dX3+Llpyo1Bh/fNeG05qo7P
ku6rUG3yAdE+O+qRCuEeYYqcwUlfLgW0xqKzjt4n6LZtyby3HQJvFhJ/IYDU6NSWfdOdkeWGyzS2
mZjisxiVVRXmcI7CjaayhBi7dZ4Wq9lZVtfhcVRt1TctcOGlGTEyC25T65zSgWy6UfnQ4HQqsj8I
oT0UWlAvOEfwbBNA8+n400rzvbasI1CzVRwAA2oT67XSOfZTCUaDnQjuPp9rZ9u6CONtccjtfVA+
S66KVpBn0wEHdFhy68ahA1/f1AomRnMLbdsFm+E9jSbitK0OBLhijjXW2D22NlmWKnIQMcabAKGK
nsHHIk7UVN48gy1MQqECUNQ2p21L65UE2UxShWgi5YnDekl8KSYM0cArG58NFGUzG19K5hcKL02o
Z5eUC7GolV3ilezPul0oOobQ1E9lDxLfFfZVZ5gpAmarsO44zgBVo9pQyNR2U8EQA43MQHxDAAZ/
wLFCr4uLXRu2PcKGNLKvfXfNNcweSe0xIE2PkoPRqLHIz8EuyGHNnscwH19CJf3CTfk+jSHggPmP
xqxozCeeKNv8tNsMO7OfFSPcOjZuDVBW43UsNebhQX6qFeXomgGBJB8yePcIhCri7MvTZwpEe5CQ
mSNV9ytG1JxR03dua5ex9jZDBpM5WBbaUfTdJmPcmYIPj2z3V6p4YnG0EaPqateonhDS14xVZLsV
pGjpThounZiEV7Pyzjwi5FwUNTt64xOGrLEUJSqCONwKFWpbnlgsiq1oTb7sMrjTNWxkSp1biBco
yNuQ1jUJNApGzb2nYeYD1xMoebnWZ1yIQqKzrJklvZHheG0EjnnURpgbStzpev3DzHNGBYPLYfM7
H8CQWE+u4rcMgJXQPJVDs8d+skdfunWRD4RpyyNcvQj3D90aA/B0hWmHopJcLYort1lELQY2c8V6
tWGXN6r/tBFVv4iOsjF5GTz6/mCram+uOWC0QT8V+4xyURYhjkpJzGQbn8yCzOBlYMxeIR0gxN14
jSt7RQVmydeQHz0Vxzj9ycTTibesN/4iSqY8Ke4qdW80Z/9kuR8P2UWdXshZ3Sdd+KsoxhLB6bJv
m/fAlHscnvqIIibPLbAkBOIyEyV2Qn0FCfKSFN45SeLVYJZPtxqXFZegoiAtD/TPYCT7fciOrVGu
7egjqPcDPk/BFZfjHMaGE5LrmY0Ph1IpY37EFL/zWZNQAnaLEQdHVyjLW4TfHZ3bkgEH0aXJ3gau
F2XmoQlYKdT1fkQ1TRzMLoJ1VrLuEuIvzaC3thlyqd85BCsLbo78NzA6tdJoEWOmt7Q9CV5X1+te
VLnW7WIbiH9e23LNwg2buHvrjQG8Nf5yvGQtea2YuRBtjlRrBnBq/Ly72X0oo7IMZL2tOGFk8Wmk
KuCfmxZWT2jg1JvWRUkw8iXbuCaqCbykpqW8oabl0dx5OwM1ySLs1XMdqUiZszXBz8yBU6d/iQe8
0kaY7TsnX7HNOtYAsZ28W6kSC1t05kME5IDmyPtkgXHOhlc1OZE9v1RmSzBvhp3cFQRCvUkgecEE
C5pkbHVrEAXbuH/MpyBgPQCT49IgZ81JibM+YqIYIKn1/7Ii9xVWvR05T/qAPqBcDUXyMMoXJ8bR
+i9i36kbA2qVQ5HfGlrvWP127S2og2Vo3hsr9zWA4NyNFDAPW1xjBObcTuBNi5UdPnuTudB4oebW
2cTKClYetxCyWJ0cdQ0toyGzZJP2KtVRiO+FMLVvxIUfQWvzT0rX1yP7zn2zbK7kCkMGjfHNp+X4
FufdP93WnQW2lXYF/iRdukwttkb6Q+dF4gr0wYxpBLpW9mxN86l3sfXsB/cMtcDvsLQdnR7zYN+q
57AorlVb2AsvqN5lN4e9WZn72lXjr1YFAzJjXGIi8ohcxMsG2mbnWpektcQdR0aLD4PPVlfNjymd
/mJAM6HS8AMJiRE1LiUmj6Evcx1Zh5MX5GtAh3Zh1Kmjle5yXbN3AwMyBirdj4rJHC6nWm+d4gZP
qHzJ0gfb9nHDihLBbCVVotLqDLbC0+JwHcV3zwEItaJwfphNF9On7LZK9acnYOx2PfLrzHvqiBTH
nHZYZOTZQJtlfCE8Z5Gr/1L9vR3zDdMyqdIw5Uvb20kbbFiygTpilV8TBz+piMBRYdWzZid1be2A
0pk2CKhYCQMmXRQmwkY+9sA+BNY77kQ33uoxJI7qYsOXEAwhi2vP06wYym603I2m+6Apee/3abkE
hrIMGzROxQYzL4XSVfZMBy81jX1l/aEpNmNW99jC7e6JUtRD5wpiQk+m5YRGwnzmGPxssZM5YKUA
EkQPZhj9ufyLkYfAtPQxjy4tELZKu6nAHiRo5rKSVVbNc/s35MFqZpjZWzPkLVc30qHGRQcnUWbP
HW3AcYzMZ/D+4v6kh8+GeKwy2pfhbyNflMpdmUTykGXV3ROmwXhK9oyMYg8RoAYUwBX83h5CHiqC
UgSbw2IiEs9AoKAygDkE/c7l/CXfCffKqq9PMSablsyH5txO8Ln/Ku3g/XUjDa+2501ZKvGuKN+z
UiLBio45mzxQs4dGnkE+Qvl+I4tQ1QmSijtOUZBGFfGUvFuMIunV4fZ3ZNy9AcRbOOWHxMupjKss
PXqU3SYp6g1zeyvsVgxblrOWQGNTbdPqFvatrJhvIB2XC5WZvx6QU31uSw9W8AfIA6Awi4A3nk0Z
HkOXsHaTpkWP0QSVy+br/yeHYYbocRaqha9lVA3ubCjf2lWHtstYFM2aGKQVhs6eUWdTYJzXbrb1
GdTuqjd9D/bYnIxqcyF504VGAkxeaRxtzTfta3I3cSNWEoEOBcgU7wEc4U0ARe8u4zbeKdzSLA89
zMeYr9iRQ8thx4iuy0Lnt1cnzN58NBnWmhH3dj2hPYDPr8f6yuGjSYp3ezbwioc3MPxlkBZQj8bF
W6EPyM8/U/KTPMpEGV5D55ir9dGp6eEqzkplGXYfDZ+yySWlc0iV/G+PV691roGF07WA9OUsWrXe
uYiJ8vINmR8zF7c5dyjIM+sLpYBQuSEqqs4ekliEyxeDRwIDoq98nYl+1G8i2xdUkZW5rUsWTmhg
aBJBr2GxIx6BIqd/CsAEEo5aVv7mRbtLsRn01ie4Y3Qv296Kt8FEfgqU4AHh6EzDdljVGrQjOdvP
+YExV67NqJjsTVZM2GqXkfXl8KmVpPmV45cq+UNNN8J1FuAMZE1YpPnsuJOHmGem+4dME6UJElyW
TOyBoOCuScfkpUZrzaZSZ41qtAk4FhCIRKgHzd7pQC6yx58GhFVzbNe4di3aa04SopXR+NEnsmAe
qdIwFekMpUNiCzzUbV7xKML8IbX5ucZWauUUIVqiLrsc+R/bGt5rgiLMRHnkIUgh8kRYsLshwyu9
/W4UGyDIOL30OgPDYjUxvyxZ7pRtAd/9bsHzYh2xobyLJMmYJT6USoCnx6+0JCuSMIEYq04Oxbfw
5DyJZOAqQiQGRNi2m5jwDUZDmeFXcYIlij8oW4KVku76PFL8KghezCgn5JG4ooGRTxjk+Ro9dv8G
yxLDZ/1TpCV1u1KVqyKxonPUqq/iLkqjZbURq68BGHSBpP/R0mYdLKe7G6iRe5CDM0wltplc2mx4
Uc0iDrBkT8H6llghimBY9BaxJtiUMvTc3aQA9jtq8SXvTET5jm/wxbbs4Oj5GBWVy9Ed1lCrdhML
Kw4TpJDdIYTO3L23GBmFfjaKX5xxi+DUileU6HuVPCFnqneCKY6BNoyrbk0WyrTQsA2qFvlIGmSQ
zAmT4///RR4B6vWOMC8aOI0tuWfgP1YL819S9PUqt1EIB6oMIRtq3+SsdRurYoUUCAhIVu/dVNui
uo/kr0fLt2iJrRw0vbvO5RnrAT8OOnVpNJAzFOKBK91D8AqVfmNU4YtjkFrcxh+Jjc6iNDE6Yr7D
wdwaax7j9pR5TJAcqZifMfQqGVHxgCkfsIMExVTeJUEjJF9kg4PvqYHAG7yMZFvZquQFbJhuOiNu
AXIGa9K50E2NHBZ1Ni77wgJs2GF3nPK3cBLvfTMeiWD67Xl8XxW8m1DkAn+00+iglOVLnNTmm1P1
2dpUkiN0JKoBv+d5ihH44PkHSzgjLccpReq8b1tsQSrOrXpVI9XiHfaM8ZCYpFgYnMhFeGqmisCx
8aWiLrdMvrv2qKlA2lCSqqH7DvxGw6ajAVXP2qWwrPs/VltndbrJPDnlWeDCdqy/R3GAn/zZjN2m
SsU1NNpTbvFdVinLRrJYc9f7Q7nTLALEdkViHCsjtGfMySW1zFcMo9eKxm7OvehJxnO0U0fF0PCH
IneK1dDWHFBg4yVRIb+Fav8xdPW3bsVIZRtyGtSlidUDYzRyBTYxPKxB1h/0zrrnoQH18atGVFlV
/O2Oi59JYa38SbO9dvTYA17xBsd7zo3BPc3U+C+Lv5TiNqq3qDkLGW1S1eYiC3Za+cid7xaFYeUS
0EuY7pjv8DkYwb3C1IDjb2WFMXhBfVlnJy1hN4GOugwQYhUsiZBtlqvSiKGgW9vKSq4RlzTOKYgX
z5TZIsmUq1JlPxUiSSS6rfep8QoO+Vn07pLnWTP9b9pXQ/kbzLcp4DcFAMlW3xvkmHFu0tz88pbv
i9BArpb7rwRBY+bRfImbxJLRMxsloYX9phO/eVKtCXNh8kVy21z3w5cPakIArF3FbZen49kAmUA6
lrExU+uLoD9DowflfgxQQOolCoaE8XibTNuBa7UfMdWOgIgglFQj+a+qupZ8stPg+G3KNm1SrY/I
GW7Ea281E4VVZYmfosn3xLk+YsdaVPLEQnPVoV0q3fi10A9axRSUPsGM1NXAzrFCzFd9jOKDoL6P
Th2WRPjcpYBU47Lkw9zDlGiVXzPc8qlBIkUSLScGoaVp3zracXamMGivUw0tLmmqvcCAKrXXKJbv
kQWfywZjzuHtgMWovj0CtQs9v1SFvZ+T4AoCbgMKVoWxlxHhInZbJgodRYODgjnAK4wIoXcYuneb
INqFSneJEzh4I6HJNBe6eZYMs0zW8iYOTzc42zVHl9av8wRXbbuSgfIq2HzoVbktaIhDAFSe7awc
9BQt6TJAfXuV6R1K6RTGTtuEp8i8WnkNTp+dU7tK+Y8SXnrSp1i7trnCowLutsbTVzcUVNpHh2Ou
qHu8Hb7VMGwCqVlzt+tW99mZ4zL24VNwbXer1HMg+NKX6AKnMPLd3DZfE76AnDbWIlJ8Yr9uKt5S
mUakvYQLqfHJoAmnTSKacJVlxCjK+pUS31NCPpJDptc8Vs1+3r/HHUtInfEz0e74qQXuBHKWFHww
0+84/rHN3JMwhPLjpGrdNvr3L4wNfjE3Qf2EQbAOMxbshXHMkJKW5iEkEijXeNiQkaRduQ6DX6vt
12POZAwq1Rg/Of8XtRucUIp/NPG9J+LBRseI9+NF0LPY+vDSMh0wE/sK73WthNjubIE5nXp9LFi6
osiQ3I4tMSAEQkMISz5m2VOrajvbEetBKY8izl9m+2QiriWEx4KzrJfaDgktWSCgntSvPBn59yLS
VZXpEXUcB1O/B833rlEKxQqaCVLEJtXZVHrmA7nHUl7fBghz3CkVIU2MmxiT1Cy4jJCZnXqYVdJq
+D1AEbA7epuwupKDvu5GYD3GlSCiBR6FnQ+AcOUN7U+Yy/tcWmkITpahaHcV/htPaVGHl8EC1f1K
h6c/YP7PQQEo8UFHrtsE7o7DhecGYKIi+NUZ7393gKFzqnmHc1iETngoLMRBkFEK19xllUVggLek
x5St/KcgGIyb+pDo2r2mFxjFKcgvLiTXQU2/yPXZmL9DeDHrZucO7TnPYR1iT8JI2vPGwdVgZ4Mu
TB93qqXczG44sGc71pgr0rqCKAYhX5BnmFfFLicpXKgXRzMvjUpDS4ygOtyNCTxC0rl/IU1s1L7Z
FtFxQPdgQz3xUWwjhBJNvRkYjFo0kURHKmYJ74nNpXJjppd7xoa4g2fcj9v+pzAc38EAhA13Z+se
H3UybmsbTKQjP1qPWczEtuZ1ULcePUlmVodQK6BxGJtIXuPBfYvH4lQZ5PrM3w9cZNPdW+6roKwc
tOnizE6ZeafD6+Ey32JrkivNRXH7Veq+h4VvTn/pmG06thV2CIQhzv7iNn8YPPwK7gZePEr1napC
SUEbHYK4ScbaH1UCc5x2rzUItBrlB6bqC0AlQhvuRBpvbbPfay0aGjCYWhdtOxNRbZeem5TcB5bR
AbJVDCCngjmlXaDKZesd8/lUGyNUHmEPgMjq/M7UsYNhCTJTZPnhUstfMiJ9qzrdYEFizwUfYa9x
CRh/QT/jJRYGrTkR4uskfuIhdA1nm5QQivCoEHfy8HrPr7vq3JU/rmSSFfLq0x5U8Ha6ZKcz/wqo
aI3m1pTVBXgz3Wi7tmuYKJpGJN94ybT4vZsukkF9of/J9pmENryaZNYhcKb6eljuG7OBG1eiURgQ
yHJfo+dVEwJD6UuSMvgNCDIUFD9eNr0F05mMtj9LbgBf+4RfoA57tQgA8XQUy98INAAIiZcpbcE9
i98Y+kkhP3JiKNi+YU8O0SN2UX4J4ZMemNBvmyBbxhW6+w2NVI4HOiqJab0ClwKwyroG9ZEefDjj
3HAFa/tbSRq/BfqjoisL0ta3Iv7d2icl32dFjY7xEYMP9HC8jzmjzox5KHNsdn5cRediYuhLdAbK
vcxsGG5/JmSimtmnXuArjZ031YGkOb5L8Vfn2oqoVzBpW6/+TsrBV1qKalW9UaVqLJrgcO8c+w2h
1kYWrPk9NMSUvUVyLOR1ctKbYt97V/lS7Jd0aNcs7hdBizDG+Zfk1hFSzQJ3ZVkFXzkyWZ0gdbVU
gAkD1lb6xcghJaZ/Otf8kO6sAe0O0B7Kbb8y/42hgutU2dnY6DL9aRQPgJVQ/BSUsAI8I8ta0I4w
iZAXEstFHwp3DfV5vJnX8x1OEK86zzY3W9PWBodZiHY5JfLPHeHR1fFXqEOjz/pbRp4QkdDAF8Ot
Um5Ez0phxF5n3+v/Q4JfjNS6zr6lnGD3iJ37ABJCLeqNFVVbMDD74U+UgCpbwBvRUK8CLAmtJVcq
MroFy0i4M+YGKdcuCVRGff1PBCiDXg8vsvQSlIUgyiEKbuPupJo7+WTRolCAptvuyu9UTOphOA+4
gp345T/2zmS3ciXLsr+SiHEwQBpJI20QE92+l+SSXNKEkKth37fGr89FT6AQyEEBNa/B61xPuleX
pJmdc/ZeO84eEIIjPzVql3bMSxDdkgEQ3pdJxy3c0rMd1VM03OZ5N6bnOMLvtvbeVbnAuN5KhHl9
w9xT1BujYaU7Qi882Kw08kdMauswX3cg+LfsWL4+D1a/kiCWh5Z76xbFy7BekbZGQ2pKz0wvdZOc
akftwO+d/JZ+kvuFHICbB/294nhg2HdDQ1OylQ88U5yPB56raEe6AA2a9uYMPwXBcY19cdjTYGJR
e9jPkRUNd2NzI1KhC9uTx4ZeT1hlx5Uwbl1UbafOuPqnpHuWQDxS8RzS19S5d0Cr7+VHgItr0j0Z
HZ0aRo45I1H/2vHqUzN9krJHwk0k2ls5vechnDNjCq/IJAqS0ZKV7BvyBsfkNJDrdoyjnphoQLxs
C0EOvYtTu4cgQWfuxkTBMmjdvYS8E7y1tOchQ2nCy2gNwQlCx5EmudhbY/FE/ItxMut4TcpzcZvD
1nxAVbcmGBf2BpabjZuQJBOmFqRExyf5StMfaS1oVykucaIpnRL9yspQxUa1KLjzzMXvDxtLA956
NqsdnlcimBfQTut74jhZ4bWX4McmKG0s2YYTr6Ow/iArd2HN5q/CCuZt6x5g68TbILJ/mAl99H2R
XAqo1Cz44dEEj34OICkyvFNUjQDXUTccYwBfpw58GhLxqrpEhpuTQ9FmjHUoc+1gCH+7zgALEC7R
7u9/th7IsVhVKEOXr+IN2FuJth/Jbsif0LVLTvYt4pnPpEQLYA2JvoF+kqe0c9BEGwXPj0sfzF0i
O7yueEipUw74Ykz/GFmVvPkpNK6um5Nt4RJf78jSWs/d7O9KrehgFL57ogX8FTsaepztv1ukNHC8
Gv2NaZvGqa0iIIgpsXU1aRTwxawEFkrt/hmbzDyRdzSfVNn/FIAyt21v5uveShCPziMuT2hNuL/U
tG8qqggt5nY/amZ5kxrcvfLyezXpmhd1YZT6YbAdXJD8fY0iZYkQVgsUYBiqGtVtQy5dm1Q4HSqP
zottHLO+N/gFh4fGnsrtEvEcRwAeo6U3Z/qgVbNOi2OYFXLfgKNLc0OePLwLuoecXHruKUcmy23Y
3tdFVGL2xT/JeRT0TDzegA77x66h+x0QOMbZQzi7PArjcxRf3XG2TmX/EpNtfQbBKPoY1Yxt9/hb
6ZNZBVBsz4rpOwQz0re+rg9FuIcmhxsIs9HWKdp3FQ/gVdlwZQI2kkhzQqwlN7bJLPJ+7h/44NyT
2aymOG4OMzcwhE6I+oI4K4HqiWhN9+KaP/BNWMTK6g2Z+YwCxrhvgW9yBAyZ7PXC388e2xDmoMuM
aWc2tqkVfE5mBQezo5aMqvEYOSlLeVW+x0itLo0R7K25yckgLr9HTUcevTbEoCA+tZNxlB4mPxnU
5SYRzoawLXtDqUpbzcjSXZcPR7a2Xx1EHCOAmRGZjM6iIY1ODPZg3oDBUSS6EkuHmzPtqWurxWjT
a4UqajcHfbDvDE7spXOqZxe2Pa43JvEuKqw84GQwIYQA1zfN6SIrhGoQNdkhwiOD7Wu84JPG8ETN
UB+ajD6YUyzt9hiz4ehh7MiUiUWESbwuSSUE62SaOsD6cguZVe49AX4n9966heLtLxZGZ66fXKNe
UDqDvZvq9tm3MbMleXWD7sfYoJwI9BSFc3aL5xY69mGQCDdpMO7KjPZaCX6xLsHohc4l6029r1w6
SPYAKRYOPLkJ7KIkXLBW5Q7zVwNA6jxzKpI9kIgJwCnBxFtmb+BQdTTRtbOQgcZoyWtUmYETNL8l
B5q9GbnrcTHCxj3FXprHS6gHo9twKq8iW0QwLMlm1EdbbxT9bYja4Yas+NNpkvQwg+YIC3HJGzgu
+aBjrFSovGK2LD+7n7kZ7tBpKUJGkfG2MVxBVfqfrmBFTyNrqRxDjko5YTq5B60a+BAjWbmsDtlT
0+cvYNuYbGKbr6Nu2vpixH/vRYR3GONvESUSZntqblX/VMVmfbWj+NtJnXhn4i1F1Wp467Z3AbKl
NCrMEghAT6K9xrjynGI+VN44r4VR4jaN5aMyGKLZS8uiUy9x28iNcPqvOhuYRw8mYTp7xK+EBaeW
uzaRjhU5/n1QZfF2IvWDs5Pi8c17Y2NmxheJDbQLBF5CYBUxynoEKa02AcIGENm07b+KvsMuBGT8
EEi8sbT67pKjAZTrTCN93fQMcFQB5NDpxDOxfLgy1Djdueb0ZcU2xLi4kKi5i+eZIiyjUQvViGtV
hM3OmC9WTrk2Vkj1oDThwib3x+4VNvwKOulfpn3R16cqmj781sswjVOeNDby1Xwxh87l+DX2YXlh
1lxeEutnCif/GFiT3FWzd29NaXr0JChbo0/ORlPTB7LsjQYeTtosLN+BARwnY1zcvR4P0CBPmqbX
uUaMEKAOCVrzV0Tr+6C6dNVUGNwrQD13zh/MS/7dco/XwfiVGtYnAbJHOwQv7LeyOszMqFO0QmHq
/kL64abwySMPM5A09COiMudB1e86FHv6eA7mT5hv4UTN1kcWcZGi2eDEGqE+kpldL+b1cGJr6vOd
ZXcS2J155JqZG2UW2dqnz97V5TWoalTrbC4bj/G5sKldorwn5goeczwiC4Z65lAINMMxkrAvckRr
hKKrbZgp2PCOgaMccIxNcio5CWTqxul4F8nyuNzk19kF22XQ2EKVRrKy/0jwZLg3ULR5FXD/kjxK
LzPOqEHffK+itZwpIhar7EIrciC1+hYrNzvVVsBAUtc1hgXSPRoTVoLxW07OMS9KH7uVx14QdmQo
4l7WRr9RRNeCnMsrqtrGxyDSQ9n0BGV4ibZJeWZ3yBRawe69qzzn4pTk1LQo1gKvutY+ya62z8GM
/alcM4DK6ceH4SYzKuOYEwHvWgNO34yVMzYWu1gp4OMxymmm7j3qup/M9ThBFw5A4KLdm5qThYED
aQNyPRXgyFrVHvMQlbYVtvFGUe87RRRtTVt+V6H3OyEVnS9HK9Z8fxeYqN6y3MLFyXgWF+lb1vjj
ae78RwR4hHoP8Ealr0CsuzxL/SDxIaIAVDV/3jG+1H7F5omT0QlceVenE7gKaBz4VHDL+35L/RfV
XzSUHtJsAShNobvvc6xrqVE5MBe8ip4iDtcIAumnhr21eGqaHIlklI73Q191uygVT22VupeCSAUQ
Nwhh4WWbtISYMd6jy7+Atrafg5DJ6+gCQO5b5w9MKutQtrjLpzlUl3mRYY8UD+4g9lkV2CcXlU7C
a5wrlCcrh/+fuBbdEWyL/Y5kkheghPm2hvmLIy28mTXkxzmduTQVPF3R/jGV8RomA8caCICyrBv0
EPQhm3ra1jb+jaRDFEnfAsg0wbSBH0MVpmZuB7d7ZOpwsAjEwsKkjlECgJ8Y4HJHuQ96ltJxXedy
hK88GdvGdxd4m3020YQwae3uoMZQSXvWgY8Q8VnHmNyLYyCRObnrcgpwvKbcPcB+MQA6N4v+yV2c
EdkKQTbfWtmtqSvnufFhspUAVmNhJBuSzvGCm++RO01vtO4NUgXWZon8rMmG+tgVqCUcIV4wBfyq
OVfe5jQ+utQOV8D4VyY/w5aj2jNqeZLcBDqssuUdVdrbzhI1AGBuoHnSa3m0JDOA9jLY5Xl2sVNo
8Ksrz5QWtWhmo4o26McGs/0OU/Vj0r+HbpKXLvG6NWf3qhZfxZSbF42IwXIZX7pmeIEe0Z5ciFyW
rJFblxLoB4VBPMUXz2f46GbqZJnGWzCh2qPIpJdoLYYE9ax7op9Lf4SuqNNH2jw0Ns367MkALiK8
OGDr6liF5mEwqFvQIfcbkbETjal9mqYuvTFpXdVG8FZBVkePQ1gmLL0ROtXdoAx0zjFqOThsalB0
K0jFu/dmwjLx2b2NY5CflX4gmTBER7IEo3h0mnIK8iRVYu00Hc5ZIxoOMRHUDkgsdF5nzAJwfKzh
DQP8QceZvW0D/VWYhrvz4tNAylXhMMjpfPuudyVj9aL/IV4FT0tMl2lA51tIJDtxj/KXywccQtTn
HOYq3slgXKV28z76DgVGGQA6C9+Fr5/ZO3ctxfheatausQeJZneEv4kiRnzewS8VAwbXsa2MS8PU
sJjSCca1PGSNZsVC1Gv68y9pleqWT2INLtFjA9eAeDua+QBLiHzi1BIWDSImuFYIfLMDYc6LNiJ+
i/rQvnkInCojAtjWWHqPdw1CiT2+VB2mTNLc0WIuOkffmg5+Ani38PNxz0ziqzNp6CMQAVOdWHKd
Yu6xovaRCSDQJECR+5ELjQc/b73u7AX91o55u4QPXJxe9Lu5dxPUvgoJTVLpvZEHFrZOm4GJy5mP
W5nwNdPeFX2yrcQv1O4oSNDA3qV1+gehOBN6QxExl6tb46a/ogaZqs0is45kRnRBY4IMnCAACq/p
d75yv4Tb0MaMCvjttToXXeyRX5eu60nM60kS90A38xTaXfUWo8lLVd1QBGQlIgB1LwwDL/xhMjA5
dB04mJlMpqlBUUgndh3zPN/lxUKuSqMfUo5glySIlGYPZu+EG3cc252H7q4mWr2a2hczNEj3qaIH
6aBNTEOHgTOa3c6bxt8+pP0ODuwYMk+hCCLXwmon7FbRuEUrjb23aM5tj35FyPZgzfKngeC2Dmdc
7TR2CKEdBrIsKVWmqb+bVC021DPIOJPTqIlKdqPyChQyALKwI+4bkwueTZzun2R3KViG5Yn7xN7+
0ySzgIyfIdxE1qNleOcKeyLWuXWDwWjtzR26mPjoNP24HVkl9yXyshZK+zrUCCnhzXRrdMjTKpvV
/p9llgigOs5MbCun8FZxqKg8INYumHKJ/hZHauehliZ8tjAeqwBhShm3BBCKJxXIcf//Q165YTv9
pKvvf//js+yLrtGP3yG08P/MbLXd/2vIK3PZjyb++N/f8T8pr8L/lzR9k3RXz7WEML3/E/Iq/mV7
luX65Lv7LggLklxJuOiif//Dcf4lLE86nkv/QJmQdP/xX23JrJIvWf8SjjClEo7DicyT8v8l5JXf
g/OkDsvi8PXvf3j8JGWatofWlhGJ4zkWX//8eGQDaP/9D+uf+Vj1hRh6nIjSfvdN9ZjGNvYw1p3/
+EDu/+cn/lfR5/fkUXR8q81v9L9fyuY3wtNqOq6wbSmJwf3PlwIRp6t+RIumWzBjBjXu+BXGzNUs
5SDVqz7jfPrpdYA+0Sy+EfzAJEKqlyQumnFV3xtNcomWrLIE3+rKyi36oUDdJnoSNSRUxOu6QaBm
VDjnEdxLWjtlgoyDXgWzMfkoW8JaJaveuMAPXR4ic7Re25jpGTjwju29OAZQnuoBPH3qwdULGvv3
VD6AI8X6SH07w2CbJ+Q4ufnESP8BmPupMqwrVOHuINF/8I77L3YxkAW+s60yxv34pZ/IiPy0h4nh
iI12rCjhv1WG3IcWkjSRkYRboVAQgXwmKwE2Q0+xn0nraRShxg80vhb1sIt9BosjEZBpTTnQZdOh
q+S+7NO3ynR/0sC9tQrbRwJMBL3Aa+GDcHOZQ63AyACas4xDkTjlSpbmuU/0Y9lWH3aYH0dqJZ9W
OuZr5EQyvgG/e469E/jwLxhOwzz+IR7YXtkmDT5Mh7WD2VFnaB//fsfUaIhw1guzzJywDOqH2Irf
o3JbzsSp5guwOGoWi3lzm3XDMML+gBIFlxigo0EvxbSz9yqDWiAvKfKyXZwlrNNl/k2hAhjYMO+7
IV9Gukiu5PQ65mW4A9f41kSczMqs/GwogVtfk8IAw25oaB27sqZXouzdRRI7BZOREydD8bUxQqsw
Upmu2gg1YLK41isLeZ51VhI+V6SQ2eO/+91wdLBz117xPFI55yg7l/eASGdca/1sqO61yWesjQPu
yTxXqN1wWFfJkeKuALGDNsGZxx+rI/0DaijlKRPxBPp+E1AyxkABeqP709AtL3NiVmwU4RwiMdoy
kxQWXjgojoxa2AwwE1noShi8NJm3U+38DLqdfdSgou/mK90N+HBLw5neFD4Kj+Zqa5MEpqpjYs1U
j5YCAxQfhUzhnDfpV2sCgLx3MEtQUKZfogVT7brPVUWDXZH8u+q84sxVREmVeT0ZmzetW7yLRUG0
lTGR7zjFBy9jdIhjMG0luc3F66DC55aLI7rsYJiEPCcEr4IjciPCwtqUoB2/N3+8xr9adfvjeu0v
JvTIXDSRagkebQZP8PxQ7apogp4QRUeHPxToRlAtlL8c0pLLiQc7Lfyj2fIvIneXNjSucEKcg6JD
e4OnbRhd9v3WxWacolivb/RlqlVgdl+ia68FTqepzuJLjoh4SOguJq6NLwS/wd1EzGqLlFl1VUaT
l7x6Wm51BEYjIfhsHPGwDVubkXyhPBcEzUDDuhk/Gt1WaHIrfTA0dpvRq57tBPsKndhMpTlSPLI+
sOUgHMeMIbDj3NkjCoKQVpKOfzE3v4SQp8YJXinMaNT6CCUVcW6j1f7xB+u5pFuOCKnZ9V7xwJr3
UA7VwXbMk60+c5GQOoaqGuV5sK8IoR1dyTDjV2CO76oHEGa388M4ZhSrOyYzD7ZyLrpiNFgpAC4G
rWsdB9NyFDJZ25LVXJFJEDq7doppd6FZaiWVBkZjbPtLRkCJU8YN619QqLqtAHgra0rdLKFWkgBG
qnxRnFrNtGEMjz656J31OFWnzlCYWRQ+pgIntsQovCYWD8EKnCFp3NVTQwKNEsV+DhBCou0N1SoJ
3l27xyvv3sPIldH00E/1bweQd+UMz0UEson6e7T0hmCvjTn0J4xP8BM2LaVKM09ghsM1c5C1G/Q4
c4KPGMM8rY+tFg6yseDNBb83kURYmJJm7/Sn7rCUJLm7tzjImokiUlf9rqN43Tl7HEus4QZuQoyY
Igf00bmYf9wQP6MHMtCCryiV7HbK48046PoL1n6W3ujUR/lppIrDzuptbbnAZ2j7R152NBL7T2GQ
KobaOlLG3u5hPBCvcdEMudoSjkQXHNscB5BNaRpeMOzsKP7OAQ8lBKwnDhG7En2nMBEZlN209EnM
z8k3MFdZiFbamiP9V2toyN+18eXPLISYtm4cwoGKXw3CHjXaNbMFJcpCfS1NymKjar7EwGgoVe95
92Hq7BRVGLzHvZ1Ot76gxSGKmaDq4qODEwFYaYBLVF1lUHz1IBVNQ1FUVm+yES+1MT3WY/MqBtQA
VXVgH3Js723olL3/u5FUu5Z0pUr8FlfSCymjPAbdffxbEOl357Y0KmfBFBrZgyeeG5v4bN66Nx8Y
MF7iFDZbV96KyvpjWf1DFj1PjX2MVX9rlHumO/YQqebYYTXvBGr1PLuPnPrSCmY22aIhEuaxcLKv
CAjtXBN9JYPHZr6KOru2jiIRQGLjcF8I972v+3UJjrKFchdTycqfeKyOrkw60I3qzeq7X4O4Jl69
TUsHZHbZvYrZPQ1TA9XTxc5CdA5EoxmpYuNWOweiUuWFH7XnfgjX5LITfG5DW+nqvY6SbSv9bdOq
J6rfCzmj+Bic8QUhG61f8dH24Tnxu3c/YiGZZuulmF/LQrwbU/FtT9bZzKdl91llXfPoNpBTkli/
5o1DziaBdj5ZgE6SPketfOrGvWqsR7tv7+lSPo1O9eB719IOn3Bi/wG20iHWQbibZg9eYeJmdQ5B
MZ9Io+YiF9YD2+Uua51t6HhnEVSfbsEsQpbqj0V5+KWcHFGrIYFz2fsk2cbG/N4J8yIFdR1HQPbN
ZONSgwe+/oqC6Ixc6Zs0QPwzGOgC33kQHIIGHfprlOd0JbSzK1H9a997pjlu3sVtickAW3eV77Ni
2CPGwQH3VFbmnZsyPTcnOCthBSnTwpwZOh+OUT3Qyt3pcSjITyAbySiekcC+/Z3gTao4ZYC1p7Q4
Inw9xWFLfya6tdTSvSl/Y1zIw/eBwIeGyzfo4JfywlPc+tUKF5lrVq/0k3YMGN/GtD/HDVM7znuv
OK/ofXAcscW1jP29nJAJYiPYSdaYVC2nvgavKJQJ3wb+OT6j+dpIixGATSBQWsfv3OZI/wvzt0Uj
gkEKOHurHdcWE1H68FnlXxzhvVkzNl0x7hMLJbg5HEZnXuJ1+c7G3oQjxkqAFkXfP8LKuwAr2Azk
07mKgeIQHh0N1MUed0kVnxWQFkZ1yeLL9xdMzDqZQ3YVOoTs3Y9iATnkH04fHIQz3Vy7hbBgb5nI
H5fHs5DdqkCOE00QY5B0emJkO0DcxUSwyeRzjuq3CYPrUExvHhFFY2V8BhFtuaZ07p2x2vUYAZa/
GPMT1L0cR/RF15Tw0t2ZePNbw32IWn2pgPHWrLTN9KqrneDDhFRyLFL1ak3FahD2/YgdHG7elkE1
JMP0vnfGjTMNK0+JJ8uD4mugzPABA7blmfSwQ2h6ULvHB+M009CYrc9Z91tlbSaPXrfQV+JgNwEA
EcQkmf2GqXIPfuaBbCE8C4DBYIf77w5ZfZnS18YWGM3Kl77i1w+wO9loAkhFilu5M2331kx8d5ac
M9GtvLC5ijFHspdvGPG7nXmEoreZMf41UN9Gmtsm+LQQn2uZklcWbXqljw0LYCDUoTcvbTruYhM9
RbNwYPw7e8J7yz+F1LdxKgh8QrPpim2Km5mEEkaw5iWni6q1fUj88uw3mNF5c6Bx+Pih/1nFCqAy
TJv8uPy5RgMAf3zCgg8v9t4v3VNjDy/LVVgEeUYa7RRdu6pGcwcvHjbI3nO+RB7RF7e3CzEwKAOm
ZdOuAecW0REabb0PHO8aRJLWevwwGRmWrADxFqeI6rGhS2lIZNHM6cLjgPhK1t5LZix0Dn9bczIJ
cSJbVbUb3eaoSCDzURjWCMv8KSY7NNrjVeoJFlnYYhGtVn5Km7XvhHv8cEvRIt9B74ZOTTwfGroo
ZojsMzOHqE88NtM6Vf3xcGfUDkq8RpJiAmm7/ki3oRjBLR3MOXhcssOrauGVEM0SDrcRUQeegpUh
1brhQxfcXS3BXK1DCEIXX0WKmBA8KhfZHhjUc95cXnPGxXq3XGM1hpuhlSyRFGBtSCto4naJ1UML
GC1CuVoIruA479oKyzS3jT3hTR/sdc0p9C/sETslmejGLBe+4yorcE43FhtScOiCL28qD64dnQoM
zzPFBJ+hDUnPv+/4/sAutym6G4LyiCMdt4wuccfwHC5VcOlfA529RN50Ur25jyI0TcuILM629FQB
g8zU6dO547xFbXjxQmudRjEdOlIrDWZQk3PrhbwIpdeW42yLLD5Ystk4I1Eu9nQyMFVMMxJq3GJR
5+4aU2xcA2lpo89mAOuv3tJWh4ylOG22l1Kxs6FGyzSZXzz4EQJrizsnNzjEY5104xdnnlfW9NoR
r211b4XHc3HHdr0WgYevOj71brEnY3JFfty963DUBp3Y04Pv8BUv97NHyrfJO1R9SxZUuLfLmKmS
2swNum4ctE241SHcDLw5AjWHGPRFkaecC7JAWtgKQEWGcp8G44W+JKAK79HX8iJZMBeRrWi8nemO
26j3bj0SbVcBKUkPtGIfCgDvYLACxoPI4NxmU8f5gx9nhwFMb1FqKGukNLfwvDP7QMMI/4G3C3r7
IEF4/O0K9oCzK8l9RCgPSKbZhCfCvbWsZ6R3IgNA3RRYWytptkHzB/URuSS43D1vs3wQdGuY7JF+
gkQnV/62UDAeRzP7XZXWRc/vcsiPzOr2kZ+CcgI57+n9xB6sacEuH6KdmruKkJtIhhBtAUDbL1lk
7pa1sHYWuk531MCIBMEpsRNf6KQ82NX86kuPUrg9BWn3HNCPX4+5RwRbtiEd9ypa47EzmO4AIwGF
zOAmOXc+B0Xh2GAjMkV1ARRGa6AVRQPz33mvCuh5lXwpaOTckU3z3SiNmyO2zm4vv5yReOCqRnNM
xDzCUYI29HKiDRDOtcmStzG8//2aZ2kB3A84RwkrIp2eeLoE1lS7Xw3sCPWI7kvmBvPu0P/NXA+A
+mi/hMZPtfAbMt+hPWSZFLB2QU5Sjro+bozHYpxfMnPpqk/UfK16pEHzwywSkMs5LkEqlj7gWGv2
ACJQSpH8jodk5p1i0VXzC4j4BRzR7ax6MRlTniTuMgePjBPyHwMnM127uuvFJtX8nGkYbo3hbwB9
MWNgDrlnir0zlf2OQqZhEknySWP+stryxzGWF58ZtZR6odpk4tuifU51iOCNMAwg/DyaiJNZ2szw
MYxYmVrrp9L590yfDvuMkWOLZ8KrPdwHRvcBxVrTEoqthYdRZIKNFFcfot8Qe+gyASzAqEvosh7p
SaUUA2tJNcNtxahQb0Ia83dBqbObm3en5Zp6ImIvs7PvSHD93dF7hAT+XeIEuBMzPaNM5j/2wEgy
4jeZyUQlQD46NMP0U9foWlIuSGnI7o5hWL+sFzEvrp77wbhxBoRlw8cbhiG4hTp+JckmYHLGWx07
+8VBST2hnUxG+13p4WZ6vBsn/e7VdEOa7qJQQmPn6WIdRsmuNLuPTvFBGvRXaAwFT6GDOalkjScB
bWXaDHRdK77m6RX5XHWamGRtjfKjCNrHymXAkCbhZydn+Hxm/lgkN8mBCTkwOQg1n3ZrdHvTTD+V
YhOQSXyko1tgavL45EfeCwmm8W7qu52E9LVKDLacxF9PVAjVRK3n8cvRJbwbB0hdJho1GmZ8UE64
tWYqMrdnaGuM0RbtY8DUDas/V92SRXknKh2uHgJNI6OpsnZTJ+HPGDo2ORkSTltdPAzGs06NJf4m
fWkMtzga9aXkCdqVtqazMBQ2dg+Cd0NLvhoh8I4yV/Vp7hlbRB/ajitAXvwGVY4HFjXCyejr3dQ1
f/x4/rRbrr5q6t0YhmjKdlYT6S2OB7DwvO0wJGCJE8ZTKe+dUNYnM4D+n9nWqZFLIDVuQh2QwmHr
+EfPFSJ478HIOeO0yjk4HrMwMugxRfZoi/yxwGKYfNUxZfMQus95QD5wM9F+q8NkQ2v4j3aNd7/d
+ihTMUwFuNWWj9Rk8BJHs6BLx9G+4yPrOCdByNpGMZAdj4kDrRPPXAdBXK+Hpf5tgLJJxFdrwmtr
77Fz+e/M7MRm7vn2EekVZ3e9LyKKwFlaiPrRIdGWr1+lqLyjdSsmi5CiadTrOWOIrStIYhjm2FOX
wfxQcJCq6avlSKH/XtoWXTaMPe8gI+qauq6+jar4rsRwq8qgw+vCx9AlIZ6D3jrYjZHfDWYanFr0
A3Je/DgTrcowGY+iST4JJvByzjlTyFq6rEq5qNotD9O37aDjYLz/mrqWd8XMBGvAeZ8EvCs8bisY
DpeswwyGhnLImvkWkM1zFP30CFb9Iy+sejdr9tLQ73Iwdoy0JxOLoCFgOsuHKHLeXZema+OnJ5vn
OIQQhc4BTd3yKvg1XBYx+Z401Z446qsx8h4dDlgrG3vFHBcXqSro9jbHhrppN8FPkFSYCB1rWLdl
8stVlO1Vh1clVgOoIlns688Orz/CU5xZMEtEzA9LXJa+kXFDsWwlqvGGtXaQjrIPvYMxAtRhsRCJ
kJvLsZbbo4QcDvUCoQa6FVqs8AAGMgtzn15m1vX7AUBE2LBCWSnmEIw7A7n2xgyqWvQA7KP8uzer
78DBcm30PSTqeZMVPMXaabYi8rGnlOaqj51iX3YYtrOlKyiDX7Q52Mg6qqKpT3ej8m9mmrtXr83Q
JwCTK+dErn2fEJBlbKJpx4y6Xs2pctYERso7Ty13aksUSa8grXB2sIvpG0WBszZMc98v4u7UxgoJ
BPbOZeDO5i/3RBctkEZeGpDHWUOpsGo+ptoCqFB3SGWG4deQ+ax4PD7ObF6nLL2Aubx5JeKeVLJn
ADpZScnfYAs/cD3S7Rx7ktNu+EJtz7mj4NqDqAJYMIXVFZO1Vjra9R1WkKAefsf09g9NS5duRL0A
5M3M3Q6XlPet4MkNrSa0rQFhbKTTn2XsNVe0S8Gxq33jYjaCY1CggJIIo/CUG7hv70L2+TsfT6jJ
VArNgvOmhvGJZILX0SbYtA01h1fCWmDQP6nQrMDkD/Ex90wOOK7R0s1oP1KIp+ukebIWB7s3orOb
JdPpev7sMLTdBbL4bisAMbW2d9rhRpGL57PW3u85Z/4zDQTbVR5HlpL2l7fwzshU/A1mdptY7qEf
WaSX28QB2ugKCVA950YWNpcfSGy4CqsIO0cKp9ND/GQStK0Ewb4azt8wtbswFTfAWuY+T/LH2fjj
4jzeWA7YcddxpqPrkhNAWkm5yXqnZnA2hOuO/BdnzhJwc0/oG5uzD+TU6VJn18zWq2GDHomYQK/M
GYdIPfSvmU8CjFx8MNCC/uAWNHYWI9N9b3gPHXKWMx+ReY5j77cT2r/Gke4q2Vjxbl6EWcrO8w1E
c0QDIU29JAKMlA4HTXNk4+aEU0YYa2EtYE3HWDI9qDEnq4PB3Dpe2qI4ja+9iPsHXC4VqcG0AQqO
miLC3TKoDHdeuBhr835FYBq3hk6/sqi36I6kl7LPXk1G+/dF/uTNU0rHyWiItFVrTAFsZtJzjo35
6SIHOdsKu9foABuNI8jdIdm3k98hMjBQbSHroEbAfuq3BJIPfwOm6QN1RfLgxBHGkNaB7Y20Wbg9
+Lt+fCJxagToW3/kqb44MUMCl3DyVV0DSaQye5n+m70zW5LbSLP0q8wLoAZwB9wdY21zEWtGZuTK
XHkDy4XEvu94+vmgmu5msWVSP0BfqKxESWRkBML9X875TsnlGXWAbRy7e4hm2mRrwAgbwTgj6ooO
vgyiA88OhJhwvE8KLEzRYjBqaO/TSPqOBT2EO6CEH5g2BaV2uJCg+kxgDdI85I8CjZJaE8B15YIX
GMM74bm3qnZfp9RyNomPacxp5ONYlDgRKZaaxR6YXwWEe+mLakYfPkBfmlVXXnIMEAB/rjKgWEIi
pOgdMInVchpIlugqWrExe+oGZmNz1Z3yjPR4YtW6o+zek4WAFNmzSnQtVM7xcLNMK2s78M3WJqMI
kS/7EAR3zw2RJ0wgNRLoIa3ci6nlwhCedWU9R4x7tuFTOSETfQixzOx6ag4Qb3iABb0CenjUSGG5
fhP2oZgISnydx/q7lcUroYBCjhjpvTNZm6Hsnjx/dE7R8ITeHMeMZb/ItiEwiuJ6G6TLqz856iB7
F+sl0aqARLr9yDTV8rJ3R7AZigLsMK5+D7xFbHu/YkYQda+yGQXuPaYfAerphZgV6NnYsNHv7dwW
SJFd92SS+wyeUkJk9AhxZyQBhBFKWu5zIpjoetZdNkXpwhx1bLg6YdQCRRc1/n/OIkbg0ABtB2QJ
lYKNWjIClLiLu1XEHGx1IZCqFEinArgjB9uaXnEroE1fUViQa64tduklgiL21/WbHSlJRiKLTxzW
XAwVXg1DY4ZdhxCf9jx05XJmcIpqHR09EBNv5/RfqZLwW6ok2hkeQR6m5qJV0bvHO6vcNL0gORga
oJe/Dwn+67qZrrl6oosqP/XSp2LFxksjZcmTzIf9ZEM3GZPWJR9AnCp7Ka8seDEHXbL/m9GYz8oh
XEFPr9WqLQtDvjtLQqxaSW7aXFENVIxR7aTeZ40kc87/sTgZVyyuRoANH+GQLQdTrnuu0DpJAVSq
V1RLargSFTVaa3dXmWjv2byUpyn/6STdG9tpYge53baiEN+qnox5dog06V35MftEi7OxmXzE1XWd
3DnIqs/hKW0NrI5gPkM/AL0bAjhFlrDvKjs8BJb30pnK2SXicmx6+yBdIGdhn6Rn1ZgtFP4qxaJB
b0f4LRB4KMMldc8uwp1DInt88t3ooalhN9CyXUAc6u6nKvnAdDJD/KvJ2FLyWIYpCuVFYraGdhBO
qtk0knm7HvkXQpj3bKcLnOQ+umQvW17iGbCKpXZ1CRSlqDVG7iE+sg99sOqCUACRYWRNSaFmquFq
rC/zPMldUtvsKAPA1AgMtZcC23UzwjMCLHoxnY2AwKCySl+BEd1rbr49Rz1VUAssswK4tWIuAol1
AozLQ6jlra/n1e7dNXs5+iev1o9RxNB5TCfogL51jisCBWKX7wIQ7z2ig2oXZDZwEZFd2lOGslV4
JDSFn0m6gN0h0n6LW5VrFKOAOU52bRhI1DX675e5c/xTbI36ubbxKUBo30sEfJu6SInLHOFP5N28
HJTI3wbUxBfzwqFu0noHD2XYpphpk6HEi91j1mY+du3Xw1UfUnxMpkHSRTKAskGvFcI70TPfGMOe
rrVWeG3WEOxg01Zmgng9FBDngNiMTW40VloT1rtOmce6QGnrDeRiplF3GyjUhjC9InremFVEM121
CTZsB0tIo9khslA4O/hW/Lw9u1PLqL1i1t+Q17ZrEywMOSBuIL8+M4w9lJsdAJUn0QIbijtaDLvh
/9VR82QBojlqhgX1NE47Viy8fyayIALxu6U1V5bbpAQUW+7BJwG4MTnm+QUGVNqw0WCe1B6yBONN
Bvx+39k4KA1E6sZqyDFhk4O2mPHs3HrLrvK50Scz7w2RgrHlCrCOSbRvFEFG5PriQuCu4Hu+zrmC
XaQROtM943ctsA014jhAXCcvcTULTHes1eZ9qMcTYeMXgdWdkqkOUTTn+Mk7INdNR8kH8g/h+3SX
eeEj00gERW2GmI9kxr1WuMZHlELNgheBEu569Nbw3QZ4vLaTsxDVRdASBBD7MJon6FtrdVwmNmiZ
DlsEjIX+MJaGfWoHdjWdq+8kzGDXiJIPbIM7kpOQlFviC8gLd3mBQJgxDR/gBBMFmA6sNlF6jCkI
hZ4Yr8bueO355ZPfyvPohJBq0S5CGJTfvCqhsyB6Yu17y4C9hQ09YTtX17FYpgcUwY9ipTOkcIIc
F4B/v/HD0mCGSS+8pDgr1T5SNMuD9103iiNouTHEEBGilb7AWt5OmajOrlOSoaMQHxWLwr7V/4hD
i7zQZHofkBoNLsD70KOzyxFS+ykSIMmh6LP/2tl+HO+L+aHB0LeXrfcZSecOs8WRytwjMEy3EzZx
gUjGgWxFL/M2keaI+x8whdar1wRLCt+NB4mECss2lCNFfqiPaguNasQKH0PPRLF+zCZ4IVx434RP
seMQ7bEdXGzrTl5cZnEFXnnkvynK4rYKgXb4YYqGiqo9LzExtTTa23lhvOBSBOnmKg2nU257/m3Y
U2alg39oB5w5vkk+YcTBNprFbZynjz12qf1s2RM5u9g9FJO1DckrTJLxVxZuBYnNv7IL7F/SSs22
RzYA7MDcTAlx8YlFtR16pzrTX2VS1xdNwVYnGshVWGT8WQscxhVVDXEoB45PJkwljhgh45l3wm+O
lc/QxOLPiDTpC9CWEGS1DQuoIPhoM/81XNBsCT3cA1OuL+2s+wFrONv7kQtqpJtPTE+g7bUPoeGZ
BNjbEo6FtX1+sfts3zgSf3FLtIlSIzaVGU8ZkvsFi5hr6WAnOXyAmaBTVhHUtkofHBupFsKOkwKE
2+RQwOCbrFX40zJGR+YOAbCv1eOFybD1UZmD21GXDn7cHmqMHOr9ANF3M4cS8z9CdI9xNCWgvAjK
FdTUUjwtyGaR8yV71RQ/R+Fflqb+BJj4OnSsDFZlC6dXEdjlwWQKMcAcNhdoAC8iyMaHpniu4obt
ZT+eUN2eFp/d2FjO1ziIjMea3kUqRc085uwDsuA41JaDzTs3+9k1p3mx2U5gP9s003lUM0c9qw16
f1LhJWc1rG0kunW3T0tiVaQxh2yC/oHSQjAkDhglRvL7lJNS6lbhczZEV1knvPOYpz80ik2w0IG3
i8vwSXax2KYmIV7WqG+i/oHysrjk8CT9sL6okvEBby6nZhQUhCkn28h1kz1Z39jZfNoPzueNg8hs
n7HoqtIQQE/qP3muupPA7TZ2w4Wc+g3hkUDR5jAfjk1nP3XmYyLL+zJ0IBZ5bEOV/tknwPmJjGcf
vUQnu8MTl2SEsklnufLYjklos32j0GEZKj5dFi6jF0BY/Nv3ZP2MGK0ysx3rKGGEiinGg6MIONHF
obNj0wa6OHzLrejNpgzMoso9KxeGJu+1OpD/dEjEO/NBEjW1LTddBj9nTvzXagTW7dOu86c2b2QX
bmWAQE6osdmDrwfO6r+l9KdHFfdkifgANgxK/oIbb+MEq0VZej9ZmN4pj2UVWj8oh5D6JEZOsr1q
aNEeHg4rxfSCAaVishSTS9hGLt8YhjxMLtYZxkTtxz0eG+xeJaoTTyNdYFq+TW1Mi73x4K4Ud5Ll
VK3EF3FjBJf3Hvue6p75bwyFzZYHWdN4YBHJALW7eCU2hT89KjSAtKu3DqM4GRqi6eNbrw1+KC5E
Ub5NFsogWDXfiBLBYLmwDHV6c1WSSOw3FKFUHkwAwvKACfeBE2k4ZaIEkTGcJL9JACg79JZ9Y8/c
BvRei77RvkeFSMWJZZTzGuxf0LfyYiCah5WddSUcQt1xeKzFJI51NyOtySFzdORXOnwMMx5O2w+m
A/op8ASG3XoE95c/bR70Z97gjMtYSPQxdWTYfXoGGoXs5GahLOgCce12IRsdPyek3OEaFFyJmLl6
ei3EfCHLy5zcqUgVmp64Js4p4I/kSd3bK7qOUJXXgugAq54fhtUb0iDVZ9uwbMC2h6hJ8IYFNvIO
VgzHIlkBQmVsbQNKw41suhd6IuDrDPOTHFEcpAG0JXT9Vch4dgI94DvvRnqM3ZLhCgs5N3hYtzCp
m4ess5FO1Py0KUy/MUA/FgeAEhAoEbgUI0pw/N1igb4zVvDB1h0IO33uoWoB/htKCyf+zC3PJU1G
PzCjgKzPujvDJEQ8zQvH1QVasJ8UmjVlobrBbMnKqttPAx+7jSXlABuxtYqdCWCImuUsiSXb+KNL
j1cFBO9lx2maol1vgCd4cYhFCvfpdiRhcXFQHfJoXXU1HZOMa4KuA04yiOrHgcgnmgSmjklItEsB
xNTmUEC7tJl9pk0MOUBqZE8Umt9SX3+PWgRUOqlfO4UwVGHbYoW2W7oIAC0+cUSq0x004YVe+ZQa
NhXZUK5IFxREYYszysHTo5bg5OTTkw2SJ2Hpskm9lve4zy7CFHh04fFT1rSC3VzcMx1awS/Ec2g0
z+FXo5i/VJ1rAbyK31qPqc+88NWlWTxO1QgjJzR3bebovS7rmRBi69lDb5l7UNbboPXYEMy3pZLP
q+t1U9zPK+ogx+gHBbckYpqJQN/Jn93iv/aJD78DEGlgmBN2BWmJ0gHt+0eC0yIFnai+GEbDkVn1
Z1E13IxBirQ4Kb7cGUEiWp1HOCIEQe9GkpIQQOUVogkfFXrK8EQx62X6YOGP4lOJ3HtoZM5Op/O7
GtInBEZbMaT7qqmvC6PJyOiWV5GitJugCXrKvEcWtVGwOKegVwRlyX2u9DU+wS/PubYybOP+dytC
bkfWG7q6rzlj58mQ6AUdU4QiHf1cwiO07fIXPTBupG8iRq5bCGv0P8alPsy5NNhzfAVVZ2QH9bNC
Yrq3q+BtxjG9xtipPnkQMMlW9JC7H019VSNTDRccsGyRbwwCkNwBLyjhqgSWcxY2SVW5Mmdawg7k
m/OSjuVrNdivo00CrdN9eJV3b8DHVIoaY15/saKzXRroIh4iHvbrV0GN6kxUfDtMBSR9YTDM15jb
1oY7aMvmyyjnRE7mfYAsNarAJJTra7CT6GoGITBMAbKupD1A10OmwLgepOdiSCfoanQbDYE/U89K
HfFHuHXsnkuPnhB4+AvbpkdsO1deAiyJccUFbSoVZQRYxqIMx5CAgEXdmWFJkNOnN9oS171bnAI3
/JQQwObwS/U4E4DrP+ZtAmma3Vceyw8918gh7fB5BDi8ad35Jp6mlyLkCWg9ZjyzL06uGKJd60hA
RndqFdikAz8UtnF6+1p8U3a5a7G1RQoPupLxS2PVr3op1ObEhfiRix4sMsAZENXeLiyGNzFC4PAl
iw5rMXCTfNJHmviZELurehzwoMcap0R7BuwyIA+/dAofz9QyX2SefcKFexfFJHHkkqaERtipOhjL
82dVEr7B7Qn2gktzObVzf0f49UnU43vRUz+2xO4ERUzDeUU6GRAZF6v1MgTfu5BtYd1elTYbaqZI
wsRI0K3PlBRdDg1UVEpVH86bR1EM7vChhOcdhlR8qU03P9beadDzY2era+MRCNh0+EAEPCJUXufI
D8kNKh/yJb0a6Up8+9FFZcju63rUDV11QFxK9Wm57YOLmGNiQA4vkcnsSzmw7FPTdKTxceb61vXM
uTHiSRXjbdQlHwyIakcjydHfaqe7KZzhSOQJz2P7sCRJy4874OnqmY45ERXo8FMFwynUEMazoODg
b8S3GTm25eS3KEooIgv1ytr0Bg3mvY4B5PvWTYyzfmzNmoTmIWBCKqpq9T70PcrakD2rz63kEK/n
BdfCu+Y7A2lo/YcJ3gS2W7QOF5RHz4hYgb8WnPTJiAkAlxvB4+HFksU/FtCuTazOQ/yzL5ybwQHP
HCc80rO3vFlpcgRtxpKXC5P19E3tdcjGyc5qqBrbkT1mO71XMl1p1PzIIznjC91+38anvMPzjTn+
KY8F6Xw/LXe+tsOOeAf72OGvDSjmlj5G/l9iXYir7BtOWbHo95i2hE+ahAwWYdt1Q5CV4FhHw8NI
0lGylZf4FdfUgvwjaqqDIJKLFhLR49T5F5IkI+pDBlUh3QwlA7+t/I6gFtky54YRPLFrSzZ3XILo
EpiHBLxfrvjJKos5gJ1cltxGBMHzECEV+R4wPAQsG70bL2S+arovu4uugti5MdOzziAVBhX79Hlw
T0XvPfga/XdJTNRqOWLpNpUPQwbA4JBH5rsHSQYrJhOzaPkhiRlAlrFckv7zMkfqq3Uddg0LO2rN
UHmJQh7HjJuywoSZs7g1kulXOTebypo+2IyYTYuqcmRUQDdC30GU+yPBKadxWtdU1a3vO4+zqD7i
JuXbypDD7sKfgZvc5sZ969gDkZeza4seiwjGHQ4h7xov7B1g1xbeAAzYhmjQldLWw6urx+JWkjc+
JwRxpS0oQsca9lWfsh0U9UOOy7cLHZ5IiiyU6gliSVIjLU3DQLFbgc/IfgZesRGwRsCgXos4xt+x
wHnj54PoDP6kbT2obH3yEwQKIofnsU6/KkS5uZt8A43xyVruMNqrBVNNdLHdV8VtUlQ5+Zc2HfOC
9Bz11r6UGJjgyzqvmjEunIhjlTcn06mT6w+XzhIh2VyZCClDbDBKR6spX/y8uQ5JVlKZIup9RTCx
oEdSJKhck+42MT1SYDx1Gz3xTZK2RoyYHgfVwF9f9/WFYfMevwSRfqJXupf8tpmrEeLo6JFswCXo
duuOyFPupY6WxyGSzx18A2d5GtFEI7+/NiZ/wCYNsCcXP7phesbPgn/KwkQFZu5+tG4js1x7dUgC
VwLCgt8l9LZVDlfVm773mggx2EnshjxxazcrloZASNdeabR0cShmy2JTtSj1Mo9Bg0tdVsTZFRpa
h/mJ5Zsvn43taYJiha/AQRTdbSs1ksU8s7zoMxcPPFj3MmzTw+i6N77DsQPj6uCU3WPsAuiHhfnk
C+89wqSufD5x9nk83wp+Ih3tjTtojR0soLQkSHMpEQ9JXrNX2juPIdC20O1X36YsXqP+ImqnZ9Os
Zw5yzU0XZU8jZDsXgC3fVFwuCgi0FU37NaMq76KDhMNC/1lxxYEqgsqSfAHAeIzrZNexHW5q39/S
dPBWthF14/Lctm9+gvO67B+ZQr1UskIjVpbf3Tyh5JuTvZV6d3jKXovwVtrxD8Y2iSAyR0/vRaHP
FFHnVrpMlVFn53V6lkNwgyfbgg8ePHmTq8HDZJTr3O8+6XvA02dSzxaYhMulZvCwKYfsG+UwudIB
inu6881QLLC0O8KMCVJqPYYqlXU3ltGb9gICUWvrse95R6YghxjlBeW+9w9SwYjDtgatl1TqZjxO
XE5oLO7rkLurI0EZwzvMmaSdntzOPWcIUA5atM+RQiTgsU/iXS4Z7NCOOnMrmF7HJ7UMX+vLm6oQ
fMH0w6mAE85VfxOvhVvfU3qgK2pkhLM6batDU39HhVReuYJLqOmwt9g2318G86jbF+tk8lOpWR4j
HljTIoDd19gbwtWlZGXDTW6jHXOzgXwChnNkf2JcV7K4CjNNosZkmKeo6SnES8/biR2Aka052H3i
QFx9KiYo/lNPYkSvsIZE6c0gyRsm7yeyDd/vpkcPMt0KCzZtGZMObB5CHH07ZukP7VB+DJrxqWqZ
Fgz0VSw+d/XapfmuBxVTIRl4S3Ec7xjCQvCImnerSe8axv2J6u9R03pBMh0QSPh7m9y2JDpN7UB3
H43ExKS8w7Jeeiq4cYaa33r70MULDuqGDMXko3aBOMJo+JgGDGtMj6xdJCrwAZ297DU7RFOzKWAA
TV5nyWuvqB7tarxKeHP9gUzUMArOforBdAEih+jQPlcBdEtAGGRg9rAdkvWqqJIHFEy3qUDN1mKE
Aow+qt0yesPWcfW9TGiJpZoAVJ4RAdoQTIOrQVAf2vM0H1iDMiRgTIJ5ACGMzn56Rc8cVyqyU7xX
VfID0YSbba3lIXJcccyL/Kz4RxNqHQqd7me0hhLy10I8wWbxWTWEpV0cgS8wFbO3xaoZacQ50+QS
dbV54F65piehQyUFAQk1yodJfc8cikPXVJAFcxLaOvegutEBprQWNgK7hSQk11+OCbFquZgPqLVQ
EwvO+LpSpyaZb9j+XI6t/erSpYFuPaOYtfv0aybpe9NXILO7PERBROdNr7RL2aVPuTNtRsGn4E0S
GiyXQTpWRE9hWBHhhwnIO8zFJS3Vp2JknlXJYz7ATosjBDJExFQTgY8riNVZzn2qz0k0HESQ3a9/
LDrtj7Kjdcu7W0xmqKNasB45nw+AgqNXm23rHMelz9lvEspXzu5nWDCpqrKPMr5Eh5dt3YZSTWSQ
0EO4Omv+qvhpLdGTjutPP2SjRkx5gF50fY2NJX6QdW6xKruvGGBfdMmTdtmzMmG6iL2B9R3oBED9
aARlikMuBsDLdB1fAhyTICCUJ2QaYj8lTGDDan6MkvZTkEebFAJSomEC4+AaBAEWIw0i1kqI8zLJ
uxrFHWnAH3yFt1EGH3G0r1mf3obE2Vlt9U3ka5XVoJfvp+V6YqJUkiZdDfdBThsW8TgQSUhXTRyK
FKQYN6a+qcLy51iO5554ixHJfcHSYePo7LA4MJe6cv6OweKDTeS+651nqqMDGeTffAYCTcf4oOJq
zR3cU/2aD/jUiOaGb/dFWzI3JO7jNPRA0IOF529Z8e6yfR0rf2OjeNksjvUtZNuK5FuTfee2mxAr
4NZ2Yx4jk+/YWj0UOp9Q4zewDg8ZBMr1Z2gaOH70u2Xz2mp0QXPW33Z6eHYNR5EHfYWknU8qT8y2
GUDhAeKd6+fjhrIDxn3mPdChfNS5ehAllx+lHdkWJtyF1rDpQlBrublMqD9KrntSBLwLsjqRz9mc
pI0vd+QMXNjr++z3k9pkxN/SUuTnIBIPkoys2IhHFDtPEsuq5TQ3fd3cZtNEIxEk9+tPNCgS7kb4
ftHy2YvlGHhPSVGdWf98tIn6hur/VObW9TDcu/18Goz11s6EPza3nUXuoWHb7tXuXRmZi5VM1TLo
h7NmkDH5aLD74M31yezwXDzmgQIh1KcPiiOT2cdA5oR/nHso5go9Hur8zcysZnYQvbSgNWpFTwRj
twAqra5juzr0UoHbfNcaV0E5nz12gmZ9piOreJma/MInnXbR6s5xcIMn7clb/MvB769H2omAMkrZ
7S37llPVZSj32Pvo6Ya9uoMPLm2ZZEZO8ziyU+oY3ndReQfgltsz5oZdW/VYRu0eahg6WXyVEXVT
XltnZ0KXUg7MzBEp3Ob81dbkedXkVhaGDWtKn7kLYnFXdc5ltiQvA4xvZXn4JGP7Lh4RIbHZom/P
rz1DAeCjh+faJixqKKpXTrTTlD4s7cieO3kbUe/AeqSEA8SSrMTNe4M8ErHQowj25eTdVgOSbW0m
8CzWiOJhGpGJKDL2yveKgj2LeUZGkXH+S594K59oQNadB4PCEQf4T1xXH3bB3rlumnw3f8SISrZh
TKYXKqMMA7qfMcIKyqMIOjiufmSDf6pfcsaWvSeZbmq07Anz2YPVY41nz868C1pf/wz8EPoydOwA
1AuZ0QB3kVU/FjnRf9V86RYF3ipsC4Wgro6zyNoYG/e6lD8SGnRyDYjmEyVAUTRffRriMUl3LuFx
234y8JSqlrIgRqsjsReMuCIKWdwvQ7oeJyuIcWFE4nAzlI21TcLLHGjUXvYZuyfVHNNbY+XhZVxy
0gDVQOjI5lPLjyCNGNRL68LuUnhcaxMQSba/ZFwcaLqeSt/5H2rLj/8OtUVBM/nf//ffPqf/E/4o
d+/d+//65392854De9n9KPL3Jv0V2rL+B/+EtjjiHyBbbN/XWgvhKPPv0BbzD1szdbQd19CYaOOI
/4C2ePof2hP4vAVVhnJdT/4HtMVz/+F5Rji+b/tKaR/4yb+/rv8PT2l/+/tfYSpmRaX8J7VFrbgY
B4+mpxxeB2Z0/qBfUSrSTQMXWaZNrsQyX9Zl9zwmmbzgmAy2fjE4RDEu71z3KOUC5zIZ6QuE8wjz
RV80HWrITAVsC8vbtuvWMFjyKsa8P5OwCl1Ip1d9QY5HxuLrMPX1tQe4eK9YBAi6hvwQynK+6Gsz
Mo49FsNH5GMir1PDmYjqHClyvg/CF6nI4GoxkjEFQWFazc1xmONPWTxjO1Az8DVhWIQKH9TC4JdX
KSXgpm0VhDEZxrtsID05bVBqxY2ZyQ3RC4BfPJRTHVx6gJxOYtJUchRwCPTnQ6374UcfSIJpKjrY
pHtNDTsvBqN+LB1ymiyaT/SueQa4Y1n6bj8k7ieGl/EuXe4K/1mkpDjLwCazQKINjQEMzAsUaSsB
3TDKUyxx/ABZa1bOer7vWbQDQ76zbeQqihau7cTdLw/jnxBzXB6kXz5kbcPJAU+tpG18uhmh4Qb9
+iFbbTM380JiT1+Zq7CJo1OP+rdz9THMAH8YVOY3XYnqr1dXeeRCV0kJqfHTcDUlI5QoiaGUU33F
GDLZj2zUiShnUx7P8ntSBK+1zMP90tEDD5mY90UbPPQVSXN4zO+BGjCFypEsdmlyVnbxE7uri0XY
+t5FfUlx592phcNxVq26TozZVmDXAzRaZalvYp29+Apl1V+/Idr+7Q1xbFBI7BpdRa/g2S5MpF/f
EIo0x8ps1pCasG6EPFm38yzalWy0PoxZ+LDk8MOQrbv1o9xjfM7AZo7hgS8A3WrTYWVNud0AlbGJ
WTAT5kmGp6L0WVSyER0mse8Ih2E1xRqoYG6Xo2zoDWRg6fTr3MtLd72fnT03r/eGO509xh//A+YT
dbSb8gVJB/bnSLbhrO09YKtcECLcCXfOz6uShHUZ+rAYFM6owNS4i663qWvHO6OPaN+7fT9gEZcR
H2pC9riO9D4Ok4VgIdaeSzYe3No9l76dstSRsPvK+quHjgfEDb/+GM9ba0R6gAsLp57dHMdgum9D
3ZxC4mPe1Ao2UjVemr/+YMR63PzncaQ5J13f8dEv+cZge/LgWP36wbhWyOuLGNotiJcPo46BZNSP
UTsuSDYhNnZ561y6UxYBw6Z+YrOQaPZ32ov8Y4jqTRe+D35t7AEkh9ejzazWsYI7t4SxKvCzsLPi
0Ub0xxAD9MX+r1++86+n6T9fPkM542mU2ggA1ufuFwYWc9/AWUAlrwl4TJNDgQOnRSs5FRQg3BFY
nuDNwzXkUVLWMt2MziEpqXQA6nO+BfkdMk5GBoRtzMlqoXeRooYdSCh7OP31a/XWL/2/vtWejXzf
xlfpGcZA66Hxy2tNWkll0g8IKrKRb79N+kHPdESWdLp2pp9HOK3bsG2RttOwS1iCWtRvQaUndKZk
QEQ1faC9HPy4yjGSWHJnxZzUxMfsjJjznfSiFj2jIdPBo+b3ojTCEp+gpMpJrdiXc53tp6V6y4IK
JhWlN8s5l1K+khvLKocjUdCUmjwENsfzSGuVdql/HIYPRoLfw1qpQ+RXD856kKJA+TZM7PyTFHGP
zMZr24u6s2X0M+UT426hsDWXxZcVRgRe2f3RMSl73qrNN3/9rjrc5r+/q1JrppzSto2LfuVf31Wz
eEsfBoDZ54kXhgsB7Ngi9rOXsm5QfXPZEqi8ivZwjqJIlSnjSHbv3zOQUX+8ViP5khq9XC1rHlHh
7f7mBf7Jxy6Njd+Eow/0pvPbhR+7ULyg8KNVW19bHRBwM2LMgJCF0cvRG8SQDDkqRquBmrdRRECL
B3ni0veJEDFBLjdt4z9qUxAKHb9Vmfy7L5H4/bZybL4+bFS1BEvn++5vbyFmn6DN0ThsUWhcVxlz
J78w7d5GssVuHfgnr7Rea+9S2q8xYwh248m8l0EHNNNyUC2NfwB2khtb8BDNmZbkzSj/oJKnMOqv
BglPUzCF/Zt3dj2bfvtCaSmIVIBY5xjhrtS6X75Qw9j2vNpsRJ+J7m6mW8HgS4PFFjjo71OZSXBC
TOxVAVKF1ht7CcudbZUF4ZF4ucBGfqQnlI1inP/usVzhe7+9NiMAA1IuOjye9u8XHkr+NmAbzwiy
Wqk+PjN4uMKj79dUYChRKwx8qPat6kL6/U9YI8QW/fX7I/7kyTMA8sEU2kaB7fvt/amzpayGfjU2
lI+T5+dHBIDLAUn7I/4FhAy9uOz6G0wnzbku5bEy3mHkdW+TSTasQuBukCSSARmOXnXWTXdaj6CN
eBhLP3cua91eOW5PEM1IYgz3XyfBb0Uuo9j0b34S/7++m5TLxuWD5h0V7L3+9ZNeHD0iyeCTNgm+
jcIne7NgVOD2+mbsy0+qzZMK+AXgylQ4RXdM54VX74lu/8evD2mAASIkD7qPGJ8RhFeASjqWvfdl
cSTi/qSqFhUoeyegcjIYHUmanDaZ20D0WHntzoC00WJ1M1WfHf0Dg8NCQQfTn00ZUy6XHIoYyM/2
ypRVHblM00hlQIECngJRKetZFM8HPSX+drBzxhz18hjMbXgfBRgO/vAPNWX1o8c9UcSExcVpitGo
sB//OAJUYG1gt2HeNNHqkK95ffgf6IuRplhTCkpUVAtjm+UZTSUuZNZ00g2Xw7xe61kVAkwmdmWw
ynvQZstBex0pfzluKUtYFFned7gUzkPsLMFby4q8dOvkOiTl45h5fKpJAAi47736aHUMZ/iwm4mM
wGrhh/Vlw4gRmdlqIP2br5H7Jx+84HiSQvI1N4787fDkrU8SgciMzR0DbDu3yjOkoiuL9uqc/8CX
/lDr2r3JC/PhjW50KSbI38QgTlIOkIXabu8xrAkGtZwKe3mUqb8cUj1vB4JBN7EI7j3Hf4WyjRTf
5mNkR7+hJBp39Wx/OUMao++B7OU23Cwec54aPe1mYPO4mdRMfB/b+mW9ModK1xuzkp+Bx26HgGl9
Nbvj37wbf1LtKNdoR3CyCA1067d3w0cpX/plSQhJOk83CJVJKpT1TbCgqlp/hmlc49LG8J1E5p54
MLKV1QRaUM/5h8nJwK0m79XLWmqhtX6Lc320gExZZaz/7tb7r3eK4tDjvvMVtwsqnH/9xvZp2c11
aHW4TxA9r+xxwM/4PNKoApwwMlRcd7l2+cUHBqre4yPu6WBSpozbvz4GvT8pvBQXHEJGH0si84Df
zkF8F64bTCnj3o58EuTkbJ3XZ9g3BMaq/0fYeSzXjWRb9IsQgYTHlNcbelIiNUFIlASPhHdf/1Ym
36BaVVE1qeiuVouXF0DimL3Xdp3viRPfryokBS/HJZvq3RRCa6tqhOxLNtwXcfX9s7BwiL4pjPJn
Vxx1Q2nbA+3AestMqz1UubKPG5IxlL98YJrAhLBCsGRZFu87x98hPPC3MDol6q69NEzvpp7jZ30a
rCS3k2+7/oxdukGJE+CG5EG7rZx7I+3xRHtujZSO6LceVxwRqmCgv6OOqw8LwrSbzIS8WBmHmN7l
kGUx66hy2UeFga8MK1qJcr4iYrZAhwU0lfrQQF8UTI8mOaTwePhhVTWdxJA0O/0wIEEV2BkW4zbO
nR8+KTosXaz7aQJWtkii7pbNjEvvSuNAuIUKFXKKUy8CcUWIdmyXcrqrK5ijoQ/rpvoBUhomYE7u
aYBuX3ozeKEKN4XDi2Qjx8g9F518zlW01+oV06GLwTc1wbLPqZgkCU9bYeU/kozKEs8oj1vhsAAs
jW8lYNQLcmBg31gPd13uLjsAXaQFV79F52JCredly0z/KcG9SAQ7mbdF/mFRaJstyQNQJZc9CraM
jC7kl0i+v9IPvE45opkZ98rZTdt2BxLjdbQWwuckukAnqIat7ffHGOHuOTGmfZMK7HN9G188JLO0
6uaLCa0Gjzu5e5HygqgqrrIIEQXE3bJ9OOtWd16hsPiMfZBe2wYSgJR81ZFsNh4SSSGGlq7koDew
D7Nzcd5G9toHK+TdpAtXyS5w1yti46ysARXh8eChDAgG3r7Ft0/9TlxNvJAdPrTkhqpbXp9yRoUO
kcCKh1W9R/zIeWx6XhprhyJ/SCy5KdOs2Q9ZdBETxSr4LBBehEyPBsOXUL0bF9XKISzY9KJ1Dvow
aS3MAiLgrEEcxBbXJfvoh0z4BPhquy1N7q730p/xSo8vcuZfgVkf0fWw+3a8J7MAulDOza5S7Uje
yh9IEMjAAuSOkoVjNZwfwo7SuHLxVHkmOkxqKn4gC99NbJrdNm/RlDfVNRwz89SMOd/BAH5CP0rB
ar9SDiImR51wD4z8Y/D8b6JG0pAaYMSWdtyx7WVkzcGJEdJDPDiAd3V7+9WarSsZXca2LfnQKZfz
CRuHvG9U0vkU3OdeXD65xtQ8ZPMH9OYr7Sj9r8M2PHdXRvGhnDZoq9y9Nz7Gi0KOmbg0HDtH51KF
h2Bt7vJxEMcZ5TwlywQImPBaqJJkcqSE4+pDnUgzVLbC3fRWP16MBFSlSns2CM9abA994EIbttzr
GZuPKfYAzATAajyJa9SSzUsa5I8lZeiBKZm7IEDiRHwbYzt1XRE0Jlcjg4Gsb0sfEDmOMTACVk7a
BloRD6SUYWP1T158wh1gztV7MdPDzH3MYjjt+HlLrQqbeNkOs0svykyHUQ7SH32/lIl6VOr05Eao
OIrINbYxCWCV6X7EpoHhXb24hjoLCYz6mnZhsBvS+DaPrAcMdUB+hxpmz8DjDxaZHVK1Pvrr+nNY
LJDM6g8wHDN29oxBIw4PUUTIt9XB8bFJEtsgOibOzl6HA4nl4EowDuMz69RTOImBu9o2j66XoOIt
5MHkBbzxx+4H9Sh3puRPOsYF+sq+Fm10NoL2POCoPYc1zDE9ERoVuzGzpu6+VCx3p0TMBxDXhdFB
d+xDliJgyu27lWAVRk3GyAltj6yia2g1XVAewUKwe5NEGI0SCeYQOrs5TMOD76Hm9gqzZaNkP9uD
OPMHEVW0z3oI5asPaPCCbUuM8vUYtnd2wLTURGmoxk4lp6Bh4m6opcW3bS3f8OIHh74K+EcaPSFU
u7AW949I4rECJ6TrtGCuPTOetyF73T0Khl9B5T+lEx8DtjEYazammdeLfTSUX1Mv/dYVxMGpL1J2
imhY8PurMiRdxSm2xH5xPOhP6oHWR8DnEMa5r9YEdbof15sxAc+kn2hA5sy/umnfJTzflRjYvZnl
hx5KVa0k4J5kJig52+wQCl4MBnLPH5ih+sO8MkbmdakPO3041qP3kqtUpSkHpaQqJajD6aEo7Lci
qW5lI57kEPBuyLkUgqAzWUR3s+sQi6BmRfrEQDnGTVNN7SkVuBlU0xPjNC9og/edyGJ0TMEHoObo
3cwTVAA0uD1/xuy54fRJgq6PhKIIo6csI/idDSCdBtnKhP8NHo1/4HEftiXLJ9fj5i5sfseBFfHs
jYh71VP5eYHV46rPzBFWmVlDT9dfaG9i38INAmStQCzLk6EPZ4QIvH/EU9SGKIN9FvMNvdwpJ1bC
LFmREoqE65+l7LxC1zG6yxwQh4sb8Jv+knVfYaoOaM5iBa0i6x7PkXpx6OZoXlhmmlN+KKei5EeT
aGZZ5jHAVo7kOuOpSxoGyzVPVVbzCjU8mpW645SzWa6ayrGRQRjicL6J7WzY+wVskJkhDYaEm6gD
RVeESNGLoLwWQA45m/0HqxdHG5FN6jrHYuI7018lw56FQ20pd97kHyerRGVkpHu0lij/KLgwz3Tp
55x77BuQbrB5/qvEVS38/7b4lJUMHgQ5RQ47aFUC/2X8kCN2geY19hsjKqyX2hNvasGdO9zvg5dA
K2iUyQLY8C4usTgXWfZuZEm2wVaE8R8Ewc4nD/3fi13x90G7x+qBNZVgMqM+3v9+qKSzI+gurLtH
ptAbwdjsZNO3EdeOeLdjPI6hWXyZghzbvp/uiF6a9//+Ef5hnETpD/iZup/psq03YH/5Xuw6dt2s
dPpNNDIvyIroMvvLb4cwsGkhwHGdINWoNY4+Dzgn5uM6fulr7lO04Qi5e+P3QPbNGsH3dIYvPZiK
m2ol7gyUFgxNL3vy1+Ht3z/0P4wRvUAwBBfkKJhMw/5orRAoIMxcpgG2Kmpa3ixQcvCF7ljZIz8s
AXd0tQkuOqgeIiMqjzxu7bU162s5pLepP+S3QdoHO1K5SC32yz1OQKie5vz0759TD4n/uOkCxxGW
G9p8tb71Ry8j097B+ZYwq/PBqK8t7/1WNvjPiu6zMbei7sLVeTbijEmOsgpMZNAz4Y26vdnWwwHY
OaE+jNZZRnBuzglDEn+mRBsae2MF67DvCqYD3up9HjVdQ4555E5PPQygG6d2PiDtwsunZkaTu9NH
XoPBkggj8Tk5IYBvZ1tFspsj3ngV2mJnWIgElDz7uSTrpwpeUHfgJBoDLBBdNBzs1D37BfAi2ug1
flsNpFJgy+zztNoXh75EeXgZfZNz3GXGzsvbL/p1isYJBmZCjx8EcovxnHd6lRxH1yURgWOrFmRU
1ORvCaj2o2pf9L9GiVDR6x/+/eKIfzgRAtdhw8xQ0hV2qAaWf7nzo2FKqyTk4uidHmyFcaPPTSJ6
KFopCNe4u5/801z+6N3hIgbOhqmhscjz7puVpQ//8XnUzfDHzcI5IOhvCQsxnT8bX3ZtZc7Aly3a
vLrbUM7wkx0SIukO9tmIeKG1KnbNQ38c4H54bvurw6Fw2/vDLpEMKx1B2kIS1P9xcv7D0ompqM1U
h9kAG9I/hwON7zUzUreJ9Wjn7AxkV3EsCV8bzHnPpAtym7S3ugE00c4e4jD/DsE2YzlSlMSFOiTt
xfarbINe/Q3jHpijeteFLTO3dEFL3yEKucTjeilr3t7/8a2af/9aGauaLMxIN2Gq6qiVxF8uc9PJ
GokJgumSJHgE6sN2UT10IA5B0+AZk/abHk8yaCA/zna+p7NkJldkT5Pq4DrPGU744b9Ndt4TyQch
sS6W22hBUFeOaXwo7PKQupQOwP/k19ymp+MHvBexTThpB2GEnF/CLjMF05NQroFQ3jGpxFJF9RFk
Zbdd3fb3wIxs8zkQiNunsli+Qvy3MVMx5RzT0uObarNtWK3g4Lun0rDOWCAwwHT01iU2NEMVirDW
trJ5VX6Qg7tQGOjSxDKq9OA4X4VrvzasdslDBK3rmPIlaf1fq4D212fTgP+IqtY1eh4D1bY7aQN2
vlyvgQ1QmB0CGoccgIUg6lcGXXsipK/Flri+Fr90ozpHmXEANoCTLX1opOXvHG8KUHLOR0muna6l
2fLbe6xt7ykcO13FYH0FitjTNOeGgVIuqN9asthwrpT3pOMSCu3a32FADnsWXD+biKq4SXz0ECqN
Kp/f7aqs/mMGJXzx92G8b9v4fh2UJBYjPHV2/OWm8eqMAjIA5FNJ84tg2oIrdN3GE/yqGjjqlcZy
3oxByBIu7JFZEW/lkhp998UkjvzOT7+ZUU423+hK1sr9Ed9udt+DKtDlM8E984Y1X+jRYcxmv9Ob
wczMvgG/QuS6xFDGyHlzm/6U5qzBtEKE+83t63qnXwZoFgX6SNBlFz1ggliTemuxJeqSlik7EgrK
C1pNkytjJcmrZkGkxgekSCBWK41T55TBYerzc1ax9rA7k3FkXJ2mVvyWEd6VUjrsY9zxl+6d7LEc
t/EARhZi50MVM0HRdWaNgWqfxRNsi/Vez+Erx7qsATbIZJivrKtpFFQnmHJPbK0ufiKMVa8tMZLf
pWS5ML3gE+mvBf0wKejoX674h05TNky7ISanbloQ7tfWnZXKY093HBJ2s8968R5K6730iZSFxAI7
S79BMvq/ThQ7hPAwYBi5BOQdAK2ARaa/AF3lrGySZ0peuNDMqVvSAMF+tF+7VhynFBZ21hv7xCdY
kCbnOiEmm4EHZ4m7g65x09e0lua67uq6jGDb8q1iS2F9qcpqO7mnTCYjAMFDWTfRnn1Bt6lz6n5Y
8d12CtNzulpXWiZw2LXB0Aw1NE6Am9JepiNKle6r/pyOC7cU5fdGEmWxxwRjb0PCbndhiiw4nqdU
BREizmmMdjdMtYN2G+6h79b11q37b27jxlvhEsgrnLnZenO77uN2HcBAwRC0hf9tdJiSSGBQWxmn
O+gay56vccKAbe2nusm3mNuqS45bebsiMqm7u/QxdrP2NMvk1fTb6FIwAZYETmPxpK9FOnuqctCV
9hw/WnR4mxjv7oGUBmwMI2JnrXIJjJk5DNSkRszmnng+VvcYbqtE3IGRscg6HKvnNal3NbD9yTGf
LDvunieSrJueoQx24qOePohkrG9usB0V+9ZmUJo6I6ewgY+D/NKL6yzhNQ7X42plCsyWX5mAtbuk
R60O2A+jDyxuGh1Mc7yI3JGQ5aXCJVab6IVzNuob3bYYQzlvBxiPJXHTYKQ6AQiaejhd2eFAnuh5
l0liQfUTOfQzmigsAgrFgyCAKiYwyNklymdcAYmVPJAMAFCI1MmprOEkmtOUH/U9oHsw1bVWYZ1v
KK59eFgNYskO6bWexhiQ8vslr3cpfhbsQjYMcEaOO/1lxDPFY5zzOvgU4QRg0LjfizZ917cnXou3
3M+Kra2mZj5O63HFb8q45Jg7GT2vqiytqt0XoxlSCz6QKh1uewtQeNrah9yW8LlqZ2/iXB9L/FRs
11pepezFeqUJYw5/FNDQDk7PJ58c44RHbwJmsHW7unsc5ZmvrQO26odkZDfrfs2iR+ZUAgmUOKCF
AislkqO7ZnyoGl+iHntZXhmdG+CUSZNS8wYRw6qR0jIz3JAResjMIeupkPCwMJ7e6189eqBOhDqo
+nApgcPHbnPTmsmW8q/CNJZe9LBG1sFySdsf3eL3ZIcHG0dV1G7FsRy2rFQZUDkHqL94FlgqVtWD
nmPr2VhGktQmmfvyuLJxtLJ53o4w0vSmGFELuyyPyB7qbkTpRK4O5W9k3YDMfJOxbLVEx4ytQo6P
F9U8/LouTUoIYnz/Q67AjyVhgq7RXY20XncGwC5G78FXr8Y/bXSi2o8J2bcUaoyXVpK21MtDH8SN
WmtOK4OIqupepT1aDFslIPS0ym8ICWhPyXLnLk51jmf/JWviD3dV2LFezWctkqNy+A02KzFeij4i
KLTzJcvUep7pnYKX3PQZKngqWI2SCdt2J8lFzc0fRQkcO+8S/7wOtNNE5pZbXTbV0fCUF6G3nxhf
b/EjMIRBaW3a8FhY8IGD83i1197Zs9KaNQuGk7DKxcbq70UJNCBD5L+rkvZIM9KenKkvniWiPP2O
qYUF39+O7m1V4zgIRHcAOO6iYJfmPM95YL13TLk/33jJTGZdaNEQOqxBckPyFifz2AVzBexAPtQ4
RP0HKJR92uKAX7z5YfDB8ETTa47rYVNarAcznFsbvWzO5+g8loIg5/o99szxqO+7MWKgK8efVQE8
L7FG++KFHUBh1TjXnOTWhEOxV8OyLMUUyneIl6dIAWViyMKPBnBDV3qhFpCI6ctkW/JzGq6P7p61
0iYciZULabPVcqT2VkT48IEhE4Atc/HNdjXAnsaiBoQV8z1CBk52V7TRl8MwvE1n2vbJT7FILW9Z
AYfbgk2yiT14FZl99uG/3qAX/an38JOxvMRN/ZqV3GH67ewm2bTpPIC7VSObrRt2MOj9/NXTWHNc
cTcm+oNbJ0huMWpVm2o0z85UNiBji/rEpNPf2bUFldjjpWkv3SVs//9BB+Pye/EsUIZq5CkGaqYy
QU1jRfaC8mNbTzbzoiJqH4fw91iZ3BMxFQph529NZN11CydrFip8hoUKfoqoXdugAC/mqH0fu7RH
B/5SHi/ks8lXvcTQ73D9a9WzTx/t4tpywYvtSskgtsQNts2MIt7qCmqc5/pU9XShjdcZe9EhrDX6
+CFCfnGw/dg7RksAwwTeNGeSY8KIItrCM3x2gFbxjWs8XlYfk7GcdsE8TvuU1hvAWHDJiIeDYSfv
xkJ8NUI7OhdUivuMCuJGX7YkncpjHzMwgCeRqnFh5EIcDHr/xm+9mkUg2p28P7Rqfgk9iaQDzDL6
PPFDrpw+7WhcYLkqfCjmlimiXtGlg24F9Jk2FaSqgfqrbzKACof2qJ+y8L5FEniQGYaFTBTvvv9q
gPj8AD5HMKsKUieKwWNuricNun3WG4y6wgc6ThyarYc/NzZ/uRbIEpy5FsJJfAOfa4/lx+I3bEgk
E9bF4SLMGOEOJh8WXATjKFfQI9lldMoq3kNrWGHeZPSuN7tmzX7FtdFBDhKilyu6hWIvekkqtIWV
lBAIx/FtHGB0+D6DNadkBaR/aa/CrJ9VWGmX6B3BTbJzdJ+kx+KE4sy2hdyghWCqb3xZH13fAufx
OTAOAmIWKV+PcGWV+I/nENHpd5kYH2mF8bormTVjGSWGkByX3TglgGMGoj4WktzmexwxJLCojo6E
zXXPUBjDKPiaxhymzx23XHKCL98cT/6QJYAdAgK5J1RhCybsvgHOvI1HYW7pXQ4W3I0kvCr1T5aa
wybZkpbDhqokRqkCXFTIkqHwWDwwUphJtkFSo/42vcZKZfhgWwAq9NNQdsbBR1ACX8nBuBhVv3pW
Bb0MxLFiXbHDkvgyLeJsFblLIylfPEOeU2bGgE/5zkirAIOTQzznKElSOe2DEiRsA3pyQMC317dG
2MqffkqC+f9fRRYy5vSarWW6ydXKBzmzalfrl1z+xtZGdrgSvsxi+T0A2z3NLi9y35x+VioTLuTN
cqjZiW6qvn4mS+4u71MOXgPclrnySwYxOw1PmvsuP1ZNz32lyvQcYxe43vk4q02SHoV9djG+gcVp
au6yJtl1qqKZhIv/z8Kuhc5PCQF15ZQriYY6Ses86Pf6/x+uw6UPiAL2lIY79scfjSe+f24EOgQ9
vosjLBtxgTozLJMyb1HQJ+VRnz3kfP90y+4dfjiacj8X29YafulH0jbqH7hyy009wddpB89W7nmG
EWTiRGt8G5XzmbEM6hVOjUMfTLtR5Puyr7uvdqgo4YP1ulD5068FH3qmj7Q0v4Ess3dYBhsuVZju
pfUJYQ/BtWGKd+ZMhrG+Zif9+fIEREJgjBmkPhzNTQSzRBcaS58jY1/7Q+JHL7rETFXtoItR+Pag
QqiXS/jwzFoCyKRSlRkdGOe4JsVquXFVUA+eVDA98O1qKRk25F+mgVTBsZ1+6pbQ8+v7CDbYjdsF
0RlCnbNtOzi/cVxtXdYgEfOknUzDlRmw0hJwywRK8UZs0xPEOoblHhOGlZ3QEDVvmQlhAhQFVYjK
3vbYomuBc1pipCc+pRZ9sNVbrrTeFTOqzW5ixOF0yT4Fg7HJkXt/im9bNYEoVjAa1BqXeAqQlFT9
vMl6eWp9az8EpEMAguq3SUd62GrBwKiHYZuNVncP6uSDPDMmqJOxndO0Ow39sIuJYgLXDYUiaqZn
P4o72n7ELATfLyVKEGy+XDIzerZEPZ7mNnxNB0axrlMfeOSmi6zAd/B/MKb5gLm3vwBcyiz8CjXT
8IbXFRCs4DAk6FiIxZB7lIEo/yDM6r9YlHREcToHW4EgdGuDiN7rGmBIcUZbLdUtiXivwYJiLwoG
JgqZsnjZEwPBEfBvZmdv+hlZ8xR3viFedaFUG8NHmhEhE4xHa2HQbvSqJ6my7Njk5fNnp+J2K+13
D0OccwSEOc3YUt5V03g/DfSHVpLyHgjEk9ND81qD7wVp0gcjKMU1PoQSKe6NSbEFRQibZ2M4JdpJ
r0AyboCOiYyrjFG6265BoL3f+7dmzSO2eDJqd/AuFYqCF5BgkLQdvdmAZwgPuxkoHxajppEM6sdu
dAOEAW29hb2ZXdyeC93mL2nEWK9rkPAZiQT0NLPc75mLWgFpksEA27xZUKNlLfgyfd5m+GKusTse
86GdTzmHn0TO+qC/5tHqqWZb72ORnrrHWLJ27UqFyq+3W+3xRdeNsi6f0UrELGM6JD1AaffjmJ+L
yXlxyMT9KoMQO2FR7hqgHftlnMczgfB4fhvp7nX7UlsLl5Nje9vmmO/9qohUTy74Qcg2sMcgt2bX
coDSZWw9WZ6CoUGMJmeW7kGekheFnalqeWXQrRD40O/WCJqgKBNAq0FFEEiY2bvBUV7+ZIU9w8zn
i9tihy6m5Clz22tRm8OttzgobDmZSPVtDplsgvulc7+7I3ReBlPOrevzv5dZ8uCvAnRUyts0n6wO
LAgdZBCcpFx/duQbAPVwNuR1gtfLG7Hl3rV2hp95l6Sezy06yWgsxvNaWlfJRO0IL1jQ8qa/vIZA
6gzm6rZZJamga3XNTPry/rQsTrO1PKalRt48NLbk34BpnyKLnOIAJz6gAjh043IfVC6pfDZW5CIH
yIUUHRi1cwpZoC7L8pKLBscM+utziVfSm25t0QLmCCb3WEUhnUDJ/ex0ZKHGlZzuDXgtmITg+QE6
u3CBx22PbwsLnLuzV6O4KLzMbBPM5RJlwjxZPtPxT9tR8L4SCTexEdQZ7WX/ODmEAoVtO3E1Qqyx
eTXAsfJ45XXTyV/C9gvJByhpQXhZ0RocXfquxS/cryydSiizYd6/rQ0oMP1itCJzTy5CtQ+Bezu9
YSI0GeZDb6OTEwa7HEaeR8No8r1fV9+0zwxZyG5YyGMVgwEwfmYM5eA9OJiZvPYyeYtYwz+WavAZ
lO2rLx7dwol31johvYj69dmE/Ysb4JpT1t8mUV++9g3qNh+sfJGb8bEcVudlhT+B8R4yaJueir5w
n3n7Jtu0gETtjf732eiTxxGmzR45RbBBKJY+TGLrdIjlC1ISjk7CYZznHOwZQx52cmN0qUL7o7JW
MujGKruM8FOjZJRMuOe7OBzEJYe73cVsx7OM6SD06gPkQOOlED3iKZsfv/bFwyIrYhsreY3Hrj0U
VQQpCHT6oWZyezPHLs+dtTTHjM35DTAyiEc5TG8n6dHiJU8SLDf79uk2G1SgBZDYpwldl5+d4EGm
11KE2db0UDFw6l9ppAiTk8bRqvrkvohWiLh4TbZidIz91AHpcfJsJhy5L/EgKwL+1GEFmXAklw7U
ToQ0bDq8a23XCklsLc+Li7uY2EUf2V1/ZFrR7XtQ1WdX9u9+VwSg0XwCyBp3OQallWxiPPiX0fOu
hUEs8sLQ6H6to2s/Ui6X3iBuaUvGL9OYXOO0CB5wUycpg7mlluF1nGDpllEKqY5B0EHm1HFqSA6B
CMT3kISAftrcP+t/eLLZgwQbj0Vu+efGsaBv5+xF0zlLL4ZJbsyYdcWW7yC6rBnQIiTWxYEtB4dJ
F1+5g+yjvlgrlJxjEcMty5uuPNmGP4EoAjay4iQhVTTdV7Ion8nkRg4x++OxXBXDbrHWk2cgUWBd
o14AkDtpWB+j1Yku+t4ZneZbaxHs18Su2MNw/QkeDL23iZiBnbS3L33s06BEp7ugz+a7YkjGrRYG
efEw7mfuARLAjIegM+RmNcP1LssAuFhR9FxmgflWs+MLc+RBWVSKu7VNHqbGi08jfkX2vUrkwkdP
HJBxwdC7R+KcYLdKpvxp1j0wPHrpF65JHGfWExnoy2J9X5F0EJKJkGcARH5s2npCT+ZHX3KMEJus
fM6whDx3jklnMonssHo9ZyNoRaLSy/KKbhdmLh0KUzqxaUzAa3MmYag08zEeQwKj55awsqjeS2Ko
Njli1XumzhvlqDszF99NKUX5YKkMgxI6EXHwt7Nvnoj1Krat2xoPo5miMWs/mBHbOCAExBM/vfWk
8VxI7xesXXm7jJX3qNCpKF6BkkTrbVmNKZOeZtq5A1KPNeB5aBzz4le5dWYc4O4l/d5DDMtv6sDP
VWwPrvo/yYrGsy0S8v88JU3RqpTJRJsbNJ24dWUqbq3yZUC9c8lcr7yO8D22RgW/KIAj49wkSbyC
YyLhSPUDV1rqPYoAFu1ebR5CRhgXo2lpBpDhHMeWWjwDHhoX0/wA3afrnfhEFEe08wBpsW29G3JI
6fBTXuXQOleBeGOf4AQm4Ow7wQvZfTH6For2ctwkKgBKhND6nbbxN/4QwYM2XYdH0J+v7C6noHui
DOif1jrf+mSig5x6nmeER0a8nFDAsFyEtQtjo/QBXZEFgs80B8BcE+eaToSJGrES3ZFo2brReKDB
yO+5q7HIOGqgQNpjyRz4DiFFdGePmPeTXM6nZu2B5TfFg5j7FfumlxNszLZ9lIQz2n6CPpl9aZ2n
P0pFr5lwJbDhJsAijDDWKlfzNOMITWHrt+AiAYwH7Anm/K6HNDHmNPntKMsNClY6wxjNv66mprgG
uzFc8AmFtARZXfZbKZh/loJJaOpV22L2ZiQjVMT4upC/sTLeslp1q2ulHAjeSDmsq1O9oGUR+AKA
yb11lv5uDZmaoRIzsBaYP4hFsb9O+HyNfJc2pvWUeNDLqzQYdgYj+R0zv6skX+YO4uWDTyfTDSL7
yZuZmQSRmSiKGiVS1RO7ul6+O8EYXItmDT5XOwMH/KYN7x1CHM55xeRBCd7YggJMj9r63XGg7Wdl
yoaOBlUupF9aZfWdNWXiMX1uO7gj2M43ZR8iHiExALttRsneVcfQME+8Dhr6N6YHurddTGV1YXaC
1al5Y02FlzArT2OKVs5YUeyK0oUYnRyHWRGc4zk+Mfrd6qXbangvkIDYIYRmd8zr5UHiHt9UwYP9
GPXCIJ70lxs82/I1k8Fwn/UzRRXgpAV0zQsgj501TqfBtctzUrDNo6lDT1Az2uoXh3iYxUPbORpf
0b0CIo2I6nPc9ImFSnIfByyX1Ga6NvjdClcCElu4bXEAC1oDkB1RQpRN75HkHXEEn6DEIz85BBg4
7dmqyJ+ed/Qd88Eyp9s5qA5Q0czHxlTQ2aKAyTGawU0o4/hqgE/H53Fvh2Sy2l1+37RLdzDN8Ve+
ipUaw8E6wB6Grd+miExxmZHPkRVIykZSj9mGEeFbGeQEcAyEUw5JOh+EUV0qEvGu+h+uwXtQzPQN
Y86aDVnmfjAQ/bbwTe7yCKtsW5iX2LPNC85A6tDa/cVaqz8PjF8IfWvOM46xnd8jF4emW58VXycQ
BTlCVY2Md8YuMMzk75XVsu5SY3FuYmMyHgxK5+I178t8Z4VNdfwP/YX391U6x5zpYC8R4T8IzDKL
UZuJEBVgGhMdQXwpoPMBsCMC1EURSyN51/KnHrrcvvUl4UbcFk8GAaYMnlf/FEdAm5xiQks0Jugb
xhGlHLUm7/bqRbS4aQCst0821NPTWoCU0n1k1I7Ofp3rZ32SkDn2vQjG9wpo1CZ1zOAoRIeAOmmM
G8mSmohwEk+CvPjdRoL9qjP050p0sM7iiHkgEJhNIZCIpSMRFjB67o3hjXIFwSZMImKGyWgNRts4
5LICqZCI9xb6z5mhwbVg1wLHmoFt3bLZKoUoTnropv0IFPHW6FmviMHHTnwTThJvtSQEByr1YuU+
yA60uXJA5H5tP74XyS3ekuhc28HFrl1AoY3THQoCWzA0pV+SoGCHj7FlaYkHXMOE33alaESuNUBn
yCcO98RHljVaDBGFPRxSa3xvVRAUpd208/Cz4UZeUfnHvPxnski8wrn3q44laFucESZDUla8CmC1
6HpBFC87B8b4RatauwCOVbG86f8StuubLZ1fepBNVOzLoEwZSiuIsBDdjTFHW12AREoDgxAafVX7
uWSJc0Yv3uDcFJkaCXjy3W3Ch3xpkyNx5kcx+6+8jwWGHWhPOax/RGUty3n6Ao9JflUPxBrzWi2V
TjfNK6JFFmb2ar4QcC3PuSSTyRbzjkHgc6IGmQ1oGwX4+jpm4mlaLPJ5IusjzvBbaSnF6NdvLFP2
jFnO+swzQIdha0RGQ3+Qu9XLZPefW2Orcowj9K6fLli7/3ia7L8JRj3PDizcoWgfTd8O/7BWeonX
J4lDIrSdtWdhp/O+zMniEJVPKiWwYgRF61dbkMs75/GzpWiLaqXEqDk6FpnZHqQNm00pkLlqu3Js
fyYjHi5XQdCDENG9GZ8mA6Qw7b2WumsxP3UIM8AS9pXr8Jc564teZ//7SWH/zYTmsQS1A2bXocdx
8aeos0lYwKR2PG1Sf7yt62ShYZrTxzTPfkaEfR9N+5ue4ev1hh4L6dd0yrhoA4tC5dlNGDQ8PBvi
w0ZBnfnt75n4jdmHYVhLJr6w/C0hIfKqAXBdfy+q8SxX0TLnRv1XtNQbbQghlQ1j/R9yQ+tv5kh+
Pdvn2qE/tr1A69T+IikCtpSIpOtZotXLl7zx5NZqJ4J75jU+OPVI1FOXzxsCuvVgSY+QtYbLL1sO
nrgluEoNz/I4f4b2NmG+PWjDUe8r1LWFuXtNPv79kvxdIslndnyMX8j08Sb7f0gku7IMeZch/UsM
l8Dt9QQa9AWzhLMxwqI91muEYYLV42IzPjVSEuFJ5JOXwhh4+8Cdxwz1n7ZKpe39H5mkB5MECIaC
MqDn/lPI3VjFnLUsrzamWXo3PSzzmv1iANw+jbtwVyDoP7aRhQ2WHNpjbaq2045ejBjNX7a2l//4
isAp/MMH8iwLpoUIuXf1ff2XCyv8vusy1g5K3WhhaundXcFpcDYs78zjA+bP7dMLuhNoh66wVF7S
/1F2Xjt2K2mWfpVG37OGJuiA6bnY3uROn3I3RColkQx6E3RPP18wa3q6Dnq6eoASUMI5OkopNxnx
r3+tb5k/VwLGat1KsDyR4KXVJnZxE4wJdvi2HL6sHwPm7Ftusenu/G+VVYLUISG2c7FWgNtJ9nIE
PmE11H52THnndjKeMu3wcqKfscn1V6X1NWvhpfflgrMjWMwHgGtn6sV+yzZG59KvRH5El1Ui9At2
gJqLshoiZaXRhkAE5r55qJ0mepjowuwcTJGlwT094jq7sZJCbOZhDHbsvoCmEPftquw9cxPzOoIG
2mR2abzOof/Guoak1hINpwbM9dcyGb9XxdhfVu1Y2YW5t9A94cXw6pFufZTuM3gh9TY18S+37Us0
flldPQ4txl3/sv7dEdIvN2oAlR97tbh0v8M4d7aOMw7fbNV9QdfkrMpfmqCFoZR4N8atPxMXq1b4
/bUKnZIrFuOnGWbNtWWzShPicjcVQ3nXhMuZHJhx8GdJc8Hix9QeE0VpMAFXiq2SvlUD86CNb3L2
ZQvQdahi9zhXmBu46XyI7qMNwvzWxtoKZsbyGhCLAxbRF5AvDTzpvUC2N9EoRptSEA0J8UJmEhr+
KAPuHooWT4E1JPfQ2x8THOwbfoItJ46DXZIKSoIaO72si62lpPhI85ebnnGDQLTdB/Pn3tBsHRIZ
wRnL6zZp1XGywfOJmOuxLeW411ZztE/tPapstI2RPeHFI3xQ6OQevzPz5QLE03PTW4Z1Z7MaoCed
TVNyGD7jQMQkzti8OGsK43Vwiu8AgkHHa/fhaq2mYWFARKluYy9+Ul+FFsXWZOJujHpk3Al74DXY
sxsM7Tun24P937BDFtzyWHCVrMI2g/i0JWg7z+rrUeYAOoJDm0igsxtGr/vacGAoXH1b1wj7q/0l
Kxrr09qURoQ81o/6OuqsXlmEoPDYlsYta8uP1iLL5vGjDbGFdD34ZTe1n4YlGfa10WiuNJ/kOcaX
gXdk6+fN/XoIGQsVvlU6XngfHeSY2HeBPRyz0I0O61KcjDF/Gkdt2nZZHmPzEtpkoNhzfXcrzyNP
qZoNrXf9NJgf1Dex+LcfCRjJe7duHmOlzIuVkGNKDfdgstjZ0oGEILsstyXj1ldOnrufW+e1oVUm
Q0Z9dNrqru1wZ9R9Zh/IOoqDapvT6FI06pEcPjP7nAYFy4aK7/JELVe2x0WwGjJTWwAHjbFXUnFC
Yaj4LkUInAZXw7ExKrwQSn1JauZ2R0QfhXOvqBI5tuAQD26G5FaHuYGWxPTvt/O500KRTdaPdZjB
pEixmEyeHb9C3Y2mI/uT9CqN+E0zyloxnkWFIa0d1UeUFsVVLeUNvPy5Go30LPMbV/ujaMT0WGRC
7YslfmGBOZ71d3/uxJ3nNM7ZIgVBz+eqBgMo+OosSfJQsWuIaz1oEM9nmZIsLw31pplDuinoSnGw
pSCm6OO4DUT0tcXJxnh657VwUNIqYkEJ4vji44fYDJZxzMnF3lGDQw1lHD8NjtNQPWwcBJiFIrFI
IlvzeFdZyRdzIS9pRXukUCBaNUt9UVhopernep9ag1+DNqo4hKefuYahKut42vry7uvx56AcxmKW
op/urrr5vSz1D4fi7o0qy/gs65S6OK5xTeR+mEbnYcJ3g+OpXLAHoim/r5fUBtUIZcndzZmoLiOJ
l7TQvOLlMlt0J693jCjVjouC7sSVfzUFPCupFbyCxUM1qFkRQL01C2UQSab10tLNXtPRpCVVUQp0
FnF/TrTrqghy8ObNQLpzIMM3sbMf4jfVk1dRjvKIVlGznchln9ULL3d9Sv27TWY9AoLRf5IjW6hB
sFdRPA1Ugm3XCeHv5gLr1BrYzTr9VmIJ7Iy65wV32PrnWIcq1bOZMCM2vEGIy15iy13VkfWiiG5I
w3Ep90nZ8f1sfhvF1J0GHbEs9JwhbQ8KGW/Ac+lUP6LGnHaW19yrUFoXBo2dG/BkSQ8Y6bptVfV0
pw3Sjcz6Uy1/QWald55SSyuOb8UcdBc6fW59Xw6nBCfCyO3oaNhBu+2a/BpppEscYtuFnbbpw3Yn
ewyaq4S1GmVTWpa3cDLZY4JTk4P6vhpHmnC+eWRudmvCPZ7US2Zz/UtiRrFOZ7pXPoG0k+JhCLkX
mw48h3yBoyFTurxN/de16s4GhmB8oojxwXJe3402DKaLJyr/BqZxU1It9WBhcCp1mKBEaOCc1XcI
kGefQXe75zbCYM29tfxeCOy/uYEFFdgdm0NNupKV2KYVuvISpL8WRc93v9Sath4IyvXkz9nMwm1i
Y45Kp+WZkrWTwVPOKx+4CJubUPec9l2xswvnStI7PJrl8GgaTnrNZRuygcZbZlJ+NUe5tQVXQRfA
FEE68Klb0gllkdOCTRXruR8tEvQ9KxolhuakDVMOMRnk8j/aNUSKgDhzB65fxNQBqZBFJcbs9TPj
zjUmmSX+3XuIYf5rFpX1ET3gV6HL3JyGJURD0gNrCnBZt1Zv8CnMiQJjtVDgleL20HedoiAgFU5z
cy2dj7aZikfxFL4sJr07jc5bsnZ6BTcPLkCbg9aDM2/ov3KkQdFaKo91Z7bYK5Zrre19FV7lXREU
X52G2s5hrC9F8ACoWIGgnR64lIwXyxI2lCKvOFpzGx9KmwZgt8e4hWdtY9Uyv9S2dV+SM9nVSXfS
F47dGrKOgvxrV1vlfsJuhpmmPzVlqjY1WZDKdJonc6w+aD046x9aJmNodgJ4rN3PjB+NmU2PZlTe
5xxr7RLbeN14N5D9/25EdXlYXTIS+QL2x6kY4VpM4xmHbXicZswDkuXXpo3KiGJcjAauNB/GMlj4
y9ynPu9I1u+/y3q+W+MmfYUumPQOo7qo5HmM5es4xeqMmY8WTa5SI1B8VK5fqrDsI8oF7UlWoIXD
PebF6X6uMbAA07p6tomGQ77mDFtrxnjUVmsMfI28YHbwUHL9w2rL6UajpAuWS1nsppdhXl7XX6f4
5F1wujhnQG+3NArsU1JGp/VamcRNsumpkd8uORpungAAQFoEwEQ1kb6ehnsW5cmh1Z2wvk/SsxLy
KQokN4em3QsIkQdZJ+ktZKg80rP7Hs+0DzWqBxDk5nSzu5LT3cddt5p2PPzqiJlYISLDOwVgiqV4
LIrl9OlaX52P6xgtCjq1PIwZdJXQk2e4T8mcVPeUNuyLaZYHMtmc5WDzj3CZj6uFZ3IRohSfWdqn
eAkhw2sbAM0cAEDObmX8nQKZUeQzTJbx6cMOayCiS9QcaR5Gl+c4twZFg5SG/NmgyH5MfXVazzIC
CkdKqXDzYM4AYTfoOgkAojqGNQfsWJwOrHBGTJPOgoaLat/Ezs4d8J6u350Se12aTN3no9sr3iJS
prf1aeaVxuatYqGxcAyxttM2nqrNCI9w3RyBeuyHHGOD33nnBUD3VrjGYQ1vtwkVIaayii2geyKB
8ZYPb38kQHNb/zmFyMtmqfGNLoIEDgsTHfuKj3i5y90w8+zAhrso3mZ97TrH1f2YivIpgUn1iKuv
d8OeoD89ZpkrfnSJ3V7I0nITYA7Mpdj6KdfN9S6F1aQZSW9kQ/KCPLbp+dJvFC3tJ8W6Q8wOCP/Y
n+ztCLJHVbQNlZ1PFQci5sYTYLytqKiYE6oDLubkiwwRwgeaCMqEgs1IRLf1uVr1x8FsF7yK/JrS
F/ENomF8svUlW1/L1uNiTUhM2O8Z27oTxD/NB6HmwjHO+aTCkxnZn7GeaSYsMRThdOe35tZtanHv
jTE28YYNSCGad0AV6cVI2IixD3zKwHFOKua9mlq/xFK4j7aLXabyu69WxlvdD9m3AyX/1WcsrCNx
XU//WIzzrlTNczp46q5dDNZw2he8PhINx8XRorUewhejGpqgF4SPjfDvVlaUVeTxRoTRbWji59X2
Fczu1zZ36RPSzjzccXBYwe05zmUFdE1IlxcYIi8j/vhzWk/3Bgt9NvPJu0z7kzTnY9tN5n3mEzjU
pEvKvnoaWGR+kiHrV/3JXzUpgWDSddl9wlaU77V8AeOWXzNrOhDHpANHOU8s8r521CBzP8X7F4cz
rRtWzoiYls9rbMTTEZbUnWH3mADXm4jvmbPQSOZk0EtMeAjbui61zztoLigSJUjVklPxMBBzOrSo
Nb3dTPds6l8nL42vymWgn6rhbBm1OlC0Mp1XREImIhhcWfK2GtInYdXHqPep5xBtiCVlDLdszmn8
HivngPBMdW7rIoSs3lWVVKcldJ4Wt6sYBpKRr8DNt0aNwNxF8753ZuwQkvpw9B52P/RTbgqOHip7
S9wspHDWMzGxYwyAI4J6aWBoIKXyc4CFeWoH8zgwwt81jDAZtmHAD0SjHHjIFh3fu0RpJG8y/Bpi
kBiaI7G+V0y6zUtTXOMsN5hGecA7oZwd2sB1jiBsQE34agDG35bzfFuBIusdswyYulMw+eu5NfjL
Y67pSCplAQb393UWQ87dP7qudI2sJWYxVV8aDSRRs3pJ1TDtgyGtdoVRI+elzi9Gvrei5e+ot3iV
05EG5skW2Y35zoKi0DzXUcegOtqfrwFvCklMcvW8LyIyKJnkmM2CwjtaNQ/6k773HZOYGqGiz6ur
SlkNeDzcbIh5DUiMEZM/PuRYCbedaXng5GJx8iKtIuuUgoVb5rCkj9nAeZRmDOo2e4u0Jt0Bfpmd
Sje9htJ2jiVzkFJu++lo7hXQ+EQ/5aViBB8v66OzauulbHDBpB9VxPA4V/JKeqy6Z7z6J8jW/0xA
duCseGyabBOowV/ImHneqnDqTU7DstsT8udaknxYek2TgXe8VNtJs2TWw3/F6rHK0wc//n1NbXXS
8Huh0U0FQOFSfjF8Iz4RXT/htTI39LMkJF7s72nB2WjGg7dP4KMi+efMWEtG35odsQ5x28ecTqY7
Yf7TJPOKz/ur8glSERpRYNmCjPg/hlJFn3vW6NoTsCv/G6kywgb5cjbH4FVaTG3ATO2DZSLHBsta
IZtR8WmK27r+1uXzO2gDF6P0WpZvmbgYAfcevzXIuMvsPInuMGFMe6KGhvIKBYK2TegBYBXf+xdv
wCk39+55TuAcNml8Xu8QgTc9FRxQ+vcAXVMEd2Z7TV1aNR00op0edmIGA7spntEerXNflFcOzWpP
URsvByYek234TmWeAVzbu1+EwvBArtzVW2ZzKLjOPeZ+hNowy3JvGKbcYtbb5EWnjs1An04fq+aa
lc4JwBJhj4qXewUDC6rlUFyBlNyVE6tzBDzOIE9lT1NnUCHu615KqBswBS9N573SpnuysdOfwpgy
985RVA3otEWAmdGN8J2G6oejmYY0CkxUu8xsl4cuupuAgaYPZERpeXqmDeoNU2K7q0Ms5HFW3dnJ
mO0dfdtxuPbUtl1Qj0EUcmgxa7GlGYhjppSfBvMtGVMPe1/l3pP+wyeDh+akAvcnmVvc3Pq+msua
FDI8JwvrCYVcvdzNloJIKydOPXG0nbrC2FZGB7qyx6PkXenXBTU6AxfuWERsDfJuX43OpzCYalxk
P0NgyMSuqaZvWDKyfxKktv+TlY5PuIOdh3D4+AV//cQWvIZSdNNPyg7Sc4HEtiT7yVBc9EVEVxC1
Mb7GG2YaRJ9oO/X6p7UwxHRaOq3wZm5Mv4Mqpqw7OQ3H3KSLNW3NaNPL8FfOqLCDkNPs/2th37H0
cuMfH7eALQPjgoYeQEb8Swac879k2odYtvLMEl95+2geuFOH831HOCjvgualENxulMEcyAEybZmm
D0uFmw8oGp99YEt80Ixr2/bxNp/iX8aSg+ByCY0GbNqIpJE2yzFhgY/3yZI0z5GU/inxz+t+IOhA
cqsg9XCjw3VyxEQPdsejtFzSmp1+kwIhM2uCVJ8+dC//YSxMt0wP2EQ986HXkC5MXPraRUY3lxNn
rXGaKUW5E+KHbdSPQVx8s0dqVOwmfpN28CPosJGtgErV8ybIuQzt+Kwfszq0tnUHt66H7/PH46JK
Csx6IQx500C1JiQYSU/cgd6y9Tpel56A+hM/xtzwSd3BERKzlyORf6k8lrdzN+Li936zYEXBnd8J
T5boZcCps6+yGRl7zmuIaRVFYoCQdLnbG61CH/o6TDD7PnnhdFqXvFJDtJz6a86TvHfb0ifVfLFD
bkEaZ4daSk5QQ6KWkkQPlsXPEWFqsgsqH9kZvXqTPU7gEbe75jnFqYUZW7bFZuwdbiMa37pKkLV2
9GikYhfy+inliHZQ0++09MYvZ3R86r8Tn/av31Xsf5dxdB5y/B5cEKf7hbHBIgT7Ka5nNoDZGS+l
cNuvSQYddL1Xu9ru4zdIVVmGhqrT8SPey42o0+d1gy7p3GtQlLbWSGcf1AGMESP6LCtQRpOV91e+
IU6llzwIsBek6Z7tRYLLw5mv/cJCG3Hq4CTekwJ/f1oH2M452HZFulD/8rKOygPO3zYZpseEA9AE
2RqZ7C50VCqjg2+/5HpPZP8I5Nge8XZw3FbJZf3Vjd+gOLXDa1Jfyp7/Aozdzdyb3pkeSBpXx+2C
Y/zICgphJYkKygxoQe7T1GI+gPhP9xfEFlCOtAPh9OTk1SHXuiV6w/r2yWGpAjokf44X5K21vQLA
gLP1nIJ4ek1Ooruz/Cw88ADd1sYKidbD9WOBodkC3OB1/1kAILU5wLfw4n8+hhgTYlpX3aUOuF3h
CcgkHnFTTbsmBEuypr3a3kkA8EXf44WtOh5SHFqmT3opakl5tVZyT6UchQ/hK+SHv4PsI01Am3rX
2IqYgOB6+/cEjcccUQejHHDVIgZgs/gcVNcPwSpx0lE37epc195qhqiJwF2JVJv19H8wQrVxY5oN
tGImTKopx6i/j3pepZFX9pvMCB+nmCJl2x+HU+cUz82C03UpozczZjTsciIEnRfd4h6vELscMtVD
Redi99OYZkx0gU+ITM4I+gFR4u2AKvS4JOh9TmMar/7Q/UraKbt25ALWu0BokpBU0Gjuk7j7noZz
+nlrr+k8NSfLfi7d8g3AJo1rRNt2nvbttQ7pSbfn05vkLbatAa0zNgmJUUz1sBRedUxk1e/8Bv5x
MfS3uEzO1dS6L2BMDrXU4mNNbWHA9vCfcWNWxMc/vv5DhxYl4bqOcE3X/Auba6ntESYvn9ceMAbJ
ReTbbBbWvWUWDXWh/cRcEXaHQm85arn8SLDwv3oIbcDVxsvYMFTFKcKVy6kfEy16tUBkGh1ExaUo
qNNapHnNHPHhG9Oe+b26dLhkeUqxfJbiBDkKXkDG8BCKNNq5BCV2wYgr3KBL42R4Cjda6b4Zxo+Y
qtYdYoIPrCWRhxKZ5Vj7sa5evR/oYHjoba4r2eJf+oqpxZ8D65RSSb4++FkiBHQJv93WsRJ7WbCF
0crI+g+F9nLGQ9ZealU8jyMGzER/7h3nrR6N/DMNRALwkhuon11iSA2RzI+jrL6KhTFt1Qj8glyK
kfPlOsbWSr0fKwgDW0G50/VznfvMtnnZrz6VOnejfUtw2a/i+bi+T0YNTlhFfGXreqnwoWMU3spU
19lMbAk6nzY/rvcNLEiCDR1tu1m7W2WWcfYjBs98V2Dgipb03nbRMtf3u1N2BQWR4bKxK/UWUmp3
9aMPZb01GYcHnXvO0UBNJ92Phwm87UOpL3VCO0ZXr0gFHbCmhxq3r9y33fJ1iodma7WU0QVGfKDP
ZL1ArkBDKOvqOovkaV0/rhtUox7GvW1k51CEP2tyh9uyoWkUDCSbrii/uTOqvmJbDg2WV9Gssm5r
UztKDKTHA8p+MnYJZmPJoQhZHWPR8uwptrKrRBePZC8DNZ5tXvX3kVcvmyqJ8mNrVoclcR/Z/yI9
pgi/CPuYS9KRRhGdkMQBhxTrOHeN6VASqvOk3TT8mtoUL0dsfcYJF3vyts7Saq9rwheTIkdEWfOL
2w6biAgjzegoiteKwzJOzimy/RhEUQlpuPayu/WW9j8+m6QeP5/Hz8amj6qeW4qx+7/89H+9VgX/
+5/61/z7v7N2PP3fn93SD2Sd6k//X/5bx9+VLqzq/vov/cN/md/971+d7rn6h5/s16qsJ/W7nZ9/
dyrv/0/TlP43/7v/8F9+/3cKt3woV//vwq3t8vuDiP9/LNzSv+DvhVvB3wI6XsFrh7YITEFD1r+M
v7v+3/6VKi5KswBv66IrizAzqCy92Un+7V9d62/Av4LAF3D3Al6KuHI6lnD8IxH8jSgadGgLOpjj
usL//2ncwon+V8MoPlFYXZh7Asw0NEbooeI/+GloxOVLk/jLG/I3Gx8hw0IevY7dBHmyDs5jJ2s2
CeawYxx8qliv6GJiMx1A8jhEemhiBl9R6V0UjSlxoZk9c/TFtors3NPbQJvoS2+4YAgSIqlz/yzN
bBu5JpCUZziPH66qrIuFlYZfcDULbqF9zEULnuEWtMQ17svm1Igcv0fg0nXMxcQx7de2pYjWylCg
aTFSrFuqwHxXMVK9A246zb19mjCyKIsnuWq417c6gamc9IGyIPe5NMF/2WC4CTE3OxiVLRUp5WFB
hcXfNDz4SwVhTKYXAtDocxmlgipG7fILclEtOACvS45ep0YQ1YAcRng9EB3oREivhbCXjav6KxKN
d+jzGHZCGEY7M+JCzEUaSHpIsVY/Od/iLACZwrgfuH9srjIXKju+Rlb1ywtHbCtd8qfrim89k+xx
nBdva8vTmJXkeu3iwUd4ojo8vIUTLN0hGPZR3/J+shEh0F1zN6SWkK12OEOnbazlp8yNr07R6Xru
7oDydelYJ4U2QjhOi2/or6dIHLKSrMcoWI+T9p+R+6EUUxsWFvQ1aLOSLHdpZZ2jUV6wjcNuKNVb
RzMXE+0PgVwReu8aNL8ZkuyAKZYsne4RLyH8hTM3DnCVGxWX86GIgu+BIOtaZZkHcgHnOoaMsS1+
0PpEeedTnlkvaQq9hAzStIvy8idWVmo5SusZeBow1apD58NMRAySMW3Ju0MYTbvSwwnhATbnMJSc
HRXGHmkUhx6o285P+UNP4ZO70Fw45PhYF0eeovA+lfNb29GSXpLhD61soYdSXnprWvTf8HAtHJLf
hRfvxkKw6GqiDc6YhK7LmPRyxadSGL8rD9+0fWn78WtsQ2Jg/LGptvrhpcvF5EK5jUJsln38syyT
u8UISqBj8zmJMDxDrDbxvMT017C5l4IGBbvmbztjsy/S5oyf5Bbb1X0YVz09buN2rMnoBc5wS7zu
z+LE95ErTiO7KZMBiFbzMvbT0zxRx82z+61eIOIwEEUcnuW2cMR2NllOC04ZKPSmyd2I6CD8jUvF
csOiEnIusZqpCDOFo0H9XUNiiR8mm6ZDzs4P1mV4pxri6Qr52zMN9onsfIUEkjBHd0Ps3rG93hRT
AFmd/nAFMZCKJd4MmK6mQ8k9iauulikz/6vhK82h8QiztQS861sT4C9rOow/Ge2xXclV3s4Doskp
L4Cige3luKPc27Tc7l1uQbskME6TnZBHJZ5G3dFh+ZW7CZsEvWRO+Ti1WXYjjUWAnTXappu9Q43f
/xaJ/mmmpwepcWh14mdKOJjr8K4sh5IVqPZd3nlTYdzH011s1tZNSnXpsLqdupzlvUNntWFCJdMe
V6NzXqJRkE9JX3veeXsTYMa5sbLv4xLtRaxMECpgqGYVvAwh3l9IKWzC1jSBw5Z7JDZwkS1VAGM3
nFwMfYx8eMnt8ljiyb/iERbbxW/5xHMFNGc213abB1Ao5gf2jSmL8XkbmsVhEBM99qTQbXs8RVCy
fOG8l6kZsaOK93JaHniKFwzXwdmZfOQgA+xSB8N3k7MZAjTvsUxIBR2wnfoC5kw3mb6Wfttv/SL4
GEwcBji+XiITvT8cTj31B7H+poCMYooR+Yd05rcpGp8tn0KILK6sO9ugM3nmDn8R9y1Xp0hYj7Ub
3jvO9OGQmaM1ZDT3WHqMVzOm/Wd4bXHkP1hDPDxSs34weze7uoN9PyVtdeR69wuXBHg4thDXeYa/
QO2tRwAL+aDtaJ4JJ95TwzC+eeTJJfzDPYteg9Av+RVeg4SB/SLc+a9VR+MCj4BB6VW7o6CLtEzl
URni3QGdVydG8iebFpe2JCZiEwzLwMjs0c8ezNn41rNh3jgjb16CccsmtPNfahyW87I02zgGZRFK
rph+MV09jKroqODQRN2fmypE3c6FpSWFeQdH1D/UeczAPXrGKVyC31LVIJnksGDGoPZq+c7notyU
no/NxE5OceIEJwqjCRQifxZO8xwMVrjt8FxJjxuzzBa58x9Azbd8E0XGOB+9sTcDehVERznK5tzz
Rpugpk8GoYYkjU7+OP5IO/vgGi7hsI6xgxkHJSGtBUMhua9Jjbu+Yn9dprii0Ns8InUAm8B4H/1w
+WN24zvSQA7yTZuW4ud2pJ4jKAQbgODMoBzs68Z/L0L2fMHAd3HO6yvu0jsSAtlJhdcwjZejMVyp
eL5v/FyCVFf050BvE3QfG3+m0Hmk9oDuiXTEnVpZL55HZg+teCM796JSODixCL5UlIxALbc2CMHR
ySLn61Nxe1AFn3UDxEpiuztR2fluFOTpKK7J7tJlPnl2DAyidl/R4b3tNLTVzpcR1pmJ93i30ItW
zKCQ5nbr9BaqYwAIoY169lnYAUFW9ju0juKaLf34EJHbo3B42ckgc99T3997kpjv7BlH2i0xzZXq
3e4NCo4z8mgZC4W5m/aCwYSKD/yXoi7Lfek0sN4QNnbxUpr7okt3xVTYp9Hha5hG9HmicTBKGzb6
8D5VKgyOPx2iYel0rk3t5yu7O0XDolWRlFLkk2GW4YcAL3IfmZw+A2LRFi2ya7oYEstonZekfC9c
qzobuUvbT9XdBgoMAImo8kD84eQjA93NeLCR4hhS6DbryFu1NzVJWgAiV23cIXivnTQ/WRlK8pJh
8mKwp7VSRbtsDprrwiNgxmF4TsV8WUIT96Ld4U/gt2tcqtAqj1UEKz7Sb23KLa5S25TjgQgyC0uj
gwIoJMXfQeK4hykxnxlb/4gpzu/r0PkBoXk6DpOfHWi4xk8xEaW0+zsileIQOhgnpCTvvJa3QOI+
dksjv7YE0Kk6Fs3eWChmlQuu15774UDl3ENZmtTxFNYNIfGBG/4+W7L8jIovdzjwoHAl/slK5HQg
c8TbLmSLIRkyP3+LQgmozTjY0skbT6K3xHOFcr6IJmEFOOIm9REXSl/2GwHxs5jfZLrDa2le8gL0
Azm9/Fm02rpWJupC0jrcToHoTiFmNStzUhhl47iJipE2uWV5oXWp21hNnp2ggYw7o4iuNQVDNKA3
8YWJkVw3HCmvji9uOZOVrNwjguq5spbhYjo46LAt3guFpxL/960jQvpoxDz6pfLvFgeCUsP5LyOp
tr1CYB8z0sdWDSOQ8tl3povlFo4kR5Pyki2iPFUtA4Q/13vhmGdzqJ+BtAZXePjn3PPktXDzasc+
usGlklqAX/w6pv2xayj1iW9pVqC/5WlH1CmPT+0iOj7BE5h/0QCFMm33kA0xfyc00Ax1iLKdv/OF
GifV+mcX8/9lMe3fuSWDfVjO+pGCgSZFwtrV8UoocalxjCz10UEgpWTbyHZDHpzKEfOq5ltsF9AO
d31twjCjdKQyyxahxHiQbS/vabXaOdg81ehf6En4bS4ULRRfRxjSm6Ds74quQ0S0WgxdgISwWlF5
Lo0v7C/xZi16jJiC45A0AZgTqSgObK+uN5M7i06lN/XbcTR/wDLHoDW4wwFQ6XYqJnfnFVW17+Pp
iAXAgejPa3jwuC1hzY7xp1p5leKARcLICdzPM28Paz65ImwPkRXjtEEYa12uDzTgpEvgAl8DRTvD
lupzHHkOZpIZhprdpQR2jO6Bokh0DINcFy+G36opgRs1v7mP5oecP18yEKimG/bSeOi2U9ScBqPn
apCm5Nmj8db2ETNC/qWqmw67R/kztdgPNK1iSLIxG1QGXcOyc2qAVJhoRWs6+Ojl/J4/4OjYNDU6
DNY2a6d4O22MehdbVHUENTbRGT1lI0skk3Kkg6WLgp8Qnqvt6M5P7JYfaoyaW2WMX5CI6THt5zdC
pGIfoc7siHiyUQ1QkarMO4vZeAyJeWQGaRUbwgKl53OB3bNl6SLr9sUvH0lIXBwjhEBTK0rCRtK/
6bI8zG7QHCcPCL4zZnc+NjD27cPLkpdbIhv+Lmk9ufP66cNvUFF7u2YeKsVFqdMAO/tqztErNthY
D5FXFVlsvWaYs/UfYdinyuWW3FrI1y687xqVMO4Ga2fNXKobq/pR2/6eoZ0ckmv1B+r7rnPhvBBG
yO5BSVTMiX/Em+COuBtr0OHjaLhH4I8g0EBZZZKaL7PbW9hw6aYWpXxTyaS1RB/kXsvds6O7Wn8F
cNGDbVPCC4XikSD0IVblIE07vgF7n60vuyGG9Ml7N3iDxUMAio8NHr+f+B19l8OXccoJ22Pio4O+
KTC300gj9YYvmpuzWMxj3Pjfw8HYOlbBNmqMvoBY/Jm73JsWPfonxBv5//FIcsIZnhZaoXX2vL4m
Y/kQU5B19qfuYnKyOu4C7yGFLegVT7PHqzitebCq6ND2zbtriB9tTsNlEx2BcOydvoGxYrGISijh
nof5o5udP4aqrjj/au7pAyeN6QGn0alVDCbENXmEigyFPDb4on4is+Tbrm+CbaLsL+T3NwiwXMHi
5WmQRAeyeHwYKumwhWEMTc0hIqRU72q/gQLsE2qMwvocTP7R8arHJoOI6wxDuRki56PGL3pUAW0o
Hohj6WfjIVY24cwA1T3jMrXN3B0e+epI41aDkCsfJlMc0QXpGyVQTG+MhqEWr/FCnVPmcrSE72Fj
fG99tm4T6M2B7DMSYXoDccAUYXd3NH++okOfHNe87/p6OCmKrzYDLm3LaI9Wqo5uF7/7omkxRmXf
pgU+OOvR7+Q4meQCSpeW+r2r4SsOtsVQbxvy2nLuFXn11ifWrzjkOu/EgEbTpJkJQsPdHd2KpRX9
x36EPNPAPQM+kJNCYeLMZ2LdiMT9bmpVxTLC9TZGZu6FXSL25mgoaeWFG4USvF3+N3Nnshs5sm3Z
XynUnBeksTFyUBN3eu+uxtW4QhMiQkqxNfb919di3FcPGZF4mXg1qUICAaQyQ96QNDt2zt5r5+I2
1tY9jgfw01X5MMmeA0X9PUdgiU236HgbcL5jp6aCpclsuMj1M7F3zW7DMXCn292Sp9BlGyYTCFLC
YC3bhxF/JmUrEp+EBbZNFh07eAqrwQ8dA6nuHfWKtwYplJ0EviOrL5iudUMDipEd07zyKc+FyYPp
zOiqWeoM5GkGlfVO0mjSQog0jJs/R6Nsjg0169pOo/eUdKJdJfJD0Lhy73Rkt3VbK4A9qgXmtC5y
qoC5xHBeLaV9nH9DLHQvbZKk5tDaaPTtFg8gaK9ppbBpg68eDHTajnksCNTLg8A+oWI85JbpLGJu
4TthVsDIiZH2WoocnCDPNkV3dLXHMi5hpoCpqeEjdUyHI97MnI1PY+r8qBFobhiS4MOG/KRnDRM6
yENQN/o8/DSZppDTSZtjlu8pXRracF9Ct0HR2zqMqcHLN17DZlm69alvile7wuZDDsqJVtJ1cGne
wO9Hp8AFsxpIo8qTJTesAdgHNQNOOnvz8/8QTYFABYq2oFnuY1DEduSsO7skMi4INtFA7Bl2PiLG
Rx6gMnBe3I4OS8+eT7XdlNBww8uCpTpMVnOdm7l7yTot2JLPiCq3W3iXsn02wYeKBA9wUw3HvsCq
4jEBDXVOm53eYIoQ7r3TJvW6tsL32iInNqlfZZp+pDO4VIAEZf89y4Dgdhns7cxk2Ofld1QUrCCE
s29yemhtbmPrtFPOKtZ7lNrpZsiTO9dqFbG8ZbSaC/tHpYkfwczzn8nBb/gJJvlvTfWeYjHs0W4A
7Bt9nMyMr1ig/Tyz0feq8CHoJnlnj9gKjGgnkQ5RbVTPBLHEe6cKH1orQU1RM9eeF/BWMpAgWDfs
8fm4KUULoAWgg0pfgbu1WA/ja4Gse+1G0XiOrBnmgsUAviWcz5n7GOFwwaUkI63n55uymfx2sVU4
xl3jso+5CYCfWJTmVrOSGwstY187vMyG9mC7IjoNXeNuxxxS5zTjHYy100TiKByJRUtfg+roWdsa
nEIazRucAugH5gx5EffFw4h/JaDjt5qxjqPTK5+czgugAmnRgbqDdor+AQuuWQmM/1uJMnYVmATE
9i5qXof+jEWlNbWs5YKZlz8jCqiyUh0b7eDGxJdZnofbJKJ7XS+syQzomFZiQ2/tyYewO6xqnBVk
eQNuE9gjSi27LZxtdrB9oltUVuPNdIvIB/uuE7xmcnazkIOm2T6qqOoc2zS2GfKvFSrpcuiThyIZ
WVj5xbwyG0TdZltJuwtawnTubZehnySYhgiyXRpSB3UObU32USeCE8fsaUAs2tyStFYXIihouSfl
TtaEAI6wYTjtPpaWhgN6zt/zaorOhh4Cj2r/AELZGgW7DPCDQLb5nYZWd0g4gGWA3V3b2FSYc1fs
9t+LIdR9o6MQS9SWybDaZFVzIxroq7GAV4dtepfQ9dm2Xv0O1QoiZ0OJq0q5SUecgw6tZIiHCn73
BJGxHTx/XsgbleRz419YZw19JZeGAnoDc40agJJ4Gr8GDduDSPUD69aRTeIOBsCwDWK4Ap4maOln
pT8YtLekKo56QerBnCTbSGd03scjm/NcPtDffjLgc6BiyVt2VE2AER5jH+EFnbOsOBIL279wGtmH
+Hj9WIRM/GXy1XLvh+l07VAuQyNIvrhFQF1ipYWlMGxZf4gp58DCCCRGdAQ1TTN14hlSgknY3vYu
YiBI6kSLlkQDcMaET92NgBdjz3jIAwwRP/9tjKx3nTzfCCpi2slx7cadtm5S7XN28gcl2SxDg86H
O/f0TNV2FOXF7TmpyMLe23n+DECxXlsiyQh7PxUoJ+7IKgZSmxFa8aTlHQ12+EbL5mj28SsWRC+l
+acrohhUOqlVKkPsGojKQ6Rye2smkAh0irXSCwbu9ZRdwv67rNzUz4EiRMAaefqKjS4ZOteLU1U9
pgUBLlo1fhcdZZtXhTsZdPp+xHxBmjDk9nHGUMhzqUInO6YJLfO4tPcOkqfVcntwYlHlfetV3I+5
uuiQygC1MVs3uqLeLaCQQPO8LRinLdFtVCkJFg1PKNRZXUqObpGt7Tk1tgYREyWJxzu8bfexETzb
rFHrHMiSb4UfZpTQH9HBdfVFIHZSy56BMQw0UJdokDG5tkHGsjLAM41HIiwUL4oeoIZhQjCJX7XW
MYohJndNyKNPQ6nNGXIjGApWWuR80ikX2NARwywhy+B96FXN4mBysHeM6Z18nmELJBKdHinVJgAT
6gHiqwx6sF0xhX5iBFe+4XqrTEEedSIv7ADGpjCK61ANwID7+D0Ucb5FGrSO09FvIYIepf3K2eJC
/vo9Gx41Yu2cwnByV27oGTtWbns1YjzKXVCAg6k2rYg/MmuwABgOwVqfzfsA+o/fuS13aE9T3aD3
msG2oBdDrOG4m1t1oi+BJSZLizWmoPlRZOZTZrZ7BfC07QYMf6U6pN7wDvb8RqrJuInqm+Gl4KKy
kPTMhr8tyscpdG5xR4stgwnrT9K9a2LqUAc9b0Mtjw5GkjbB9FDPMm9dts1Thr1pXQgKgQqp2FpE
HXkag3eFFrTPMsYmhsZfnvMU3wk6LOnyDKTjolF1OWYlboLyD24Ld0A9+0ZbXaMfOoRzeKSLNtQK
m1XZeWggbZAH7LiVQehxTj5xyj2CzGTr5pg6qyRC2eYN22LOX6wJ8jWD+20pspsR99UJFZoNqH8R
vipE3s5MxKx7NkpAdS3dpblhSIng9Qo8iADaHA6ZxiYyD0637btwQYFMbHPxLs4ZeYzCfFXtvWkz
+mTkHybTrSeVkd4afFLym69Diwme5YBoopkVTCXeQ0s3X1fPXssISx+y7mSEpLgE1WSuSb95B+OK
QMNtj7HB6ImASl68rEkm1esXd2yfjUkQa1oV9MVKHDh6oE30pcSOhQT20WDezXCtfE7iyGumTkee
YCFkCxk4gbD4Tp8qJw/hVhLGt8ohm1KiHUsq9LEQK93tAT5zLw6Owr+xBKZVOW13HrdIOu9uaTT4
DRp31bJkYhHBvlUyn2odAFWDtF3OSGnh95rXbRIGSRTu5ZMEcLoZw+GB/vwZa9bFwP3b2Eh/iyCg
DxrZaJy8cJOX8XuklZe0+EHiaUraxVbV8hap9k6fu3qHC+B9jswvPjmUvVE8hWCTKBL6K0QFe9+H
3ldWjycR0LLK5ZvJ/DKAk48B54xdbAA3O1zzKTlrxsRO2+Et6OpT6uQHFUQSc8zAQdhDSBo25k0P
OJnZNXkpy3a19G3JPsJUJiu5EtYI0b4CBqgicRcZE1yhzmDUbjnlzmh0jBvwL2JtRp2Whpy3auSZ
Q0yguQeNNxcnpzZImoS6o7oecquh1h2gYd/Rxgv8Odg1jZetBz24IQbkBKWbtzi02YZ1Ko+Fdgfw
dqVNUXjHL1iVY9meFPUIFp/PguSWtSkYmjEovE06sqO6M6t1WuGGcsvso52b4zBlASLh7itrNQzE
A0WJJ9MXXVbikAdPORABttw/lO0VR0vEt4XbC6zXKIiEJFXNJuSSzsVjSpkGWsTXYGGYbQpBFjD+
RsWEPReWsXGMht4ti0bvfbYgzQAxJZwc7Q/CZ0g+iea3MkJsneQjJ43IlRwMEmc1m/pjqFcdchtP
rjCY0kqqEfDNTvWdFAyaB9nzssHRFCerIibtYsei4AP3kO233Ko8rA5LLApUPBUNT2YdT7s0ytal
lGdacigcyvjIAvPR5P3WiLBCodim/6/cHTY11rwcbJCGJMg3htcalCcNJ+e+jIhN6Lqb5VB6l6Ia
dpgswcc14phBiF9nlnZxmaPUA09jS7JaXUQ4i6EhRgENuoDuVz3bYAbRC4d17tcFoiXHiNEkNeo1
7+gtpJ64pVn2pSXmqZy711gVb0MXqbWZcYJqqunSUGQVmOfrCGmBQMgOEmtyaRl86nmq08E/JFP3
kUt639WnPVDy2CArVk4t7oxKARhAER/P6qMk5qX1mhTUbUhSjC3tdT9xioo9iykWwqFN15J4mAfd
gSwg2IYuJC3mu532ViMR22SoVNZ2037kKn4zbVKLU4sugVXs0TzSVD04wAnIbO0U9C4olzAefVPG
99Jw5IqW6rEWWNrJClqVKXClZkLADALNcxHwDhwgvCHzCYYAal4AiVGHTlcwTBs8t7FfRZrBLxyw
3tNewn0XtrOxHi0hNiqXX5KwS9+cDS6hyh4WQ9VAih5CXlSpGWMMpswhOnnoLIIn0KKYHZvsAEvx
Az37cbSZzg2eG5FpmIIb0ZnFd4ujwkBcC1Of9UrB1J9sEJpBeJhCgwOJyefoh8WaT3XRiPTUOhwJ
HI2puaEBOJSa7RuzQ6hr1r6N3DtbzCyQsjxVooUhf0/q8/e01Ns1PuaMETLHPYe4DN/JGsaJ9VJx
utV2rld57pLOkhY4GrDoNSkH99Kz5r2wP0rbhnUZinSj6EhtHDu0dpgKbo2pB+s0jhYDc/nQ5UDb
MhafjeAsvbXyDitTnkAKDkhrmAVuXwLsXc3incF84khDCZv9qOHCAp9CN2wzDaZ7DE2IaK1XMaLv
wSS1tliZ+PzmDAAxfcpHl4CFgeADGg1s6/k47IQbfBPbTJa3qaUN5LUUYSPfvjG14jyG5hU7DPmA
8IRXuR5mPjaZDh0jlkgo4H6ZuE9plRO1jZ6AISE1mVslfuDAevaiJUmuWweNjvAQhX4RNTXeLNgw
ObognzxyaI0yaRjNcFNOcNKKhW5PjnO39vCvriwZPDmMLMtC5j7twJvSEGODQ1NdfR2sAelzFFHu
5O2XLFE+YgCiszV3tBTnPZL4hucoCc9IFXMRkpAz0rMEr3kwmFMfHQ2J7Che43pYIQsKgKn3H1zZ
nQV1kpn18r2Fft1334OMzkS/6TzNx45kITgmMbtJ3isDZ/rUCxhTM2pjcyRhi+1SDUeEw6sWqc/G
66w3RjtXNAP5tuqMpyF4ptMGWtD7NMRBXkj0PeiTCSw2KPepVr7m5fA548sXHXRhwWlSVIzdqxYx
EfIvtZHJLbK59civ8ehlCIqjetiOo3luUG0Cy6H9WMxutrIibVeZQP31Ln3IbfOCi4/6k6wlrXM+
9YbBZuHl6O364FKlm5YkY051FWcU6wV6g0NuNAonHkLO6RtwMjTvMAL7AsUUxvx8mb4Q6RgYnxpr
I3KM/FbM2YZoqp42Aqod5TKPtTkERzN+RjDjCjyXYfDWMRWdk6plhG6+tEFYbRvNuKRu80fFKgz9
U3LkJH1oHXbaYxBHX8ns7LJUusc8QEbbt8+cpOwGyqeNOsAhOK1lXKM1xZ3UaW2KQZpA7hZfCSkK
gTirSin6fs13/EjOxnaJsuktdSoxlY0AvrcQaqFVl9tomtcanwzTLtQVz4KAZUkvxAVDS9UbqWwL
c2KWJwzOoaQK+fMoO2g8p6jPyq1kdrV2W+89NcLPxJSvA6IqwytuNlKe0PmcUxC/PRSoSGjHpMwc
fOjlixkGHwhFxhOMbewCqKw103pCLghtqmL6OefXrLflwYrhhYRR1IIGMFhOWGNs8WpbJHdhnQEc
BiecoBvm84YJFtobP+mnajvNMi/ZAq1lJ/2cgMzgsLDISS57KEH9eExCFe60sPsxanTFaTVf6uUC
sfhFtENRSLvdKFaOmS2QakRhKcrGeFmEahdugu5iiNcKitKyv3Yamg7m7SHvMIH8oOq12zveceyS
k5jp4iN+pHxCash4a9cssgwdWJ+iiYVUjue7yGZ7ZRAp4RYaFIxhfjbnYRfWwyHm6eFJdlIw7v2y
EtJShKb8OXyzG9QbkEuzjWYEctdxV60k5UVZUWfcTeOsr0OXnncuSkzlGP9XlIyPMmXNH9huDd2g
ZEymxQbNuRFV/4s3RAstJAUynTYj6kx7HaicgNsYvTysi01dC4aSZXOFyKOvIicEl+11As+HPNBL
C9cMtO4DKzxlJbM0T/BSagC80XIICyQy+fmSVf3bKBiX5KjBVog4jFXWZQM1eworWLEqliljwtz7
sC2EhGk+36tstjiwD+3KyBQo8uKb3iMA0UGgwSqKt2VITF+XJ+uWgoOmreerysrPjs4XIvi9Pidr
J7MhZ5N3m21BAMROtC+d8sORHieTNiCqzkE51UqWV6+x7hhdbqEw0XIoUI6owJzvIoWCSY7VJU3m
F6yxhyqBkqKap75P7hIqAWcE1IIKxVde5xzikPLFtDkwWXX0iTDnpqS4G0gvY4xFkIhOyBZffr1W
OpJJ1wt2sMrYZTzjIFkwVhzCiRTh5MbzeBzjGwQ3OgI53QAZEgLbL6GGvfKhNDeckeQp7uuXYMA3
BH0zlTTj1FjsI/ar7ThF5coMXGThzP25s2NsQJ5aRZX3I5uGSzzSJayEWNG6f7H7iDAZGcRrMRdv
kbmMJUMbjgNHfhLF4BHHBajx8TahAzgwxcHrWtKhnq3HlviDynwup1swRG8IINAO0Gc1RpRudlvt
NNVsmGlG5yH+FriyPJQT3QgkZYnmXaFvhNGiZ+i47xKKPbBRtE5xftBeneQ2brV503c4uOIg3iAf
VJtISNJVxgti9IdSB0MxoYlBz0LhMFrdKQmYnlQl52k5ptCG+vAkOMMeXaN6XiIZdmbXoK6K5Ka0
Fq0J+ICwVT4qXSqsAPVuatITmpnqpiGKYIbAy07ZHiutI4lQhNsqyyXHyKHgZg3+cFLnypGBmr5p
DgYrU5bb1wyezhoBEkVeAMxc5UBuikflvdDIY5w/6Qxg2D60wBb3dAop5kZyC1Hs/VGL6KMeUM4i
i1g5Ax3mtO26Nb6CXd4kn6HGxFkC0iD2i5Bwfky/k3DgxhbvE1iJxrFuQOu+smx8VQvVROu6GooP
EobUM8Ijetin2dQ4hPNt2zVS5hG8bk34Gk1cDmSFTkaastQeWxTnBOVbeD4hLCtMYzlZ4dIhNoJR
NQ4Uk9stE1t9MHBNOTbz72E+lq0jcZEg+yBcBelvDPa8zA8i9fqzPmWbkU1KxzBmym6+UvzO18Xk
HdXk1jEzAV4rJ0izyzWJ6HuQ8tdthT1coFcHa5Ib+QWaB/0If9Gabu3oaw3HS0hXJJOWP1Qd8JQg
5RvAHaCzFmv6Gci5awjMoUZsndsVuxGv3zp+87rmLElP4LQe3QhUdVaNyr4Z4OOZMb5mFtoSApx/
yF6e2iLbhXN7qdneTFSx0zju2A4hI3cUS917Jpk0BoHElinJxUOsQXfW8V7aJHzs84mpZkP3pcuc
T7yk+ETMiDm2+14NPcpDVTLSo4E5oFgv66Q61rkOB0m7pnGyndv2bKVya9FewEcLYEKpdKfa4cJS
OXKAOiDhRo+92LuLvon2qBl9L4nVJiH2bx0nNg2Cufih2aBfQDVJTDjP0g6vM5k0fjDWRICW1duo
yeica94W1nl7qFNz2YiWkUeN5Nb+bEkb3ARlgrib8NVdpImbR4AOdy8aWDPgsBw3D6ITzs6MpmGV
lpyaM4F0qms+CBq9OOiNEOUhPEiFPIq4gRCJoxd/3rznXJD7pkFLPMwuQ5bRkgDFsqldjkPVEN60
YhkxMboZIuvbSJAltlKsjqHj+Cne5CNhK19BYgb7IKfzk5QaGDlmnWvTMTKCAKZiA+LFLwl/CtGJ
kWfTw43oHkXF0LhSrDsV07Wo1Ogyura+KhO83YFIYJ+b9o5W6oKGy+Qf0OdyOoPA+MqGPyCpwGqo
o1s7WEfWjPtON/EpivYPK4vfg3iU27q3jgTTHEIPnUiEf3nVcMqhfU/XymqO3mFQ8XzC0w7ouUfc
NT54EXdjmtOxmzw8ALocFujIQJwrCko6ralc43ceiKjpH8MqhT+dkOYputjdTZKpmj2v+9Jll1Ro
BhrSmhkw6Bc7QBjW0c5g1JKFDOFrgEHpGN2yJQLJwkNYNj+HqRlSvCVSHGZMutcM+aQGduiyTK8T
ZHYgGy1fTRhtMSTQg+qPsd0h5kKt71rSZTq69FI3E+BKS7eubYO70kTp65oC6wKA8U2gqWo/adE7
3RNf1eQtkVGaJAmurMSgtsAQwAw2PNj9QNzRohe6jE37HfvcVcsa/aBQReNr5bXxNa5ZrZu1jKhY
6VfTy5jSA7XZE4yDdh/WT8Sm7ZZeKbl8iwCaCf2UclYNx9BC8cGJZSRBpCjjO0cLIj/xog9iRBl9
7TKYXD7tpk3WWn+IOUg2lRvRZMy+67pFk6jnKBXDZNIgMZJYgLRcNAKcnrMNROgd0ZFBOWECXZhq
p2Z5bboUpqfXr6AJvsIEmH23T79ij1o+N1ilvEXiI8Qz1MjwkIW7mihf7TUAirEKRECkEoGXxyBm
6pKxKU0LdYxpNZxoPH0cF5ir6eIeKFOD5AY6sig7KgxoNWjnD2MAIcqpK7SIYJSNOYSwqGK/LCXd
81RcUo+GXDy/ClNBGKR14SIXNJxu01B2r9xJnmVsq7ussN6ozlijKAKPVEvDI67jlvH4uGfsuDjg
e6AlxNQjkv5sysyAW5uSAEQRHsUvKCYhQ0gSO2cMqDoSUg5Kc7VjZTxG0t71An5pqegoc7986SEL
g1uZ1wQ1Cqfjz2hg6zFzJDJ6wRE3K8qPRgNEDjM48+fAOUez0ZFWRMd6YmcI4Lz4s7bo14we0Sfw
vtb81HLgu57cDClWE9HmuwJ7aCycaid77VubUCt388EjTnzVLG0SvEp7ctlmAqgX81wCi9uJiF7U
4ubcEkUmBBokyMUj0LWdA6GBAUtM7C5lOnbdtyEDCTB7XyN0+ItA4wpFgwFzpIxd6Zzb6LVTEX5I
oKujq/xOm384Mn+KnOizXNrrqsvotq+NPgiOc9W84u+gS1psPdt7L11XHf8fevT+Syff/48mPZxt
/7VJbxvn2ff88xeTHn/h3yY90/iXTe6R57q6g0TN8bDv/YdJz/sXRAqBpUzHbafzf/2nSU/qi39P
XwKPpbRNqBX/adKzvX+5hMSYrrN0kZmJO/8dk57Bq/+CxtCFI01cgo4h8Qm6DkbBP1v0AHURummh
p1B1Yh0q231gdyBrnnhlKsXp1lL4+LWFXUWvXhINAm4wFeW2CmGtxV2DUtwaKcOIjfoHBpD43Tyo
M+pffNtoEyxhSP034kiHwI/lW4s2bAlHux1GTLfDvdIgrTU1iglpn0Yz2QZm+9rR7X83iKGmoJcH
jQ+hR56GtFJtBwxOWRnGe8ZaX7LXg0thSjgf4yKGXXB0etdAvG5oAwmzphOGWaJYcAl/uiH+w9z6
P/JOPVCmts3/+p/m8j3+2YPOp5GGCeaJaydM6f72aUgl7PpaR0brlkvf2OrOPSnXytZedLucb5xR
OSc10cPcGKjm6yqI1opcjScVB6SY03ovl2Sz+v/Em/0MWNYQht+DVymgZ9RXzjL1q2cR7oTAoXiw
up3SzZ6c8QbMY+m8DNM5t9AbuNoISLjHBZh4pTgQeYEQseOYBrY/2vDxiE6B2Y8zkUnF338L1u/E
d25yAUGGJ8HybGJpf3Pio8wiP5IjKIIVU55rs0C3GIQtqWLddTKnfRqho/XKwT7lY0LJHkTi4iGg
Her0sZ8YtnvKODhBR2NeK+Tes7E94MXM9rGwk+fZSD85h4W7edQUg4CmPQ5tJFe435mQ2E781NHp
JNeL6KBQmH5SS4YYGn1/l4nUpelEtRmE/S2fzM+cTvfaynrEcJLWs4/iz9qLonptc+ersqT9QmP5
77+dv94jjmFBwed5lALj7O/3iJFnE+AGIC32z9cdWi7UT7G4MJ39oNpnHTda1LXpG9S0DIzOeJvb
oNyF9Kn3rUV7t5t2bptF36rI20vNaJ7rJDAucd9iJFx+bolIW7ek0pzoxm3zCFYwtCj7jIkAoS2K
Y/4gLL0iSksS1R0DuwAsB8WpnkfOP6ObPoWaOOaVYGajx8497iVn+/dfw1/iFVCum65wTWzIuPCF
+H1JqjWjdtRsMzdmgDwE3X7qknOS26Qouwl5M0HTsNNyZotjDvv5oHZihtg56SUpWa0+Uwvr7roR
2pUgrPCiITeJ0ecf8lmcvaBRG7eeo2//N+8ar7WQNn/Qevl1Ie1H0enIW3nXBM1tZiggm8KDYfBv
ZE5Zz4fESBldp8MdGv7dgP73DOobTSIQimnCTIc2ZE0ulflSOccmAksmDLLq8+5S5S4tGPrMm79/
z8biv/59UfLIseBhJIQEleSv7zkuOVLRggR7QP7YPqon+i4dEFujRtjjNTx3ulooApV9GuTS7HO0
R+nG8d2EPfYfLrvxe/jCskJ6pmQvJJ2CrtdvkCaXDkCHNxZL2cJS+rm+g0bIHzxVk44A6NPK1Xjp
7DXES+uQRBANWq0T/wC6Mv6yRLFXY4rma+Ef7sDflqihH21z1E3D9/QxRJkTLeaBKHDXSVsjEPIA
+Vkc8dY/twx9RGs9Byb6Xtg5+yCGqx92pr77+wsllpvnlwtF4UDskoVpn3IBANevF4oxbUUbxhK+
0Ov07CxB88ROfcff1e1bj3FPVd5+hlFoY+ut6GdrflnT7srsrH1SUr8PNex1mhjYZbIsei+S8OJK
cz7+BCF9CxWyP5ZRAtYsL3320uBdGBWuGqxNf/9JzL/u6i5ljbBNPg3ZML9npwR2NJo0sNKNJct4
FyS4jQEsj+smBlGn98OZ2dJ0MKtk44xIOQ2G99qQP5OI85D1NSdMS0uumhHb255FOpuRhQL8PBka
DXuZ0W7Jyk1agPNzWiJCA5vixOnb98jRvrdydPw66xK/9BjXItWShJnWH26cz5jrkiv9ILrsSp9f
IGQ+wCx++vsP/xPr98tlFBSB1vK5ucGI0vptZTNLrjG7Lx9+QcKSkDgcpZUfoOOpp5p3t+pyO32t
3WGrM4rD9RHa+6Ewmb3r/RHlEPPbKMCVBdn6ziXhaS1EST9fNWcRusldW3n1P9x55vLU/fKWHWHo
LvWKzhjW5sH49c6bFHBXJ04E8nb0fY4LFb2swgpeHrlyeiMMn7ipZJO0XfFgU1J0q7HsizuYeWs3
YDMnrs5BLaWB52qMIzwq+6QlkJpczTzOtjNciog2Ob3QJOTZsaeoPYrSIsh1tu3TLIld0EBR+zD6
IpyJLRIzTyI7tmFptXnEXSSvf3+RzL8+a6ZjGkTkCFs6hm7+VqlNpFJ09cD283Mt/LkCakxtiJvO
gHyX3hOr8RpZ/fjctC4BVAjfvcjz7noO4knb6z8CJ3sKck8/170e+XDYh63hwJWg5Now/4rfpB4e
9cjpfUuzqQOXKtRFPIYapw7vLOti9XgPesbA2z7w6seoCfFZeYwJlC3DUw3mnTb4dEcAWfAPO4L8
yyIMdJOKm14LVbfFYvzr5c6z3C1h1fHhl3dVA7baIMmm854GI5OYCINcoNHaKSIPv4qZGT9CEyVc
bYQ6ZofyJXPwYnMsTQyaV0L/0dawAwyXsShfdXRUWhZvbCP4FgkwDwXTqrOLPYO8V4eVyaaPzAh3
ft+mKHGA3bc/KuWJvTLGpwwv1MUSPVOPqEcey4JI73b6Vjhw2gKEcEUxgfsvy29Q1fB3J43ujxrD
SzOG/N9k2j1wuvBSSA2rWha8ZUa1APdCm+OFSpj5y9oHtEx0HOLtO30af6jeutcNyz4Frdsz/I6q
4YRDxdUZlhHK5RGpTeCtfhZ5i8iEcKDIMM+2MagjPO2AOS+1doi1PRdD/+9z+C+onD+fJoy/nCYc
YXGBDAnhRedaLffwn8AqTKT1Av6IibiLHdDM3vLG4t2pAi8845636+SCeCpdx3wkVUz4VADmcUjY
zCGaAt1QSCl1NzXuYtwgxzKDAOEm1r+JPv+ddwmWxaOGs/ieOKz+Vl6ELvlYRjlL9MiTe9Ai9so8
zA6pHcdrZVnTG2UgpXgU10cq12/GZDsPBRrmOi3lytMJgcbcWCTbyYvUVjGdeBsRq5CSxr3y9w+9
8fu2ZBqGLgW1Jk+9oIRb/vufvlA82445TWGNaJXcvrAgTDjqwpNbn5tlIfJwHuBydD6tOgdZ6jSM
fEGs8cHpDS788sayv7kd7qDcbDXgNcnrP7zB36/48gbpZHMg5lItlJ5f36CWCw6CNdl4YBFRj1ZD
cKC7am5LOlhryHKoXEz7uXK76pgEVXqPXn/GYBRoz1VLcAlSxvdiit8nOuoMe8JLKnT3H75E9y+l
E3FvaF1Mw3ZtkES/7+2qqBLyjwmzotWhb8MJL47Wl9HW0UuHsPeeAdjImFpLXy3LnnYT0lyZnRw5
p2cKaw+hFSO1zFuyAkb3JqYZ88soTj8pvLo7F+tUaMYzw5c3MWVq602eOOpGKta8qRnYBGZ/PCbw
R+IA/Xvl5tMdmVHzCU/SzjTY8s2hsHZ0X+eH8dgnrnpIzJFuv4tTOvMoLCUjNNUHh6zqkp1m/pE1
vX3qQSOf5Ih6KIUZf5/RDFm1Qgc000gm/rD6dpKl37P6ctcYheNnpTNskibFMG03j+3yOjNPM5nz
PViCGZO+pqcAAKly+1DTYOaafqZCMqT6+uTRfhCO/WbW6KSGONgxFazOcYHQmO9plw2WfXaWCNHI
HU8E0sc7VKF85J9kU7J3xrNFvPU/XNm/AFR11htPUHgS2OZZpvytNrcKXUZtIATVkVkc2koneV4p
uG3I7U85QlFoPUOBGtaVT1Ue4LoWl9kjiIaf/AjbERpMRDOmqxGf9p1b/8O2Zf5l2+LOQ6GhA6bl
zE+F+evTUVV6BxdXD6GGIJIzjTwnXdfYBxNMtBHytW8POB5KFCrT1B5/fm3Mr319mtt7HOkx0565
2M2L8rOv42srVPNSF9Y5acb3ToDI9ATBS1A4xWPBsFWgqYTGS1KLXjO+xiJUfaGby8SSgmKUp7qz
3/83Zee55LaVbu0rQhXiBvCXJMCcOrBb+oOyEjKwkcPVnwecU/XZ1pR9PtdMl9wzktgkgP2GtZ71
z/e/sdRZf6nD+AktVRPcYBpokb9XJRXP+1kN28j7z1GpzXa7Ib+nuOn9NzXFvGL2FvHEaDsGt+4B
MssKrC2Ww7Ld2UgiED477T4fCXC2JYj5Z6WydIbEPhO8NifGq521421upxDoZ4SqAu8dBFgQgk6s
361c3eQkTL65fZ5e54yYuDRV2MpNabEdmmpEmaLgWGRK8c8/ubY82f7ykzMVEYKGGmIoP7n7t1NE
7wfdbAyMqakm8ObM4P/tgpThNjb3cV88xNIWztOm5C5AjgzSAiuIW6mf0RIWlvbu9DWBPoa8AgNo
PiJPghijtbmz/+cXqv/2+GNuwRNKwBd2xDLA+etFWOSQHYEZw9hdpqGOjQDQlT26iPgzKklyxQUS
rZsGL4KzTJRKG6Kv6tqXyrEpgGJ1rzjjg4U4nkLy+Hatpa6zsLJOmFIxqROO63Su3xTTPZJOv/7n
F2/+VudzfdF/c0gv/6UK/OuLL1NHsuXAiioyO4JJSt8Us+zaMmytNhStt0hr9HUwBp2nHgrplvep
ra8FO0We8c3JSKL8NKt5AIWA85Krwj30JlLasMZqnqumscoBtuGCJU1mUFj6Gw57C2d2NpNesjih
0Ls24fRGTOJr67Tfps5Wdo4CawWwZbPDT0DU6xKNB4ZIoE9aq0JEexkg5kvcRN+J5VGY0Q5ty9j0
cgUV+T+/Q/9tMLCcasunS+v224AnUy1sjUpqb1yIDs3kfs8xbHn24OKO6RIHMV5ALxvw2OZSLl6T
hJSHHjKEo4jL/2U+vvQhf74vqAR0TXeR2VkmU1Vb/+snRl69bhIh6274vyECyXDB4xixEi/H4qjN
in6p2vxFhm65N5zh6E6WsW/d1D3BBDy2EoL3albqDvbDMh11U2PLmDw+WbW2w9rNLHZMzv/yFv72
EBMMmzTOOvodw2HY+deXXKpKYirqaFAXG6vnFCOv/a5zeeIIzTnJlHTtkpXqBlTNJwSlcOtKoDZ0
mWsFCu7BMRTFN6ay+Jer/ze6uarTjvN0UenMzQWl+NcXFhkooZJ4iWl0VfdAP8yecIZygdu4WNvM
IqHpkrlmcyuHNEU4g7DkBCkRk6SnbtOmjq5MLaPrkCS32auo5N5LHR1NzJWusr84pkqcHJu8/5eD
77++cFu1aTQWwCK37l9fuKo1wZgDSiFD3IZVPVJZpyEeHUzD17A0lA3Grx/gU5I1xDEX4n+FNlok
xJRj5zS3M0/090Z3XrIaL006X5U8EttuGatx475m5xFX/PWfr4LflwDLRWvbOi4OxmzLAusvtbbC
Qj2Jaeo9qznoST4QyvnZOo2JdxHZz7P4zgpB/Qro7VUiGYpQeqEpQNMJ7igYszdBIHUCTPeF6f7P
UdfVHZGRCnbrmeLI/dk7Q3htly9msCtHjUXR0rUDH52RmIIMak8qneIObL1zqYpGodBicAG7CMED
uKLJAfqah029HcrpFOWUlXotTrYQSHIpah0Q1v//vRJdnEXxbKNXo9Bfbp0/NSBiCHUnHzM6usEk
c0nN2pdeiX61vcmxJvH5JKmcvoZoisw+mW46HzRMXPlFYHdQQ0QP8zzkAS48KmE8Lupp7LEa/l96
Jf23u5ilHC9WE45jCFv7+4yAEYiVGzNecCMuxnWdQyBW4w6TPPmk1uAEx7x9PMciUW87vuN0n6Tq
YrSYodJg/B2y4TowTt44Ndly5gDAlnVCvhcyurXoxp7PyqpDNR5qzTWPip/PWdA/X4S/j76FYZq0
U3DnTQQ6zx/yT+93KNuksuAMblKHgeKo29teTWPEWwuqIDfrA7We8KaZpIhJtd2d1NVPMYfVwaV5
/pfK4b++GMs0VNvUVIa8fy+v4Y53iVJrYlPlDcZHHDYQoBPCbWsUAbPR25d4OX2Nvs08/G32rs1T
l5SrKN2XEu32P783z1ryzycLCxgKffo3XTAMUp8v90/vTYMZK+z6TqCVrn41Y2UceiDRcB41kCSa
OA2JywmoqGiEBqtHlxxXXtO5n+jIXwVBThca7HeNZy04A8KMkhEHgsANNCbpQ5mtAFmvrR0JgqJH
rNWdpZD60zU6TqGUIIFYSU4xjhxQ0ewBrUS3/iXo+bcLeDk5GcQ+d0w88Bds7p/vtVBX8pBZj7Pp
i0D33RjxdlmNt5KyfdNbLjnF0LC4HxXPMBpiMx1EiIHa754FsmJnGyvUipd8LhJfmQLs1hmS4qTE
A0WQ61EvMC+m8y2RQbLLGr08J3qDzK22y3/5oH5ry54/CIv7ZWBpMVH+WwnQGsNcIryDN7hUP6nj
EmCTxH8Ys/p49mgqirmhN+qrnhU6s6+c9WhUvUdcWjlheHNSKY/IVtgJu/RA/3wV/VZR8uJ4VbzV
ls0/4u/KAqEMrRL1UBKf5XAY9Nu2TMRRhmm6w3l0byqikaMB1TY2W+B1yps7mzw8zFZuXLye+67p
fqRF9OaMXXx8DpO1kYAJe9l+SFyZmdtE52K2zdMYDdt4RnXfE64OEmCyz2j06NyhC1YZq8FGYy4S
hohSiclaB1R3wEaZv+aVeEUPSzpsi5UDDCyPoiq+DyJQtmEYmWfGau5hsb9O5hj/y3VI7/b3R+ny
HrHZMVA6mOqy7fzrlUgMRpMCPHHgL5nCFwGlczdM8b4ywhxjN4yQvVLl5amyHdRiy5eiFK9qXTp+
7BZMn9vkwIVlbZ//Fi7fev5qCJNvBpK0w5xWl2Qc+tdebeQR3EtPIONFZTx6jwVENqb7R6vr2lvX
yA+7jafD81vPFZzSi6+9oSyaSFt9h/CDfovz4PYcWBNYBC1sqkhRBIBCC5kqCDpH6JfoV2lzlg+3
VkAnpXANt89/1YimWoMrEttW7XwnFOpL64jU6/S2h1URpgeyQlZxY9DGowPnosrW5RSppwEG35qx
WHKJ3Rj1+kxxYE6kjDrSGI/l8LVoBrnonLuLg7bzbaa01SpH2/5nhWcgqaJblxNm82k6Ogxp/veF
OoFzxLz8VXHNZjuMLDPceQarAOl/D5luqzOQR6++fBYDoRr7GtHqQZos2+veOAeJah2Q2W2VODUv
ij4lG5jKQCJSdJRWrhi3HnurxxQX0AsJwW6WpW808QAhhzZ+B5ww7ORYty/QSaGczfI+Iz0+W9n0
GVLtvLWWO/pDFmm7AfvqEpwXMmO3f0SmMX3ttdn535eWmhrcKSWbCT8Zmn1qouAgFT25qmG1JYpA
fWGgg7CXWXfurKlw87eWCDKe4Fq9IWzZILEtjT8sq32twCG9upX1YNrmmQwMH3ongw3mEJAIS4YM
TjrlvWdOPzTRy0R23DltAvVldAKy0vumox96jU01elXmmXBHe2Ob7RGWan5oSdY+V0kYn5jK2L7S
msaHjeiEYeqLPYMEMNLB8sOY4APXxcyaV8EmM12oYnSma/SrlW8IwvCY1AtP1Qg2se1RJcJDie4T
SXUR+KmJqr3AENbxFKiJDsP1lbrM1kTPcEPd1ELLr2ofAvjq5SYjQTVmqmvOxywuPlqSovpYWz3X
B4R4YCZc9ldLDeSZvMXH55dqULbPm6PD1rbFHhN5S/hiXYf5ObLf29ZUAbbROdQRjKoUR/O5Moe7
xZppX6SYfMKq4yA0xDGeqti3jeHhFPLL4GZH1Z3ae1YUl+fqJQW5y8qEbVilITSvYCnhGCBMMeje
NZhTZIQk2qlBEYjunqLB1IbxpKKF4nnsJQQaPSSEqfVAwwVziB3V8091njvt0FVtD0xrvE91vUao
XyiQfBlJ9EKSqNeOqa9pfkDW97ocW4ineqHtUHtg3bGJqAXJYN+iGlwMCcGuF9qluaNGanYzhj4s
GnnyQ0OvLcb585lhDFTCIS7wHolSIOutEg5SM/WNWbdXOWLII1kBJD/kTeSbEY1hgQtrmkjjCTUs
6koJHhKII8YYwQIcUArMOPIDV6Rf2mdT6eS2X254iFysHZs4ODipchoK6AQBIgGPXvT7iP7ynM/n
52wChoM4PxdrknbzOQcDCcpSJED2GYfxrxxzM04/J97Huhp2+7Ao5kvOdX4pw3o65CS3ebigsHfN
qE80a+O6Eo4J4A72clDrn4+DIA8+cfvgOGHm5CmisA5uEC5pkU3/lg0IquVMHzLFV+IXzKsxGV/t
AWxUM/OsLkAXqnERbMLclV/w35C1l12iVqPH6U86VKYLhuhVnDmXts3YsU71fSTbZP/cudXsJTGD
Ag/G1lpDaK2yBwuC8NDkVnAfVUvlsy04XnCVrqp2APaUbqXbzz8CB4rCGI/mixIlWwC9sddYeQPg
Q5pM0VERjXiEdjInrFZE/ZvO0zgN5uD4/JJBrl6ZbVpvTQfqVy/TycvbnObenUgvRpS1JWD2FYVM
JMa3Uq8K9MdUYW76NYsK9Sfjp58YWgGwu8CfeYCzfGlZjRoR+WDL02PMgvKcTnUK/WARZqk87rbQ
FgZjNm606xIFL/efxIkBL4Di8T/d08x5f6wcpjZzI14HFWVumce758OlyeGpP9MxalEtWbfFwIOB
6VvpaMZGUQgOhHkwwOzfqvzjD6QP7elYwxHrQV5kGLAB38Ml2kcTBrGmjr85Acpp3BU35HvBzTKW
F0ra55H1UevBSe29QlHsQzVM2y6GYB/xenBdkVE740sgqhC+Zxn8VOT7c6ZfxmrvjxV2+26KNXXd
mwV7WeJi67bG4A9p2cMh7nVo+T0jxAORafzd1HnFbc7g7s0xKbICTE7Gwvz2rKmDXvNJNDUuWkEE
ia4Yb8+3KDPMX2lcA1daMu4ArPmTIZTj8/qJRdAznxzqqxS6Fztv40zxK4rqhQAt67U1lTVMiOd9
ZgzLCN7tCEWb1F1CXMlpqHAzP/+cxgn8GNPIXOrf6g4yRapn+nppVZuwMA7Uuhjo9EjdmW6UYhyD
LA0KHyV+HdGXB/MpyxqwR3Z5ANV2GO0eQJLg+hBwC8xJHvQWMEoQ4lesM38hALmUJi2cYuQmq145
FGI/GCGQhD3qibY6y/rNxqslJ+wtbCmkuEYCClWEwxiiGNFX43cYLmw7+BO5GWpfqTYb1BeDZE2J
h9hwfoq7UXzhGYXQd+Xg3pF4FLtiVKkPCE2I1RnH2vi1B1eNqSb8weH4ZHwztszEm9D7kowaXFCK
rp3CbOIgwpSDKzD81lTJl9TBYM9EbgBOKCtnqwWUGqE+0WVohyjYjI0HTFXzq9RwvFlG820am0s9
qoPXB23CSoOxN3Ghcj+4+D9zyRmOgjzxSMpTDg7bgs6+zGySOOf3Yxv1fuEmn2aTXao4SLc1YNF1
0E9bi/RHiN0JCagOUkmzp4yuUxa0fUD2dsPoCSTclZr6li2bezucPopgMrYjG2ciMBjKUx+Ak4ib
6TFq0cmKKPLBK428nkSwQciL00ToLTABpmupQbyhqgzbdkzUx6jn70qjPdqs921TAKqsVoXEEKW7
ytaKp5HpD8cgn3qIZGaQl1HGpZ/NAihvx1MsulGfNSujZZ0B5GMktgOIS7s2W8evWTlHuQpNrteW
sdLZaexfluhPgwpWoNd+Lf5Qu85xntR7qdd3NNHveaPPZP/Gt9Aa764+YZ2wmNxL+NGgVn8QMs/p
RHarr9f6SrOj6qC4+cVApzUTeW7MBAD0lfqWtiQDo1OGu1O2+dUYgJ2FmQt3v7UKCGZM61yOPoXm
kibHZ4jyCkXkrUzs9+eFwnARRykxDOu4VeFEVtI5uIhjoVsHuHor4G+Ao8rkpjjlDr+kX5fBcbZ+
udbw5o72vQ6/WV1wRAnhc5ZegxiDIeC5MZ+8uUc8YOoojUhvNmEmLM6EhaODUmmx3zXjlY/dTDQV
pBf4hoGdKgHJvC2G/oMEAm3NI0rDu+N+S+P5G+lB53LqXgZVf7f1BJlybb2pWuV1cDpS7L3nIVbL
YzNOuyTDe0NwuGmt6Cs/rdZtCeOYQs+qHHFX2g7PPkHo6z7R6jVpZg2uEA3ucV3HHwvGU1jShYQD
rl4FBDNf4VSZ5a+CfA+n+CZS6wDsDHVl9HWsyNBkhH52CQGxO+lROSIj7ndm9XOS6Uqd7iA7wbue
ane6JVA0FP1XOx0Hl7VOtjXIsZl11hNFlr4Ig4PeaYft2JhobDnyuk7iywUxl+sSaHSMn3iuzl2Q
ENmoOx8s2CyvRukbudm0z6wW9frSSWXjkV3dvO7m8ofL4sUBJGv0j5C0NQabl5Ad0RL+inU3sNV1
m6krrUe634FmSnhALD5Mh1rQ/WzT3H2E2uS7Sj6+58zVjmFF6qOa58MXPZim1RBOKiWFtVKqvr0Z
UfOWyLT9khKD7MWKbbPObPJDURvpGuEcKZicn11l1Qc5T51PM0sAK6Lz3G13em4/LLvgdZjrHKh/
h54OTv26t7hZQ2iiaNbqz4qYMIuG3AB2Bd2eRC7hDS5PSOQ/g4+DWnmdsK8ahARo2mZIPgQUHiha
ugvVnFELpKcrTJkT+FJ/0qPijcKz3Qe2VDdBVeNOJbQSHjD6xqbYgnfcJ4yhoZ0Cfp9CiAkNShe1
DPDLNNBO7BC/Yrsb6/ne1i0HzNTl5OhORCG4jzggESVyDK+3sh/TYF0ZxzIDrnjLBxJt7V1Qkm43
FTuGGX6RlysTVpHp4k2vKIjaH8yCfGteIjiwAvbw1jC6U/j5jvGmyS/qkH+NkndkqNlLDHph3dWn
HgoyHe/Vic0fvWAGWHW7bwm2eisu/gigOoSwt7CJ1eY9hgBF5J/67qrwPXBheZr7R5rjfgDesaTM
TGBaaURXFoXAymLEduilelQMMhAqNflZEQjczTtZWm94FoMzUQYZP3WBoUnH4NhXq6R+5YIRIJ7w
Rl1LhVCTkeXDvmhBHNDXJUCISBEw4+KUCZbjiW7W9zaYd2o3c7GFNIuRUG2/dd414CSa5HEDYD8S
yCuwne1JzHFOFiRqtFythnRh7tcuqMetAOtuZ6BB5klPl4SHe5bk31qZ6n5ZhuR0G6VyN8qaULMy
OnZgYk921S9NIGvsp4D/BfgGdUHxlnQL4PjMfG82o3VGgIPASGcsVGUoNFwC4OzalcIzThK9uCBm
VaAJtAXrVDs4WEJsB86pm/lJ0pJ5Ug72qtLIYmapgkHWmWuvJBtqpwMU9eNocfBxrOeK6jOwZLtZ
UP9y1XrulfEnFrS5eenL+N21szu2igLCSD3BjzWaHeB/CN0x8B3E7YDAY/OrxtrP451d1okO2QV8
v1h+cjsCXu8CxaG3acJ4ehRkSeyVIPzZCH1BCqagzIlR9oduPocWj2sOoBcAXrqSfqi/+uGX5txj
nu3h+C1LoD1NYKCAw1oDNXrQIW7mzz2rKE/fCN6DRwqiO3/k3fdSwTTIacDtaUXZgQ56ZTTVqrRS
akAwrTipjy2JhPgacRE3feWnhko0NGQ14Eo1BMe08wjDSx92ic84ZD4SnDMVXmvWmx7WNtAck/3H
UICCEMwEkgrHQb0Z1PMcnBNXHI0OdRCBSwNg29IARC1K8qAT426N4G1yGfo9GnpN2S4vyxmNj2hi
7PVhSIyxQSVx8DFau1MKbAsGoBDSqfoHVtCwD/FDhrQyhUFUSz+OP0SdflOdnsaiHYn+oYR0mjRd
o+bR7YrbseJHvyRYMJjpmjBwJAIQN7RW9LDUq3h2MTCP92nq123EY69/b5HEJI+k+JHkn0ZkAlgD
iuzl49DdEiV6VHNLggULucOMRfKjH5JzIYstEJDxUolEf00lcmDuedhc9YozP2U/qZ+dRHS0m/Am
GkfVP6qovZnKqdGzYzGPK+GEX+uGuSapWO8xqEDa+1UqBsJ04/woUjwVUWGS32OjfYxmLIwNB8Si
Y4fuvZ+yjZ63eMlbKCDTJkMwHW4MhOWkeo3KgWQxcKzDsJF8lGCBx5wqUBjHmGOI14HZAg53hQIr
vFd6iNRiYINno+GNNB8H5wYTvHsAVQYnvZAeUdP1OwpjkBKys38o4rvkrvzllMYbXSGdsf7Rg9OF
R0O+pQDkYnnDyGSFIHNSfY+ZwJFq8gr6n3bsi9wLCpYlh9G4iRyb5t7WXlsAEYb2qma/QoXSHxE/
pQvTCLJ8h2Oh+DxdB8BTA/y78ZLUn0Nw6+FBmZxc+rwL9a1CnHXmT927Ub6FeH6rB0reTPGn0YsH
mLsbjXMjVHdZBCWaDqzoYTg33w0cwH3JUV3/tAVR4Zw82nVyPieGioX1B/sOpfNHa+uQLN7uB/vY
hZ/hkaDIzvWazIOcwDHYPAIkcg70grVdQ4DckI0ZA5Mvv8TZ68Ajl9x73m5XU66AujY2wATX5eGv
GgqFk4n2p/O7PEzf0hKwcMcJ6YVTB3uocD4lZIyCFB5Ps3PhlVnYeBmmpy7fpnbL51XScRH61oQa
D8fmntSatp0EmETswJsyyfWH2c4/CjVFKWyN9WYOc5LFGrTKSvkza5f3L8tjeiTS+qLMJfN8MsEZ
m8N1pFPZgqBxM8XTTDIZJBYAsOi3hlGUEGC1yHmDXqmQKcZpACqzrxNQay3+j9r0o8GKTzkb8cPY
W9bWGCPzOo8AoYl849DtXuvAtHAHufbZVTG09AovIeKBs+6GoHwJTHyDJPRk61E6RxySINcmeTY6
ba/qlMlZeBRsXVvovUUXLBTKbVH2kIEA+WafowD+hkHKZO5jeFrf+XNsQcXDUSwhi9dvErFLkH2o
LZ0n81/mwmswjC4MTNvY5/05AHyoTMQGlR02f5VEYwuuW71LccaXZN1UUXakWAFQVTfJHQUW+MqK
PRnm4/xgd7dy3GUJirrxlCCdf1HxKZMD5zRbm4BhLnHOvRonZEXvPW917pfWslez+c5zHULpqsfY
pSW02Vp1qlVmfFgePehoDRysjIZd0r6PmaMdIFUlIBo6uoHCF/DKgqSCVcpjYE7PtdvsC2NGGIky
p2L0MDqEYBWk+zicX+Gu04kXwZlFMPVGEpky9NY5tsfdoL8CztxGnbmdAgV0D20sEYsdp/byPrOP
ID1D31ggJVXGUy5HfLd8Jq7cIBYivhW+dR5iDwwg1ODCwdkFh8ZBG1C8Y/+29BcNOjH+pJXqZl4P
GrDgMd8GOQ1/sdXBvgcGXQKhFLLj+gTrUChszEHpjjM3sXNqS1rJodssOXUNy/SxAKHABxXL07gy
QCPCbthMdbWtpHngpPLCAagQ6dZ5deY/cf41nl5LHYdaBG0XdM3QkXwdvuYoqvKGshIlDqsmyKYa
pB0E/Qg7zbUzyJUC4pYjli2FhvAg9/UoPlE0MDzEJakxa9gFzVeRcEbTHCF55S5ttg4MEGt4ULtz
EplbSeRU3l3Hjsi9NC7qe758aQr7ow2OWN90Ij2KY1QzqO2KruI8aTcSVq+m/cGowy16njyx8mCX
syMZbj4rbqLRpU1rBm7kKgzBgUz3Y5PBei0mIBq4QYg7L/jfsL+tM8PGe+dCEpDMuMmqL0IuQnvv
NrAowGkKS9noM4FTmP9JxGQTNPch1kpGuAAOHNq60QZvRyEWBTbUFsMnKXAThV+M+C3FElRH5trA
OZPjt7cKyEa0cCbHW9s1QDCWeTt8PmF4VWBi/7xG0ZemeLHc2KNzXxf2uMnF2+INSlQARSykpZ6h
I7PguXzjoRSLG9eBvRchQJNhnDyCfJyNqlinwqhRjkZz6k15fY54keflqM8pn/1O078rA9+BHheu
jRGHP1YZEuFshcAXAf+1KrvmqMuMZyf/lnWzxpahd5oLSn1rWzFJg8FQmfx1Q7sWwmUtYEM/+JIa
LE8TeGubxur0fVjXsH+r+pynsb0ZZhAdKjOr7WgbZzGF4U+2U7fJnihgs+kIcYZFe0W6D4ujqt1N
BA96XW+/xmV64a7fymprxDjrgBWC3rv0hnoq6ujgMDvrmvhUMqIccZey8WHi3KdvQb2YLEa32eSV
Tidlt8DrdFteydB5FwNbGEjlx7Eyp0s3dZ+2Vmpvvfu2gJJWtfpaf1hdcVXS9kje0gUC+DFQfgxu
5BvgL1xb27LNPZLbQ+rVkttHJkThzaXjGan0CtVdG7rjFxC3wlZc0KmemPbzvHmtE+GBIN3U1GXM
qNjgXCfyiwG+afqLEqb7CueOOtyVirEmtEtzDAjPZjLOFQAchVkMvcE+VzxSSEMuZmbhSEX/UNMt
PSvlaE+6KLFf3Tzrqy7cwRyPr00QPCpA4SuDZsZzxwZmM555HJMZqAb56UBs3Jt9jtI2r52NTq46
SsfpHnflt7xTVIQbYXkVvVZcc7sqr4mZh55jakB0l+8Rq4OhD5fP2hqLPYYv89AEbXyR7MhC1qfH
se1qlZKuubnTLCnuzfrWlGxna+xvHG3ZR1lFIYZfV740VdftUNZSCvyAekJangQu40b8PqVpxK5K
6q8RC4Nrz3LhoZe3bLTFO39pfgTPcSsd7jbRN/HVtUHFxbI54nYwz1zDCFPmS+HMcoPyu7h1Zd96
2VRtQlPP3p0JeJiSvoeMGo5zVzRL4xx6fd7GfqPbnQfn1LcwnX2OpfMeRrs4Evsw0r/0jOwJz2xK
xjo4l4Mhq7alfnSsiGx6vVFesrwsfC1EEguztj1ErhFsWOOKY+FkvwYnnY5Sh/H//FU7z9q2U5Wb
uIGr5anE2W9WsE+6vho3JIXRIOFI6GwibVOLyallMr6E0JPIMwEIxNK747GwJXCPnpCPBkLOkdcj
4q1aEAK3rtLyjyIpKMFji0Zv+aLM0ZL91YPLMajV0qw4RWDnToxgaciF4U9kfnlaS3gD4UYpOQZN
e1dt5dbipfpQzLbbd8pOsjeDF1grmyAVsWfOc8rFSNR82rkx5ojkj8g2WhabZJuLghk5lEKVsVAN
m1OcIgmyQWkxR7Bnoe8dCX2woaGi4KXwAkrsgEnLJYSyANoayLydOspb4lvMVKOoITBHnz/t7pIp
LT9x/TbQp57H1NobYTdfJalNpzl137nBx7MTMdoY4g+p5XfRxSUJEVhSG4N2FBoOW/tGJWE8TgDS
dOhQpUb12AmsmKD3TbJxl/cpPXDUlPh8WQiZsZPCbK5uGL2m/svQtj8jOaeXKAndTSXD6Zx1kQoP
QElP+NSYdwnzITiON4xpzqFmHwGh/REzHqJqLFsf1ztpqnr1A7lrcAgVGC1OPDLwA0oFQN+vO91g
+mEE8MpFCSQi8pt4SXhup19DEgiYUNmxVASoYkcvcaNrTIniID88f/X/vhixXfPoSDpfUMnE4HSu
jBJ7YiEYqviWlhQXsGSxgXTadu/cB8maniDYdPb4TYdaelFSIOqACjTu1I72YTYz2Di18hHqdO5K
u7Nqd9450KcFE7prpNH3NBoq8rGkejEorCJFPMiZo0Fs3sA5PZgV6V7djwafs6td+k7fZuSVeHNg
Jjd71tuLtHn/2RLcpvpbGAE96nAw7YjZfSkzVP0Q0VmoZKo8PH8ltASd+gwI8CkYqQQpI/kos41i
kq1UxPM+Gwx310ya8z6owNTgVEofJcfWQvSND9+U5YKXW7kOaOLpa0nWYQKo4yEVi+LJ3SjkA/FB
NoyMBId9MmI3IU1r5s7wgXV293IkhYvbO9pzNIafkl2A6Yz1V56Hk3/WqnDY21m0n912QVh+ssAg
q8d4s7XC9Y26EmdmkzNMlWPOT38SPYF2gRBwv0xYbKHagR3LjOqEygjMUAMtutYduRVucUSK0h9A
Fvy0h3BYc7wgW64Unia8n9A4XRb0RrRx0vSh1Y15nAr7Yss4v+cBMHTIowo9dxl8MEHGECMfLiOF
I3T1NSHHK2cgDUy+5Jmbv+VEUq2YrbrbTKuZgzbim5k47JOynG6jnCF9+nNvxccxdwwfGWnphfMV
7egy4nsfNO1ruNN02N1Mokg14iNl/Cj2/STnR1WG/pDD2Iy1e65G3SWMWv08lOzZIGnWj1iTL2ao
3nVzhGHdNvMuQ2G6rgxkOKOkCcmagbk3dkoGM/b0CrVXvyx1ZxzmBz7DWxLE2RcerdsOkCL8XkTU
UQkes5t2DpUE2T8oPZnFqZm8lJVdXjKmHl7vgmiaGdAyCFy+yd9u7d3euLaNtZN19n3qo0vGsk+v
DeZFy29+fmlUFBKA0CmFTGQj7an/XtTwyFtuWqZD6yrwtCj8JGf0q7TBe+XJW86jP4BgZXZICzyT
QquHnObDAvY6gxwGSUATWH8c/mpffUyh8z5mOLCtgVxCTnGiVmy33OjImnDcwa0jOCeKWNx5DChV
ULRKvcGBDgW0GhBLhj+fqHqwypYMXnWqQVyG27ojraQX14GtGr+Vtr7Vo8OYhD+Vqt4ZADlIiGEF
kpQkYj19IXLbsfvXp2ciH5J9hn+iwGqQBTNxiKmhsb1keBdpEChxupFrJd1wo3SMjyybFZ97lt08
+I0LM05Nv6MKu+a1pr4bFByygdkblPWdJFZ2YYgFanUrFcw2Qkb9CiommvLxuymWfkplCl3hl3Uy
REY4+swEzG9ZgMwlyZN0pLUkyMZq4ZJxI5C+Xt4RCFvkbXNNK8x5Mxc1grST01ggtksGH8hMIJUH
/FQ2XHnfUCqWhP65LOJNyZAkwXey0UwmHGWuPYwE6ngyR4fJsP2hZ2WU5Rfiu26yiPU3jhyWsuQ+
1qywT8JC3NITuLxym+KTPZnGbpx1H+ouHJPRvLFILeJ9tncp3t4rtN8vI124kRm/8iI37646e2Nv
dBtikEGdetWUK35N0uujrmqW0WxNFD7Gmd07LU6pq57GRxBqnwGA01H8D1vntdy4EmzZL0IEvHml
tyJFeb0gpG4J3lYBBeDrZ4FnbvSNiXk4DJGidNQkUVWZufdef2zmA6713gVih/JyLSx7YY6gGOyr
lz3jg13F+Rkygk5zI8Kb5DEIT4VH15yBOGltg+nEB4fhRRsmP7LifdFz7RV/TnGUeho9ZI+kNbsw
7WYlgvzsim9wyeRScH26YXxML24igMgaoXtlIbgEuZ+/wJs4pMqPl2YJzSFj8nOwU49M40Y7jVMA
uNO2JzqOE856YVJFYGfZF9irgWQ00RsWnoClanLgXVE8Vw56rLYmr1NpoLUZmF1pWXv9TymmD1o8
8C5tfjAmMxxAKk2d0Kfssrgu9GvR3Eqi84r6eyxgfxSw21Lee5NvgCnsX91QrvTkj8eLEWcOjvDb
6JDkDSaLSpBkOCQXnyKiiZ9gqgoxBeHzRljePfYMpjJkcAAUY0AX6P1ucU3YbqtxMK41MmHDjpWK
dCtgdmmj7StHrM3sSswC0WqvtD+Wkh6Cx4XkQluhqJTuumkfgjkzs/oSvgVg012WU0RFWANO2JN9
Swx9r3vXNh2CMwA+m00niKPsi1z0Dz8abskQF2dEXwhAqkCSMm/FXxGA9N71gxcsg90ekhDHIOmt
iirWPg2/W0gbvUTsANsl5ieJbfIz6aHi+ix6fZnR0YnmnPxrmL35W9XftGbrR4cwcFag3taWe5kJ
1eNrm3vPdhpaq7bADdU4+m/G+ppaxFA3atU60QcCv30T/ZZI31q/WzaAkqTxzQdWG/9OTKqrZKEK
JnT0evsExyObJsGpmyqs7ZUZgOFidCb3yAJQJ0bS28pi0KAAN+Kmhc95KcpHk6bvWZM1U1U4WcmR
SJtxzg7Gzq0/ST156S2wgOYIEKIH/PJtT/ZKA4GXc4Ak9T9ChbDoybbYd65RHyTZZLSMkuGjH/2f
GPHxtZYQPMyMEdb9cXABSJ6ZXRO9+6Sp5tzPg1CybHDx6OpDopnZpk2HkGC+y8V/QDXaPRu9axFH
BT7j/vjooiLpBAu+UQenMYvGaxHCuQh9RhIhqAnsSNZjFg+Ps/+tTwLsVXh6Hx1S1RedlvafjDhI
ue1G+sDtQxtkDDlqRvqv1MmLlv2N1ryNXlQyeamQx4OnwQKVbzKiqVD7uGLhkM+eevFCxySNJ3Pp
R8+jywkteg/GV398ASC+nHwWYP5rDapAPj6YQyIuMxcdhW3rK96SZamfHO9sMCiu+3JpKGY06Rvi
g6XuF+smUJz1KQ5qtXYqToYVgkLkWcGpZSJHeu7SoATpJa0Jr6fMI5wsgJo5bKwY+V6zqujBOX/n
NCa7Y24m6TTWI0BvGjAMySKaQhr0sbG6VtGvZQGQyj7nDnznq3WEEJWoUJ3M0pBGUhDQhlTTMvkZ
gZxBbF1Wc1umYziR55sm0VeTcwGSuWwmrg6N/NHyLL1vhFqrZoyIve9XHk86thwx2oQ99Z1VMjUe
mO0vhPbq0PfyOW4J4AgRL2jLtKFrn0ht5y8PF0KatK1/K66StHmX1RcgA4ZUxP+rkyFSdJg+BoYL
AqXNSE7yxC5DeCQrDBAL0Jmh6QNz+W8LLLwAiBgJrmSzDhMCVLm1qNtRu/KJS1cdi/w8b2SbWDkM
5qhIVwKCeaWeUbCUzO8z0dGBR5BuPGr4IqX8oLPLyLqi2bbnQoCGQ0d9SOYm/MJuktXg3OyhXnT2
m+OSdbPXSLwOs2IXROhKoifPfY4AYymdjkjzxCu5aPhdRt2SU1QvJ8EIx+dTz6qph/ECQiR685nJ
jp+BdNlpXfmreXA6Zoeez7bRHQzQDi4CBNUQuKPfbGszWx5npleWEjXPH1txlHOz3xCweqUp/Mh0
UvB1eMHfmH+6NtByma8nBnXqy7U/rehP3sL4WCXDSycZs2oPfr63UHiK+zHhFzp6w++Z03R9C0lq
e0Uxv3Drr6Y8OH6+MVAccRgFq0uuHAfq1v9O9WY5kG2a1X/hpq6QZMyc7ZVm/BDNgGYGPHb8Auhp
CedoQWLdMi40Xk1c/A3/Ewz+gpD7YQ70D4hzefdJyMVuTEPe2rSCbFSxcUmrzxKi0snhNn6zgRGG
A74Aul9fm2udvg+HnC2sCXI/UWGAiATjQZz20uP/MLNL4C2PLQMzhw+PBVVniFeBfxtdRTeTAV6F
QrchI6W0GagUqK82WZnGu9InCsMpg4dSl+LFNNCTdB55QV4S+h9h/cqU1kIMf3PCAmV201MMmYTT
BvuJscszLgP1PBF7OjRqjw5+eDEn01oXdBm2xJ0Hb+FgfIZ8DK9JZ7fPvuWsARt9482LrpCS+kM7
MFzs3O7c2vYOIoO2ZzF+kHGQ3fQssxnXiqPeDNktbQr9MQhWiJqbrXRxXDPpR7gZU5vRL/C8LcCM
9IaYMLkhWNybUYSuLwc63NhTfKsnU3/Q9HhrkCBwu9/0nMBcyQwjyoR+dkVSH01XI8bEGIJnAz4m
+iOr/uEAzBnTDb9z1edLrj1OofpA/jCNn50zmP419k3A4IlU3yLiGb3bbBK1a6vKgF1v/U6SoEuv
axOGZQ5uAex4Zx07LVwPjkJJ4rw0yXBJszH8K930ojo+qEzpyf1Wunv+d1PrITJjQpBdvfnv4fsj
/54ApykEA1ENy3/fYG9H7UJjfE6Vts9qvpmGfBepejrcH0pFB+nv/uVQJvR1zez9/rQOOxI9/T+h
aisGmZF+tjxHjTPC/H0YgTcnypzO9280U6OfCbL8buKwWbZE1iB96/bIK8P3Khv0rWvDBDAA1rzX
XfIsautPMkTZ0XDodQGBpelkAAgsWjf90FzlrCqPxGmH+c2clVh/QCIsuMxMPWHRlqI5jHH/y5/w
4TSa91Ze+uGnqMOfqAc6wAZq7/KLNk7T1SjFr+0J+SH7aYvYgdACYk8+THZ/1bY3u7O/q7EO18Oo
ms3ga7y8I312s3ksrBDcDdJa+mnikIIVpRMs6kvm0vaEYwNplvZlFhr2l3AFARCGtuhBlByBiszo
Jy3bIglU72agVk5ZQU1GXZH2NYOXWlxQlXvbRgNhE3bmTQ8ycF66vY51woBJjbfOmYZDycygbMKO
ZNYcOLRS5S6uxM8guv5GJgk8nBjBUCTS6YQiYjrFER31BWi/aFfvfFPdtKKg7e+jAyhNZxE1bnVQ
GZRNtLRJfehxi2wxHO8MAGdtV8PZIJM4L1vqK56ZTt4aC0+8G0gUXsyhiofJ0awH11u3BQkR9ip3
rLPd9drOqEN7K2vhn+83WKboaJikISkku/d20P1GCxO6M/50oleKlSp04OahjXB2oSQ61JzbRni6
pA8rENR7hj0e/T+dpfsPOzldEOIXTlMwB/Tff1ee8z/qCdJn8MPzqnhC9gkoYNuWmksTwfY2SMN8
Vg1QtxlN41V29hpRXFEV82GrOpNjr3a0q9Z49AwbKRvlrSf7a4VPYiUKCbtSFNVKq9EsGP7foeW1
I0bdWNpxuh9l/1u6DMZb6Z01J3nMUi/f+AaabLDtxbOvzZv9VP5G8737Q5G8BRIoe27dTLKInt20
/qkYJZ+EKpA8Fs2wwxiTrPCOlbs8ia3nNq9wEMNQg4bCXTdDY9t6jHjvdxM+lxeSp4917WAcqom+
i+moPvntJm599njVki7a+0fTofnvgzv7GI2GOL8qiA+GL4+OEO0FFBokk1o9aCUqxZF6U3oFysME
r20xem9RMWkYUxZ5T/N67AQ6MzLm0Wdq1Ku6d7Z6UzJatIurW6bJejSVfYuNHgwiJomXLqgQS/iq
fxepTWOo66Yvt0JkXJaKDSn6SX13heeRhlOVW2fPFgGQr9kN1bqy3/vAPMV87/5dLHkII/qOT14A
QQ9WV5uu/tfP3b+8/zAf7KvdqHJ/f+jfzf13aZ6lHRAyb/6/P9obQbGOBGnv//7H9ye25nipozze
VjLa+p79CX9uAm0EU3qtNLESEcMonMekF/PiMbhXzWWWeF0m4C4ta9fhfq/yulnfYmo7ZhAAO536
MYoD9wo8JvEm57EKjXzn1LQFYqu1bm7nM5pvxnTXSedW4lb/7APSJBtWskVrkeE/VVPx2BvqrDvl
z5STHBc3gUTGxeVPpMxfKklxMHI6Ss4kBdSBjJSn4FPY2njourM7xICpIwvcoI1Cg4UeDW6T/2lt
DvWODmfWnB46ToAHQ9J4qw2hbYIMWKRBm1UzTXtlzE0NmpwK+7+N8AmSjNFn1hLe2h83zWZVgGxO
okmKRTDV/brFqnfoNLovzgh9G0xAtQF75C7cyHpHS6lt4tg7odH9Q25EuMUi4uOeky9miLHW6p1o
GXAytMJuhQjL3PuGlMckbuud2TbnkKj4SzIHK+lTO4GbJDNkbGnxD4NzGeyqPldmuwuRhW2jGlVY
EgnE6iaqnbp6lyzRGy+oT4VXbycmpx++hY7RytJ4TyJHWLf9CaeBfbIFzFZkVahK7IHNJhEPUVsE
nCXSa1pxNXc98vy6AiY0OVHLYccpziHp1lUF5iYzZ0WCgr0XC8kJzkPbygamIf2JB9YbssES2HqM
0WaCiP/HGtCHOC7Nb8baB4RUQc64wxAeGvgkOOYTotFy0FB1VN+jqzU0JTW1DpWodmXu7XvgW8sy
bxClRk8NyogFu9SvWVrPCH3LDWi4foFMbFHi/4A41O+9ydqm2hjtGqcxDqLlF5phf4o7PX9wcCU0
kjdLtjBpTQvwqzGJvSBups+lsYIVToQZNhK2GX08iZKdMdVCzP3zXXcIaQPMX0lPcuD/dx+rrr5S
T2YBpyDWJ2et2/2LCpAjcdISGzGh1dH69KuR5rRklW4XdlST7G+WkJeQCg55rZ3rEbtkq5R9MTt7
DV2L9iHuvGF0y8eBEvvBgPgy1o99EA8Xi/YUMTnaUceGv+DQZvYJbjNiBFLAygRqIgvCapXGmTob
2fQ9SL3fVj3jwsEF2YVwmmSWkX482KpNrjnZVdfar5ph/t42fpFEN6esDuTZxEHY+fF4aMKsOxU0
LvYo07DKls/mTAu2BkZeIsd2oLqMorbqLlNgbW1RAG1T+nsz75eeFT9gMgfI0X6GNfvXoKE7UD1U
9pKamPwQOhTJJbfjJ70P8p1KImazZbobXJjR0dReCDPTPP49LYMB/lwKa9vBs+KqJxvOkhtVtzqE
CslRQEPm2e3yOfWtHRjBWSxWm0wPr5FNGkysCUpmH9NLI8SEhNsbT1CpohmR2OySXmgPwZTsekFY
iBPK14TTKFgRVAcuW9wiopomHnDeCdqjP1BDtLmzK5yejpJqijXyZY1yVclWHD+aHDRoA/yYYrXM
1hk4BI6XNGfdAdPTgB2lpYvuSe/XDQv9jDy+YvpuZN0PM/SCSdEUJdq6jMhX7CdNYmSw/xYqzQ9M
TzYAV9GLof2pOoRcfg5kbsxFsjIjeEiSasgPO1xwsG87pFaISOilJt2pHN1b2Fj+zM3B6EpBgKYs
Xjo9vpyhrKIlibnGZkJ53DWGuR16kpZQWgXr0sjQG1GVRDM6wyCEKChGXsXGoW6ekg2eDVLoy2iP
wOece4Rk5+ReolEmkC4Rcsmq3r31Sq1JmiRb3XsqRhPQBss6zse9/Br6UT+L0bpx4i3fcjQ0IDpF
83C/WxrvXuX3DyItCF2QQEYqcS6GQD7GyeicMxeR1mQ995VyXlXr0nlJKm0blOaBKRvdOJyZq4RI
WxOn5FIE0QcCIrzV/vhupQG9V8PwVmbPO67HECm9F7+enEXc5mcSBLmgzYHE4NbGWEIvQyKSqxUf
Zj0NwK5P+qmIynEtTS5OZri06BPhQovN2EeK4lo4sHaDwX8tFQU2g1Z7rWgVFDHAQdppUEn9vUMt
uDIljFPTgpbsNDgvY/c5i7yCpoP6HqPyxelqwjnKrz5tGafTnF2gIVzmSQuNzZ4p2lnEZycO/8Lg
qnb2PI3O/Sei/8TKm/ad042rGFk3+veQjgohrF75MCR+dxz64DEKgEdqX3BNjVNZO+ZyIvxoURLO
PZaugRF2uLjCcq+l5a39FINVatMF6RWNl0HCPWRhGAyweVJ/MHAhVXRLPRJaluTT7bGLX1Ri5FvV
xk+GO30nMYBl6D7tCt1Smprjjut5JxMx7NGx3Yz2Lynt+Z4ArmLRtLTDCpsaXQ2ImoYYAAsEIVk1
xkKMnU+4MaMLspwmenyDsRZ0LC5G679hkvcP7CjDQWjTixZEyHAxHXdY6icngHplkhjbFHgw9RLt
dEs+mpoy4u8/7WK0Vh29Dr36cMvAO5LD82y2NA1Gm35R0hCgUwFcscGcXC1iwPOBTlDWqgNgsXpj
t8wIiJMKd32XcbDwJq6dwDqbY+I9aikLqhYe4X1Oe/oAHhztxr/WzfBLrGy4T+Z798cnzMAFcom2
b05ekOZIs1mYc0kzEgjgfzf1/JWLuw1ITkinOK0Ui6pO7Ps436Rx9H9v7o/d77okn+9NI2cQPRQH
kereclQGaJ5APGuJ0a0HM/8K6tx/tChPAtfNL1JDUWGJcW+4ZgeEp+6PmUG+F4UfbXVl7JqMNyN0
h2THla2n7kMW6/nRLBCPMljhyyIkud5h+IlUfnaFJARLhA6ScAee9w5Mms93m+JcdTYeKJMXuWT5
PbhRdCsHmWyLvquOrUenTCgwCLHQxLmShjjfvyKhlr1V8lH0LfmO8SB9Y93fES8TbIlCs9bIBqqV
apz01eCqsbmeLIa/PwV/P4eA8LvHdyOH4+R747FICcgcg4NZ2uFhyHuB3HZ+HMPx9N8z9EC1Bz2l
oph3GFT22cU1FpOBEIuObH7593AVNFdgmuLw/zxO/IlDW4+Ei/tPj4OXE8oPijPrzDd7Fm2m7Ruu
x3nMSXfs/rCLYXkbWiQf56HhgiMm+pCKTz/cbwItxqUR6jodWN5TGgX32/vDmSixBDQZPcUpjB/+
3RRTltK7Y08qgqDUydkZK32BcCnbt5N6uj8xdAreOtBMutcap6lrWXXnF94nYvVYQMu6P3S/SZ2G
yLQMhRjmFkhEri92NRstYNAgHVAADwF1gVZvK7C7OwcpCMpT+6VIa+3UuezHJVDpd1cBIh6tKTqO
9Kne5Tcu3eFsBQwro/E5DDXxyulTbAwt/DazXh0RwlTLMjLGN9/2BsZAgUtwG3cnl3EBzljvISRw
5FVhFxrLERmyss6jjyD1v2dhlkNbxYyn7q6+SZYZ+aITYnqLjQqEMqLdERdQAy6B4Ev0NZVc9prL
aGkM8206RcYLDlQO5hyqbSqEiHPVJUs53wVouj8EOpLl4Bb4jXpCgKB/bu6PT/R5tkHgIi3HP/Zh
VBJOdZk8e9Wbjtvq5Cft/76RkqSEJHbQc6TEuN+/a4z6/zyFUMt8VVgmw3iKJUplfvj+a9qqvNgS
i4NEHdlJ26PlkflXK3SwZHuVWmWcL08FDEYcyUjFwzLejl4xPqr5JqT/h5I+2/SuM6Fil85joPCN
eK54BEv9M+oGMDa9vAX+7C6aehC/cqjApQX0ymm3rZxsFLybdv8nEm9J04VfaTFcepVfuoZcmQmg
yaOZC1ivb8Jtq+NYhfoxGg1kpL5eP9IIoV/soNhIB4wGWoCO5H5DEdMCt8ax5Hcjb/B88++7Fapm
fUoVNvL/+YH/vurifhWHLGL/vkEyff8Q5CvQxfGNZSC+TTK/OZqnTt18j25He5W5oG3PvfuzUp1d
WyKLouXSv9kZsqW8756ccKjo2GCucI2xAeRMKJQmarDVOBhXKBObfRzAZJwFRPcbWl8CX+gwLLXa
0/fMtZfK24DokBfLcV78pkrPTsLpyUv7DoUFGQlT4Jz4VxfrwTDl1s05v/rtLPOnC6H1fbmOezPf
uTYS7qYF8JGiHSKxvVn1HpOfKfD5eKvUYaheqg1UeRhfCmUTrFpG2EH/OunmrGG8auRUxSqTJzPn
0kVM6p379DpoPxSW+haVRr4MMvWdS+uzpd+w0SagNBWiDFACpXsMkJw4KZ8BOVKPkgMYlJl/UAIr
ZIN4yR8khmDSEc6RiHZ5lPsHO+Mqq/XyMeVghgqTAzsD1QPa9UepESlRuQNXSDvMwzAo5aHNRpeZ
Denvc9irLfk4FIpuhk/9vCBZIDng6v2wYmJbKOi3PinFmNnoq9byhyl/trOTS5b12DYo0dckjlar
mDd36euCYFWacqcoeIuUq+9izhPuXJLQP/kiIDciwcKCQFzEJh8aZ21aoXHrY8YVXZP9TUTUP/uM
jGDjtpj5MczpMxfdxht2LLFEmbE/7qrxu/HSfagH7SHtnxrLqo6uiQVMGh7H5xwkayo2vl4glhL+
thei3lS1T2stSPWDkRZPHjXxmjdc7ajflOG8zjmXVMY9yGy/qn6HWDDKnwyGKI180yl1Ez+Yldi6
s5T9QJxfHTKQtWDoEfO1JLrRP5LmSnOjJDZCDXZ+NCIUBh3QBjagefqAiOXgse+roTl4wgGd2LFq
RioGr9rSJeuLG4tDs40qdnfN6JyXyhb7Lmq+CaGpFnlNLlfI6Zd5ksZhzcz+SMudKOyxwbsKYVuW
PmWuaR5MlaAAY4VEWIcJbRxxNIgp2oQpCwV8rHzRe8GGxAmeNSBGLVjQK2YTW2WTM13lTA39ZDfm
yLCkFR5H1+13RDi2HKOGd7QbGbNwS9/UhsJ/mI07+l71gvQyhNHNWK04DlJ7rwZ0UF4Kda50zpVu
E1yBBSSlozGid9wAZkCsowvvQtw06Sieka51cv3XHge4Jfog5wHiprnsSMlZ45xrr7ZF/mmJnX3j
EIyFS5Y/E6eL/TAqplFo8xbSDLNNqMrDxMlcH8IG8gs7WurRjSshmS+h2a5RJDZL/pZmZ6n8RImX
L/te1zYkq26GhFQvwdmELlFmkYkVC3YkxyxLdKnhIywNh8iG5mXqRpxU5mTzsqKYHSWtT+9cuKV+
FWP23eZgJDuBPqRErsq1ts2GnKDlHM8ZldAuhtd0dl03WtMcg4wQsGh4GbWZ4zHa0HCjabVDEmgW
qG3Zca6x0A9qKbkhNLLQD8rcX2qtHB8EE/HUmzQWhCDYUX7tJhjo1IYCtSNd8OvoI4FtTVltu9in
fh+Np9plskx5EdJ+TGcECiL8DHbVYFvEAuna2SFU/RT0lAKJwn2M8vKqEWCJwtcoFp3ByoPUh+wg
Js5oNx6HSvyxm+CjkpNa1y+FgTjewQGycMmIsIPnuMb9l2WBf05L+VaVpMN4cVKcIy/6Uon5bous
2poYJ84Ti6tBjXTz1OxVEijWyhbErszz4Ei3pNinen5qHEHMlx5t2RkXgjPwB9yoT9xGL5Swydme
byrO2nbKq2Q49NIsk0iXiaZFW48OpigMTeTlbMwilnsSJYu1kx3IhmGwX0bYMxS/kfz1nZ1j0a30
qLjYJA/okhzXIPIAkShrZY/eX6fRf9I0iJjtJUsnyN40p6muviLbI46HB3N6G3wUR9IkB4kO/i2I
dlgw6wMnSSp7n1RmD/H1TjS0wUSlVahbpyvTWBjpUUdTSD8lI3EPo473pJ6iazzCyOpcwV/ewdNl
Mqrt4+J78KA6Gs1D5Ar8xWQKBeqjNxokphparpA6pS1TMoyRY7dViv3hzTNHiaw6mhVliKmqSOB0
DJHLBpa5iafC2BFE/OlMo3uox11pVAPV4jzOp6VrO06/Tuckoap5zvwMmTyKUIEsTOnHqUc00836
EiNDL0mOC+8nXgVdo+dACOSDTqbMTs+qVeMy84uYey1aW5A1q+ozJLqB0kVaSxlgCy7jVmFZpvU8
Z14kOUf2sGVQSUj8AUd/cKgtDsK6th1opj6EDL9trviHGg+VUZ6GJjT3ozOzYyF8rzRlm0e3/xMX
Vn1udAHgQKhsZbOZrbAvmQs/9s5xhLJbAojbkasPIjVu1gR/2ytfL99Ct0X6PI4fnQKPnsf4XnuC
eHBI1ej2iXnzugwlQp78Rc/Ub2yO3mwQGeBwayzWOtUpTap0mOMJYpg0cluTX4nwMf6VpinR/7YV
jhNcwbFGnl7mi0UyJr9FlPqbOho+qQzEfu55K2MOdHU7xlO59lhhjdp2EsdT3wf9MiLUaSWM5JGg
708bgx/isfo5xx5+UqrcolP5k+jDF3kZW61C6EtMorlq8bOjsN7no6e2cd/XFN10K8jFJV+j2ouc
nqiB+nxdxoazFVNl0fMv4YqV6PrqgX9TgGaVsaP2pWmxtdMS13mrde+pdlK8LBU427Q35N7W3Wnb
z7NtibJpU0R+eDEsILE4eTkMjsa4E3J6rdvsaiAN7iNbrgeVsc5LOWdQAlOoUXXQgWbcT1N3JevS
3PTpKonr9YCB6bGR4slVSu13VNgENii4U7lBVJjH+82OsCU0KlsjbdD1/g884gAl6h3b/LzsRWQf
vVyQ2Wesyb3zHhzN/+sXk72oJWGKTaO0Zab7r2GDBiCpNY8+S75SNFlufQkaroo/slH1DwNuaNpz
0xJXiXHkdOdv0KOtXM2mVWW2zzpmILJVRlyL49Uo0nbjwWJeF9gk/eEtKNNmVWQG4yeiQzzGP4vW
nL5UFI2LULxNKbI4N8tIuah43Xrnc8ShtCEKt13aysTrn5kE+igw1HF3mxjTMWBzO+jb80BWWdbC
CZrfFJPRwnDrn7piGdAl8uL2y7KYnCN3FxuTKHjaenwMIV+ftCqFge3WiOSS2Ntb7UYYFow+N35g
uviNJHFaS06CVtbFpzD19+agcdArfKxcGgfB+40defk1iPSf2pzcQwu+16vr10obfsja0JZ2lQ4b
X5hbEzQa6wcd8c7UUJVWyS50WJYBBzPMSHvsDM5rogT/GA5gqIurzRT9JK7szoOlcQjV+QudjPcU
Ses2R6trFr12zJmokHoEyWFi8c7/2ircVrXBMSouv+ze/OIUkqxTDOqMxkp17CtmM13y4aipv7RU
GKTsRhtbs8Ux6JITKEpg2h4nqj5SYD6qBzUO8SZrnf6ZFieT4mjceM4IsIdEjFc9d9Adi+7XTLts
Vdjnsm36s6ahtqdeICNaw9M3JWdM69MKFVWKRYEge6QiKyMvfNQozp+U7YH+GBk+Pq+dBSjbMQZ3
N5k1aTRpSYaY3EcBUYxIQceVHpE/rTXIP7UK32HZ8opElOS4bFehwMQTNMatDWJzzUB+p5ooXM++
3NZKtXPosb0TgsYca85MT77BY04M5Dkkgm5fJYRqYpMSlAks8QvPb57YC8hRnOb83qJ6MkIbPkZK
an9WMdfnkq+opdCoUorqTFR9QuZKYm1EZWD2FKHB7LDfUTAyPIAxHUP0Q4bAoVaoEQqLG7zVZi83
lTblJHxZ+7jDWIHwh0Dc+DtM4H66spkD9BVmNTnKmzIDUtXHfhsUpC2jTO3OTVCgGSc0zCMl+HC/
Yaz56Zq5s1Upn9Q5fYLlW3/KKqTh8cRilRETV2l+gzkV7BNT8gzXAf39bCjMZeuQvYfZA9/sjCaA
wBlsa6/2t46FV6/zbqBs9ad7MJro57TtzGFya0flBhips3WVgf5upOttx9lfF/LF1gvUvoqY+Oaz
qrlStnFQXnMbcwsm1czNMoEhrfpGWRsbVXlmucs+wFEX2W5yLkqsP2NvkByB0rsLVLpy00G7eDk7
ZFZb+WvU/BmMwXmKfEEqUUh4HeGK5DJZnN2xDbiLsrDcVaIH/mOU0wjp5/+lQZ27lR6yPlOJi+lQ
cvfx1p5Tjt2SIc3gxMUF+B1OYgtFS8qIJBZlfAUq8Ula36XnZT8oavNZdHZPuPSkXq0szCsXeDM/
sg16Nl/x1ER5ybUgxNP9WU48DRv0ReGxxPTbBhrlZJYRfDzUnLu09HKPfRt97eGeUuha5sFgHoFs
U2vP9xf9zhIJTIGAj5wuGCaVRsJSMFzLmGZ12dVvfgdRMUjIcQnr8JE1VjHridZlbqFg8rRjm2UJ
yQUMfJqama5bNw9SRO6Z5jMRD+Qg3FGld+AOrZqlrZER0ThhtWzMulkSrYb6pEMQPp9AXdypDv+6
JSsn5TGAhXPr2EjiG/uo1cklUs50EFSeXQ0PT7PS9Ey1Wu1DrBKpDfcMMKSXr5tB03eq9uDrGiFe
k0Q4/3GMLNs52a3GOIrc6UWVhK9GVU+nCbXSFoj0W5vK8ZDAuNlEmd1vafUO/2VUqgDgHvZCOnHs
uqf7V2GM+6N16+JxkN46Mr3+maffP0ThqGbXHKe4+03HQlFW6aIhpehiCv+WlYFxCOg+LKaeYpZM
95QPcCyYSnr1KoT+3EkNghFnlkcDsxGDGld/wgyC3cyIwREXFJ8FnfjjJI2Dp6M6nXCd7qc2IPQJ
25TPaopl59YElg6XfNwPuCLlzLNLNP60iAnBiBVhEYUcekkqHDe6RAVSmOieJcJdBNjxSOJvmQYX
Le1IdMzmgC1vNDaDjbW+CaICIyu7SjJApIl0pNRR+ue/PE/Tem1naOr9JsmgvbMpy72Ohog8e2wk
tp2uosjX2N45dvt98oEj+6JZGrI1rsHzfG/o0ghBNLPdMR0JGEXO2Ayt8yRG/zkgd/pBcE7Exekc
a8xDDJnrVdfRKsEcO1AgjqifNMwddkFKjP5/mDuT5bixLNv+SliMH6KAi4uuLCMH3ju9obOXOIGR
IoW+7/H1tQBGZUqKKMUre5M3kUli43A4cHHuOXuvreGRRcW/4kpAvjGl6oQjP27oYfCaB8Qe5MZG
c1HKJEpofXzifuA7bIQITFF5TjhhlJ693FVfey9mCUGotxw7H5yEdL7+OxxaSbJlMGhMSOMKkWeh
gcEcfK/djBqxH6mXJStAavbOxizySMVDm7TXqU/SXE/Rt4bDVlHTcRvk3X1TqVek+3DcOsrNvoP3
HjK7PbEZKHeBWuzrqnnKmbi+g1Jbus5iJvy7vmcs+YTtEyKqYS3Unjo4HIqbli3eY97W9F6nZK75
D1Uf+kVi0bjuHdhGsRqcqVkprgfvlicJ9FZ31HlgOvH+4/gVL35U5W3BaITaEoGWQ7S3Af915deY
ZNEI8ClWZGAnfhjvenIsZIAuD711vIGtUK7TbmAZKRUUdWW9M9PRvemANSV4kI3R0V5YNxgKjPqw
HW3jval15YGmPhCg6XxBZY5pGnMNC3HnBJl1E7XGzo+9vdDhMmAmK5B342d3fLnWgxihETP7M3P9
y/QE39ceaCzyWq91RWA+dxWD8jV/LxyJu5zL+DKfbitrq918u+MVZug4tXIMnuQ586G1Kxg7I42w
6PcneOlQj+a2/TA6d+7Q+CutsytSj4EifSSh0fFyVnWlWNuPZ5uLgCVb4sq+sLv2dyh4Rxyq0lpH
qZCbyMBJkzPYYm9tFjuFL++QHQMugWW1bHJUzdFobJ0YX+RCU8I3LM8k8zm0I9iKj8hpSzuml9BU
4zZBVXyfADneD50sjyBywXWp6qrF3IQmP7moE5d2jhqenwAf4bTzIo0Ni7RCO98krifOc/qDU+Jj
6y1hLAkjNlda4e70slZWSlC1qxFb9LVTae+8OrRVzoNKkwfggtt75mocMu0esAPd5FJvb6Isu/I6
7cmkYXqjNIhCMq176TufdEo6C7X19AFJllNtNQapc+rqwThgyHXwACNPEHR2NsCNrUtZI2IPlQRN
pcJg0jEVgmMxxHem3PGQeY0QVz+NA31srBtuOQmpwLBOq3cpEHASz/OQMSmpJ1b6iJuVkTqlM+5n
Ik90I6OSK4LsGIXj8MVWlEUziBB58qsHBu06bdD4Nb1nHd2qR13dTJwwtzpGFrG/UvdQZMKDgnML
7QqNY2HzQuGDyOCF8GODuglwj+wyn2EzWRgrvan6m3ntxBfElCEMQQvqCkaekXHsFAyWTo9kEYT1
Kg2M9Ryr1QcAofzU2Hxca6LBdZ1I+UzkqYXpUId2k9T4UGpmoKMxYBBTnG7Xp+K5CbpwDfOC0IWk
ucJTR5Hh4eRSR11e+Tr6j3zQ8eMpdJbCIHjjROtPqtTYnpFFrUHUyen57BVhNDtVTTHTRxKsfczk
CnNiKlxxk6ZkIlaizG7aXarGJbV/Mq5JjkJp0MiFPtb0GHQjxYioKju3ZaecdQrSFradx9wAalVV
3Be9VNtVp4MHsdpyiYihP5t2cajabdyL+pqMg3BZBIENuppKKcEvM5+teSmkIaq+xlKEK2daGVwt
wYJgGs1V1E+k4zBZ5xOXgr5Ki751FF88HVhrt5rZxXzsXHXC8VHz9v65tgXksRb/7HzaIlxla0vf
ESKYX9squ+/G09dpWGk7a16pSq3eFEysN4XAm2NPTNk2t+AgGx75AbazU0lfoUB/HeogWBE28nl+
VU0YzlZqMU34ablG9NucRCFIneOuzTWt3CdNNG7Kwf7i1fJeb+zm1my5DQLXZ8aL2JlqvK+u8aZO
0IzyLNphL/LU3MreiF6HCpFjkEb4U7tcW3tNnF+GFMFRoDbGuWndzwpMzdceLjFaBrXbalwMi67s
kw3Ae+Ay083Ts2XCGICXNCy8pZ918W2UT5EpqLRSoypvqpYJoJaYt7Y2ANWcOsOENq1yO/WODfre
MzTyV0V1mn0OoIwmN6G9TQ7ZZLB84tvJUIxITKeDRumttzy0O4rFlbAmaw6xi5f51DCiRIFFpGw5
TeIzVW125E5HBy+iFAo9qewSEWbYGSi4HLYCB8XITn4BPbWvqusU/DUQMA6WOJHJ1nDCzLBq4Dou
jVAv9okG8rQM4djHE6h5xN2L7wJaZkx40iJKULhIcub3noCU0aYx7tgp+LLQrBdAkdZdbbAoiNSf
5pWkvpqVxsICLeaqyHwTg0QhUeHlDuNs2L2Dk0ogK0jH5vzKrjLHhW0XwbFOcOsJLXk0hqp/mVcA
hlf5ocfxu24K7oxB5u1KbRFA14Llvwp7Mn4w4uDxM+NzTmIgJTVrV9yVyMd1EscBKbEmCxR7evy5
b9FWmIgUMKjHuI/TNDkGdTDC2BhQsnrdJZ9MfCnutJVm5/wKR4Ha1BWEMEX4kfys7E/h15rF1Iw+
W+XQnJ0gtZZpZCQ7cPsYpHmsLhysw7fSKE4OggDix7WzRP+1TPH1bDhEbUffejEU3dq32NbOZ7z0
ZYa1H+977nXRES2GuRlTlap07MwTvU0MeyqaQ5v+zDovy3yflcMbXRtvmWltuR37N+jAaBlb0gYM
ED+lrThr10J3xXS+wCiVYuX3Kp4WrrJQUXd+IitZ3fZ90OLpHP3PKowuhAZcUN3tWLjOrYrpbJO1
or98nK20JYx73gzoRYNVBkgAQqGPLSzg2IPF4gtLfEfrv6cmgHaSy3QHQ8E7RLakFNJKtpYstKuK
0n09P4/xT/FLcFaquwY5K7cee0sDWXb94qs0af2pHFeNGpNrpSAczU0slj2h3wOXZh0bd0FhoLsa
DI5dQ0c9rXkAv0v1HNRueyoLNOUOLIA5kmCUbK3HPAdsBVRkAeaHyQubBSmyazpkzqp0MJUqfMda
1zofvPRE6VLdo5db/nVWdztZKzdgXkOmXy18kgDxC64h2qoAbnMlkXchCYyYjkqCcfykWc4bztYP
r22/qY5eVSDTQ5C1nzepWaUjXvWCu264nq/11Ma123U53J+wv6ZLah3mLSpQaqRgpjg6U2ohd5q2
oklckmABmL+zFB6Ik1NMmeJsmIbKtVJjTnDw0lxnnb+qe+te5za6lW1gnDAD3Jaq1uxbXTvSq82X
DYK7qxECHPpFpTo0hvdYeOk6NwYs3mkjj7YwPmdWzxUxlVA6YUUYs7UDtIbyUKXLtMJx5km6kSBG
2PmoPrzTtr9KK/tiAFNZyniAI6/7fFqtcgS9GJxg+9FIQPyPXs7A7CLwkAalJs+I4VtUopGyJ7xF
Do1x9OOiWH10CBiCWWDQzmGtPQZDAhSxjatzynz3VLpTWNpn+ikZjzRHufZHiZlCHx9Fi3YdBQeI
XbNBbFZ4NTbSi1di2LdxJXixWLU2jAUUXu6hQ6GKmjyePtlQYbPMOybX4VJnnb3GNiMRYnXrAWyH
UcbKJRaSj8U2nWXQG9XTvLSPdf3YE9o1hpF23SP0WyYartJ8JMnWMPTbnCyotelS9oy0cK5UT/li
Z+rTGKj+q2Ez8k0bQD2oa+7RBhQ18hsTFva1WhQPbKz6o0zaYusS7gDVjzbREAJx0dS22wsy7YYK
F/aQQOz8KHCVLPiscI8+pYU9LoKoMk/0QEGHDvnnQo2781g2ZFxXPvJ5/cFqAf3XQ+JfMCpaaxHT
G2tGy7sUh+Q4Pz46G1LOx+IfmaO71afRnF1X8Wn+W9XgMm1xZO5cv5UXpcyeGlUEnyo0pFbfXUcS
+SZ5bvALAeZz0AqvSyZn1ht0/uDXd+z2N3zHxqBgnLS2wQF/4Y7eULZr4Owcel/xD+x+CHhA5dJq
+34sg1v2AuFjNLJrLdRHKzF3Adg33TaJnxV0Vz2SoJZDpPXHzhiQN/Rej36tvq9sDVJLV9xhSGGO
gNcUmoXXPdKCweJcdvvQBTgzXyfCw8Ze9yuziFLCFGJA4C1hoFHkfZm3UjIoX4P08/xKaJe0u1Sy
JHbNnR+OwmGJ68MTOustzSVtRbACEwOFgUPqQQaTU6QsbbP+o4HAZBcIBxfbIiHp96i1xddCYxTn
iTo8D0E+b3vYeNgaBD6rh/XI+nfXIl1ax5HSbrR+bG8/FmbfXAodZ/F8cSnwSWMU+12Bgx99r+7t
tZrqAVFTco91WlLgduxGB2cUS0oS75Q2D8zWFl7nsreNtWe/Bn1u9PmbOd2GESKmLckEZGtCybuD
gbHo89I9UmEB4Wp5ZPvFvjdw5SWF8RR7rvI42BQWPp8m2oPIubYoReHHCe/LGD4KYnjexpolRK2j
9NYeIralox/t5sVRJenvadDJ3836+Cb3TeUG4NhNlXXVp7BgzI4FzNtoWC0+BXaPkExRA3BSHftG
RGTTMxxd8ikEhDXMG7Tpj0yjV4dmYz9vA1VBflGc6t1J8QdQTk7xaOMFmR8zYwjvWsqmVBZRRgzB
R9yHLdWnAmBcErr12okD9GNDnG2MiqEQG8j1HHoR16VxlfXVnfBm/4Oq4fHCcNfmxeHff+QJiQUq
g64DStBrVCmCPoUfHUku07aRmbI4DwBngYiubJfB5fxgLAdSV6nGy12iO2KZMMt7J74LYNlQghuv
RgD/PuxEm7H6Uc1kwGDZL7ehw0eGD6a7Euq0v6pQ1WZOwESfHhfbJ5ktrTFEFUFn2jrABnO2el1f
tX6gQKIk440QcigsasrYKsecEKh5tE0lPYgso/h3p7Zq2BkZ7anmEpNdvG0dfpuJim4hzLy+0N7K
rtWy4fB6L3hOR8hkSosOkSYz641e34ZleSq7cbwG1g2YN8Y3HqCSumKaKe957rgrR0dy3DgGfRVK
hnnrY471zpMjOBZ1qHYmNBMaIlhFMs/sd1WH5SOP2/rQjLa/muycmGp7yNMpeQno4l7LTGmWrUmb
lGstemjiK2eOL8LKCbQntKAI5RKzDeRZr1XGfZ51+ccTXkmRwtZmhVNUaO/zxVSZEODClvvPUNvy
Jm3DLzFb1JVOE44FQX+KXEK+plPLk3UV6qr/aQA25evDJ9aznW+U4dKLVOMOjPp9DIbgivZdeYeG
1L2aL77EBGtV5PFjJAwBXR2tnqY4xrYMkVmhFG6E+mZG8Q4mBIbG/jS1Cj8mEnhm4Txmnr+vSqmt
3JZKOIjG+qyH1Y2tZ9Fe81qLZ7ztnaQN/gbQrWOATWt1Gy8+JgvAG3q1SMIqOUkXSQ/km1PQZd5+
/hhKBcG30WtHJmjMpW2d6qDsoM3QtQs06W7VLnGXc0RbHlCg0UK4hw9lbXFA+EuzNnB7sXO0pKXu
VHwhvk+ucDUypwoy9cYzU/NNNctzo4NKqWnArag7l+zUxCWy0XdlGUVuyD7X6yPlPmdIv0h7xBWw
U09Rbl8KvaXFGNACm3upMA799CKr3l8PafsGxGrCaNbEMPk4opBRdcitiWZL4vamy9i1A/+LkJmp
4sGN3XDDmySNZPodtrrsdAKp3VZ/YA/yFiV0kZHAj+A22JirBA1vB6fxjvN+7qOzUDxnJLrdlpKs
oMnGriTiMDdddQrgqflpdcbk9Um/0thsUKHrzmnoyA+YL7K5KppXR0V64M0E2q35/yKroOMSmzdj
YT31UydfEu29tyPskiCAN2wGHhlG25xE3TrThgOPUUIJn/8pAnKmcRepExPxcwSP8KlhU4qbcrhC
unfAgJteTKJjLhoP+/n1RhskbxDKYuWmancxVSNAmkSgAWBzdZE1pPCY4RDcBml+MYWPqTBx+LSq
SZWrVivVDOq1N7TZFvVFtyA04hNSedxMA8/5+Y42CuNU6GSHKeNZ0xrzzXWTG8zXDQ99Yl5z85Bb
rf5EIPUtFmBYt53VMiMBBxZGNTr2MC32xhC+RnWW7DV4MufaRePE02OP7xS0rUr3g3jBlWfUX1U6
crc2bkMCQnWNhBo6UfNHOL+W0RJZ4LK7OPqW2h7nv0kTV91Hx9NEz41dprqOzQF9lqD9W6TaPWwV
95RR2rEuMXKYv8NAghfFcDNsj51/QP4boiucokE9bpUWPTrQ8uDsceNuSQBAMTUtaGYcvYzosOY4
qZH4haKKyO5DIvzJQrc0ZXqwhxRptZsPOWEAtOvMK1UG4+bj9vQmDn4JfzVP2mg5L+8omvKjPnjF
IXanfjQSTHkMsvfS8u3PKh7iTY5QXhApA1oo2nShCK/apL9Lqv5RUlLO25g0HsZzq6AsLzdeU7AH
VXv96LfZyDaGvyeCeWn0FINlPiEKeu10NKcfZUru5PA2naC7pCr3i1mnnyKBlN0M2DcS4h1v5/IV
U69DSWC1mzq+0xXCKYoJ4zXfcSnbYXzxtOmH8qZlIHAY5PAlwLR9wcZkXZJ4DPaV1OAeR/1LrsYn
UCvMFTTiNLhUNTqc/GHgJD9nTc++11mI1hQPo61ePp720hZHHZZMy2b3XKWyvDG5UpbCJkpjbprL
GO14x4MySOxDQ5FD5wa2B+Gt5t9lWk+Rsd9H5qqmpvPTglDhPyebB6qI2dE3pBQUhYBeTF0SU4iY
5RDh7+lgDCgQOinJdUAgOC3mPzpVvsyLQT5kw76cQr1AuaTLXEaSgFbazCTOO+znAHO4bXQYB03s
i7hf6r0mr7toJEosyfWFR3GwAiiCP1OinG3tEh+RREGXmkq588PqEIUo3JTK3U4S9lWkZqRUDlew
uSsAgKyh8wooHfWUWqlyCujOmx2HOmYDSTxxe192vnOxiQtD8RQEfxdirv3p5AlkGIa0ddOxtD9l
MXd+PGh6SyJlHdXw6GhAX4c9RBpThZnZTOOWMEPHNh9kHspj5DB1QRCAI81FvVuJOt17VTRsfYW0
mmgKXdQjYnKCIj8U0xjQaujH++Pm5wm3mv7DcQuTmZlBJafpQldRzvP1Ly8sml71+6/a/2kDveD5
6alrtqBIX722XqOs0FZEk7KZyL216adv1OPiMFrZg62IT6CLxLKQLZtrm6nyz49H2H8+HlZyYmQ1
23ZMR53O8zfHQw9yELlaq+uA/fKi4zvWAf3W0bkWXtBtep56q8AoYsyTaQ7/3Ro+Ngo8c1Aza+EB
Td9rICxzxxxQ7MV0KTcy8PcJs+J+IOmlyNUMn1pAtZe+2nYDzr81+lsoce7WVFFYE6bdL3/+tqwp
D/7be4vTbIrp1lKloVqaVL9/WwyBlEKtcRx2Q3XVN+bkiyPXikZA75N95YloFQ05c8++UlZcY+2e
Hmx/iRwBLbpZu43ivAwhUJ256dQMbPaWmiiI/TR1lP/pOU0QSV8lWQTTlv4L+AUUaDLNHjwDV0xu
kE9AI7TDkFvSFuGhody2aL5VJ4NPlQA+VVQGUFSrm7khXFkgL4bRJ4N0NPSzymlfmHZWL9BBQkqa
xnm0/b/OvYm4qIDJKWic0w5ekYviilnpGno20KOpdWz5SDkmN79oyYKyhccqzlMLCXEfHwwr3+Gq
7g7VKD9rODoWeRDSNYiYkJn9mxYHGW8uJSoCgv08aM9ocVPg0VJWE8w4uMhqnp1lthEsimCEjfzq
558ed/IPH5+Khl1oNhQlhwO2jOnr31yVCgMDP4lMlYCWRU2j4NYIiZmLapBviDPkMlSj8TmM9U+s
Z+Mtqs6PCYpZcaugcgjOPaMzaxJiKMYUJ1KMEVskZ7hms536aH6nckBj9GM6+ECNVNUfwmZSRabl
lZmbJPI1I2G3fZozrE4mF6LkMT+M8WMXNGh19MWsMUDG+Yorf9i3jKOX0FsJpmG3v8ixNeEI6Iq9
B9Xsvs/5fS6tZ4+d8JlWAAKMeepYaQh4516x6dpY15yYXIaQgG60PwncMcqPYpPmTnms/OqZRDQL
g5WabAaXMFbZj8H9fElHqc7eygGrlyfC3dtTOqSNkNAxuzdRK/1n2qVIMIS0twgOaUXJhHSKtMi2
JKay+WV2SP51d6xt8zKC3k9zl902yGpRRCcd4tlZYXK26RsSMbBtYNi26Ad29WbIEXaWNS435Auk
b7b5NvfzjgvcVydUxamOEFPmRYNdZRKLKJZrbRr+f76O05hY2wRKHPRi9ehGCulN8ly07Gxsj0iY
ikVQivxJlNqHMkMvzClAka5JWRFX+vHXwm4xrE87Rg98z8IP9WabaBbaH1KjTKv9zMgXVHIZOTsH
pNg+LcfXjyqPVbGAcxxXkJnQo3Y5XkeDZLmjkI6zMwIo4QHtkXtAs8YqZs+nRs/pQPvHiTwB5If5
oOihUY4mMWBNNQRbveg26LNT7Fk6eU0tXoJ5Tg3dp1o0RhC8NuX4qFnq9Vz6m50PksAZq+sGSSVY
bIZkJPatdBnkT33g4p+jwuJyeNI0GE8VIClUf71Gg7lJ7htjVK+DZnzIKp92XiC0g1/jTbcZlhP5
UZPNVPaPNgwHpnFtecVD6UoMjUS2Di0XHePEU03ezS7rb+uwjg4BwJZV7N7KjkBciNDrEmfDvCuK
8biS+OTqyy6CNWPi2FhqvXjo6s5H/9x0x1SKp7kyrVyGrh7sIzb9znH+W93WXztpMSP4+TJhWH+x
SrBdZaWfotCl+OHZxbw1tsFRaisd6Rv3Pa1fPfeAUrUGggUTqJHHDSwUXznMX5xCztSosz87Rrkb
VGZJmnH7EQtbIfXfGYnhXA1Use0kE/HM4QscYozvRlft8px1RI2K+n6+dr0HKWsGNK0pD31k2nBM
yalpVDy16WBFG6R77t5nkHO0dQu5ioFOaqVjzNngPEXgVLmAt8Jevo7JQHKGR7QhuQg72+3veFjZ
S6ce1M8puV1YgMWjR31rgmw7eGVLCl8Ndl8XxI/W0gUg4Ipj3JTDOrfoFf38FM+n8NvnKAsxIfOO
o1mOMKU6h9F/sxAjhNEt9v1yFclhZRRAIJlWvY6VmR7ymF0S+/f0NoHmv3eNGswbY+B1idncnzR4
MeAJZEgMjPpwUpB5OzuJg91ILuDGwKzKzkO9h1//8vOD1v7i6SE1KTAbIQWlQpyum28OOpW9b2FP
kCuXQemAoPB2VLIdiqVH8jFZcmxwD/kIGtSWJvpl86vM1X7CJizzpCTnGOFaFPTT2w3OPz808WPN
L0zwUKbGyST8Dib3VB5+c2hlSllYxTgOAXtRktge5oNU5iumpt0Xg093V+ThleRRsqUNeqzC4izp
nTwkOf/TlDLbZ6l3Q0hud22UGg4NPz9OhImYTs/W0ct+p+g32KLyz+gvtIUjPYWVigIsjtWj5ofa
tswLaz/XlD9/a4b4092oc865H01p4EI2fnhrUWDnfRTbcsXc0T662Vjcsre6m98Lfi9TSiyqA423
nAHgQ2YNgtTRWNEnG8+LXzkIF6cftBtSO0rQhjhCPAiYUxGkjANKggQNt2ZbAlF/+4jL2z5yxdpH
kfk2+16bzbvA8xMEtSCDikiCecxZhu4nhLbOZla1eV54cd3w1vWKapcEhn2knU+GOb1e9PLKA+kP
zIaYQTAVJH/W/WLpNTkslqgObqy923TXduPADkM0LTu1wE6O8Knk/uenUvvz5kaXbAgNjd0KoHsp
v79KjGFAyUJl+4cyuGsCSjI2baEi6OUG2YoNkb6HZNptAyu9VVXU6ZYZ3vz8MP7i5ucwzGl7YEpd
43P9/jCKhkmSPeLjBvcXLUL5qBq9pHkYh3dKf+eXIISY1WhI7uGkhgg4131aUdBkNIXVRr/SHHg/
gUP6K3YVB9ANYbst8e9ULXSd5yue3Ovt3xz1X1yHjJpZqmhKIybXfrj7e/BVYRCFiNJKNnpuh38B
THW+QoMPPiohB6eNOjJ2Qx6dFGAEmo7KJ42x7KkPrHeCaPmIw8g6+grGNGEwC6lMCpvaBGLqWAqt
J9+7CjpvBwJ2eJoP/j++9P/pvcOsjQcvS6t//oN/f8lyWJ3w8n/45z9PwRciaLOv9T+mH/vXt33/
Q//cvmfnl+S9+uk33YOdy5Ifv+W7X8ur/3F0q5f65bt/rNM6qIeb5r0cbt+rJq7nQ+B9TN/5f/vF
X97n33I/5O+///olaxgA8tu8IEt//eNL+7fff513AP/x7e//44vTe/z917uXIK1/uQTvZfn+y0v6
9ssJH/x7/Be/4/2lqn//VTHM31RuGxYj+lmWNFXW4e79v78kVdOe7izNMAX77zQra//3X6X1mwbi
2HRwd5g6O3N+psqa+UvmbxbbSGmZtmqyqJji1/8+1u8+039/xr+kTXIBh1mzqxfmtMn/91PV0AVr
v6Ga9E1UTbNsZ7qEv3kKSOhHfpCitQ/ZO65F1p0t8lB43Q3swqMV1GSP66O6KI2KfgrEyNxvTgnM
7GXeIiKxSmAmYV+c1LwaN9Ik7E8b7kf4LWvsbi2VGt/UqMVapqhQBcImAt3PaCuoObL4GSsS/Vyv
PfV9t+gNFrqeQLAWb8Ai6MM33H0Ef8tH2yeWUCd7kgUZDBtBCrLMrokBenQmJA8V7J02rELPwBcS
sqmWvfda5/nW8VVnbYxvsYpJxSRsY9Hq1iuv/p5EDkmCY3xm/ACmhGGAawggqUgWFo3TrDWpoa7U
z7pMn6M+W7niraQ/u+it7BQyLF9VxlTh6+WyQ0vW69VdnI7AGzvS2SD3usziiaUM8cyXyL0XuMWn
cO/6Eoj8MWneMtuYLB4nGZX0v4ziU5wnz06/V2KCvjQynhoGIgS4XA2ttdF8hUSlOnr1zfjNtbwb
g8jUBLjIuot4pgbBUgMkb/JNY9N/JaSvNd6Biyzjlm5AFnoPyBewM1xGLK90G7PnbjDRefRL31O+
VnXw5rv2faE35hZBw5WNJWNUecskCaeLrhPszNI1t6RYxhJ3DRleaPhcqJhSIVkDwS7JopMvwzj2
0loxC4dNgCuZHN2lqCk4XTMQizZO9lC/Xi1p3EAtr6qEh2qEpgdxwCst2P1oEwReUNarESNy2qjG
ogu+Vq6JojqhjhNrZoZw69KYnsf4NHaVw4rIZWFhbdUICm6am5YNC2zYdaSCAw0H3r3b+RGxdR3x
MQBUOcnvObysJYliVC+tsaptpd6QUI6m3YYp752KiOCuDuwvxxH5q9KH/jZBz7UYiRVA+Vcsm/5a
+ui+bbTP61G/IdEF86CP/62simc/w8VcldAGuSqB17wbFvF/qs1MDPTpFVfig16nb3UcILOzlfLs
0vCRoV4DxtMZk68GYbZXsTucaqzKK4uZ2ioiCGk9jGw2J+xenIR32mhuh7Hi+1MOtQlK/O58SZTO
CiAMyeVFgz3X9XD+cI5RtFTrI/RRcsaH+NZ0kpuKjfdCPUzUnNiLXoWIQbzLrR+W56ynB+sQQRDG
+R1zNCLcnRsyAS6lioKtlgVqOAbOPKquckQqCy9PL/W7Hjp7jetAaukz1MUOlr+50QXRo6mzYwdB
sF55sdQenF/UPfYDTM8iev758/b7Ypu1jLahyubLkQYgfkqW79cyDPGZ9Bpr4kdMfufMwPlgsnuO
cJHK+PjzF/uhMvrj1dB8GFLwqsRdf/9qbaNpeFBdbzvXhapzoca+1zmtsjDPTfBlJOSjUqNr+BU3
CGU+/c3Lf19b/PHyjkW+n02JxTv+/uXTRNMz0oi9LaGhr2lpQXiqjy6bz63C8rz8+CwSUGYu3AF0
icpobX5+CFP18t2jg9ONE8NQp+cGob0/NDalbkiEGBre+LY9wSg/eqSgFQX50pIoJDf6mxNuT7/v
h9ezKKN4PaFaoDZ/qAGJOAaRyvq31UceKmgdt2V0XSPSXJTALRcqMGHsXAh4MUn5RveIE/cmJQSl
IKGmsZ8HeCZGnR6yx6bAGmUbz0lzKML20UZg24hop2O8UhS5JfaMpSiuSdnK19rIUpc2+k06gL0a
O2tfyPAV3/OVlz9no/dqWDAQNBWWuoEZkNrluY/xR+XI4YYiK3GzkDOXJ6Bp4yMWbLTxfvdS6M59
4pHnU5XMeCQfIU1ve8p8rZb0zS7kNVpF+SmsbFwt8Nq3eaPdJAPlbxmfpAbDzCmDLbO+cJENaNIK
+96zxWOEtYeVxqmNe0Z9mH9L+0w7GApLZO0rd9woPMLYoAOPSReqJEl1viL+VzXjXxd635WP/29l
5f+HNaPNrul/Lhk3L2X2/gvmdcrF6ttSc/qxP6pE8zckiZR6KvUeLSTO/b+qROs3hNGOg7CBbC/B
AIG5yR91oil+06d+iMMm3jIsmgz/qhNNbfoSViiDeJepgpT/mzrRnHbM39x77P9YYdhN49xzdMux
p2bCN2Wi2cqIajQGQVJQDPoInSqAtUsYhk9KxlQBsZODB6hY61Z9I7iW6V8P5MIwqc1y4F0kCYA8
6rxVT/tpYSQyotkAhxeUqlrGRziwlxz3K6a5/oVyEiuJl689CY+1GLgXeti5yKXCZWurm9H0zpDF
FtTl6Ldvhir66nf20eoZRJdOclJ0fgyR8oW4Wxs/OS3l0rl34O4tIEwPVJbtHq3iM+i8q0SVT0Cj
90LgQ9d0vF0KDfwJPG+HIyMn/3OtFpRuXvqsRdmzRrTKavptwfBFr8rTN5fF5eN0fleNT5/Xj6fZ
pFFk2SxyNh/pD8+UtAz0GJ2/vqSMIeeRJYMJMZSZXCV92yTxynFJLbeGeqn70FStkQybIv0qXcrF
6fEznYvQ4eQG9AkWTpZeqYV4Sh3OLKiEYUkaLhare6tQ1nppnOrBJxTL4emc5N5DlSRoEPg5EP3E
UDjRckz8fDUyJqTBfV0WDVYCn4/fwCNFUzHB4MNR5kr8JR6fgCPe4+/4GrbufRNYDxrEoU5iwfQb
mNH1J1F7D25hIzbE4L0OSMvDYv4QGRcm7C3K+xGGR58TpaIzH0EhTio92DjD61YagqlF4sOD0VtU
B6mrnMsctFTjiZNmPJdZckExRyFi2y+OAs4g8hm2w/fEu0imSN8kxNvUw5bgY4aPOx+2Z4TMdKE4
9n3Z8MGOuEumv8hUpeIlXAjNfbTXe7PbVXbyhOwMhUPIeynNHuaI0WyZNlEOyvhZQKCidz1euUV2
W6NqWjlR/bkz7Ocm82A/Z9dNl14Mzg3sw3c9te/ThoK5z+6rjuvRkHwyY0YhDRcLb17C+bHx3/Js
3U/fXCmYJkdfoc5m/ttm1n1PjBLayst8V+FkfSanEnpyD7ENAY0ZflUL9z7LHZojpbJs6CGg88x4
3AUoVqX31Wz5bB2mz4vUweGv1PCRJ2U9V9l0XYOGujCZxvZQc0ObxObE3asxWNViCNiUIXDdjTL7
+l/sndlO3Nq2hp/IR+6nfVsNFFBAAVVpuLFIg/u+99Ofb5i9tVeytlZ07o8UoSRAVdmec8zR/I0L
+2GT6uH7XICj7a1LI1fTp0QC8tHYaz63lotWS6iu3cpGgjp4ztv0NcbDFcHjYKvratloBtcNoPgL
0in3fsutBb3+XhvpscdoGZWN5wEYmxa8tC7KWkmuv8sFaDHsfxvW06YLsZaEnDraSbWH7QLOpA3f
62rRNlbXvwC35wSnoGI4W161TXKXxZQRs8NsFYUYOFIgazSA2v0w3tdh+bKu/YFUmFYyyiHIw81W
dedFxtt6dRCA/pCv/p7REFUdhxGLzczAdUwEb36NqramoUvXlyYFaHKjRhBZRVi8+V4OG1mzLlNp
UoG7pzSar2YoDeaomxTbyNHGhXcCgx7i2pe8KYt8xwey4UT4g5YBQIpy6YHul8/Os26yD6o0xUEA
0walHxsHtZhksJ6Ftmvh3aUM42dn85bwqk7yUylaZ+BWwVhkCGzHaFP4wffcj/bQOdkf1TJv/SF/
nHAQpgzpaU8O4XREZ/LYV/lbpIG00mD4U90gfJy/QWYZwcb9VJpxWTLzbEb1zoEwBVS2RJ/FYxKC
qQ4l1nAIRO9J6cUnhqT482IgFHF9tEVPGlyiTaHiG3kbcww2UB9/2HK9jUIOVcbFUH5E30Wu3kXq
4p9Ds7GOF349AcFKKMZjdMzpm9u/oSW4bWa8xIzWw8q8+FyX3CbE7o5VgPeU8i7gQA59abxmsDrg
duU0UBZAgeVMb2Q6y09jIKjB50qLDeXVja8jr9GYr/GIKkemgAbVBChD/6mp9I0Ry97Q7Lew4JYP
gi6cUu6W0ejoTainFg8Pq7Qv8OsK4GFsubr4NmnYD6HdkVflm+FAaks1UNQqe1MA/ikI8rfOUjd6
o74yDelR+efuTYQliIPYXU041yON2KLSt1EBN5CGVADT/GYsuKVQbulTmuZFBnylGk4Qs0+mx5Wu
31ni8skp2tNimccyySOU6wQkja3Q6OL5inRrgcgHLHTwVVg/49VdGieg9yIrvK+d9sqxk4K4xo/1
o3sy5/kGGZiDlyoY5DRn6AyXWz3BHTzAxdUFLXMV1RcMcIYNOCwRU6425BvztnDMb2pkyUOLWWAQ
phDi/SA9LMj/OTaCbGmVfm2y9A/DFPUrdoUwzU4GuOIbhsWc52/DKb3XYoF5GFtLcUAXMcJhHipV
Hk0X7pGLdbZnsb7Bvm2R8MSRoZ6u1k1XsqZDjtwqaOgSGZeMAFCm+nH9phGzC7uEh+WWlw6fezqD
RxSt3uQn+8JgVcz5m5bxFhZ18ca00V1iDpr22VvV2RdYaJd49E9Wo06lg3ASli+nxPC4lyk3q9d4
1vIBytm4DKZ+tCIWKDxBDs1CldvS0q6WsUYZiXfqhgsjR3IpZGQ3WuHd5uYnfm/eVtSICPZMh8Ia
gNrHN8oseFkf+Q0UEG5GSqbCHMQfjRcx+DIEfEHxfh8zfFuDgGZJT7w/RIQ1V3zsCX6YTF/+eQ/7
/+0hKccwQILZljJ+LyDnQmu5ksbcJu7g7bWgDzeW8dAZxWlQxVuryrfKZJ11+D92yLttDZv1yOQ/
b7EI4/mxra3sTSKz/LyxVCjTY6WNfQVm9EgFbuLR+wZidbfgprdxdAJtwS+AwzgiDA8z5zNKNM9+
0PNNtqWb0wNan4EWpF/LGrNFnpUEfFD2bEgHgia2tKmB1297CCAqy90tY36rdMdL6juXXqJnZ9in
LhBtbtxK5uu57u5jF0CAjkZ/K2dKD/SHjoxJwIhGAgaQ/AuyAscCLbhiTC4e0cxw2OXoye+KFPBV
lRGz53bED1NDbDqj6eOM27ok0gQaT7eIh1dUzNE8oXfbNYiqBbOHQ4qefh2hslJC3Mnzg4Z/koCt
SnAkdl9tkIm9NJx1U0k4R/qx3HXmcMw859KEqBg+AQ7Q/hC5bfX3pJrBFRNOZse27dEu+fWU5QaG
o29o2PXZ5Wnpyle9zl/bpTrZeXmicLk0EXTZQSvJ5vJjNWh7t7o49gJAvTgGPRTfqEKDF0nBZOdI
B2tqohwh/e4SxDdIhr5XZl7tFXQNo+9eyFmwv8jD+RrntH0Y3ZZ695bUxVFzsxPnPBmY/5yg0UAu
U7qAMTLSqBpMCkKgyXvRhO/oI5FF42w3DQRNe8dF4Z5pRPRyY3+j7Aaos6d2XTT6hEwtwUgd91oL
cr7fl0gFoJAcQI7XmeBvP/Iyms7pBFYISylNZU9daEOsbh+tjmrIvim1RIdNSXtDThJQKOBqCuBi
OmCt3oa9WM/9K73WY4wk6Zqx2j53oRoRth/whnQZoO9KB/EeJkz4UpHedyQVW6/HrI10dbIbeirh
RevgNmmfJ9c5RDDVaeHD1HI5s3DegicCYQnzXC4MTW9vYxbTsQh693ZGw3hTK5rdk6SLqoCOoV2i
/hphJKQ98JpM6hiTQBdfIz5VMFBNWAUai9X0XSs0AMkh4nM6YoITl+JJy75tADjBX99qFhRTm6SZ
o6wi7Yt4Nei7FJ0idxIhX7oEZ2WQmZaI51loX+/XugK03sEZ1DGdOWkgzeDZkpUvGsgnfQEQHJsH
WTaykmrJMieTNcfa86ri1Z3IkT2EdgCTTSiOpe9QQuGxpMawTdrzEKrbpA/vUWQ4gME85rBfMUi/
Kz3MJ4P0FYeC9w7sHEBv47ZJo8+GfOYpbL/krnPTJ8V1N8fftQ7SsE1J5MckUuipoLKQvMZgSUiQ
tJ9rpb2I7t88U/K56np+92eaVlrKBDp3ye3nfdzOX9NguRnt6BG5pXc3hkwMVhmp9eSZOgxPECnl
xSA17VgpC+qwBwureSo+PhIKr+ep/eYmwF8Q0xx3ScOVmPao6HkhO+ZiAzm6r1mevzauOtuafZDs
PuD5YgtMtaHdF/EPbO9PLndN2rcZiMSaW5r0SHX6/XvdJe/4nOmYW3xJuvyzTDHW9YAdz5WDLvGm
h5mtwuXUe/nrKHl9rChq5NFYY/6pRt6HhmGKUicGqF2nUqjfbOQY3QI7fMWq8D2G6rPtc+d57JPP
XcM1j/KwYYlswPx+kZJmXW9Sek9J+TKJHKv8mNRukDrHjeuA8SiPURq/Zq135uw9owR2nhw6jsVz
bCcHhL/2yIFSCwY81qaOnplibqcYokPBEJCWI4VnV31StEV3I0IvG939NrTGuxW0hzDhF+uc+lWi
i+r4eam/I9s4AQ9Do1Eu2kdqIHYhgqFdWDDusNJPgA7P0qFtKPnXELEoZBHarHid5AInrFpnhfJf
w6E2Wf1LrJDXCX28dkMfhjlwEMegyF6LyTROXzpmlzxX/zzE2StKhhTXeJAwMHEO5fy9attPxlCe
tFKnB6Q+l+FdXLRf5O2QvTqNytpPHpatlM3nEPYpYkf1JtfYKHgnvI+8dNg7xqY0F3Pvq+mQ0HGt
wKFSN3B9XgglZ9K1U+KMj24l/+j4bzyLSG/Dd2/Wzg3+63jBVgA36OaiHMgBrr1ID6im7K9R5wUg
e1kv32eVwywlQ7LyuyTFa7oXXxCWGdBJZ1vL022W6F06QqlOpwVWNI66EI3m5zRn4WcGPRMUxFth
8tlz8VrF5alv6pMz32Kyc0I9bJ8hDqL84tQOtJ3Q5JUVK8tSa6D9xNm7VrEZ6e4dVIZ+bVvxTrwG
qzhFmdVQ2UWaOJ0R4Z9b6J+HmrknZC21oQ90ijCEmCqoQikMhJ05aO+OOz9m8lFNi8M/HNofSKzK
p4NoPaA+r8DYE+5KwCo/JrHM6AMU2VHCeXAXHnupUX1bVo6Rg9ojeT1vF52b5DX691JZ92Orm/sY
vyUtPAzouvp2U9x16O66lXQNeKSBBGlZHKW7p9EHaZIHI7EjNtLXsceHZKjsg29ye/vYP8uanDkj
ZMW04rzqLMydRto16av5zRmrZG1krA/ZNJaWAWP4h8mGjN5/68M5jg+sBciLCezM/a3diRNnEyw6
I0+E7zjDdSDagEFh56I0CH/Bh+AoR/dMS0Af09c8x9UWJtk1Ko7ebt2UfQkNPeg/NWGab32ni/eA
UW1p9+B9AnSYZYriE4d8fT1D6f3TBQiq4PcrAClDpqsAnQFe/g16sjA+KfyGclU3lyP8Ich6bXGl
mfrFxiG4yqjFtAwN6rQ519PTYlBjOAu1YDh6cBha5IYiaTRINlq6+h6K704y0QCiVaC/Jb0+bRZY
apt+Qr3CWqazJJSZm8DMT9JNS7XMNtbcDRtut+aNiwEPlEV6sibvOugfFn2+T3xKUGMcEbVzSQjX
QqYgX5T+TO10T05NW6LCQ5bciDtJzW2Qpa6VsNTTMTg+pEr5ksT1zrbY9ZNpXVLo/AHyYv4IhG6p
yNhjMnEnIbnxcFwuB1touvWL7kUv4UjuarbljTMp6MhGuU0pAGrvAcT2DS0ouoDUSEuCvkGmv4eV
8LA3nYavh2X17xkqOozNF5d+MYKAX+aBggGkB/pmeMDQRuLjjx1YCZrf4MNgfVX0lTT7Iu2BORhe
NOuTdF3Wno3hIJxu9D/YmVyVy9uuJYfnIW3uKCzOJfsuMTGkM+U9lEFLloeFBFr4t36BcXSLNNu+
rJMLCuhm95yl053cJNV1eyd3T8LNcpqIIJD/WCuWzoFyrm4CgDfbKcGaxx5ISyMMXIhNdHxDIakY
FwZsb7ORw2tXa22iTdYlxkYj7u/DubiEZfC19h5bchykvKQ0MKqdGWm0lN1OJITH+2yaziUkp/3o
anBIzzUP0jHLN/Q9r1tVPEqFoEEeL0sUXOrySv49Tt6DV9DGHenpZGgmrxXDkD5Uzucyh/3tsPbI
DEukgZ0TaMOXSHd39cANb5PsmJYNumisFU2qlSDmb5nOs4EAcglDRKmo48l2pbC2oAhLf2UtTafh
jCoJ9AeXe41WxSYss5/0RuF0FeXJpmgr1wpRytgYs/p5sK+nvLyDbXQROgbsNFp3si8S27nBEvJj
wPYLJuuvE4IVL/pbFwqkosLv0UaE0/h9DqNbY0j7PDG30qxdk8wM6VLPNj56x/SDfjRA801y2nUu
M9jjvTe4D6GpPwJn/MiRxzFPd+5wV7Xk/HiDHtdYWn6OgSBtFjAgcIAPUGhooA9Ym07pOzzxozVO
qEOCBJJTQwJ03k3HMoA27FndYfLtVzlA/7lkZ5z+X+KY6YP7dX0UGn39tyFzaQ05kD6Xd5b0L01+
DJG6siVbdjhMlRz3a/O/iYLzwMduZ/uAFuBr0sfvkl3L0SpFFaR9zH/3o/mCNAM5I4k9E9KT3Cj8
S24RTLppsvpEVXCqwxCTZHcr8xC4rlfotJmgd0PjWrQNi/lWMtF1CCSJprN36v7eD8k3wT+frYSU
b2gwGF94G8bmn5xK/x462VGqScuROx7Bl/br58zNTxF2FinIW1QnroFvVvvZC85IrFqof3FC0Wkt
ac+bgw1PwXl05wQJxpQkVorGsuIvyTe0mqhCC7BWMlXLXNxuE/N1/abmMcmoCio5zlY0BI9yN+Sy
ODSi7dRkCObSmqmdgSN84tAnxjxEIagaSXHs2B03DX4jiE55iPkSxxzreQLtihR/Ba8UMZyCBBFV
tdsY6QY5zteEPOx5uxain68SesJozaPktUMPhUm67+5ybDTWWi2nakeSqoUZVeD6roH3oVmHLi/M
d5V59CLxnq0XdY0XBa0acmqGSP4GX7ABGhNLQFXVi5qQULJJ63qDZF2Dwepo0W3chTf4D7DMW1zJ
PAgJslkkN5aywcdsca7uTTKMEAnKMv8mJ7nU346JVBxl0gQV4qOQWcf08tkQCk13MiZKGDxsEB5N
n9we/3X63bhSNhnU9PqQSQqInDG/LI+6VMU2dnM6oIV9Vy/Oe+I+BV0807DksPJN1ioVjckYZx2l
ueL0jobC19zGgdMm1ZRCGReRJxpPB3r0I/gmeQNJ+yUH1BfYRPm0HYPoeyBDHXcIrxHG2IWRdl6r
9LUA9Z8rp7qzewsdk/DKy7S7OS4vQcvHLBHlY9E/YO8uewHA1UFWbzTwNoE5XvLh8J/XMXL76LrN
VyxSD6EvFTPPxFpYT2wbpZyfgvnq8YGphrMzHaHPny325UeFzI8qSjlWyRdSp0XGSesQa6grjKez
k7yWVKcR8WYunG1Ru4+WhVVZ747DtkE7FwuoceuOzk3lardtSHySXLGjk9NnCCrhm5Et0SvzqVOm
SZ+F+ydpZ5RU6dWajXqKZNPzSvsq860HcOgEAmvCMlMhvKqonXCbiEZS/rmA7lbW13rIPpzllq9V
kqYjRGp5P6QclbfWEu5gLLeqT2tB+U3aXsbEOmy+crI4VwmTEikqlx9so+Hk0hcJZdPMTful0AXM
yG/nBKi1alorCAxpfWdn1nQg0WcYPmbBazh2p2a5IuBz+2ZsIACrwS9imUlzISGHt+vuIYCEgpHj
t0F98+nVeyH2sxTVBc85kHbHE61ffgOrOpnfpRSlco/GeTzQzXiVGrwrKd1KYmhcR4/I4txnVB+h
Fb+nBKxiLr4BZ3kpTZRX8MZoYidmMwbxYZ2NS01lsyA4EmUasRZORm5+tXvSKSnLKqO5W7IIYXLO
UyK45pVvCubfeit7ADJ7pxuu16tFSohkWvapNb6QCPy0A5jBcq360r74xXMdE/DWhkphZI+LiVZK
g8hE0TmUCAr/2nU3aFWzrek6SMtifZSAhOi1JPrdMIO0IdChYHyYbG9bERr++fxaW8q/nNcQEACA
y5zPY0bwe8u5b+R/LdJZ1E1YAawZV83P7ZRfS39hGS2ir21c9OgQu1d+1jyhnH+wZgiS+IasXZa1
ZSBhTx5TkyePQbhsJrUv6uY+KtN3P8/+cOg6/+3M9SgvfakbGAf+dubmDDMwIplRhcnZ51F2WkFQ
cIUpXgyNQWH9XfXatrAXRLbegRMep7OgOBplH1xpkLprBzM4N2jlgDdC3RHNLROagpxBa49Gztc1
mMv/IGR8E2vzQ6XziGy9v3Oz/qYu1MGt86NEpfX86vwEgTHqqxiK/CFL411XGI+y3bQUAShVP2Ym
09zQc84SAtbifAUc5jUqbDnkDqm+1m2WWOoWyAhe7Vhk+bzpPz91W5Bovzx1w1GAdmwFNNAQdgTf
/wtaJoaRuPQtW70z7YsD/bMCmtKXFCoyEkIx+ouff/Ucl4IoISejIe7KxM01CyRNB7hUpLGC0ajC
7kqXbHI2X3BafhlCrDEbhjH4n1D04Oy91gOajE1l0iB2LWvNJOMFmRORgC5Z+kPmBtDz5m07tSVY
nOFQGzPDi9S8MIE0N+DP7A2g1u0gObPXkvz+8x2x/laO2tgkCYUWrS2PaZksub/ckWXsm1hpg7EN
gjm7sZzreEHYnCrg2JeERkYYsLq1c5DOoF1wZ6vU9PTRz5XWGDqYMODtoxwR1F4QiVG78ZE3RSrt
gLrOWZ9jQotXoYUDhATpR4abDxxGK05gDB3gqvZL0w0PWDhFm14ywCgjSUHOKYBQvsiQ3JyYHzM9
+sNiMP7WS5AQwBXzeZD91tfF8pdLj/XGMcrZx/N3TL4ZWn1mBkpjp9xlPWoOBUnRoBi9OP6p7adr
ZO+f05AzwYmw7l7c6CrEdumfnwbY/t8XKJ/J9Ph/hlC+onX46+NIeg5NDwWubTyAO0/L45p+SEfd
s6at4KjXRE4ASAh6v69p3tqnntzw0Q+fh6r7UgLrVtJmLWf3bM31KY4xNBvto3REpNm5mO5j6R0X
TxCUFs2gWsuw3aiC/Ue2nMXvxhDtwmLZ4nZ8o08r5CWQBy6/PnsQQtxvazd5zWJWYNOgmbd0YndB
hRgPuVNHzeFLw1GCj/yH1zvMfIOOEqwlYK3pmwuWKYOgtont4Nx1NBYNr733NfWQj7SyppS+Z46P
T49RGKTktS7KEmSV7YaWBTFaLknyrTVCxXF/gxoH3Zzlo+W6pjF9wedGx8jcr2+5zlMkC2vLq9BA
5EpSSN2wXxeI4xGbYDNIV1rDL1t5+tsKHcq0DtIz5lYcDeFCtSBjlsZJnkiRHoHjk1T649cENEtK
Bsa0zrgLNY650T0kZvQFNbGbagi2hT8dnLTlePVQ8UZBiFvkyoNam5cFqaVAWZI5O0WRfoNZx9aV
Nto8ikjrZL26LoBt+2B06Prh9r1be6omkL8+QJWxkokG40Rp8aqt1DAo2L5bYfnuOOkxogZABx8W
8bDtQH6tiyaSwUNmRZ/mqL2Tdn6a0kdp8RPU8/fCHJ9NqHqyjU3ps9o68ixZ/VDRo5Zxz5rhzFb6
047tj2b1mBXbPADC6nY5N8reon79bo/sd01P3hBoBgK75rZyntRBcA8RPGYl1Igm0t1aC9h8QcZZ
p5G/SG1kCFqsnjMAiTdD9C8YnKIeiGRiUCMEBhrtD+NoW/8NQG3LSFK3DQPvAeQhoN/8ugvplAqj
otS3EgeTBKs/jviAt5csXYoTKQNk9uKkFDXjrcOQxNSQANPQMIuK45ylp4h1MiGgBG/hKJOsvnur
Q/8JWcLXSbr3EjJrg/Ef8heNDI5kaCHtZNkrMpiSIhnP9EdUAhiHyozJNtwNM8hmO+mmvev0J/Rg
oNfyQt0+S6qfsnJG5lT98iKNW2xg3mVwKp8AY50ziE4Jp+u+Ldio4mQuI82PutuNIJ5DEYlcZCVW
3GKUMB1CHwaTFbrWLW4fuIF3bykyPSgF569BWzgbfzJ2VbccWBOFw3BcMIsDjZz1L+H8qBnh1zlu
Xm16ANtqks5A8SqrOLcB6IUUsQbqG2vpLLUKmnKMh5S2LvRqrYFJSFKQDX5Q44tI4FifPLbCmCBV
Lz4j6k2dUZN++kkHmPRd5gRS78sW96zq1BI75wyI1ZxsCsEKjmXyKsEpjFDwA3e5Bil5an1BIzRW
e6u+x4ztbLjxIVuypwEW6l6qJezA8nVFKMpDFvWL0Q876oazPlYfd3UtLdeQiHojOCuc0ko/e1UV
qlpm8pK2ErFkCKd5/e1QIOBO0wpVK9JbRB9Qg0SpzXtI2KqSTK/BOGeiKd4euaRQdM6oXNKbMKMt
/8K4jkkLkwmpkc08efPgw0it7DPUWkeJOM23GxVlL2y8goxyq6T0kouHsWFvkJ6TSwkUhm3rz7u6
/WhbRDEp25UXvoJ65lt3+EQ/aj6h8WMYXdNdYWNgwwkYBEdV7l2iyUCCsMZ9kmNnhR0bs/EYY2f/
UU5+DERlvCCFZJJoP40B288WkS3EHzixildZyoMePDc+WuLZUT4cpkAnhaAyv5Tc0RT+5DGekS1i
AUl0J31XFcb3auTaBDzQMaSr5mNjhy8rYDhtV6Me3A6ygUvK5LqgMGzHEudx9sJg0jrAeUZ7lg89
durSNAOtHeer7emvM8csuCEOSCdm3Fbaz9Jl0MdNlOvf/5MEKahvXqB9/+iBOKHa+Pfy8TNflryA
p50M3lpfXa1VF4iw4xSyAWbnDNR6hVmnS3Lf2dr1x8SQeYrMW1Ive7KbYR+PwZ5BPEk7uZXubB3g
rYun3dUTvhs0W9YVZTBMX6g8ZDArEyzcnv81ueyg9Bl6clPVFDAyBpYiWdARQW/1NKHqvYCT15rO
tbonbJYbdStFtBwIMiaSn9crcgIy+oXzdkzOTRDh+QIgNKErZkL4XYeh64Egi1nGix4PD7dNzPto
po10uJiwVm71Kl2JtWYPu+RVjtpCevMIYyzJQ4p34YKTm2iDYwzAzmmLFzvv7+dhuZAt7RM8fY2G
UWkHXJgXlbpNXjhpeNMOXgWxWs4umVy7qL2DiocDIrFCblwgS3itNNcWRI9nkGXyWyuKezKrL279
4tk/6CK9FWV6FQ7+3Q/HqR0836hni8U6DMrfmTlCKYYg6cdk+DZNvHCH6nnC3kbM+1zxgghOvFYV
8yXXpVHG2sAtjk8ZF8ZuGPVqQxcDu46g2HYjIVZ6EcjGsXe8p3xFhMuIthqiH/hxVRUvKSd7S3Ik
9zJl9+WpfTY077Bmn/9PEvkDsdijSvwHkkjzVnz/+Qs7hJ//YIf4/wOAAPUhQKd4jOu+BbDt3xTi
/zEsWCEwQ3T4H2i4Qdz4FznEMSAe63TOKT4cKPOCi/o3iRhyiOOBHrBdC9k35br/F3LI3yochhGe
0i20TxDosJUnuLu/VDhp7SAlWOHMkeXjfBgAzu8DRmlIkpjRccSi6Jg5CIqXvRpeCN7TSAhe9f69
DgMLtSzzwzRX47FE3Pr/Wn2hy2YhcOZAHONY8f3fciw9h4bcli0SDKvUXN8XOyfoTnU06zhacmaA
kcQFZbQSxBUXReGIr23RgJ33ZwLuoINt6noy2zBBaPkvT/j00RD46zTnN50KbpWL3p4lAiE8JV/9
rmoQ965KgFwCtlhlYlZBJ8ZT92FlL5AHGvuqUoxPda/bxXNUPuSZke0H7Pi2mZOiiAYIhazELB8w
Y8KjtbWwWZv6+a5IZ+clivNvfuM+ZtiU2E3c3DT+rO4djU4r4KFnjDSvwxGFeBTkwRCj5f+Imy/4
fSfbJS2alxEwTlQ/FmZuosqlGzgdV6piQNSZN6uKpjGF29DC8KKO0C+IiuGxgwHk6VZ8FWCDu1td
ufzUjw7IiYrfBTpWVp+fLaw1/qBgKFvgl5YLzxlknw0K15c/in3w1zVY1k6M6C5gHr9apo3dWpzU
ywC9tsBMeP46dnr0kFh+DgB4mndhpdkvKWZvhXMZqqF86Btm4pN9pXm5AUT+NoCsdSkD9C2UUdc3
Vp1YTEDa8AZFatxlx6j/kFMCf9ReZ3a4VRqqmNaEHLJGN2tYCjTZhxztSwjqR0vk/9cvGD75GAro
MFLZNn9YT2vB8Ne+k4LsRVGvm2CRwar/jnS0yt4NutACSby+tR7qN1a5m0S2KVKlemgog/CFPiON
bV28xLgz0Ke90cdsuVnFofIWkevV5CxNgujKiYznP6z4vz0ml6XOgndRt4SY9jfGw2SX+egy6I2i
5seqbQSRvkNPCjgo+pBIHjmnoACR2zSRhW5ZGT4i//QOqWV87N2Wtl+H21fuA3QLGsYaetnghO2/
8rtQEea5QRc++oZua3tvTC3epAM+hzhgINnv2dp9CcD1P7tmtFjJfpIVeyS1opfJRLjabfojRdlj
FozAoWMR9t9ni4PpymSTqzKcG6z666JQV0Znq8EOJUDAtDK7K/gH8VVa3OjiO6RcVEMHDDTIcF4Q
jwcrNcXVA56FP/xsumTeZNyGDuK9f7i/vkdU/8tGQIwPAqFu6grpCI/erft78xaijz/hqs18KFl2
8+Ram6bzH6bJfKpTy4Z1Q61PUmhel16LrkHk7xHBxW0530AgjksbZ2FIise5MkBy+VsnGPL7yvlO
fyW+pzjFkqxUYDbHBWdmX92jpW0ze9NwPaiMb02IGq0zIUDlRuZ7JKtvQfV3GrO9UpBSFkjTiNen
12kxwutDWHu3isq5NZ6cER3KIIG6zU8dSxSE7/qsP0cafaYGgfuldJ49wW4BUzBT7bXWFxelatPb
TU1yaTr9OqzqWwuMf47dMcgei2okf+irPXy+fYMc2yaOmmelp/dx5FU7w1Z3dmuiFW6Bxm2fo3x8
qugGb2dU8k23zXbUp1BkvG9ZkvDIspc0Cj9rwbQzQMfA/t/QRKeqBgzRps2LMl4AmxRbREKDLVbA
cFf6nkIuecrd4a2k6593mAoRK1qcAx7z6H0YY/uTQZmrcgMUIwZ3WLid8MqCKqKjnFoNhXUzxtTP
Q+l0iPl30xX667iwl22BQ9S9qXvJs5M+oj7eLacAVcddjjxbBc3Chbpc8CEI1sZO02K1bVwvWDZo
eO3BQzP5xtS88rS3Mdd92FHzY8r85zHB5/jji2PqazX3SAVTHtSQL19Mv7pVeLWgkmfatzYmCTsf
qORzGyXjvvej6lHNYYL0HFoQRtn6h6KG+8Zk5HpEce7ageRw8jxLg4uStSBXl/co87wfo59sjewK
kIr50GpG9Lh+wWYFbIWodoboGFjGEBwHtDQxByiwGuMFUM9axQEjORnLaNyg+WT/tNPPFVrkEW68
1U06zeGPKsi+JiCjX2MHMWgsdO1PSP1MgCZwOfCGYIeNo3vs7aJ90HWagYWRMxLTgCFWPvyr4NbI
bOh7+sAQq5rQTETFN3eo8hbrTvnTcOq0rj/jMbI33dr+nNbVVRx2kE9iq76uNfpGmvI/tfOoru1m
afZVHUXQQiaojp3z1Djd8jh0Pmy2qXwAjgj3AHm8ndsAq0Lx4MYfFk90wuYtcph4JjK5v+rnyqSd
jRZ0xBrCtS18m5T0cmrzCU5GcrIsp92G2uDfljit7e2ueV//1SZeReki36jzTVCM9i1oFUY6mMdo
tx9fTO2htsI8Inag8RrJHq/jKr7NVPHUl/HJTHM8gcy+PtY24i81Lk2f/eAhm1J/r1cdeDl/uS0d
v3vsWtfdlkEJ8G0q5it6owMLewpRPR3GZqtEMuvjC7TjbWRt6wQyXqkAYPXd/X++tCiIHgYRn/Fr
Hs6AEDCqqeOXoNXpfPJRtnERmbfaUAdYX0UWgzR7uFMmQDI6nE+JzgXCJ+5vzKwPbpRvf4pRd4m7
nyoHyDXF6RO2is2jymv3zkltOE2RcTRqw3xzh6tyioZvce0FUEoXmEq2mBU1lp4eq8p2bu2E2bD8
q4j64MNXpkdaT0uGFvH72Dgmg3O/esd2WLC2McqYcaqLRtUcYli41EAKSvNg+Mzec/hVnMqwNfG3
KOPoBXG1iTGbPX+pFrhFUK0ozlZFbV3v2+u8ERsFI+1uDQ+5NnTOd1Bckhwk3/i8elmFnY0nU7/T
Mr/6qnfjT6Npkcgd28fIIqk0nIKUx9Sz2xrpN+xpc/MJHim6Hk33nMZufe021/5kts+pttPbzn9G
cuC5sGzU2f2yO+E83J2amQEVlnXBIfELH+RFEmIjjy+ynRi3BupL22XOv5diQzUleDDB3sOs6VYH
VCY4bhhcQxx/cZykAMQ8bhGRQZ5RjWH0JRv8+fWqQS/l7AzoAi9WScNf/pnmKan74qlnf45/Dj1P
L1/wcMmnEM1R+0Ufqvlu/dIrZX6o7Vqdv+yKvC+PAF86CL9NuwuVX1/b/lzsBnzW6s1oDx2eWxiX
4kb4puNecM+cioQc5XCiKD5j7ljoYlsXbrGuGJ5NNZe3jd1VyDTkw7OWhMhg+NnnwXH7ZyR1+2eV
k2/GNoQgbcCedbAxMVldkXGKCDd1gmOXTo1wB5tiAgrKce33RXIX4wAO01f+uv57/ZtXFIznjHQ/
lX14ykaUjFfV1aBNmb7anxurHt6MBB18D+f5lkc6ho15dCobx9s4na5ykpddgI7AwRL3QnYHXhep
UWwbY9KuKmsRmeXcuFohVUGGECsK4M01+pP4QEuJsAgTKjNnGh3TfgCQfU+mg11YD54+KNSThrHk
k3RL5aT78eH+HFYQEzxpyYIRRNBG32Lf0TwtA2Nbu46uDQSw9/VYWZeorCgii35viRSqj6GI4SBL
mmUjDBCvOA4Q3/GwGW61Oi+Ppl4QYOcx34x1VJyDul62RjxgdNFFwVVI536rAWYCiGjVWP+irGMZ
z5pTwDrZ58R2BkRNzNaOzktTHjnShucEut41sKQG/qD3VE0BKjj6WNxEaO4zBkDPdfSXh6bSqyfo
eHet2/fHOHf3SxJWX5G/v0Xn2/pfjs5rSU4kC8NPRAQ2gdvClOuq9k43hFoj4Ukg8U+/H3u1ETsj
TXcVZJ7zW3N6J3vIu9iL18eD59SxlB03sWdVd3dziQ/UWtq5h5UO1jW78TbKl7T5O7SG+CztrQlN
cPonOjbx3te6etUcSBg6J/7TnbmP//+v171JAInYpw81/4w42B9Iu+5eEeH+AhWaHvwh71/HOo0t
NFYhW6iMR08+64yk4TgXf70NAmu0H4tiWx67gS4MsacUmhw5taI9x/zPmmX2ZjnzRKKtHaTd6FzU
Ot37qYexMlrv5lbwhn3J1cWeWFFvEaez+03D5nBoST88DM301IBmXLdWRy0lm2Nl9S82F+mFEWW+
o7rNcBWWD7rfGmQKQIuRNY661wrM/LUgWTmzf0EcpBRRkKjo5oyI7TbkMd3G1kwxjHTZiBcKYou6
zm+6z2ha9bc5K8r3dSB7Z5LPytB4WWa1cVhY8ZLgSaQg46MwUudBsRLi9qGZ1lHmqygsSggTdeWz
A72OxQItVFTDtbPX/NLSzlzE7tTqx2Rdb1ZBty/KjvpANdKPz9+TphMIPyI05BJ8a6QQLKMWD90U
YOSa20S7wd9HZLAtgTvW04Po3SLKh2WNtnZ9FB4Ds71pYaMX4mSPdjy6Q3NSDm0mc5fEi3IuCOwz
jgZ/uY/pSz4aSWz6GkNsozGmmdq1tbzlKOWjXgEFtip9rtyaTBrMtcx7fYSJY0knaiCXf9i9rHiq
LomePRgWHXaS4S5cSz30NzpKkhJPob6uv/RSL14sUrYVqgz5wubq0vBDSJUp+VHGbH7uNhTkLSb5
oWzjgeatC0nNzGw6yWtwOdlMgaAjuA17cwn7a5frwMyE2LCDhnhC0cYtyatoNJ+uXiNOWzmEwh9/
OY3vBk5d/R3X9G4Lmd8XBrN+GZvYtNPu4Ddh3vak5Qw6wp3qv81vQw2V/kNjbW/0N8tTJz2ynCck
bJilaBCsHsa1RNDJY+muPO0EHJP4Vsxvxqhk5PjfLnfLoc9byg9c28OILj+LKpvR/xOaRf4WkWa9
S53gr97yZ36HpOA+/AYAOSSkYaHUUXW8Vetff0V4Ps86Qlnjw6ndGaFR3l8zrb2NuveMgx8xqZW0
p6qob2npU8VovLv0WIezdJJjp4rHwnCdKDfFv5FDJMrMPWa3Z1pbjW9M+SSQquIrXzUEG9IZyb3e
LpanJbGNfShEknPpxDDvu+kEPzjjOPwz025DBXX9iDsJgtQ7MtfRtdHov/T3kef+5M90fEAkwhwr
K9azlCe22x5uyWSGBLh64egqIveonRidRT54a0sqUbGRoL+elOiSyOiUF4o8dS6L0UQr7gJgBlao
cgiq1injKeuWKBusF2NlQSuRpa2Vtc/vjcNxOZxnaOO9CtIN3KrR7+R33pTRvjn+1MWis+5OO3aX
iiyZceJxJlpWsRutUdUYII3Nek1TpMguR70OnY7HDJ/Wuv4levNo0mJ5tgknDvSWVgnXp2LQ6qxD
xzBZWJo8g/K957X9tC4tARvjbtmVPhTnjAiww3GranpT3lyT2qtsMH+lEly96zIBr8lxmq7AYQph
12p4lxbHFVFY7knfZpTrgvLmlBWz2lrsify2SZUGraW8B78uJ3bcgnRnp1CM+pe6nogKb9Hua4n/
6tN8hpOC9uISwSMWST/yalLysB6odO9MysCa8JodkNWO530nKrQOxbHu8uUXvCSlFgAKa/HsEX+3
bTzCPscRZucEBpHLW6TJS4G67Cq6Ljk47XLqJ87/bNTl0fW136RQVEFDRIePmuhaKQvhkj9vAejp
vxxsIYRuktdh0QK39B6IL9m4DaxrktrJc9OKZ4Yq3dTkbxKRn3fi2ZTVJ2nuz4US6HgXJw1xiza0
0DCNeFYTboXd3FQFEIvVeu8SYJnanO24dR4IFnaAbOr+SH/mamSh4plcD/T5yKBJeoogFnoMcncs
b8KnToUxyJL+EHr12DIsV8spG5Y/HSEcHAjduXRTFW5tbYfKuztFjcR/av5DwPeSrtI5NBsjtrD2
LGRZgwvxkwdYz2zG73CxOjzzpJBBqvCxZolJ8KJ8kGrjiGjKIvSKmqpR8IhEZH1YUk+Wy4y/Sbgz
hvruZhSJTuR0eSXZ3aZXnO/M6WnFtHQH5ZFDBXafNhdrcL4BBeTB3H4pYymPlVaN8ZBStme6+I4d
/5yqpCb2ZBujZqtPrZOULw3mqnb8LClZD+pZqtjbSFqkeYH1uUKIajZO6JkJ+61Dk1jbIYRNDCin
OSWII1P4gHcgwlyMNmh0PoNa1QDfRl5EUL6Hik53tCD2FFDpEjXavAazR8w+dr8jli78eShcem/t
6cvp+Q7W/AvJQDZNLYGJDe+tZsZiMjpii6Qft0zoy7LVZ81SZw9Jy6SFZer8XfO6C5wRnzNaWq86
yx6mPBGv7paxwsxUcxgUNNoWQfet8OIum83ziBeE1M7AwRUSwEMfC535dSS3ce7y6eCt/t4VZR9N
gIUXt12fU+TbB6+EkK0FRwJuVifcEs6yOY+ykVJFuyMZs0yQzs7gwk7HVeTpMkJzvQWDtKwgVdzd
QhvOpWJnaSXd8sz3eICXER9eKyKS6AiZXpPshKftbIACCkFt8U43kICTXIopPbSEtbzPhhv3auvR
vlntUc+6koAlSV4SlkPY/luvjshGVDzXfOpL7YcsBeoKNCRuoPf9xEFKpA36ghLQ3tb3GPEsjzAs
f64+Fzy91a/uCCtteaxoucxDWhLy0NM3rhRTPGzI40LdQp/ZG0xG5WiuEdlO19ngraCuODaqnhYI
W7ZccNMUVvtTufdKRp49IQWYrrZZ/WpyNcSy0fgJHMmj0tk3yofDegIo98QrHYR2DM098sKR/ZQQ
ZKy2KHP2Aw1uwzZVOFseAu96ILTzUzjZj64RJEl49htxXVhLuw8i3JNDMxFQy5IUOivfsLO5xilF
QKlRgV1pyc3mfoixvJ+8YXYpmp24MZ1GRoWj/5hAX2HXG2mkxD7W0ad+wAP/OkxJzHAqDgXFzNiY
2R3ou8d4W3kWcsIy6udhC2Dlp8OSr6HN6cDhn7JrLQvQKSVayjXScFia/lA3HU0X5ju28b3omxCi
cnabW43zfB0bMzS0UXIBuRrFh5xxno2Rcl7HK01xZbC3xvILulqQWNypdZ5GtGZgeysNPS51/ow2
vVt+MVwyvAeZsxnRbCjSbmtWXerXmWdJA+PPnxTRiHk54zszi+mCSwz3GmM1FLa8Kx0rLdV7EwzE
buOU2hZR/xvVenpn0gcOhH9G5EBFyCDzoObgmzduwsE5YalZ47alHFRkiv8C+Rg4/Wk3XXF/zU96
C7qCymYGiXGe1bo8Zl55yR1SflrNJBUuRmutHSszcwkjsm8iGa+QBA5HWqmOXt4iXrDzhRpZndAv
se1loFnEOvvmG94GnsZdwqPUddoRBqgPOxpmSGDY1EWzJMsFzhmOn1RcmgpR7YCjJkDi0lyNdmuo
mcEvPKYcgP3sn9CL9ad5JMnELsbQQBsfZ2ayRIX0vLDUez+u0gW1RFFd7KH7JkEju2GBPpdOdib7
Qh5zLTNvS7kF01oXl552wNTovoeFOjtj0MpDK2peer3Gz2hcWCPXD6snPx2pJHZz1ktqsOeDmlLt
ifUyP5WUg8e2IvJgciNXS4272ZRn6a+YcMTuWzOqp4UMqG2hKkAN/1JBpMcgsjvZn+HozD+a099Z
DkKdoAaMgWT3DSE+tN9Kx3LXe9adQYOcGBn7wy0b7S/Vtb9dIqUOSyzmxDlsKioy98+y8n9ZVX3y
xHr2xvk8rpzUQr6NnfOHaeylZPfkYp8q8RfneQYz8N3ygCvLjrx0+lBOghIkdR+6mlpqPDHs7Evz
puMYJlKGus557VCUkVhXJe53sZbuoTfYj53i71gXL2tnPhgFie7NHZ91NJFTqzK/gH4jZKIFmxTI
b+wfNRlwbWmBNCKR4LXNy/rHXXif6mr5RPciAkaGt0Gxtjjr2VyRuLLFr6Ep6rBgLjuIml+z9I3/
MnsBTzTegMB47jjHp7qLaKZtAvJ+64hUhO+iWCnVVFxCQyfo/xmNYHLbJAQ06Ur9fZCUlTr6/mLk
j/YT1r/2kiQSuU+VEFddVG+DOzxq9TOtv0y2c094jl9Qu+FNzjnp9NeqbD4qF6t3tbT3vqR/qvdy
6uoK1opR6y28DsoO02T4Q/LOh5tj9AFk2i8/m3Nlek2asr85pnbKjJGwXaT8XCQTHIphqXjUKuzL
jrzMKqPUfTL++bkwdsBlQ5sUurOKSwg1hdwW+quE1LTdEfQ75eiY0mjwhUNSov3DrLPEffYDnRRZ
s2c/un+UsyMtYrDPGbB8uOZlJKFfgrRnLtXc/X4t7iNT7LmY4eAabhcMVbsRuGI0r/wluee1/Dts
yZk2rJumLzH9rh8D+Dk/T9ujFZ0FZuvE46hOesJchwCXJamPmSkjnQPsue0SJ8yeVl2Ot4p0gGPH
nx1WM+a3pVpaGqGed7/olQ1XEqofdbUHutnVX3TzZ5qqfiespwzny1fLfror3kExIJejRNk1ojtt
Cn1CFYohp0MZLJz+bJZyadH+uporgUCJ9plYZexaxBgRSJhfHDF/2vN09V2S/jWZ5XFWAgF3lM+u
aJ7jXaMfFA5JggNM+YOa3rnLUxojvRjDbekOP0TBvYvFLl/0hv0qTcuPTs3zcTM/Gq/QH2kvqZhV
ey5JxWdSZdRSzOuSxy4qEE6J8SPrWF/Jo3gEzUbnlP22e/DUsS/LYM0Ia4OFcJuOnSiZ8xBen4cM
WdyDJSx6ZerIm2iRGOYfHXeptQv4qhSzXtNnr4nJi6PaYjrweXuvrlv9pzwI8K7avooqudJSgY5v
vnryYgIrHvTBfVjM4mtZLeDg/nWoHD1EAhfLvNOebMLCDmpkDLfX5EWZ43TtZfMiTQgAn8DboESi
y1sarFM9X7JlOdrGwPqv6M5MpaxjrZUrg/rMJljSY7utRdg5PFiWa6MAltnFF5TU1Aap365+EeO7
K+UcG+XmHGzhcXimPsiCx7A0DeHQI6TjxCriDkjFG5EKQBmHHcevnbS/d54xsb+stM1PhDAnh5VU
yo3+885dkgMmvn1MJFrM9/8NmS9R29FA3rh3IhTTK9qIeTcOP8imsh577WaN46UbdSRfHlZkVIWq
d6M28WJazg4tnN9BuKwetZvi7U2+KjfbJ+bkXwosM9OcdJgGHJkaJ4vDpKobz/XkfEl74y4q7SVQ
Qx9qo9MyABRM6sBnCc3nq0G9kvecSN+MCoNDiC/3ZaW7heGl+BYusz8/sR9MScMH8SJL4l9Q9HzZ
CtxS3Iwcuzwt5WBlFijW1py8DqEphjEHSGKOzcH7LPXhT9X1H6XXovpQ6qiAjoLFM9VxznH3VUW4
5EMd5gnCuXpiOlko1Jym4k0k6oWZlAp17CCd7iTxAF8XYxVq9v3JKjFAmObEFGdBqM6zGTVUQzGO
eCTc9KhUTIvWLrOgELC2Rxmhg8WBP9gUYreIicbSmh/TloYgq9j4ulb84h6YTMOhu1Ct8WCp4i4b
8qD11Q0Wd7IOy9J2IWTvoQRaPSRLi5XvYM/JFKQIWONK78LV/8wy99lNfOMkgSSAJcYCYFYyZBZ4
Zv05ueLSeUUAkV5qDaaSutw3YujqkIBdNANrH/k2JJ8xZGaQS5IMKousJ9QjvL82kUXKDfk1q1Dn
mL8ZAHvabgksFUjj7MnlqW3UMV2Sl83dTZhdHWNxRNoBXO0b+fap0WeEIAjMz1AZluXee1Ga+0uY
tF+tUMEckmT5AGkd/Nr4qsCVA5Kxy6goroYLr0xdDyVeQEk65djGMdOAAsRql1hHx+9qmx6cqkse
CT2oi9V/AAjd06S3JJRcVzaBQ0myXfIfs62MY+uQFjqZeCo1PYm6JX0eORJVBb+KhJoshWFfXYR+
zjymVxhRjLMQxoL0z9WsL7Stnyon/5da3MI6rd9zYszBXHA65axiSzaI09YqLNILL39X0/FmkcvG
1gGXkjzNZvKDnVUnDB4YrRFIAqp0W4+pmn8VOrUGM2yf53TDpdrKq1qrOhI8DtQ0Lhe52ealsPPk
WCQlWktxdN2UIYXof9IEf4/ayIumVx+JSIwAxG9OJaZ6hXGNn2Qd/qCAm8AlfAfYd3zPeDMcgynP
NVcTRyOZx6EsnV8VzPRHVndPnarHAxYM+1gAXEZdsZDlb02oV3RxLCnzMnz6hpzSNe+pNPbZ+Nux
tOY8PSVDWRxXMC6Cb/o3Jn6bi5roVqlEHwgKPs+t7VoQTAt/WaPdU91/LJ1FkaNOvKgvorT20Qnh
g4RZwoENZGBp2A0Hm7CL7uq6KNr3/122jilG0YrQ958aRa6hY7cD3i2Iu6keLnhnxJEoilcnK57L
snYZmWBHYVmi2WtJHvYH8gSvG5C8V3uQYrJAa1FApZOVG5I3rNiDpAgG1PkXVX8yQTXXcZ4uaPiX
UECi8vIW8TZrZ9ltvx05UfiuM7RvB0gc2h/t+qtU8MDUUrPRd5N/q1geDZH+yVrFHagtVJ0iP8i5
98KxN/IYFjs5+JmHYK21eSKJN1jsv6zcoTJA8IFCpPbciS/SLKnnSlB5DOPmPC5pdRQ2H7qeJ7Hf
O4Bm4jWj/SwQbiujXXzmD1Qm6yM3+YocRHna24DvL/J8OeHxn7OADbUJ26r/21YdUBpRfHkKq+iD
SPOvfxmDJ/ESa9txz/iLKGRnfMiJ5YHvPfdvbZnhi239c1n1PU6y3YZVOhwmv6cKE9diz0EzkbWF
Ws0m6IK3DQgzQvVLjajKUGs0izg6WXdDvqc9zN5Xp7r0wSx7sI8krYKyGx+rGR2HL/6rVeNe3F79
Tv3XTCLzRlbqXape6DdHrz+2nucyd7wZfUY23W0/fc56EA6lj/pXYdYf9F6eqraVR3+A8W2fiLYA
I5cz/VaJ/K+kkb0Tn0pDkkLgDjVQNIa221UvHcID2NOz8Sd16DlZE3SKOZ0loUry/2rCrP2+IHVH
tCzm05X756FqxBDSvsJ7pygDWO1/feZl56zaqKMhmqbz20Bz8uneOM5p6SSlF+NMrwUNeK6ot9hd
NOPk98m1Hef+bDcLVCYKAMt5bIZV+72WQGReyjxV1k76TKJe7nHcQxDrl7LPp0vWp0lkLUs0Di5V
Xf6lHo2DnEyEEbb6FA3YMVHY1AMOd0RwcVtLK27G3KJksiPpIGsEDkwQYTzdW6zbE8Xent48G0h0
DgZF9YSZzwOIkxb3GmtHiacqsjP/RnYZ17qWUhZW1wel3O4wNlp+brzvDorxOqwunkvWq9bMllAW
MhKb9q8q8idjzY4zD3ZMZcqpoHedMNiOd2OrIuAz60BzW3bYTKc7w9cjv98WPkQqBje5R2Bc23L5
xXHlBVNlPjd+xz1QlmVcSap8ys4zb0phOKkGftQhxph3mp0cq55gDLB04F5sr1w6zLRqqLJgXVD6
1+YSgySQRPtOe8fb6lc/q0FCqhidmwWSh1XIQy0FRhxMOyqrlWoD3McS7Q3nzFnfdXKbe6i5MqVV
UvMIfKOWoUFyWBXaT2MUtIJRpHN3WemyzmcqWD0FHnUh7QdFROW2vOjLc4YXD97YPOLD/51v3iNh
HDUQTQpaiynFHOWLtMebGvEhW3qH+ITSCOjOn2Upnlap6eHMxoewmHVQt1rKQNc8TPTxttnMoanf
33VNv+rFeHEzGsE0n/4MzUnuKKVerGxv9RCMXWL7GvmiZUZSgf/l7rtsj5laGw+2Zrm3Rkx5iGij
D419VaUx5mMYtjt5pKGUYFLm3L9r20WN2QfHBObn3owGKMRLowjvcIbRjhadwwqXQTD3N9v2L9UC
bUuTOdfYehuM9jvXrIe8IhcPwu8N82Jzsbv+Oq70vYjS/Y82DPRwBoNuDVZOp5qrBwhEFMqw8VOY
K5tqx/1b5B75lf2CJI/kfjO1pnOjA4vnpYbPRfiUqCRoYjX7xXEeKpe2pHVLAH/b8SRVfdpLgQgR
r/MT+2+QoDXDqEOpDYlCPHIrzTiwJDRVkeji6PSX9v5vhrPtMIvWhyWpERsxdBG2xT1AnHwb17YL
rafFmk1sUE9W3mG0zb+VyLVT3qMv7P3vudu1ZztyivK7iWy2J+wyXAkKlpIhAdXeyD3lak+9MI5i
QQaZbT5zI/cYEoKLBYwE3Khdld1/pilhqbqfMqa63nnd6E6gxBQicSXZvEzOOTn39HLn7BfMZ7U/
ZGgtnZOVnbwKqSKZu39k5i7EdbTHpXCugDsJmwA3Woeqnpom+WgAeyZ5Q5yRdNq4ABy45l7+wZdP
ShfdqZE52VjbBEaVRQ9AyW3SD9821o8wSTh5C1nh4Fmq7Ag5moSQ4UGxdD70ec5LatfXer45I3IA
sf2tc+PGebyGHeJM3oFfpXI/B2cL6A62ztnIbjkYRZSqPZJ7JjxyyrC8pG1IBOYfr3ae8ta2w0lB
OnUrQqTSuncaPldsydhZc2hHGxSy0rbyCMRT69o/XIDiCUTWwMxfQ5dWGoP0ACJMTBzsVLCpxLl7
OrVRdQnXXHNzDBmeMK1I+uNKwaW5EGJjJhMvvGs+kBVYhAPBcWxwb0bt/d7G6i8UDP2AWjOiIKlC
xPYX9ig7kLNFW3ba/Nf14o0qCjhkiwcQ0vOYZb99GylCPpL1ulXewDGUjqdCWJFnAMttdfsIDD6t
Tnfsqxptj5UgdC2XIfo7WmbsNpTSDNhvoVNGOxg9stNw2vKGbIARvt5z1fhNVOyvq71XnupAaiKh
GiNFCzhj9h1cfmY7V+8inQkayDi9O9h1bU6eC9NAbbUPp7b301vLA9GAw4F+Ahm543aSen8tt+pf
3llurKhQ3oarypJ71iKZRuLyXzPKvdrnm8EMidI8h5PdNEyQVNOL7nkpiB7asQKuI+xOie6ESd/B
vPh3M2dv1VmZ2b8o7/IXkoP6rf0sgRn1xG5ipwceT9MxGi3qAprBRqNgyvpkT59Jj2MZvbYkOX3m
DvKbU2XJ60J3Iyt9x++rTyGdmcOhJs6KCK8Xqbtj1A79epBj97360FHtqi0Hyx8eNAT/SgP31CwG
n0l8dJDkUGRfJZ7VYUlP88yVPmU/qyKhuHRxBFhuQpdC7hyTHMM1kRykPqN0OWhr+a9rXS3MpDjW
9oS1XQuR3V61ihrsxRlfuDI46Mr967KNULTWH9rKUbXQtY40SDBZ0tDWnvF3MhTT+FhjkD5kHWmn
RHN/rbbdBm0/MJUZESz982Bmf0f6gjc8LChR3H+Ne3B6HoRxIJi9siVaBZN1fuFyCKF9/YO9g8h6
88dunvuP2v6LmIliBv1B4NaFgHQQGnvpbyi92c/Q0Rbjr3UggclfKqT2XZkjfvcV1jEqTlDqHbK9
iqOwBJra8goERQW7x0vTO7/9jFETOxIhYSKjRCK/1TsgPjSFEc8D/UKDu/wrJxx2dlJ+eVUqTrG7
8QM7eJJZlEj+8bsfctS/ieLVjo21MF60fkQXH6+bED8l5FE8CXreOnQCCyiXRm8xEhCiX6fG+D0u
Azko7YvRu/3ZaVFdAQO1e/bmRzL2sYHyKdR4P1UC/TKuy8c4QaPhh1DRCxLnLzr2/EPl0I7cLWj3
3AXYddXtC1h8fs8L7cVccnIn+Tw3f0w+/8+HK219NYblF1XhBNsUtHToY/8X9v+DT60KB/Q3gWCA
5p8VxcHRJc77nOSXYPloLf/RL4x75pZuTJUyJX+tc5YWSR4SUo2cVDzvm2ChheLF0bswT6SQXMyt
JsMMXXWYvA71NmVnsyw+mpInIvPbKcw9ezzoTCZHxc/DcJgF1Sq+/Eorg2V3xE76XunxH/V70BSp
99ybrOmjP3/sR+1hvXlWuZMROOA3uB3Kez5Nu80iwxue9OKgPPliDuBrY918a5K8EbI5/tt6lq49
befYcdTcZCev2+ZqZOPaS9haIxcr8XiJHJfDNN4Lj9KRtP8BLSRGV99479EW99ZGh0NtaafuplvF
Dg0nOMAdsUD4FpG7IEsqB0JOBmn/OMbbLAU3t6ueYbTGoB7nl9w7OrZIHzxPxAk7OVJs1ruSIolk
bt5dd3kylZMdPUoD+z6nphzFNUV/vCp6FVbuFpXaZ900r540XFDnjb1n5e1PumuxrWhkrMh2+Q26
mmO163Ahp7vYklq8Ug0nUj2vfs9Q3FrmyWypjJEdO6XyO59UryZASvCkr0hroJ8vOp/9VouLLpY0
9psclN0A87W67l311g8qMI7WzOfu7xv41xrWSMBFJD7nWl7UIVQQ0KlmLgfSW7SgzruHCbXcMJFD
ofnzThFBwfTG80JlYeDXWXEkMCeienY8poz/FOWIl6xZwC0Sdggp3KcG7b1tm0VIgChbhd+9A8CD
mW681pP46YaOfWLpkeV1xhtOAaYMws9Jbn/BR/SS8xQxv/egiNtbYlrR1DopFyzoCWayGzG+ZBcl
zBebBGroyvSr2zIRz8t2z9viQ5YR/Gh1xs9z3GDdrr1nXnQDyE3gU2BW4XIVXnethyJcta2m8sTA
BlyZeaDGjXRJt+qvdNtKMKXpsUXWvzfjcPwRCtYxPTn6+mbyvejugph36QzyqZr0XnD/Sxfla9/5
jxibGWK4Byc2qDVD0M+1rWycykYJHWSyUPrN+GPsDSezVzbBsiKLn5hCudorHd31muokgHi/upQk
rkJrgL1LSfW7ixygMMazB850EY5+s9MQwBruvvNrvLzZj7CQt7T7YtWbw9NgsHR50JMHahGasFaw
VkP74FrLt0kQ8WnEnDWlw3punO6rS+q7IAyPps+GuTlm2HNX49ba054YVeB+I2mAfIYyQCqyYFLp
f7W7sh+NbzBmqU0etSK7thiDzBvDyl8jk9b3y9Z82FYzx1PBB43V4En0YjqW7qRCi04z3D3Yl+p3
x9te1dwhAPT4D296j+3cBBMa3fNEfhgb9Ntgm6/b1qfBVjLoyGH4HFb/uOT9Y97h5+BKiJLZ+Mic
idjiDtpOpxGFEJNzJ+CXpikN3cz9cM36X2Zv32DkWZCXw72S86OXEIuIjjjGQpTsEeqk6C58CR3K
d4espYShjaAWBtmuvyT9+EkSwXRDFeEH2wDu4bm0GtnyJOvNiuiQnFFGqTzIVP4yoR3mn6+RV+nM
qXhEPUaIw2qPoeCkP7RMB4xkyyeTFIYxLrKWREfuWsTbBf7GY7OsyCSNfxBvHFM5aUrK/lwMchOE
RfpBOb8YOWAncBF5JpZ/mv271sNxCYpTff2HhNNnUdopODMo49SVh37t10CDMowSSaVLX2mfAndT
bLuSWDfGa8srbpnXnTtp2Q8+YMrJWaD+N8pmFy5jICS/DigbZ8i3b3OCzH7oR0SCtQioHWbSEDxA
LVOsSxT9pFhVR4cXbJJ2Dk5K3qZwcXAOSIkYV2mrbhASpNoM+4TGhGYQ6481kCEx8kgLuqZs2I4G
VSgSS4RoSE9Dt2NQlioVZORya2P+LANEoWAQNK1W2owEwirB3Dfl7+LjJ9ibnAzIkjRT3499jViq
yajBXsc/C8bLuNHaH6ueuOT/CZdEYF3RiEBAgI3jMycV3s1GcH1Gp318rjV2JZJqCfko8ovX+vBg
1Qrua//BxqLdarXcVvb3E3r9d4gbiCU3GoYScSKpOLO6Z4PDFKgHbb3cMadUz+WWP68Ee1ystnid
tPviLy/uuEo2oPyaUW0Trk1yZGdwzy2VVjPiFvKD+6juy9taUj7b9RnVdZHjXnVZJMfVVtpB7pIe
zfoszaw5Mm4e22aIMBg+rHDKlWLlbZ17hbAxcsrsfRKlz7kKJuN8OLjCjlXFee3naeClM1WvxfKY
I+3kMGp/JhSaQ8rrKLawTxBWOqI45cQ4hDY2RaJeOl70vH6pMwcuuMDKlrm/iso62WW9AgQh91q9
7bbsAXXjsvy47TER3nRNq/QyA6bvz/6Lnaf5M0gQ7593pq8hF+Oxcos+TnwAm7H4WLZcRd58KEzS
9dLReyBNGe+yJ8/ThMwG0jLKsml88GpFtmpdHF2cbAhN3cBTFDHbRpW+pujJV7GGOpFfHlA/4HtW
X1b5Tqjv/7g6r+VIlWjbfhERJAkJvKq8N3ItvRCtlhrvPV9/B9Vx7j5xXghVtfaWVFVkrlxrzjE1
Rn1q6WRBeRwRAYo2kEsNPCmG7UvhiWxjki9oNvoBfU+2UioicUkRtVnD58gn2rFDke4CE7jYXGqk
UQf62pb0aWZ1cTmUcCIFm33kOKeSan2WxZj7Yh4LFF17A3izyBimztPSkkiugfgVDaOErAn9xIuD
uMKgdhWSIALvM0P/szA19YHpxUU0Prh/bSuVbw3jNUmoUdmP1iYBEkem13jS2vCa6ibdnQogO7fh
ZWitp4EICjIYGn3t2v5zmsRqJwvqm1z+jkPSrWuha2thmiWSo3CX4hVdReXKGJp8uamwGaz6jGxU
R7blk8YZI9bXqR/ttSa8JhPI59yO5nklb5ijeKGxg4lzXvzWe+s7kXjLI1qkmmcmB34ntJUWuDpF
B59DPoYUh0bAoG9ro+gOKE82xMv9KbFY74ZKkuQoHh3MPzgn7g0V3rpma13oFNiW1v4u7OXUzbP1
yoY5nA9i1ZHYt0gGCmRBj4SU6BfmaPj051kmiZBfVZojBnXRlsiS6kSmCdAgEqTF+OUYHLpCvFGk
eFQAMLzxwyqqDFFXVdLAi/deC0KenXlrsWnnQAQpwoW2qi23AkTGnDHKKc+sJPQOKZUmPnIkwIG2
zEXDCcylA4uYUG6yXqwBDviwpgqkg8LU11o+raeanaFoiKGeauKpFImRi9zmh0lKKgO9KSye3/w0
c87JBubMYXbY6m6NQ2cEPRrw056EDE94W8irthZGbHxrfpkvam8P2evOZ23a6PKa0+2jv9TC5xrq
fl20wWtbKQA/5RUBhj5EiOS1rjpPAZZ3VgWtR2DqDoey5wwRVhiRzFVQM9ZQQawz12lOem18FB0f
Hp1vA3l+FF57hN1aXRJNN2lAU4rFTfVL5I5cVW54oqVso5tqR/Z0lI3Di6DWWyDnB+fplHeDccPG
M22UF4BEcOf9RNIMdia+Kc7CxoZwim5NMxX3Yd87lyiWB5f2/xbHw4eGdAw5kWNAa6ENsnBGUa70
GHyRLxjZDnFwFZpvmVstw9pSza5R8MKKZEO6KnFdBfDS2GpAJW+sLud9JYHs1nd4RZpO/+o4aNI8
CvaoTUiLbyHtxWZ566GqUT3Ft9xsTt4wlofCa2qAgsX40pqlxnSf/gij2j1bbLnVPA1PCTqhUTSH
JAlmDrvGBMk3pgywbOP6HFhTi8yNiLx5YrYsdxrmEyVRwxbygqzp7px6KmQBfbbANR9+ko0Ngbs3
h4vCnH6OG/lpMhbPkiOf5WTnxNUfdIH+jhDDo+W52pUZxlehBiw186POgsxtGe4hjwv9VIeuv+7o
bHsMVrYNhvaSJK+tbxVIsyraOAGC2xUdEBSKcTSuuknL9k0O/B8lp59skcS7a6YYc3xwmZ/lfHl8
1Qnd31edd/rv+Uoz0w1G/GQbnThl1c+lwuIzoeBftAhfBCKcuzmgJIr1YVN3cy5sQ3Y1/WRIW4Hr
7ZKmCjalS/WACh2LKhyDZSqM9oqg0MH6yvfhPGLiEke/a9cyVpT8ggyvAAFbqjm4FENvqzfU3IMz
7ABZLLmf0y9U/6x1COBiDWjOmE7o5eV8/q5t68XI3M8qDOf6x5jeZMLAQBdxeDazYnrLWN36MG3u
YW+rV8PZPKR8jDfDm4Ql8fhPoNo7x350icQzqvEO02BjFFa2t2e0p6gy+fq/HrLtnbXSfqtao7ul
1U76Irtb8wVBR75D7POlI5QA/mqePd3JD3LsNyQrIlMT7qHVSL1t08Y+d1JCchi8dYYK8+BlrrmL
Df0ljSdJKnbq7In4Qos/2cnJbUySAYV1AOAKFtw0eWEH1t0wse3Df5ehix2g4Q6iLjucVngm6FE6
ZrPDlGfes7hVZ2GrrVumBslWVb8NVZa8FrjbY2+Q96HXk1eAKmcz7uXFdZLgrIzurRx545Xeim3V
aMPdgsRyy7z3eJyGez0CcTPToV6PRmSfNCPH0ouZo+6ce2GlXkGl730L7l7HTNK9CV5mF08xqSkk
yK4nZTcrctG9rTVLmWx0I6uG6mQbJXH5UURshE6VvmMw2+eda21ijB7LNAjFR4hZ/CknnQtXrY1A
mLBH9HU1s6uwviXS+fNAnSDQm22+ZKTlGFWBFJD0hA96MbpILmHjZ9syENG2bUz9+Lg0fIj+ffV4
KBgBPIVhsRU0w7Za77pIoVAiu2n36o6Bf3LIf0Rx0VjL1qxJwxJ6vMYaoSOmUT1p3lWIJrotd8ps
VkFbtIdUWuXpv4vt8aHOyvnvzXbCkQKNyP9c/Fme2rv6qUI3vMseFnmUsTVHI2gGypzB7/NMiZyv
mhFv0xzRLK1apCXnOGznP7c4KJ+R45OeYySyXBTjSKOS4KjSeosl3d+asrT2Wh0IMiPmL7sQHiN+
2kXtAowQJMCNLIJsEBYMkbqob2OC/A5iWrrvPbe6acr7giJUbMi6Fgenn8Qh0n4ZBeSEldv13isb
O7F209jcOLChY4l61gskVcXRGg+jl2VLXaM5qw+GvsitLL7Ykt7ZxMxBsNs8Jgll2OxT3MprPSmO
COvbH2DHJzs11S3Xp1+5MRYLWjr63WF9Q57urNJh0jaGdbbxD73xxxGIYg09GHZ42pH5LuJWx7Oa
YJcge3TPaZ4cr8z9PfRBeAB9aTJcGBkVesa6y8Jx12EhoGwIOMYQyDm7WHbwaZDbDcK8FEXmbI05
NSbF1rewZ+jh43V4XHwdCU5LQmRt6pQftNYPnaFOKOqNnTl7wH2PHm0YYs8TYqoXCX6Vddx8/Fss
EtwD0xCzwUfJGxMY+gTmVB1LFAVL4sm6OeENReRUt09dFCreQonAHytReWB2VdVbo4IXiTOJ4ZdM
rwwazVXGLUlFpMplPEg84nF2ikh4WjlDMBx0fDcLkqmWONPQ/zAcOaD19Q7CwPU6RdmwjAwdi3Dc
3hGQB4jMLP+OYm43zHw6zZ3SUx5oYgGPNTxoqCr61iZOp9oU6qwqUd3+Xfq8uISkUiZgC5AAlNee
Hsg1qiadfnbobupp+lCFktvG8rKNQelHp8y+pkSMIM9pZ9TvVBynPspZyYZdBFL/jTcq2PuGFqzx
BKTbpBT7Xkr9bWmmjXXww3KCdOhFR9JHCJgZzY+46GkQKtkzd1IvlfK718Imz0xN1JWNKd9FWOEV
ZEs1M6vbgBTIn4XF2IjJQtho7ZsNeFL2XYrmJUl/yYGg3Loukp3VRG+hnEBAjMZzJfrwnPAh8uG9
fE2JeY1o1+6IsMAvFffxu0mNtdJGEn2QyS38aUoOcnISDqJke7YQdlCa89CZo62mvtmaA4hIYCu7
fuIMhNydVTvHI9NmHSaq0VjG0PuveWnSE+7riuZtWW1alODnBJHnGRMJv0urf8NdmlbYEBC6cESY
M5qh7AUFuiSb8LsHQyhOHB+KrYOjlEbXZrJG66UKB0UENbatdEzjY6ml7qYKbUqldDiYALhW3I4M
taJmPMfOG+bF/pTplrZIemSiaUzKLndh7QZvcHe1E4Vo9yKJUFqUxa0bHWNFw4jaRAUWpp6R6MIB
+vbi8bEXydQyXGt+W1pjPZvRd99S/Fo0pgtEF9B98MoZCCFZJwJsckT8bbw8OpUz0gEfqnH4t/jE
4BdatOx3GocvNF1pJXp9jRonyC/wUonGlPoTCrDxUyH5MKSbrKr5KDG04LwmSrs9H83E41ta4jz7
fheksX7NtOZbJMiyCl+KYxWCgkWkZT0bZXwKcF4jzALbYGJdteeMr9od4j3YgOw6RUGy0lDYoPTH
aGCJ5q9dSLRY/JWnUc/SUwsxYlul8t4Z2I7qKsMvlHfeIejlLlRkc2BDppHXATNRjg4dJrco4zMX
E60KV32I9T9HY/KEhcxYPt5Yz+nuUu/xwZfpdPDUKDeYJ1OqNPLbWLA9DEQuR+Cg1Y6BHLN5caAN
qtfjcTCpwCLlIZmoiz+1wSbvcwh4rFAta+GaCvivIUJ3GUQOuJLJxmvQON5OBCQ44jgC09v3GCCI
JPWfgvDDh3DxnPs0sCn+7J3N+WShd1LAfOCipQQ5oAZ0LZIKESVdnNrlwMXSB8w5wSkurKUg/WE/
JHTIC1BgQwC4QtASfCz+YzAB3K25D2CSk5/utoCW58tgjJy/3TSjCeNSJsciZE5fadYmMPtfaDgw
h1UBa4hrQUcKGrTMRI/sIXm7q1EN07GfL0Pj1PuGVqflQWfgHG2P+2hu6cUyOit6dwqy8onkIbT2
Xkkan66qPYlRvxJQcifcJdk+Q+vzVBOYw00KLVbZZccmi4LCwu23Sep6Oo/5XEb3/hXYj7shLsX8
d/apk955zYBfzKbGN+AG1qkTqr5l07ZSVH+PJWcI6r3VNiWxoMnFG71mZ8mexmBQDWe9j9ATsxRt
msZxNhq615kO3K9phzGK8cgWakkX3rZ+cSzRA9yRgGuLgu/a+AQMP1VZpjaEezwlAcVH3UXN0R1U
z1kseU5ZeJYYmvo3CppynZDOQHdKwdLpRlLhe21TeLW1xgBi3zuHBWKK5zO9FXLYVMFSKSPcGIla
NiDuzQqUeuZRP9S4i3Ng1VMZVse6MoO1nOkX/37zIew/h3kFRL57nSyDGnPkgAM6IgC0M5d4GvLg
MsLkllXFsNTnW0Zg5Ngm80MJsH0zaiEQ7cL1DnxRolknKKbMIrAXqJqFVbdUfDnsstpDu9nQFAx1
A5mGP23UnAyA8zk+MvaMdn6ZvecmjUpCqOQ+ShWRByHjeCTX5pnUPW9pJw359VP65uCU2+IWTDj6
g8FxRpTzhTf5hOEA2FDkDfUfPWFOFyunf0EY/NLHqHd53HO2UYhlZDf2yevNbB/oxmsVGfteG/T3
HkHVumnNZ0y01cWkU20oBeaLqvSJX224qiRNlmWZzypevCIpCmSR+p/pBD7bchNSu/WSO5UbloZg
NBwfX9XBcVBfsxdoUn54wfWlroKy9KpiVH1ldhgSTyDz+Z+nkccBZgK7lgwpx/jBWkVxle7bpIuf
emnly1HXNnqo5Fk1DMY4Kcht1LnyKupyPXI4O9FF29RlVByjmVuCBcE72FW7Ne2Kkge2xTLrqhgK
oh+fNDSCLGfLSc5I4bxzDph+CL6ij/0xduSNO2qVupm6OXSlN22DWaBSgFdxvnjH0WrLgzFV3dWJ
8nTnUMsTZe9318elFHKmnP/oyXQzU5uZN8WlK4Zr4k3eoRtrOFQWSht3LA6hag55ZGWHKmrdm6X6
9WMz6CfCM/59VtvcJOc1uBgaHwfRxGSpkfQAWdhwlmiBzQ38z3gnXctaDgCg0DWP0Ikq8hKK3joY
LcBqNMLlasL7BJlYMDJ3a4o/6HnIJY3sHuWT9kH3k5mFpfyNyqZo4aWYqcoqmp1UlX9+XJQU/pkY
4ZEM2mrH0FVf5gXkfBqIcD9DSexUakTajTuPWiL27q5AoidatL65PZUMDPFMR6WYlprvaiutC+O7
NIGaQ2HoPcV+CC2oYUq6MXKHZkpRxpTQsSkOpDzpzNfYqyuaTmMU5B5ZTppa2yzaT8H8mcYDC7gB
BMZKUXZUflXvp3Ag5Wy+qDb5YFEY2HLC+FDYebl2iwlzNzqMl5GqobVaRqSDU6+LvnW32G5uqhbe
oTU4AZpIr/c13tOncP5JchbhlXb5mQGaO1iyDZ5D3OaL0kiDbdd1gGwQT22QDKHM1W187LSa1jYI
IKSvEoq6Ms+dnxAhFrjjuvLq5OoKdX6AoOKOOAIie8dD2CLaykPT3jQxMwGV1DDWquytbMve31lW
4aCr6PJF2iT5AZGYv+zcqYfiZ+ZPRdt064LOaZYb6TlNre6G7anYzGgYpEPGyQutGy2e+llO9DLC
iLi7tOk/YrxJvZYkAPFcdlZoSpoYOXsZSbkXvfs3GmV1bILSxnHB3Ir57rTLPJRmaSWCpRid8mrW
ur3R8WfuKxUAuxh9SeddI/IkSy+ZZzlLwk8AdlWO8/T41Vsa2rQpk2D5eIjBhhUtC+jzNkgrECDF
SyvjYNgqbE38Tic8x7TbDXeZ95Z5iIWd45+WSGGVhnbak8A+bU+Ce/ZAP5TAFrsUm200aPW1ayCK
SR+nR9G4b5LwAGon5vBiclAnzIr6hTQqdaRcU0dLEvQ9BOmzKvNt7LnhdcqE/yL7gA2ojrSNSJAM
5mKqDnrQlOsgsJjHO2rZ6kb4CxUpYAoEmudx0H5HqtZWqWVl194ONo8FVQM7GQvV04C4Fb6vH5Q9
xUctUCek7nM/df4rQ0wnFnvKUhMIQ6ZW1i8PulKZ7Hp3MM+QkkxI5oRap7bpn0wjZLbvMi1GldqU
49VUsbzEzodnaVQvVQ+SXVPbJGzPQqR0rBp+BgZChi6cXmipSLkf60ORRgp0pN5isrjpbccUdO5q
cWohAr7WzqJtnt3Ci1kwrV/Exkw7K8B1zP+xY1C+41zrLf8dtIysWkw0CnC/uP6mcpJZs+mm/VYw
t6SwctjUWKdpJoNrlNPnOIHVeGCgWsO9FlL3D6lnBXuVUKr7tdoZfvJTQsb3rQidNNzTemUl8UzK
z92L4YXRyQ11ABwcfSujA8xgTtvaRZWDMD5f9hxd9g9um5L2RzlVTApxY6/q0mmOEEffAgyQ52i+
qFpdCALJ9iU8Een3G2kn1oUboAcxNDcy8fGl+7JWtBxL9V0bObiFuA+ex68WO8c6yfhOTW+ng1Dt
yu7YYwo4nGMjtLdS0iOD+eQzByW0tEn9K5Ck8H0h6TcfyspI1gaig3Uagc56WJHJ3wpOLetakv22
oXs0Am3lohahc/nvYVqaHWEHjfuPfBbrnbspGOPi5Em8TaAWWdsUr8JAe2tp2rhqgbTwhpr1wtQb
Z2O4bL51jCyZYFL/1MECB0UQ4XoNi1fdn/ZaEKEKS55nxeoZg394fVzikYJAxYU84EnWXhEHPaX6
VWvs4AtgKyNYv/4xYryJnRaT75sPtNnMTdD79I9gXEERwPa39DK8mUpzy1WudR7vS0HDnbyzbu/9
lH3e7auyaX4xoeZedX7ZNcbTIvHSZ9cpiIYPOIdX2bT2YpIHPKestpbeVbckWw62mM8po/6R65L3
yw3vTsqQ3667lzjuttmkAbMrkQQ4gVXvW4ek1aK0xhPHLn/tm+DhPNV6e0ThmHFsqIaSyNfKb7ud
h77qEnI4XiSJCz1tMKdDHHp/6VShGXddSGssmizG6M+IvHHQDrXZWRv2Vq+XYFmgA2tawmyIalh7
0kzjaGowPVKhfmd2Od2tUJ7BrJoXgbJfQMX99yjBICsFqWc6dIJfU3anhWp/ZJZOM3VI+rUcavuj
pTcEe9J6pZ+GTdV8B4PXrfLRls8pWH1ilYvwAMUADCwzzzZMPqQ2lrsKE88yY30nFGF81vBBLR9f
hRGDwsdXpOsycdf7ldkgU46s0Lg9LmZYoRi0UTHNT7WDk5znuWylHIaUZXOgWEzvTTrp1zmcvo1q
gKbs4FTL1QhwoNPRic2XyQUwQC+6WVBT3HqV6uR+Mv+HY5cj0cGS76AZOCIxsklbBdGg+sDdpcEk
cNJwImh6yfxX60+5MxzFhKDTNCiHhnbH4TQ6mHM1URJ1geEjflEQjz5gkLzjM9YoBkBUhCJpTvFI
9d0zn98msJIJ10LBLqGkYIWwf0osNteOUrrwv2k9hrfHhbEtqQHzL2Rn0r3qfwcby2eo+d3NkngS
Azr2N1TLnC7nqiwe4KvkYiB8MEr/xGhh6bHX8aXETLDkXPunz1Xx0mntCrVcvugTz4UeptQab+PV
QnlmJ12LqDlfTrr7M9TkGEnbL96XxD2y/2Mvv6uGF7EYQDrk802Sx+WN45X/1XXUYxUcKPQJ9ca2
ivSV0EEizG1fIKMOERWCq9CnZjUMGqaF2nYEfUYTAsxk8Tn1wRc0I/KPpAM32KEcJCs7sI5Dgf48
tstfMe62hQx+KtTMh4oKwaqrW6bj/33UwV1en6EhcwDQWtdEvFUoNkoOXLrzG9sysl0b1Sm9N2/V
DXp0KAc3Qk1vIzTuWaW7Ij1QcxwYCa1hxLq7YO6WiSkgymRucdYhEhePynuVaPm+S/rxl6nPYQ2p
y7iD4iLWIDXXkz6y96PTm0wX4TnG8j0WLIOf/6OXgEL6wa1eLNSSkE3SgyFSDWT6inzm/olgRHM/
jrl4sTEnraKmFuvHw87IYKhV4hkMFzxEh2m6FQzOV1l0l1B2+VtfF9Wm1giyy8m4fwmc8beshXWu
Yyt9wn9mntMRd1OGpmabT0j2lm0+JKt41E/MgnGGzH3RMq/r2wyS4dzIc5rl17fBUMkeNtGcemzz
LX6jbbuUtzPVWuI4hhGwIL3QNGms33o0flGflncSbgMCTy8sd8UWgGeKlLjgBbRZYLQpLDapQW+c
RhSO5ZkFb9YcyIAh40Ic6Tz3k/MWafJEGmr6p4aa5ZvGGiSQfqduF3fEFMj8dZTXpstEwYYxcKvy
WQZZuvFvkbebrqRo1CXTB6eKp2Nn2piO5pc1tYdD5wAZkkjokMO2xrqQ5Re2EJyBub9j6XH2AWPe
pT/Z3bNO36bCxPvOEBcBi8Ai79eRcaDFkq4m3LjXofhxGIEt4IT07xQBsKltuzQ3zsAbHOZ5u26N
PDwBOApPjpczKf3vsWyj54qmxfbx1H/PP77Kg4aZigZWyU29fg3MxsLdpE/n/y52DWjbVt53pPnN
9vF8oLqBIYH40Y0m1rYjTejDgHr5MKra2HmtKe4wSLvX9ndloBDEQYBTs2rGK6800zqHXC1Wteri
ZSCT3MYNf3XgkUh/NeOdmCHvVVNvMX1t9YHSAiKKdffIw2JzGH91DEKpMwTwsdx9ziOkPIb8ziW+
Cl9vzVcjYoMP+3qrBOivx3kVSb65awd7nTO35XZDNVe7tAwfTYlSh/sx4om5l1JrbrG3EW/wqds/
xUh6jBHRTRAqTw5IKfg4KLiQHb26x6XXBzgbCGx5wV9pC+zcvHVP9nzROr3Ql0Nt/OVzaW5838j1
5b9/wSG9qXsdI/j//25wXxO4gIkypKuL62BP3zQ8jN3j0eNSer7Ysh0W7DS5KLBDoeWq1HBQosqX
psR12eH8RT5QyT1t81sde+bl8dTjkuSB4OYHt/N//sH2mlehyktVgN52miA4aZP0Ia4k785UksOk
d+aKV3ei0DL+9tFYfuBeovs/+WpXWmn6MS6TeX6Zm0rs7Kq4UqzSGbYN817LjtP3JMw3FDN8wjS9
eA3t7D5Vzjpvi/GzJxxuhVWbwTa8vh1suvWIo/d56nP2aG+U60d1HWUHVNKLPPTlvklK9I5Noj0l
Y+UJnKIs6fSqvk0n4ARmZM3WH5FJwJH7C8dqNt5VOXQbWb3rur7TfOBZtcifIbLUC1nwCOQoQ29A
TYzQJyxjT1FlXmNSbEtd/h3UO61/jqaGHW2SBhcg9SXSZDOSCOa7aC8NpNOaXu3t2X3MSMtFR5jM
ayoaVZs2QhV8cKzQseRbtIPNlvA5yqIh9pYpPDSMoFO11qIvySR4KwlSEmg8d4hWloENSVVFuM9d
yk0HzRzDbQwdBTBF0Cz5QZf11esbJE11UCxyEryahhsk772ZGIgkmMA1An0I4maILIlH5CSqtbM9
jS4dsvfmprySYfj8H2YgP2lRxCtXc/5kc/fTbBHlM+JftKKC28HBcFUSCqgHAWfk3v8e6H9b1JlE
YwIZzIEUV11WnnFcwTSmvee5l1FqZG+njrPTieUKTZAlDECLfWLJjQNTZeFUJYiS4UgPs7ukmNfy
yCyfymJqMKbaBjrCNFhNFkfrFjmaK2qAmBheVEQBxU722/do2/j0Y5FCzNZPc/zwkL89ZbooTmOB
VNk3m27bYEdOemyhNCD3Q22mt6lhuQiZ5xYmrbDZAu+a0a7z0mPdZsfSr/tFQ53+NEkJBSNkj6T/
thzbn8ojJoOaGsBu7l9bTbpHnVSMwmkBqnSc8sMCpzbVDB1LfXgKyQ+GuYDsvM13kdA3+UBah+nU
2jq3iMpS4VCy4GPqsqDRL5q0/NR1ABJJR/Svb5A56ZkF30FrUxPn0I6LReCjYVWopAclzU+inQlu
qqNFPUXAg0W9S1FybPMQh2YnrwGz21cnUPguxpZeG9J1Ei03mtV4V7TCNL9noujkkdqrD+xoHILW
ety7u7IzLvRgkg3DyCcNJP/Oy8Nw15XasuJMs3TIGcDoBX5tSoCAjJ7zEVQpUU+yWfWTaW9JeAuC
Hw/f+N2DcNm3RbibWlgBpsOf3GAP3GcNHgU/Ek/JLPvGK2MRDoVHJF12mR0fe4iMld/QLsV0VI4t
uBffHgC3Mn4en6p8qFBPxHfoBkyu0u4bjN0nEI4RhKJs1kU5XIYCkxwG0WTmWAqUWcvRHj4cM4CM
GJObjcp571jxK4I9cwXxjLWoo3DtrR8OUSvDsL4VmoilqyZKmmFtTrFYy65u5iEpCc4cgp+MtjCx
kqVrXXbe3isRTRICOvOOwC2CIGTUN1HEyfQ11hgdZ9L/wKFKqzH/ITbHXNu90V4kOlLbhJY4Fc0P
jnPrrWChzF25mSbvPUoxi1Yjg0oLI+Z+CI0PzcZGlyvr6ocixTSHAVsLzJ/QtnmlA+3TpVG6zoZ2
awfdrYAqTFmcrOMKn8Ve2G58cTkhFZN7FBz7P2XQbKImsleCtRdUFJ83s/ypne7Hi5lCkhnSLjqf
TIxiLDegBX4HdvY1WMkMApnBSFDXFwFqrlM+3wqOLsXKgieL6KWrdsCA3ye25Y6QiVVrvxT0Dy4y
gsDvG6AWoNivjSA3j2HoIZyuBgAqBAuxAbBUGQVkGwnvq0SnrUYcEXqXEI6ekxnRmyQZdItaFV8k
+JxDqYorZHV6xhGAI7oagCKr+LuewT6KOSJdXFEuRWUjwbbIQdXafdury5iZx0Igg2dGdHUMOOWm
O4W7xlDhLO+e/cqUHEBBURp0p5Zsqqc4Qvqtd+mdoCM8717x2ZXoMMYSE6g3deUyMIzVVGXmHvoh
oufokIEen9U858HOrm7bhKtC+Ye4FH81Wj+rrC+2cZ9o+2p0vL3i1qOpM01LDPw9nZ2KsiPvEX63
qJEBr//VgD+C/nIPZeOEaNL1dz5J72UItxDt3NpRcFDMWtjcan0GnpVXrBbVMjdQ8Zk5ijTNgifS
pt8w12AVhous9DFTCwPc7ltdAJRN0vY5LjV333iXssJpjU+kWKAqRYVkMcFwY5CDQ29fkhIizej3
aOBYd9byqtXsHfSYfFIK0UoaDOSp94ydrLVkh8kQF39QHYlxd0l8z8OV5xDWYN5bnwQIyOqnyeBe
E9UYnbRB+zskzaXAfbYpdOIjxl78LbLsnc4LuiiP/M+2e82q6Vc1GWcZ4GXHolOYyJ+pCGfSqYR7
43LIjiEZV+XH0ICmafX+Vzkqey9qvGk9z2OshWubUDFOgnsnyMf9zZ1yBvGNnm1Tm/vDbrZM2Fd2
H4oDt9YzQB9OGQlpmcOIoQBCHOL5TTQSdhohCXOiTO3ATxOa3p8V6v89OgW44F64T92BhAofp0mj
ldm+JZR3nWZ8lmLcqMPIOcMr03PcqzVGhu/J169NV1yILzROTh3vy8rfKoLy3p1ZHoJMJ0EuHX66
bsgvFWrLiH977j0/o2nFso5mzqCF+5RrYbQepKefjfF1FCPi0uBo2TrixJw12JBYlAwTvQj8dE2/
48PDu44bejuE2ZcLxyfSWntlNelC1w26zUbebByDyqPUen3hjT76ssZatbibT2bB+T0DB6UqA7kI
kpEuT39oEXbnrkHbapKhQANr4c52fESWS/isNwKj5Xqyo1uHCcwbjlPzlRWESKTKXNepvikS/9PT
i+/MGlAzgUWg9Q4XQkTnjPDBLQOFp1jbaFpLg1fzk5WB/2LDpOVG7vIblLrIyb+MqPgMh+5PMVgo
a7DkrGnW9oiZx1NfgYi1k+Ivjry/kcxuuKFwIjAT2DoDFWHXuIz33bDYi6Eq9tRMjJBPJf6Xp8KF
8CMr8gUQIlprh1nFSzEY7wK6MFburFrSXU48wNtZnHtYnqc74loc1HG2jUPApEHn3KIEUbSbuyCZ
gFGsDKdHBGahILPMdtEUwy7t6M7agnwYj0LwXpnMDoQOz3JYxhG2ckZXt1CAQ2hpny4syz80VW3u
eq3bqNpeqMqZjlUao66qXHWxCrq30yVAJPvd9doNA/iqJ47mtWHlqmYApaFe+FjX5xKZ/ZRA+VWd
s+7/Nr5oVoYJ1KFBRZKjFG46YlkLA7OKOQTHqM65lP7Gxh474dc6uRRXT03ckW9RqHVlpQAaNf23
4xfiUqSefgHf3Tia//+4O4/tRpIsTb9Kn1yP57gWczprATg0QIIgCUZg44cEGa619qefzxDVXRGs
7MipOb2Z6Ypkk5Dm5iau3fuLtYOG5FbJ4iVoKkKfcToHEwqjlR5foPxIj7pSNzi7BuFs8MyXhrKd
G3vKiQSCCRjNSNYgTYz1WNvIKWCJYzFL1hRqUTcuUCbxtKG/T2G1pmmjbTku/4+gpzCkx0JCpcmW
yFr2mxIuauTj6jPKZMHQmMOAVpFIiBg9QHVsYlK/uIPqpz2ZebHrLNSwBs0F3aNqwHkH5X7Igmid
hdaGs/QyTxyKK5Qy136Mi0I+nczY4yCvk3Mcl7/2z1KED32ejH6ebd7/+I38kK2pJkpKjmKpBsp3
n3zqAV5ZyO9B0K4mnGbsFuGcIMZo3sZRh+oXuBKLHRHQoJ8taroadDMIgay1H9XRePPrua2GGkUz
kCdxONz9unXqP3l72Zoh8wWKBh3SpARL638wWkQqhrPP2NA6n30jjnBERazHe2iNJeRCurK2wqWR
ygucO8eTojUgG8IXQwkObDvSsi5Q1SP7toc6oCDNwkqSqWSWU2mN/Yf8MsHjgYtc/IUpma7gXPlz
rzq2bNqqZZmaLFuk0X5ud1WbSP8kLdJ7t4IJOrTxHXxv8GfOaO7BaaUnFqdXqKTZeiLC+o6JQS8H
fTBJxzkI9hyFa6MnD1eNS2mszG1vO/W2GroFaKT4SVfjJ98Z06UPbpiiVbtkFW/BO6byCYqjfGoh
dkk1GnQTZG1cLFBGkEsbkcbk3MlGhytz1MMlrlW0H4zANRokQSErIQapY2eQ58gLeHa4B/Cd7vx8
GtwSFgWBkrZovTI/Nq1SP9IBOsJdOEBIBUJfdVRQC1fIUCZyFu5CdA/n4OcMqJN9yJI9oEnTRCGr
Impt6xpZLjTk4D6VhW1zdw1U2Upo6Jy1ml2XoUwUh4oo8KK7mTvtAgk21gY1drY+hEAUZ5G05TNU
eE6qtIpyrT5MZh6s9GD050GiN0vw9OXWKCQ0+MWP25/IqJ8jcIzLfzyE0XKwJHd2RquBulgTk0Zj
k4gXt5fc3n97qxWY+BjgG6N7U3Bvih9lBgVYVdv9VBVQMHCGnyvIdLv2mFHepMzEGqBey762jwD+
Z6VIJlZ+bz+SHcLcQ0HsXOX0E3fNiEg6P5Ia3YnWAJkPge3ulvoqFG3cKB1QEp9ExmKQsoQQvMWK
JFTJKuRwc28/TMV8Bo+sr+BKRQvYPDlKK6W1dmrpWkddCg8ZpQ+cGvPt7U89Du9HyjF2LQ/bKU1P
bWOUa3K15FGlu6nBF2vS1EPnAAVFQeyLQiy4GQMNxXaliHA0QGZ/qEfzQa0KoBs2Tg/ITnj724+s
TBCpsGpkTfVA2qdyTkwsNzjHEGc9VH2hPYcIKjpSND1OWaYCKJxU1yeWUgLfuviO2sPbQgJF8/Ho
UQdKTU3Zz80Q55qEjDc1ThD+I/fCmfSjWhxi27HvGzXXj/V4Z8W6tDTaxtnaA4CCvsJOm9Vv4Eht
aFvcaFB5L6pxfxwYlXs4yhUoZ8NHP6DGBZkSiNfOJivU9w3nMkkUS6F6JdsbDpPNlgzMtBskP7vD
UKykfFh9IDqKAaeVNnAyirla9sp20By4pOoonciWUBYlGzonRRmRqMZOISuVAQNk5kkjZke2cHwz
WePkl790RRbPfMpbWpUWJx1ZQXQyJqwUhJAAFSVnb0CAWPQs5zhqlSjj4zGGsK78xVYQvtA7FXoW
OtbHxIctkGe55QamOMOECWp9tQWQbUrruWUN1VaFbjvDeaFOa9RlKxsidQS+gnJsuB1t/71mhwCd
Mu6nSRcW8vNcVUuMMsx809hRtVGdgtCc7NdaGsP6LvRquKQ5SDKvdKiYiMci1hv8y6CeVLXNUYUQ
GgSoXZbcV0nbWZJzh9FcTGuLYA+G4uoZ8UAx+0DQoO893QC+mmRfqcMbO8vrfdSOKgiBcZ0uKh1K
5MjZ0xM2plqhczyRs3oR4sK1GtIMAIakfICmGL8EQi7dyVMdbcGeAg4awbUxQDUGDZ4CpQLnaTvB
N1i76pq6ZbFJUZF0e5abeT1KaHr2cnGMtMlfQ5ndWYlT32thZRCsFvFzGzBFpGab62myB1wYLbva
lu8kizSHXTnJVrNA8ep5f9BggUNJ1TB1ySOUbcZtbEfR11YIOI9xa2FjoJDVAO8AHR0sh+q1bzce
EC6l0yySXrAbGNCo2tojoCD0Y432DNp3R8LNWTvpYK1CufnWBV36ECZDeZcpsjVrNK29A8GoL8ZG
C/dGH4/rTu2+5h2Zj66HLDxYg5tCzBw9s36psy+hDmTX1zhjVH2SE5+ggJl0d43RiuqKlK+ga3T3
tulsvUA5hFio3HueLm3GzK4wFAlmsqcRO6CadUcsRUVu4tSh9JkE/63qlmneig4VpUr87dnyMpf8
v/leoC20j3pUoxrf77eV+KGTQZu3nWosUDNhB7VKZU2xLX2aUOdeWxw48AYiVNQ8pJkSFY0hpDE3
If4YrkS64E3q1kjsZDtyNeUqNbxp7o+glcjxg7RO04NOL7ykvYegqecNWwq16neb2v95Hf6X/5Ef
v4dT9d/+nb+veTFWIYnDT3/+7SlP+ffv4j3/+Zqf3/G3Q3it8jr/1vzyVauP/O41/ag/v+inT+bb
/94697V5/ekP2HdhMz6QcBxPH3WbNLdWcB3ilf+nT/7bx+1Tnsbi44/frnmboTZ0+vCZVT8aejtY
sf7XBuCr8K16TZrX6vNbvnuAS8bvGgretmPpMjgcMNU/moBrpqkpjmkAVlFlS/6HCbhm/q4Yhq3J
GhEqsZet/PYfJuDiKRl1FFlWDEamoiv/igm4o/FJPwR5hmlpusYH0kDT0FVT/hTkgRQJIqPIvymE
zJtpUzylJ+ULiUinmUNNJgO/eI+36TaYT3tl3ZYzJs0qXls7Zzd+GPvuvdkUx/oue0o2uO++R++K
a6yTJ+ir1rU/N6TiX+sF2nKbcV4unDUSDBuYSAvKSJvuPQC5rc7IgW9BQz6UW/M1OOrfwnV+MPYq
ckVum2BWMlPP1ROQ4y2h8MK5b9xkifjkPNnEZ/Wh2PcLNLM2+JSfAMYvkuO4YGcmUdO69lO6CNc6
6pzL7B4swnM/zHmmfpj2KMXs2zNUuRPZuKu61efBsl81ezRb74jKV57brOOFvLWWgJS+Rcd8Syvv
WObX3jk9SdQ8rvY3smK+DZR/7q85eCMIJNDRsAu25RbZT+iF1b2zNNbysz/cl9vCOb61B1IgfKx/
xza1pUJwpgv3XMM3FJKX3gZJ1K05lxfGLru3ZihYLJNH70nd5CsaOK/nT4hDLNJFsZe3Gkq03Vxe
Bnf2ExTjJWLuc91FX2vVf2TesoKj/8VY51tl6SyxX1y3B++hQoBf2nkXax2v9McpcRFMJFI0Zt4y
xKBqXjTz0MRNgQm2boNDiXL5W6LsNPIFO2PTzkEgLYedRrvAB/fzdG5/bR5xYdTQuTZnxpdpn67D
h2JXrjCwiTblmo1lHnFdzSyhW6JNsLGW6Tpf+Tt1mz3VF+kuPdhHvuHFWaKMJy+CDWV9m26PV+HK
dK2TtgZKH70LU8AXtKfv+5X9bTzAEu9enBMU5Rdt1zxWrOEzJYCXOtPlNeAFKi3SWr4LlwhLuMAm
53jLvNrbcQu2n3z2It0p99Ij4xPJ0SC7D9O1tVRm+YH3u+FcnflLc0feQ0b+ahauErf4CptzVj50
R8oB2Ldo7CFYh8wxJ1qjBlbJrvIEtTPIELxayuG82HdLgFPAad/A9LrlCpVHDA4Px3Q+QyrrhBzu
LFla6+R92Tz5/sw8oyHjo8Fj000XdCOCmb3w5u2cKtpCIidNK8pLeph22bK5RzmPIA/9XOYbw0ie
D5uBgEm5pyY0i7M9IlL+DNkQxfzSWohFN6RMsX52viH6Dk7BNOaDth60QzM7XuslYh5kndfs51il
u8CytGdYCY/GMwAXmwRPuuMxgGbYEeGqVF8hr8ywwl7Yynxd5QukRUd4RRCG/R2UfwAnwBEpD2VH
5VWq36lbaljmJWFBiOKSTQiP8pfeXMftSos2nuqi2C5/tZXHFhVsWdk5r/5XAWMLYeTfCzkQGzgt
H7eAVo7R5z31DfgSXuOGzxHnBpXaB8mwmHTiB6k0oF/TJdQ5SSM6AIwQE4MXkbmjnOe24c5Z2Htp
gX+WG+hLbzhmqNi99bTJXKOkzlljVu3AQNdfhzlFw0V/Qu0EmxDXDHYaCrPTAtQ/HdqALe9msUJp
1JjH+QU8H2LKMfoo3tULk6W21B5R6kuDI5noptuqi/gsnL2/6jtLPWTPZbpJX9qXEEVRgEX2ugAX
C2BlBfnTNucXCzGZcFaf42BpmucmXjryCzIuObQBzh5kAhbolsnYb31pHdTOVmgvx5vReUWOYXwk
8QsV/7F/tM7cE2Qv58Ndc6JKBiFeMmfVlhK/+2htFM6zM5JPGBmM/XtgY3/6gEZv/1K/yA9khgXF
f4EXIrXRVSvN11rrZs/S0T7V63fHRTE2lV3OE8VB0l+tA+WEefulvG9R3KuX0HsPin+CH3TfApHE
nutitc9titoAMpAqDP+8k+bDlUzTSqQyZ9aGPP6ce3rqF+OCcHJuHXAHABj+xOd8weXuIbAM9AaW
LXkmVwq2yKkWB9U5mG/YiM7wRUB6ImEDY9rhhz7PzBctRKtrVZrdAgkCnAcS2C+HHgMxlgdGB/Lz
0jkhd/YVwCGarWp6CL/I2Rflvmouir+xMEPx9/U3rUFMrLga1bNzb8S7lgz2XpdXbrlA+fneaN1u
mD93i0V/TesF7m8zZR7NBpJwLz4ghgNgtFkB0c5nnVkUByR3WRuBG84Gi3UJjhbC6ssmUmeIheHP
E8pHFnxgENea4qudnfVQX5px+sKhFG5d68aPyClJ4P8pm6zAgUbbdtO7JKLf7JN9h+R36DaHEh0h
vH3f+NEcku249+7R73fLN3CjG76Km1rMzUWyt5GiQOxoXWxMFmf9Emzat4JZtmvftGO/1neGDt6C
SussPmIgiEbll944Kmsg0q665FoBUypLa1jxC4o+MNco+CMfKOXLDPBKMy9CNDbxmFgb9oIyRlls
0PXxJlBR0D1fEH3y32H2V7jNzy0JuiqaB1BVl7m12gZbBhmjuTvoOCMjRL8O3Vd7HcAayZfYiOFZ
4jVHiN4JcX/jvqM2IeurWyj33x3y/r8UzBLe/SKYJZ7O6o/xp1iWd/w9llUJSm1Hc2yAFjLlqx9i
WfV31Jtsi6AUSRiZoJIwNwMDF/zxm+78bhHEOhYpUDiVskjeQmj5+1Oaw/9ZlqIotsLT/0osqxo/
h7K6pZOpUxRKOipBt2I4P+cru8rKyRxReQ1yVNexurJUlAESN3SOk44RnlKiUniO+32rHX2k+Bzv
qBrAKUnbYB2shQ8R2D0dlFa2rkSJkeR4JZ/D8dqw6P/Qr38/S/1b1qbHPMya+o/f6I4fo+7PTTU5
Y/yYEvZRNw0QR6Y2211q2G3TpTOAtQAwB++n5OFffJ1q/OkX6mhwmY5uOKos+u6HHHQyemkx4j4D
n5Mlva9gVEm33xNUFSZ1n+3ldN1VyCgjWZtdq+JhIFUXY6tLNiOh4PAwltcUbTCqE1OtsG7s00iZ
SULgvZyd+/ClZyN11L0XIqLAh2TqWW2qOX0vlQFI1PMooW8UvFjhPu2v1OLB51z76mr6DzD/XS+c
XIfdnK/rYR9RR56LT2mLs8rRI92XyUsIrspusc+E8T1cBwyapB0mRujBucFj2Syr0J3Mazcgbade
1fZsG1CJ1CvZt34454CU+WxqKtDWYooo/bLxrrQuHq4+jhPVtSKZBHIVOCGFtAN9kGjntN1r8R7/
eNSh/HkXsIZ3V2WIZgDWZ4leUDVGdwgXX4Rxk/xs2mc1fIB9iipB5MbhVfL3LY+BvOn3lnznfTOa
c24epWnPk4kQ8+qh2RfnoB2QNd55AJ2j8GoTDfCgZUozI1zIKQL55ZxxqWNEPvZnH2kR399n3AwN
MrZtMqx9cnz7ykYfCCliRTpLOEmlS/J3JJ0o09pvShOtxCvTQUIGvpmRSfB20Xjt4dYzN0Q/dlDn
gzXfKAqjTnWugMDxDt07Y4ko0TOaPJL6VmF1x7gVjrtBD5FpN8+jcsSxqSv2SYwYFfETYDeuJiO9
qhDtQxmkxzTaUWA02CMhp3iCCoXKVooZBZBPi/9K+Ww7bEzoSjZXI3gQM1C0XzbfKPWHzGgJVDbN
5AtL5dwMcADIqSnRA19vmNC4GX+GdgW8JqZ/wUvyB+591V7FV5P0hrFxhtoIb5N5rR97LDelknvm
AUPa03qugZHJwEHHUTavLBJhAjiHKjmIBB6OvR3p8BJaG6sFHx7VT8J3GL3Vas9d4xG1549dFqLL
a6rzX68Y6s/VGOO2ZNiKpioyRS4TEeifZ7AmhXYCbYL9D1O0EBb4iODG3lMvElus3tAEBEwpYoTR
vkEIS0kyNHeR3UovJeNXrTwk8FOXOxFBcDeyvWdf4uSiY1r764aKVfYftbjv7XQM2dQdhXSCo31q
ZwDqpwM5hYosGJK8vvBvaE5iaWuoxHYXnWLhr7/RVP5s5XdsW9fJOdoqZauf+6ZpyrDvGU2gb7YK
iqRCMBV9+XnTrzy8TowoXTsqfSJObUXGLpCir4j/iX1qjBPqOQgc3HoCNXJ0aMFXYfhF9QrluAtw
sQoUZT6exLv4K6x3ib+2AAPcXh2S/gdv4HQnOHBugwJ5L8pV4pAIN1V8dlmTkeRcZCEFl/cwvahz
R3Bts/oSQv7HV2leJ48TQWii7nOAF1aBBRofP10G6C8Cu2a4mXdqCEwxJeJtvCDxLgiqimZJMtdp
ywg1cIGmPsPQb56qKUrDsJV8XNK6ZhbbyDH7r+KSRH/42qnxaWAGOyB65Hss5VQlr0ZIa2yqijTa
MPYGQwMCyUwBeITFGErLF1gTc4balAcbL+DILbNnDSfusOjdarrdb7oy4rJsgZZoEwjae9RqxD7H
EwHyZnJ7EQ+IZtH/+NHN0hIwxomnK4kLx3NTRqv2wr3j5ogOs4tLjtGKaI+MiJ5oNqHI0qv8TUfZ
yQjeUR/AjZAWclQfuTDapcQWgDtQTAMR+AitZNVNt1ud6SfuokAC0hsI+he+KyYBlQ/Stc2M5tGp
JdfCq3BsjSAQtbCZv8+43OZ8ywBOElTbUUoPu3Tux/RCnqFEzBGDqwqoCLV+6ooeZSuQOGVxbaLf
NU0B6I5x10ojohVtpzG3AcqJK5GVeUxiQ/ydItVRS8wYGiQeF38PJWkclA+y8VIM9hNpJ0N6dXLw
6tPVK7bocGXv8JIW3Gdx1yqFj0M7DKsqEfFI8lL0n7gS7rf4HjEEew60rvhFvHpisAQO18U4FUOg
TrmWqBV7F3e4YiHkNzqRuwZ3Y5bT0ZDXFdhA4gkFEa38IvpGhC8xe4rMbEPaE4sKLPmGEzdhMC8m
KveTSZHuIgZHCvGxoUmxorkeTiWwzGaa2MzX1Z0XXdj6unJVFCsNnkTa8RrdmfmHgTEiPvi2xHFT
X/T6IhrcAd43hDi7DDHNOlk2oy+5THqKPY8+A05GMZoVsDmJFtJYMvazDpFgXqTSVh4RzfadU6aq
QqEDDuf3+SLbqAniH5DNxeIlRlrCHBafgt7PIketUhLKzQHaO9oJkw4Qd0CMyGmy8IpXFWmI4Ti9
H3Jb6VW7QM6eGSVGToWEII1NKk0sRxW66Vy11PMGbgfOVsxroo/SX/YwqZgWkn3xUTuoWFTEVWVV
6lJ+cJnrMisF90XCUSqx72lJjHILmp8aAj40QHxmIVw2+Dw9vHgqcRp33gjZDdHkaok/A2QaNeEp
6ZMapNsyJl/HGZCX0znMDHERiZgo/UpsN7Hi3WaBuJaWoSqehqIyE7eS94BrByo/601ib7HuqYw9
ulxSWAfHE2p9qNuzOLNeeeQZm2UMO1B0pmgtzRdPVPLBVr/JUnJ7QuxrDCMNgAEDakofaVWAY1pb
ZqiF78V2J1YoBlctnXKJoELAIKOL6EpJvTjYirIHtbwEaLgr5k4LHIlFw+4wu6KZYpfKLJmKJrpG
9K7nQApAFVf0vbg1rEQqS7BfPIpLFfeLWYFv4W3uiJ02vQ0hcc8rhHzFgkq7auC3Fmo5Mkf5FgPi
ega6F2y8uI8a2zRamSS3VowCLg6HjZmNA5/tvEbSMdSACCOxLhol3tj2q4Q5Ir49woCI89As0J8M
adGritgZHC5E9LXYwHQfaLNB7T7RXHGRExtiieItXZvYnLMFF5P9QowxsX+oRIY8JVbFyTzqniu8
oeE0L00ff8bp4NdfkJCZ27m8FONYjF3RRdwC0ZqRLxKLoMMCKHqeEipj9CTWSJt+ztl1SwQobvMn
1lx6BpV/th/tdLsddJRYOtklKv37Oiy2ru+bRku4KjZlA/6e2Gdu6yuPia1yAIEkdnWxGwXVhXkn
9msWM94q4aTaG3S6IrZOr0jdgDnBVGbxG2sY7Cz29L74aJ7whws/GZcWE0JMCvF4YfBcdRmZ5b5G
E30N3WSRfIuA6MbzM8PH4ItypJyZktJFfLMIE4AhQuRnSWGLFhci1rW4BenJOib2cL5M3B1uGPI5
ZK6jv4iI/uy4Z5vEiaotG7Ku3Y7KPxz3Br+Yehj+aOd7zUw3WIDZEkQgwjWCsJ/VZJuYz6I7RZgm
xhSbrfiV/uOKU07Co/846XuxfYn5fJvbYyI2Z+bX9+3UUfgk7pd4O2q6FzFxxdoBNcExdqmED8Vw
snuo4Vwsy5oYhWK5L9NqIfZbgzy92GkT1oyKdbHPLgaB7HASvSIeLJlejCK/YajSSfhbfS9q/lTT
/PEc/rn8JaJq2zQV2zEsBWS2LM7NP3SUGqiZLvtYGqUBqptcPxscY0dsuoB8Vl31Fb9A9i1j2rP4
sg+KXVSsQyZbthj/4nfkA27/v6CDWW2dUEWV2AbayM7DhBSLnggx6FeLsiyD5tfxr2L+yemeq7At
E5SZ5dj6p9O92g0Usk2EkMTA4m7T1FD5mtl4H97iNu56gMgzPUrAIa5SEkuOdRlZf0XYQmgndn1e
RqRSvEvWqfUJUHghkaHY76yKIIT1WwQ0nB34GnVsZxw+xAwxakRYWFwm/zGrUenpcPCYLuLlvXkR
97lPuc/0jfhPrJgi/uOLqHC71kgYzkwjghCBj3hG7JCML7Fo97RCxBksjYI9Ix4S+8xtDWbxTOIn
1EQHquN8QsYumJNFFJGBCALRRlxmHuubeRKx6O2qeZkIJolmGHX8RnjDAQGnCP4U243YG8Ueeuup
75NThCkq+saSxBL5PcDRzDsVBWTWLLFhioErNskmTV0RUYh9RGwAYt8gJQUQ6x0gLVvRhYVIHBvY
JEL6XMTrDdcn5qAUEQzzH0qKqNHMTM7JneOhqngSn8z6IgITD8QiKzwrjVi2KTiL9ijiEBDPUuso
5gm6YeyBYv0t2H54mmAHTtEs1fZiFeft6F4sZPnEriSu0aD3eVAKH8VOLO4lrglrcVVi5+TrWTjF
7RdrJW/59bD9s0ErI/DEmFVRK3Q+wSKB/MMZaUlJseSwFvFP7HBix+BbReT766/7swM05AvT0G2d
cjsn6Z+nOhbavt2F379PjDOf/AsjnqEmbgHHGhFDNhjyaBCuynqrjbB8Wbvpeju/J5AipBFHPXqZ
Ozmy/X+j737dyD/rE0sWiABSN6xKn9oYeK0GKFdDzxv6IHF64y9F8CMiCG4//XL7uv/uBPf/d5iO
2zr/X+fBkc17bcLXH9Pgt3d8z4Mrzu8AJRykLlnfDZC93MT+o27++E3RftdtmzGtWw5JCN0kN/If
WXDzd0OzTY3kONgNzVB+yIKrv2s2q7aDwgC3XDe0fyULLj7oh/yLpSq6w3wiA086Hayx+ikX0kES
mzphc60DLUNIF6c6O8c9RPh3I+fRzR1Yn5usVE1Kc1g8xGzQ28nr4jW+6V+cglphpQbFGm24hzxw
lL+Y9crPQ5z2Gcx1VaUc4Kg6UuCfsvRoECCGIsEA6VvVmOcNCqxDcFDkaFqi0LTJ28TaAPQG4GQN
b9PUNgtbUih/xuG+96Cc2SjbAp2ML0ldrjCgLDg9dPe/nob/3Ik0kg0VaWXulola7s9rRYcgl9/J
rcRRZlEZKLtNdTFSUvavMWoi8zrKvAVqeWyBTeZD/AjeEpWynVZuOtPp0SFV14Ka3Zl/kQVU5J/T
a7fu0xXWBwO8NkuZ8WmF8FRDnuTM9HGx8dH1z1PYdgFFwXCSBhLCspNtcl16rlv/OYCjtpLMIVg0
enRfSRZEI/CeGwi1QIPr+H3op/zFj707CpeY5SIBCIC6cm0LIAAuzwW5GiqcQQhdRQvRXR9CZYQJ
SB260JVqnaMy6aoSyqx1i19RWBvyw+B+TAP2V0lYTxzv23AxaJm/qSV0hmXLqg+m3CG8BJhz0oSU
1oCOP7asy7S0Bvhl0pGJgj2CFdtroy0KrEWmmYP4EWkPC7uLavKQakgDuMDhzuNEsGOMrX0QgKBo
fW3WqZzTw7jGJdeXvGU7FOr9SCIZNgpm23CPNNRhZ6WSN4u4btceDlk79DmE1Fq+TS2jI2iTqruC
l24R4sBYQIVa0cPLrwWCVynbcdmwhyeSpu7NrnEtr4p2lROlS8CG3UyKiwpoYbV1YvmsIDThSvio
uUEDfVoBJL3JzLFG3xH0txEjk+3Y0Va1i7c2ReFS0ccPcrzeKokn3FT1sHXHsln4iZJhvUMQIMTn
rDYxln8x2sWY+UfK9vuYUsGiyYYm2+SWxZT9IQiuhjYKUlMGb97OVQT29onR6KtWt7bgBKeVh9YH
nZCobpcPIertwzvONUBNgJt++XVTbpvw56YQEhAQUDDkn4Cr/dAUGzpCinunhClns5FZhmcpqrMs
A0sYP8ousQB/ZIO2hCGI9WHgnaUw093eQRlQgWCCrBgRNo7LuquNxYCc5le7s7BzT2pzqbTWN6lX
/YXfIdA9FvUiBb1aTki29tB0etRaF/JYwuzpg841Iu2RcoFKmb3a/foq/4lZwRpoyA7JcYfNglLq
pw5ngazkaqDy4PhOcmjbtNxJp96csBQOsBv0gYmjbdjs4M0BcS2TFR6QeOm0sA4akAF/0RqxmH3q
c4Oqgsp+Rd6eQfBzn6OJNOieJJxbyjcKte8Q/rSHVkvuWccT11c5VXu5TxyKFv6sCzFjlSUC2InI
OCme6zIPtkWQUdXHhoLF4y+axwL2J+2zHNCTLMmsfPbnHSMPWjuWCkDO/YuZV9pKazV7ZmJ0Yw2Y
n06RtosKVKQR8ltz4MGIo9A8d0JCFlqXVXyNqDS2Xlrf69IwG0dJ3jZtEq4nNLnuGdvzum6rdZ8m
3nzIe6p4qn1tK6neFpg1DR1JNMmrvXlcG8eg7tq5cDvzpV2pD/nXd7jPLGydv5sSwz9jVvpg8HSc
58kX2woeQhVeY9WjGuQHybfRRmIdJvdSUosRPeS1UU0o4gSJAr4a9yhsIesGPh8UMBLaCBd4+O74
peRty6hVF9FUfIUnAYrJQxt2wDuG/R03zGLo3pQBLe1keuSr4m0+lgmYFwNcWEheJkGZchaNRbDV
5alzVd9GKKcxkeLx1YOMZRWq2uYx6rprpGT+lvFmLHKWeqTRewIHYwDaoYUYfKj1zm7LJ6uoMKyH
D+xbzrqo0oOcBdZaNXUbE5wBOI7fbaHTvGDthUxJHXSkEiqktayj3kRoS6OrsYgKQz73agiUKtGP
BTYnuFap6nNM2OFamjOPTRvqRdvVwOMttN61EQ2JfMADOARu5yWQ/eIyWwZl731FD981umoFvwai
iJMvQN1u+gxxjcYqms049JtGepQKo7tvqukNfdpmmeBxF5acFTN0wZAYv9ptLz2bVoQqqMIihxZT
L07PpOwGmLHF+qYTySr43GTKvS03iFp6+iEuGr5X1UHlN1yV35mrwmIjTmu5XqtTka1iNC2mRRVp
3oK11YET55kbdkHXmaJXHXr8rMLPyO1b5H5Co7TYX9Dp64N38or185CTlCIMIJFj+7tBFnzitByO
UMm8rTM83EQn7dJ40ZXuxTfqeNkJ07PK+kg8ud74WNpABK+bg5LXwNH6fG7HU77Cqp0uLVlOqDdS
Ve99hOwHDOpiiX6FZzhXkD6cyXL/oaVINMXUDyQNTyN1kvcaLr8EBMGWeYlJOUQvVicUpAEyDlb/
zQc5lo4yX5JSDEY39kMrcZXzLOCZ0mCXM7+D6wh9aIZOXYtq5zyJNmNPZBr5Q77VUQh2sfIZXQqM
hjt5EPIRakvdWMI11Co5hyOQIZNtqKrHgAuma5XTjV2Q+YGJuYSMxL82uqDkLRRQy29xHWwqdIzQ
kO9OigNdX8LNOZba4diJDIETJc0GVT1yfmbYfRj6neFBg0qHhiPCf54ijt+X1B+zTX8W+5qsoEBn
QGiYqi5qvD/sbrBPFRwhWcn6WgaxPKCy0geDKL8EMEPCzq3EGVzznJ49KsvRhSgQ+CJiQlvsmBYT
oDi7J78ZNehz4aIgaxfsnLu/WHFvpeTPG4LN/mRwfpCJt0S88EMzPdMbslFFzQNxEjJYeGUJSXO4
HuFRFfJEJt1fWeZTHDWeG46YtfthMyHAV4R/kZ9Tf4an30ITzjGaZZOhM/85NDFgyYS9luIrkbbO
bBK5dl/tAkJtjAdRAza1A4Ak9d7GkWEjeyNOOsWzqsOKT331aWpyQq6q+chhsYmsbPvVTokSklDv
YMw6j1FfjJtf3+RbtPSp90xOcirZOLGjWp96DwqZQlKww84urdpN2FIPmiYVd+u2rZeplteurpdr
b5TNZef4r41U7NKSWETPHBxA81dEe8gGaXW3TmXr/nYgQ+8EhznNVAlPYQdJqIXAmMcCrpYql+54
xlGZFJedHRq9rPaEjv839wFyANdkkFa2bxnIH4YEhC5jCnXbn+cyRoAY2g/rNlEPkYdOm9Nb9XKQ
OWdYKkKIhhnUiwQdVchhH0WduSTi/QUQZBLefW2t2lBrSViVr34XI4/pKdrSE+xp3Wzffn0r/mwg
E9Zq0CRUKJ787+eBjNZ2VQ+lxmGp6BEeyj117YzNQS/3pWqNOCkhKREbseTWwr1UCbQNMx9ha9tP
jr9uivUnQQxHXlkmbWAQ8imfTpRDkkmjlYCHRc9Zhr1Vob9ir7puRDkdb7BFN3LIRRuj2PU2hQ4Z
VYxjWGEmz3lXQ6cGCICTNI9ybV/ZNpun0BlepgQoeKZW0WNglKfaKNDy6L1VHrJGGCpU9Qa9r6bI
11HoTRSyYIRiy0WSr4x3edqMFHGcdd4qmVth2LPOGLN4LjavQ+ADii59/S7D2XHT29O3JPYRycME
3FQQ12v9AU0jp8LVFKlJpznWoVA0aUGmIqPjbduhQxSsrbb+xCt7vROucKm6DJpkn08J9Ww0j/20
uPYla3qNA+tDPezjUoaZ58BEs5AFTLThqSL5sh8cBHthj74WKvzcX98W7WfkyG19sW24NprOcR92
9qcRkvZFrqk18C1o1YiEomjQ/m/CzmtHcuXatl9EgN68Jsm0lVVd3rwQZbroyQj64NefwX2fJF1I
gCBh926VSQYjVqw15xyL0V8gfwMdlK6K2bBvUgHRp/N65GzN/GuvLfHJPSY9c8UTzyRxHZ32Mltm
3HPAc+54ZezUselyxib2uzcudyN02Lh0yWQcLKyK/jyw8mvqggFOFgJjJfaTeVnFFpiMvHwqRXMd
S+gt+MH+x6tsbYfMv+1PNBb5D0Fzts+K/NeXIukqkFk6/Elv8m0EIDYaeoI2iOe977iY3WWL3hJs
QMbTFOhevNh40NrMLa8llW3LsbQjNqCJF9NIzoVJpTh9pGUxPZbZckRaZhJabd1qNRFCOCgZP6i6
PRcL/VMFqDaelnYNadvY8ew02amXm3ug0V81AOHvcn7pU1Ne//tD/v9sAzxYlzOXkyTgwvVvLbGs
d5umH32N3sUWNawtz6niGiFHn4D6mkRIlXNwJCuxr1XmJIfGEw+LSDTQ6Owd//2H+c9Pn0mNqSOe
pa3k0GH610/flXalAoHokisNulPU8qL5H4va+M9V7VlkInBgcoG2Lfvf28jSr8oWG2YW+qtOaA3e
zeFIQtJyI3NCWBH0IF8nOPhitQ7hGaPbgryZfvSJqJ28IikLcNRvMElivq00waItMJKa1ZlzqxIk
oQrzOFjGIZjBPaLXGIab9IA9drpx1fIjchbzkBKv39Fp3Fawme+bWX3nSwFzVQlejlkSQShgHDXV
HFz0lBmb5orpoIPVBJ6NMm/U1/FFqZ4JtGGdzemxT8rxRi0DQexNP6P2sz5mm+BOhI3MY/M1LILq
E2xvhXSRHyC3gaon5X6uKIftqjdABRS4W9wXMl1WJAbiDO8PkblMkNan40nJ+cuSunFsqj8W53Fk
O4VN5OIQg2nKUV7USex0NJ6WOjsHZK1erOwpW3tuH9y2gDKbLz1BOlGWEOuUO4O5BX08gKMMgGyl
16HB/gBbpIS+YtZ/qmC9l519paRDydmpq2qoncaBmCrC1cIE7gEXRe6DMN6uEwEgePFRXeLPZu49
lcaJPIjsIXXJ3+vFacovkwjy26l2xx3py48QIerQXoq7icvSCfi6dvXKAAeTnnTxPxG6eU7QvoY4
Kg+J4fP2ToUhm5fCPTLwvbJvGBdvI3zNRH+7W3x8pgn9Ykrf3NmkaUezD6HQ2jBiXbCcU9/WDovp
pDzHuf7+72+MYfxHz5PlDAoM4SMRGg5Cv399Z5ZpaYBLpVjxXPvTUpAo7HV66zzPOiGUhFDwPbi5
OqN9tQ4JW1u40YJvKtXD+S1XHlexdR/1NTlXBbnZNAUUYzfMwn1aVvHa9jecLMVxpmg/s2D6cB4w
4th+891j0DGI4fWHSQvtgvirWXTegQvDLfrtnkSK4uKub4E2QYIhy7/QP4yhxuYGSxk8LZFSXq4f
zaW7/X8INQgzh6k9N6Zj3JjWcMWBNBY2sHmnTc9Z/beoDHxd7kKk7qwXHJjCMe4SefL8LDnbcznC
ikqavTRc8nkazbwrCmndEbBrc7beFh3uOdhYQJW8rr1dTfGVNs7tstoWt6dFnvDZE1e/fuo9kV+p
jRa0qHi1nTyF6gv2s7dXRLcy3wvCJ4gspjWSngoH8V2zOLQ1uDkNpR/1/IbJ5Jl7s0flZEuCdSru
DFFJRvUxN9IqnNtrWZhqt3YlKT5iJDKAlA81QNngVgZktbNnKgTxjwZgup2F92D4LS1da2n2te4A
iBVz5GxsFmI+k9PMGZRJkIjCN+HqUbnQr7lUxEtTO6Y4f2Ta/I863vKN/7h8eNa2QzOksAIOS//f
9mqPGF4Qm5ufT44JuZgnUBhR1xqvPYF7+7FHz7qq74zswcjXxbKz3RRMMUFEkJq9F5rFBB/24L39
gPTqOYWvOsu9tWZfhNXC1smNbw+o/K7S0s82KRE9CdZ4S0BvQcpCTByGuesg2AaEp4bFIP8YZfLo
ZO5Pk2DcTNJn0dCKX8c/HGQHLaju+3laYlA7qAxXSEZW9uri8g7hsjIvOQ0EGQF3NfYA+wDiGAgj
QVccNMVTSBdgP8pu4Vcbw36ZtZ++xwfqrmwayNBn0ippBpCOrApYxXbfHysPf9qYTQSAuM69SQxo
kquj39ePs4dRCXO5iQiciHzINGE9P7VJ8Jcgb3MH12FDBHCfLFzn24PsqAZU2YxLaNxj1i0t6e3q
1fqyRDSyKmFW8/FQa0hJqaXTzNvlPcMq0T4u9RQTjU/0spds2Seow4mD+xQQjuKxB16oZcPFf8q5
X+4bh3vyuJYPxUyWlFghZEO1i0RJwAgwC4ZeMxIiy37vaxH1Bqg5h89xMCw0uG1P0saif6iKPPIU
upwuQVVI57FjcYCdVhefmAVAk1nMvY+GAuTmRvPLuHCALE2VcxiVdyu94pw3Ke7Srmx2epF+0Ay5
IXMNkg2sCVvw4VB0BzuT4ljXOgL6EB5OipZNBXWYhN9obsgTI1AW0ZPQ3tiB3lUdIOfrKhsdJWUa
gbKIjbwJ8YoXFa571/YmmaTtGBMui9VLq26LHJl+ibAsbLWMECzts0slQFKEKcTNhG7Al3BAJA0a
0IXAo88/9RnEF7ibzXgi49zl9Bz9GALKezp5j6soz7bMvwBY/gF5YbGp5n/L4Nfuy3sWyXvg89sm
xr4jwScqasKgBs96Tvo5J40KDy2U5J+5D6Zdz3bnEmJLrCyRYi74CK16JfjuWNStuyPps4qbVkBg
cv/4Q/FpFNpVzvyqY8AHt2rTX7eYjqTeSHpO/IlRXa0iaEP61bhRLCDseVr+zl3LB2w3z4Bxei+9
mgX/dlTSDwOLtKyMCIjUKD4JwHvMk1pF3rSA7OKxW4QIhnzyyG69+yUnpxVtowgXn/elXMi+XKgX
8U/RmF6tH5M0QH8h4W0wBeMIE3/bbGKHaItLRiYjGrSPbG3IefNMgteSP6XlgAEAu+H6l1KX5Mym
RLtqpEeC7q4JhLSPwLNa0nHLnovDmnHL3oJY4DZ5s/O1EjBA/TpG+Ra2WgdjE4m7lT0x8qkFCU8i
1atJ3lfJtFBfQTfLBtFcBxi8avOPxaCVp/Knf15XnmAWS88PvU37m7jOTZJtGFB/e5Xz6TcgVAZX
MZ/44NOL9Gzqg+TBlMMTL88tizCNvV5wCbDHvZbCZ4dPYTI66O5SOXwKel5Rt/xlAsct0qBaY3b5
vc7cdOi6EmE5+D+O1SBgdDMvTjG0kB84kpqo42VkI+qc8l2TC4+lfnBp94SyCz41XsqA38ehUgsz
5mq78t5RI/FjTbXzM/23FBpMmrx6rzO+7ZKvBEjB+wlKA8twgMqrLIDolfeWnq8cPBpgQB8t1br+
7cc1xeM9+0xeiAA9LaXNL5Msn2bPpwgF+9Vzyf6uu0/iaKHJQ5LU+s+x9yFJkunkdNMPUW8Oa1vd
NuxWVUvLIyl50IyYD/5k/3XEYXE0eI5VzYaZlo+6MM5ekz0GVfoofaz1hClhB1/6sChAnVOH/ehI
5Gqvf2lAQiDY5yq5UtPSEL0x9fxGNvy2usenXqzFioaVb48lSAoE0LXXUvz62r0pvKOa2W5rhU7p
KlqCLF0dlrBcQxcCaJQnBUu8wHs9cjEGounzSF3OobKpwtXf0/0xIGYhjGp4XelbDiGu7JZMFKbf
7PB7L6CxydyIiJ6Rx0vc5cEu03u3/KNtAVOF1nhRtVaPotcAuNXTTsgEYpZzp42ky3Z6ZiNNaL6y
QuFlpT0YgZmPgUJ8i7I70tZmlDORkLeOLDajkH80v/vtfJasDkHIID4I9di5sWvYO4qVWnjzY1IO
Tx0b/m5KxMVOSAiqwJCFbmvhBPMuTKr3C0l/IZiE6pD7r2IMgp1X0RTIRg0bwNDsfGU9EvT0xiAd
OTpzGtJD54sAcUHG3V4FBRCUjDXTgZJO/ZRYbWHN0TSZZMwtQWyBdTJTAgVnfr3MQxYJmzwqJx5W
KlNiKO1XreuTqDPLn3pZ6MDnbKakvcz6xPjVZPg3bnEy//wX38vsKyteV0qUrZVlBnSz8UcC6Sqf
qKS/XR8vsEvBHKaGiheGMjuq9O9JIFdHf4UdjvBEGokqEu26x8817vx6PAWDMca2puP2aoNfUMDn
WU+gHbCYBizOjsZeUOk81Gbwbw1McvOKh9fp6ZlnwA/1907XbPbJnob/5LyXI/4u2EzIlY2Aw0q8
Oo73ZijmrkyZiH3QfEi2INqK8bMlQzBcyNLbQbeaI46uUA4k8azkBpU6sEAtIN28Dao7x5SsZwNB
lu9HTYduaxjWdUdw/ANRHFOSv5K7H+Fe82v9o1tYjEaazXwR8z3h7fZVT4SiLz5thw5l29E+Zdoz
Bf1bS9b8TlfGubIXgT4V1XrNrioGRmmjtF4HpIsBqsmoVunb3KVPSnH4201mYA1IIh0VG+fcwuPq
2j0xleK4kbTQ96WHtoO6tZL2E3OXICWyPiaNYrROAPy4/rolMeyjue5MwaXRXdCju4UdShfJwmrK
C3giHZkuMoc+H+80QdxIsZjoHTjC+pS3u1jJhVeUCMoKfjoh3/VgGWA7/iEWcgkJHOPy7KR3xdhS
zSEjxU/yUE9wOrhK/FQ6ClumLZCGa045WV88DBUHCr7HcrSYwnWf68w5WVXtm2Z3rI0eCayZ+89i
YHrO68eMc/705wzdI6SsvUUTbFZhWZaY0ty7MU8f+2EgMEHVaLjnDMpTz6gO6IQ5UMO1bvFIrKYK
6/GvMFziUoPsx1Q3dc/7lxj2QTfZzVgCrwSRsbc5zIs0lnDZi8jI9C5KPONQs0hxU1Wk8tYne1un
uRG8Aqvbjc60ecJ4hlxnXxZDXZsq+ByDErJxrfvRuqGpA9GdBnCtO2lWn+CJY83gN55qQoNLa4gm
xW/sKw4JKAtkwPCzcUUXSRGTxG3SeCDDAmMSbd4kzMBW7owFkX1O7iZs8OI0rt2694riweirdw8D
JF9Le2oIfswkQak5VSUkUC+NZA1DPhU/qTbTtbXKB2MylzhYv20pf602xwOFWbVULuNJp4HpMafl
IRvhY+hiJtWhJ7AFSnNIregqQbY7BrJ5yKhfhJeeltnq9g0NnL2Xs6OxoSMVI8bNau2P2tE2rqSN
KKXrwyTv8nDATVM3KRkqKqADYNyXUkDIRewTu45z7i2i/lO0nLg7p8Nk1/rJQXGey6PlZc+mnh3S
0gJM7zpi3y+/BnAW7jlkoW7WVy6NQ1zPH0KM1c5V3Cg1Ra7WhPqLyVQRjdO3hE1zJ4X0GSkAtOi8
LALU2UTStZ1wYBAls+7YkN9/IdPtPI/+fFXLF03kdG83JqPDjmgZwyyOGpELQeK1J6cEjsUtdWcq
h0aSZO7n2t1bshLLwHSjxSCljsZqZREEoQmR873SCKhxuc0lFZAV2lO3RqG/bIlorlF77MgrjRwS
I3Q/e1NFfdY7mhEmiy6vguxg5uV3jfGC6QdXAz7p3ah/z4knYmU19t5snadmyX+GIsu4txEvAWjD
yfsbsbhU7P+kabrNYV7FDzehO6CE2EBqBLmMmSkRu+GNv0geR1nahK8/JVWq73om4aErWREtE3Ec
2m9LnWjc3517N81g1nYaTndPEE7Xw53gUXuA3UoveATpM5OxwQYh3UtGaj6Wk556RF1yw6STuEXY
l/PQc6EfmOLAoNhxh6aIZxdd9f4HVUbCdZFo64aOIbtZVsaTS55Uw8v+VMPxDNPW+1hgRocIqNN6
iA3HBMe7GjEmPxtWYM0ZMbknv+6naHXSibdEnDQ5q6PAxMBI43MiU4ugm/qj00sqou0Kly3LIR9q
PUwRPteO8VtkdDMr0FV0udhuJ3WiqbVPDCzF7SR/+4Eo3VIvAXN3R531ZlTw+QICb7iUvDbEVyIU
GfaYBzjlNl92Lk+DRIKWTITJBuKt6jKTKyDWYsZuf1J0n3tekHo/2fbHUJOe1c0ULqthfI0eLSpP
JRa7xlBGNvN3Qlyy19VYfvQFbR1cDT5YNOKT3HQGbEZpo0B7qPTvkKohXCb/WK8r2fp18S7L4ug6
JQkj46OS3cPiWBucj7AghxxuuloImfRFuynIUFQloIu0Q4KSZd0zl0kXxGbLeJK5KRmpurmAIMIJ
kLfD1WsM4PRecu3mMRIj528JO5cLWTRZW4T6suGaxoGJ0M5Qzm/nrd0uA28cObN1KR0V0EHyncMk
loOayBfIIbIR+3pfGvwcE9F2hGM3TA6YEsqOxBuJXvFQXKu10MPJCJpzbab2C9zKvyNLa+d63cQB
CusGiR5ZIrYPVLSfaUSt2BzIZD8ILXWPiDc8buOEiC2K6YxV5VHu32rCCK42qGrccTqd41ekMDxt
q/BuHQOawPpPu6Jtb8cFV9EIVEFxlmZ6UB8ypFcaHnrIeFo80sWOLBOnT6tpzwwmkGmZwRN61SVM
HPVVlP2ftF9fzKmoDoNFEbdmjHMSUBCAVL1bj/KLFjfo4EmR6247yRV8N2e73yfMk4LNFvcY9HpE
WQ4LkX+5Lruq6Q6T5T5oM9VtXtxZJC7CfunBnqnhNngykGfF5jxAF296cm5lv4eS+Zy2UJxTy7vk
ag2nCp9bu1lNM15aKVDHZWgwjmY9RNlIUpGd10wA18fagJ6pDPVZVux7elrukPwSUCPrr4KoyShj
/KcZdCO1CVaEvTQULvmDFHxlMoFJuikPBRTwQxZMN4tV/I52NkauJGrU04YomDEzjLa4zpKLuK20
bkeBlG7jQFijRQQ283uFoUo57NS7joBOwsU+J6/Pz6WWfPTcPk8AR6AQsMsuraT72o33HJgfydaS
KJ0WXGZNCgD794G25dPQ+F+i+Vx7iuUmWD9mkdxT2W++kvTcEdGHde0JGMzBzdt5Z60TkpvK5fii
1PLpEyefjSUvtlMCCYOoGXZjT50zHuwmpyPpgaXVrCuXqudGBx5iNy0yDZIguFSmZj5t/7tkw13m
BcRXbZZSy7x4OYmdqcMsxiuMaz8Y9zTOXtx0CUKWCUPEzDuzQSI9S+kG4kBgsviDXQIaxEKwRcMQ
cc3dW6HDXRH1nUiML+Aa8TCkP2RvRro93NvwpJCZxiLjejVIXDc9ebjjbsrmjxYtd8g/K3oFoDtz
4EETB2Jp/7G09Z6eJ/n7LSSZ2VcHs0lOTaPdLbhJhNFJqmu/wsfWAqjJO9owIWqJrcyO1oZHvS6x
n3o+yNYCHpmAiVQAnPRqMoEkqzv7Myz2pZ4n+8pk7rpyuwjLvDyJoCzPqeZHIkkJuCZ4a1wjp0u6
g6Unt02grVHvr5FvJfd61po76qGKn/NQjNuu0991ejMdOSWt4tHzl9emKE6+DZ2ySt9YX5W1X1aD
Wzwes7Ps5XNjLJtgAq/H6FQ/fiB/cidn9Rrs+UG2gAVpELL0PVkcPjZcw/+S1byblicokBWnqk7j
d+qo2pvxp6jmq1d7RwGnhk6VeWvb5VdSTl/0r8mdaxjOkPq/RlVDyKze4OxcuPs7HeWjSHSJC9rE
IclHv9bvG6pDwcHx1/Gbiycpsvb0YXbQkKY1FZd2sVoCqOl+Egh6LoWz7idrEzjrv932t/Vh/CtH
t9j30uKRQueRusBlusn9hvxjrKR3dUZFdWp1HrNpACBDvdzUExb7TaFueQgOtQGqdG32hPS1xYvj
rievrlfILry7CJw3jEF5cHx9vDidf2rLV61M89hJQAlWQwRdkJQRIT9NvcPXt/rmXroWHW+s0IFE
LqpZvJTYeTpTFqGZ3xiSPtjijs+DWdIQwwkQ5pOno2W75aaVYdXvIP8NQRoR1j7HVt6UYTJWCynQ
00zmoHk/oRC/FG1FgtjCcWYljnWsU0WeSzEey46OcZEFOHTQq9G/ghOGUIFrVDBcTVVxrGbUupq5
7G2pbZ4pMPVCf6QPLjXXDSmD8gezEJHtes82CF89C7PZn2LX81xGomYb5cI7jc48HFK6YFrd+DfO
0N/k8JrWms0gUzOqtWLiwgIf8V41FfEtCATCnFFTV38E0Jn4ITTOVMK0Kk9791DTR2lafFFl62dn
7paaO70+RJA1AiZPxq1ny1vSgEHU6EV3Bilokb+z3BTAGznOaZXL3r7yS5NumGre2TTlz+IWFcCk
GtGF6thmlKCVkoHMccUIWMMxv5xqtUNsTZSvmJ/0B46Km1UxfLQOtvTde3KT7/MM2Se0Ba4K9tbn
izBQNnQ6mK0OYj13RoAHPFAPgS1OHoa3yFpUHUuDTplCehirMudyl2jEWNOuLtI7AC7VXtMdSMtd
RR+yaYsPu3FgYnjVc9mhWRrK/k0LE62udxZMvnATQUVOsM9955o3iHMW73t0YQsENe62tfiCYP6w
DPYYb+0pDpHuxuoSUs7yB4PYhm5JLyYnRz7Y7d9hIgFaxmU1fSDpJHRZMbFj1GiRwZ3FvtMt4Yhg
Rvsw0xYD5NozPxFpTPfapkPbd0e/hGIJ5Tcc4X/H2RD3pszZmx3k0ISd1LQ628xmVgKKd/Jql5zt
7K4S8rxSjTABqclT97uzNUzbh0yHzGmX28ox/lpqfA9yKjXIu4CMdHWk9f6Ss3huzS5/FZX7wQHh
RknQ3dUWR0XX84q50H/AbxWA6IFkYGGl8wUoOdYycrKlZoRqdV/yarqac4qGdrKbuJPXvM8OCcoO
oy3ZC1waJ6P2Rzbpc0Vg9Qa28BLCEdFz7bzafjBdhwoC6Q/9YhzREoapPt/5RbKymTak1Rc68aoI
XBtkVrvO0+7F1Lfh1PMdfJV9t6q7nSypHXydAUbTowmzVrglutUwCxtB+Vipg8Gt+Ex1OtwN3gle
gz+V2xDc2ttzPMz6K8nrau/W/le/WW6l4Ka/5nyXBesI+dvlXya2T2Tnm5egCTiZyj7uPRudtXqX
KqfYKzllQbfR2ykl0v4tWkOnedt69GurS9IFj84w3Qz+WdgTJTDf29TqhUIeOIluo7sy6thveooB
73lNU9aEPTJXfpbu8NiWm3AEwjV/C4nfPOfw0S1Y5kzwGIUG9kdaZEREzN6e9/TckTz9oqYY4SwC
J4XiWw4YFUDUGD0lcjrox1kN7DzjKE+OQOcoJu7LeeVBSGty1EOUnLvWLuhXYx/tbWJDMwufvjC1
Z0XRngaNg4egreK5IX5BF5xr5Spie6Fdwu5t8gXrlOaIpJPLqTbN7hwjDjsYbDJIqpmEdnvlowZf
9DQiaUhEziaYtIbiDL4hjQo9mPfL2F+CisDaPl3icca4n/EqdNmcnOiL3wEYu+qW+ZY3o7hkGi50
gYFX6+Sfqrenfat5FVOZQt8X88rR5tX7WRcEpbjuaTKuRcqubKQK0TEnpsqrqxasr3Wn6NrPH44W
FDe5cg66CtK9tJnmFLP+1dEWhIbhY93XPPM8ZuOZLe4zTTccbu5g7ZyJ0mFWkbRYKZtl+fDt6c8o
1WfS5BJnCA4vr6CQrO3kNm0o5XDxdu1ABPoYvC46B4BlfYy9Rhp8UOkXpvRHt04J2EX0BOv5iJ0u
OKvB/4aR+GT615o/d7mu5i3tE+AP+8wUp3wC5dN6p2YuZIzY4jIMJkGuw8Fg5oTYlh4zXaM9w9gs
thP9gR57nI7B07oe7ZXKs1n8i+sqGJXz+hTM8maoPY0Q89zhlG7oIOd/ncFoQ6d2v2ThepSs622Z
pO9LB/+KGw0ibF5Z0TPvF5b/KzMCuHSbn47hHX0zk+PEL8kjt6pWP3SZe5+42R5WxLyn0cWEAWcj
wqGCC7i643qAcpvWdUSyPMgxApjiqh8PBg6RQ8Uz2yeiACzojC9BmuYPXqXdALI99Z3u3NIWJfCc
Ho3jrK+mXykqQpf0c87nXlE9o9E659rSxoGonkVbeoeyMmBhS+My0Z3V2p5799r+2KVFNphADZ4x
lymXj1W3voJ6pGxEHo2l4z2rlulo03baNYgh3bFwmHmJz1IhQ6TQEsz0TjXKdUZoR1NwmySYgTlG
Mz+VvnajFRvlxn9qAobG/kCKk03vAX8aazqgDMLY4O86md3wfrHlFAzxF98s90tgPWuaFyat+4FG
gibEVD4uGVeVisXCBxNWHUWT0f71zfoF2wJe7Ly1TkM5/uHwZKicMU2XiX/rjgLFISYVWJJ47UAc
jaQDC388tXU5hpVFS5V4fzjamRs5wIbz9tdH40GKg0OevBq/XfgZN0mLbhj7JFo/mLPjxJ1zfV7K
ARxPGls+A267ssn+hd7YBP5+sOkw+FP7MCKyIfKJJFcxfECA+oMGxtwt+krPTS2Mwrgmd5n/AxZv
MLyPyqPjmzbQJ9r+h/EY01xkn0ZnvQW6GHe0H3+Rqt4EssyP1EB0Hk3sRI6J776vTt5iObHYTEdQ
D0IXK1c42YLUaUUvgHErB7HcIzF+TkuoKxwg1yytqz3eGM690v1DwXWBpMywwTenQ8YGwoSCOeCg
MLY1W9/WQ5pNW4/jJ/dBB08keTE6w1GT2cUTYkdcacNdqgRdoH/02+59A2UsKphUxmm9KvAt83NB
wZDb2FrWvHkTtqWdoSEvoTDpfHXBUaeIJsCQWER7oRnV1zKuDGGfKowHHmP/kA4+jJB670/WT15o
JqvNJOMwecyZ+d0snQzXdjvqsiXytVyQ2adM7JLaQ94HR8M/5xz9qJ7LXZkxc+Tmd/Rr5x378S8u
CuCs+LV8eksacEqHWZDlfyA6BZ0lcWlgM6Sd9c7/Gxtkp/32YKp2ZGAfAzJYW952ZTgHb0pH5ueE
H2UJJlCbe6hM6thaKKsVKAX6jPxx4z7z1h1GHTYeAzDzMC3l3rLe+qx/0kca0QWGZ4h7jI3qyntP
ZF+gI/1tWrm8d8o+iY4Lu1Q2Yenm59CnZ5A13F7a5VNa2FG98rTI60q7ZhMMFdh6aAoxqSrS5qMq
FmwtRmuFGZgvSz3UWv+KQO2n5Z/Dqj70TKeOboGo27YMRlEtKki/pCOoXEV3JJ2O0M7fK4QAJyuH
91NTwm1fg0TDElqxdnDN6cYzCLJ27S/DJu6Itl/fOcRKrG0aJQN/PyvKH2k7hBInGWdr/9gFF2AW
2tBZjNO8p0qfB9AWlx7uabHmf5wl29DwdMozj8CUybMqODbWSNJcdd9paTTS5QxxDjaht3JrgVKL
pGjqfzjEvrTAIReo2Hp4TBscgrbILibLYcBwGjuQg3IH5ss8vy6uwqplcDMb1+rQDV/WzHttiP6S
k8WKAslOY3r2j4zwm53nR3o39TdYj0Cmko+l21nISPyUB+uTqvXvpFmPGm2AMPdm/SEAos5WRb2X
Fy+Ipt8Kv/+2wUYe+vaK0ed18oP7cqRdpKcOocGmFa698sLM4pOwtxeu7gSIzLFkwk6ri0FEd6jG
rIci/s38ibRFO9mmIlyTZYEzz61quivMOZFvF9BLzRO3WK48HSbPPCG8bVZgALKsgRTT8R7NNta8
7lTqFb1wJptur8cj6sWdO4nyoFuhNOmE2KQ47PTVeiuy9aJXDAVbrWSA6fr33kwd7QBrIGiT6WFA
5pOLvom5XxbzdZhxWzxiYS9jmE3yaNfEqqya+kbuMTglerekFHvE80Hhj0e7JzqjUuh7S5+GVLok
AVIT7rrsL2RRxZOnTLZrWo/51iNkxn321LQw4muhuHZKnmEvP1XG5DCSaJjLJe59Sv61M4400Hyr
p6SBkeq7N75L2rw+i9CaFx5gtn67NRnMC7xcDwVQZJGRFMlg5W9ZM1MiupyzbW2W7enAg9D3fRGg
Bhuqd3yPPusLH/CAHYWoPV4Z/Kdj0XOc6mhqh77CT+BjnvDQuXGFpoo2ofEC2p0ZhdPHMj64H2lD
znnl8gLOY3UOkBbFS8fcKG/0lzpP5J7Tf6cW9mrZMYrB31Lvkrq8g7jywv57GAysYOWWdWcFJXqs
1YtQAAqWJ/v57KCFNXWavVXjP0xWqw4JihFupr2i6esiLBjbgkEiTbq6XZ2HMfO4564sLeHfUpoN
zAuqYN8Hy3VxJWbDjoptDp4xn1e7OZfRSnSta73IfkL5lBOwosjeJDVn8S69mCE8zG+1s1jETNHf
mOiOEK3mXrVk1ePU08m71Yztm9Ec79+tinwu0bSHtnIIIfXrCAdfgyQJQeFkEBaa+Srs55Xufc/k
2u34y+KV4Wp66DomG4rpeCVfjKBt9xRywLLWhr5hh5yqc8sjelQWvYmesnE5SwaNBpSNEq6TqjnI
droNFjz0XLKMaEGTjyS7wSY/VIRQwcecMg77RDzZNX3CxEXy4zrckpLB523i2aZj89fS0tfZ8v/W
CVciY2A8JYv2qUcsE6H4fXc3dKdOQyX3tb1bWG921bpxqYhU07GWUMgmxMyjH6sxroAygqij+RbE
ZXRNFeYMKGd8fqnd4qbIzE2NN0x7p5lQJboN1+RlTjZXOsoX5LeazI+5yTuYAFTcTaqkqmnvqmwk
Ym0pHXoJ4qEyW/o9vLXZxK/ZoBvcdVNyOzTyzUtRbKSlydBAoGDjGlgg+GBpnpi8qZ1EILs3mUru
DEva8MnoX2PnAFg7W/9H2Hksx61kW/SLMgJIIGGmLO/IojcThHglwduE//q3wDe5V+qQJh3dHW2K
VUDmMXuvvSeyiBUOe9+AhTBENZ5FLx54731oPRWwjShSP4ZE73srZbOu9doq51dGLRDpim9uxkBt
6IvlliUWz6nSapOn7rZvzE3BrhMbM3HMI8djabG6wTaGlya2SNCI8PnFw52k/boxXItxAx0/RzeV
v3JromUrTZPWreKgY3A5o9iJuHlPPOYUegznbxyEVqh5i+qGhOlrHqfnNlLTqRE9ifEhGgcLTVZR
inWac62mDZsx9C5i3/Ydw11VokaR846BG9KzuM0OhVku9SxK7HaHYp78pgZtHJ3HluV/ckYbDYX7
hJgh2CeFfnQ6n2SWDIHMgIWv6CHw9Dpu7rjlgSfn2OMQqOAazmilichirx2yn7a6YCsxnRsOse2+
R8oDxc6rQLvK98/0opT6e2TKDzKzekATE2kPaOtU4xyKjkNgBOrLchheQLxywvISjYkJaBShQiuJ
Cx8RE2zMTt5NwWUIsLvGUW9B+8a+JnFdbV00HSgV9B7nhF4XMDUzRFi5sGz+W/SwjKveJIDXTVZQ
pWXLIIUQyF3igU4y62YduoTDjDaD1taUbD2Qqm1SZj5FDL6JzQQJ4prcMiWM+0anzcX2cW1H0KBC
yc4fafqbxJxbemBGTU/rA7llvMvqY3YHxrYGk2mnGp/qmKYDzx1fozte7X7s1iNSJ/zboBU9C5Cr
+SAlcoaYi3Tn6LTnTqAM95jfo+iGpc3R85p7NIaT2T76Q7huG/9zsUl2pN8MCA5Hwxq2KFhXjT9X
6z7IiDdhUkGwK/Ogsj8K4ffUyB1wvManujKZso74yCaxRxZhUy08DaN/zjj/ZSeeZnaPqiMBTxdE
gyUxOMF+b/hOCWjFyGg/6EnQ4TpssSGyokBD6f6c6vS1jRl8YbIw1mkRIgnyiluCbq+h8tloMIem
0I12wg0ylvAHM+y+q4kkA7UMfFW2SI/M8ruTz/dhMJKuktabAerBarZnfzXiXfgqb8gmYyoCHGKV
FPUTjyOBHwuKuwRuwnXlIKpoPl09vXvBXevQdzX55K+L+a5oyKeZY/a6ZYarnnjZNo6e8HeYu6xm
DZDRWUSRyUCFeLXVjK5qxBFKY8m/yvBxZFO7JGGE5YbQVCbd8RhtU7ejhglYROdBLZC55Schqvcw
Qrjv0LYyLKcC5CJlNZXxNzCuKYZnoeO9TQVKLAtyh4D4yGPlROSasMYWfYMiwbeKdXxAT2mvJit8
nDSTIDE/u06WrDWy2jpiZhYTQKbaSuGoB3tTmqTaZyP3ipPiwEMEdK9d5By5UGs55zGVbr7LekCc
NRbAvdUAak+t/AdCa29VQDpnDvfkIdDvEOtdXFHd1aP7Rpv3E1ABSh4WfyvZzfmNP1bGJk67DQNQ
7AGifs4j86mNEH52Nvb6LFf3XpywZk30BbVYvDJDp6bZYeQrR4ZPimGttPTORya+YAg66I5DvyNY
9CFmLbQHBfINdOt3Fzx3VKhTnQ6fRZbotWRFTYOAPcdkDo04+hsfvjmO6NBvaO1RREi1NbX5s6m6
6JzF+YcTMH4knk2jGxvnq+Fnm+bE7MO7q7L4GvVMzrwYr7rhpW/BhJK4J6XNNMQ3KwCS0frcZUm2
rGvT4koCl3pyouIWk8TPWDKdUebElMXjClR4IgvEz5uBdO1ZVP4uVCiR2ia+reP8eZyN+kDu4G5w
xPdIm/nqy2ro2gkTgbj6GGqL1KqczJXC8O4KmRItlbqI0UZnb9sHfN49mkdWlb3s+1Ooi50xR3gv
GfeWCUjaHtIEAeIPsYILywufgPZDFOJZ4JqqhCxlBxTR5Kasp3Dl31ldezcgQFrjRHpuMTWw8Udh
ZSx0CrQSG06tZNs2ztPX/4BU3S2zeX/ttvZERjkfg+XglsTA4WBYCGTmFqxIhOtsIyhuZy+AvDfz
QGYaoRwAvbVUbGdzkr+HtmXKW3SEcWk+Wllz2+rRvk1TLe/9QB76vEt3kiXkdpRTup2d1xSE3i41
yf8UrlhU/mg5PKZsASotB197POb0scsMCEDdpEp3g1pj3euCaUoFJSukRyo8IAu5xUmaN4UDJoUx
kWu9hhNBf1iS0NDRs7FFbDZo/RP8EoQVVHHw//bcSuTJyuV/ijKau32cvihvqb1uYupmGJjRnnkz
E7H0kXRge5MNFREKvYWcoS3PeMfPrTWKp/KbQBS8QQUUHL98qWl9m0aZt5+i4TFiirKTs+tunQbL
Jwkz8oBK9JIYgUEZNk8EkrZLFAZCGizH4Aq/mIR1QyWvR4SMxUjlBfEnNHCypeRhOQkasSo2DnLh
Gc2xhfKq5ZALigjt/+j7+MHJkSTdANGqR0oWswSFt+cQmKMBXLrlThQU8TNj000lKf6jGdJmEMCh
1bZJakHZ9Jsq6c8lsUJsWRjmVdphk1CJvRocTohymDe2TIqnyCdI3bw27cC7rf2PODUBSCThi180
1r0LA7OfemPr1dVLB8bnNogBbaSee00ZzyNXvAzxND76Rs7wdGLwSonxAjD08YsCVCvvZ6ZoRSVb
3pCJ/LmTElOj9A79SEL2GPKzmiGGmrZhoJSE31P639u5pCyQHY9L21TOJhiQ5k9mwG1OOfsGSeaQ
mc3tNAJTQGBKCT3Tc6SmzfowapKPOMsvhVgq8rn2Th6JozgTCOy1TOd10BHR63bww07HN5HQSTrW
vW0hKzE0zJCpMeWdL4sf+YL4YGqK/H/Mu9sGe0IsB33HxF/t3Vw9tORhgXkptiaVwdFdpI/cYeYd
eiaFaiPyN1U7n4G15C98MuOWWd9OygFVnOe9NaxoqdRv2Pex10KGc4LEG6361HopOtdejakMecn4
ESl22ltX412QV1hh+ppjS13LLtCbKCd03ckJCGRiWJ6KMNwiUq2YDA6Sfb795Ax2v8Kwr5GJdWdh
DZgkBrEtvIipX+clG6t8wKHQv1BBHiv8brgNnOI8SBbTNYJwu2Io1D3DYLLvjB72b0y3GI72W92x
Oa0G+q4qd/017Xf+Mmu1clVQPsRI4HRUGbtaxtmuTnrxEuVy7UOQmhM0BIHBzhE/DFs+Bjhi7w+O
9zindPVdu9RArt9uUMfYJxORwkQn+I9YrANulLM10sZt6+fxXVSiN+lLLodhKMN9jv35mnWkhwas
ZTbhLB7MUPQXgX9vF44E2PhkurmIwAPu2HMqebSimu5jCFS/KcMChbuQ+Vpa9YM7y9dZp7cmycVb
olAUhTdvqY/9+Wom6OCGnxlD7NDvzFNo/vDSrD5p1Hxzh+7RHSxznSkceBxdzSGe2CWVxTsBwNYR
eNgm61vvLUeVXWHhZH+b19sgt39UxVhfXSIfVoNri804gBK1ezU+dAmVdH8afOamVWYkV4YwACQI
KGmC5Mg0atwr8GqB4SQPCEHOpt/C4Q0ZR6ikf5os+5TSyezGho2pM8AsCoX5gtOr22dxtrGdwdgh
kt4b6WieBVQ+m7UKmo583gTT9K1GwH6ByVbujT5Wmyhhkd83xntsV/t+mSYq1af3aenKGxkBJ3bb
meCIPm63XhqmB9lMdGEyKHY0YP0mSeL+4tOKVcIXO1ZANKc2iytt9KfeQ1na0vmYUuwH3oW9RCTf
aGftVSrZwZKSG2tRsvPqbTE3IKQLPdJSFhxAo5Ju6zkjeJAwQ5BuBhY1FRHCgVCHCuBT0b8M/RRf
w7y/7cwhP6CFQadK+ay11b/yMqTNeBPnbGaG2EbMuTxcSawRXpWB+ZiKiPDb4pi0dXXi7ds7TQdx
wWY3oAJfXEc2gNDFpvDO7zhBCnt8t9L+Dh//kb4IVlIL3UW0yuMluqCT0vuSkeSJAfxHkiY8BTFZ
xAk6ytJJP5pAWKy7eZ7wrTD/9ctP1zCJyG54XfPsrZm0OsL4YQTnXByzHi6oRsZN4C7TtxZFOEeL
dRVp8W5IbvIJ4sl55s7eqykOd0lLdG/upufCm8pt7MvjZNfuuSgRgLvMFrsobk5iMBehLZyjIqf6
sJz4MU2y6UCUDGrTsSjujE9nhqzHDG+CY8yGiJEUazaBg6OSffTYNGyYrXi4t22RHt1ajsdcseWy
NPNGuwCAnFgYp5KAaBy/76kwOlIRkDFE4xBeuirxd36H45Xi+yZjUQ4DiZB6fxsFjO1946MmHZuh
RDpek8A7FNjsX4oUGyUOgOXaw1XTV8lzbrXT5otzpjP2PZYEXQadCKfT1LcXRg7RKo+qc8Qu4MZh
4AFLPNulmnCdqXSK/WzN1SnJvX9GiqY1/ApMLX7iA8qDbFdkmNKQ2kNTcmjjfLf6B9wD5g7aIm10
6bcheUkosbBdxeYSIvOpLc3oMgqIXmYIi+4kojq3kntIkdgU6e14lRw8CLp9wXUOQsNlbpfYV+Xr
8baDebOqohIlHsW6S1/bzVPC8tcjr8Vh+upNjOjBgvbH/LnLSvGjFPExbpKfvi87ChKByDRvh3cx
8ZgFGVnTEYB7/arrbAStyMpDGPYPA1sFWxKXsmPKw7XAt8db0W5o5ZGml4+uEOo+dkZmJJJviB0p
XqSeV9z7kC3EDjON5q3toQb3GyZzcfKk7LG/s/kLnLq/49d7ChsGRWZLCGFqGSttqtuGU/3GTsQn
Srj1hCHzw+bC1qHzyZbbfBaT/oy4a/GGvUbYF17HMX3q68o/KgRouAs69uiu98ayfj3laIoA5Mxv
w/LPpsqk9QiC7hhmARQoZzaw+vFfQtLKcSoo2gyMHN8F/U0/494tBi+9DXX/GWczhfEk/E3HuPNk
l0A4kgaTixtLUPYsokR5HLNheqsbb8MAd2YUlKQwGx4jcM1bPHb6UPqsb8tqH8LNPxuSqbzpJgxp
wqTdV726lAwu72fWb2fD3oEjpVdlkBgWbAyXQaPDjdv14aqxF7W5og6cx38ykSpEm+xOgfkxlFD+
sRJxdMh7LCvxkUQebkndQyGjuLuJTKhCsu3eaMYjVLEWMfRTXR1IoHsLiiw94uspd7XW5RbFG8ne
KX91npsEYDP/cd2K+TtLGlG8xKoKYYRyyLAfwAkWta9JOJtnE0xJTGVTZmVOJ2nT7ld1upkBYBqM
JjrhHZJ68E8WHBRMJfD4opCwG+U8dciaEGsR9yqLCYCAP594V7/lglT4BMl07sSCr7C85EH/2AaB
sa0D3ti2G+CZ2cXHbBbeBn9sE0zQMBDcTk0ujgL0JmpT1+Vb0NVtNu0g+Nv3ucnP4drBRiSQZwrG
Mvu4YMAaJsZlnFk68FO6aytt0LaZ6rOQHRKViWkcrLQbwyyxk8cepl03fRI1M3N6T/SB1ZsPznEX
cVkbsSJU0829be6x5MKhi14wOhap9Q/PBftcxv6JtKd1q4uNSiN3pbtXz8ZdmoUpUwY+yU0RwZPw
uuinRyFhNIG6dfrvEsjEKjFTUoEpwU5cw1vsykiQLQ/Zy1g+dY3p7HJneqZdE1uFaWs9sEFZgYzB
5wspZzsNi+BF10sxZZ67MKo2A3p3eC6ow+1ba9LTfi7lx2i12F+kf+V6YQzjNd0ubHncRpNo3Bnl
z8nV7y6Ou1tPTgxm8+kYI0dcquBkVZOk0/vUSWmEHMkwYtQlRJ250fQOWf7Rmxa1BclbQBHZKtjI
OvLQ2VhOnh1bLjujmUG3D32w+brSM5eFaGeAQ2mD/Wx8tUyUhSgFXryBhyh0i4SHjIWL4TApi0we
14HxyG7K9efggZdgvnn0zPLJCsDDGv0YsHD0mKQb4avj0U6BFc2fPCoUJnkL30VPMtjHuaVPXaXl
g1Gi3uhaHM4Regdaas6oki1KPGn7PKklGBeDwEi3sB4TODjAAb5+tqYz2JyI8rEueU14dVM6Y+ms
nUTwSiOfOpXJsLUg9DxMBt+dMRbxNUYYhfeNlN9uCWEJmBR6xvwo4gk/YbRlDNUjGrwdjck+JxX6
CKSp0S26O1YVBjS3YY7EJjK9O9CRi4zObZ5rZREJFzxHTXPLOeTbiLd1TJMf0cWsKkcgaFWBw7AY
0i4eD2TXWN592ibfOlUZNCvkq8mIespKys3UKrEOEHLt1KwdwgzTQw/eT9S9dd8AAyUs4Dg5iftP
jxpMNR9sB6fvOe7qhVQh7vCP0SJXLaiuAH5IFOVnMxX9tm5e4zpvL0SNWaAxAy4ahwV/ZqHCKtPG
eSjhN99Msm2OEiPZhInxwU0xhEIFjM8wLHzzrW/b4mpUUUqgodkscsxrB13qcXAdDsERzVLNlPLS
xCfPmjc1ZKrPfKljpHMEaGZ+euQZ9IL/Q7R+4r5djo/EMOvbOhn0q4s4ap2oSV37iAdFtHsAxPoh
jUNWy4bELx7l4VWE+VEk2VsxZMVnHMhjkwHDMcbw3iwYmlTK33AO74KlUfkz1uV3Th5ydtM1YMlJ
embzVx4/2tLYdTFwrtjkMfxh3x8WPsVStCmbuDzSiqY7oFAcBAgcKuwbQYkpoZmGfWs6+wheLKG/
r9NsUEWiu6ykt2u6BHpuPJns3uxbNyBla1gwVdxf65bK+1whwti0WnPT1vnwl7/I+43x5iIkckig
g0Pj+4b7C+MNPY5vJiVjycloHkfp3gkfJwmLThvgxyodXYanXN8HAXw2E8WWozre8afVvkoeusmo
b33wYUGxkWNiX8wETWgQM2SIO2b4Wo/loZitZzQs1hGxHZQRMYpdmEt1F/b9gqguX4H3aUwU/IOw
Wb9bhHSupsQuzgCmj96hVVZ5r/OwOuYWzwHkufzEHu7DQ1x5pDNhA1ODU+lbn8FtwUExOXdNjn/Y
QnK2zl07vERitDaRAQ6mzo3P3s5G9KpIRDM1lPuYT3mUkzx9/Ucd60NnngbyhWeX5eh9k07EURs0
L9yZznXGb6IQ8Z/zEPWVCeIagNqmpRs55ao0L66evY3XevEKaphB/jKyTM8ugNl68lBPLpPHDiXx
n59L9TsO2bYcuigXniL8dfsX3DDlsEiTkjTJWVCctqml903ePMyxcbRY916b/EfhVf0hWbI2WKU4
qx5wKW7TKXsJJau0bn6vzci/RiI3TrHgBP0yEjJyiE5+FD+JEHJ71oMjGvSiO5/VeGXZwE5vCuUu
ZZHPrJRwI78KqA4W+WgeGFek3OZFcsnIYXYRNS7rRAcXkKwa8661UXZBKVhh335m4x8cJ3+LwOYx
tJBNlRZbbYTRS+VfbNq8PQUmfUZXAtqa2ZeIJjv7RqbO6UAY5lz4+zRi8NK4vfE38vUCv/wvfM5e
ki1scg4c2zS/vvx/cSQ9RFlZHY8UJnPPoN2EKxtWSFnRi/A8o1wSKFTwJGBrFhYFJBSVhr9YP1oT
zqo//9LmArb+7cNIfmRlGS506V/4PrgXDdnU/NJTGcb3tcfej+4mQx8JtSbE0KcZeUl52yrI3FWA
iQq4LNrGH7kfdn/JRfiKZPrtw/DQeay8DRIifolD6cTMtrqLoGw0tb+bdEJRBZdv+1VTUF4Fx5km
LMqiZlPK0cE6Yd9UfdHilC3mR3A+VOciCHkOCSkfGTqpKNJbFiE54/c6OFY1uU+To78VSI13InFw
N1PlJikT/j9/r/J/vEG2uSRFkz/GD/3F4/vXj+wbgejKzkAGE61jv9i3bWeemc7VN0RqXBVj7HcV
rIyWJF+GK7hHTRdDg1m8lM5Vx8GWnNh2z8XWbvxmeTYsJs51BCjBS6b70NLypQdaKNoCv7BZsCMW
zc8x86x366+X1G9pGspe8jRQ0/jYw8zf8qHs0UyxfRPvi/V1PS3q59RL1Cmz0vcIYU/sh3fwc178
akAWiUecQXH/NDhURDHIWXoaAWkieimahm7HFGi+o2THYNg+JtDCEP+igIcJ7G8zjlvLL4a71M3g
Mgfo+P/8sxC/+vvzvqAHPdcjGsQyfoVdOpVI8qEj1SJmX8hkkEo5cIMX+qRg7Sb5VRLktS1KV2zL
2MWs5U3IAVFFt9Ho0UlQ7aXjd6Tos9nVH1LSOSWhuVmMjyvTyFF3OSWCtIcifSqYB7I8Zd5U9Fwz
k9ldfzjWkkYc6LesWsS6g50vwKz80KeGwmrAE+snVng7tg3y61G1+2lCxMn0gDNYOs9KsIAwk7ss
z5zHQHA2kMvck0fml2tEst65qOf3PhVnhkjVZdbyA/1q84gN6HFis9oMfv3oBgOuw3LfGHZx68wj
psXGVUyPmJePNiv/SUKrJrnCm/UZc0m5Y2Oz9H7Gu3AH/6bv47N0G9o5RcvkiYMldLopDfaf9S54
jJLq6vvQHBxhMNwtK3dlQzxzwdw0WHp3JKtjA2xZ6zlFJ7fzsjbTYorXKcoy20abqYBdrJHZ6pVd
z95trOWIt5rYNXvEPCHZAn8gK0b2tEz62jI5tPF34lH8ddaWwx2X/3apOgNZ2x+Om6NITvNhW+hF
Lhc1iGRtr74WAWSvImzUuo+oaxf45tQp412nY4kHpX7ujFZh9wYk5AbJGf3qs6eg6o+KAuTPj6T3
O36Va4Aa0ONWILrM+YVFSs/JYHfi0HNxO954uovXounUif2lte5YVCY+Ft8b07tv9byPKpk9VbPw
jlR20yqtkcnVnsGqhAc4C6wYbJJxsF3Y7S48SxiFzc2Qx9UBV0MDZ7/tcGet2sGfPrAT7SLTkA9M
MqGkl9OGubO9C2kpsIXnJE6TzYEUmviLOvO5S8fxJ7rm5B54JpPNzmvJt9vjcgwO9siTYeS4evoB
PEZf3AzpWJ8JuTiy1xSXDPb4HU46tKRTt01Do/h0rIZUDZMo6aCvrq0XMaeP3P4cL+2k6NHeAEZg
5l6/dqXfXJSDE8l0qY2qOMQNYFsPNAN8X0xp7UiL97HGTqqYs+6agSNmTisIDnHh0/m76dsUvc9B
tGmyfiKDDF0yJh/szm1D7HrgI5lW8z0yGvNsUYH9+Qf+n0eOMkzKKeYypuH+cqtxbSEBkpLshmrC
D2vBdscM4HPAkB3TLfTAUbvvNeiRwY1OcZ+Ju0lXFsL5wNnkmarpWpS7babykPXQyFl+qCuY5fkm
sZDeDrGAXZAxAba4zNgbnNLhhxwVw5LO6P5yr6nf6ntlE7IHOteyTGV7cilu/nWvMaMZ+5ygHWpx
nH1Jm1xQpeBALd9Yyvkc/wncinhQqwDeB9EAvGyzRoClSWueLBHdK4141hXpxk9zfZK+W95Bkbj3
hDzo5dfp4YpuhMq+hSYu3amdkTmO1bBDvowMcQRh3RTvfWt9Su7SQprT3l/0XkHnvglcK4fC42wZ
l1ExGvcHi/zBNlfeDuVRCYxlVk8R0qoaFcCqaEdrTxTHmQSC/N7xO2benndg6TFuSp0Nmz8/B9Zv
KEWFEsBeEjz48hTd9n+/utYxkLZ6bKAVgU1xPUBSUt7Bd+Ju2/qFQa2LkmLSEQ6Y2U7XosizO3Ss
D13H2G+AP1um6VM7qew2C232HQ6bEEwEcDxtlj5YZnOMmR9mZGOtbO2XbiD9h2kOuBkz2kV2ZyNg
wniVyaC+WONbzy35l7PM/P0sUxxhkvPMVo7rfJ11/3o6YlRFhWbFiv2Ggfcw6Eui1XsoZnB7PTwm
Wx5FSJ5ML9QlUPE9pFs9PNnd+JEKfp/c9Ke/NKT/o8DlI9FeKwVBX7q/JqdEfdQPVo+hbLSil2bq
XyJsP+SRDNCHIVCGVVTdhMPiiPIH0ElgIleezwB2zNg/dwix/vIU/F6A8BSYFmtQMhAoc3+hbeNl
VmGcZiwBTQIw+MB6VdrF8BICoEvfigBGrgjYgfLXdKs5YZDqge/VCR86hfGyF0H0T6ZhUrdeunME
MzoRzw8jCRD3TBIPcwqFQnLFEzWbkJubA49qPKpeYRGkwT6giI11X0ANdkb6NxnQyHqCIUlx38rm
/uvhGKbh8c9/9f9IfeCvdoBPe64ylqbyv88+ckZkf1nNNDxwPwyX3dTkDHfjDE04TmmAplld7IDp
umLZBAKm+uFbJO18vd+i9HH11Vxbjd91mx6Ptkg2qmOe8OdPKX9vhnh4XZfJDztxy5S/NEO6qZ3Q
7wHUZ6p/RkS0o8dHXL/obQIECqGbsuyL7/yKx7QgdxYp+/gUZsmLuWRu0UruRNnDBk/Q1Q2pDWNk
YBjTufdJ6bo7Eoe7A7zoNy60458/+f94yl1eOlfa1nIyq6/ItH+9eHhfZ79yeMqneQ4Pbjyj6o0j
f6cxD64ctp93eaQu3pyzkCMzjlfC3jgWI7auPFpRY/3lKTd/f8r5PJ7hLFFlLj/60h796/PkMaoR
xr9ArP0GlCk3+DYdbFgNDFznr2V1RADbILCIjA0CnEF+xC7xNV9t2lcumD8T6uPCJlhWxH/5tpZL
6r99psvHkwZDYmkb0vkFhm4Ke8C4Tki4PwTmOcLIwgqqXpG69R4wF9nR7UAnzOuGWtAvD92W8PHn
yVBPf/4c6n98joVQ7kGgp4emAvzvt+RMRsLEiMvU6ur3YAZleaOj4XYamsVy4hc7qTEYcH3l67iP
kq1jJ3D4arqwYR5Q9xmmtdGqfRhMF8oTzduuCsASzhXbyJR50yyUv8PM2N2EhOTsDKQDFDzuXJxG
rlRgLAwHrVo1a62MfNPVw6uAWLAlVM7aNZl1rrwQDKt2cZPlet7Oue8fitx+7GV6/yV4M4fwtkg9
ulLLq1Yi6FCnF9WTF5A5jf+n3SQBebd+oGAzCPAGucYp1gc46v/8TZrLN/XLL+qRKWE5rmdIpNC/
4LGNTgVxhBCHrqIoDt5L4LKzVkAEtdscUGSWa7uBQWAVR2Mw7BUA3CurXoQqOgpOAeq+v7wAXwz7
Xz4Q4x2f9p/RCk/ary9AGTveYDCeG5OeaSMI6JJV3Ox38PgWn78rl4zdMEWTaiyXeTqV+z4jyT4x
LLpIpqIfjIIeqtj5HtbFcKB3C+9xjm8aYaenpMmctUtfRgRYBh+aRT9mnLHZp8K5Npyl8AaPZjvJ
PWBHPE4AylBtPRRq8O4nEA1wvMXZ8jj8JwGiLBZkk2N4/WazVVnbqOnvc8ezV5bswx02q3yNRWha
//k3839/+vmtpG9JF7T576OnJB5ReDYVi+xCuQcx28GpNc34ZChTTzd5xZnBRby0IfnjPDkkAA02
d9jYHXAhNbj8R+fADOlG43cIC+2DFkQTU88NHDe86r785vUZm1kESut28n4yaAMan3mfVuHJI5le
xr2BM/0GGI6xblIE3ygzL33qJhcfzTXW7qUfj0d5MTJXXqAvRo3dXkZXn4iIzPdRykIPOR1bPWNC
vu3BdY2bXD70Dv+PyaI2a5P5ZWa8BOcQqwpK8+/gxXed7K4oV5xt2Jhry54q0p8muLdm66yitn1P
W7RCpIq0Dtboihipkynblwq8WIXEgD5D3CQr3N5Hq3YqJH7VWnrhy0z2w7FmBAT0gbDEGBiH76Tx
NonUuMuoLqHFSDgWAZOpEwOofS+9el9h+T7K9C2cP1mQc3eVEBv9wjfO//8PvvWXn/1/tEOeQTas
Q9or5579dSj+62oobeQhlRzCVR8+GBG2F6/4bpVsmXoT6x8MS0jb4jSXkOBwwRySuDjH5RQfGYLf
eOAPVdxNJ0RNrKRKENfjI6EKmDVkcI/PaWfhnDp8jQ+9fEF5Sg001kv/Uin8juNXnqmYiXHlUs9g
4vzvyZ0AbEtrFVDFRX65Y/bSH5pM79xRFpd4b8ze0Q28h24SG3Ch463fQ6wfJIWcuoQxIRR8TH+d
MvFdjXP5ToJpfi4S758/v2HWb7cwyxjeLvtrvLtE4v73U1ZcwglK43jFn3Ftrcbbh0s0JCSoswiB
GwUESp2lV+xIwmi3bcQGrzCt5ZwEA2sbzf2y+i17EDoZ87+tiVyFdWi678D33gYM/MOYTEb0r6TR
zRFnzfA+FPYTKLZ+G3dNtB7t7rFm9ddYVCCO1QLw0by5GpO9PeftnSGHHSeL97e0k9+6VP5wzyXx
yKDxVqBU//uHO3qyEyqTZWcD6haFQrmbq+UaTCaLRTzb0jlCIu1mNjqSwUfArlC5/eXb95dL5z93
gKvIICEj2TYdSebR8vP860mHfmgMTjhgXG9SdoghY4kAEzH9mvG82JIBWJybrDu7Y2O8tv38AjgJ
o/k4/gD++lL6mf+eu9E/o6yc3QLLo5+tmawNvNoHoAH1TTtLKHOI1OG7kHhPIAbXLDqaWXQvsSy/
OTOITNcmJGtgRmCTQwWiEYpkhXUdMizy9kW/of0T62u8jwE5j8kANbjofw5I8TYoV6gekWAWNvy+
0bfQUXT6FqPvjXYSIE9DTPrIuKmnaThYAdypDrP1DFVxrWpymZRvwlmpkQ5KhLboqZwVUNnnLH6f
whBjL+TGVZoA2Gp9+9WLiElK+bcDY0HhcqC2M3pSVYpvy49YksV00yGzucEmXlFsQ7SdIMPO0P5S
lnlE7zyEqEBuHJa3w2zcocPF9xVhK4PlCrJS7RvNzdeZKJxwfQWlgaCHoRwC7GcDS/TEH7DJY8J4
uzzC3xuQe1I4/qbvhV5DdV/Ce79BMEk2uqHfjvzhrVOEPDFTQ3Zf+Rsjdp6AtuL8BdgeL0GlWuer
VE/htl1EOWFYneFTnF0dP+QmgwsdEoRLysub8gB5LQtCRDMtgROY/1tEHR5r286Dx4Czt1l589FN
weY6IzPzxIM4LfPPShrXRReXys6Dwp/gDLPdkUehh00rnOMsi2vSeBPujWGvZueb0TBdDfvqbnAJ
Mm6KF9uo32PBbTcO9AUWsJ6w+z/Gzqw5buTM2n/F0ffwh32ZmPZF7ftGipR0g1BTUmJHIrHj18+D
ao/bbUeMv+iOCpGUuBUqkXnec57Tx0vT4euawLigb8irCWR7wtBWozYDoS+W7Bxf6sEgAm/C2RiM
S5XnA4CGKN9gKBtaj1+tO27R9+UGxBg0AvZmgw3Yt3MqcmAtduueeRfYJYD7ZR6pLTkpoCjotoyK
G/9aJp8cJfNt3lIRhYN4nTcAR9ijMuALyunBIWh6+DZYzTFLkgOHLRAH0WuBDLCTkrC11PTwWJk8
n4Oc5Ib4ZEnHdziwMpvcPOJ0O4kuOIKL1C6mCWDV7su9dIP8LMIpP3fJPZGmd+Ci149NacFxNizs
Jm7K5dkMWBOLGA9lFqWEJxzT3DuGKS5BxGWf2vJzYrBf6DnZr1pnOS+jAbNmbvMuzyouuqwkOS3t
OcLN1msm5uHW6GHdJcFV4gq7Rp33UtZE+cLRhZ4yhyL11CU5k9XXwCbvF5NtXReWXRxjYb9aRh9d
zSj/2Y25v/cz/BWiKa4NtYUYiaOlM5qXtI3kNtFcGOtOVGwNg2xjDNt4Dw1zhqxCagnY7rkhKnNB
cJLYzHnMdE5uJIw2JIzctW9135nfkZ4t2F8j7psUZ/7o8o7MamsjoNm16298soJGwfSC5ni3W5jD
2B0LOMRG5UMNajECGTHOSFTER+3jOBwi92SaMzONQPXSzc2vfetYZ9jhn7Q+8w9FnJHYFjRk5JGt
9iAUGjnsaYGfLwVmo003Njsf5XxB/lVQjlx8HVzFuI/gPahjRob5FMa3QhGiCWPLOLkYTZzWJUJk
o6Hk+c+6teJ9nGly6YfNLbGwVRGsxGflTq8QbdWxAOYBI3HoviTlxiM+nIXdeJOhC5UlceD9ZU1y
jPtmXKRtNdx1X6wb8o8vsK5blWRn7g6fKEqqb3U1PSaqBVgRm71WTqi0XV3N8Fh+g36Yn+NOfsEe
wMYgdrKVp4sX1SRfp7Kkjsn6as0pF+HawIkiuSoSlyesT2Adx4oZY2dkeD1xcz+7nWQ6nKXEepDS
tDZUZbf2ap8un6p8byqjvlO1chwVl2/hRskqGTBgM/Mqlu1QpPu4JIIFgICjseZgKi25reiAxbfT
SH9h5wKWA6QTvcNNXXsOIoM+WMGulljgO0lvQ+Em74WbW2ut8riiQULHCbFLTsPRujCxrWs9cIOi
8vPXau6ynB3T//f9d77H/9vd17LZYQaoEJTZ//nu2zf+SBt2l8BigUZeU0bKkTTrQTspYwd97O7G
bIGeX/P/fQz/JX6Ut98/ff23/+btj1KOxIWi5l/e/NtrmfP/f8//5h9/58//4m/bH+XlW/6j/j//
0jn+UGVd/mz+9W/96TPz1f/+3a2+Nd/+9Ma6aOJmvLc/1PigpSFrnt8FP8f8N/9/P/iXH8/P8jrK
H7/+8lG2RTN/NhGXxS9//9D++6+/MNb4pydn/vx//+D8Y/76y/7jR/at+P5v/+LHt7r59RfWzb/a
gYfohiDDCZ7/fvlL/+P5IdP+q2NanBKpvGIjpc+SXVGqJvr1F9f9q4N4w4QgwKZioaX+8pe6bJ8f
4hOifbD1cj0dPxLy1P/+7H96Dv94Tv9UWTtvk/+4kph+k+Vw+YRsV1CSEdn+fCVxinJdxsXpOm2s
/uDILkC9pMfNpt8ekC+HjGXadWLlUQyy6mPH3XiBe0kF2myYOPYOiMp/ULD+RamcvyWEq7nTM4CD
+u82q2GSQdoTwmH1wDhOUTylB/6+8o2rMxVXvHzdF63z9lYE2TgX3SfNVcYF4OxbW/vbIfFvE85a
y4S657ZHqalx3fUSR06UHevcJRk10sfRKevbPz3tf//V/vOv0vzzxpzvW/d0VzfY4ToO+sizte+f
tsSJnUUBuEC1jqT075HtnwNK3U6+mg4IXMUaVNZDyvR75qbeMRyb4qImU980tDT2GP1PPRbvRcPh
+IRixTw2rV4qXwHvzCVMPPw7/0FYes6z/vzce/yGPRs/m8sm/nkQ/KdvGNxLip5WayuOdtvJVcW1
RbSY05zVF1RE7hDZK7RyglweuA1h99ndYKoPH4DUDDHQBVNF2AhZ+zprK6+t+bNzg5M7zEWw2nTs
Vf15jPvxP3iMGMTNy9ufvnHTcElverw6fGqW9X+ZNiVtRcVihvGq4Xe+UJljcdb43wdR2M1+hDD+
x7tGL7ZP+vzgmljusZPyx8qa6AZ0M8h2//i32oCF1qfZcWFalUXrXzMc88QajnKGFz//9Hzf881G
JuBAoxINeP4rzw+01FDb8XSlyyq+yVKpq1EftDBObsH88Hy3BTloLbryt6HTvzShPt0xxet3EhvF
2rPzO6W/IJqZ6zi7gBgYs+36SJwh2OS8Ou9BOus/E70+BZpC4FMzQ3Pa53ESAJlNdquwn4lXDCGU
qKD7bMSTeUr9xtxyT2IuWHTsmOJ/vK0bSX3HBPOzanJj53hae6ljQvPFBCiyFpKI2NAEVMek3oEO
MXnCt6QWdpPO7T1lhb+C94lAUL9TuYfRiLpT6Ord6fknFjtSnkOYU/DIN4cvECyKbweHAfWH1jRj
YEaElXHAtsK+vTE5IwD5T+cHsxwqb01oygXRMb+jUwXn9sx/r2pG8DLH+mvA1S4XgITi4/PB0TR7
TUiJY1QdmcdnEeIfD51DlFGM17pS9TVtCKVrWv5u4fJda7BXv+rmaxwZ2mcyyf0OjGcJzJR30+m0
avyueh/RSnaJ9QPIu75qiS6/TdhfN1gKCMXpbvGmVSFtgzgXttP8JobzcGnUHewRB+dvqKwTAUWq
b8yg2jKeq18E6/tZ1skDn3Pz8nxXnnukENOqPT7fNIhW7Xuw9EZNg04yTsMjNIvh0cMfQh6tSDA8
35fneER7e/V8K5rfBR+fdpIpHFfPf6Cy2OVIzPyEwP4nZXMy7/SseQzVZJ/zof/9rQbc3MEaw3fl
64wOUzEBKSYncpQRFRNqZn8LvvAMKLphorDPmg6me7KdS2hTLJ+3bbR+vin0hpvE/AFN45NHiuaf
oJodaRy6PXDsx0xMEmz+/EfRa1tCHWIHkpxcm0Gd1iE1+4ZI7RB3JDdA23qJ7I7B/PCU+GDI1Ctq
qnjpRRGq+9yxqJwqOmTxV2wz7pFMIM2WoIeuxCXqrT2iHSxE5oh5dk8Er5TQgWLjVDcpMDfZpMcJ
lwelbvYqFq3zyJ0AR5uo7wbADaMvSdgFZMd5UsRqZLJykDatBDIpnPNgvPVG7F2s1HYvQnU61Qbl
R0OH2bZLCrHuRSI+0YWrL52IvFLmNv5R2xVJaOOChcQUu5qzdO22OI6JSW7x+UdjBARDoXO+EX5t
nvMue5B3hAohy0tegq1Hdk+32FDDTeEBMRpbwiB2741kl2EJOGSTnBpyHjSLmS/UuQxlM0Aap9Cp
nJOSnKF1k5cA0PzkgtaQcua3wHOj3NBS5XtHnCvXvLAx7oEATwy7vpHN03ZMKSg+onPqhZGcea0K
b52lmK38iWpCvYlj8qF+f54riaQXEtgR1kP2vvEYzGhb1lqFoYvjCBSp7hxJ+5Q6wYPgX/mWesSZ
sTlfBJb1G2frOWx+SKdbbTLq6AkgJ32aYmODzzMBFQ+jwKSSgIQBac4VSmi2aGRDDNTcRTFdq0MZ
desRyhv2KbmK+xwcpEF5QWbkH1Zs/yiTDL9vLE+WhgNx1rMVjnpa2jFVJiE4jXxEyS5DCn8a26IO
M4/WmKIlSghdiwFxpyCvjFvVyy8BMNGdSYkQfFFE3aiN+x16CHSTDo//0SE4QetRPK7G2CThRk8C
unZH23Zuv+rzAy+CJZdqtjQDFkIjaMP3EKcDoAPnVbEiVRkzgyHSr32RjG/6mL5XhL3W1hjgaIvm
yyOd3EPaGZuhduuz7PL67KccDQu4MZjCzN8qaKpAJaEXhlkwG/G632ytby+ua914acSvzwfKC3ch
YlsQjicNTIOMzyaWrLMHFOxcTb2F1cW036txmF4T3z34A/5lTLQv2TCcyRUk62gYnSX7HAoHZ9dz
HsfmThu1hzapLU7O8e72W222IoWzCo+VdRdxfweJojc831EnzmWbAZVoz0FSGZfQhLxb4o0754nL
8Y+4IQaCDizrXHlr9PqOCc9vSB2ETOGWnUsI93Gi+o9QeUtl6enJoBZPuZa90efK2y7eAnKabmU/
qntHVqdqKD+L3M4jpj6VznIaZ9J8q2NdhAXPgJseGvTUKXSOpgiQypwSla3Wo0s9P4xkO5aWpHBO
s8frWHouK+VwwUqu7Suv7zaJZderMtDBLnnZuAtdzvGZjZQzQvAKMetoyEn3IJiYQBk0DKKokzOG
CkmNVrbS5p+pGwNCklMZrnWpxlNWNh9I33BPqZNBPoEoVlMmGoadjejiSvgoNyuDpidt6eCqgeSo
qTp6oAn8htg6sZOxxiM4mkrGJzba6ljCQwBCjZvF+9bXcQlBtAoWpUkEsm/aepcX1LboeUYLhNfe
yK9pHNZp1NNodIKaO/hbI26Bv09v4dAK7u3S29L4l66LrjceTH6XbZN+TyMjPkM8WcU2guoiZYt/
9AxaUOa4T2s0d8dogOendNsl3WhTI+//jEutuYXDiUkukuP4OfJorxp8BMwsadVGbMaMswQTQLDr
mjGOmMNwwk9DVG4APpLpZwme3IJ5WxVP6xHZaZVjgFzqVfMRxCIHVP5uR9OcpwlWs7dpw3Hr5MoP
3YRuFxHOA07SiCNlhqeIgzaKAx11AXhBvK8FgQZWptzqzWXjl/ap4QXBrHJOosfboCrlEhuAeWps
5230M+2oVcWnyq69uW8G4CBeN0HGuDDEtNTAaawZJM+U2viejRqW3JqlwpdI1E0dbGBEXXsGSoc+
68TGG7LX1Bp9orloUyPRRiiBVn0OhvAnXpJ8i+euPbaRgUoR0/08gsdhFraQtnHhNFUcoePRDE99
3SZyEJ0zD/ATIrS0V20BGF8rnBqPzuzqY6YL872q12H1Ww8iRuvk11HUzpHo1Uw7hAAa5SXavzkT
OBOveA1CQMnR0BF8wzdsetNPYAfp8TnaZWw+Mg7ughV7TGpl2CAhabp7EXn91qjlA2YYr1mYdeAB
2z2AMn3ZyKBYGfOLoEPsWHN5O4aUR4257qYeqw9XUbQp3DhcTe4qY8NACzaVCsW8Z2zR5np2rnmC
jARu+zifxVSaB7OIxPVXnn0yWoep79IlHZrdiqZPxhaat08H0HvPbUUz7y1ie+NnGXa6sGopEezD
+BCZ8Z1duH8ZOAtSbqj5VzGtPXomvw1R9Ju/zYn9XGUPMtkL4LjKMSkOMmrrtV0JSsdwkJw6Y6x3
Vty+jqoaucGGpyzo1K6saWytXStdVhrtmM+10nDTfl2VrJXUZFHe7QOxQ182oGPByf3jgYDSAPsr
0ZbDSFUXavhGN8KY2SuFy2ZoyI3TuBbATF5AaWBNO5EC25cqGtkO99+YIrgnQHevVmDGO0uv6cT0
xtugFRokszWWgP6BXggd1jTdbY+rrEpIToeQgxY0IH/1y2FYQusoL0MOtRfeJ5UQnmXdYEd8jUN/
V3nS38p5/e1bOi+tKMjiTZCPZ/K56hSnZ0dykIOq1GzidMb7xVh8M+uqsVG0iQRR8Ajq0rDFm63F
H3UJzpZsZbFCGoT8atefZaBVa3hxIbu5dqHbkh+Fw6kL0QQkB12N5G1fShGSjTSie2m3R9/kwo9J
jW1bTX2Rqom3rBlG1qoL7b35XibJ+/N2lLeddR4qCKXNUFnUoztXHZbPua+Y2E41lX8K5CSiBPhA
8MvgCFwCf+8EtRoA/M/XGN0T95A5C4Bgd9pUGM4vWR3kawCg51HRSpAVxWGujT3k+RezhxFJ7eo3
MPrHIG6bg0hScm+BADFBh88ynUR91TzxtR1zQq1zDDbiTsFTT1Khj/q50HngkmmslgkJsUWa9Gyx
0YmEPSpDfh5N4R/18AG3a2D3SYysSyvY8xm4wajuy6sznrz+h2vX01cnCQ6JKU7T7CUP8Rdumjqt
d1Wj2RfiEAzEbDu6xaCCVpPM6/fabT5KLSg/PD8djiKx21MdwlIoHZLG5sDWJUgTpifcM8A50l1f
OVhIKF5SXbZ/7hG8BiAgg1/m3so/hWFEPQa+PipbXiovHrep73SoFbIu0HEb7JbzQVAb3OiIHkri
tZaHYQoJ305+zQuG6SJJk2rnTTUAXNPbFqG/smoaMzAJvmlznGMQLLiVDE8+v5Cb0xX+Iio7bVtG
rqDOpSt4Stxtgzl0b5fNC2feGMEpe2Ucv6w8lbMgpzR4cnZfm+WUnfwwO7IZU8uWsMU5Zgh0rqce
mKDewyCvq2gpqhqILjGSo1AjSkQRAcVXKF6j3zpvmmODxfLcGxZD9ywcKPxd2HLmhKgOta8wMLx2
aFmWMI9jJL+J1ChehaMuYqCXFQTRcKp1f1jZmbadUtu6ZQGvHoo15Tyw3HSdq/ZFQx11a+bBsqwo
kWBiIFad52S7uKESoDIetROwp878DawxsFXc2u9428J1XjBTomstOhHiWOF1xeGGzXRVlq63tvMa
B7NU6ckCGj5f+sLM3Vve4M0rrAjLbK2iq7Ji41AJw9oPbeDsjPRTTbcbvr3sZ6tsJlbza7HJ6H2I
aAPEUVkfAvqpnitgmTYEzEpAgi65iYVtTNVGNSpfi8h/o5nYwCE2u1l8sbM0yztPMUSsKp3XQ2UC
+h79r6XZHZI+BAlW69YZA/eh0wrmXAX0H6tuD9KkWaZu9fCqcVlUAnq1Frm3rpH6oZLfi6Hw7yGt
gr3b/lSRkg9T0OagBjzClRJyFwO83lpa2RKZbBcqjInFJOmwH105bKweFUivARIQfXodtXaiRy31
j88HIyJLT+8d7M4SzRqSSLIyqpgEvy1sClqgy+nQ3YkpudQsUMFJfAchR/HLDe0Cz0v2mhViAmnr
AgV2xpzpFTGFs56An7J07cxl8YK/od65wkhf+nBWEvJebVTZhccy1fGUpSzP8PGm9WD1XI9m4p3T
ji9OFdax8ArtLGoGabkzZtEKr25NFYBWhAtGd29d9aIZfbhpKFg7QnsQPFGS4W8QhtuxFy+uVNle
FtM5M4W457Wh3QyFCS+vzG+T0XyYmqP/ZkzNtnDS4p6n1r0cvHCHywCq5xTKl6rq97IREOO1Mt/5
4AxeGzE3HE758bkhCOnw4y7AqpLhr+2L7OzMP/+oYDNT2WFvOYQEh1Q0hGq4WdnIYocqGG9m55qf
Quv7ENInNAIs/ELT1CEeLZgRGWp40jVH1YzZqZTu+yhrOIIZTUxzyghaU7iLwOdspRf061Cz7Y0M
20ef5fmq8PRh3fvpeFRT9apqt9prEjBAY+H8ifTWP9yerxYMVTVmBZI4etoxcqKaW49ib92HfvT7
Uul55Y+6dC4yyzmwpPYrkMX81WG42ATVftTYSf7+ypTqWAmtOoevqTEnkvLhnDpwf3Xbbbagycw7
ILCtobESs52OD9IvrTuz2GVbTcumzPQro9SDKUxUM1qtuQmT2CgMmOeaZIHx2D/YBYtI3kFBMxs2
4mPxrUXq4v5vlzshNfuFqWNP5LzejE57o7taq8zk7IKWWTCyLrZBRKKJ2uVqYaVI0EFX6sfxU1NB
aOhWlByMuPSi8UilPWieCK2kTbuQ703jZOLVVxG4xRrwGBGJAsIj6UM/ZMgZG59TxnrJwDALTMKl
o7+KISeRThlTfE1h3LmU1RY0iHdopobQbiY3GUG4cwwo6qjD2kKyGECFlubNU2/Pez/dRZiByAZh
itkUVRBuFEFRNsocJMOb6tFSoIzVSIlyLtLoeW1rtWKrzmaJWj79wtmU82zK4JvNnQsXh8m6MCh/
ZO0KvFXjDs2l8RiK59j1lsKrNchaWOT9HvOBlhXjRkdvpvOSkPacBHXvvSQ8X4gwvjjAY1Iz/UhV
G9zcMYDYRuthZcw2oIRXEfUri3KapbdU+dsJzDva+tdQ88iJ61q6tKk832G0+sgt+aVkRH8K8Kcd
Esw3fkm1AS8+sZH9ML56BfMTh4rwZEZ3JVV98GXvHOHtIVxNefcadDqLQtydepxlryV3t9jJrNWU
mdaqKmx1j3RuhanoNq2fcwQoow0KXndRgAQopHUw3nT0t/Dths4+ddqT1eSYdqKy2nJiHa/PB4fZ
4NUK3vl90WkECGvlGNF4Iio9np6n5BYzxNJofSakheh40XVcaH047UGFkMARrn60tNzcu4WzqWqI
K4UvrK0WpS82hKZLWNEiBB+DKqFyCoCmWC7cQo2uXdcWgNIjcwQo6NvXNDEymNGTeQjx4R5AYd+S
+S7f5jBTVOGwSZlg4XeddclVZ1wEGbLdyKBNSr3cs7b7e2GwP4g9UW1/39z57ifPxIxEPiOlr6cW
Nx1QDtmv/qxhbowyo3oEabcqSR08yiF/q8vOXzzXLdyvF2lOaldxtc/kIXG0ouwNWF68RZUTp5Z9
PqwQEKkrN7C3Wm29/7FpgrCLCZP6cFrq8V/TUfwO+eTF6i5Z0Zp3OsOCzRB6Hl3jRrsXMwhjIJu8
NAx8J6lNxSdkR5TMdv08sFiih+oquluatN6xij8Kx7hxrrZvUCHUJmLmtBwakxcG16UCfBXlyXc/
a941Sh3pt6hpLKsS1mnPQUCw9RNoDLmx6j5BAuIX4XpUbAwjsGLbVO4pt516awB1hTiAXmLX+iNz
1c8JdMZBm6oCEWFHxYreJp9aNqQoXwKBFDyt60fxC33LctkHvbaq59JjZFX6Uvzy0OgeQWbSmKte
1tkx0dXFDhXmp7JhThF34da1RnysEEK3os8rLGrYsEZGMIdogKvvdXNRNpbkrNXOk13KLa62Zh0i
N2A4vOuN0ne6LRrAD82WXOaL5UlOH+JnEdYPjVPMhs9Cd3MT5REqibFJLXfaYgC0jmJD2CXxEviE
bmuu9QwRJKbI7OxBrWmlfJdR+Bvfp79zXXXCWNttJj81LrFe4Xtw7WsyKP0NP7WDYRaNMSggK/Z5
sKaKIdmGIqUj0xLf6NhxDsQuv05h4Z8rbdpHxeukV/Up6HH3xaF9ajWagIMEl1INaZIztH4ni1Ze
Ji1nYzmEOyK1ZC0nsB0CbsJmiNOQOPTtudegw7BAxwqnm9dOu3huGaKrVF+Zup88+u7aRzZsDM0u
fjyg6uWcNDV8+O08B8OmFPvxt7GNsE+72ps3We5eOjDoI4gjYUpyXMEN3FIdO21dvNEqzm8QqTbC
qnQw4hy72pDWy640KjbXbrlCg67R/ydQSL5bH3ur7FaKI+JKT22Pko202U0MZOMealLCKHgLbJDG
36bVttRvqak7jD1WEom0lpnt2sqS6WpN0BA6DdKPWzZoJB1oLBHn0aVpy6s12hthKPtuzFZKlzav
EtBfXUMc7OGNRxVmbiI63C5paNtafUU3Q0DCE8seNFVKvFYZHn2cTgN3XxakXeuX1F101d7F/bLv
+uYtaLvpUXkDrI/MP9XjNxzar4NJA2mhxnY/pHq7MTP6P6M8XQ4KeF9M8wTjn/gzQaKUqI2bUb7J
JMiiFmONi7FYk3OnESFMOf2J7NinDu1aHpgfk9MWmytn+0OVWMIoPTBWHcvuJuqQNKFOdYg4bAlj
ifdO5tRcCJfZYc8J/Shs9bDtEbq3bur8mtNvruvX67KD3YZ2iNO1cI0zkQBqEXCOQj0JHqmLymb3
OCilQ4w4g4K47LPAPmFh01fRrOoTmKdqxx8BuGqNRvB7SK5BihpeOCLbDFMRbgkw0QGa+Hc/MY5S
Xwx5oz45UxRTBB2lWxyZJXHpol8rPwNI1DX1pamYIYrECKlr6ROu2AnRrQpprZ7IonQVXZ3DOIW3
ofx9RzmUF2NKaK2XhiKsEO91AEvLVBnGXVaKXpgRv9MIn5J9/ylvFYPf+FRz6p3gZbKiYXvqRvGu
xUKnVbejE8lDPY3TvZPBJOrMYIcZ7UtPdzBBuvD+uz3L6lgRfJ8+47dSk/KUV7m/rAe4XUWmdorQ
6KoN2nqFFjQcAvmpJXS/VlwQG9ft422KKeGa1PaLljg/dFoucBi2ezyAFq804W0GKZCphcFOp28w
fBfBsPFK9kGZBHuTsQml4oh0R+zWxt6wnO+SKCLOvW5heXlyIJ3wA1/Vj66M7qaMs0NJ10fDIXGr
BHDaUpgro3X6iwgoUqsbSpPLUR4DjWFhK+1bPhH56S70h71VSFicVOL+ALEK/nKl+gN9JXB4LnZD
i4BeGIeuw74Wab14FC42e6dKN8o1aDXAHL6L/XALHnb1VB2Mlhmc7Wqs0k5/pBhX3yvTW9SdHWB6
KAYKa4dsi/kEh4ZSYqMpe2/SbUeDeOVtSOJ4SP/6zmQINkIHh2IU5tlXNfQkrRw6BK2GWncP1vO6
skZxVy2gF4HPYIEc1kDX4+iZNOV6sozhNNjshGjWEAQPv2lEtmIiDHeJGryoke7ps8zyHaSp4WBk
erCY9DihdqvRAcfj4NMmD9yLM3U7WcwFKVVkEDvIzaXKO8va2Hb5tfSK8Cg67R56Apl8jMILpxIM
iZCL14gh6bkxeb7kWB+TBjHWrcxu1qlWlrCb7RSSymGciWyho/B13bVgknjQeqyJ0PuXGqwtpn8t
Ry6T/ijmoBWHlNS7x/6ht1vviglm7i4X9pGeVW3tAh1ydYD2C1vyrWZkoYskP1cxHg2dhs0NqxAN
lWN8Nc3i6lnSfPRp8FM6NGTCoGc2TPaUNZ1RWyrNjgB2ELODK+EO0TuzEMLrzqXbfB7qKDjZSnsP
BrtauR7LYGKwAmphfShKOVwSFVM3kYd7OTeL2jGz8LyZJWDaqJ57kcjnzPH7yQPSOkJ8rR+STzq1
eYhuxheXmP6S1AZpzyI4KfiggI+p9fZQoajUcKpZ+393MoON50Q91YRxmIrZ1l47+IKXvaKS0kAI
zMc8PY05tYJa37/wRapVM+cuvNrUDxMj1YWrleOhrinm8jj25xE7e0GFzPMEqASEdz+V0VYWMT+B
F1GrQVimq8Q291O1L+l6QDihViUcNMzPUBOZCvgttotecQt4wUIuv0RuqbYTmhZ4ltLaZg2Vkgh5
9SMOz9y6vJPI5EtM0Rmeapk8LAxMh9ivtN3U1/1sYI7uKaNcm5KfewEq8XlmUskIxk/03J1N01lA
8Xcu8ai/FXlZfJowlNsjgi0z9g73XndXXk5Bi0NPXsoJ8/bctWSDs+mH2D2m5kjA3Ex10g9Qsya7
xmlhpWdEO7JeCvtKb3r73LHClzRvt2N6T4T93irVX9IGCoQ9+46BlF9lk2trszOjS0RqhTu8M1+d
AbWVoSdP4WApRjrawzZzWOFdaW5EbN+JnOprfBYUTRgKajyHtq3VCosnIqJYe8DuDJiNyY7ot0xP
7WucfukExauJan8zEwFuxWzqQ04o4AuIS61oH47eqXva7F1H4v3P6OGhG4f+0yQLOSJ5nx0kudvS
kcqhLZFdjMdMjlFN2dyCat3m8rWZvw7UCetQz9WBhBKphvST9mxDsVr0klRCNBXZFeSayT2HcfrY
YsEPhiTZZZ5CyghZZpDIlRe/FGaHODDIdAEzu8bkTg+e3pb5NYMgvaglOyOMd8kanOgcQ6iMq6D0
ehFKOMQz9ABh8qSV7y5BhX2YiJsNCwuo8yb0CVZoSfS1F+X4tW64XVjGd0hq2kbQV3mG2WOcCb+T
qew4W0SjdiZgDGMoaksUC995C6rOWDI22ExMabc5suKnTuOwSU3FsOUXkzDlxJLT8jSt7a7QN2Wj
IzCkdbqcKBxZNG4zXPMBbDaYUlbFAt+IO50Hp+R6Cnv0eYQaHPaQoYw0SY6TQjXntJvrqbmSSo6r
XI4nVZntBWrnaqhD+zwE0E78KdlNtpY8tIYIvMLDuUmlnpyi2ilAHfY/Oz3tHy2m4jjKin3aEgwQ
XvDh46Z6EdGU0yI9kFBpCfulwas2MXKgY56QhE0VgUU5/cf2KchVoYhXSPAAep5MOLds11UXg+SZ
x0u1DpxR9BQBJIa2LwyjYE13x73doeKkdGRvHFXnGxMNkIoCnYIN0ktLu/UVy3dV7pnR9vu86Oxl
75UF3w+JzmCe6zcdPR2vcjD8g+6138dwNF6KABJynXYPMpzBVbMpttcSmTO9cbVjaonhBLPl4g54
Bw20KGqdcM77mYk7ZQg8Z51NRHENplSwJHX0AKu60xCyCJXSrh73P3bUFskWzO9fqL4FYJPpe9kO
1Btb460KmVPCOEzxnrPpY3FJF31L13nKhOgyZgR1nw6x/t4OKjhYVCatKq80Fnon0ZcMDvVx15rE
2JGbHIzoiyzgAgFcVWxx4SqY4R2KT5uBsFSZe3mOdOqm0DYtZWfLxm4OeZhVV5wp2KZacGKx6X+P
PPwsNYft3Mu5sWIZ3/6uhWPY+znMYu80P2BkTHekds/Piwtu2uxcIjATaKZ1qhQUJyNiFG3Pd+Gq
pL3M9WiKqYim/Q9157VcN5Jm6ydCD4BMuNvt/eamESndIOQK3psE8PTnA1jd09V9zpyZy4noRpCS
qooigcRv1vrW0Taz4iZU/zYMnraTOElPDXNEwFWsCsBVXXvCFFhlMzQ8tnVrbkbJ7tEWXfgCMDe7
eR0TCvBI+WowLffkOiX5FiluYuhc9cWRMj0XDcNfp+lZcpCzVVmEuqNeIQ2Y57HwQZlBqSxZvKr+
JWkaxDBUKbPTwxoNxrMwIDbLhgfz492qRXYgHaHeLOMPTcXtfI8EVOqpdRs9JG52ETLR4Q1JdLba
jC3qwoqV4iUqJYMnTdO3fgE7QaORbTTQYniDwAKnyr7ShRzbONLPhEz8wLIAgDalU/SL/JjNdLVQ
NR6GDnnywP/NtO70MHjuRVVaQzhZMxxlHoldOaFRHAi9YoYS2u+1E7xMVpftdEYq+zTSqVVHZ1fg
eFA5we8hMaA7rzV/BQw21CqAXbjMk2sBZZFKWt8p1yGrXmA9npQYb5nd44WIAtzjcfXkEmFyZJDR
HFoO03XaKe/UZM3FlfF0razitUQlkwYVeQOraF6nZ3Q23TrWEv9RTkZ/YSB+TjlMzmrGt7p6RSRt
bk3XZkxI8cyShy/cc45WcpfBoVdwNIzBfVcoN95DIwxONvIN1v02h4gbeqs6NuudjIeMeRgJbqOD
5DJr82czJ+WYHw1JcFmXPrG6aGHkD3IvufvPSBX4KgBPS4eUNKPp4r0q8K9aCVxl6VUt36vgo7Np
lJzWircD2YXCLvegrE75jJwk1lbtWfYXR8MZ5aqykbGU79qQx9QEYXGLqxcoucmzcobDxKB0hzBN
YtHAn2lyHO0NFur8FACxKe/Qjs508CoWvFZrKvK+uRe9DjqTZ+W8qeYC2/YVQKEkMk9tq/ZKM8LP
kTkbMhLuvRl3xn98Fw4IznJyrfemfTHsSRJ2DsEVEv7Fn6i+SflL0CTB7ZL8TcKBd0JlX535nRH4
ltgMUz9xO6RnOavqTLPv9lpembsRUBW1sfBudlJ/QZaO5W1uP0VHbIoueYBqlB+fX5LHkJ/waQxQ
yALcIrwURDrGgYPGuucVxsK82eYHhjSQ/kaIi59UgxiFw1ICWhZzowyCO+c2LBYDL9s8gxWG329Y
69jIVya4KvPdFqcIIeLy0dbTsLU/lhawkfxd7T5RF8O3E8DprBJn+tbgD0+FCMOncY7A7FlYUsFZ
L21O7REw/jTjFE2eYqg8aPoz2RbiFhlbGHrWWcasZ9ORrV1kG3RKvb4SIG4fHS1kzIZvG7tJsckl
EZmcY9XanYViNWXCXkS8fsaWuW7StptSr/6ouZ3WWtmxOi8Dk9znhHgGe7wQmYLgJE6eFrdZH2ot
ed9Bs/O7X9QUIKLnC3sNd2vh/wnXVeM7+zF3tStyqepSk8hE3ArqA+uFwmtnEVn9pApjb852TyCq
zmaRSdhwGc5NHmhPGDbHtYU6b69rOSrmeaUacz+fAz0YNmOJBmqcywHbQZcRpz3PRjnL/dAs2kn4
GLxpbfsM4ow0RcDGe/YbY2VkfCOIttJ/qgrzlwU4Each+c0Vo1ZQan51y2LyAFzZf/8kJQOdPCEl
9M8entxVyu5pr0UXnLX5U27571ooTNLXiVAlq+inj1Z3F8wJzqPeMRfh+F9beoleqap6htJweydL
oC0nYV25tA0W3/5TmjnGXkwMyaagPvPHiYZ18p+Tzt6N0OgMT2JKKVd06CyTfVpbHeIa3cM/mEUr
1hCA3sPYP3RgSZ7MAm2zmxB4Nzz8GZDAoGkgC8vU1onmyANbQf3WgcgDN8PMyUyYOoOD9HZxJf4Y
tJLcXAKHXCQX27Az7Es6xBKiflXOitf2ZEXFS2M6BlGvYvjV5XCi0O0wOxtb9g6Z60gYI6Rq0n8E
52m+RLPWS6vKZ4MWEwE+YZ+IfIL3jDmB2+c39HlqQ8tEi+F2465l7IobUU0PB963R+ReIKX7Psox
ZLFVNLsPUEbWtfR/Gfj7rrLmcABHal87QRYm8vfwlTA699AGQEerGZkhZqPjctESByG2rt+D0gkJ
lAGeCgBMHRbhYsRodCWl8o4oR+qd6HXGH/M5GtVA/ZKKRUrau+idcZGSSTV/B12p1gQfIsDOR/SB
sngIlwlZGb6EFqV5pJHDZMkbptXw0Hb57MCsV4YWDF9sphdrrwVtK+uuXU2GIDZ2rNuDxmhkX5QK
6cQgT93kZPsAa+BhqC1mO27xxvZs2BM3fRBEWgB9qMxvaUssQO36h8Eus4Oj8Y4J+sp578Z3hHY/
CP+0UOSY8uEJ1q963TlbPezHa9qiXB6Hkq8rpknmNf/WCBQaOSuZLRtoe99Lc28i7ELSZ4HUVwwg
ZD7srUzL9r0pnW1GFNppqph9G2WGccSrWM0TRrTqOR2fSC1omJyhGh1UnuwH5udkc03zQUQ4D44A
xiXelPFI2OraG9ajC9KXdAqMY6t1pJi3UbGPEcwhbAHGXbTKuOtAbBqfbc7kWHcbZhg7qnbAFkkg
Zl3jzit7F0akFMEp+mZLURxj5nirtHqlyjT2aHmSPT5rgV4LLUM31c4Rx97EM2uQc27q/g2/MDId
4jzP1ii/Sm7PN0a6RHwnoOd93TqT65VcJishm3f0wm03xOpnabnOped0x5zOt7d0+t8q6siRs7wN
a66B3g9rJZXEJo5bhhydRYYNfXflaf4VL/xwShvre5ngayQvxP5KvHrI7LJCZWX5TyZcnxq+nZNT
Uhp2oR1VZN7Zdo7P6UR+ZJEXh6bjPezLSL3ARv1j0hzxIhEioSSQf2TJGymN7aWAVAwG135p2RLF
/Txdil3z7l3T1A63AS0coRAcz2lo+3h6fruNy9Osb7mBvLsf0+QSPOOSRWQP6H0wkuq1Lo4jc+4t
Z+WqxRT+6k5zHDc3B1rylgxjt+t3jHqcnanBzmRr+IPlwYSgQuNYGVBsGN7gHuZYsmUhTGrdoady
gJVR3LTQ3Te2xuidwv0YgwBeJ8MQ7Tuf7WEN3HrDOxy4dSZgQlb+eGyC6Wkw5XC3kS+tkQQ7e3qf
YUtAhfGsIWQjjKoPaTdMxLtfu2pWb3qOvLeepj2ionsVmWUSNO5o+zDIHTIu9sRYljii8/EttKqa
W3WaTlNYMmB1/Qe+rrdkSkCymEW28bTUflYZExZ6pteBauIcmgKC0ehvvdDXb9Dv4LLPEhwSfJsb
CdzyjU0h4YIRlWjcjjf+T8/jqjdf4e3uM60/LsL1sa3P1kTlnY1tRFQcyqzPZrS3G3WxX3tZZJeQ
pv3StywPgwHUArYB4JRDX8F274vjcvAb0PEHVtmXLkSSM7jFDWInCJTChQXQj0gOXDBBHt9DkGTz
jdpMeEfYzp5wEJurLmDkDg7J32UBXoeCfff5s/dyOTKSaCIkiwjaTZxo/EwHQ949hQyB/wb5Mo60
ieAgE6ZWLtnpCdTqsQZOk8BNJKSB7pws8KelE44SLP3a+MZPqDhnrXmopbIoAGKwbx1v4X7CITEl
83A26TwwIdohGwM0ETkuiTRm4J4CXF/VpI9i9AWJPl+Q7JHnV0KJcPzCGFaiHaIzojNkNoM6VTRH
k/QOqg+rO/qCcE12ybdKRhpk3uA1Hyd1wnfdHDSA16MC1Ev+lfmGjrwlsbv6DsEhAVrhaq+UgvrR
yzr+Cm2/iVPpZpAIhi3MIlD0ovlhkVn4LDGQr70OfLEzOSBKuedO9XzJA7eCMTuVx4zgQorw4OXz
9ZvdFwFy6nIvfA5J8WUftKDrX0wcslsn7RKG+xTW0BPh/zUIgpWla+tlY6NPwU3Uun/K3co4oyY/
gk2dE64DoB0BlXab9tZp7JLuYAbbMCDActaktSjElrZSFck+ipCkB8IlmWT+iDim/JAr3d12pYlQ
ZoDRQq9WvvtU87skaSvmp9S1U3/0aq++wK38AhTG3WsD00dUXxAXLGYpddW113a+ABs3z/PYrQza
3yPw350YO0QF/7gEttDPSQCz1olKRDzznKFOALV8frh8jlQCKKCIHqNWQkpFtPAUGUF9TzCzlG4+
3uy23NDFWYdMNd9saPyJEX1Xdi3PZlnoK6diriHsis7fV+9lQOqt35EpF7JPLqbk/NmxJX2Vn2fi
1AXIrbnm9EFWU6OKNnvHPtl565z6FnZz4JKC1dcdnlvPyohELxBpaBa9PqfWjFkph4ObhsSEeZNP
SmybsCEBiBELlC1Rl76lRpM/pTOQvGMl8afnhTLBfx+9V/QodmX7B6uHPGj24hzPF5w4RBO6ytrm
WR0f8nk+61GeHMdZjEremdghxvtlaAwnPD/YEvRAExw2X8uYsXnIanMlMFHoeXmJyD1Zfv7LeEy3
O3HuPWPnjWH3RnGxIXJm+MD9tIqz+hUS/wAbL8yfxihr7kIiZlNg/J3kVs4wftWUxlMfGxtrRMDc
uKZDCTXENxG48W35SEtILbKVAEjRXR3hVI/QT8artP19MgY8ukxqSCHv0clq1qkTDqsIt+CNq3ns
Z/BYXhpNM/B6crECxfuHyOqVxjFTSis5DY5hQbBEG+Yb1UqjYbrRkms8wBbDp9Tbs4MO1kKE9TVX
zVtAwzfGA1ZTaNsHDUGIFrTJj9YJrmz3diShN08dlutzJLqfHQSwc2SWLOd94w77BMlyb3iw9fzw
tsS3mINzScvgue+06Jgys3hRaRCdlaaINo5BplUmmvdm9sQ2KcK+Uoe2KOZTVACSDmrCaDoXRWA4
V69ysrNTprm30p+Ca0Ka6+5Tu6bnOKkI/A7WvCbKHw7LCzcjyqnEMbeO5jme8MIftRinfZSh1k/6
/BmmeodsvnnG9BMeiVCtVoUl0BIM+yYpCABjS3Z0Y9YAZap5B3S3wwETsUcWp9mSnVaj6quLY2X4
/PQAg16Qee9nMftL5MYPzXHdB0nQcrPcRK0f6yRpZUQw5Qntg1b7WycU/Wekw+SG6gl1MY/Eygrq
mh2n1jy3eZidVKaXq7zqmp2h9eB05vbE6F2KBYnegCGjdU1LLbiEpJe7VBtXJwh4vwyUCFRdh0XM
YzEwWdlVBmUPOdk7+93pqrLg94g9hpbbzZ7YP2vbz5eaBVN8xhBj6GO2+hKUd4kOaOWZooOtAu0O
mB9pDLCVMQZvh9nxlVadeGnqVdeNeCdsuxfEzc4sRvy2rXhLcKLsiXZyL9LtXeyhxGTV2pkdiHHR
K054PF8HwJ8i6glGHE2FE1OTO431Ln6T8Wq5dnJP2IYeaJh+lETY3QxPjVjNZ0tXZGDClC4lqrTU
axM3bP3PNAxwFksmK4u9q3Tdgx9oHHMM7DYxETX7AXMj/xj9b8UImPXQrKnpX7BVoaSOhutUk5Rc
JcEuZit7jhElnHtZBpz9HlGmxFYRcWub7bmj78NOaZwCzIgs5avmS5BmwbmZkZQ9SgJZtWPDFnVO
XcxTtfKqsr26JCBf/flSl6ibrUSxO1dx7xJSR5ImOYXJdpT+RlqFc1ou5vxRYkyY3ga2TPCeojen
t1EWd9LDT5tuRitoD2E4/i4YZAIOiNiqerDdFmAAHkbQTVn4EWWW8+TI1N5S5Hn01iEj0CJ4lY1J
1Nt8VLYI3rakwHOrzrNmN0t3+WSSBMRQadOGc+EXBGKVunLa+I2hQzIqtWsb29ZWTOa+sqJyOxrO
m1WpDFOs/sJQeiD4GSUPd46vuSPlhHZsMsIopZGFiPEQsHmBYzyGhuPGG9V0aCPXWMnR6Nd6JLZF
VTbswxsNEScd39zDe37+1sYEgFvBpD+YJ14CsyU9lkcdb+i0SliykxjFkoQ7gD/eFdq3VDdx0JkT
VgBONVD7FS6ip7TYTeHMVgfNNjUp6dJzUWrDsaIwXmeFjI+alb/pVtMeGU1WB9zq43moUJri33y2
wvpZU+z4Fq1pXrf2EfGDeobldtDEdDYwqaBDBOuESnD3eRaFPwtptU/YE342JHieGcoFa1323t4P
sZynUfPVL7WHyX70SwJOixePc6PjvBN606/zUj/2oGKemQ+QhjfheOnw7ilETRwS7bgDa6Rdowlf
M++P6Zgl8VzcMFRkov5zqM1dqDXHsGq0PQogucV5lBwK6T87nGsGdiuTjLmfYtBX5AXqHVFWUYs9
b5aTLXO3NhbF3rUKYlQn6wPSfYYcARowgGImssrHYIqG9RCogje6hR1xqf6Xn1pCfOUm8Rq5b+Nx
fB6HgNvTw8Rha2Tomj2Y2wKLZ5c8IUXGGlcMwYZcZXHwOfLWPHXTV9visLMN7QvfimK33DtTewYl
6DPyJRHbZQkw1PkfaHbLXSsc9KUVw7zJ7i9TpB3cop/OTPZ+RoA8DyWhV6ssafzb2EuQPgq5iZ42
EZhNAu86Bz4XeP1d0GTuo0PjDYWQ8WQOzE/WExT3InzpQhu3NNqZxCtYJfV1/Vyo4lfso/FuiT3b
Ewpsk/H7ao+JQtHGEM4y7A75BD2j7GxrBV2/fRrnE/hTFYTQ/Cchhog0C0Bgge4w4w6dP4yuSUnQ
GOp1r5TahRh5MbmUX1ks5EdSowuCrpNwB5KKfDgMv2vRyfGkq+SHpqUAjUPCHWvNU08d9lVX0gZJ
1OwkZkgYpzXuP+KSOHWVZ64nHxZG0xXIxurM2HgCbZSdMP/KUkyolcvLverJVSeTvHJ4sGu7IawM
Nl4Zpu3FGXmytQHDUcIiax/0Sjs0sziwLmONIoLAQL1kKYXv0WWE85pYgXljK/KRoMNNUbztqXMR
DybSOC/0hSngBYEG8RZMpIPQO6+WF3hdJCgqSU7CSF3i/7RxxWKTuAojGSCBE+EwgM7YWMGhTk+5
MvNnjM/WNnKa8FTNJ27nqjn5dMAygnHIG6L4OpI+XbOC0KL47NlxdBgidSbCCfNsUhGvBcYB9jzd
Y4qUYg3/n5PCQa7gh6SiMxajKm2zbqvHeb9ednDLxdThSAhHzfvR35Uq5bM3euI5b5I3qe2o521W
+W3/bIbqrhu8EKI8SQ6fpiarSXiWNPlqWbrrIU7pGUH77bCxGJXL2tReMz9qXkf20lOhdiqTEatz
J94JyrZLYiD5LvUx2C+Rfk2qf9Hdxtorp8d6xlT8pjkes7VCe3HLqDkt01Pd1MgAJXVxHRm/O2Cx
LMXUh4bYdyP8elXW88qEQ4KgQs1hONPqZFEZ+k138D8YDRUJnePVQxaL7Kh/9KmGcQjFh050u/49
7x8Kw9E9t+3srjLLlquexSavC6iJKG+7TMkTXEQYzgUrt22ZSLhrjMyuy6WY0XPLR4bFw4ql/5K2
rY6/np9hkxqoSvjMsNp+N2SIb2LZtWdmUsyGY71/IYUlunV18RWLCK+1X2abIwqV/BMxJZMITVxw
9mheEALvtALfgetStncp9Ge9cfQLWtvmudQafWXUv8aqCa45b6drXCJPp0FZwWdrny3WXUA9oZDw
COOhnA8YgZtxDChYZsOiPunm3WHFN9ZzzEgSV5uit4v3jHfqVOAOwohIuW/bKHEz5PyX5cIQ+M+P
mJJhJOJBkvOcd6mNI3boazNx0EzTkB/Rh7xZZTGc/DH9tWxqLLP9lYlM7pb9bD8vaSPTRjYUsz9j
MPgIgfEchSJTp5pbiWnmUNY+VN6u8utNPdKiuk76o7Srj0QzyROZ2R3RmKyNgqfwMNv376bGoSBD
xDiKlMX5770owZaLWzskjwV8bVNr3DzEf0FmZtt0HlZZJDSxyWBAofvhTh+U8+7F9cGXTItF0cqz
sjBAtPUKQTln4uD0t2JUYlcALll/HpsOXw7IkKC5N4oVYwCsph35nnut8wT262fIgmabGhZCIruk
DiiBhjAIvqU+SWwNVgrqvnnzmsnnRZOJHvHvJ3LvTVgvkYYDMAQI3JYsojKbjFEHiKJefgdJvmmq
wX+QFXHx6Ld3cavHx8wBfuQ1+t5KkIThI+OFyXjBk7ijWN6ysumiZ8d9nQbDIL0bGKMGnwAyXrev
ZfDTb+Jwa6P/2QSNWb3U1HXbgMUugAfSuHRNI76vZxf1+ddvZLdHdISiom1/ZqwGSipZ4U/qBaoS
IgTDcx64+ZMTgeL17k/xwLzM1/sjxqu3xbpIZJ5G9074jN3mEms6teVoe9WuDApK3348Ln5bYBSH
UXk+JlIOX1J5znaqPcZ5PaRFZYfKEfWuTczunhhWAjBzJ2FBkIOzQgLFAeIX9FrkxVLC93SMOQIc
Uz8v6+5lSztv14lg7A2HLfV86ccN2suSqGd8SjPDGLNlfxFeekW5hxcL/eYKMGWym0rsqkJlDm+/
CBhjar9ORZrvuW3wrcx+GYxLxiFDIza3zAMFVh3PCmoVXsvqx/InXDZfZ3SlK11nhFjDyU4Hl+Oc
L+koWCydeq9AGdT0zMKlcx9d7bY81AW0JmKULHGIJ4P18pBO+7z9ZmkiOSWtGeyrfpCAVEhydZSr
7r4Y/rxws+Rb1RLvFAB/cPQKrEnqjZDnR2sLp8W7LG7yJHF0qKHz57wA10Uk6RnL0n/H2PcVDn/1
RTcRlzGR2FsoK3FCSZsk+Mi5qfnSuS++WWefyIoWicLca4Zo/52tgQfqvKhChP4Fwtk6LZBxMpR4
00rrC1+Qe+DsYRzLv+C8fOQ46F7MghiN/6RgO/OClS54K3Q3B0SdztqtGdGhOLeqODL3jOvs03LR
Q4HARIzPgOsYeM9ecTh131XXMPWArs+625AEUsUY6GbLpNGk62zU202NqA7pAhvwfvRfW3SNl9Gr
4pODKf3zM6aau7iUjDFAerxZfYfpv0Dd6jSkwOUY3tZ+o4urrsCpS9s4mRrjAmV7v2xvwtmQdPkh
luIbC2Xx7mtmtU4agFiIG38vK9Eqb2+V24zH1siCrZODeV1+PbEfmNgwMDECsju2AqkGMskS7t3y
Wm9rTyOyHyXbHZLudANCLdjaefw1LCG84Uhj/ewHHqFc6W3gp3fpiIuqsadFXuVutIpdhcWZsY/Q
3K+Zh2NTj30SrLWUoVJkk2Ke5S8x6NKVGaY/nFl17RNKhvmsvDWShBvuVZjo1Wuks7BZToOiarm9
dULKu0SbOWeymgcx6nn5Xf59xm1Zl3ajCwFNFuRNRf2EVQ7xLkfKxmGft+1Ll/key9+rCo1sZxkY
UwJrUo9eFK8Wgp8yluU1EVW4dZsIUULjmPciuSj3x4Ski2hO6wMf2l0fUEgmPXlb3YEnEruHQNlg
iuHYJzwwbiiqjT7cU3TAVzsBHFbqegp1pybgdjbFI/yg3p5H9UAkHCY4lA92GuLQgqW5seZXlavv
JURXlhQdv19C5fZGLHKjf6jtifmAHNi36b0OJyXVr6Qqc8pgKcgTsu060pYC3/5IGcysGnKDQNe1
s8TdjmE4GOndQh1yChr3ubUZafgeQFcp9O6wSFSbYfzmdI13ctXQ7MgJNQ9aY+xlk43HRGUG/q7a
2sUWw+HOcr9VbINVazVfxozmwWcHfSj9EgX4BKE26YOjY5YI/GfrEhK0aFcm/Awy5WNSdbJstnp2
l2mmbrXuEG66IenhjrC2TXs0A15QKJ4f5FPs3OCvCeOnbsn6zFCp26UaC1CtKH8zk/WgqvLQxcRv
7YE+fWN+RNhyw1sTwYkiDd68AodYqxjArldgiGomivuZ210N02Zw5JfGe2di1yJmbg61KhwkkYNz
HufL8qlIqPsGyZTYxcd19CBowBmKjQeYBONR17LbOsjpYs0CnN4E3ovHiIUqzrp0yro7YeQ9ErP1
HgWdnufTJnle6kOB1sQjc0v0yALJRTS55jYoaLAbunz0ViaY9vkusgI8MuOYOPsU6T9GoCw9gN0m
TGuC17R3cpHuu56iX58EPIjZ9Dbm/ITybMoPg+GPPFN5s4pm1zfKvPdhZKFVoTlY6eNwdjqPhNy6
242zjKLOJhevCdpLk+6XCDgY2k2ppRf/EufjgKTQqYKdmLXVi1yuBQ2bTUl2WvTypSMRMM7gYWlH
7IzHGRivXxb5+BBQZIa2h9Q/THdLK4moOF4zQ2Lm1cpnHLvpJokAbrHVii/6UF8wwmzsshw/9CJ+
1XVLnHHXrPUSATISR6QVEPV8j72GMcS7fDYbas2Y7byStXcnyv0YO2Q5+l798P2MYwlTXdQ+s31d
4zL1niEFbaMK81L4tNjry0YfSd90vgZo8LEIcGFqOx/Kc9mYKZ0g8OgedFJ/1kx8BkLW8LZ0HRM2
Ap6967M2NJi0lii9eIcr85wzgCL9iJYysDEJO6Nh3j4rGmZlH2Gnz64YifMh3reB436Y5KgNCec2
+J1r6v9mxcAWyJ+wLerha67LlUNY9NlEzsEYxoXLNEDbcircQ5wA5y4R6o6OJWGwWvhshJz00nvh
cNeIVawtVp6LVJTv73MwhcG+TNStNVxzVWU4r5fi27Pgozg5RGR67vQaauO2KGrjJPuA0HmRmw/J
PrxUooJxokzW9RqOIFYoO4vggsMSn8E5p227a59a8bEMghG7ZGi/Dsndngp8fWbWvOma3h4HFqFo
UKfmzUUlfLJQK65sz6rfjDL/5ui89UQJpn2Wv68FvOozU9atSJrwkmREqCHURwbe1JvAQ+wgMZpv
Bo/BpWWpaovr11h3fZMfwK3BbUVcxOSFdaEHGS/Q9Qvp82vR4L3KZp+XLHUkmUnq8AKPnrw6CPdp
6rHuGloLxWn8jLQa4lUZCvavdrejTWPH2GSH3iutc0Z9hgzCtNF+hOXNrCpctGkSP40iP9aBKWYN
sranRmDKiv0T9NE6NtIM2iShpWnL46i3GhwBs8DlkzarjhvhaeBheAw2GFL4kd12mTBgYERLaFbY
AYroEDfsWxpnPg8TnxhOxq0kc3lIjO3vbJkwm2Tom6tD4RhnLBv50TMS5hJuJNc2Cu3NMJ8Vy4Wv
L7hQsDIIL0ONemu6jOxHFzx5ziqGRm/bzKdy5sYNLjy3ZOI4KW5zYgK3eadh12NZG2TYENrSXtkY
gc+hFXkn5b0XLIpvyyVsyOQcQkyiPMhnoSJtX4MITUbLvvYzbcGM6X+riK7VhG7GEIHpo57xYkvz
YpYVGGP9xDz+VmR1dWvm2S80b+PmetZ8wLFdnRSCP4b+/c3/Nllu8ZC61R152a8AxHwzfdfYuSbq
BmEnwyWmf7sYXgz+LiwAOonYuIvyMWSSUhrE7hcGRJsibT4ggzFWxwMcrMwuR4tSzfwjP3pDHNKx
Gum61RCI32SVdJRAWYH1hQsgxIS8vPNS7S0XoenDoR56GmakSjOeoFqW4nbME1s1GXPLPHsMKr1P
Vl1cDD56LL8UOf5P05zlB2bwpcyTdr9ouyvgZedAo9Tts+D4n6sLbolT6aHASsf4HVQE8DlG92Sv
xvuleNZnkMbgIeAU4HpcE1UgkqINqkeHn70xPHti3dIX/eid9OCHpfE1EeIXIbR/EKF+60ojuDbk
C6wRsY4fKTgQnIXULJq6IvlLN2nnUAWOqGS0amDdEpBaZ8Gp+siahLVsq+9Div8NVUN8NwZ9H4ha
PKe6EM+YoLyNRkHKKGfwwPIxCySe4QxAfcYQscPJ50mpRSrQ0az0ZN9O2bDR9bA7qAgLAzeI94KF
Wz2ENa7Lz88y7yWReKhFhitbr+dPk1IgDeapXf4B4sHdmxrL6/KbocHmJ9Or73Fa+SABUc96WYhq
vC3cGRk2zGSjKQOTk5r3KWm/D6XR94gdWBz9+aHvQjnzmEguvxj7Y7Y3o/Krn/juKS6wEDhh7p1g
QrSrykv0vYGDaF9llIIjaiHl0Da7OnY0xVZtZYspAmAQigOzfqlUctPQqN7axqlNuk2qCc2poQ3F
us6A9++/7evGh9VFoNEnt2KdEKbpjYQDQkJ0BHTLv2H5tSCyRzKbZ3xe5pod+UU1+HoDaAbOrQEl
bFWAlEKXeVk+Xy5xWt5FKLtDopc/xgVIF5lkKWDDR50mnzvKOUZRsP2Wu17NnXE3X2rX/YBYESCb
a9MDyvrr0pFYpeefE3/68/LZpaRG+wl//pOX/hcS+M//F839v4Vqh/fO//6V0/4XAPz/Lpo7STb/
8Xdi+r/T3Nvv6fhXljt//pPlbrh/s3SbZKc5046KwgVL/Ylyt/9mG6wdPVtYwpAexe8/SO7S+Zvu
WabuENkgLEva3j9I7sL6GwIGT/dsfUlN9eT/iOT+L4k8mIgIBENKLiXVn+nIf4mhLKysmrCzYTUr
hLdKrK80eD4MXzWs9GBCL55zzzniVeo7J3eA12bITFLb3judfHd1BKKdeqmJ8JpU8Lup4nD9T9/I
/wsf/d9yMpl0m5IdBYQU05b2v+VKqcD0WAzymrL7chVLM6a4ok2KdYNRv1ua68IEwLvCXL7t/eYU
FvHPJk+7l6ii5SqQWnEAhcEm80d5Yujqr6GKmceibP74r79S6698ccSTnu54JloKQzj87Oz5W/1P
YPQU7F3Xcq5+7mqKwPkKoHPAOwojLqw77KJB/RhLDdgVoID3yUdsSbHNaki56Y5gQfNgwDnZTpgi
+LHkDytND1JN6bboyvEb9sqDyQnYwOAhMxvRgEA3XwoE4N2MLImzBuyVN/6oaJ3ClKECqDAKKtzh
+YZetru7zYcuberIKm53jp5cHZzzZ7+ztV0lgoxgVUJ1TEdjcUKYyYZYm+LUDM4f+NG6p0+1eO4i
UtGYbb5oMaPGKp12S3fQdnH3/yH6z7f/P/Hal+8n2ec2j4yrm3Bf/iVkYNLM0mgVh2JZanfVYYTn
pQM7vdCGXeKibYx87xhX/rEdeT0zL3wdwzw+xIZBaE5sjw/e4R//9c/431JFdc8Qgteoa0tdzI/O
X3/GFTUxTquRgVslhydVa8Mln6Yv5TD9H8LOazdyZdm2X0SAPpmv5VRG5eTVL4Ta0Sa9//ozyD4X
C7vPxdovBVVbiUVmRkbMOWZz6RsQWRnIhHRyn7qk+D2VCUDZ2c2ocv09bw39v2QqLiGO/yDt50tE
EoOH0U3XXcvQ7b+Q9sBc6rZTcb0aGp1SvgnDs4ItsOuNUq30Jv9sBnu6AcOhmRj1LsIzWzUP0ZBB
5/HRvJteRxEJj+aIXuyQw+jz+l5+2HGOGbDNf/iF7Z4anE1rL1DpRk0xCVGMHg8tisytoUZBVxLE
SYYv5r/kDPx/LrVnWARr81ChX0Ti95+XOisrRLKD3q7qsnizPXZqipFZ4xB8zycdn9rQ7TPVjq+e
/2X3Gm4msPC7zGoEk3xmOP/+yf+dnaIjobR18pItEr5Zjv66GeXou5yzZ6GHVPDKws7YYuhFCUYu
/M02IPUPgf3fwqP/WpxNourYAoQx56GStPB3UjOWV7ojlkDRib9ZmyXWObmra7yVECWasZ34FIkt
CCNcHuTpdc8IvgH+m+gHo/TDSQP1uDT4Stv4MMHTHEJ4EivlIu3596tjsh/9x7PKd2ryQJgWe5Mt
LPlXvFw2GlGGM4voKcd6D5K5PTIY1tkwus86Q3C10hmkPTAPtV7tPNkMgfSf3L7xj3HbfiImmNZZ
bfendjLf/2g/nTSZtok3Q+eUdWwZy16oup68mTqBTeJYgQS4oq9+k4NeXxwV0JqklYKRArH+v/9w
rv33h2/wbJHebdpzXMe8af/nrRj1ZjQkVsNohdi6A52Lh76xqlsKfuDURD4e5FG8+MrMnmsENpCY
/QDWafFLH5V5n39vKPCVAKLVTrnAPIPAU9v2YTEHpzXlTad53IJJfE5y91eLRfcROLvYhAYMFABQ
R3qxaBKcyttKLf/wJfMZzY2/9X5fv3Qe3GRQmX6qD69SN5hHPVYDCBQlRrm3W0iokA4B2GOPPDLB
z55pSF2YFIp97ZvIDcyefdNhBh3q5eeiMkhc7EcqOWvKzyFqQGQq7cQ40Fy3XpRzppttvaY9CYFo
gs+5wn62rHHkWDP/nBSJvUaf7Iu6746e27MzFdS/0gyLA0cZ55mOwQs+E7lL0f/RQZTWu66X2y4R
0aoo8+aJVXO6xn5xGAgR3Bd5LDeLXL5o9fwiTJxaCQf8oev03Ry9tA040u9jZzBBx4TBGYkumr0K
ML/Of34wbQsLVHRt2bkPWu8F58J8kkZjnVudBTEqEjqFVQr62vLtg4frYNuSKnwBslptPZIRd918
82EjySGm9WRnJPVLYwqOK2RWPI6BchHs2VpxbCrN3NswvfGJ+/2pGM0PzbX80wJYkBnMxXKWc5lO
Ja/LSzkNcqv5FDQDvtFNLIfNUGT6L4qyY+bgVAqATTb5XUndOymXeXyZlFAmfYSlXellb2bVXus2
IDvAZAUwHdM6h8zdediaTdKAq++s8rP1EEZCigoec/SFsZ5rJxgdJJrNX+Xk7SVZm9+b+LPupXqp
zb6FwT0vMNivwrWMRHWHeVfunbwGueAQ0IbC+iPwwgE8YDUhoaZFXsOZXCdFZh6bSFoH0Zn9TjQQ
6jVm0tXsHvQKAlez9GHmgT6nua2uUmPq61sHcyq7T9umarFkw0xSr8sTozM8vNH4vcgt96fKSgID
tPPyIHiOFzzVAdDEPDnVOpO3gVu4QXy10ZdCyBaRuGrQTxiZ9FDfO+M1DkD7mUOQrXMXubqD0D4M
/BuIdgyKLFf9Mcl95jmcG1ceURDbGkf2ovJyScZ9FDqznMwmBMysPDA7s06AYpVVba7hlr9aoua9
a+QHw5sM3UMZQ3XX3OItkigd24IEpLz03YecbMMgnHnSaB4fhjm2npDKAI+RQ2NOBg5/THyi4nBO
LkVqAPtGzS9jaCW7oYrdx4BYzhrZ+vPyf5OY4T4qsyu5h6Geamndr6KcZn+LAHaHRuaXMdM4Eg/q
JbIUaJpeRndw/gqVG8rA+W8tzniUXi6tpuYXHvR+g4Qy30Z9nKNQREzp5Q1ivLlisEwTfMMkiLzm
AK+MfqJr4SbnCU/BujKJFbRdYuhx7rGizObjrgqPkITVS9JZ6nmg+2sHtLCTzoEhzNUL2vZZ1u1u
8TZgCKH17erihgY3Xk2OH75lPtR7jvzD1jLbH8gz0St1Vf2Aqn0e5E6nNnOqR2IdEXUBEVgHQeod
fHust4UBV1cL74ueLc/U9wCM8Du97c8yiA52XY23to4xO2l4xLqwWoU1hqcyxwpBCN9F+np6IeYN
ViqRtSAgdZqYDbUnrJ99rSFdtNSAb7KR7d7/EaSELxdRIa6zctkvSv2Uxtq3uOt6GB+IRDq6JdeE
EKFdr1sgCQZvJ4I+/EOZ6QcH+31gEBc7f1WrsH9zxjmI55DqAqMtzdYLHsGZVDmTK72sdvEA1sY2
FBnqkQmIoghkgbg7eS30qHvi6fsUzjhCq2swrWERAP9kljublt5eJ8J6VczU1gWnJkDgbaoI/hQ4
ebXrSDxbmYKNyRq+R44NFmPGcoaIgG20locl2YC2Pzz3AuN7s2zwSXCkk6QdORohSsuccqth2CDs
ZJBnC2DFqp4VctiVcNwV/UGPkt+lmgp0BWNDeosRXXTkmxvgqk+J1r3pFEaHIO7NI5wm1hcSFJ/s
EnxS31oVYebJd8ZE5wLf8Tp3imzXWVlBiAYqNx9c4bOhYQIcBkgmsGBcAi52znGZIkjFKDW0rfFb
pF2Htr/4eXuryIJ/FGYdPghbB9YAfe2UEz1ipx3rYKgZ9eNy4kLn1K6gaa3pK/e3OrW3RmzUF1OP
5iSixEMv4u1l1SafidIuzJn3MPcydF4dERKadVkQLSE76gwez3dtilPJdk5oGvwtdt9iQ0wwnvTZ
8YxBSq1dwxo2UslxFx95INpbhFHrhrC72Xk6UDdszg8uzehNSVLMEVEXYyEPqYZorKeCc9ImDQzm
K3HeP7TQW9qm2IdkodJ5Tx6XF3BxWC4a317RyQrBDKphb8kifDSsIiE+Jz/hiIvPqU68BsoWuVUO
RMljFof1YzG/OLqANykGfG6zWsoJJJwD2FjxTmmkHdd+Z72quPD2yvKvf7yBsjQeEhutWtfK4BUI
1yT74MJsbMVtKK99XHdXvkGxq5tieoZpfK20bt+RImrkpvzeUzytvfkSMTKwCBmbkseQFuAjuY24
s8IJfq1Cq4vjM7L18Nnp8bROpYQ6HaPFVL3W7ApPnXuH8MWEHf3FK304R1UKH80otM0fbG/oxjDD
zcMyoEcUUT1WgfMDYYti3qMxx2nt57rPA6CvY3WftOAV6Uu9LmhZPhWN6LcJFrC9crMEEn9rw7IV
lYFPc6DKcxgCWkl+Mud/1hWOsY7bpnlgYKwdYb0goFEAEuohYgbCKksYqt+eSAXO33mgd9Ba1JMf
6S8wEtS18gtjlVv1vNrEwV1FFvdBbL1ikYbzXTwNg5vcJ108I89Rm+U0gEjIASUVUKz3RY9rhf+C
KmbatAVhLC3hTm/KMB9iVOXRFc//9JOJKNke4khtQ8EbjNNaMd/6o2+zsuBpQR53NuAvJkSUP6V7
8WKZXf2peyHcC4l6HAZ7R8r6ZlrXIE93Gm0maJo1+50zqm3hg+WeoPQCZB1IBfF7QjVsZKfztJGU
UI3nD5lDbE8fXlz+hI6R7Uzm4eGqy4nr6GZzU2ZNm47Qm22V8OgaM5J5SoeaBmoE6KT9sAYJAzzL
Xup5N6pD9HkNjng5PlV6iI878mZMb6pWju2bhzbg4/r3c8RfUX/08lxOSLpNcIMnHKaV5n8eI0hN
pGluYPU3ouiIjNkkyndonjjlhZtUG75Z9QAXQ/OOZUn8aOfVyXahTC0vQSq2jWMH97qtvi8XPIxM
C6K46xxMKOpxOv2XZsf/OdO5gjmjLvi2TVbtv/tZZl/qqe9hdi6HFMzIPEg34aHvayXqMwati925
3SVBhb3NGWne/v1q/d9AeenQ42TuJC3DFZ7460jp4QIiidhvVkkBLK4vIvRLMugQqrYVOle92tsh
4HSRewGsZ1lfBENF7yFEIUAglnzshEE6sodemQ4Mbf6ZCbLIVv048h7+/Zu1MXP+dQI20Z96ts0p
Qrqe8P7+cE1bJZWNuHL1B55DAsGwmXq7eoQBbR8AdLEGMORlED1nzrgGzFtvtA4kyo0nRkFO+12j
aHib2mlY9QJZIxoC+9KHg46m6kOPbQ01sgq+Gj3bhjbifWN6HLoKWmNWeCvBdHwXjKrBDMVInNKB
UZ/nNpvlLbz///0Nu+6NnW40b205BcekNdTBDX3z0SYJbNdIZV+FYhGIGpjTslYlQ/gUZJPw9j1Y
xpe+lPFeD9eabgkIHADyjfmFbW/cDgLmpnSp4CHXlZcxl93NVBjuehv2Okka3yLR/mKKNrfCegHd
FliTNZJwRv9zN2lNfv7nhTQMutCjTgD3vARYcup3TYst+AChXWQHux3FD9kbMYIsEIlJkxx8ySSY
Ua79WoK7Ekk6okef4S3zgcPRPInkYyIlCh43dv4BFyGs0+WuzviJoqCV9wlV2By35K0LNG8vjJkw
c/rjDeeMtdK6vvyUvQ4JsWOVgcv0tdgJlhfNCutzhJW7J9tjpac82/9cHqr8L6/soR7O4CWH7IMy
FzCyxviPDMrxYvcAWV7cXUb9VgjooynqFzCiw82O19oPp0IhIUw/v+edM5xM6DSIWDCI5vTz9stS
R9VOJTScFULoU9FYvxikTrcxjH8kfRGvWux/V+Tf4Z+ymXrhwkmIWjkC86lyjFB4HDFlefeJVMJL
GLd3YHbA54nMJEOAfcoXVXUU1bAnaKVLbe1b3QkbU26CdWns0SiVzYuIhXzLnOjDGbzioOccnjny
sc9I/GFmDNnQjUsYeoM4h73gvlGSDAIe/YOmomkfS1zty8eV/lwo7cvCpxKwGXoIeKI25pR59qwz
6BVg3y058mGu288yLsyVjoHw4rX6w3KScP1849pauPbbcTZV4GXGn4zfIQZHSqn1fRiahDgeTERw
SHykjdNDbmv1FgJLcqc6mUb2P60zx/eiwl4a5+XWQNV54Qvil5TzoyssQg3l55+CfJR6y1ABv2zY
21AbHFs3YWYLYKjz/xGlnXbUlDhb0v0l3XS25kX4bZPDn7N20tNSLzz3Y4oGmt2h8Ruelv7ookU4
aLraaygmyYAiS/ahGWSPR1jXGIPzFYeAWe8T+Wv2vWAd6Mo7daRW7SgDkousvH1rEBdhalN9Au82
7pCeOc+2KYDNJiPQS/Db9zEarHenqV7TJhr3QCicB0cDfAgz+10f/A+RaM8yVNO3CgURJOYIA39i
HKPIIeAR72hJKfqCfYpKC2z4FdEl8uDR2cCUgcuYOL90jv9dNgLpZMS+1vB8/TJcjKmFfzZzN7oN
Qy1ftGoDDm6jk9jB4JYYiF0Pwof4I/iBUR6HcE51b+/E0OTHSR6WhJ6aiQbCv8DZMj5FoWpJ4+hK
/D7JTC/pPR9PsTsiFBadQoyBhA5jkktlpLxdHWM8Yp6CADUtxSptO4sG637pUgE7Rf2WacHetmv3
mBPf8uDYUcdjyDOcIqvOvqfK2fI5jB+JwhKZITCOk3l6VvUYqgQkodaL3O1SbrSiNPaTotD2i/lh
+38kAB1j74NkdosL5asYqubJ1TMg5pnzVCWYTOukFasWU7lHnpzZ7praE+jJZgt3U5W4IHjGzstX
kWmeS9s2jovihHAz85JbZGQN+npKArltsATe2kkEt3SYKLtMCC3L24h5NWfBDBRDkrf0jUY20b55
sef7RAdptQoU/kTma2Ct4c/sCUEpb+CJ/HWij4ewEs1Lbjnfx7LFegpi6K7XzbZ0CFTSGyvbNKDl
DlXGKDFHlILQgJg/jD+OHPZ6JoF1tS1TrSr5ALJKkl/QR9SEwAOKWhlvTb+17Kh4N8NyZyatt61I
NUH3GQFO5GD64tMvKIr4NUal/7K8eDA1g1Kc+SbCcydA0IWBAoQTKUpqU75bhpYeRuz+I7IAuyE5
iM6QHUQPY8v4I4EkjgcifBuMsNw2kMo3bQRnwoHAvRF2DzrbMiwAgxqroUm0eyVlto4cg2YOMcB3
1GY56l4OpEu3MsifzVorzjaZC70FzwTEfnwMgXk3YEGOaR6Eq9EOiWqQQfBkjO+Vb9r0hvpgY3o0
Ld04eKTBPG4z3Uu33pCQgYcXd+8lU3olZmpDUqx1rFzMcJDIedS9Anfp5HB4wtdLQBeuRaEZYpsH
JclwHIwgQo7apQvSbCXgxa1jJIAX1NvNow11BGMfx1+vmb5qq19Vnaw/K4Dau8n1fg+5k2wDRy9O
Ma1An5aM+9MwLYdtDyeKbjX5C0MAhBDnBQPOJozuz7dD2IJJ/GE7Jow49Tz7aU+o29XLECyj0hFj
FwSgTWuH6lb2HaA64viWhEPfVeUntGKesvIJoJ9CqxGjIE8a59gl2R8Ea6tGaxvFgCNjFIqjZniv
SZHG2yzR4GOp+jsEWfph2A7BNdREYfSzmtFO9N9wXcpjAxtDzsoedqXm6tGUK2fVj2a2b3HGpWmi
Ol8jiTKv2JcwsqGPy9f6oMZNnwKNH3S01jWD3d3iZihnx7Iz2zEBLZmbzgHNN5rhc7c8wT31zIqG
Odr/YMYgEcB5Xr6iAzl7rRoEX2FzcqPEfh8UOQNtOO5E7ZPb5St5DifXbw4NGOrdICzrRp/zgaiX
7mwS1n6RE1L+2V43yuTDnHv0FGXTQWThO6gFdLamC1QUm7QR2fE9mj8BoTXJOoBK2PVAzgmei5+W
l5p4BIv099vyrildmzW//ij1UGxyowq3/Rg37kpSSK/H3jF2f95ncT5da7P9lvekFfSyfmcz8NHB
6o3E/Y2AwO60K/1c0JzzV2Xpa5shC3sOnlX4AB2PyAPHcp57j7KgV3I6kYrkPI8p6DCywT/yLgvW
CgyPD64XbII7gM2M8MfMP60ZZDkaw/DPXs9zlD42A1wBssAhPIBk+ecotezI7hjgZmKH4gC4lAel
T9t3GMYnI63VzSSthxPDrbd8a5b1+Xfh++JmlM+AiKJ9MMBFGefVpTIwRuAzVMeUbWuvB+ApG26S
o+m3iN7ni5r1MDyNwh0ZaOGXzv1fDa7DVczTPIza+CTAblzgZu3+DBOaOdIR2dlz7SK9pyTVN0Sp
eXsjQydq4UzbBRXIKyEb5z6YaOEFYYKHLDTkIemKYEcza6VyH/QAcPH9RAPvYitiD9NYbnu9nJkh
WnK2GlBAcoo/tLir781AYIbjUpHqInOerTY/6j7mpmLqik8g89/iOcxoeQkzMBxEfGLAski3hUEA
oRj2p4Rm0dv6tMIMaJ+7d8PIizfD8zdlk6GprdMHdyaI9oAF985IVGY7TfJa2tK7golCZILlEUsd
mWhzr9OZt9kE2jhlXkP4gmyN0/Jiko++t8zx6KbTeGyHyx+rzxIMXfpgm/94pFqzqDbRK7M+oG6e
Hq9cMIvIjGevU8XvrcwMJobQxv0fbfWssu4azCvh76EW5GDOUnq31ADNKud7y2TuVBmODRaRDANT
6ffOSPFqPpnRCFaDVKjSoCW1vNSx+eX0Hr7+wFTjMSfRY7njlhvQUrSdzFGLD6HrsZLk3EyMv0MI
mI69j1v20EJzyiflEYIrutJBrkt2xOxTn4xovCxfeYWOvTx3t045lKtlMVheMBsb21qA6DdE9xUT
8X7u266/dHX7KZspfSavY0150zwJWFiQ55NrivlRFIl/JHz55585FFp3wM8gMm/0A9U2IZVwA51P
gtwRKOHNIsDFAFuuykxM4B2pVXEddC/0NkgbMWHS69kXQgz7Yy6t1i0iibXVkKHUx3pwMj1yQsbK
ZwXPhg+r0b1N6hbTVWiKqFgLYgfUdYfsLN9ZdyEHM78SHHinosOgY+jr3CM2Z3lLS/gUkAe3IznA
2qD4GZ74KOE3mNb7FCQaaX1TsrFKpABBR2BjmTbvWZiOLx2Es30fom4XANbeELI8NnraE26XUX8g
X2b0B1uJVTcJwl9uH79iwxLfJCwqBokWbuGImIp5Hz0BJiUOeO63/e9bekjL26QNxd4CxlZa1Lt2
1IpPWRGQo0RkXIYUY+zUd9/9xo22irPeLjaT7FZUKtzJ1rbWy1vPsp4j2ynOpU5jHEZQSe5WHL50
ccBd1WGObJKMeQtITaiiNBZNkgwDO5k4YsrwuSCY7yHBetjFbQ0BfLSfoJLYT4YSH9o4ZI/LL9VT
4Gw6ZluE5SoyL+afpUL+fUozohWXt7nnlMytte0oM+jqkcMx2G7o304ak+qJDi9gxi0wmeKTn4Cz
GX30nGYJPoWB6JWmce9sruvlXYTV4aVelxIDTitIAwhBjF7ttCAYI4t+yDnKfLlBa0CUx34yL2Tx
nERtuj9j5W7dJvoFzbF7cr05Zw4E5wkd83Gc3fmlHiPhn/ZqGH+NSQUhfSnySN9y15Kyg3Wxgcap
sy4sC3cwsf1kLDYQa9nZly0zglT8SFGTrSwHnEk6dfiaY3qY83I9hwmXaVlsc+Jl9v0s3IW59TA6
RXWByPDiDArDEgfwNcd17XP28a6AmnRXPHsVB3ngunXMkTXvOVVEZYhFdWTHwFIdfQQBhqdRS/ZG
jzeUgk4SaGvyjcuk/nKhcpcKRFtbt4ieQ68+dGa1XgoZWHHVnco7u6qO61pnpJp4qJyXtRahB6dW
J222LSijGfHxz4sFURF575fTNhobuODDs5gAGLp6rdIW35AU1XpwIu3uCv5R4qB2yyw2oBxjZ9tF
c2TBRH9qE8IiPupN7b7Y/Zw0ZmwJLRxDclCAIttT8Rve0Iseu/WzmdQ3YJGMmboivEelTciEKjFR
IvC7ldHwRCpvuAVoMBO5eSDS+aUO2vJsoy9qreChKa3uPM0B5G6o7Bl8FTK/xpQ/hupgs8d+4I8o
5USm3TKYj9AHJv6Yn1tyZkEFjHC3Tav+0QxeQNc9BIJJqLyC2R0OBz94j+ZJgtuUyeMQeh7GDdgf
o5saj2o0gkNp+R8Dx+RVFWXpzYn6nHiw5rp40dwohThZM63HNb1B0XcP0Wk/CNBCJ6eEG7C0mtKx
CzYjizJsRAaOoFT8U2aAKKeEsg5Le15gBQC4h1BnyorxIOS0QyMHvMYZ5K9zU4+AL7qq3LmxEI/A
PvGQgIwnREC1RvdC7a0/hRVJeoEHuHVemEfhE32XYYuEYL5G36U/LsUqDEGx9wmUovmIU9qMFKR/
zlpcr7WNKX+F/I5guES2G1eNyelPp0KvveTez6vPwH50yEl3mw+KKGCrfdUTLjHG6hQo8WjbY3nm
6O7fzcDIwD/3q4y+PV0LLVovQg9LoOP0i+auchivXM7qK42jA2Hu2T1q42Kd2d3rmBTt3ZqYaC/M
TBffDt1A+5Ymwx4IXXKOOwmc1Kx3TjcNF4adH9lMe9CGSdxLPxP3DEwk2QSkVmbot+T8651L4wEB
zmH5U8svxWMCSiZw2XFqHAmDMXD6BU711Mhr4EvnubYJ1wzSEsg8Wz6T24CcDoQNS/0UufmlMMiL
Tgq8LWaVWa+9Tr2Vj+C3/hzaBWp/jdKeMW5rX+ZlcUXxyTIlpmID2UV/F6bzOcV5snaMpLo4QRui
26jys2K+s50YxhOhRLe1jdFi+PlZ8JitwSe6Ox+pVT2LIEHVEHyeccd1OhbBjN1vzV/pNn2XbFRK
VbpICsKuCfdEEH3za6s6jKMbkRVm+YeSftfaT2m8OA2JSVjQfiwEYj/TgDlF2a1hiHUcqrI/Vz3j
JLrAO67sV5YaxiquU4gGM6akKYrrYpPWdMhkvUGuoyMphlHYjRed0TC7kQqOlD0IRdz2zunod5jk
IHEYcj2YZvED5iSBELhbIaeIlSiM8Ludjfc8YG9MQgI/qD3XmS/QySQoLrOU58NwKraTiBYvnTtJ
xPTMmqer7bs0Xr7yFqp+xkBhrbrgiFWDnrnzvXNHzJjAM+0+orMXRseyca9eMYaQzNTOH/1uLyUR
wrNLL8NQgE2QGTohqfEGrvYHw6JE4mjFTL8mFnszWXqMEiMhwrHPbgRhUVM3G5dVu6gJ3snJDFSc
7tedUzjbSZtgXUo0SDY7hd/L8bkb+5D6DymFYxYZloWCXDKf8EyLpCiQrIhBIjpSYUpcHFlQO4xF
HNKiL5zFpGn5zr0ixxS1lHCJhRUJux2q3jw0PylJu47jPhyt6gQJE6GA9+QdGgWPr2m0D+YZRPt4
Jvm9Sj8EfrLWOKcyqpfNBt34zpXaHGcGPE6DuFRSUw59x6jNao6+meXbPoqPdUoKzZClP42C+mpK
Xiud5rBFA5i4TdgYofEj7EvGg6a5dwZnvilLf5sUBGu4xMe0RByX0GJutJvW5tS82r39ARj1WzSs
lRYDLbOyGh0qcfJN96P2fxEddfej9kdg9bDlmqzkMBltuHMU7tyrq/v5zk+1nA6wzA7NNOswfE3u
OED/ItMJl3a8KcdwD1X3SJ8ku6jIW6XpR9MPZNBGNEiARGAOGxL8RwEq7EkbfyeaXZwwoOIzBqds
xgnHmEofTq72NMXQgDsDzVMG4p111iuB8ODPrGdLXRMlZA4G7RNK1/ZMqI631RP09EPFkGUgiJut
XvmnGqvdA7OKHoNU9Dr32R9dlcBzHL85AW0gz3JPmRYyfPHgsBaSPm8ndXwjUUWTvydQzOQ+SyOw
XqWkR9ixyui9KR8QaxtWYkKqfBo8Bd3FCu9dZFcPg/4jt70fEOsJJrGolbowj7YQjmg4Yh6FebsT
OuGFvkBpbQ0gFzX3RGww38FTBYNto1XaV6yTiqcAQylffOWusjf02wBIYwXXWwquvh5/SkISt6jS
YEZObC4DhNl9WMcN2BZm5CIgCzGC2hWOnjgC4J0cSWauDFfVJJID7PrXNM0aGNBUsTCKMtyjhURk
k5m+XE307wLVP2qTARUmHX/hEyJEiH4jGpN1YDo0N7UJjYVPKELLZuw6dn/ODoE2ALnXsnDHbUOA
l9O1Nx+3mxfOU3WF3rFDzifCoCAXOpIbPTbCVaAl4MRz9xnFT/oo4+wBnDO+OWZKpomcqp3IEYlk
pq8NSplNg0aATCCoSpjjyRYYm4xB/FgnhzJzWDqBkxml9jyStdaT8RaRjloTE4oW0ilIIU+fGn5g
Bp6sDCYB0Sv6kXvNbq96LtujpQ4FFHRcfytk4DXKMABsDknd3s/cCBS9uYE1SFfldiq5Yr1rjzuD
ztSkOz8dPKOAbvt6NdLOZKWyaDG6Hb5YXPdbDddj4otnKsCSrOHiR+66ySbtSdM23epmtG/4o8J1
mJBf12jpJXHlN0/vZ6lRdGuVEaN78Pk4NSYpRnqbLrkh7RXcxpR5Er3XSf0EdzDtbO8pK8JkZU+h
2mP2JviDnZVBSd2WJ4Rz69QV65GE84MaCFpwFCfyztbRPMTkEzfBs4YiDppv/DbWjbPqAjs9VG4Z
7SpGHNu2Eu8oB8TV4TOfsGf3M22ETzx7cIv4dzF06Va4EXFO5bCjKpNY05ESxyVY4bB8QGKL3y/W
Wb8hgJ2sVjy6ifUc+jmtKoMuRUFEhxsTfI99ErpPG1kbK2wtJPbfafqcpzTPdyKEyWgGbXDSKTHY
GIq95qEucHxq0CysHzIAyu4knyD6TQe9P46RXp0RQJcrmp9X1ixoBnxApjkZK33qf5qIUjiz1YRI
DuavlKH0Jk6w+eVadjYdbME0pXFrhti/gjxSJFcM7rYpv5NHlc9nH7p4pNys4AR4K9sbyxUmv3Td
hwxsOJoq5iKZWmE3gY9GlytnGgSZCBVtIYjyMLua9KegIzjZAMJZAnjf+n4Pg8Ir8XbqdGMDyOcb
UTSXtOEhIFqcpTTfeZt2YnrgaorQsIRD/djXxi4FGV8E8b7yMrHpfId5NDzEiAhNX6kSRzhxLSqK
3DMiwDL4rdX9cPZHyvaABWlT9kSPWAXz8ND3diqdtnYpCdKIP3Tyr6bKNB7YAWEvZcyzo6qZ5YtE
wLkfjhO8OY4srtJTmHC4caiXN0aIM8gd7roWfuoMflfMAr9b0GzXdUD5akOFCQPXucfdV8diRcpn
9aUMwuRVGAAjoFlTRN2PrIdIOVoDe2w7jz2M6SUi2mMdy2jreNmTGluNI17f0bEm37IGHOm7/mqI
KhN/Yv0mZpu4hcNp8K9Tao8bN2WmTDQSdLmMwHda8LCumibbxvZPq6PAoEb2NyFsPMOKmHIlbLJs
JOmKtN0QLo/2C+04ilffuORelBGURXByUe0Rc+E7Dd74sU+2qQ+7IuboAr8egSsfFke4PqsyPqLI
3NC2k7jQP10e0Z2JIcRETsqCxMiEmgMh7OBgrOrm0FPGCIiqHczAoVqXJfvbWNMJCYbmoDAMrZs4
/q7l4KRJVX0cfPnV1uZwHmGVxFJW8NrqR9WxoNZpAEXpy4ko4jyXgLGs/OGJ6p07/5npfrolIQ3F
uR+i1ul1+1YR32NG1GmAPlahHaO2HZtvPRXWA4lRCX1JttFJX1uEi65zP7q5HohFvyiIYgpUtoVI
QrzpSLxA6CvjEk8SLWr5UkwBTSEtI9HeuRlJD67ZTF8y6DIAZLgOo/dVm802rL2NpTc/wybkruYU
o1WKlVg+IxsW68ZHGjkUANCSLCIWJjWpxBNwZEnIvLVt3XVYAxb04DaAq6Tcd+CGguaZNrECx69l
DCnBg5uvFZxCwHkHbxQ/O9hmej90W59cBK1q+61Jmsaq91pz39NZRJnZPCKB90eafHBK3pv/Ieq8
lttWti36QwdVSI3wShDMlERFSy8oywE5NYBG+Po7QJ9b58W1HbQtk0T3CnOOOXCR23M5bj0fukA2
bqyi1T6EejdhvgD/02+jKKBx8th7JOY0sBK2SU0NgRr0HcMJbt8UsIFq0cPi3aJPTdS4m/Lkh8GF
m2b1aZ6ptaB5VFTvoZlnz40q+k0hdFb1CPeaSOMTqUmmqnrRPGjzMe2MbmPXBdL7iHOR2i9JiQEa
TNJDnJ4sUzxqh5SV6fog2NzmZWrzGe/8mx2vSujC3LMl/lpnQkVEUoHrbQCwbidlxkyNFxauIsOS
MFKLw9GijY7gq3tje5Vl7NPsFPAiiuxXoZfOpjY0A/2mtxtH3dmy7zI3mZPcbGuKL4P5wEoi3S0V
I78eqMdslN2Jjsmn7lKo4hv3ZwQUiGEGh6mAF7fVCP0mlusmcZwXldNCEviVNCGhia0qDGhasOOT
qd+6jn3olfoggzTbMwan9CpmHhpE50gOGrxm8mX2zWKXxmmQSq5v20+qjWatHxYPGve4VtSF352p
gTXoRTy33OpZTFvPO0UejN5iMoiarZ31r3NFMqThYmu2dG1X+MMa7eLTGNOaL9O0F4jMNom0dizb
IC33e7Gkv3s4d4fWcPd2qwySt8CrmAvPkpHrDnm+/RFF7rCdM46CenGwwhmwRn0qpOxMDF8WEYjd
owFkNwl0YIpRLGeC8CXT2pGwUW97uOhsEhh8EmZYCgZRUh+CocqJ20LttUT9bz3xn3VongT2mMiE
5Xi0ovYHRgsGYZbbbVcfVeDP5MwgkHczIuY1V2wNkAcZw4gcndVmJtbxpRccplZlQV+w+q/Cr7Tn
iR1aiq/Icb+rsvM/dRcRU58SPjOInt6F4KWolAI5cOwGODfwhThYDF1mainrlziKHJYEkaQLMoD4
IPveTNU0broKe32unZ0+i065lfrk1CDXEkzF+x5fjrOEVuT0m3QyYoBNURIWBVjBuWLCjETJLtV+
5C228BCHlYTL7wwwKtAFnoY6LTaehNOEqe+pdpGZtKNzSn2ggsVIVkONTE9NH/Gag431XoUlJ2uC
HSssm+mnD2Ru02a+3Kf+HwqtZF9O7hMj/w2UfNYm8PZIcC7xEnnGU8ehvPfYpDMN1sJGqBMv9zXJ
3TEQA6HrU/2RFhJsjw3POOnDBfUJUJkxwZ27IBBqt56Blt8brN+Nx+yCwGk4LjW9KBImhmsZ80Ti
21pcrJATJCo5Ezn0IoVD1eEp3pVjnpM5XgC7xLm4yap8RSvgz1DN8xBtSBYheMNnwJEaeZDao4Xs
Q+czlcsvK/FBd/s5YGvDI/GrasEoot5gfG96PI8KT0DbfVQIYXc0KihsMgZ+GBXCDpKzBnzrYEcD
SS00qoMHVRtpaogucvqZiG1vMMGRYQdAmQVHfbQj3M8Qoh54B5eDmlt0Cv6boPI7ShjZoxt9u90A
Vg9EDRtjEYw6PWQXQ8FuijrhLNYEaih+6jFPOPdsBdFl/FaWZW+ZgBNbNuzNsTL3EswV3sE4qJeJ
Zh+0CD6HmdHvFbbhuSVDI9QJsnlq5wt4Rz/o7IRus89jjjQMGrFeQe3uqiq0ZPOn7qtb3QOvcemN
Mrf6RNuX7Zt0+SQz3eE1A0WSOVYQrW+b2XFnxDEfWUjIwly2Ke0cVyFnoK3PjD4JMXIF/T4km9As
14BZ+zAMdXXt1ZTsVotykJbGmbQJjvQz+kPvAEBtDmrXWyBJJEXQTZI59s/cNADR9oxmOSB6pibO
A5jjMeibajzHwNsyfYRx5/mXJJ3frUXModRuhpZ8za51cyvQvziayQvtwLgCZBOb1FppErYZCIQm
e9ND89Xav3JTjLdGc96Q91lnbVEvuvyR2gjSXQRXLDyReEjFCl2LSPIFMtqmCVfsQDxsAonQ1uHo
IM4UHAk2C/v5YRq08kFUOhPRuT0NRuYSJqwnoW9bzMiyDykTO6TyBY8z0bW1yEJ20qYQRKx+wKT+
UEzJiGiZ7tcF+DROd/tFKvaGyVs5FKxB4elrpd49oYlD8FXW9UaY+SlKlBv6Zbew056+ZFW/+Hzn
mzFF6aSs7iiFEJvkR5GWcxgf6qDrUpO9QP+q4754QHd9YFuZIu9L3tIGCYawe3IUDB1jGprR1rbC
AeRHi4cR9PkEPMl5rplGh+34vSCJDZMSlkxZVeeuBSUyDMujiWVb+IJa2JbPrH9gzXvdRjTEaSnp
pXykxrdUNk7oalMfTkZR7bDjbXWj5GJxoTvOOaqH1oy2TM1fZpBN56L/mTW5ezEImqoiMlyj6dhN
yAZBE7Yhs4CHJQHL04j45AwmSquKVHqnIS3JJumdmnYzZu1nM3Tvtix2c2HydKwhh14nH9241igP
5iNnarPv0uFHpBLjUGv5N4vc+MSM2dpYMTJLNdrI5kwtXOCDvAyuc0Jmiwfb15PN4p5TTHdD1Z8G
W/0SRfZnKCyeGH+gYZjAJBbo+tPu1a9q8ksnuwj9Qv9TjOYzY95qSzc30Uu5j9C2vx1VDruyjftg
T85Ky5yjnbY95mzwSkvQjkwyFjtTJzHkbzVwSxSHdUvsLHP+TGoRgWsDjwCyKj0t9o2T9pCu5sO8
UngonMShr/ynLAGCtY6tHFdNOzMWIsymXgSuiy5JZCgXCJbZJ8IinI+a0CZx5KqXw8HyhEVmB7Pw
SDFqogFdMzCHbCsbt95H00zofcagp21gnKqlPpq9+QNZ3cD8h/Bjw/qVKijdVvoyuwQtutn0jrzv
d2MnfI1As2QzJ0l7BPmO+YyR9Nq4Blr0pTSAIi7IP2d/fpjla9Y+WB1v7ICSJUgK3iORmkypIW1t
rPF7WrqHns3aJh+R2cOIyjcVolqASjhYsR2ADpwPPcvdjTT6W4Q8gvLZ2woILQFD4aYS+ll3q5+m
LC5uU9iIeI3roMTfLiE4lgDNR2dofYaamyphGldFcOmw7zGuYxOHe+VrKi9thwqRnlJJ+tukY/Dl
0nQkeVsxDYoIg5/7fbyw0QQteBFucR3VK+nb2nYcNSC0Efs1UYp0w5Xw6cgsuYoSwYcxFBQUPJ94
LWDCh42XWRwcCMgGqf2ZLfNdJZq5o/8+GM7Endyw4DVMOgmLvx15zZUeMkJIzGeEj/VXEkGuLXjy
S5Tm9TEzGe61rTacsmYdzG7YCzEbgvV50Y3556A3+mnwqp8MY3SMLUyLK2OWt6R6QFL3JnzdOtQy
+zKtGu/cMH0raE0B81+egm54HyrNuXjZ3uIxzPDXhdU0eEyPF3IIexPdSfLBpJGwKpIuN1GKF0Qy
nt8DBPibzO3Twhq2Nab8HOmoEYbcbXgftbOrt+pDK+RBb+woGDVVhY6d8riURDMK8xmdlRZoQ/xz
1Ef7YFYx0Eru16DCYsR2T2egDdq8LfRbLoju7XIwiP5cfKW4kExcM2qmc1EWoX0RgIXM5bPYVsZT
NlQFosxqCGeru2p98jho9S9CL1FoeFSRnkAjWM6/x0gnxbbkCp1ZaX0kbp89tpuKZUxsSnMfCb9k
0JSRsobPazsItZMdnGSp1LG00I71NhELbglib7Q+IJvMWLpAWbeUyjldLo0OQ5Jh/JBa9wkzmtDn
xVIr+DAQY1G+xKRq5cqYrpVxajp8iIvod/aazM0F/7tbsIkPorh5EaohCU4d4iSWGsvMt2JhQqd8
qlPEFs7WkIDPZQUGE/7eh7LSM8mx6iDMlIIv0wzOuHXanav0yUvB0bsoknq24+dIiofeHXRetUHR
z8ucmU+bsKqX5F+DVwiWOvpJ2KMKMOuaDEa09ESSyfNYZ9qutF3MiU390GXG8kzm95Ms9S0f+OyW
e+NL7zKHG+b3WQ3NS+NgRJuHT5wM9QVN6bsjtz0ox+tURddSknZSoy1y2uiF9QaNn/kznZi/54J6
W/1su4T5VGRUl+GHMnSaeZPPeJLSDfSxHnbePG3ctMvhK7ZoORVRI1jkuF7pdjmv5z9tBBTRzKzL
gDpbTPLL8Gdm57BKt2WG0V0Z0e9Kpt15zHil/AW3Wi7ZGqR6VcDVjfJ/P/ASb3pWPoTXgTAcyvhX
7WVrzZf8tiq/2JM8t6LufGhUnrtJDWpk0k9zFOu0c6wyRyEPS9PxzuflPrfo+ZECAs35lhbaPcJQ
BFNM8sL0J4xLVVDV5lc2/JkYAkDv1o1rN8xcpm4iNoiNvydL/U1LGh5rRnRa/Z7jDmHAyOCzsJ0f
mU/DnRvtZrRoH1RhfVWJ5eHfJ61hjX0SVcxUkTksidR4xbN9vYJRPT01eZrgCiDZCNPRTg4mYgt7
IR4TWetAKrrzCggYFbRHOx4TKKbAWpMACfZ+mDrmwKN+ICmGdbkBdQFVwGYZGSHykI429xx6Gm0L
ydX06IsRZXuHHLkQeSx22EnrT8+2AebL90RruVn0LrwjXgdmpKwrFDX+Eh9VozPqQgxEy2UlAZMq
pvRk6UppQfWbxCty93fLit9tjUMtaz/gp5Bjbqo79ust0hYufDjHoTWY6O09g+a+GU6unv3pk6g4
lXX1k87u3VvclHgHUM9oOZ4732v3kkF2qoNNJXKZ+aTNYEj9nG2FbYITHSLc2zijUTL/JKL/zWtu
bGEF0yOlcfvVoGU2pyii2QLxWDfd3p8ycStsiP9EQqYDZqql2bNSgmrSeXHIN/olXJYXlvA/fI4r
ma7tNhItUyNkAw1O35xw7gycA+tKwenkkenbp9cwZBYmffHQzqGa+ODpNGE608BEEDThOtRIHJUF
Lui8ta+WoCwgl6bA8lf0O3rcr2ju8dH3X2kVT3DvmOItAlN2tKJ+Ke8AD8SZt2P/y02DSbIbZ5Kj
VL3tRM3VoQgmHjX7kmcjL21rptu0S7a2x5BEzXRWfmK/LL4qTp4xfQxekoZxXp+YpxXbtkTE0Sqm
566z66LZuYJc57FkRaYQa4WGYaCU6/a6PjZXnMpsx4btkqCmdgsUZG23ENJhcNaIpHhLFZMT7KQn
xBYbRy/YvU0VFkqBISsicoYmHvaqw7tClB0E+m7jKyCa+YJ3HVvGUZN86ruaC0lLGRL4lsMgjEVu
4I6kLViMCqiJVv5ncs3x+YSW+jYt314VdCWOJyPfxjVDeKeZ6YSM5Ll1zD2b3WinWpwLPSVjqpcG
XT0Ez5rEm9zM2fyLjyYZgQ2g87YshM26Mo7sPfBNLMmw9Z2XStrQB73iiO8XKkIA+QD6Ziz+EAHs
+uNnRHfh6255NErnxUxqHymGwVCV4qOLAJCwLGi+W1r8Of3R63IMW2+WbHH5IMYcJ7qiOFUecg5t
nAMwIGGZ2FwAPm16ZKDvj7yU0Djm865HXTrUTNbHBRwp+puZ5ovis3Rt/jpOAzZpapOzlwuwfTIW
6MlCyj06tm62bkxGUNo5MY3z8FEin6xFlD/LujiMoh9CgrqofBrvODEAoJH3KdUwC3OkkalafDUL
n8osMj9jYZUnf50NrmMUR844O8aWRMLMs9iQYr9qoMn2ipwRlFEbJKjW1nPzDc1uu3XxSW953Y9e
paVbu1FpkCxQ7zuiM9mEbwYJWaWnlQrqkkkbc8Bkygsg+QQhzTX/J9flNcBAIjjvxLM2VL99yR3r
TQ+VEyMN0hmU9yhb0mxxKJ+nX2VUkGZWDk1g12zzO/sD4QWaTXfIrwxvskCS+bKZyrYm14gOrmdO
TlpgtSX6/FdmLUi3PVKIxhn7LZrWgfS0wFu3RigEqis68m1rzS1/OifFVQcCSyMd85viNvjpx7jq
k21sZaZWY4Lbo466+bEd3ZzCYpNdAJLOvUs3aUGti/rsCG01TLd/C39cAsE/iephKc+lu2zKuGIk
7Gs/Y0AwEPYdVlC+OuCKZPSs0uUs4uhZN0EXGBi6p7nVqP/dlGlQtKIkDAqIJoIM41NE6O6JvWa9
QTm+Wfx8OI4zDveEGZqMPcTMSwUouPyeHHDuETQ8GiG9gz6UbkotYq6J5aRE6r6fqYEFdfJsZBKv
JcGGvSIYYogadhcunyIhXxHgnA0ndrbLgo0aIIR7qLFQ87nxCKTsOrq6eeNn9a1pE2erVZTacW9+
OWbBPPTZGzRtR4kjdpxyG6kgBA2WviVbdtmtEjhv9t64j2EmUwpIq7VY0/nyvHAiWJBlAyMW0zFN
AXvP8x9aOSi+Dp9auhNSJaaLX81n8O9O2Ko5tCU9iFICehB3cI8r6jSDhPa7piX6q3q1WudqWd7y
INfYhdgf84AZ5LHMEpBx2lwGFCakCDP3iHvreUjaCXmHyHcoA/pAuOfWTuYNCsPQqSz7hHeRR2HK
o9Abp4Otxm99KBFiNnWNhsl5ZORIvcnMYFtOxjZkn71cYC6vmFCLVAteXNnznDuZdVjeikr/GnEE
vUSrRWTKvxO/KB8xhj/I/BeQ1SdGFerSOIyQgABikpoKLDYMdRDfnGrAYrtWuDYz8+RHJheEm9Xn
CDIEiS3hS1iYmG+Yzl8WaoKBB/GEYor2Tm/FW18ab1rmX/OsvBpW1KDg1LUtuuZbjPEnzVJ5tktm
pYVuvKtRD7w5X5EL6g8R24C2ixGIONlYS/eZiAhFioWeWsmvKmfT03FGLw4f4bSgSffBW8U8S4d2
VTU6i4VggWH10NWh2c6vnac79BLUJXlFHxA1RZBgYjBLgRpHdYwSMXDFsahhMSyvUZwALwI5AZ8n
6XVwQA0TSQ/Ljh0znkGxtxv1IuAGSmmfYxwExR+78t0AJdeXVtf9NlqMnaiIS3TM+BXnLMryorC5
8bdNqqsQl5cEIjgKR+xi5KlewqLBcNeIlBTDABhXFm+7Ys3pmFl09Ml4M2oNf6BuIRyJffdk1c8S
XpLb73NXy57RXnz594CApbXxLurbSqFM1y1jVQJnl4yKynOsnTX9LXLmv+bwoq/hry0f56mVNFW6
Fd9yR2f+8Fho2bxnFHfREb5sDF9rtimC2F3ZPTceGarU6CmBYM4JK3O0wzSxiQajOtSG2OFJcUDC
xiELGiIfS50BgDWHYr27naFUF0+n258cLawz8GUu/EL0hOOg7WZyxUNTIyElmdw12QlSOTvWRX3D
gFgNsn0d+jO+FgrOPS64MYbXN6entOjPfN54e9RS7NyTq+nduRX6u8GYEfIHQbEj1aDCO3bByfZO
IkHN1WcCyScyXhrMm6Wqb1OvrqM0kbNTPjQMoZAAJ9cySvxtTNeemQ1jjOmxrwDKaKuJhIE+Ib8T
PHlNGV9qCYz0ZWT4HvPFTL6Z6dcEGnTARIyOKquYNPUQM3M8TXrzDFCSSLmRmaeCpz3V/ZNhEOTe
Wg0RT8r9pJxuUZ9c2hzPBqDk+uKAcLq2SFs3clYPWjOIU2zbOLOd/trgfdu52ZOpPRkigYahM2ez
Ou9gUTttFmIxaRg9HYsbsCQxNTP/D8/f3cNlax1ysSmT+AmTr9ggyUDl57thtxr70pmqKUEVhzSJ
aPCJD5w1LaCMEhP1JjmLj10ru8cqV9xdBbtPJnh+i2cfSpRzdjVLYxCj0QBBR7Ba1zl4VhlvKuGq
Pc0TKksw6g8ly36GLq93XahRcXQZmWbvwcOhS0n8MzkGWRCjEGeBz0jv/seoDvMzKmBvc/d3r7Or
VgfwmY18DJcOR12K9Bmt2hvyJAA94G86zFMMBWHs8SpSmaVZiKmKcCJas1dCTNfKRX1PFbFNpBTr
1Lk37q3uhgbbZMgGtZwRObT49YWwxMjIdUEKiPQVjgaC9RxZszNM1zz1iIRojKNE8frWVdjsloa0
c6E5rNWxWcYJdIMEKe9bMmb0A4v+rFT17EOxfjQ1ch7Xv9Qg1pIOqlOXqM48bo4cW6ZKqlfl/0TN
TOE51R20MH6FujndJh0e34QvAex/oGpmPdP61oesY4nW0cRynUGBvb9jTkoYFsTCJzGN8+UuSU3i
wg6oEuPriAQCyKkV7/A6lpvZ6Bl8o/N9dI3WfsTOLtcYjgKr0EzGD4mhjEDMzAzMVvz6lxle2r39
6lAyr6NcKh2qeZzFRffIsHT4l7fiMtSAUbq7p33ffyDw/hAnvbU3Bvm0sEt5mfx9N7F0HrNKO0Al
O+pAWp9rlsABIE92mBq2YKdyr/evHwokAr7lvosJz2KMDskiR9GlxlGM2MM7M8idNbUb6wmWnRft
7/9aJZZoj0CTv8acMB/OKnvDzCnDIskRmd75RrrCiAk6Gj8uFzU1aSG2GeOvA/XUn4q0SJS2aNfQ
5Mz7WIP7GXsiuxDs9jp2zYiJ1e9w2GHEyV1Mfjw8FhdYh2lOtq+ckZ92p+tHMSGiQgbiv3YA/Veb
3QBc7M6OLUHfhvkQRxRIoOoY0jSbBnwh4un8aujdtLUxP5zt2gXfM09RkPacjyN6OE3V4vdUWDjd
mO8OTvI6l9xKBUbhrWFUf5Zqic/NasHDgAM3YpkzNKLJdAW8tk+6Jn1ApYj6NIFX6CxF/jza3o54
xuhcLO6LcTdRdmX7WPGzTqLKraNKv6HDClxdyO+B4MdVrZDcKmOykFnx1mUO65Yp7ZcfRB4j6x6f
qkQ1b3PFK9s0E1HG1Q/GwuN1XIGChVlFyGCHp2l0P3XLpoMZpqYMhrQes0B0RnlpSN5+ylrKbEk4
YgBG/IzdvbtJm2LxzoEhGgKOeFSjrC3KeGdXiK04epxzufzW+PVwxi2JQZdPFxKOFxcSwJZ0rvrd
rOttFKn6yTTzGu5eyYXUK/fcIEJnSYpPFY0da2y78Q6aFiOZXTfd5uqMIZdyfoJVyDoDX/2dOJQS
5PDoJNnVIKHeIG87Ay7A7ZuekavJi8lmgaiKUtvKXv/JtKk8zYk1Aadt3u4AOndO7SOrEvtBRu3C
3eU+EcbKOWAZxXnuZBBVDG/mOUH+2GU2xrDRYGRKiI8oP+Uw0T9mw2exIhhGlIkb4urGXVEAqsIH
d8pdsJc1qTE72wCYFdsJJPjYz06ioiTuOYCfLPbFqwf6/qIiTQibJltjrVwkn/ga7rZEmcA4sJg3
BzUP4MGbR3VAiVvSJq9KQRvIe8esKllhM3F0FoblPo6rWRd0W7KLLNzOo6uZoV4Qlnp/S6Kkw7Ce
M5Xnz+ENYXH7oGmJv6vISXjACmJMTkPyYJzsBhmxSZ7HU20LY3NnGVHY+ZtqHKtnLZPururQ5f3v
q2Nd/wZ34D7KgbUHzXNxKKzkJ1LzY47tPZ1qubeZQoZTbYDLA5b2wC/scr8933Fe7YrjrFIGNmV1
THXxXif9Djpu8yltFPbF/cYsS5QR/bKeG8nLVJG5s2aV3w9EDJWgL6pi53QF0oGG9gdsJ01y7TGz
wuA5Evp6xyfWZdiWSr/cL9s6tX+JIVGQPLLx0q8/DDoeKGhlBokdj6xGLlzS6/n+/z+U3qdr1vpj
M9bPI7ME6iV+i1z1X81oF6f7zxaL6LV2HIfdcLjHLliRJ3Fb98gRGj4EYratZ63qwraX6qvqqXER
E1rXuC7TCxoGfkMx0BCI1qh73nvjnro0/xDm2SHa9li5QxQscZn9IL2BVa2j0VlIx2AosSJsC/VL
RZ71mbotwdg/pjZK/0C0QcdhMKL+Rw3qalEfk+hPvIbM9w4OAOi/75oGYw0pyiczXuW2uGraKd4Z
OSoAG6nhPUqrRyCwMZisW047XMyVdyJm4z0vS+sq0/f/Rvj4xRnR7w9XZmQtta7/SEYt30QVP2Vd
I55NMBZjbofKSrj0x7a6Iiq7wezTtrYV848zOvuBtJqvEQvICQNkdKiKeAnv6ASSkJ+m1eSWZXNz
vAeyVbP/PAOpe5jJhHkjSoEpm5sBvNNIa7NWP5zgRu+nllJ94eDuhZadPdTm13rKG2ZvuPqXDriV
pvQZSJiBotYFK9sXctqP2ZjfCMAiFM1mojtz0x2zWTxPHaXCJhshAMTxilcp9khEoJVFjAjSVj2m
Equ8ZqA3WO07S6Wf/134rad8lO0sqzD6aT3fymQRWIS//d+bg1+qpinmvQ5yIBMFUYekDCGmqYa3
jKEjKreJrPMExwra3+4S24u8pPn1fp5ocTUdtMy1caz4+lGjCtmUPCiHO8Bumf3lyJyCxmFgxejm
bfoNzuDmcmIRpzdT4ffSO+p63pJo4UJHwXZO1JWcrm3x917hlNxrtK9wn8yxd3d5YeTnf/d7nbvz
U+0178oWPvNbTqPExhiI4KMNCWx5Joe3fvDMzH7O2L0u5EUFvm6Tjr3EJsOa4ej4km1Nb0V4GWaX
2eMcHflQymDwoyJIMZhsWR6fdBRVj31UsxdfbUDskrzbv28BUaGG3kc1B8uNmw/CUYkBQZG/Sbum
OWnZypxF5XpyEvs90qJib6TsHdEGxAcod68NSvuDT4rJgSuWwRMwI17L9YtA0T5B1l0hlPXN0TCi
lXmEsITjHx8xWirirW1oBH031K+x1K9IAB1mQA4/o4APNJzxr9VIb6VlNja3prtkTtU+4nqjZ+Bx
4CyZf+Dxrv9dCy6uqkFpNGvY3XdMC4xLUzvb0dTl5c6NGUTzX6RPdb8ALTNbM0XiMihGVMxs+Fnf
CCKzCABBeGX/6lgJ8FiFag20y9kIWb1l31TcgC0oxRGZz0NWJE1wx8gYKrOfYpWgekXph9b9L0AR
ng7+YxQJwb8RmAopHu/fisGQvdkrfGscq5EWJgPGXMZJqM+I6focEna3Zdc94sIRL/74BulgvxRZ
8jMuahXktsF8MnX8Xa6zT4Ffs78DYAeVljtisp7uoQTuimU08Ee2GLA3C6Y9lHD/bVmwzxBhibST
3JPJPWY1MZf3U18k1Mpt7B4NlEh4KVNQPGuTRQhqHIqOcvLetzXKNAPEEgjH104NMVUcdkVK0iFg
TcwP6V89ZpSG/n83lZS0aPysAy5klO0rk1FFo33MRoUfynWQH7b9FCqyoLbqzh0wsuI4Eve4as7S
sLMJ56VvZzK2eo0hDbDQaKfvTkfUUuVmAFQaVHAVQTn5958azhDmL5Jss1a8Wx7QXD9LxQGFg3gn
wpy9q1l9VZ2bXyoQVpxGQ70ZKsfaGsi+ngWGpXOUtr8mG+/TnWc5S3QsOqFRG7P23Je5I5dPyr/k
VmBJNQt+aEzWhInNiWcOI0schZYWo9/OK9fk+ih6FRCHHiVnzz0UCTkqf1Qxd6lH3f9H6eb1oURH
DJJi9M5cYe9mKkTkWlQ6Y4SS6N4SNJ6rH430QVt6JKbjZDxXkc0kNW+/m3bWWMPD5RA6vDPJlXM/
K++nJqdnUw0mK+EzGLU6oBGEjj9SCHo1g4N/UU1GckbUG2/7RgwH4cJKGjXLh3VlHnQj/qsYG++K
uWS5eicfjxeEKOXBR86zn33nkjZ9+lr2Fyr65kdvl9Q/0klfAYK4/84dmw/A+pX9avVISQneebVv
Bzy27k56XXVqtIrHybFebHAobQ833E3kL1yZF0NnV55i5H4cI+8vpjOTQZxDZFO0PHWO+lhSe9gZ
U8JoILKj15oYFJU4+wUhS4Ayenise+1A6pJNJCybUHZHOD2L1H4wYxqyMomQag+g5NYCXuvBtd7v
hlj3uC1Ev+XRXR5ic2GRyEk2Ejlcq2TeVy1F1exgehYJE9+qco4KgczF9qevmECAsysW78wZmUOA
YedVcMa+NJxnEQFjr51Jk+oV9jvHVvY7LYabXZYe2pD4xGZt3jZM9Q9zY8gHj4/tJpeszqZ6cLf3
235dcjNmmy/373nuXypiRp8M2TKbNqgL7hRYS5uy49Lrx/tlJlb7tLR1HmOo7iYY25XRev/VuY0/
oemqa5L6Iy+I64VpLJ9rYzR5lz3/JIrxZhfmoV2x321j3rpRwwTgKAKs8YJ7ywVkyRCiPi1f52he
AEVQQRW0f2KFi0A4IiDu/hGGuPhsDE124oFBF7UM1OgWXFqhK3n732/kRSQOEOcZS7bJU7SOFOYi
+otcTOwwXP9ivGqR5VqLAu5rSpQkTt3ALT0StQf3p0Juw2qcs4vkX1DeTYTab60qkso7OSnYBZKb
blaVveCH6+HNxN5qFuM46ZxkWw2wAqj3ZwbISgaVXhyTqYO5T/DTdfCRF7Ve3jz1MStZk0ujDyay
x7e4P3+grbQ+cizbgbDavwsChGOBNpB7K/bo5JLtHRdb+hrbX1jexyXDGsn9GO+FLe1rUynKHLYZ
WBKMq91ECXK5aafX03y4B9CurLbHRJaPTbTEV9Ak/m5IciD0ywEvFjMgyWgQzg9KpjWKBtpOsroV
aKxBXbFVyWBMt+2bk88ZQzjfvWlGduKFgUYx4GW9/9IcDW8COk0gSgN+uUuH3PnpV6uqfVEWHwMr
TtIoxVfuMBdsMs79ynhBGzi+CQUgrh5MKH33g4SR9UPZMxXWa+G85pl+TRMDz2UlMiJCxvL4H0pY
Mx4nJJiO8eJFz8nEzunBEd+LB9gnyJHctbjI9mYruXye8ujB994M7c0136X13tmvKFQ20nQ2Ls57
20JUTc1jWtqW8xbKbnCqjAMhShaIlX7fVwev3w5di2f9a+5u3XBbB73/0c2kchk1CSoL+7EWuNy1
4mTouEIaO36fCINvmGi3VFwTPsaUBA7E2+1fKEPpkh4R1hwYdn/p/iqYlfah7WZgm623SSzGHCMQ
6tbq3sniYA+aYB5EnP4EKv4F3WaIO4ubJzNfCIX7bkwnrGq4QkvdaEEei6eu6S8mIBFm+HwXdnYo
8IrGtQKN54pyw+byFwqlN7IbeHdXXrRXiaPlZtjyTRu9bv5/1J3ZcuTIlW1/RaZ3lLljhlmrHwKB
mINDcEy+wJgkE/M84+t7gazbqkzplrr7vvSVSTRLJZOMCMAdx8/Ze+3hEnakvAke+bFf33GohH3E
1Bh3dOsU9w2OC3BkCf6RlqbL5ClYtZE7D4TOezKE4wwpVdpMNiuNCdZM8LueSS+QiNpRbiqagMJu
c/lIWdnl9b/ImtHEL/BWAFmWo0vpGLYlhWr9wppFf6L3bVzUSGgYbPWJSSlNJTwW/VGzzP6I/OmC
DlVjoBr0DyPEp3QGM7NA6k9JjivDoi+zqiwyAHwOT+iZmO2zRse90+rO1lYMHIaIFg50fd4HBj93
FF7EUfR+tAkbYXyrLfA6dq2AoJ9xO4WO/q/SlP7xLcI/NXUKd8dQVWn/EvQ1sEWPWWJzQZfz+zzq
YnQnhVwgzMaoDIq8JUKeJqZiNRXSS7TGhvDj41//Hov2z9K8fs10ko6jY3oybYNfYyHi/RmBHDLG
Zv9hmEvmJLo99j3mhTXV+oIe/SI3fdZCmK8IuyWYbO1r+LMN5pKhbVbv5PWyhRRR/i8Avv+QNrS8
MNOkEtQ14vPUz7//Q3jX7EyqkrO9oazNIIeRZF4s/RfcsdVCSb0rZPrWSWYCSh5hg61jelWo5hfl
AepaC3Pon39Spr5kN/0x20kVqm6yumx8OFw17dd7Mixys/HZxtBh2qui2H6SUQk4IMSyXDMPGmBO
dc02oL/6rbXLN+FY/V2DDXuPNCzfMNDOioAOneAh2KppelDCBvugQ9U1j2hLDTAb9Fbk2al6N02N
rkagjRZuFs5jmKfQgZkeBUoz3wBT/YgaMzlUo333Waq3Gb38zwQz8+Xz5PJZ3X/1xw2FrYlmExYa
aV7FYRLvPlfGZ6MHjmJDigjLYw7C71/ZQF8E1YgWC4G7Sn1rtc43PttL2s4ttmF/ICrkaOekl4so
0u9xGl9/8kOY06a3qv0svK+qFXhMCz2hlPfBQL8gbYdh/5kxMUrjO+1bZjBL7zLKk5uinJu9v4TY
+3aPkqTaiKVWU5cvhTo1rviKEulDbY8W01hZBEV45diSP1aP9GbrBs9RF+HbRGk4vun5j0az2o8B
ysIKrCXDdyeLjnj82useK93K5NAPZrHYT7GRPfGh6zj1okS0l8+3AgeUoYavHkyV/UIavraKQnwt
kWaUR7t1mKf1/o/Ub9oNY+Jinys8GyC5VBeRClLaesOEFW4Bw9IlU8wx/laRavHRaoQ9JxbDwQlj
nR6rhUdYbXaunfpiptX0qk/0M0kWcJ78kWF6UGfj/YDwhq5j3t5OGO1GIk000tc8Lain52Big2dc
kmzEjMyLI35+O+HnYrvWphdp53TgSa7R5moXJsK4a1jfKk1ggO8dQ4eFYd9ZSMgKazhpk9Oe9cY+
ailMUCu4dJky3lhtOi79q/aLptu2nb5mycGPkoXrLPz2T3ok9NGv24Zh6EYuvJUlxuxUmehNyB5H
Ex06L0kRAdSXb04pS5arLujcDdlqhnNwwEvEY5eLt9dp3eRLmSPMadjrdXz1meQeMQqsHcRX2mTo
a/Ti3CqhtnHUlgqnsGsVz3j9VmHYeeiZM1z955/aDAPdTEMNqqfj3KA70FZDP1qPdtOxMFSb1rSk
MDGaGqcxwtJ4KFpu1Ok2acTgDWnxYaIZgVsUBfQxtcvnuXsgs+TA2Y/EAFK+EDAyUK5FqiPIpwel
zvk6Yqi49bUe0UUohn1YzUBjO2PmQIgy8mtznek7eZagdtSwGE12iLBHCU7Io6ljwyFlATKJZn2i
1jNmw0Mv2j8ZJbiPRK9v/JjZ4RCr75kq7LsQ7+CubHXO7IGz/WwGZ73P08uR71Vs3JPbol8FMV9E
ET1BBQRNg0VhkpO4+EoPxEp24ElkHSAeKaPTnKRn5gPjTT0AWEDEAr9dMtOxtbY5Wnk7gbAgpOMY
+cucMZkP4wLtm3XrdwSzVVndFTofxy3CyuadEDGvJvbxs4T1AUmQhX0qnKHbC0Wc29jObnjqZES4
YRmTwKA29DIDWH1z43YibS9h0PSuYiJpmvXhduyC4vz5pVnIuwFpJ0iHUnUvzCy6M3M3y8z+bpxi
i3wR1HPSqosrJUP/ptFb3TIA+pF1FkZnStG9tDcG2SGM0glWsWfoVp+PZeRGYj+M9tbsGeUJhVzl
z1efzQKfQ5HtPv+U21eJ77jx8sz0+32McGEL0Hl8tFX/AA5C/eqpz4MPpLGGWzUTs3TorSEF5Ep0
lm1epdpIf08RclMbEB0+i/gMQETb2VRzSx2DMRkFAAShm7BlSolHe/t1FrBtZetwtRnlIw7TRLYF
53GMlolHFdq3woj1g6njYqudNt6VEzpRhfxI6DEz2xa0iFyrz8h+a0yQOPxHshHXzmROWx6O4CT1
5ErHuuhqgfEKSVV9iPFOX02z9TrjSDnWAoPC9Bl0zRo5axI+iSpgaEwTdId0ScA1aiiI8UhPOPVL
2ul6ne9aI2nQO+DZV5ugPIWJ0QAm7qZdmo4grDH8I3mgTcF9Da+zsEDb2CnZL5/n84wwnijVlJu4
1WacY9RPpcWeNtcdDsBxzGmqB9vEGFkJVYtxELPpEu+m3QmpHUDgVtvKMnKsh9px6orpJdeJ2iH3
mibmKDy88KCm++SVfortcSZXtmmZPBqDr3p24sA2RLa8rQL0svmsqEfOqCCKBmCxQyx3kVqpuwa7
r44h9wQzJ9kCV202QVnatxoH4FVQDW8aXRXwSbL1YMshr07RlvnAFW5VEpw2fZpVJwcSydf0Gk1L
snaYcUF6Tt+UqcbPXIy0Ypdf2sC3WOO2Eien7J5VcwBpYYB4aWOtf+rFMw6lq68WPOZKm7voIx3v
p76/R7navirxfIVkMS9n4Yoqr71PIhZNDPJL9ShvvrXTRDEim/ymtpqtkdPTMEpBjuE8EmGP2vXZ
7LTLtIur0b+oZVa6ZQDocTdV5vXnq+p433TxkxUj/2RTE+19orgtjshbeMuDeLP01D402uAc6Teu
C7z7G7vru2Mfgae0eia6foc4xKwXy5mRQXjuZxCowT36bxyk2a0+af2WyLjetR1/EaWG+O76XWdE
0fdsGrDzN+rtV6Yzoms0TstIUk37dptVQ4cehhRrI3oSWrOf0Np6+SDlUdHpZQ4EYuD9YHiZxXp/
kAXAJVENrzNbISwCPIMqdqTUncHHNRO6tEoipFjG1Hoe7lMbfBUDwJ34BB9qpPS6bQ1WSzoVeX6D
/iPtk3OrzjznSYtc1JB4Z/ADubAMkd8sA7kGmMk+UgVHUJZD9gUTx7FI/AuV8KbHh7mOAoQeyEyZ
cAra4mGXPygUq/CdxvB6Su0a65rOEHmZ0c+YgxldngYW5mJ1xeVqTgm2XedpTJP+G22+kP6OFd6r
Cx9NK8YHQxBvBMaDbg5OwdvK3CrKj0AKROc5BSlZlxazRq07zKIYdrKNyq/5c5w+wnFED7GwDAFK
AsHNZX5oP4npWVasK2MKb5AyoKSrF30++92+X2i0uTwOoCTcefkks2LE29GlwN6WzaRbXlrntFtT
pk8Kbr1DZ4AgCWkF1ZZS3KtGc/hMhsjA+X2OPaRGb9OcTQBtBCegkuwH4LzLMDyxAm2bgJLY6CL5
togTNlRpDMBqUF2f8PKy484SXXX688OE+ms0sSoMTQqJ+FeXppS/xtbmdVU67RhXqLaK9cBncDUt
XxL7JmkYZ1X6VCLO5IslS76Y1u9//Pz/gpbkS+Fg86jxeZ9RJx20gCB5V8lTjgSaAK1hGNrt15eS
6U0xMNb7fAv/u5LH///NJ1+u+P89n/zwUTcf008B5cs/+AooV9TfBAdxjr36EiyuWxYn0eGjaf/2
V/5KpbXHgdgyhaoi7SUjKCcTMPzbX3XnN9WkjWA5Gl5z2xEE4iwB119/JU0akrbUbelomuH8dyLK
KdB+Ogkb+hJvbCyhu4YqLWHx4/7yx2BtNahzgMnYYgJzvqvFKWAoMeWOG6I5KtUBYcibQV8U2ONq
ak7SWfAHyc4Xw03d5o8s83Myf49AunNWs/eIJlcWBqYoNpjFRreVYV5pCjhjx1xoyN+nIEczxmCg
4FE7OrdhT0Oofkz6aQdfs+l+SMza1Vx5lUb2eN6BIivxuSPj/dBA2Vn06ov+u8bJK+xY2ytBoyON
Qi9oHpenMbxQTIKrDOuQ1IGf+QrPfoS5MkPeCSnF3qtd55JO6bbDtomjlVFAWaIhNnB2z1HqE0Xh
Lu8h5F9OolunEC5MhEc4JdICCw65cb6ZuVHC74JEoWvv7OluabB11kQ4T2A6um4dyxayC501QLy2
VDyVN+UYBESP78G4qovcVennMYHQh3W/OMzxNALVA6UCppbhakYy6LXNSMuqpdsgIENsYMDN5VJx
cqXoMOgnCYBfmAcBAPGnGkxdiGwvcd5x8rs45NwOCBaRRwQeLp9fUFy3OIBsfFh0OTJ+lTanO+wI
oAHTdYeQNgavZU/SM/jE7eQxmjWwGRs17lzFfintZpXT0m6LR96zn9wMS6JN5rYWmvLgQx/34/SY
onuXvHVlwPg7AlZEfm80ZCEuAmnsPVGgr2o+PeIkESeeogG9aJOCtaPtopResJXgt3oYxeXLZLyX
doqdSyMARxAE0iG7owxj/jhE+NY4wpcUR0Jt3Qw542J4lDOYZfJwHFi6AaSwJvBsXdnBxL5d3u7M
/TL7gYftDXeQCjymXYU9lnXlPZ1PRfMyRCenvyTV7TLNI22OQxCYL7qSUeX51XUJZ9Jkhpjn7z0S
djmpa0shq87OV85wrSlXavGCaIMCnIXiJ+u5ecTxhWlw1efciRJWcPAhuewmCHvw8wO3CdcFtr1r
alxOcu+UyFhh+XZThhGxRvQBfzcAOlq+b7kOEW0fzEZIpC5Nfq2wIk3/wi3hA5NGLLAaVTT2mvSU
IPRId/A0VB/LbWIhDREjN5wReGSUeDnhu76dHItxO1czlSdqRCwv40J6zBQAGQ1PpMvyDmX8EXKV
geUgOfMhCyuAdYJtKdKdzrhDNdw2VTZ6AZSKNYtpnzIkXUPLcRvI3FMbEFHJUog/am7irNkqA/Bz
3mXUf8iCodA7nnZshYEbcfPBOVs+SkSpqww6VU+5kQtIVwqfxOx7hVVetQlaO0SksZ6eKsN+ZEfz
AJw/lMr4JvFlgl4jsGV80Aqdokw/t4G+rZCv+qqKMj5bo8yRDseUEgIi7gJe7/K3QpZeycKvrW9D
ic+U27M08KmoHwmZxAkO5YBcqnJcaxpouOpRoiQpO1JqindCiRjIePAIbCk9fRn6jLeWfseJl2P0
EoTLixo+1LbFZka5mxGxlnJPcZXCBkVttY1j1IFTDRLBBPorcanT6UfRwOvrzOQ2DFCmVNJd9sU+
E2xt2O5MqjU+IWLPWCvci9ZnuDOG24+k5jLrjIxe4uQ1JNGhLKiRc/s7NrOD0ZtXdDY+JwB+aTMn
e8EhOIKtKAhNBFq33LvLQmUdCM1xhWhRBBOgCIYD+wCHIFgsEjGwZAMzE4jE3VoBDShWTSNZ1The
WYtpBeqepNDxsRofaxZRxF6qZh8TC9BCqcCL1YfObcj6WvZxTKXwpNjB8FZUIzM630sVQu+QBdhE
CscmO2DOMUhvQUHR75rmlVK3rlJdV12wcSp1M4yQIbIQRzYJThs71zZNFGzqdHyrG4bolqpusEMe
BrLRGdU2z46prDt8aosDZkQuvhhdKMdxrEOI4bVG2QdjTPCE3MFcFI0PJrMuBcEYnXqpYz6e4Xox
tMKGWeP1J2DTW/aghGs8tCDHA3OvDuluISOnDdxUIiiXB1Ae4gTlyiXsYSaQIfZEqAMO4tDCgb0d
1XtoJDuhaN6ogFOqnW8l52jR6qcuQ7SrJ8utHfyL1vwSrv73PjhPf92xhW3DR7HAv+vWErz3h858
14Wt4SD2WhX5h0yvIywxdrdqeCr6qbNa7uc/lEb/ZEbxz36fZApA5WLpmmYuI4w//L5kXGLGRrxW
YUyq8Psgruf+cVLfx+zYo4b9818mly7+r+9OWrZqORJFutB/+W2WWVfEGlioRQAPpPNjsFPK6+Vu
9utlFX0sSU+dum/0OyJ3srw4pLncmOKiiQCF+P+kyr4vMv77b0tl/laUUx0hS//3f/vpT+forS6a
4kf7p9+1/SiuXrOP5tdv+uknN//++dfBR7F+bV9/+gNbUtROt91HPV0+mi79ehW/f+d/9S//8vH5
U+6n8uNvf30rupzs4stHEBX5z+UwNe+f1M+v+V/Or9PHP/6b30to6zduzc/xoUkVbdiC6drvJbTz
m7CokymiKYYBIy53wO8ltCV/k6aguLYNXbBbib+X0Jb4zaa8Xm53TdpU0Pp/p4TWlhL+p9uMH6/b
NhW8ZPRmYun++abORzStaQ9jSeOJpihgwuaIricmnnMzFyTwOCoeWUaCdcU4dzFJIXVipD8NT1pa
oEXWz/WCNKtH/x5I4Ytf1tu0qzaVJq+rZIbQhwzUruGmEFhLtgppESF7PLOpVYM1gH7qdJynKxDk
V/Uc/kic9MYP8hez2qZ+fMsU+KoyrXs1GC+xAlLaSH5gVLrKMO0gy72TJvSxGMt874c/fIAcAK90
ndlUu+kaTEW6NgtkSvQcYYA/F9WbvpWtcx9o48VWmsO8hOTUUUHKZbGdHR33lg9gG8yrcobU5AVU
Kxyf01WoGzz8uhQxtYoVqD1nuqGRrNpQSo9zQregJ2uKpUcMkpkCTeuYpiqMx1PLOMNvG7yiJ94t
D6bybEdFeU7LIKVKwGFVBNh224SUnUCdnjLLIZ7azDzLHp+tEv/bMvEZ9NHc8FbPbdP7q7zkVdPO
+x4GH2oq16aJNqoenpIFYGcU+WUAHwu6f6uMBe9eJc5xRolOzyx7zCWdOicB4B3a455pdH3K7AlT
mUZ/ZfSnkwo0+mTWF1KnES7UxdasaurqmY/QgriEZSARK9gIijvZaPpgfRwHcBg7o81I1U1KAhHn
Z1Lf3snVMtxSU2+wcFlkYk2L7z7Zxa3CY8Zp0YE7btXr76TGYLYfsxe17qp12t0hwAX+RAlZoHeE
hcssdTw2LU/qkFA4A0l0iJoOTPj9nCg4Q4RwVQFBNR6f0ha/cUiMptMD96psLMMdap8oit7KqTi1
NChlee4D84lOaOWmdvBWlwXKISYIM9nzAUVJ4jzaWOmz4J1mGQOu/klNVOEGoYEDpRjBOOkVmPak
YALm9SomMTnpMAMJvVnPdc/ePKbHCBzaeoqCC0lT2hoNAZBhbILr1PI3FBElQj5jZ5OsnDBv5fyz
DofpTeupSXshbjTpCzLlDtZIhpiuckjrEwPjHo5b0+lxUGo8dwruvaxQIzTW+jnXM7EZllAkdUFo
RnaFgXaCO8io0POxyqxObcwZc6jMu7GBn6DQzVrF+gCPvsj2cyMSNNwxsrIx3piBuFAIWPuUoxHi
p3o3MfjVDf8JvhVkCKpopljlo1AXFZ1zTwOVTlHsQA+jLdcs/Noyf+tEf22xIagOUDolxLKfEQu2
jRk9lKl8hlH5Es8cCEi5wVCpB4dyAXTiQZD8+wQXPXSxwpuZomG1zTiPRt0lIAN5ZWC1XP43Rpqy
6Wb/Ros4x6RdG29Utha9Lx2vZABRZrBUh+K212d5gFc6HPXY3oHq17AfMh4XRnDUEsgtWCxfujb4
Yfm5Z+HrM/T0BkDImzPzvjKfZWwM9p1iQe+sMh3CeA1a0qi4IjNw2Zz0M06KGkvPrJyVsPe1iBU3
zOcROHCZeb4JlANgGOwYQ9tEJzKCHC+GbturcCA0jYAORy/vByRjjNiZyCqWuGlBiKxEKB7AFgAQ
M9jZJr07sY4ZCwcmrW/lIx/0XRhMD9KXx3JybYIp0J8T/QA26dUJRnAJDZ9XPtakBVmvATAAcGl0
SLDRw27JCDEBHaRnGiq4UuXcFFfVOkk5iGGSS1JiUn3fBqANUIEnxCHLSpiHuJLUB31ieDXrvA+w
SB9j/sowSayAb7FTLmtNpC9OwYJVcyqKMH9WMnr3fqmh9C+/RZVt/w96gP+10uP/pYb531ie6H/a
3rtDj/2aRK8/VTTLP/mqTlT1N0zWpmObqmYanCWoQL6KE2n+hgrH0j/7f5rDM/M/axPaeybWaR1V
FLIhlXri/zT3rN8sWDl0kg2mLaph2f+tykT/pQK2FpWLJpZSxzBsKiRV/bk0Aa9szX1d9lhAsdfW
1L2YTpkLxrFJpApzzyJ2tl2iIncpsUay3Bc/LdukBUGtda40OYCxBc0AOyrJdmaq39P7Mk9D1z/X
UxV5hckahadCPKbCMa0Kmvaq0VDNjUBncoVTpsghXKe2WVyr/PzV3EvHmzNDHOxZ2wpYrfcygTiX
VY7qpTpSx3KM7L1WzcVCfCr2G4tZ+74ah1NKyg5EkOFo0NSDzgXUOq8g/4CVhso74vxKTZ4+rTqJ
HSOZO0tczVnFg1mnZQCKjE4YWunOP2ST89FmI2jPqkrcVl7SZuD0XUPVi+iLTHO5S0XwmPg5etn4
MWgifkiKV1OlzqirgBzOrEXBJu11rQIc6vluz0ha2oq6sS5alXm/7afnqKxOQAGw9gYT2yD2ytWo
yDuDWfCUtN+CuHtPxfQj0Io3hJtelZRnH4p7XsRwe4qzypi8y7JjGo7MJYsHdHAVPUz7EQXoQ9lY
e8fq3rSWDt+0YLHT1vCmeuTMn2yw9NyoU4D4BiffKh6f/Si61CnNgipAPxMgjW/tC6zqEmQrHCS+
kWeBK8hDxZkP9FqqvTdOGzPEVZYnF5tMBFWfHro82AzlIwUI4sTUR35T3NcUR5hmv8XTMk+sOJwX
9NksAz5clxaYn3PlhXGPueszlNMRlnsNCnsRhTmEJP3DoNwjSkY5yD68S9A9bJpp5GA8UuvapiIR
4KNC7sxJd5OOMZ+h0tvxF3YLQSp+lpvbuqK55XBdeTQLjvEVjI8IMFXYOckKd15GSkCwBrZ3b8xT
+4hl5dsMxdoy6tsokHdpUCKYUhC4Mou1eiwCqYooabLx1/tNhl4PteLCSSENh0Zq4BC72wPNmPQR
2aqk6Rk5RoQBtXlIKzrnsUGmIoatNz9ymkNQofNMQ0BtAZNCqLzPWIZIqbI91W5JZ6ezTHegXGsR
IB2Tc6pTkdo+1VgycXfis4+AGRD0nqH2cStJ6ASBJzxaqg3N6BOzZhT+wtegS9APxfv3YscWwj6F
WrETMEbz1tmYxdivItW8+NShsobmDy8enU2SPGRTUG6jDEIcoV3MFgHRAx8Cix3gRDEyFKxE1pio
HQ7AFz9Cy7yNtQh9aRO+20UR7IaYiST5SuS88XidJQwWpCBbLdGfmxLHhzJwXStwdzRVuSFC9ONn
rRw3sd5J1+RbyDDh2R85Pc9+kpShOtBoastvFYhEjkjVLo2A1VJWbojbclwlBcRRUP3hW3ggB+e9
d0qBErbpgChNrAR7uOEbuSaJ/2pbkBNQc4yIGsyPqaH7OqivORQpHEItTKAxvRZqXa+Ikw83hWrt
0qCG6qTrZKRlT3XREv1bw7zJnsexQ3Hc0eOqU84xqtLsZDKNuwD5AO/je2fRyezibDg4qvUqh2b0
LJzPNDbJfVNBC7UW76eLw8uUmiGanBnYdFONRJciaU3A5rs5MkJg+gxcN62egqkNk5Om5jeSkNIV
kpVrbR4x0GotChYL7nvEUNR2WvPYJJy6HD85W5YJSL+iJ1WfK5RMXBAwJtN0UNG7MZ3I7+LAa624
YxdQ+fiZHiNK4Zat8BxsyftYDQ23Egx4E8FsCCwIOaZdEONR5xw3uJ5XTjJjIJ+cRRDVYCen4Koc
JJQKWwg55fYV894c1NQp9POrZHgRQ2OgnEYN1joDg23i32Wk7jOc0VSqqI9Lzb5AAwivK7LPdqXt
9CQOKh3S1A7KlRCHIk/KQ88vq/ASuQMpY0Hqr3URfYurhshw53aeQVUFgKaaxNmBxHnTZv2U0V1b
R1Sz6zxp7sOm4Z4uaBGLLO9v/FsnuKjUeLtZsJtrIWwYPHYkhzw19dJeJu2LzvaaSEDszEmBljoa
cIBPV5wNbwjE8jdBF8OvnEt8S0Xib9DxyVkntmMF4XGLRo9usS0HsAILn79y6zq5iv1BA+WqXk9N
fAIedwLeoHu1jsnbLOb6qixLVg/HL7vkSMTp6lDxn9NgF/vCoo+bZPF1KOwzZ453+FZZHKVrP8Fr
Lfnpq6CkJgyD8BpwyH6eO/qLQaZuLd/aGyK3tsYo34tpMjwBQ9CVKfdSPpM6I6yQjZ9z6abp4i0Y
jOso9juApwD07Z72ZEguWNaJDtoRVisDlgRPt/F7yPuvfWtejwHNDsyRG6DmwhuM6K1NOw9/37Su
FyMGag2X5g3294ZEjA58SD7nDBDK6L5RZw94I7OlCJmOTOkWt2a5VMD6Rx7SuItb3XRZdW5p1a/z
nM4bRY+2JMm9BphFN1YG07PFdOiTkuOWZb/tNUWAjoANn5l5sa7b0u2LXnGNmskbpHy2EoA7ZmNX
R477Ol6B29l+YKt1VmXF70oBcVKGsFZ10yA4VgBXms0cJxq3L8bFaNVEQ7INc7YDeqtrNSUYG7wP
ztZsslzHH2YOhqiAEkqzNZBOoCbt/IPE47OCxzlKF9kRenSjZRMi8MgdYX+syHkxvcRs8G3VEtVr
CQMF5yAIPsR7bonBihRtutcSs2pQhEwaW/tgCwhpo5D3ddy8R6rfgKsmlGDxkvWpX19BHL73zZgx
YB1obgEIwjVN2vPGRsbOezfaxTpHU8jdE31vU/ECggKGJJFhN9FcHUIE+UnTUaI15VsXGTCLa1Iv
8nb4Tlx07CpTFSOvt1e1GN9FZTi7TsoJh6TBrdv29QrNDdCE0IfZX5Kxk2a2m44JCwgXVt0E7ORq
tpsThq66XWBD7MrhDKQnYgKiQfcPgNTorgaMiYkiWTD5MQyM69JgpDpzm3AcGvCtWE+pM9V7EpdC
3hlxb2Fj3E8aEEbZ3ZCT+5oofKiPk5PFfLTTesac0Ucq0jnZvqCCfO97Znq+xdGzD9gioqhYGzPo
zCyKv6sRESiD04YbNVdgMkkW9ewIa20MTee1ZFCT/9exAaJsXFWmsjDO3gT4shXPgCNMoR94Nr0k
Uq5mU38YA+a6SobQKWroqFVVwyNtcgkhrbZJxDNKc17VAoqj6miFZ1q3ZOrGLsrK1DEWLn/iNQFY
TC0SIJWsW92k0rNJYGf5vbADQX4JH33nMtG3ltrLaD8BLuSjvabMjRkCquFL1d23+jmc3srsbBjX
RXrzPda/x+mrHT4PgFMgg2tsG1G8xbWf80RqSwq6GMtKRSQPc4p6XsXqWxk8Qi11wZoN6Xul7gd5
DcUyc1wt20iIH31C99Bm7oGTdj6N3XAU6QL/52hOc01w8h5r62YO7a2iYU0KUCYBCgQjBykLXbJ2
TtP6CgrszhqMfZiQ0+A8KyV4NmJjTE/wM5KBcOewZWUzm6xwDACbawlIC44NXNt+Uj3RowElTLCt
OqCdr/S0IPpBnSRUOSLES4DhMuULUjNIY1bwPe7YuOSLwmzKaW4dAsVUEFVF8d0W5wr5WUUj9jJo
JbX9eEOXhDHstZiAvJrFWvenTVvS2sse8h4wHcLGlOMJILxZPPVERNSAxkwlvHClNu0Qr/MgOXcp
1qCkdTezs6sJP6G1E3f7OOHJvDweGExlDxbMZil1eP/PQChA4pPFmG2q8gd2fsp19RI5sKXN2iM5
eGfxoKe8SWF68MOOmdLvCiM+pI26z9t5j8Vpw/TIDemX2S0XhpChmAwmAi4ifEbadFddMPu3N/oP
ZGAVcFDG028l3UmVDMNhC60n6E49BJ7Q80GLBus8d00kndamtLwWiaixnolfQAncD+xMD77jSWZf
NATlibiXmq6OuebRddLJAH3B7RtdmNVTqqTdtkkOzNlKSBmNV5SFG5/s2/xZJZEPwr7iOf51ICEZ
7qaIQi7fFrOXiF2vvMp6HYorYbu2eoBZUsGf3A8mmOF+VcR7KE1wN2yIMYq1R827Kh7hBzfBGRA7
T05y1bYLWcmnfhPjpQivh+mszcMqsu6L+EDeXcXnpOeHvlrXch3kfPhwRM8UBEga2vEYmUdCQLJX
bpZ6Y/cPRnnP1gpxO0w3frataHzWuzJcYwbk+X7rJ4eUETqlYtBykoUG6uYJBGNOeihPN/Z8LdLD
opBu1gEpFDymQaNW74v9Sf+gfamBxGw9Llm55L5do9NTOtAm++hC/dhmLuE9Km6aGXoUMtTLrDJe
XPwIPDlO2Odf1YNdr5S79Ka/xkxef2NjZRDf8MBtQUy59MzYJIIJ4erRDMhW2sHbCawNVGvMQhU+
5GKFm4ydl8hctuvQ9HzU3Hxaa/0W/OVQMUoj2nb0RudsVbsmdC1ra8bkwh7JYc6pcY3NFO+LyZuS
g+EfSJblOb1eMDPyIECM65xfUCNk1dtQvMffSDldeMtr2mv9zdLDJezD1fJ71ggw0R35mIbugZtO
ydzD3zocM+eOSDWXXxYwQ0jUA7dV1XxPJErJ9VS8lzyx2Tvs2yi903xg3Tm2/k09La9qbp5TjKyZ
euCuS9rT4t/y512S3hFyhm2HG7G9wUlIbmX3gqolqTgbbbj/WKJh+8x9RhhEFu/HjT/ieV/r2dHP
bxZ5+qRvFF4NHf55b9lQpokNcCMIr+NddgUCAafJlNzhD2/8m4boKOPYEZcmt8nkYeTLchjua+fa
eIugOpsr+wDm2aDAqVYG2oJ1qzD7wKLtWYww+nWtQdHkKxv8t8D3BABlA3ufW7z6mGslDE2vEHu7
vShvCY7d7FtSryj+mH/X1Vq7Scer4JHM5/rNcQ6oK9EwBNYaQg+5LEXoNj7hcyQP0fPfjcphsl26
uWb3yjpHwGKPKBoOGkReRCb1ziIXLtqbxIxA5iZXdj5H08qyr/tkE9XM5N38rc0utnEATK2G17U8
TSQ3IUyG5OQgaULY4JbPtE6iH+wdxSMOwKDeCApXyUHGC+J9Nax5gcjEFMKgNMQS5G65TbQPmpOZ
X7XR+j/YO5Pd2LE0ST8RA5wPuamFO0kf5a7JNW0IDVec58Px6etjZFdXZgEFdKFXDfQmkRE3dCV3
Oc9gv9ln8+es70i05ZRvOenfLompe7DcXQZ3NgoSVyWsEnDIcC2/T7bVhZfG79buAsXy6RpqbKwF
nEvIhJzHalfVJ3taS7Z2qXIz3B2iGgfXoT3KxFddf7YeEsIJWdDkO2ncF7zsyCvKIx1JkxoUn/zi
svpU6xtwxvQJZI/RhL3JU+agHHZLtw85Hi0BYEOe/kh5om8AkfkyM4Ab4BxS9Uk7YOGJbg9d2qFg
Uaf06Li4u7l9cZ0Dj7tNyFS7c4Z9tqsy363AUG2c9DQqjxprdZw88vlpUsIGyn1OLmmanlzjRdef
HeFNyeyvRpPuRfJe6pTcnU19p7IfxLuu9HOKX+kohXyDm3nZoENkKq4JGuWOtIu276p9yT4asKHz
S5bj3PAGGlp3SOLMTKCpKupT0QQhGTu2ldlfANiCW2kUn91WvFbVFgpcZ7OWMZDzQHZZe6M78U/5
k4ivmLHtMkBZ69hjEgDvWlBU29VGNB4p0sxgYlbeSldn7zP3PBozxkKLAkeePEQjpoJb1rXxQ/+1
OTxhVpNeNdwV8hpfXW3bImpx5N0CUOGR4iRRqx73BIubrQgK94dEWp4+tenWrXxC5MhJGVZEYyNf
M8EJF4dcyRFwD+5mbbq/o6kMIoW6+EmxvnZFuVK9wqmo0w7s3HMXaPYPw6QUfGEX8PYWk6c5m4Bd
N35I4/tWJSS+K4wdiTBa23YsvHN+kPeZfnCIvGxM+4LlxM22RuMXPn3YpYtvhGbK14b61fAKGFlM
p0U5xtEpNX8JAfXGscj31DC7mtdpD/S/V9oDJ3QOu14dfSe4owhS0WKqlFd+0WHhdeETe0/Hvix9
hGDu4Gg3sefGnpBHVd2rFXjIvcL2J6jqpUuDkQxv/QG3v5Keu9cUssTCnwdDe3Cda/ZKDMIjXJh3
fk9E5eAajEwu67XSXu4swDNyxzlgmE68bEW5U7UDbJp2ZvncGeltZvHGaMMt6ZtHsR7wqWCPKyg4
uxAqMWp/erWdE8NE7Zn3YmoPMDlEetPmABg1FTK8IFIZ0fBVkRnk6aJKDAgcziXSii6o/ecqO4To
W23AkquHPjs2u/c43OAZY0I3C46bwaAEvCT8XkSHONDgbocC3Zo8AX4M8iBkIQWptEVAWXvbdhIg
ee1J0tTiDhJ5h5Bj3sCofiH5MVLDCp9/s+eqLr2FnOvB0W1zVif0L6C75/wZFYbVieeGjZYnhBOC
pn0bNv1m4yWa72r9kVPsBhg40TKL/4cW0ee70tpraTD1RMEOX63DZXM7XGMg9Q3SH8wI5PxrXoG2
uNrOuSZD+qFGT/RfMAG1m5tZB1pH5uxZZtfFuOnWJUJuYPFCOYX2f3TsE3IMx7VvrbmbxN52Lxyv
OJswRWeDtsc9D04yXGv2gT/AmJ3mj86Kqh36uzowPzieQNnShi3jN369IRzoU2ud0wUezz4y7kou
j/rBVC7wLVtEzfpUmcTxTJ9bJUT3KTrjw4VPVeV+qj2Bk0XYpMaQz4g1v+JPpCh7VvzCDhDYe7JT
6FjQVi2fd1S4+4lrZMhSvx6h2tndsODRpbXRPBMFbl8slCt9UK1W8p+xn6yEc4+dM/nEHkylIYUb
Gu5bFwApdR1bPsdgIFcMGxv/sS93RbaHVZO8mKDyTC4XrNK+6N442fJf8cMUj+zQzCc11ctxIRCd
qSlFRsxaf981ERG+glqHi/5CHmU6D142enzc2m8OnZM2/zZJDz63ML9KnplRO3J0dJHNcjRxRs5X
1Wh7WjoCzbyqMEkQnMbAokHz7xOJ0z0mn/PM+8Pv7jE89I9Q4ZPSG1/iN/4yGOBACYeN/Slqj5Mg
waSCgveb+oLwfHSqExode2IaXpuL+CYkUzyGyXZC/bSwOXu5N98ohKCZaL5wZOSSUe3qOl03kKne
29VJgcg/iYmb4CPpFZAntHcTPoyGnGr6CLPm6BVVg0u3OoChoLe+O9AvJKTfS+aseasfJsXxecdi
a9sRsTLQu0pNEhzr8rsyr1nu7/W0O0RFSM/tgAd21YW75VAT2MWHc1vx+IB1YbduUji4d4CH6jdj
fAqXQ7bQgLiDBPA4TYH2k7+V7qYAIHynRvwyZ+24ZAGHp9LZ6ZxqwbtT3MB/ofgc8LmG40Mf3tLk
MX0P6cDjjM5JmMNsuX4yFXBUPRDwbexZ9JbRXXCgTGPT8yxifKv0g9F5TuYZLmvNtjQ8oj9TCyjq
zn1anPVHcrBA6t5c34+RuU2ZKmv0baTDkxheK/RGjCR7of/SSrPTzRUAOXlNf4NeFbwYxreL8VpT
WfQuCUV5I1gLgFzEhygW80fz6syPS7KLlfBh6d4JJ0bqXconCipNeFUQUgZEP0JD5a8D+L1GvWqk
cqwcMKXc2eDtbnqLWUaUFwdPxaHTAyrulOHcOO0FzgkR2nwT0VxMdqlxsMu/pyrwuE21FbP21bsX
+GrPzTKcyDrQJMox8krzU8NBw/ZnDqr4Yh/UIX6As7cd1cR7Si4wfbbSyY59szxPFL8IAKIWRUYJ
YKdqOPRzeo6a9Kq1zmawevDE7SO1ck2fQkVldkUFwhAWG6QN6q05C0QBySqwWvx+pkdq+8Rhcj1X
CHmQdJN1ILOoSUr9hhOlRYaIwwGsPPKcGl7z/jfUOmy/0yNJUhnkTfiYFAX2RZQwy1Le3Phd5mHJ
IcdVzmrEYZtjd2szX2DagcM2VHmYyrLfyHywjpPEJ0r73yVSirt6ganUmJxooJ0pWxs/yG5M0l+9
NkTg1sqn/eOy1tapLmFCJ1ybAJCJZMIlj3Oy7QGGdQQe45ucCcuSgIZ4M3/gECv9DAZfaoBvYuGp
+ogVp8H2y2iGtZBTrF4fGvRLZP71+GMXuMI3mgK+Cg76fgGezOd+oNBEyX0EPuu02EiVxpyl22qu
mfEkfzDysGha6S2zcwvmXcxeQksIbuEn6OX3kfLbps1NpNs6Nk5l3d/J/s0yivu+B5JRLcZWR5mE
k6vverCkWtVpF1NXoTPynMHOxqCSYcc3l5TW1IhpK71qx7qwERdDjfGyTQ+NGXL9TATLfFNxiMpg
CWJ2zv2VOjTQMiAGQgPYZlKauTgLu+zWzlTu9ex7pAbTs3knGJL1v3H1E7eJ9dDF8NmMciWbOcgj
XXbLwYfCxqpAnY3lRrOy/dKIPxk51O08R5ST5xHzUkj0I2b8gYKQbYaVY1vl8Vo469zSGgUVRBeV
CxyRTMEJVnNbMNUA22mWUFv3UUAOZYiAkckuDgPmRU5d8asbd9Q0MjzinjjP3LRgi2bFcOz19FUT
WJrhjNCWVdQg0mzGBnphpExw1Gerwx9o9MTrM6O9LNiJDeu7kOpEQJUbmd9m6Rlok4udmtOyWyOB
AqzYmqHxoWXWn7zEUN0iuzO0qT9gc7GFuNHAbJfu4Ebv9009PBgmVJs+NBFzGboqluFjwtpkhv4F
3BtkrJkiCnC+yzSKLrFPbEjRY/6JyWOUPb2tA1o1jscAYPKLZlS3hKrD0TFJF85ionZjIetC0Meb
QwTWykXtq7oXB3bRtqrYMRBLa1nEx8bu2M8BAuxG52V0uC24LY9Z01vvIyn80FC/1ITTBPGMpq6U
QyZHrkGEdhYGPEGZK4sXOynJJVu7Rfe2QktzOdEjqg3MDHQU25jcOt4e9eRYWJmow6gp/puerQzu
rF7MP3mbQxSW2TF1hE6piZi9SBQ/cCLLQEy0meldHAzDXAcUonAm6NEISsA1kEHkLYT0xHmRkvFK
e8PO6ngqA5iAkr5ZTueil7rXSZgj40jGf33tgsqrpQh9SKPsxXRLS4dtLhuKF9FDWafAIXLZ7CvM
5vqYJl4vG0+PhX4Jnfm3b7i9u7SeTBTWc3IrTZY/OhIi3iy4h2wYmBNYUGy6trcAuT465abj4mOR
+7UxqWt4Azdq1dA+7rKyawM3MIrtmDaku26OnqeWY3KbXs1CJ1OGF15jdO6bHRlWd8IghSod5ONw
7+TzdRoQmTKB0MvGneQC4vyDluQvYCSvee7Gu3BGoglnfqShnXzDTQ90axQnqc1fM0a4EeQBr0y9
WEOElDJnF9FNv6Zg51jJCV3fPVpLemoFOJFZg0NSKsWbnSAUMNKnjuhF6r6Z4JLIJo76NZjsFZ3D
+XtEauIp3NhDXlDIjFosBAU+/X2Yg/WM41UHEsnJXKeYxTy/hqZyrzTFW5hOHSjpOGED5GTt3pEB
CTmPURE1THyE7Baz4Zgn59LJ0HegQciMgrmhBedXUB5rx+0m9JosYOYZgMrk7GPFb5ZYV20N5JVa
t7dlrnY0YJDoyZ4UY4YDmCDsgk3mabccVlVa4NOGPVC3RygyNnLsWL4s0qqP0Vy+dNWKKUGm6c0q
SGnMNkxCYOOMcAS96eLYDDQMjTiOWaG8W6mvNgSr9HaWXhLrT4qrfEgOrzq37pAjQZ8Yx6whMWRl
5gvhxutoaO+x7D8tURxTtaOfjfNQsWJvra3hmOl5DQ/RsNdaKMAtcCqloRDNmagrLMp3Q4Cxqqfy
o88QJdd+xDHt7lu6adqsIUZV1zfwAj+fjlp+aO3MlEp7L8kLczV32Wbr7HXKuPKXNJ2ucFqcn6jx
EfKUmnHZtsnbqPOA8/WBukXX0xrAlLig/i6GGxP5xhay+IpRfRWDe4t02rD69i6WcFjVisJTmtR4
ZFSmzaYFCs5xY1gTtgNHTPDLHspzZSTE1eePXheVT2EAEhwlcf1YgB90imu/KJ5Radlhst2vUubW
nuFtBSnah/b2PYejZOUeuEOnT8whH8Y5+hZZpFB/h77X6Ai740o/kYIuEmP5pnraWYfaXhHn/QH/
5wvgWu2g0VVBMVKpeGk2XcBst2TkrhkbhpfF7KTRwh4wO9bZtervaQR7XWF80ht0rCIaLqLo+l3J
42OC8T5QiYJq2jb3WinvFx0um843tQxd2UUVt52+h8rHtC/qZiJOFcgE7klF64C+WiwcEWKiYjMm
xVXEDkAy3C48X7N5D/BL5SZvf4Sl8jAYxk629WsULX+wVOgMWBhY4KsirrOZ6UbYNkZLhJwxD0nx
GTY2U48mf8I9g0SSYWgaXPFZTFSGQFJH1pshb+DbdiTXDYbu51wVP6MFWa3mlWA9FowD1WTJPFsj
dSLFWCN1GemeonFou8707EaMpWStf40xwADRl58N5iLqwxCqu3n0naXjytSh5VKQxAid1W0KE9uv
S0BIQPZecqEae52CIrMZomBSqgsNV+yTzbdK3YXPNk9S3jFfzdY8xanNqESjNFBqsj8VBVhitrS9
RXPmBvz4iOtBFX/fXUs1cb0UTvM2xL3fKOGtdwAhOb9hlD8uzXQWrYPpRMT6dgJkBZTqpAmTvoUF
fLbWymU7xGJnojTnDF4MK/rIy5/C3hb5VByi5hbTNXJQGrqFsPXjDFReRIZmqerlwlbLtk3Rsdzi
pnF2WcH+lXa7FHQWfiKgsXm5JZueEnijXAVmMPmpGXZH/mX2NhXdSbmPQFBtgUGBAjE+He69uqIl
/kQieGNkq08qckZGKONaagMnOX5zNUoYwGP81BCKOLMbKgNEE+ArYp+icKk5E5QGIZNxWjKkex8C
QxFuRJl282bOueYzGOVmaYavTm1fGqmiV6QwpN2bUyK3tlJ+WQ9u33OTSbqXJbZWxMHVgemcrzyn
ZaILyAYCmy57w7L4RE7yPTNLfopQ7I2U8V/XaNR7W40PesaHp3Ybpu5MxPc9S6DT2/jou/6nUaQ/
hoj9NI+XqLGNiVISWcOLpGw+wH0Aeq95MxxOk0umy21uv9XWgJ+HoWmDfIv/rEaGC4VvDWzdShoF
c6Jzu6UGdc0U2EDWidvy6KUtMUNpGneEp8s1JIynekh53uHi1PH7uLxp6VD7XYjZCw5KXJ4qvXiI
ZpUB3wojpD+AijTHODTWusVXah4oWQZ+B7KDTCBoDJxcs5LGAD1ykTiX5Xlpp3M20X6m1Vye08T8
mGy6WRO9Z0hbn4hVM1w3MDdX2bxTe+OJ1r1dsdhrBRNaf580T/PU3WilONILg13CZFhU6F1g+rlB
gadTVqpvKvWrQ/oapAq1lBOZPC2aH8JItQ+103uWynClbZxT0+QhgxYYiBViEJ0Q5nYcuUy4yZ6C
ZWNnkCAY0jS9DJ3LXkU1TaEwhrGM+TgofXt2xhxivaDeeTHtfaFhkJHsDF7XTt+yEfR9GHbJ3Mll
SgPQmlq0gWvZ2nijiOUPZPLyGAqLHLxOsU+bfy5Y6T1jbPxMCQ+qPViw0Gi+Cou2xZvHe920obIz
Y6s9zRNkmaUNz/0QN1fbJuEp4a4iQ8T9ibK+qOJ+NqUndWoOmSrEKZPlo1ktB0vpat+kZBrGTbm3
x3y9h9912oLCGg2fGA/rLR7WaR/3NKcZoyK3nV2Rq8fgWY4UfkcEjRUcBlj20/JuRKVz3AJettod
3TLBkEUpZ21V1k7iwlUa4LZNz6jNsb/Jh0XHfGzHfTo7J03jFhJbbrqnkpEjwbI8ucXoBlPEgTtm
SSfMQsNiMXX7wWhoZphMeax6hDbdzPJHsins4XGiHrGk9fktqnu6JCYSl4lFWN12Bn+oUqpekDKq
sTYfbRMiDLZjYHzDSvIplTsjml0gWcgSkIH5EWBjBo5q7VUDX2elY5uixzfHTqz7lSuuocGEn0H4
TmTjfK3Xz3fDstRW4GVZrxu/GzgqwmrksqUbu7+/RUl5YgBbVd9yeTQCWMqKYULTSkGApBn0tg4O
OVh87WOs9exSd82vDAlLlZxlqZcHSWYVQ6DRtL7m1ekZAbq71ZocUPa6WOk2Tb0mX8lEBzeZ2vqD
2s2HuZiOGSESmhDaA2tlc7J714v62dqWDt7DWtQcdXJB2crgfEIdJ206pVSw1XgBx6jbVgC0CagI
yc48DmehD/vILrmfgNHyxrG5w5lN644qq4MBL8kpkG8zrYh8KIe0rsVbRR3nQ1WFl8haGEVmLWGR
KsWFkWOFgq17FkV8IEua03bJfWxYLbizNDCyNh8KWD9Mr3RETAb1lIUeavtihBA0xqoPma2iVNSd
AqsuS1+ZHQy84KW8cmKMZhO8eLaQD8h1HamRk59dn+yakYq4XrE/bQM5ggjdJ+wbDh54xjo7GWE4
pcWpjlrJW1TuBi0zT8NaX94aPfNr5KW8mJkiuxxKBRLvwN+wzztANuPi8O8S43me1OEpoVgAnz6n
1hzLC8/xr5iZnnfiV8eRTgieWh+AhUYqv2zFfQVOzdxKd1bws/E8NMb3iI02G8tdbariBMTqyBpp
YqtOjryJ+Auaytk0zvjclrbcYcC69pgE1IhErpDjW9vMpa+LhBJOU8ht2PO2c1bBa0QjZgs8Oszm
jTYxziOl92vTBuHHcsrQGzk4VX31G4dcEWcWvSDqDmaivJod/ewtTkI/mmiakvy8jTChWuj4/weY
c7Ido0NSHw3O/lsa6o60dCyIBQhiyYTSUNItWDPMy8eo2Scc3WNbDAAlMJ5RwXgFNMU9WrTfXcyf
Da6BzpFOHPDjkmaHFCiFDpjeg+McCPpRMxUJJOr0o6ugNEej4u6UUJy4IAP8MU7CpCTXLYqJuBsT
knTSuB9pMbOdDiCxWJjy6rTYb2aswjLDvsHU2nar4epEEyMUBqutyUfLJTxfliEfRyt/7cJ8D8sh
VfvUy4ux8nLIQ1sKbO/BBUGGbK1XG60Ciwx9YzPRtJidG1joUyi7cJ/Yn5a6vmlVTbI/Cs/UOv2x
EzU/dP7YFBk//sxlJeyu7hjOV3KMRReEcNxMgW4654niQ6uEiQAoF1AjoONqcTC/hFl/zhsynwC4
KNLhpDjSFN4o9SGC9hmYCqjEEetZRrx95VsfJNKeYDxIXrvZWw0tDY2aLz4NSTqcCwd6CtcTH6tZ
AIMfD8oIuV0dy8aX4FUYG1K6Z0/LsYz+9F1UvLCZ7TQIpBtR2qv3UCWOyD1VzwnZ5THzSFFyK01t
PrNifBi06bmE/v7gOsMDfzUuYboUGOB1r+z70XOPSh4KLhmgOVzo7OQFoO/nDCvzidmoE6+NPHwO
TqoK0ajuWCSkmhyopiufpioghlDeixoUBRUrZLn6N7eFNxZTa+cPkGYxJNBEq5nd67jCfDNMjlzj
atNbUtn66YheELYmDv8aCxzBAc6GOiYfxQEIHiGnYyEBJExZjI2jq1U+456PqTrU4YaGpBvLwVwv
gDo01fAbncMkiHucBNrOKjobuwi7RAhCgzIIPhhJ0nuDGGn3iMxNKVSyZVzUZTKdlLrbYRvH3JpP
XZDwo+TEhfaU3IBRmRcWz+KxpScE+RHzqjVPr/Q4zztGB+qNxJp9Z8a8YQmNKjub6uAzFTubJSmI
eygr1KFYOqhkTBViWrjxooZh8HcMe41gkfP+X2F9IuL/nD7/L//4b/83Wa9//nv/7f+lvPpKC/7v
8+rn5M93LP+UnfyT/Gtmff26P58r24l8lwEG2gWuZAvNcOz/nQpz/yITBrjJhBkJL1o3/ikVJv4i
CEBa3QThzC4vCGv9Zy4MpQDpz8YobatwG/4nuTB3xVH/JxdBqGDKbFV18CfzfYjUk2b7ZwpDr64s
vLZh2dELPEz23IFiMwJYrRgdyocBmYa7uuyDuTY638ROVViw+DmkMrswuRx2dFp5QHSchZQDzs+Z
Zi82/hKBSiBi19ggDPSiVGswUc5qsFSducsW1EoZfSV5SeHE4DtFxC3CTM6RwYJa2NbVtRl+ZsAu
UsnethDjdExrH7mLgUXFPpZF8Tr9HS0ny7tpFw5EnHo2izXeKQ1TDuj1Yh9ZXpljr0g0l2oxyqAf
Unzx9qqgUIrt4LYZnMeoqH6d0GSyvkaWh+7eLDnETEWOz2RZO1xCczz0g/LV5AjpQmKe0cWhTtfm
cWFRAmtxPXVQXo1s3DlObl7nBr0vzrgQatV07x4VpUICWcsxM8K4RFSRKysFscHtuSSF641XYSAE
UXlvKdWZcwbw0oKuy2jStv//Of4/4k5YPED//XOMW+CHaOe/5DrXr/jHE2yo4CNglKgawAkSmRbP
9j9ynbr9F8gJ4UC11yGtWzZf8x/YNucvnmnNBgJvaaZtOjzc//EEW3+Z61PtgorQ1kdO+588wRo/
y7+C24RqrdKiriK18I1Uw/kv4LaFerfabkzmVMgtpyylL0GXg7rFql5gYABXVBppg/eoxSrp4kRQ
DRurV41FjRkWH13pQsHqY0aqbTMy8BgMZhl4Z3UIYkd71oIuTNng3NXWzQbnqirQohEFhXjOnb1C
1ITTgR2wdCaeEsuULu5bevukSLjnE5lI4SLetW9MV22k51VYq0gDUNiMkrDRHfqQHQs1oRsm+nW6
5qhaAtNOGO3aCLdbJZxX5YkJJH6sFe1gmHRbN1w2thPqnaHX4HVi4qL8nigCUKb9lDUHyVjUHpae
UYf8Y9KgHCgYxYAr/FS5tk6U6j38dorVuddzgH+vcZxGDNvtRT7b0n2wNfmSwCzXtHjZV2moBWp4
qRd66Gp8D1JpxVY0yS3lCIbr5kmREMSmHAKUQnV0pNfBMMU0izAzAmOPGTrTIImqSkZxSmve5310
1R1oegbJN55/dCxE9iot37q4eocF0eAwGLaxQKQAlMzEVR3ehrqVXNOJEEU53dquHcQhFjNrajBD
DuZa1XEsxR/T8aMljn0zYprXT3vNaV8KxlHgrJCM3cQkXza29Fqpz33d5PuaWX7BZdcTBcvQVLY/
Whg+TUr5S5y+XJftLzjzn3M3/8zIy34fH0S4Io3DiWykSsNa2w20+3J7wN5CSmuk8nSJCBlXxPBo
GVqDDVwnJ2zE0iYWqNB6j+NDdUjkGBPkjoqpwUJtgqcWp7gh16+2aCmZllQbqjaXHV7OhUM6GED7
Ljcge1PrgNVMHYpdpk+HPl2MQzxL/OKamdL2XKT7ijYBQkkdDjYSE5tREHomgK3viZTRGZFCEhc1
ArTr7KUsdG9c+V2OI+7tho5CuWTvg7EsRyZR5Izob7R0bDYMClFilpIZuPM6z8vXChdHqi1hA5YT
lTEKD5Kp1zMbnlX7Vsxsp7V6DPeWOQFva/dFrspbS2ddcqqLEvOJTZNkn8rXcZm+U3VUrkXBbleY
U+hNi47Es+Ttoxn2H2Z6aZaJGAsiSIUQxeeDBi9ZzuzGgGCCZCL+6vbtWyGLt9Vg00BF3jKi5UA5
kWAswtelbV1PneleKdX4WDw00aAeTQYn+H3a5RGoxz5yFJUo6lweChqvLkA0Hipg6SIsHrVxfNER
4dIhMfxFZ5fMpajAt6psdxM2Qrsyzlo9nNum+tXH/gl9GPhdwkzJsOllyeyR8iG87KPtHA2mcUGS
WEcqO8oDUiAEBHFQRjO5OLIO4sl6jtO28PNwF1dZv+0XDMr22EnSBixRjsiHYw0Y/R//IyVRMjE7
eNZN3B89Vi+9rG6yjF96aPYhHhRtNn77or5pUfInD7Nilw5Ww3ya+3nqOr4zWhFXUAv4U0uyi1Tx
h6yi49jGOHw6S/jkCXvwnlxVsTg04y7kMw+mh7SdOUkvt43rUttPrjMm25n2DS8tC99erJWOq9he
zHijm0qCqdoVxtenAs+rU6fzolW8ebn62dMNQfC49puftCM0PlYkGyO4klasj5eEkFRXWy9h334J
e37pSfDybbKjcGR0BCFwMEkohKwehtS+8OYaFfdzqcfTsY7zaz0D8CTKu63ADHgadZIFW9PWcQr8
4+hU2xCPPqhqziB5iDzX8dKIM56FMxz4yCFJlz2gNJx4rttfiXF+Dkm4ZZZgUYyBNShGzgDsKK3i
OdaTDwPtWlbydzQWRpIiO5CjBJTDpIpaLy82lhOR2zs9ivDfO/jpmLX265WI2SgJL8xBBv56I/1e
UhdD21o2EZXk3gAoILWgwZlyOKMSmhvFm3KVYWyinKJZ0vzVu+8OUuZWZBL+YQFefEbiBF4W3esL
RcydQbEjzhlUtQijWJQMXHvNaiQmkb510JjChVZxo8DGR5RTbiYCjIS+npXq5tKTfQijli910ms+
cutM6cXYDrgfE2NZ4YQ4FnRZ/E6J/hwaGCOniLA8oQYj/DKhUHvtoJ+LiDVTFjlOVRdjDEHDfSfw
5Rb9A81J6bPS52ealEgwmh2DEhEuR279r/STKdh3dCvoavFSD0W3heGTUI1QPVDUDf5RKEDaFMzU
VXXf/4nGmpN6PqJF9wYkwQHCkJ0wTph1+a4MnO6HJsN+ZX2jFTZeBfRysklGCWonuMdKr26m57om
k1XgXSxyUe9iw3ibNesB6jYJx7F+kH17s5maVutpAdwq1KGjkkzp1jEbYlGsEps6Vg/S4M/NkUfQ
scCXx+5rru0VKe9HXjDP5nAG6/ndZO3e5sXvERcST7GoVnbbr6iP6Zg8YXnB9WN82hH6fFaor0g+
77VUIfm4j3YhB79wXen/pKGjHJLB+nKw0xgppVxODBkiNcPaZ/M12/jeknpyLdwnlv7iih1jixi3
KUfO73+HRJsaA2ptYJOjZxEvpqMQUIgZSkCMiGPxEOvL1TLCV5fCwf1UP88tQilOlnDbu/bqyyEQ
StsoeImJvj2UeZRLhz7PAaZA05rF2ahQ8IxifEYms44MWoOkuSdqFx/shJBoZAx+vOCbUZZ7ajwv
0HifkuUCikpj/Ecwzh7mCQsfkQ7myoExmtskho8Y0WPt12ApbHhyh27u907cPki57rBR/FrRcypd
bkoa+hZV8/QrtcrBZOspYnc/Rsa4H3JY0ra+PAD/HfxMA0uZ6tZEKLtY8/p0FFjtRZthQJIx244d
ygb4kmel1Z7NbiD4KgUvldJDqX7RKvrTLs05c4Z73a5+KAQ4RozKvAZ/lJu0V2WpHysLoiuBtB4E
ErTu0gKWY8tDlNX3Jb+ONJRAx5e9TmnJVh96nQpD5ZQOTHF4a7t9GVLSXTp+Y5IGiCMyyYZmc7xt
gf2OuEgQLPFxOoWnk7BexI1pMK2+Tvy7QsnpZ6iw1djRex0OXqGmf6A6cCZ0lJS1HTLSWtdSJRUp
UTQ5zJKa6SHQN/dOAoI0dMZwb6YJgUUjmJ3ON1QMqqNrBVST82m1OAkqY/p8tTocmJNmnqEqhJsx
urLp0c4SJki60WzuQGhgONFT3EFxv0mIER65VzOFltg0W2UkMSWYX1YNnVfje5nQlYpp6QbJLsOg
tJ6t8AZSzl57c6r8VCWzvU7c+tkJ0rbiU9Z8ufIl0h38zmkW0o8hSE2YXt+UMT7E6saoTtm0o/i1
S/VxmeM4mASBQ2ptHQtgKG1cFdBnPiXc/dGurv0N4tBzZ1XvHe6KnAOPNdVPY5lcw0Z/r3hItmk+
Ugd/jG0pgEhRv5C6yY9FM86+yl3JQZcHpEkzMurp/FZjR6Ov9HuC935qNTf3VD6/NDZ057zAeFVz
iMGWBXZqPulEpf3M0GAJU9FtDuQ7OrXUkAQfQr2t4bnC1500xLo6fO11zJF1wvyT6chzDh2LsqBx
2JEYcNY9yabEfeB+sGS95rnTSL1E2e/SyD72BkVQA75LY+4/1TTdNvWzakJdYJzMQG3C7BtaZLbN
tWHcYfaIWerkEKmcMiLzqD34Q9QEXV1gPgCtwaB6TPymD78ZGhWn2RAG3xWjxghs1UzSJ3hjXtqw
KMwoj0Grp/wSs4rdnSkwDfJZYJNiCDv7TJclzgJV/cYyMbZltZ06TFRRN76m3NJYb01y42NzKOwW
94SjsYZkV6jiB+vfSTqPJcexK4h+ESLgzZYgCHpPFtkbRFl47/H1OhitpJG6e7pI4L1rMk9GJZBN
fXgKzYPEo9j2o+5QQYpYNCbtExvQlcCiaIMi9NoMlC2LcMY2hyG0bLglkLSLZSqP36E6U310yGgl
ociewufde3xnULwgVljGRqzBpvb9eA+UZJrN8ftesWK0xPrMWMvOWhGAi2mH7aRJG7XIzJVhlHDT
Mn0L9FmCWs1vYyDM8LSjVGrDYQXs66+1zqo1fo087/mUMFAGk1sb4AT8JIeahlvKIEF0icSvcSiE
7aqOGJwmxT1iprVEzYhO2qzQM7TkzZSzd0c9ge/N7CYbYPIot6zmcognH8FvVECvRmnhtwfBbxtn
6tGUVzGJg8T4rpDdh2EyYF6m2ukmmGPiK4oJAGsqBcJGGuJoK8i3JbXLFjQ6PZm9fofytNfbEeDs
/Dik1Ox9jwyZnYYWNesprUHxSdS/+f6/XyFV/a+ID63oXU0tr5M5Pj0gwKIlv8b5j5mUggE61h+N
XJilobQ+Hgs8Ky1hsStU6Z5qEWMNFo9w6RgL1UjwOF+nVWAyYDSwSIvcRxuD97oO4h2qsdZNMdX6
co4POQWGo/O0MTiLSQPLiqWpI+kpRl1DXsspqGAW7yUNrRGNO/Lb786UrmWF8bTnC130eOICxOMF
5BiaCraWTAGxlkysDnLkKEmDEL/JuwdZT1TOZnVoMNzbY4bVMdCJ2gpG1NDNVjVRlE/Vqo5HdSlT
sREEOWEU7ZDvA/zBX+5/iiMSCYt5eZrnEp4erBRFTBHkqbCRB/XRttFrtDKVaQc+qAZC5IxJ4eIv
93r0B8Di19TQGzSoCIYUh1wc3Bu89oPWr8e+3Rhssq3E+xnkuzHWx7jKPjP0QzGEUs5cBpwxY1pA
J9vRyAuXIk2m7OSEjoTolA4LsURvBmDzI1HJrIWasCKbHX+MMfqbsol+GUhwuORPj+EOLi66HUw7
ERmFYGbeNKNIifrkmrN+jVWhwj7gylPFaxd06qpOUtdL/cdgSr9jQGALCTU5WK4G92H+HRvyssX+
56X4k9VZ49hVL4AShPFG6V0QhRRwouV6EzJXMRbuRTM9WHMBTCjeUspyNRS9dRETbWV2upub6OVR
Ji7jKjGcgIrBFDBrtM25jLIeTV77k6YhiHzK5IAngB3hAqQGD5zKlwH00QJY7duVJkrLDDzR0ueM
KmvAeU3MWTcEKSPZRuWXeskW6mnJQY7yOA7YdnnQ571v0hRKe5x8NmXzKNjwV9GdZV264nIUHE6l
pR5VLwIj96rExiuWpQtb+HduoNWcCrcR/YDBCrsShGciGhP03NFMA2Jib+uD91SaRlngEAiX6HPP
Kbsau++KyEmCnZCymkOImOJkAbAvO5EhBgypFeSWtExygQde2dGwF4tyjP68KbhFeeeEJF2ha4KR
QeSvBmGNEPbsip6RvnXatLyfgtee4DId6I4J6DsEwofXC0u2+9sMf1GKlYEX98AobG/1rEy9Gg2A
Jjb3oIOANIUHIhnQllvlSZ1FqhHqprDFt22ap0pIUHCIGZOemgU/CpPUMaVwiyp5grq2NkrvAhB/
dAkvAv7EUnWod0FQ6IzDeaWp+X9b5ESZRJ2RS/4qiWc+gKlQ/98bxC7L3pIp7KEPxj2ezxHpTp+m
y6q+MamBJ5LwOfbeMFAioncPGUmBzx+/fSxko3psNYmTr0rOcaq+IhIxF2NfqU7EhwmE7Seo0ZDi
bkAOEt102KiOGCC1knxxVWj00uOI5R3w6koUxQEDc8EQHhFUPWVPcpFAi6gjsxOaePTIuJSNtF2W
8Cs7gG3glGZDiz+Ljw3tTKGPz7QzwFhg9Yo7XWaNqh8AI/0NHVlaqFwPCA3/0PeiukBNF4/gx4fK
+sukbyBcn5Yifhb69C0V4CnTJr73arH2J5yAhohCm3SZZUxuKX8Tf1+wW0fKrzhGrn1nJQIGIRwf
I1IHPW63gyyemxSJJgWiX3TEwqWWxmeIhyauC7f29O/Qozod6aDbCcVQnvfysuJs5w3CiONf215l
NZG+IlOMXImzIfR2fuTtUCk9Ay3snbJEmZCbqut5OhAYk9431YzLLD/EQMBj2VQXdRbuodwcq9Fz
mhG3RyVLxPfI5KnJAsgjepQ4IrIRzM3k+LF/ETXd2ui54AqVtW1i6UcJh7uUMDP1iU4Oh/Kk5aTM
drH01LnpYbZ6DBrj7o84VzSD+qMX2xtqh2A1MtlcMcV7MXjKUFVO3cYgSFGcpwoWUeoLXzZOWa7c
2z5wmJuwYhpKfPkDjyL9Oz9Skr1CFVMuA+kYlr63MlpKYLFS2OVYMo9QI5w6iTKr5fxNB5RB1cji
JobJhWlJIpqLfXeex3ZelVS+VQqFQGr206jIbq0wEUzl/BNuMBJFlZaltnqFK4ex4ZxhazGXRdXL
0ljJ8rXuide2QGHa8LIiAWk3IR+rFVrSSpsr4qHiSE6k9loa3P6ouOImOpgsD7axJl+AmQDli+IM
0XAO/a3O8ZqnmBAV/4yad9iIMtMzBunokLnIUQOWm2jSTp3PWCUqEVWktJsmnRg0HGBMSY9JKvZO
KGTeacGUaMzz0E2k6drPxIehFS8VP7wzpiLcGMN/lZ5oOhFTSGejpCkJnuW0kXIPlIICyIF1Hz0R
C/UJkDhjGyXbSQOHqZdZ5LMbSrJh+BYvJIFfwmTYtWpehljo37qexic90PczlG6vVuNkFyWQiURF
cdwNIVORQXWFmjshLQPE+CqdQCsyPc7CpFx6BYeMJkAgIHS9cn2UzYAZyevmPcVF2O6E4IT0mlhw
qzeB70v7SoDmgA/qLFtNvw15gcpiFA7YgzZRqmYbk9UmY0U4w+gJ64bmIC3LY25lx5xIOo45LhbJ
Ek6tFNyLMemWNcK8IAVajZJD4NaS0Oovax+iEzmQqIz5PJICg0edxoDJrAQVYh2uSoGwy1BtCC0n
n04aIHP07Xw9SOmF1FHJHa2e8jd/VfqqFKO7lWHR6FpyJTJAiNyfvc2UCjEc/+a45IIYe/ReROe5
alt/c/banhVYaHSZNPdVcQ2l/Npp8k7sphfHERa0THzuzTKWuUy1cK0STs0oI2XNI5rZSp5HDwA9
BTufuB1F9btTxWzTVuofLpxxrbflDpRx4gwCCuS6RdlAzum4H1EnE25264KIHs/ElJ6nbFlhXocb
FlhbCbSuxHTcMUvCQn6GUmU/lAtAjlSFQz9gNeyLslP4WGBjjEByxXOeIbGqCR1ewGZGvy10n21g
sjjw3+XICKfAGcYQJ3JqXW0XnmK4LShRvbD8XYprpC8IS7AUDBKJqqS2r+vnKvf2KLZVKhiYXSx+
d4N8Ib5usAcFrTBXJrNCxuFwi8NtLGwKGdf8HL7TNqJMaJj1S5Q99lAClCGcGMh3mNsKbSCvqiYF
7xmuydEcOVO0uQhRW7sPLVoJMqYhEB57paVoG81NVjD4qQ0yVgb1XLQc0oo1bpWQtTpdo4Nvh6ZE
InDRbKhDxZRQUouUzAp7DWojAaUr0c3ZwNWnQMNry3M0ubExGks4ybzdyPRMQU9dMdKEZaiCjZlU
+sNGxYouGiyqpXZQ1qJvoj4indxPMA7jWcjkE8Euf5rPtwRsiqZgMLAtZ9mB539OGGp/RQmvTYKO
d0VtgBklMBYt66xwhRSGF1bC4SjLhQJbLT3E6czrssjHZXdvyzPf1Se7z2Li3PpmhayZ77tPUVCN
bf0cdYZkbSiexRwyDHLyFZtUKsW5erTowYvwpWhlshz04reZlG9S7BwvLlmReJ+prD5gnl7HCDgp
+vI85VJn8AxJaNK3k6S9ykZGsMAIzaCZBJX2alLS5TPkfCjXkQDlAWa5qbgFeHywO04AN9LPIfjO
q1s5LbXmZIpfk7mP8ErEJ1XF5VYwhzHflnzzyS4RvbMv38lpVoij7PY9AlkmpcauBYcAWbM8Ygns
tr1+y+DJ0rFCqdBuinQ1gr3BakD3L73s8nt5Czq2SpJ2Nc3bCNfEaj+C/CHxMeNukWZ72KTacFJt
NiV0snjcBnZfJZPSL6u85vphah0lv2RkNrFdYCDyNgN5IaP4i59irx88j4TlMXQU7zF5GwwMtkr2
FTCRLLzWDEH725gdk5JoaTAC43emgiqYsEXfM/VmjvtWfXjTn6c+NeMVVhASgrU1/dN7lnn6VUB1
PO1a6OID6Kq93uw8TNXkzruBuUfdSEwo9mIv3VnVq1KvYuKDFwCVW1irOHVGKGVRvREberGPoC9X
lvJbxI8I1gncjIZ5T3EW9Z2MSSJ/GtLvDJ3Eloqo7TjWf23zyMXLpF794i9Sn5mmc4AEcL2OTfYv
8L8a4EgiBQRkOngzGV577j2d/+SR9t9a+iV6d1n+8hgBeepDlq6Kl69khpVRueSH7iB+xWy1JLDp
eJVCDqkwhQEEGD0gYX7IGMMTVzOyJbAEZG3DAkEsIzrsKMU/qbbQfD1S2G9GzFtGOT7oP5nwyJON
lm+IeFsggEfHDUQZ/IfaXMtmP+JXgGIQH0g5Dnnc1D10XVOws23co5nedspH0x90Tu04QzgSbMwI
IsR6CNeKv8nUI78z1raGcZrMU8eEiEFAZ2PtsODvhGW59jvSG3sIJQxW+v4fQnv22j3IBwsdGf1F
yTJb+KdxuosM/y14KD4XtMr4mt6PWC9915j4G01vKTFAmhKuAmZOBr2HHK0TTAtUwItG/0QtQUXK
I12+B6hOoUxcEKVUYCROQ67XPGy3BAMTKzUnElzZ8rDf2jPBwBwbt5xhYqYbTecA2RHD/3l5tpqk
VyO/AoqNkwi5Ij4n1T9fDNzB2Jf5psFLH8IlQ/mpOFF7iiISRo8lDm7pnvjXVOMlxWstfFudtPRA
1hB4MFy04c73rJUstW9rrcI1K79EMhtzphJBFCxk+epbi7Kq0W/yf2y9+JRdfGSsPU6yKf3iFZGi
XVrepALK7m0Q/9LkT5J/YtZ5RvSvGpmyMWxIlD+RzSTQi1G5jP3nUBZcsXwmXOghQ9iUu1gKH1yc
Epil8cvEBBuwzYkJuUqQV+j6v7E/mwzUfeY2GBx5WMe/gVpaTAiAoF+Rr9xviLK/M3bYSKgXnGbE
xgLiVgIX5Qr9DxBmyI+x9DCWqXkP5U8AXQ4fI3viJR+FiBvD2BLHQwrBE4YhdUewaEYe+f4XPYmD
s9wkJiMavC2cTtsDIYNseX7KC76k+b2sOXMa/hlTsB1g75WRwg6UZuBL1O4H+LVRPYzyTzNfpviR
14ekfBYo7KV7lB394UP1Pis+i4AJ9WB9FL08+1CWLVyumgxUSqlchIZ84XFnWEeW3Zfwhsy6yDR8
F9a0KB4GOycjmkegMPJFYy3Tr2dwDCaMv1WKZJ2+Vicvfuh4ij/75pMdvMNsa0FJoF6JMV0UczxW
QDwalMc2+zZTVgWVKwo6379l3ktlh/h/EUwfJhlrGU89eOiYTSTFFiSreWP4GTZ/RDwtEjxicvnV
VeuGKbAGsWE+e0wk+CL5eONguQF8oHK8NhCL6F68urcV/q4Zh/sY9ew2KXMjFakxGS8YqOi4sUv8
luhBWC/nitNhV+F1U5hCFiJsJ5YbXM1+k65JTXBy3iaVKknAEp2grI0yD39mzYNfItEpqGQIGaFr
DMaUgg+PPP7mhI+vxBRALaRn6zFApDA2QCCAYYQUBQS9tTjc4jmwFlRGY3TLmSfc2yVsJAswqig+
RnmcraU8+tMiZ9+vQlDohJnEVawa5SPOQaSovOdMG1gWObpa2Tq3qkeOYuAxijeZ6MIPYT5BpPYb
XclDhRBtdqWdQ1MXSifiD8S7y2CDC0IwikvagPNKsfJbZQ/wGrCZFrth0KN0evtQjQJjdBoU8TlD
iGQOeaZ1vgr1v9gkTRzqg44w2NeQvtx66i7dEzCJjGjJeXqH/YhysGcHmLY/VrgzjL0YnXrtn8J7
nHc/kJQJDwY2htSE+BJnJFZmnN6jusNHSFLPBqDzmmnekoffj6VFU7SONUFcsN6KCgCDpqfjohU5
QIs6py5i3lR/4SnV8ROIDFpT0NyWj8wJibukUHtxPBIavbSSml9DMHABMAhHd4EjqDeR5jOh6ZgC
VujtdeNY84kMFqwZQiySl4KIgzdl/nib0XewJayb1kDvw2iWwpgMEtpX5JXywR/OanWLqV4jSinr
p2rfJpAaE0tAzmpcJnWlN9EHxTxaRPpZPFIa68BO+SkK9OzG3RO/RPWzTvdBwfOj+zwS3l+KvEnh
aPYYI7fcDoznKENhnvCAh3QxySxBz2SbXTT7eKCWFXNwuGCxpK5yr72IBIr74XQRuCpYkTDUIZeZ
LT5wgrmc3SOouvX+cIwJKTPTl9yDX+HGoRlhSPzUwq1YCweNOxXAsJ1gqulLhCTk/GSwFlTf2vpR
AUeyP7S6dm6tiJ8khdGQx9xB8zsnrxoDt1PBAExG/abpS8TjOPHabY4AQvRBKqWgnAvdxn+1zrvw
IBi4f9vgWBXiVky9tdexXZVetfw1oThvmLrJKsE+Q7gjSuYeh/k273mKxsFFS8DP2jsASWwhKLcF
STlacfX7gKUSrCkSycLCHVLC1rXJ7YggH5nQ+rNFQFYPZmpdzBlCXfU/fTsiOhdZUXl4/vXVhJ5O
bEwMVzc69aM522LQeOWmAXNR3fvD5BpdfI274iAHwj73wzOkPxVjUI9GaKPW3lW3JNfQ6mMj10dH
LqRDz5wuVaNVU4+rtouWLes/bTLs0ENkJWYY/eGUZeNeiszVMMwjNdDaXDPkUcIryR+F118bMaFq
zwArp9IjENtXKRtsS9NDVtfAXAgKLw1s6Y1rBsx7TeWjlMS3GFvHiqQ2dJFHNdPcnFjGJP3SyK80
6mNZbGoLvEQg7KQo38kBg3cK00Qk4sBPp6esWuckE/+GmK0ITcBBFaSzwFqUNPR1sm2q8l8lRH9k
Sh6z3r8n+lIvqiuxWb81DL3U75mCRQffGzeShESk1MvPxGKKzPGB8eSOSk1Hsjif7b35LlPyEaVP
iZFvirxSUvieN2Wcr/PyS5xtMJ0K8us4ALXIu98q2nn1zpsg6K5SNFYWA0tzmyWoJi6jtakD4Ku3
sGU74pIHEcl3AmMlLKbxLVS/Q6IksKIssnrfaa+K1yXFIR74jA5AtUDqYOxjFv/URcq6AB7MsQ6f
8G1gpWB+wQzXM1ATQMsFTFUGigX+oZJBhB2k7UJyJfnNfGaZ4p/3gmuX/RYLBG0s3FNAU/JoLR5U
K8NZ7LaZeIqUC7tVWw/cND2FK/YNuj2PJYK/YrgUpHeBiSS9E7JM/Y+3moP4oCysJZGN8iHi0pYa
htzK0QrPusNkyvXrI6+SO1E1qT2LcgSlaD6hKqJogtrXUSqY6JYUtBiK/6jlNTaxhAM4laASKA+5
2koMSGOsmG7f4m3BYkd9tNe1iLn/P8JPNuKKdiT/U+IPwPKN4OTmGtnBFG2C8slduZj5C/rJLA/V
AltjZRc2KJhy2y9wlmsHThcTluRSsRWwHijrpO+E0Qli2M4tgRo1GyVzIidfDv0m8lGqLUN8yl9c
Xtiyjw0DPFxJSXHAVIaO81ZYW1weiG+lRYirOTDsyGZcYzgdgbo/BMjp1jKr4WmOX0p3AWNDKOW/
mOMivMwjg5anQoTsMYci7HRvY0kncAHcGGcqflO/V8M2Dd6DfFO7ZznRB95T4R3qT/qjanIacT1a
j4JyPpMOFfyzhUk7s2azvxjyK3/zVaCd05hEEqeNtsOKLFp9Z+bHRr0WBcwtdQJlfRLtZolFiUZk
HE5l4Xbiru+e/LZY2YzaKTPPprjU6pU2nlpSTZeIQXkRqNMhRTh4E8npdHlwsk0Y7Ae2lIDglew7
nX4F7Vb2q8R+jIiwfgPvWUvXIPyjWO8tVwkucQPj8Er2cvTw1Z8e+p/1oA6HV/fWyfsi5H64cxiL
5sVYCjz3P8USOqpxjDbNCvKhUR58/i42Q7fkxp9pNxZwg1/czsSevnUG48OqWbIoDoEIs8/JubLb
4rtXX2PzWwmugfVZPWrDVoh2E5ARG/4VOU3poW13onfJ7EcKJFhpe6ep/xUa1dWmCLdN+91RqBnN
NfTg4qOFM7tbpB7kch1bn3z+QF1RQl8GaTN/FW686hEuR/dgdBMQ/JwZppO45N2TokxIbbjw8Gmr
+Ue30pZmdp4oWI0F5xH2uNJYYlbF0OotKv0X3ihyG59isbU+pBYcQnep6XJlUlcmJEkCPaSri5i2
y71msVBes8dZGKS+eE5KnQj1Yx5SwI6Ch0VaN4ujOYw77D682k2ZSqBcXhiXmBC1RDxJCeHCM8jJ
1VOSVfivg0zKLNO/qXp69WEIPrL6c37SiEB0zDBYMk2gcmfBZfO/UpQUJbl2u1DZMBtbaIsfVOVz
ok2mnknnDRP8yqcCaHU2Xghmrf1zILcLIhJJ3f70qwMtEX1Tzv+9rMtNUR+D5tiisOz3ubgbrWtT
DDOEZVEhahxyTKmbUfgz0GJUWO7E8KcXfgkccBPjPVJhtsq5yb/nH/B9FuVnVaKzRWI51NciO5fl
xmDb7kqaa1osLXdVda/Lc0XZ9EKN3QF8Kze18AyWHLhLuTvQL/ITHztO3bi91EsMbNI79w5y9UJy
g95vAVdqQeXCUXQMsC22AI4e3oLxlvL060PE9IDPy4axRqd/BYTPnG2V0BaX3iYQjnNQ5Pj5336a
nZ7slkSiyHuFbXyU3HzlD3J5d20rF0Vo8sqZtTKzanahtRIhQ3pOuDIaCunw7GnbcF7K0FNTJc/o
JjsfYQHepe4ScL7o3HstAjYKboq9XN8SmT0ROILmOlJ3zKfBIhgoSnN907RfMlyBdmv5l3bajYtP
sXSQNtCcbM16l7J4G9NXF7uew9GK3HxVs6Ba5ilYZurD+q92imUVAORDsSForF3nJD35OCHbHfeC
dtS1DRHjbbst6SJ79YdeSQyuOPv4LK/mnF2NDpbl4c5IdpK3z7WnEjPgWg8ZcM+jFnwE4KjRfHRO
j21pF+Uumn+pOyU8oYH2EVfz+nqbDQeLDz4XdmK9E+ibo+jbn74zgamQ+jErx2lQbH8p04t/cDrH
F8Vb49ee5aj8AMNSdSnvbG2f8E5Y7UpDjjqZAK1rbnAJwgON0/xpKg8KdB9mUHFS2O52w2PE1Gm5
nzozcao219oULsbnkfNcd38efHeFv+mQPxdXK4dX7hj9Q+Y093sk1W5XnEERGdLW993jmZ8a5KQd
NSsoDyRyGAW7b9y9vHezisENK9d0IEyjWBbWnb+uIYtMz1LbWNUxZaRsLahzFsGFAV9J20tu5j8W
NGyL8X8tpeze51te3IZVkLZt48MQutgwu2+EVAssEKsJMvLiyyTg/aCcKKPrJFhoxmlogQMwRt8I
1jO2iLU6R1w5BBLD0d2bC2AkK1QdHuugJcM6eqtoLibas2TsLQ5iFFh8EjlIyYRh7WkwmILkJWik
jyY5t91RoeAxPnSFCok8gGallu+moZxl1u4iOPn/NKSmSjS7Z6sxhKWjmvLZ9zaPrDL6NDeMT4rp
cCwmd4OKag2tFTdHTfe8LjSbiFf2RgRQozg7S5wG8U5vSJlzaNhpYpBzHxMywosHDl72GTyX6Rd4
RWTK61z+lALvaDKFa7WtGN6hNXLA9+NS5CVXNpX5RME4cGJk+yY882airk+Vnp79KV+1YOeJWPK4
23g90tKeS43WeAvTDsAQmTDGXouOBX+1MeJ03mG3XwLv4ZGMiSrj9TXZ2yL4tGOwp6F2moa7EWyF
ZBMkH82TOsapLIdHGijmPoMSw2ZYXKnNjcU0U0AyYkbqGaYXIoI6fYvAvCy2JBPEnE6YFNIjKZ08
kAMSjLNC6SuIO3hSKfWOnAGEWuMjoejFaMvDGKcr9CZdvjOHY29tgZsxBAD2yoTcDvlkDbhbHQEq
/vBjDFsLgkUG+55cRdUHdYwQ3eMf9Vmnh0mopFRCiDxxUJUq7WxyyD+QoFv6viZ5g5Woslb4Q7y1
Xrji8J0lBMSz3xG9HZgGE7kECRKtXTbAak+gORY6KoyaFqt0PLsyfxXve5A/GjChZmhu0QKyjrqm
w4nYWdTYFb4rlFVyukM+UvEzJO8U8z6++pIllxM4gv/DVa5rbt2vsnKlQoEIl3pG8kf3afYfIuWq
Mg/K2Jyo6pVXxu5914TUGbJdideGeBj+Bk7z4LMebsJ0MKKPcQkQJb3NRdz0z68vZsAKZkWa0yJy
xnIrpwdZIj6tP+nZi+NSU7fzC697b7Fl/KH/m1+otsF/QPgHqU61uZhvXl3nZfEYdnUfVrBPhI04
XlXtXxfPNWQpHkfxnMlbzT/o5gnzlDKuod3AG7JF70CbsKgLlvlEucQfvo35k3GW7zLxNLnNsukU
QewI5ANiQ8r0xAF/SgayGy4TxtwcI8omUj5yWkaNJU4bnubeymD8TpMQ+Q2V70c/HsziNvBlD93B
HPaAgJRo16prJlQt+pMUiDgukx7NEvZsCWUbP5tFA+39jXjYecJCby2XG+1SCedYPBbJev4AVW+F
0cIHoNx1b6u7aBveRjnbGh2veYvrv/2dR6dC+46n71ZlGzy8WTDZenuk7VHlRyFckSvgUeKpXAJl
42eT1/PloCjXAYSJtov1lyrfZeq0Lns31avs/0XCZmo5MMkri051f+TApcZVaFEIf2AzP9rtSMYz
xJSbhZtutInMpSM6d3Tx0p5msPa2A+pEI/gQWZgumeAyaM9O09Y03a7Z5/WGGbSdK7gpSCQAksUB
NIanPvmvQpZbaJhbP0HtzyfQ/kXUe2t2qTK7bI2q4in5mybZibozCUc4/YtWuPurwOF40alJW+FF
w0uvPNpsWdFTCFvTOib4+spLofyo7ADAmy1GiREfwmfZuqn5UYaqFvU7r/gq1HM8UVF/IHHOekdK
HC1jrLcJza9K5NF9DtG2/NYXQDGqjWjQ4O1qjVIJV4Ko/DJK7MWBcq9dREgUrPw31X5z/2hNREXZ
NGs4gbjKLf/XCH50dT3gO+u2ScEg/xJWlzLeP+Yt6cFv1pVy0XDUxAmJLIyIx33YHa3gByWA+KVy
Q0zSyoKfMq8guSTUmk5i2ZrvSdGoJPesEusEmcVJBwNASTolH6q/k4Wvuubq4sjMr5QPpVUwR0Hg
kO/l6qaIL66oTKccHdZq7Sb6R8RyWBCu8y2DZqBONwBDTZYHjw68TYEmXGSULQxHQdz35dfsvYuY
DMI9YlJ/VQdloya/pXWO++8qveomZQIZk9AIXIbLHOWfSoqK2gHsT+OzJFWTwlRewC2CWKHMscFb
r15C3rfxM3FoyDDJgwMGLydHuRbcBn8ja66gn4GWsD9ho8ODJDJFxdvFRuJBOAwRMXqE5m3HtKpp
D2nxAaEDpw+HoIgowGaOpsKPld/TEjGJQnSAdgkdtJ3W3Uu+4vLRNv9Mssj1VUTYsPLXZ39olTqW
i9SxmvIzN2xpsgXcRXgA2J1Dn25V71iNt7j+0spX3T576cEXovhAnd2g2kvKNiScyCDqguae3YEq
nkO0CeUzazEtjY+wudAC+Tljk16EIv5Mi81U7Htj68mfIEIw9aAa3QPNRY/73To8x9ED4hq3BWeG
cpGhopaSsGBpDAUcGnn9K3d7vJ4s/P96gL3irtWpTqGLWBVCrf4nrExHaQGl9j90V/YErChe/Aj6
c1ihcpefA1MQf627lrWRQ0JJ2Yv6N4ymtk97Amha5DcAMobjGainjjeW+4S1WPw5MImd/xp8HVLg
JGA4NONryt++cO6liybty5EzizIfO+6iY2YsTW6KQ8abRTfJOVBWEmEVypduklu1hHuefsU678PH
NDChIhEmyK/QM925WVMgJ5EPbhOb6KaLP4mEBs4Vj1fs2HZPk6cjh6np9U/TQ+2RPeBxqMmepgAZ
HNfyZdRPtPkUyTPv1ZmfpJJtYBneU/VgraPiYDBcpAxGcKEjMmUpQy5OUB6oYHJvFw8/vJfZcBcY
0NFfa8Z5VJbCnzmt4ncaumOxrrUNjB9s+UtI0aV8bMzl9JcSaJ3DBTrwJkjytiIgxTtxBnAqjBg0
JDpWui/wVwul/Jb7nWHe2uBqFodeX1eFm3AlGuqrYtRKWsncygkpvaz2Mtlk9fnJG3b8YTAAfX09
0suVlKD+X8tcOuxMWDDIyowDA5tyNRm7kaa/OIJyTqRN4V8QPCOThVWdvkll0xWcQAvD9iGFXwRj
iYZbGJnts/Jyqmr/3x+O4WuA5XKPxkOQfpckBvDRan6IpppkI5RuQ/7QejdmBRxkV4sLRgM7OFf5
bMlbinXD7cd1Q21TccgsmHpAtoTBaAce5ywfk7BVUzc0j6FElQss6J8cImf5UGWn7NzaenySalGe
OFEChywA80IXSdLEuo9fE0u5jLPSSL76NbAHtpg5mPaUqeAmvuvJav7MWViE5hUzix2IUBMwa47r
zL/p3W/D35V7A4IEXcLiJ9C5RElN7T8AOJBny0fTP8R407KWIdbqX2vYZoNk5iWLX5TsnbrI2zV3
aBFv2Mzh2d7MT7Mg76pt9xT+cZprybqRTkpNkam4qKc5kt0mRwe4n8eahox4cWXWmym5BdKbWkEa
1zKc/HyftWd0S6xuH51Nq1h9tdq3SZJEyq5kXmCgXhwEp1Eu879YZH8QTW++GSG/GdaeffHIClS5
DOIJjTmfCCOX+ZRtViiWkV39MxD0NM0/rsHBIORo408rYMX2J3kw2DfQGVCqLjvWdf9j6bx2G8e2
NPxEBJjDrUTlLNmSpRtCtsvMOfPpz7cbB5jBDBrdVbZE7r3WH91opKwD76l81fVTVHwCKOcWytLh
jNkwlE7jCB63GtN9sUJO5VE/cxEQUhl/AdaZ2qEgr1Z5KtnTO+QgB9UlCaylgjKynl4RfKxSfdjx
Q3JOVkMq/qHqdjJODibkHo1POMxTwxevShIcouJ31Gl3ye8aUElSf5dYOelGnDnV3px1c5Mb68Ut
hVLxwddu0lfCjpcc+3W4HMuH2JwH8DZmgwCsES2ZCCchYcnmWN1WXHrp8KqJ6wRKkJJ3lL09FfUM
xpyWPdja0j3EG7fuhgvXNX+YuDmrJc1/1ifLDv5fqmFouI5pZvDlkzgejWYd5JeCPBO6NyznM6aO
yzs3Cj1SaxObdUfe4rJAIhn/G2PiRtu9QF2MYNsKMsA7pOGzbmeQZjKzjvSu+Mdx+bTTF+Jk6Mhd
Xp7S4NtEYTVEhwyAxvI/iGtEbPEjyZtcIu4PFA0ehUlFrg+yeg3d9wBlib9uXpeP2tu1c8sltZEC
JXEnmNMmBRuaWgqeONC1f57xFXoPs/10zE2prpvku/GZjrZD8T21L0lC/MtFHvyHZVNEF8gvw7sF
GM4FOhArD7HKa/rNL7eVfwNqnmfRjv1wYQuZ6hsJGGFMNQMlc4XMxcNtm/ZUwww3cHkimVswiHLl
0RJolNDzPDchR/+R8MoNPlTywShFqKgBwFndMel64B7ExTEy/AlOoR0YB51PeXyQS0Nr0b5CbMMx
V373Ael/xefGac9NsVUD1DbJh8Trimh3jv2xlUiORZ35L7YFo6vODAraIlIlPI8YZJ/Hkz9e8g89
3djpUk2WRK2GGJ3vHRp8+gE/FVYO8byN+kstbml9zLNfx8vnRFghW77J8tPAz+cZFx60AdGP6vMD
Z9cmPse3aLpQb+EANVNlMOa4d1wCNcmEdYXGzQfN568vVNgQYBJk65x7ww9qZmhV4E2Ei0W00pVP
arZEICpShgfKLsaCkxVcQxkn4QYPxCLJLoH7nXgYREjEAvDoOOKp5JWPFoqnYUgWuubj5nXmhk77
IXlY9hwHwxCcAYbYck1nl7BvVyTmVz2GQoI5xoOicdbwew07P3+KNzGnSc8BwmPXrIFM4/FBAtu8
9o+6txErt1gSuCZ4ELnzAXLoiUQJidmIQLanU24maRl5xDbyC6igoiZ0cy9E4eNn5Ky78YZUeaYV
p2nk0EDiSwb7Pk1XWbQg57yw96kYCdAmFO2JEKBZrn5r8Q+wvUWdU3ZISUrG6CirnSvuho4o7SHY
jMp1AG+wF9mK7TCjAt3cyy+KhuZqfUW6u3AYagscOSkvOhOaZa7NcVOYn10Ff8THH6cXrblrJibJ
ZVIcbfVPfBKW9qH1n5n/Vb1Ds54lPVe0dGAl5KSSlA28j/qIpR3g5P1vCLF5XUYvn0k9HS8Wi4f/
62vrCs9rnHxN2Z7PjeYDOmxhAGY9Aku66r5KfRmMSyYLan0kc6X0R/oz8D2i4rOI8mIoho8jzrzC
5NuQHrwdKbhBzUBGn40ZPcYopIcXvl4FDV/N+gAXPyG+zOQv37l41Q2SwTVRLnfrjtSCg31w6kXd
7hvrNw2/ho+yPGPEp2LTmGFQ5L9WQDQu+m74pB1B/CkdMxR7CpOSozKREalcvdLmNow0yqKbGtAc
MLxm7M6rct1zsIvvHXGhwPZyixau9tuysGY2F8u4y/ZOD//y+XfWs/iOwAsDLuVDKVOUhF/vELDI
VzRpKSzSCeuO5Z88c2XvujHn+blX01vSnq35hyrf67aq900rLCc86J/xUKer2d0Fn+N5X8DDmgnz
hiRlkd8ILo0Gtyl/CzxGSNy5QSsdkYB9aEhvDTmqdEHmkaBcudzNtISU4bJlgPd2XnRBcSc4Hyum
4Wk7LswVejeZSBX9Y0g/y/BPgxpG++/whCjwNxMsSFzxmrN8V6T6NZlxRWI2r5R9i21buYwJQ+ki
WdLoknzkhFaIqHET2EyeCNXPXlnxFIer2bwVLpj+otIO5WWIDTAPtzUVjBwZTkZjHki0PGsidLPE
voVIoGOJY2EuuZb32yy5I+I/Cwvr1DiuTYNGQ4rhcArU39KaqS20z8HpIA7eU8A0xdE1knnZZbyo
3lMhP8Egdc+hl8YBsNRGnN6fvndhZJhseAwcU9hxGzoALiPxVlLxVwUfTn/g54biA1gGT7wNy8od
4nArHC8dJtGUl6MlqcXfxg3dnLDkNiVWXK8453saCq0fFXlPbnJ0FcfaoiLAWxFhKUFJam6DwBPL
NcwnpRv4GC3t0cJEhEKvAuqO6IL/gRSz6JlRgU1lDbHJdCUfw4PN6gy3GjYJaR8ZgUFbRbnorJ26
95LK72rimtz3br+M2r3M7sv9HS65UIz/dhnwL8JI2TCOcXcWAm1PdHYVm9K8d8oEbktJzvBIvMfY
scP/OdKXRIdQSewxsos1jX/xtGJkXmN8rREvjRtj1S4l5OeIMbBv8Ao83hy6xj9UgHDmIqkeYEvY
qEbcX/SerpEk6dVDJysS9Z4xfom9EGeiU53E3llW3/VfzAliAGlNaIWq/KRV7JA8LDspvyrlLqn+
Gd4RLConFSg76eLqFnet3XO51W5pXaHflPJqI+JdiFrGmwCqLDsBk/xRy3Cu0OmtDLTJo8fvhZ0P
0VKjIfnrfjz5bTu7QFMwuX1n5pFPhh0m5KzFAewK+Q+oXzQtVOdzQJEWcBuIRAP6NfmkcbCojzRc
6tqpaA+ez5+INNXLHyEe+qzLiQFgHJe5xQImQAUIMsc6O+51c6upO7sCUl8hitPRy+J0B0nUaJoJ
P7We1c78gaEiNuLfJ3pU68vp3qHx25fI/ozflhmLNJj56HF/wdwbc4kdeTUS8+lO0kpPoFsXIJQM
V8QGdUjYDXl2uDdt6RZgbBacjteR+lnesDM1Fo2VS2h6Base+rN2OprBle/UnqDkGI0ih5jThn5S
bVY+M06sISKxveuW5fjPRBGTgLKW7bli62+R3ik2RGzyrtKTl54BMzuGvIA0igYpVD+gX8s6ihLP
gguLPhrpTyvfk7+JuBCVGc4xCYQmZtwYqUgDZY0Ubml68zIePr/kVTWGua8Aku5q+Zh/MAfFiErk
W01jsVdQE/VUAhhk9oeMBA9xUUU5B+OTPLu2wDiQEYrdjYuIk5oC8RneG9RPC5JrAn8Nrk4WV6DQ
iIPDAIWadumCmrOdriW2x0loYW00lRDOUbPnD1qF3iqz3T55JRwkMw9vmkaM13w01vXHwEqrLwG4
HWPXMHyHZwu/3mQcHAa+Eq84hRYSSfEzut1oi2NB5mfBFTNHf8pgp4ssEzYMbzwq+Vk87wk5HWn5
UfLlE0w/464kLIBnacWX79/EvSz0JnBX6rgRX37rPWpS0EJ6/tKAPhx09RnIjrNTZVb2gK/RAtRh
2uGqNp2nPO214lpKHzlxM3TbZU8OBfoM1PA+wW0QtM5H6coOEGYR0Adk8X8Zcel2T9sn2QgsewhA
ATOF6wUHrVacseO5RrITU1fQGvOWn9nihkacQeUR49kELFwJaxK/eE7QDWV3DrpL3H5GRhudT0l2
6ACPS+tCn1ZZXK/0OoWQFaQeglY4oIwsHw1jPXVBDaV4XAViyzJbSgb3GJMAxgrJ3HlgqA4z07Bw
ZEqENsDfsCBwZtCQkoIy+qourZXq7wrjg4z8bP4uq5XHsNOAgOLHmmWA9TYt101AOpx4bEAUKWN+
2biB1PzXVC7ldCCySSd4PuoSV4hSE5XvCBV0aVM2vQK2o1cGaZhOcE0Jabzhr8ARXaXnSt9OYLqO
zO1n/rA6oFayeHE7+9bEfz7XAtSBcfaTc6ODuaJRxcsUWK8Si76GIcUZv4UsqqdOGN3qol3m0paa
QBquL4V/mtJ1ON4G5zYiSwwoviaBdnaOOQKwqyLM+5vmDifCblTuVVXNq+onf2rlp1EgDQFJMweG
fOSB5JZvqGNyM2Ax2SYTIuYtjzJ3OFfU96bergMz60CIM8tCmNKClZ0T72UAO/b0E9Exo1rbxECU
KjLRHYzF2T8vkbFPrRXvJg5T8YO6b7muIHTkuayQ1ew4QIYoo1BXpXDcnKW82XpOqtFbBZGX8tM3
JmjqVebU8JLe5NZzOzqP8V1XTiMss7CTBPZfQzaCFJy5cKZgWPvUQlEt71Sv2ltqIurqVqPwCAnA
kftbKPwE0P02GgmQrbmBJF4AYFVYzZq5uixoqAR0GI0DpT6LSn3wEq9L59iaXxXijJFSj8hHPc4r
MpJdXEUjb1y4QGuAIuFPMpnhv4PsDQFR62umB8mDUuJwSeRNPexqfghl3jITv0sB2Vk7zWfpquY9
q0TPvAD8pJuXsv/hTZYTF1u1StTmf9TaZ2tdDJokZaJZCox1lc4wOiXAwL2Lm5AQH4xdcHVWCu9w
qC3iXFCroNElKMAljrhboNGqXIDOZtU7j4qicYm+QYfbrqYXgk8yfjFEhhNlaufcOPgpZBRPh8ZE
40y00xf1j48g2+YbjKOCiMJfepaXYbbx3obQUu4asGU+zgiZH7IX2ZLAS54S+mLL5zf03DX2hHkr
pRQhMPLhR9FymG2NGwaGoF+wBqU0rc/Yx+wvzkA6G+5EsagA5mey6SaXrlYSkXjJofQnNxOY2y6m
jTllRVbkiMq6RJQywHEd7Pbe8KtOMhGos0RRWKGdBbVaCwUAsC4lEaPtRsU+m9Ca/FBYg55cqo5U
acwkbk6a8wzMDkVezX7+VfUZYpY/65ngAOny++gcYpxp8S1AeGWj3jDbrTit1WjJdTTTlbmEqQSH
uvOnETVE1CXDuj9mS8f7zeVPgQ4p1chkVS2dXF20OjcBP50czKm8IFIWAcTeoh65ufQUeET1clRB
ogmH/JdZz7Rb1Et/pWVncRQEwYE8R5LrWcaW3bhVCbEILmroysFRQGx4LIQ+BmXkWiFT3rVp/F2B
Owb8o9Htxl1pfdVAwCbNwX6yddBo29ndyVAk8OUjafKuxEWjKWTCPKj2xcw3eXJVK9pglWtsWRDX
6E8QzfcaBRr0NbAIBSd9VaE5X6vNnl+JTWXRqoeUI7BmnlSTPy15e8Rq/JZcaeJ7YAifY2ajpU9R
+DBTgldchRE9P4lzo8lvTrkXH2wRr6wnz5u4ApL2ksqXRj0WVe9a9rQJinxjTWT0T5Rr4xIo1HxJ
ZjrwPp0rNLASAlDqDE0oAoXoVP8dFwO1UnAIu2n6V6Eis4xN7X/RtVsheI4b2hzTp6y9EJ3999GB
K6F4dWQyS8cNe5uWv0vMKSRYSCDTIZH3EdjSYD3GhoJtKIT0wzLn2YpXr/hsu38SAqFRY1xqlnlx
7xftIgZ8w0tCdhZ06ako5NlgUnzKo0TjB0BG+Yj8v6zl3EdHwhmdDveMlz0hC5PysvkwIXVX1lW2
KO3PvN4q0SXo/jRc8bnfkClBco/SuM06YtUg+J5qonAFQjtTR5P0xYGlCnF+sy/pvUgmPB0ZbFm+
ytp9d8l578X9KNmk6LnQNUDi9YLwD2XW/pX10pTpQ17YLHPtPIg+y+zXDD785GvEqTCBH3X9R0Rf
a0DxSe46/xT5JY/HCp1C8Uk+EGrBtU2465/ur8Kv1r78YunRbr51IakHs8exHq95fCGYUm8HlyrU
eYi+vKvlZWmCKcx+DaY7E0dKducCUKQtcB+HxRIyDlvuznZLgsZ4iVk342lLoEYuv6h49iirqk8a
xDu2ZcwubGcyQqyb5+GMV1dGtFGrjQblj0oeoWqsbyx+9RYbrDN8GSqOBCgw8XhRSbXVyTYzbZ9/
F8WF2Hjp8kMpjhTSQDNBId0oI6Ymz+oEBtd7HxUsdPHUpYPArBy6NJBfRPkZF9usmE5evUCKKeRC
krr0AzJhSA29iBPM8l6y6aJqn8XC7oFIgzXDYrgy8aRXHIFJ9FvREsbVTQfFnIpEoIcYF/ATLtb5
V8w/J5NsnEXBxDShZDg6SB/MnQ+/Vuq/5XS2snuG+bEk7Lnmpe84ATOmHizeAKTM5HObEFVStA4q
biYb3QVfi8S6itORjpkUKGmHcrJStxbuKJiF9teun5D+Dsb3GVMe8H9NA/3b5sw5EFRFx/N+/Aaz
tXSG3+pRYU3QNZr8BvQq8INlSmUvnz5rh1n/BfzGUw0HJFHCMm3IoMIChzaGy7UdzthCk6vW4uhA
3Yk2kLRbBk7yGCwIYeNZQd+KQ7ArMZchxja33DN+tHHU++QSa1/SwoRUGmZ/LH/K4kdN14F2s/lJ
CuBb/I1edei0A9ZAbjfeFaSgCH9Umg5Y6tN1U/9M2Cg7yFuyACm0xY1sVq8+v/rh2sjXtkuzn84W
NMsQ7S7jTTYgLBoBev47zQZQkSGvFxJmvXALFRcPqC1bhiHlo7RPoX72F+oANLKUq7dCwEtS/0ek
GvnWdKV5C1Ow0N2CJKIKnJo/dkEOGfhBjHqLxDzMOtQ4OUhvGHJwJ4OrDswkGwNZVZpvZSzB8aGu
z7Gy7fs9YcDkJX2SjHPwwsvAsUrfusXCYjOgO7gIGeVzBblriyEMEl0B795P9XLoP7HxzxLY/KDB
iwsNsQwR59N5QVnmMuXv/UfVB32oT7EIsQVF2VpbGQtdWnrUsEtLjZBcm22auJJlAIAHZAQhKrcw
jxxbsGW5vciD510FfmY/YdtrwntZPNLkC9wwI5WcZVdZcPGZ+H1BZZSKX6WEazKZXUja6yBEhX65
Z7hIqp9PE98njRTaR88e9u76d6r9OUS6jQv1NPoEda2l9l8NiRcZL36TBeFS7h5a/Gb7V8AXN7C+
VHtdzOEVk4X8AMUwpHUV/JF1M+9VCjduAd9HGa7kgBzlv6j7lRHTgwGl2q00zy2DN5+Im2ib4Urd
IIcaoNFykNc5HS3Vhdg40jU/RsAPMSs66oF83nlc3xCNcDea+K7IzZU/De0M+EeTz4gml1xewpPl
AAVR8H7TwoW/xfxhewWZCoZFAlwWHv2/Bop2kga+FIxkaBqS8Sttl51zD6J7EPw15k3qr5m3H2VG
w9O4kpalsSvUfZtiv2T8IgOpAno32Thpb4QaWxb6olD2IdZU7jUqjsZVEZ9N/aTK174mNehcBH+a
swfcysutCDr+LssVsV0Y69aMsS4crRpt7JSTu6AN69pMNa5yY+4lx7G7ki5i24/C2muk/EF4Qith
sZzuhfnhUBKFkNP4MAC5jGJn9O8R4L5Uz9Q5il+ceazPLkLKR4JvoR8rDVDhSjEwgPyvCpVKO2Di
LCjvyUN4iTnOcJoGk/ZuZx9S8+4W9GYAmcbdiJISkxibts5zGhLYGk/EwumHid4usnOXY8Oz7c/a
fuXEBzhqFy8iOiSqe1VXTIwxixlwS18AUpyGZI1GiqfcCM8CjZ8IB2D404Kj2o7YrqpFiE1e36nq
yQlxBGw1ImJAOJsr8bGAvLcIdGJSP/gcXAk+mgn/39SckvBXJeapk/6cbo1QWmiiMwAbu//1UhBm
40U1HZFVrj6QNsNF4Rkvp3sqVMHPHFQzDvGCB5m0ViQt0ivOxFsyn3irmTZdYDmkDLS+LgR13+Lp
QkIVSX8J0wHY7NxyfnMaB6t5q5POfChkScwuKEpVDgwRi7ccg3cOzYqy3fUJSevjT83+AiIJlUf4
HMdlLy39/DMiDT366Yn/cbQ17sQFJjkSSP+h0qiXxTpHKmZ8gV2hC6sdZtPgkMGNMe6Qa1ZXB4So
vDAD4Ru0Hf2XTiEf+f/I1OhLJrJN5Dy94h1Nv9H0j/fPdeqdD/RJQzBQ71zhTl4W2MAYAfCRitD2
ZC0wT16h5CUbByqM5mzF8HUxIb0rUVwaMF37QkyqUMcAapFSlJ18lBVHZo7uOTmF7SY39iUBLI53
nLQLP55ysJDIozkInYsMo670zl4wvwUEDUiEWe5UmAkutEDgQOVdh6kyordjf/cdYzPmmXxBJm5q
k0kwm7oDUszOeGYNV7V8Jy1qFilrLaQCtDoo6qqvDoQIIFXcZSvk8/qmXEcraPbmYGnVuVY+eVxg
9iNtK0T8hnM8K8W5kE9y8oJEQnwucWRb8U703lbSH7Ve81HCGsnFoqAzLu0PS9qQ7YkjGrPxrtds
lNEdAuMf3dj28WXI6XBydQ3hM0arIX8nh4S5mbpqYh2SqzgCxujReYfapDpnYziYIV1dWRBgAybO
75ZV5/LD1n8BOGKOnpanCHULitK5kWxZFYQDbQXF7Tz511chKYEdOt48OZSqRgbOJsZvkPMYAQiQ
0y0lYJUTab1GurI2LPr5EtFx+qfnZ/XP46h1dkglx/ACgjfTFPYk5xKH/+pkp4ULP1/BsPj5PUXg
Pw0c6CXTMYgv0lT6BXwQbevHg27IKmzNOHt140SST7CKaPVjwkX6hjgdkQk9xNtIheRWu6VPAZEv
XzOGPm1AadYvCYRUwOD4RH12+6vU3RFWcBN+oI10Ne3l0HFE+QpAXG189yFfcApaLC3FhDHGewgn
t/2VkQYKGGP8oReV4mvs2rCXjLMxHznYvosnPV4yA60a/V8DDCAwT64PHOg1hDhhorCYKNADdW17
n1X3drLfGFzeAB9dJCP1mqAnECxUVs78YjP2f61OPjoqADJe4gvxXAETBYNFh5phQh2Mq0cnFF9u
wCL9atWrm5B4S/sSq9+KfTZTfMXE6dsVCLBHH0kIeq0cffnhVH+tPWvX45pSacJ1YnnVT4fO7WAv
rrL4apnpOgIN6IGipJDjxkA/PLkA+wE9SLQg/oW/kGqCutG908SwmNxGbBk+sIK9pKkvaR7C5+Kn
KPx98IED1YEdyNAkIYQ79i6UUb3prF1S7sroGvlfXQ9HQJcbEWN81p6/b3rEKQHtcHNsLgsGf6aP
iBhGTqp+V5n/2UI8DiYIMOD7WwbbjGyKa4DPHO3Iwdn0a4R6SbSQ+PS8c8yzTtlf/2AJtPOFZBLA
ASoI5pKPbBrJxjLpGmNtXoNaaAqx5FyFUnsHWZ+b5bpZlFgad/B8HcbkmHWIqGHKtGZ+xQlGH05w
QRjfNrsEdtR4xtwIgbwbxrOQOEbccUEj0Wv5Bw0fNFty70m8AFfNs42KwLklwYVdN3Sw2BCJmSFF
R01TWTvZWtfDkoo3oU8mVK2ZNrW9Mv33iKQilA5cKUn6UMMrADyyeLZL3Iop884sLG92g4CQjOVa
47tfs2Anw1cangrp2gbPLjlGvBv1tAfhqNf9WnT0cO/kiYvSqysP6hxNe7bKtH82q0zevJsePrLa
JeQRMcXXa7NTF2Z9sFp+uXLpSTvObihyns1k5cjLL0KPZxKgPM8kOPss8DcBofvKou/vPXBX3yHX
8E8iy0Izj45JLNw2Ji+PIM3RS11LfSZwiAYn4ED2QM5FXcwezfhS6y996awQSgnRCtn8AJ1orIDI
IxphjW1XoV8004XBX4+dFl4ZbPRSsWVPpY/5cu33W+APSzriNQbk4pEjqSKqiRJHTtXsqzseLIIO
qwY18TLWjnVLJBYH12q6cxeJ4ccEnc4RKcpVACnwj8ELl3L+iDb8V5Ub/BaZMTc8GFcEZFhqHKQ/
jZsawuT4K0xMRP6nh7E7h+0j6X7IDMQ84AMh8p6hq6xlbyY1r6j5HCaNT/zgNVvm+OpCXnbPZdfD
pjA2FJD/8ewv0FDjcSyu1JUPejuwg/npw+e8YXBD4k5KxWfkwj0gjezOmYlvVVqH9AOCgLETRTeG
RnJOI/yL9r1hT6eNkA24786adcYQKEpegpVu/GuSbQK2orBRiL06xQIFmUbUiDdC4CJrybx7oHBC
TNuAMw5vUfMqseFqqwGDPHcvv0YAPJmux24xqPxyLFw5EfVnasinYeELlnvGG7gYBrhY2A/9Rr2H
0Hh0yU9ZMpQHRx7zXmGa7YbZUA9zp3n56GNkAmR/ZWPN7jRWbGq92zprxoSh/sQ5yfHMC4CIjPw6
lwbioIAn52vERlm05Sqx9/yJaIcUAikBsuy33Rwc+vIKy3NH7cyGI8Mg4rli1hCgoE+rLw+BGA1J
dXSrikuC+JEQGLfLr+QIkkByTNvb8GqSFb++Hl0ZGtR6w/tc5k+J5bKrvktaJblwbYQFJOjPGAzS
YMfzJXZrtT3GpgVYxMfl/Qu/6TYREixp5PooLoMe0XIS0BG4rduz3f9hUaAlHEp8FcSrT99aCT/l
VL9UcoQIIm2Z72303gxNtfnXadkssYg8YBcSLgCG3ShGmHJVbQ4gIoTr8CkEXG8zTOfkaqfOKYi3
dvocmLrrIkLbgBcweQjUIYMs5pMwIsyovquVROL1dP6FPzKPAxdXeQM8xsmfhA/qdWa9E3OPYVXg
rglxWynPiturzlhD/ItuEOZEUpWPuVyMnIICQwKpF9sIW7DaAatco/JTVT+lcq/YuwnNpaa6jFVp
8sqYuCee/tS4FpBAefaEbzbNtewwOMtuwu3EIIrIoHjB8Bubdq20VFbvgMUyJFJgqd2vVgIdGBQJ
wY1NCkiKGLOD4hgWrACKjhm4whrLWt7eTbet07nNM1NSJkgJyGwyn6n9LoZXBnE2g4uowY9H18os
NCGwxJTHcjLz0pgmXqT+IE55jjxhFs65hsaRzu8tMwwxSfT6qMuIYj9ty5lT6/8wbQrPzKDqbnUJ
h38tMkleVyKPwuLGGT3Xagsvm8NcdcWmgfEvnf7EW4KKNLb/GXbP9c9lxcNtk/qDXrpiYu9xmc/j
fhdUO+aEsUGm1AHegWeJsNdR5OotPFdidgMYT5SL2NJjnfOOcKsQNN5HRFCM8cIXscioOfB/zPnH
AiERX2p350dkYvS+uZXhacZm+67xHq4GRCfAKl4LgLKOzJ3MAzFypSGp0HA5aQ7kX3XhTQ7PBiJw
ZcO83GMcRB1FvLy5z0M4n6uYcyIQnQ8h9NQfA9l5dba29a3O/oqKH1EnAXuRi5zFWAEelYg8GVYG
f9XmZ8LkG2U5hT+hg7OPg6Y8okORsR4h1M7y1WTvoDX7bhtgchPiIomWn7VYypi9QBAwI7Ia77KI
hNgT0D8sV7aCKmhlV2ndZ/2VE0iiISdX54HzJVUYJ4hlkFE5GgNiyCHguaAuQObxP0fWR0vCXPgb
KN+eTXr6MlrWBNXD9rsC0VDDYzt8ST4oLTMIsuYeXvzJUSpkyTypWCPFESdZizvFt9j2EeARWhfe
IyoiTFC3wLiZ5kl/yLgDFG2XEiIVkQZUFNeAZzM64OQuJWwsm6baOSXNvnm7SMeVrbtldDbDHXgi
2cmzfmnNgZf4uWBfb0N2i/it1UCe08jVW6mrRyK4dBP6RxPAbP5meDSQb1jL1vqICNEBJjBBIMl3
YPwgFadZquZVSv8mg807XZDyQijFTOPoHmiXJRmc+ILwP2/yhHd1348bZ9IQPREzcmlh3FguQLEX
XbuNRP2CyRl9tqWzbH55EP/OCVKAwhRn2PYcZ6M8h6Jv0qMpw8lPO84330DsJgszY8Tm/R8XYbmW
9Xbo1fJ7cG5iaIqVVx91blaWNpFq6CrFUYqAKZR0keoEFQHlYWFGGcKj8Vk50jrpKQqa9hEi7pAL
jmi3YMae7AfXpsYaTZOBqu71/MSqRawdFyltre1JRh2UbQgmEI+YDrcPVVl0HLBGO6+sRQRO4wVL
KcJHCAmw1VfmAsDV+BkNb1mQzhGBhUTEqyUQE+lVFkAv529f3WQgPmoQpysxX77EDBP/8rjLxcl3
TrH3WQffeVdTzLY86h1eAQAq45yBssQFZQj8LO3E/w4/NWY3dWegRq3pAKjZWUsU4Gz32PtKbW/w
peGmLVZ4icYVsu12+BYHa0OtA1XmmYTrg86KjBExR7pGu8sez61JqkBR/sbavcR+fDf7R2mh2yZ0
Q5ueHpSZkf1qFty0OrlHtVFm1vgSi2phGctKvTjyFnzDWsUb+I5mri8LSiiZS41hMwxPEduWxOyI
SMrtJTsAoideuHuf3T08lqnJ6qbw12rJMiApQWLWVddBv8gI8zb9ecnsljUv1bIIFuNX9Dh8l73s
4gocmILY7QczRVZCsHezzVhMqPzgD+Xu/uRxg18ScV5a/zSUL8J5eOs8lky0KEjR2ivI9YwljwPC
IMWLX4XeaU4hrBG8CjYhNcPrP0Q0vUUSZVzfKRHg48G0ttr4RGVa2huc/oZ189N0NvrAfmInTN9+
+KMJZNe/B0gg29rBkw/9nZ7S9tIWs5o+gZwEC/FH43PBcqDXH/GIeoxZcGwIawlRr3w5+s1icTKt
D6HzddKTLj978o+sVVmSXErMsLLUugM1dJKygjcKzZ+EM20MdfjlT4J00bKkNIgzepcP8xdDvU5a
fx3SEMRu3fsyD03tUmA2F1gSCIrEuKbIX7yHYiYDwED3wf1EMBi1YwUmVNWChkHbNUWvQv0jXcSr
9nVdc6Wtp+xNmTwusI7/BhgD6BBJO2U1VzAyhsVW+Eg3Hb2BOd07L9qMMTb/mNHLKy/jiIqX8apl
TpZXnQOcQicb/ptHyL5Y9iQNzyA+W1e0B4MociTowbE0+eqLx5i/C1rfInSIalOclO7eC35kLU5H
BX4n6JHDWn/AKLQyogYJZ/V3jK/fIy7WS5rFqFJMgBup42TddT16fmat48PyEldD6MG/xY2CGPai
FLtKnhdgMZa/ln69kgmGXjLPBY4ZVnm1ySRjVvo/WeQwEyOSQtDfrmvXARg9CBrMISehKc65/k8Z
aFSjU0zvVgE7ujfBOpYfsb1Sz3p3afRTnkmzn5wwqnYjfEwq2d7OA9BuVucn3nJLvZhVR2QeGMrN
LLaDhO7Lbept2r5L4trSNOd7Ijwc3SSlcrkwky9kIYndGe0nhg/hYd4+4NaFh1/H0zzMkABCJfv6
C2aCuF1HmK+2kK46338x/JQogj3pR8nWAgAG/A/i27jUVj4T1gc1XoK+joJ/YX9OnF236iP8nWaJ
wYZNaNZZC/ChOl4PnLIRZbftKlQuqkPZ65GVR0PegoCZiAVUHzqPb2h7XNogXUgdEcxDBZFRbZMR
yKHrTSIOjIk7PKkEe9GeGaPzwBeFjCZ+dTPiR76B9LzSLcclfh4ygc6Up8+G6l+mfeUN+K5Mna4U
LkIcfgjaiIhgOGPg4HtvcZ5VIjq8uEmipVveaaqCY3/CGnuXG9L9d9I3KDwhMmF99fMf2in5q/gI
5xauNDI/QdWaIywRf+a9SH8RwCExoHVJIkvq5KNk4GFi9q1vrOCCgPaas+BPfYCTIdw7yU8xffwf
7wuwXQcR/Xgrwgql+NvUNj79UQWXgvJkVI4248oajyCmDuTPtArMVZ2cM92Za8aebLl2AuNitFoF
bKdK3SydrnfNhCwL9Yy9DdA7BRAT2iDBHHUpn/kZrX0uecyN6K/CrS2gX27mtq/59j6k/7F3Jsut
I1mafpWwu25kYR7aKnIhkuBMkRRFDRsYRUmY5xlP35/fiMyKyCqLqtq3WebihiQSJBzu5/znH+yd
lBxwu2DqKcTOaK/1bak8qZBPJ6DCqmgWEYQg0ogBmiLcg1i7tGAtz8DPCWHvivgoe15gXCVBRi1Q
ZzalaJBmNNHUQIwNIkE9l+6Y5UKIpwNiGpxC07Nsqv34kJww4E/wCIkZdPZPgscHnqPGuJbQcrAf
CwFWzQyLChg2hcYBGJ3ShxMlhEb6TXjHJYYjvIst6Jyw03GC4vsVdSVYC7Frc6mcU64u8nwrcGlS
KoGXEu9DLXngv4bpBXdcpkI4aSRcSJm+KuWzQl9XEyAwCUkYB3eC1RYT1wz14E7lhe1Dg2O1lr/n
iDOLHRPdIf8yaoScS6YmtTe5Xvoey2gZafqY0lk80dokvDMJCzORFmMG1Q0YHsImVTDDanJOXpOG
FfqKysHzk4AJmhm80ISzl7NL4Mg1WPJM1anFSNqJmen4zq3I7yFFZL1tzH26xMArWxOP53YWRnxL
MYsDilEAX0Wvl9IUjJj3ZKxQqIKKK5Q5hrRMtfXU7FG9oxNmvlbssc9CA2Lmi0xYPWOJsJNMqDZu
W2JisEnQe8jGOUABhNsphFJn1g0Oje65xDWDgSlQWm2t8aFClL+ox237hG7Upg1LrCO27Q9euwVd
MhAh2ew1qwjalvRV9/UqKOIZOWPgOjDK0WggdcjPbCytegnN1yyx1yo3MGJQzuIELly2xU6XgQmM
pc4KsGA/qfY1RKriMHg+s3fHYfqgWewnq+dpNnTnIMCK+cPGTTur1TmRXotSZbcj7kA22WBex3oF
7hTajxqHW4yXQZXfZftR7peSAs17HtuvFcVw27LGtB3uc24Jdkd56GaEtS54Ll2nvUbFE5EUOOE1
swJHzyliDoPXzarI9r0jwR8F5cScq2RrxM557cjP008WlzhRdOeRUdHoQSNiUxWTcYillnBOVbc+
ithpBAbOTyEWqXaFGhfpNEoQeV9FK022WGCfMS2ghOtM9WgOr3WGs9wrc20pgpCtf2ca0TYAkMBT
of/aFwf1FhQr7Dawb+cYoBfJscZzaykACNsh5Hnwuu0bNIGPcDoyMhwZnNdsjU7ItK4+jcWjHT/3
9mfU3Xt5WhEOQLFWJNC8rLPhsw8o2DId5HZJl516FObEh+goAqCs/HbAdNw/j9NRmrMgcBiIak24
as6bSFl4doCy6NS6VHveESZ4ogFZU9MzeFC7rxR7lyD7yMM3CRO46gZEinOcQXxxAZpwsh4+R/uA
o1qgfBtkuDpPkTzNw+HdwPu82UvOt9HuVXOjognwro72pEnfLNQpO0cxpJ+1jer2UVUXCAk19OHq
3Or9tZZQBMBCJEx3juFImD1q1puv8ITDIpLHjbSI3DJa0kiKA1V0dVw5fLCF5D1NEDfqDk0WfH1D
jNubV1lyhUhClTbM9lWQGiXGvPdROiH2LZSBEfprqu5kC6IPlhrbYujZfhkLQVAiaYIp7xo6XTjL
31RGkm1ANOiDzcSkwpDhXQ53er/UsIZMw09FQ4iunM2qZWCGCmq8DEyJpuWwKpeQM4oVC9Fc98z1
w+hZAGcjxWjI2NOivZYnaLQ6LmWNW0ANxsq3SQA7QopLswF5f8bjeRYqh14GhAJkdAYcDp4sToKc
pZKgneOUhExDWU65BdbjrMcVe7TogbTMRRktjDVrkBKq12LDmdCFK0D6eHqpa8wk95l2StKnFi+B
cIf6Ripdg+XOOGfhLOnKRWuEmT2VRF08pXTMhPsgnLvpWQxXb1XQbissSmZAc0wooKsP+G/S1NXR
M+YuQ/49gIpY9BlCqdKooH3p3CY/R+H5M+D6aet6m46rijw2bH8am72buYnXfKT1vTPPwcxfDdNn
EJChgvogXjjGLYVFW11++txt4Qe24gCi7LSXXkLtsYXEQPADQORXQK9mk3XZHmqaKltfxcVrMJyV
KefJ25QsvqjbKf7rFOztV91Zy1OwM9Vq4YxEYr3UeNyKATWTZDZaYZco17ApzYPkQKwVTm58yb0w
fhIETmZaJEhRRuLM6d9S0suqlPqmNanOuTtE6EUMKAKXaa1BnCZYdkxpgdUergKo/9HCdOOxg8Wf
MxErqhWIkaG6OvOdtK3IzM4JVgT5rFfP+IK2C25ZUR4NBFq4pVu7Fv65yjea0sTL3UXGFiGE4Tc2
e/ius4521DuK7gV3ZEFvtrulmLZUhEJWBuuQ879SCmCi/iGGhF/D1HWYycYSDyZ2T8CBk8tXhReB
Xq91Igrzz0rHNkOCeMXxNbEkNIvnMtBJSZdWdxBuYOYFFpC/2eTo1ofg0TUEcMAnAYeOm6eYYsk3
tAe6fCxWZ7WGQNhHRIQvSDtAwKANISyh6d40GEPDScMw3CfYox+uFfb9BYrgtXbNMR6LngwVHG48
qsVJoQcvKBXi9wnLQDi+1J1wuKvrRM4OdQ44tcae7kQrvVoMzVEXgwhRINpvR95Mw1Fx2zHEVd8c
HjIUc8pKDA5iDjDsH23jSiAk8+Yt8zz6qn1pEzc/L/ELFciFp9PV0tRp4yXRtwwfZJItLn7x9nPz
kUfYnjufleQIhwfaZ+4U9oKJ7qoRICgGi/3aO1co8t1M3sK6beVT1q5Hy/UavCVXpcfLzfEDAGXS
ko1nxUujOBT0IoMmw352gV8n/LKyXcf3GaAFRB5C063M5XuCqyAeXjh87wVlQxEG9YEBl8+7OMnB
GvYbuXcx3hV2L5AzYWgEBTmRLz4VjHeqRmJWVylUlHI1PYPPkJ80zEHf2Y9o5KLgseXRq+MPq7+H
0bxDuFUDO1yqYC+b57p4y0r4Ukthcti7VGsts6ey7rHiw5KsXOa2i19VWUA6dz1vDxjSx++a0FqH
TJoR32oym9y3MZynHrsNiaHeh8bwQ0EYuo6ttZhpu1igJsO8VitKBsDrYD/WFxuxBl7qJJ56LBOM
GRJcJDY+C1Hf1xyDC3w6gxvgUMIggAgOJEPQ9Nn0dMa5wuKm2CCSCZtLrRxG/WrhVoG2D3Zo7C19
HtgOKG+dF5tp2GThVR+Tlam/5+ozq1NVkFfB5BQd7ARVqORst1Cl4FIzTCtsb7EreWT2xGkqWq4J
LUw/IzXkYVQ/KgVdl9sWJ4fU5lB9GpSbCtek5tkO2/lkhjPHfhspBGNCk1aet2mCvaa/Kf4J+1fZ
2xT6PjE3UbI3w6tjXSCwtXhUvE3KGjJyEDzF4PiKdfR5ArQNy7pwngJgFR9Q1LgzKxqrvdTsDEpn
/CRkb42YuZzI0BoVN/OhHukjkCisS+nVJjp1QJ3oAnTpeB5VhN3OdRqiBLqMrl0H6ThNa0l/VSHD
JCBXsgRKm7wN+bWg28q3mKbFragvusBfMH6eVc8DdGG5/+QLlVpSJLYZdCQZ8/qKLAg7xAksvwTy
N3ndWDjW5qYLVl65yPUZTtUbbCET2H05DE5TPnqY3DZrQfzyzMewP0wQTYxllt9GZTHal1ynEp9z
yDLhspuNrezkJ4ww1fpNCy9q/jxhxcWARVqG+iLBexi+7II3oNhtfUzK38ChpoQAv9Zb5tzrFCR5
hJ7vdB9ewJOwmBICOt5sbAnMuZy6vYkogessO7R9WDmAcEX9OaiOA9opmJodTBraSMyGzXE3EFpd
YTkCsCq1COkRXEVH7A38dkBLu3CsVyWh5NoHMYotNBI5Hho20kX/pqvfEdfaI8CTrQ+gFiJyXPHM
FxYefscEhhJg48LW1qn8TFDk2Bwxfq6NPTDWZB7JUASBRUuF1/1P4nbwnfQ8zBNmsLd8/Exo+MyU
qAz5DH0WLk27z7xmNq+lV4ySUIlk+VnG5yS9ttbnxCqQqOBTQWHsn+EnhCGVjrIhKDlWr4JSZ2Ot
+sxbksOJxzJDOWYCDOkxYSm6BRbrc69/FGOLVEtnkfolckIi5ToGF7jUmg89FxeAfac8VgmwyF5v
NlJDpS2wuvwzRdxCoW9aKzYHMdJqQww7nx08Ufmqlek1bR6cuicoiAEN+3cQcBg4QLv2zmu25NBw
t/R2KZp69XIIUjwCcPvnFWNtx5ODJYqHV+Oj8LnCEqsRk4akfKgByJLamDUcK5FxAOEZMD1S+rc0
Mh4SYYzhf3P84fMzRGSTpFesP/0pJKPhYCanRH7VJ0y+hku0kfhw/SYnwZYhdkVI+47yKiiPI1hW
Q5Obm58OxVXvH34uHKC/Zqv4APk88sRdXhKo6IP3lfGxeizsxYC7ka4M7ks403YJtYWOHJy1Ux8G
pQNowLziKXWrYV9mpEm5dHFsVy2l1U+Yr5234B4pZngY4WK2s42ZbjCr94o1Qw+yUafiWPXw+TkJ
4V7HyTvarzSBjL0kc8fTxc0q/Z2OB0SI9lvsdz6jJL491XxUlJVKx4ZOGtFJhacBG8delb8EEIwx
XBW9avaBva3GRBSPX+ddRUpZ56+BBPyOSftwT3SEhhi/BasKuNrZ6t2rzZUpr2I0aYm903gMrJlB
X21uU6o15M/1plfZ74Ti8sAymeI10yU2NkxEqGhIywXMGbHSJM8GkiIew1cEbZh9Kjg62Ww5Dmh1
tlHkLV94PlzJT4MKFPCtv0Zw4anu93p/m4atUhHXuKAAtGWAOOIeGPVVPa/df5c9bqZLQB6vhL3I
gGwTUzAMWwNT7d00wFOgfAbaBChxIBmurHXAI9c95cmXoTwN3QLfE+cL5NXKv8r8MQ7Pg7kd22XT
7GDa93AGazhg0n7QLw4wKAFx9UXnsUCTG30rMgBgDuxUX6fsybsb/dwOmbTv7OAIYtJlq4SapgU0
CUkKyu/E2DKmTuijmAPpOpREfKUZbHT4WMFsxHYgXUeEDiaBq6ZwMjcR6SXKqRmBi9wpWyI6aCUo
ODgHQpnSnjPI4fVTFx/D6G2EOlLHAA5T91AZh0aCFHTJoD1g6JczoHwSWS/APFJzLsetMGun6BkI
KNow9bOsuV0xFX8M/bMnX5vyo9bOofophXilQ7QvtjHdl8tbBtFRQq9XdYupW/n6qrR4bGPc4vde
hm3Lc1LCmESmCWbdrXkg8QxjAo5lMfa1Y/06UNBXmLK0S9QZyOP9WSMuxOyCTYWNhS2fO2xy2IxG
0JmDV+CIvDbJ6ub+DA8NmglXJPs23rDKCHYEImIECQiDeFfdeaQ8yPswhDtKTIm1stRLJL04bP9Y
zQq64VoB1asHHpp+ORKmUX/rUeFWzEvMccWcI0V12GMOtFK9y5AvWpnMnWXcS5j17K3wa4IP1xXu
MLIMZkUxo/5DS1Qka3Zf0/nwmExGz3biEtRilhti692GszjERQAfRui2kMGI3gjDW4nbDcL9vtyH
7VI36RZ3iFHN9DzUKSotQdVzs8At6M4t6uTxuUnvvcpBbBl0TcIailk/1VZEBDnoa763uicTBXtd
fUjawh4ETxOyS4XnhdkdTRUmTXQodZaWjd4TYdROwRwgxnEZ7SPSaqyneOg8uPAdlHp9jY8m7YNO
rkMHQRIpCLYuYuqYPkpSRAbjbmBC0qIVDrvnhsufDHScc3yruucoJggVKLDGom+ylh0O2uWyGzaY
cfmRG1vn1qHyob5QUJagAuzwEAsgYyJqMfbY96bWUsP5oet2knYp2o/UwDD0ua830pjQnb8yMIxQ
x3A+JQeIsI22N+DXWGdiCBiQ9OydOI+nIUuNmmRLkIs+3qtiZ4MwV3xZy37YatO+GB5H6S6JVO+P
xHbB78mgn+SVHt3g6lgyxibIuPFwfXTGZc7+mCEy0BBwO9eyfhq3YfbaA1qAUcug7ywos/nGE9LE
WLNacIDC3wAxSnCSH194U5APjHBDmdax/7bzV+SkLQhY8OE5LPRNgkGGDtPLLUxeCR8NCsvoQH6m
xbQj6h+t4TSUz3l/zXhi6gJno/FDsnBhRH+fhPe0WOBYa3HPgo3XrCQVaMa62+bZAFaER07LAH2G
eNmCRnauBuepvRkYtyjKhcSDxtrm09bRNnpWz+DJyvV8BnmIKBkZ8r2AfDGYN+xHjGtYDRmUC4Je
GkgShwKjXh+4rqDBM/VrLz9N2Z24PVHl9NpK4nAStoIRshzm1xVjUT4S4/fMv4zxs2l9iEcWLDZ6
ETpq4h9nJf0KwyKwdqM6V8ZWUU8Ef01ij0AjY+VuGL61UK1STviW7j8JwEXDN1GFojqg+cXjzG9h
XHx7tNm4XCiHzn9Jx6/EjOZ9CMgy2ITuPRo8xPliwFArSTEBPxYGFsV29TSOZ5JdUwI84g/uAH7a
BDn0zGkGGitUcbBC8AyFuWkuE4y2+SsebOj6jGvxaShswnTXPbHGFKSx/+FAxaMahe7OcqUh4qZU
Kv4wlgfs+cSXTqgb1TNTjpTP1BrMnQ0RKXGrvRPOvGnNbreOnecSpy1cZNTPKrsWjCks6LTyhb6x
wASSyXq+ZoEX+gtXn4RbUtB5TsvhER/pBuGh/5YSAebhoswU++L4KN9RCZw01OaY34opSnSv+y++
xrY/WvY2TJ9lZwkoSrVph+dUPfJV2dIegDTwMfbYZw6u1nvkmJKbl6cSrNfrt630CKo3gj7Z1SLr
PFeqz1j8tvRW+YGtmGBscGDIwlUtxi2IncXC8ZEFsgdon2yDdNg+ManhvDYwTS0fWrXYdultApJE
kuSvph57hV1oXBXglJYBQ485D5o4ixMM17RDEGMp8CqZm9TPAUNoYDD11Zg0MBha8InwaJWa577b
Tssp2vDWyfAsqi8+IB4UwuuEkV6J0f5a1Y8VYcndlzLuPOlaWI+js6uLndmdGCJgihqPx1D9MuKG
J/BU1eeoPqvytciOST+PwakyKI1znhF/ICPiW/GuZnrpOe6CpTStMJmvipc87mi7GGv5mPciImmY
AWrPdn4e7WMB4h+lJxUMEh6v/hHg/TShoQaWx2f/vZvW8QRpaUX3g24nl5+i8iAyeQ2S5iZwNaoq
2My4LCuwlzv8Rlet9WzA4+VbZjtN0o08HFXlQMCPHz3r3rR0isJV44gw3cce6roGghZRKfAe/E6A
o1hfgj6qHEXhJjduSWrNvN4+qPVAZ7hRMMfW1kb5rmFh7+jS2mpB5q1Tyey7QCzH6UfnBdeFqF52
Eqa8/XcnnTHu0oPHEZoJMt9FWT0VfTKXGpvBd7sGZjW7T8z7IF/FnduCjTeYfy1jDJekqoHC9DkU
n4WGL4TbaNsEBd04IsX61iECZP4XrHzJQ3r/3hVvbQMOzEcHkn2kcDeYasGUi5dO8Crjz6eCDlNM
LqbMraJdg+OWzaONzahl0liffLrSccaAYsAnWV/LCs1FDBrrnfDU1OIDMoC62iXWh24QlQKPMdlN
xbo3DyVQtKy+xtiH4L2HY6e2SIyPrGaKBboIGcrB45ZyPn4bkqti4aKO1k2nyh/JvmNsokRAstDo
lXPQv/XqyhnohZ7jW25D0mrYdQLMouq70VK0SLcJ0bEOp8QShkD9llxiyEx2BXnHDblko+KcryD+
3Gt8VyPEQzs2oKKA9Qfnkk2mng5+ecoxSZIMWiLpPY3fYZrRqBQgFlD2QGEckgeYzSGwg5VQRguZ
+ZFcJmxdm55Ur37VaO7Ybor+VgrspoGL154xOdScDpB5x9nnAVwn1G+tdvOAwSZwm1nTM4CnjQri
64gmw9va6apqV6SrcChyqHJ+BRkEDQ2Gh8oyVF6MkUIxPrc4znBuMVr25YMQKWZQRZjV8pCpQOxE
orvCoJtzU+yvPpx9wbNPjXVAMgUFhLahRz735lWoIuQVXmH43DAP5ZP5w8kcNkX5klOYSB0kn+FD
UGui2iVMEfSfo8GD194D4psQxLtACH1fJGGTId0j79sCzsrhH+3z7nVCJCWBprZsR97wpKtXy3rK
ZdAMvjsFRIYNkOTREqIcIyX9QFaxsAnweFvLaSDnQEIWLkmEAiSvtUQu3DpKX9LphWH1YUpXvlHQ
ir41+omaCtZ0zdk7Ta7Obh/gXgH8EzgEhd6m6jE0NywmQTZXfFTcJscuqWe2ROY49NOKfHEWrdYI
I40SyO2799+rEOgWgn4Kruy4DgEAZDo9w1mLxtdh2NC42fqj1J/68bMqb0745dGDlCbZBdYmK5B3
POX8nPyQzsHgWebOQVwVp5hJQMWyCbd+c5CVGzCYwMSInn5Q1rn4uafNHd0n5iyG5PYiVQq0H3rN
AJMOCbCImQgTq+j1xy//9vd//7f78H/9r/yYJ6OfZ/Xf/51/3/Ni5OKD5l/++fcLRgJ5+vNv/vk7
f/6Lv+/De5XX+Xfzl7+1/MoPt/Sr/tdfElfzz1fm3X+/uvmtuf3pH4usCZvx1H5V4/mrbpPm51Xw
OcRv/k9/+MvXz1e5jMXXrz/ueZs14tX8MM9+/P6j9eevPxTD/vlF/fY9idf//YfiA/z6Y59nt3v+
n/7g61Y3v/6w/qYbimY7WF8YtqI6Ni/Vf/3+E1k3dMdwbNPRbN2yfvyS5VUT/PpD1/5mmZpmOLLp
2KquKs6PX+q8/cePoHCojmpBGJD5wx//+OB/uoH/cUN/yVqS6XEDqH/9oRrqj1+K3260+GSWKtuq
oen8d011ZF1xuIjifjuHmc+vK/+H/L4xioqRuBUVxRFMJCmCC9d488oc5t1T8gS3fpYVzFKXab+o
E+aTKItI5cVhy0Jv86LK36o/U0vI1fxWe+qKmy9STl8ZOuk1cPBJMddwk2VsEkgEKunBbWCcpXHP
kM1DDIjWyd0ZtpGBiywP7SoeUc099RExAai4wmAl4x7Afq8qxPk8W9YmQt4HS1ybOIHcxj7kpePK
9qKFuTztUuI4hGypJuNgoycbXAZLzP05sONpTyEc85flYguxsYy+QrSDxHKb8NCpVEN7lr5LVM7R
xdfekt41XjNpE57gcU/YFI0PxgtPKgU7qhLcf3PhWcITqxHqE9H5A14tkzfb2ErKvL/ly3CXLQmM
furZAUl+QSIHb7BaSytSgvX3VqTyPAQu3nxI5AOh5ZnR3+bLc7ciewwPJZzfdua3B7kWOCA7YBsO
/gcREs8T1D0IZXXo7s5Tpc0QKwkHo7Vfu/SvW3mFtsjGR4g4gWWx02BXMzuOmILjHoeOMHR1umNp
PTj7juuBdUYM0YeZHNThzWg2hH159NYNCMdFN7Y5LG/PNVMiiuawL/QP0fGQEIqx9QMKFAb6Ckrh
Fp3zfKQEyeaMFQAzLQUEFULlQ3vjmGHzMuKdAgg1HWDhYFoP4jqMLu0d4NUIGLixLQa4NC/QJckE
mxlPxaf+PRoPyh1F0CE55kGx63QKaTJLVN3/sus6w1cxxfOjy92o1o15AWeWIzYg5mOKvp2i7jmF
0+3/3wT/R5ugqf3lJnhLmtuf9kDx+7/tgYr+N8Mybc3RdUtWUerq/9gD+Ylia7rhqLbiqOyT/7EH
aubf2Js02bFUdiZZc5R/7oGa8TdbNlXDUQxDtTRG3P+bPZB99V/2QFV2yPAxdVBVy5BhUfx5D5R7
PwW1o2sKcrrpspthk1Ow/dVmvzCm8qCjmBjse2Sr6yKG3Ri8JMFdFSkY+D8UzkJGkCy3MNdC/LFQ
JfZ04CX7XSVfkzzeTnawzjtUApvBg3CB5TrcrNOkYgTf3op+C3cqa29W+i03G++YSUdjRKuySS4+
4h2PRBauDPIRTjspWU7yOUofJ+9xzJmACBTVjTQVbwE0NFtUceZImrnYY014FM8DYkSInYKnjITa
GVwT+uPYSbRQGhG5SLAwlTFDLBGgWqrMU8DgtQipyixJ2eHY4jB+KEA0B6hvdonyIIrnPQ+u+HoC
iUYORccIjjd2yEPjepOlJA9LfAQhZ/RXlaHhEJy6oQQ9OH21449ZKaNo4Hs2oZXmHoQn6qwYhi3T
+lk1YjZRYOrzE85jvBvNPVUhwS+a2yR6hphvyP2TnURzg+sevN7tVUzN8mCdJihhaHe6MF4qOCym
mIv7ZbDQgJ9qD44vClgdrMeb1hkOvR3KrwK1SxvAhMc7MvbhenflLA7vbbnzqQzbZgmHxoT/rGAl
1aOV1oiIkEBW8CMd4b7DtNYcLsInk43xq7hOybjiTY7C4dRHL0Y8K0qceQDbcDGzn9vxqiLrOfjh
ey7D5b1ZkPt03C1D/MI0S4Vtc62KYa5KHL94hapXA4vFXLlyTZmGvC7XoM9cxVWGBnl2UokPo8i7
uEs6uX3AQl4+uKWCHQt/N0Hkwm8X2YuyTAcEEtE7q6oCgsczbR6i0aA/RcOJeZhzrJiG6QOOOA2u
N9yoElCwgwtDJYlDv2HKuM74iMTuXVkzxwKbFMen9JFClYYxgaHPTIrAHEKduwc0M2EKDIzMZSXc
lrpFZRkjkzaxDSPQd3DgADrMkyKmcVY/L9KVnsPLqt7z+lo3dwVXROHfWNH1VSyv3tdQtMuMRhBX
ysMcQdRDJmPRl0PsC86YBEq5zKnzNjSQfCLJLWr7QZXfYGAroi6eWDysXOj8SD0Z+dWsWp+REpTs
hrbCN69FpM5kh9w87kSLPjMjX1ou7njdllB9hHlibCOgvsb46VlkrVasgSSVHiySGfHPBBlZdtow
L8EA7EKbMUadNx0fkr5nhH+r0hvFIXRAAw2qMszzcpiL76xnrYh/h9AdMu1ecLHmNGJ5Lu9KMMGB
aMaEVA8V/suIkrQc+HnPBFysFetoAgu2EmAIBgPEkfkhrdg+iO5/2MR/Lxj/WCBabM1/qg9/7o2G
rKqqZsm6bIm98w/1oWbZqhM0CORxUqvzaj49OgXYYqIhkWPJeURtGtdUpKrhN0Ti+rZJVB41CeNW
QEaEktPgjtzxTlbW/biM5pnNZlK4HT7hLXhb0RCGyPzQqGGVQBK2sYCk3aQgbSqx/AmehU/qZESz
j3fxkA3Dz2egzk8yQ3gmAA5coREsQIc8kwb3hAfIlq86AwsV+1TufImEWG2v3lhj0oo/hXzXo7fU
9Xg3HE9KjJ776l6Vp3qgf4/ung1zgu86HPEjBepAJFYH5xTOnjEs//rbVf7Lk+cP367552+3tcY0
ZsQlUpCeY4gQMSo4DSkCz6gVYflMy9yU35qOuuowShw9OpyxamcQJPnXV8KR+Z/vs66ppm1Yuqpz
4P75SrJOkuy+jrnPqDlx2lF2Gqt9xM4ZiaLw6nDLksnSBgI1cYIevKT6WOPIyFyByj3PIUovTaj2
7bKWt1I2T+B7FKc4h+v2UJX3wtiW0pqBmRTCKVjGTA5lc1XITNzax7/+KOK0/mNHw4p1ZFVmvYpP
Y6vik/5xxUaaLcs2CrRUdyvno22SeStDI7PIAKtmf/1e9GH/xXtppqXRpdE9/cv9q5TECQJhV9fr
GGjSls8T8Lh2aTCG+Kj9h//m3TTxen/6bAqFkGxSK8kmfaUqntY/fLbelgdJ9aCmi/1mitS15fFY
IW6OC/g3+HflCv75w12VylfUOg5nRi850PuvfY/KxfcXOdx1kLOD0iEbj4WeNdiqSrsXuzzMauZS
8ZUU+NkgFR8+4sh05YTBc6RFy4yHvA+bTwOzfy+4EEe7ntD6KLWKETNZ7SlsFa4iSaJjbffwpcuV
nt2twZhro1vZbBZ0dLD45Vs5+YuyRVVAmwNoyOEqygjJAh+PGEGSPlhv+R/H65657aIf4Zwht4CU
NFAR6AA5FoHWAnSpWt9l+KF1Zw9nr1p6S3WFBEZp1fDMY7MWTeT6JSu2UFSurFRvmKcWfsQUMsgv
xMkbctnieFAtzrKOj+IJ32jpQXxav7+oMfL8q9xy0CJYi3UwIc4TtjxRNcj8jSQejgpljMHsj42+
8qoNJv+RaDTxODFxvXzpaIVNIOamhwsRLFUOP51RYQPdRpc+iS9/qctjgz0B89OI9juzukXBIeFT
9+DjWaFeG9GytHgJdrHwUP3S46NUgCMzR1QbShjkFkr8Lj6XOFDS/GXCp8QqiRd7KG0qSFwJW/zk
BuXNNknf4ZpLzrwRsoAo2LoSF5zHdqRDD6yFjn6jsTexTwGc82IRUiVDmlkPUgZJlWOyReFUkqKi
hemLUVZYffb7HB43EzBZC9dBbcNnk5DKIRvGpDvzYXm8ax2s3FywfRWKkmCR+xSLsDrJRiZeWKeT
HAgorwmOz/sEp5wOxxPUHxZ+H+1ywmjf8tGrMNbj0NRVXh1Chm2GyxyJW0rC9Dw09z/P5YUtLDnj
Wx0A/VLAeuZVQRlQ5F8tn8Kj2jSRSNf5ShzXWk/bTnlUxDE6zArDb2kuTiQjvQOsy1NyneBVKJik
jhike+DCxakksbelEFJpqfXIv8SZRqm47exoHvkEABY+eevqLBYLQqIfJcexPnfKsCviYN4Z3b7x
qQ3wCujqe29/qFTXCpP+2thZ9m60MfekrLU/NHCDTIGjgCsY74CE12Dh51zc0G2c1M1r/B4tODFU
s8xOc594MJ+jzOKP643YB7oe5wv82CRdXbZRszJJEdNQ91GKUN04EBnFUxnWWBNjd15w5DFSYQU8
FPlK0jia8VRAJMtxWKjUGoFKQ6CuA+eIfe9M7BdW6S8oi3LCXsRp1RoK/txoP5xV1ZerNK1mWuP/
rG8rlssoqurhkjYfoomwSu1nj1GV/cJS7zFcN3EVWQS82+GjLy3iyF9o6amt76KI6vU1fA6bt9Gp
wgMnmGPT/RBYwSKQEBlN7zFeEaIoNk3sZHDFaVIm6RdzICSBuLCguGf1SxEXK7XHQAAGNKS/yEFs
3ChrEzesOqIa4PN0SIdwnqidRaegGMeoIlDieU30Q1V7q9J4sgFgwvaalgc3YjYifio6izpArpTg
ZQBzDOpmYmLgxv0aGCL8bCxYDaJ1cDhFHRaablLA2hRztQSVAKdlKktTesjDTwyJFsqrA4egwdl1
wLuXTdr6EN+5VpQ0WfcqY9+nziQPAVMSiuy4WomOqlWSR8uin0NrJ2N3ppcGVCW0ufGyZYRX+lBc
WjoWpWUkXj/GlU8esFgE7177noeYywm8nqe+esehZtZVOSLCdMVtxTbo2kZkAn2HGVQlMHfDTIhG
G+cF1yCj4Em8ucGYomH5BtWEFcaqoKQH9lJmEYIa8f8BfFDCXG3Q9jAckjzYJMBq2hDOSqaDBcQA
xG4LT+0pe4yZChioNEj9USn68qpWTiWZiwGDiIvTbpPgQ59wVVx63jvK1RCZon9pqIjFve6zcGk+
JfAWWv37Hxebo6p2mrNCiCmTtBJXh9CSXDsXlCvOEnVZJhEuBtjTDONSL5EOIBtjnFlpmC5B7y0N
7AnFoSvDx/yW452v4EpsVtA/9h1YIVUG3H7fIDnGesnQiykRIyfGArW5z4KPjq82fLbbCzurD2mx
VWMX4GOJu3/4FRgkNMRb2b/0Os5U9VZi3/QK2C4INLTLEN0ktmdOAI/Hh2a12cUKjjg5uXPGRGDF
LksuJT4xDRlBpDitPNwZlA1W203+CPLGpxBFkLhlU3uFp5EzN7GSuY4GvwtJC7aR0cxGma+CgLX+
5hgJLoX/j70zWY4bSbvsu/S68RsAB9zhW5ExM0iKpEhKG5hESZgnd8xP3weqLrOsqu4/rfe9kSkt
M6VgBMKH+917Luhbfx+CcikgpxYJVqwBu4LjnQkPamVOHp0aPrMxJ+moREYiXX34SJz6PJe86rDv
O3mT4aPUzLLNkO42vaND8ixCfoIOyZMiy4L5oadH/LI8UZlDTosvEsufBzlXw3Hyym8tB/+egKlN
z1N6bBjd5XQ6DLgJ2RAUODNvQ7ryiSDtem9JzCSR0lqzPUAO7g4Q0YowNotkXV1mx7LA4O1AokyI
eIEzjte30H+pfcIP/Px8D4Lxq/K/LGR1SxLQ4EUkDr8MyEgwfvLp6ClGenqgGEkiedqvsXbCVmYw
6ONTDUMY4IvP8QD0dWF3qw4+ixoH/owuwyJZMUGt3gw0qhmjrC+TXeywO1Ab3+FxnIBaKlhvKefG
ACCCYjAoOU4qEM34cbe/2HAV7dLwJq3sqaIyV5A/Aeg6zL8HNBCXARgWuZTDC+PqLGE9tMXvzYna
HIV4cbDjDQNACudlMsjp/m9BsqFmgiU2ZMwC9tMn4hn+3h4Un7XJi3/P0wtWnpuqwsNE+FrZg0ul
eSN/r4JiTd6SlnXOzMx/+b3ExHakugfr6G/p0tZgOXln32qGCoEOQDNNN95CItP7Vi8wNxOeCQMX
kcNRRZIjR2oIPP4z6nxBvt26OCRMxsyPYf28ZmjC46cQWFsdk6iHSGwY+vt+uwPj++e/L5FrHN6j
HNs9oSapIEaj5SdLddvjDShaHrsU61M58AWg4yonT19QgzzyQgvo7LSQZKx2DqtDOoVcu74tDNbx
21KDyZ+MHl/SCroR30CrmW15p58+4Eo440CquLtv/5nGmptFJI2wLLj1uCc6TnMOXzOXQ1iAW8ck
T4GlbU3W35aVhR7Lt6ERu0PpnkgNII0hHuQVmP/AZwnYjBf+HVUDZYlTktu+iOY9Z5QZIpdji12J
rrYK51gjdU9Y8B3KzqsCWidxCo/Ye5q/jsmyz/L9WhDnNAn92O63bIpZ1addvuR4cJE8Q0yfnMcs
pVEk9yO2szFBcULfy4JXW+VgCzmJIhtafF0u57y++ZxgvIgD7zC1ZMYVgwwOnoVlK55nyunZ3Yps
X7GbC7xYpbOCbOecQcJg8r6bkK/8wHHcbekvE9uWjeoP2Xx6garL44AnJpyAZm4a5Nyf8eIxGEIB
4ZSWgf6paYyO09sOjHyRg3hm3tJdBM/0Mn3k2356ooiFdo2flriYApWtJ1Da6D5WuhhVXteVmF2V
4uaHSFCsn36u6sMyVHFRCbdDFtUox55OXG1LhrfmfhL0W/bdFt1+FbCxh5ScWZ09/bnd/f/p6t9N
VxW3XMbQ/5fp6v2vPv1lyu/1T/sv44Xt//rniNX3lRZauqHy/Ij78T/HC+K/BGOC0N3kAG+bwKK/
/O8Rayj+K9z+Df9jECqXier/+OeINXT/S4VC+5p5BNOJUAf/L+OF8N/0CNdl7CEjxSAXiE7EQONf
7+xetGKqLaC0Dlza956LAOaV7pMzFPmu0+W19mCy1UtAK33B+i6bHByABDA3uRhrkurXWA1YtEdL
cXZEVJ5SKL4y7gjLwepDUg7pvklaSJCK4uDO7HO+hQ9lGx+od8BxZzrsXUEfcqwrH73OP3keFL9x
aC51OnOpDGFe5FDDET+dg5M7v6Rjs8fA9eZrUjYY6LjGFXG2UBoXwQAUHX5g417WMm4OKuEusfa+
eZFI847UsF3DknLNnDVyokz62CDx6dYlV4FBZi1Z8v7yLDz+Q/r4qz7p/R/eXWqQQoY2ERNz3/83
3coNlqgTkYk24stjiatrVzecMOam855avPKBFhAfu10fOYS0+5yw0DDcLpYaObdszNHm4rv2yquP
E2ZW9fw3r0/yhP1Vsdk+/ZB6a18yqhJIt/+m2CxB11RmWpip6+2yjNEUtGNsvOAyzMm5TwBy0OiC
iS/fXG6cSz8VRRscVkkHU9TeaUS5W5uM8ZkbVnMJ3x1ysG2Q+HdlVM70Ybh3he7elyzBYqy2zzsb
9KFti2+yZTGOMZj/eQKqcb1bO1xcQz+Ph9Vvv7qpS2KLupQFFfy8DjQfZvuk3XAOU7ruHVK1hBU9
bEsYumzlj/d+LtjbMSUnoyyfQ5l6KLa42EIqKNZgdT+5bfY7GHvnvgkNhUC5uMZK+Q+UhZPP4lKd
EOn1YtjyNLrygali3YdYDc5/HpC6Wse/UefUv5kbtjdfMlpECgwDTA7B9uH8RS6rE+WOquiYHHHj
bCl2balDPcnEoy+smi+jR9ZWWKmPnsvJN07hQnfLS5WrVxGiHuqWK4vNq4pTYJ4dwoAiEmjW6iTy
+k2rVSKQwCxYqANp1vl+ijQ4FRFRD4eyIXbCEng1DlywseCW5HiCBrX+Z6LoEm+GFTt0NCEgZRDs
V+KWFRtVClT90Q2jk0R9PukMJGxP7+UpjhlELAN71VI2lsxYxW1/Gii7Ml1zNQkFQNoQSYYJeW38
ILsWa/I1GDravJr+I9G1PbTxmpCm4heZWCZPGBAPZY10YxIPXgGlaXrw/aOxXrK3VeXtylJ9SeWq
mSBidIvD7QTiJUAgajf7mw/qzwfxF13T9Ta5VgomwwGDYHwt//pBtTLJZr62CcQ5XLqhoctUi/Xc
YuODzUO7e93rl2Htqgvd6u4ns5AaK5S+OrWi27qVPNEdftk4885B4OLYaO0lxeSp0/Fu4WbJz31g
ZRovxTDA1ohbf4/BObqUIvkWajvf56x6jCyEdxU5Bk4/QdmUSYBLmHMlXrfklBmauVW1070q903g
4olch343butrP3dHzftFPdTdPPQoTdOw/+8XOt6P/1hJJEYhT+Ij8tnoQna5vz7MkwjG0usx+9km
hd2SUnpgm3wfkt0bUDQ+GS0AFo1vOsFUvHhY1SYmlyqPgK1pRc1vukK/MnbvTjDQg/6Hr4HjN7K9
j+cZsIk/ml2zcptyCGLsEkf0F74Jm/RI1mylIP7UsoDfQHMzp1H43r7wGgKt2nXeS7e7YNgROOW5
EauQ0FaU5dOBPsrhEhcOSG1b8xt7lpPBO9RhUnV0iWzhAakZVkKqa02Bs0tjdgEFg7HyS+b6xwDn
5ymNd7Yl2bxyYkWtRLpZ2LxAUiGT14eqKe4bVeAknYfbyB1obqK0ug+i31RBARhIPO/kZQw3CXDQ
mFl7H4trSLyo8UcTMl4x8YrgEDX4y+N7W4HxbNvgQ4Tk/l0DVSzMLSLXkmAz8UHiuculYhI9lczy
Bh3xFEJiJzwDnVaPg7fztt7JdFr0LksY25PEn4/W9lB2HOvcWH/TlQZutqrs58e1uLIOzHv042Pk
jMHT2ounphE/ktR5KVL+TSKdNxVIqHxbR86yVOWxsGCIAjfodjqv89Po4qhK5+JrRtXLJQSHq21Q
7Aonw3/QeNzBE/7O2jf2HMb+18KPYwZi86/OWL35YVnb4p0Mc64628vUHY77ovq6+jEpoD765baY
sQejILbEaOkd7i81omWP3runEDKNz5C7Sm+nrZS+DyeXKJMByTbA9HUgCczTs7TOQyqy4zBG9XMi
kz0U5LoevhpaWskQbFPiHK5IVV6mFgq5bTRYiJzUe9/WWwpO36RBn2BOo0ywDylonmS5L0dJL1c2
ujQ3qOImid3TRPaz88JlF2yZy7ykdQrHB4HdLP5ZDuXd2KfuIeoaqq7EnexhHbVp8a5dD8gf1aWZ
5prWWKgNJ86F/vMQdliytGKGH4EBBngblUy1LIGhfnGAY0p/uNT46APaz9rxxRvSHhkwfl/l+BHE
fob3mkrsUR7mOQTEPp7K3pM70DRjp8iBiojA9kRlXLQWl1g3KeHv/nHQtAwkMOkHZ3FPbdvVl+x3
1XjtadSaqWa4D8qIvEBdfgyBfisWZnAa7m0ozvXyPc9I88U6enGsuS/Fkv7NBGozHv7LcYaFWuKU
CT0plQzcP4vUX3fUaATF0KDlxynLieaHEViZScvwRU77BA3EsCsNuT8fNbaJNBhJXhL4T3hWkXbu
8nn40fvh9zVr7n0H+SILQip6K//63y+XHu6g/3ihQSiikD1cevLfz12zcBpOGUA2XHqfVbcr/Np5
8XyWz7IhMzOgA90FGwfNqTfk1gTaYPybN2u7Xfzba+BUqhQ7jsdK5fvba/zLm+V6MvGdAYU2Nd2p
n4vx0sbBodELUBIvTO9V8zkuii/1aOrD5R+nh45vz22I4+ahjogINZkT7mQcYirEDQojEtL1aALm
jdu2s8h6ZfqSPNQx/pWkIshSFI0+NDUMMnBezrnefvnzO/ZdS6FAcXWr0D0v2y+MpdxzO69cKUY3
u3XHrawqnx/GbHWolEeVChQNVpwoIafi7IbtUwTM5CShj5I3kHR/tnNwt3JxptJjSsYHydQqFEP6
vPZ0e9PdcPibjzVy/+NN9Tjtc9yX4Z9B73YN/OubaiYV1diJeDNW+aPq4V2vptqv00wdQFM/iRoU
2MhtpKe9qR9GpAJJVLsDz9MN+cxzS/6uq65qoiYTNaer2BudGXNi0Ua4D9LPcwzMMh9fFVPyG9Wm
37sZBW6NXrBiKS/TX4I03HoPF2TxMoKZpp7WSMP1WqYRqkiJZ+w2LYsJnHirTqaYHoqVYZUcwu/S
+By6RsTUPvM/WuXR5qW4GDVjfl4mnX0SZWLgP9ExZFHde6nPjUMySx7oNxOfElw00nZUbE5kLBnc
HFG2wJSS9LTDiEqTp6/UnD7MVXZmYvouWtjFyIS+0+w70nttUQcXsPJgazLGsXKmUM8xH9R4YgQr
8Ns7xqMjmBio9EFR0dSLUcdVO6lYGxvNoiSs/xz4giBZeE5I8pMfYA+IApf3vBXjuXIORrnQnDQw
d4lilw9IPtLau0p3ISlGOpdQxgtgj0BK+5D6DRvYBYvMmB4GN32fJ80Vgvq/doZXHNFk6LsM93AJ
EtUlwt8wlLC+IF+rLYhBeod3pqacHSWnqtrqvgGcl8oYF3G4UhBevPdr9LP07EcQEoadOxWcG7AP
M7Gj3CGGEYyAX+JHP3BJmBBDNKUeDwMlP1XTfOVFEulm2vigP2xYH2Uduo+Ks0RaJCGvgI8vzuaM
gQubm1LFGZKbheiJChjuGNgw4VOfHYmcnmZwkPQAtqPM9VmkzskvrHyEQrGIbwOUlqMTzNdUQDgN
LTP0vr/nLPvEx/CDszHsW613axzkj8qsC01QdbWba4mGus1Nx85Djg7ghleMJwP4JY1bA8CdeR/X
Kp4QcvX3WNUHzrOHROpPbP32VK98IE1QtVcNyKd0XKBGFd47s7jE3Lz1OFbUvQ7hSdnScn1uyrt5
lc9u1L40ZWDeBrO+FTGM4hCPTLRECch8S11jPVD6iEnNdQy8XH+lupZqeWfQlCEYuyWsbiDKkboe
nqq8lCRcyx4cMfFaQXXNHF+r8r5zdpMOf41aMWWmE2wXjNG3Hv2BUAwzdhB/q6i21gbFrajsaUNp
XzePKXSr/K3vZ7ELQ76ZNV+Pm9U46paHFzvBSl/yYmHW0RDWsZXHA0y7fAJDW0+jufXlY7u60VMQ
Y1T3lb+baid6SiKfLh1ADn72U3RxeaFzvYPJzxya04/B9+Yv3H3TRW4B0PIgEtg80djNezcDJV4T
v/QcWmc97xHappkISJUoQCNM+GFScEMz9TBNpNrKIH+pW0E9cI2vz0U8KfgW3kjM+59a79bmHmC7
nBFZBQ5nqtrf+EJxPzF34VHs28+SDuWyCOlitx0wO398adn/iaO9z8tEYtvVFxv5uAZ97qWdf16B
k+5DhxFMEGXndYKCmXPMK9uLM63tXujpR91GUGsClkmz/hjXCFAah7NPAySEtPqWLjPZcrwPZsVN
mifUOsylpFQ+aOAFsJUk9ntXlsmh5a5dJdO75yzdXWTaAot2czt33ie3EEyEJm4vAVsQaPu+24Eu
wHBncY8PTQcSomvni19lBNNqHzK1ClHAC0BYiWnuF9/Cz5ihRE3cflJcXsL1dxW4oXUp4+vQh9d4
SXoOlsjHKH3JTVEVECRkBms3oKlSKaQJQ0scyaI9G1d3EyAq+7QtOX6XHxcDzUsOfOUtWezKAks0
wEp1Hz04akR65sJO7IfEgjMmOGx57tEpP7MkMTOe1++kP+CPefxvDW2Dk4HgwmcOxdMrqPeuTLZz
E8zBZbKeR5q+563vq3Y0cKemgBhrOBZLSqUKqy+R215DPXybo4mf1upnuRKrTRP96i0p8b/E3L1w
5Vju2amUTR9G9iCmU364yxr8otmcfF57CurCmdO6IjOqZ+cq1zbcF757F6IKJbx/O2D+yBo5bOgx
cs6zDV+qLKeJF3dAFC6CNLizixSJq7yH8hIRf+1tQiawxHtQtW56ztbit5zUeu0cDDrJ2FSH6YwZ
KHmKvGA5is7h2MtMh/uij7FjpMeqr7wDvQEkok1zisbqQMjqklj3nc0eY2Ae3Dje/Ox18nn0PMVk
qOVy4CSHMGRYYvEabLxBjrspDUFr+1z4Y8ChmH01l0l1BEj06mJFAbW9+t5buMbM9rCt+PQM9eMZ
4IamtjwBZEKPGJ5SRK97N6HDMHcqgp/jMZvQQbHPMK7rmYGI1v1walgL1SBfPOGiiflRRNp5L+Ka
aroyJNJJmQBzaOaFa9Z99SoWXz35n8Wsv0w7ifWAerXllKbLHX5S+OeGSdWUkKiYTENP2QbosQcF
AzmulwxUAbU461ieVeo8SEdZBInVnkcjIxwJwMQjtcD2AFSinPazSuefHj5b7B7xKZ3HGcNBAPIT
4OdgYX/Wafutwl52I4V9nJwyPwyR/9WgEyRFCVQCAJNc0OeKhCRhumIdEia6jhiHjn2DOwRL1rv+
mMfoFwsAwZJx+aWi3/5KTeGgEXp7jZsqKjSwWzlDg62RtVZynnH1ocoNh5Xt5zT3b6dlMod5NIa6
CvCBvZE/4hE3AA9AdNvLCO/7KuojqM/teld8r7LhY4y7/hpthuTVPGrZUInYAVttqxqTIrc6xZEB
l/OBm++vJh7dnSN7ZnppP97qEABdniU8BEtA1Q54qIokaetF03mMAbh5xjykTXhRsMEWjkvcID3n
c2RooJiD3ehgDkMRWsFC5q8YTOehFFfXsNYJA7lawt3EbeZdGhTpi8xJBqXzHQ6rvan7/ijs3JAK
t5QhrFjY581cmi7Zum+bDFWeBbrukUwjIjyNcsEmo6K7XgigNqgzvgN1eTNG0DEX5U5fHJpBjt0C
rk+OS/xJLc8dtrPtNnZaOZzvB4naGnEvvkn9+erZ6ppzw/2ciu5tcHL9AMsgGiwMnOoHZuujv1oL
EpSYzuhV0Buax0F0EVSMFhTchq6ifFZLMv2mc1/TZc/JVCcYsC10E+xd6Y2tQPOlpNjI6EsStQYX
e8JsIVI9B9aSStjIX24bgqbITsmrQPv4pGq5Yp5rfud+bs6BOLCu0wat1re1AaAtVxA5LWAFlaKx
NHj3qhmcWQqfbF9GhKUF9Zsd3xyPWVxjLZXOJnlMp6ml/kMe83IJb/0O7pAT6dfQpEcvW+M7lpvi
MneAXbd/clUU380OSeFipptxnZvxYoOZVnqn9W/2bmzoAp0r3lPG1Uk4T09sJT88yay3SVa6lco2
OzbtBmNpzbcZGsmlGQigT9YuZ8FohMN7e5dby3viJO45hFu0dB4kckZPL1pY58iclkLBCGp5Ap1U
5gkyiwogS+xapRwqIvU79Z7htej2cwjROF/KfQ8yfPTT8UUmyedi/pwo8exZ54SaQv2JA2Ug7Wz4
GNC4JjhuFLATaGuv5oPfR0yog+CrLKiUDkQLMcLibvOCF7eof8KnXFn8yu9Cpv0x2UYqCLJZzpbS
bLk3JeYnTN7Zfiya8HO9AALOOJFNEy3xDBu42Mydc+OGYX+advwP/rPHxStLUWjn+r5rI/pbmJGc
dNHS4YJPaax1fjOEKFkZcNVTvHElc3+yD82MhMc++ivI703kyGvicoLqy9leK6bZax++uTr3z5kb
fW4TWT9Gaoip+gZAur2EcAlf+zqVpwANhpkMzOh2F3hT+lBscN9ZZM2lX4Jjr9HBhwAOlze8JsTs
F2DOlwmS/ux5vx3dgO0PAbtuBcWyz5M7Qhaw9zFe/KhUWtwVtjIkxAO5D/GGzp6xV/ZlkAqhwArY
z/LBSVFIl2yb7NinoJX+fT3FTzIYq6OfQgj6xx+oVxpIZqsGRkJoBDXM32Ho9BENyVzk6OJNEt3n
PgL200jzUqwjYYikU5ekZt1U/MiHP3ODZbiCI6e9DOeQTdPxlJRLi6/JEaclb97iEhMCjuuPzE2/
h+Wvzi7f6pgOL62LY2HihJoD7ZLxZ+FN2NsXL3mwPGj0sxYS6x90qbpy5OXPL4VPGHEheb1fGCNe
w975UrYS1OdmRUoXwK+qBovB7ZrUslvsu6he7tNy09ksQuE8twmEIK9+Sof2LV6q+uLNzDb5sR1g
F8uPsJnqsw1z79FNnR37EenwltC+r+XwGPd4ofo4hpddB+Z+cMfgMKVEJOqctUZx1DogxjEdA0V9
tCW2y2DuTxzjuhcfGz9H8YdAc+V2Sz5dUwuogO2+cXBDBARPdlnK1c1zKu+SAvcuE0xLUcXEzJdP
dZG+FKELFzRjkzIhYvbCAGygUnWiUKBcHXtgpfztrstdj636dvD7+WFSnEC3kgGfXd7iC3ZWMGO2
aO76Qg4vJhnhLtrs4nTtcNnAsEljslsvS7NjnAfmYhLQN6Jvxa5OnOLQYXKmio3b5yqa+VzkGFKL
zA73fmmgIU/lY2k7+woJch1F9bb9ELXvzI+j5972o1Ev67hmp6Wdn7pN/C7DFndNuLItq5AwvwT4
bFKa2kfEk5x7DtYubFdVng47m7BoJW71yxWvU6ow0t7wEcC+WzsN6R0B2bc92nczYSORXns7pfzj
Sr3kvPb3eZA3RKxSNOoe77dwVAwVu+b+Ug5Qbsl+Co9AiRpXRVAmPrZFAB8/IME/UOOjopYq0IFO
KtBxZhqe+J7hq25SoA7JQgyv6Ln8T7V3tSiCt8Xa8cUXV4Nl5tysPDCtK+9MM2FgG+sr19k2C1hW
tU/Bag8+erH4EEhc3wWlpYm5ivgCCUr02lpPpwEztQrJStUBnCsdAbbMOaH0eqE6McKsqZMIz5vq
hmuqfe7TA/Yk2BqcEicHJJ7OT3lcMpxDNV16EnwioLCVZmQs3ZTVcA8KzlWDMDQGIx64ZrEkg6uU
EoNkyO6THNpAigdV9kN0i/vpd+qn8jjG/r1XapbwJKZ3SvXEZuuOS5oZyW5XQUtr0oR9bcmx/bTi
iwDbJpauA7/Hn09dt/uuuR/koUeHx5g1T3rr/lTCR0bzPcjjKdzmgHrj1lTJ85Kz+G0ATDcIlu89
1J20SniqpVvdixQtqOjT+pVRGITFHNo6c5hTm3bDidiEPpR55wIQDwxx7nzf9uv8Vhqcbj0QuVuH
CCHY6LJ41KPlijSSoUya5Ztto2tWLPOLGLmLhEOw67o8OrWxb+8s5i+2ojPUDefF7QTXtsX9CrJL
7DJTnN2a8dLYuty8kwk0TffKeIZMIm8vi7n64WTTuZMN8OwWXa9SHD5a02cHPfZfk61qrRV8w1u3
4k9RHXuhnux+ZJHfKgaZZS/1FxXk/cl1+StUwqjJ9Q2wDavvtkDyZXW/tMPGIJ7ICTTeW5W4TwU/
gE49gSiY0C4QqlOWUyE7z4D4lSobog3B3mnq9lTNBjdC1ezWgrGYYQqaoYztGo7S235s9Hyo51Ti
cerObj+c/zzxvY4pmpRg5ms/3BTvESJ5Pd4VHWW7+DyQTJ2o+uQpxoemUjksRnSubBk+xQv5qmic
wh2cyUMfAiab8IPARGrafd+0AaJ5N973ZfcwdREAlaD7iCiMSgsN5ZRd0FXGHP98CedFkvs3/obz
4WXNoDYYChI1Ue/T9nNIt3ZPK+Rb82Ql/8zSNj56qvkxLPpL0jLRm1LYIfwJd6lXEjtguJvP3XQk
WkACgSkMN8bVpREsnYgHuAECknBJzzcfo+IWNdRZevGAjxQT4YBNt4ny8DaoHOz3Kyf90HNvWGnK
T+HQf/abieV74W1zwjriK9MTkGE2JMeVeTk4j6gsil0okuE+6bFE/5mlzREzyATHMOpXcxEbXCit
icTGFaDejQdWtbY9BhZVFom6PFTV9o6BgfIFdoJ4NPyncdTdovkE+8hJjh5CEcIjidNF/q6bNDiF
tUe3ip+au0Dx6bT1ezu43oPV6ecRMPt+kfbkNGalgsSJSFeglXQzkbkqvDpeq66e8L6ixMVs7Rg6
8Fe7BQjFNLlOEzlRpmzY5KHW5dvTt6r3Wgrz0Kuk24kaamJGAUwTU1fGN6iHtVwjOl2mo/DwHk8h
N6VlGw5O0zdne9CNU99nVW32q5CUkCv9mAiCSLNgM8hCPT9xtiz2NU7Huyq5siNzv119hhy1P0OJ
XaFmwZnMh3I8ut0IalniNjHBZ0cUd4yyzTGiiggDO671MFrWQ+AykRtQPox+yl1eQCZgKMjGOxcd
2ZLVkCIY/Sw/R0N27SeyDyoVP5EY1Cnu+/NiuAevGUjLArA2M80IIQhxQThXhKeG72rYcGh1vnXb
wHYO6tcsjUG+dFiK2zku9kNbhrd9EcLLtnW9b7aBX+/q8zAZzeOFyTXW3JDSavk5NBixKnzoRQCF
jQs8abeYxYOmI/xArf4I+mEFGX7to5Zo+eh89LVkRN5/WZpEPkk3/oJFqbvXuevQFNFTaZ4Tqm0N
xhm/g6jEJetmKaHXZWFef+47rGU5DSzWsODCg9mPKfVctUq/2AxDsx2Z+w+L9x5QH6CjrjjFhYgu
LZEwAhXdF44bMoG40CDF7ML5q7AL9Fv+HkvoaCjc5tC40WPVcsaaJlIJ4YJRVDhFcf3zS+K6Fdv/
BJ1mzHlwckCocmPyNBCeTkhulzwuHjy9Dnvj4xualvjdm6jJlhE1z0EefqzIF58aOEX94HOIYGQH
w7QMj9pxAO5sNTEM8jnMRBu2yf8WDNN5Gex6dVLxnMUSImPGOgwE2ALPqbmvgiQXwu6005D/4xVP
imeFLwbWG78hJDGrKzvkc8E6wTMzRCdvEst96HbfA5svuOW9CK3Cu1Qx9Q15Q8WIy3U0bP3+U7+k
1SUe1XwIe/9eJZK/YSUAXab0A9WrS/LVAsGMzfoeF/5nE6trW1fm4vayf1Sx+RUYm341Lu4BIYw+
4gz6CBOxbHGkH77bUIPci1269vq+wANQCth8pvtaOOUrd9KITDyW6kHdaK+qz22kL1khza2eoK/O
EhdEl2u7n6qUNgv22XchWNsD4bxV4fqyYHz+5IXzcueNCCI1fxsuOu/leWoT2ndmexImwUk9k+Os
1+1AnI1ng3p6rUgyD0N5rJoxujEj2es5/h2bvPqy+uvPsskC1G5kiihixppE+9VC2Ydwc/QKgE0s
JT3+ENyaYrdM6Xiu6248jwPtrXWk6YXUPxcd4WLgJHTbt4Agk8Bv6bXtQISDuI0CybMTTm8EydS+
CuZTueZkqrLK3jrUdFDb4l+Fh6jezCZ8DkIHOhauxNuuY7kq5POaZu99IkiSRfSvZrzvtxfesvqW
+8iwh3+wxtGpWFLgfgV7oAGfYIQ7n+fUfjF1TEFYE61QFp6B47ifZAS4rFtaGjGb5oYVju+az9B2
G5ftugwqQ4t58rHro4W75vw2hP5DOS6viZ13XsTRN+1fBz+779cQeVDNIJ+KpywDPWwCkkQrctyn
6Jirjaes0+VmnL7XLUeFzmMfkRO2zL5+alGybscJjlWfaQq7ZjpC0Ny+9ZnHlM1yaQsEcoyat+6j
7gPhD45l+BC3nGaUuiwx1DUejpvtxeQc7nQZsPuKildJgkcI/VyJ+Nn0klCVoaOdqEM0CCDOQ/1W
lephXoP5gL10JiCmSVcNawUAIV6ghkMADzLz7IvhfsBzSElMIex1aIb2ppAtPdeZAhrhFMkuYHXE
N4QrKB+632U3lvsqnZ29iYfTMKd33OHi+8T0DgwLcvNTUsDVWz/aauLJ6REYbZrQPILck7oeJHP7
rZkQCtutRFV977PwvU5P3VREh3TG/9V343LtpHtfmIHBha/oDl8+Esm0Ia+aL8HIhaqrx8+ahP6p
jEYaG5kOcebYZ7XAI0M9ykqcoPe368n4anhPhpAj34TjxMzquTLxu7R+xMvSzNWn7MPpk2eFOISF
Par3fbZyzF4fGzdgODtQhiMa8nYlstFsyRuGLvsyCjJtPrZpbjn3RvRrsS42cQ17EVSpicSj07EX
cJok6I50breOmjZpgOdsKV6mHOB4UGL4AWNCWYMTvYBF6LYwTJNcUixd/5PfNBO3GLId1f9i77y2
40aybftDF2cgYAOvTG+ZNKLMC4akkuCBgDdffyaQ6j4ldo/SD9wXDCbZpSYzgYgde681V/4ZkeDN
qiFOBg4jzAJhP4mRHY+uV1/rLLrUzztp9gh5xlueD8cwCAHxH4dzqsFdNThST9341cCDExXWm0WY
qpItdheD3JOfVljvEi1+NafktQz0fvX/dIsOaZk5HK2BVKYDPWOlnBfPLI59Gr/GDAqN1L62Puyn
RULw/2X2f5TZIyj8B5l9UfVfx98V9vwHd4W9Kf5Hd6TpSI/5imUK598AH+t/XAOGGUpb00BDr88y
+l8Ke1fA9vEEbB3oETOqjP/oF8TMdv/HQxCPNMbFym7OHv1/6f9vd1noHTv33yFmd9v7/8lHUUQK
4dgmoz8dsQ3SpHeWf9psiEI6TGZZXY3kLg7NM7dUcUCidWtb9aO08uy5xlG3z0x77o92LDgWu3Et
9OQg0U1jvovcnVTOhXU7Q09Qo7cYyAUl14HLCQe1e//Syki/LM2AKZodA3wJOR8btj9sSheQOyeB
vaGKzzrzzmszBOXN9xmWFaUxfsmMp2lkfJ/EAvcxJPJXA1EnOU9KzYopbWfaNT2dJM9vTlsScjaN
2QpRLn6uaSi3qiya54KS7TC5UCg5vH4vKtM6WJUUj0PCFoKslSky27SvEcgaDTkniVjZT5Hd/kwc
DKpDUkrnOJqokHoiTyvHbm5pSw+570mUsYk6a9LnScT1U82x7poUxdGlMFgFVtlf417F86zUOnRj
62+9qbYADIj0w/I9Zs2XsEQ/YFlggRexcURolyUoA4U2oRJBxT4+DH6pPgPb7ztANbHd+AhTPNr8
8wUzBjG6evwcOFgP+9QlwlgnemGIYZSmMQ4Ktg6ybkf+ehwPBHe0YfQS1Pt8fndDhHZ2b4h9xqwC
e5edH4PUK7bhVD5Wyhs+dfkGmZL6XBhR/qblDSz3hASYTa3VJ792U7DAFA21Soo/6MDk78pdB60S
Z1zdlBIHiid5Hn6XLOGzzCuhDLD1VlvsUMxyjq+skDQ6GjGzdXqNgyA5Rcg7oVpmdnch+ahEEeMp
x9x6YB+P1dJbaym99RTjpGdqYGcT9SyG0nuNffeTo3T/svwsD0HDJ+Mu1WEeRVPzhVJWAEMgvGpw
Ob2pxgAa2Ubjp9almeeb0yL7hYhb57d+AIRHWYtA2MeEGWtEHM9VxOZ+6xSl5by00PeZLoVwuYlX
6UTLo4DmJrxC7sMyXbcaPGGrehp16uQkiJ9krtPX7CzktoPl0qRDpmwcgejO0bGxcUE6Yx08Oq4r
G06IL6LukMfIh3tff7Vs54gc4S+GUN7JlMU5mCXydnQlc6oJOLIYhX6y7Enf2g5Yl/ak2yiH8CsY
H7IXrbDIb9PC7jbaDc1Mk2PE/CETFJrvlEWuCYOXn39bNn+tTn93pLi/Kw/nTxs/kdBdyDiMG1Hi
/v5pJ/agmqLX4Ll7WPyInEj0RwjYs7TO0bd1FxSwsv91Ic8RIpP/VYneP9ud5b6K2t9VlBvxOhOx
+8lC2vEgWvgbbt6MRPvoH5CCdUdd47btLeB+y8fTxY4Abu7Nvms67ZBR4n3uMtt2FAEUQC0iTr6V
T7KBhzdADHvEHFe7VvWT6sfqqRRU0Dk3jBFajP6UMbhrP2PowhQLhjTw7lBL9pYeFORo0aAcFZCn
Pk/Vd8w/mEUGJzzpUWscZ0Pn/CJuYe+LSFnrIaswEiXeWTfBXvc+VFuoQQ40Qne2w7rnZrkxCtQB
0MPpryGk/G6MA7kyNYVLZfgEEJt1llz/+XN6R7xxPM+SHuYv3F/sX47pvvucWs4PCjoDzKvYJNjQ
xrw0hj/1yGq3SrmS82ccnIrM7DlHotbwqP8fwYnRmBkTbRd0VKutHMZPThhlyCBJgVleGpa7DdlG
NyjB/ROQmktoRVuRlMU1I8HzWiE8koFun6TqbfJlwgLQPDNx24SNnBNP5ZpudwqTcWtUZXML58QL
5dTsaAGYJDAa5Z+Wp/c3LEuSAQPUlKacpbLvd8+g8QKtVwozCVquk5G4OMg7YcwMle91S95gz00j
Oocn6s2KkcSJobOfENfu2S/1W5gYHHsH/WhqJfpDHSeJpUl6sx5OFb2CodfKWEMmiYXGc93+OWBM
+1y6itlZJ2/Lq3iUGVJ24gHM8C3uffNSToV1Wb4ijFJfDQmwgT6U5bmfLnozwIgDf7O1Q6N+rEUl
Nkk4yvXQWxNqtFg0DODcxr10uDZOniTIS4XFcx6oU6EG41a3w1dbopHoTZMTI9awQyA4Rs2i2iFV
xOzAMxnnjXjg4JOpTpxGYtQu7ig55nvNV28y6me3+dLpo89oo9auQWF9z9l0Tp4+BBxwxmw6yCQ6
wpRJHlulvy3/HB8yAdzkSwYe5cnYGeVNL8r07Z9vbUyPrDG/FUQ6ThFdtx13Ls3c91witzXNzC+U
sc687oszpRXw+B0iR2bqmAOreXUe0K49TkwcXOYm6KCCbCvDqD6HjOoOgzM96vNkzBnxc8uybE/L
DbC8nBjEgnkeM2DWrB01ttwtTXroApZ9M0trQJmRX2l5kSQN9I1umkMnoCg+GUltHWetWBtFgvZu
19DnbaabrKGX9TmjguW/lnpERDFYhjeTVBbiK3Fv+6DbLcbVp6TRYzRCWOSiDNuh1D3akbW+v68i
WRYiCZkLGOmLYxwVoGIjXJeRpYcvOu0Sw6OIaUszfIlkBtErITJcWL75EMZT9r3S2p3fqfZjan5V
yIovErHqudDJHXPib9EYFlcAJXAPZoqOjbD92nrTM2hokHSZde6Vrb/MrWYpEHbMVqvlorXB0Yx7
dj921dxpP/Se3DT4QsFm5EWzdazCvTBJci88f9YJVdfoDeozh6YVvQNWjID4soCw1yGPYVPOD6Ll
4kKTIieqyRseGWphaPbx2ujF9DOftJnvUBANO3/OcQs4pKvQM6kqfAnK/CJTHGeqa3Osp8W0S9tn
sMXkE6m431S1Br0j9ujkGYZ2K4tQ38Z9aZAB6RqHNphRlhxm/+D/EsL8jxvW5X7VHUcAIXNN/V2J
pE+6N3RjCMNVy+1LW4bYGJqwPsWZU3wkVuwYom8V0lKf7x906KT61jcmRs8RvXQrscRpuUx1aJxE
QvprpY/j3hurN9wr8TlFxnZGyWh9AMYwNj+GaCZBdGg5oQjM4FzGrRdf+vNMJQV1gKTbPXmdxkRu
wGjZ4Bz0T0wn5a7GOvPYfVdpLc6d5pgHN6yeBBKnG/PdEsRJAEC86srD8rJA7HIIQiA7QVC0iGAq
/zBNPUVQFCAFXm4QXx/ZFJ2s/OxmE4OKFI8K5qJqr/wKFG4Hdg8/H7qIoiO42JwAcCAxhr/cy80y
v45o4EpQ9DJR3FQVDXf6F3z2hdcYexuNJqKFIqQ2U2a8XaxHDDvXbWPp53q+aFM5G1RSfTcI84oD
K3gbkM3usKK6uyKqwrfCEdeg87aIbVcJN1eyLqQ8dgxL7sW9ask4t0Y8RcGIg8wjmyzktwrM1tx7
YZCA2PAegwTDAPqy4XYvBhm7BqRXjT7SejIbs/iZ5w1/s4o2oS/Ka1sVRMCwu3bjYB98S3/553Xy
HfiVEkBipfNc23LBFeHRmO/Kvxk0iJsbRVgw1kB6Xw9t/RiEYGJGA51ip6fNMxSdv4yO4jRr7KMN
eQIYmjbtEPm0m6Ic5uBqn+mHHX+7P85RjchLqpZHr2jQe9Y+orMGfcXlV/WbkZ2XUeikNStyirLn
BSXJ16STb16gRhBJALtoUpu35RKNsrr5SIDH9R/+8Plx+vv+MP/hLtRxMEMYZHAz/f6HJyIyqTKA
aaJI/rH8qXZsvGR0N89lynSosvVm5yqGVnb1aoGMEQnQCnMAO+W0wBwTfTp18/cqRsNbIxzSJxQp
ECX6AByt359buN3ImIm1EGD13b5l5gvd8K2LgMD52ZOngp3RM+yiogmqP7hEaEC8+/uY4nm2CzeY
+spyMAH//vfJ0Bly2yNLPY5otpqa6V6iUtM37gBLJnTs8oLPopU9SwA+k89Ontj7LKkZeuENrKOo
OyvD8K+dJCEs65HzlJWEAecXDdEXdS/X2tDYh05BKOuivHowPP+H21k8rDFl9IuwUGFxKhQvQUFb
gTLT3MOtftSNwrtlVnZOnNy49eGw1no6bmXlfhnYN8GkN+pxDIMS8hd5sp2fMAuZ70urcTFcmIh1
l21YBJTb2oRvYd6j51cWJtmbMR2GkLwzW8P+6ijnOcZFe1suTAX/ivMZlO1atOQFo/Jlk2Fwf2Op
kRfEb86unZezwcQMuPz5yzuyXELZkRvFNiTbEqkdQ7wvLbnudqdOwilJf5rfYTFfGLUEx76Sp94s
P5Xs+E+OSqsd4j/mOEHdvEzJF8TQN95sBuLzhYkEtpw4s3fdbNr30fJh44weU298ooI3ToOE3DYT
8DDoxdLeqbTwb5wwv7VKxdsubgibLzgIWZk+wgqxWU3s4sWTqXoxZy9JhTj5tHxP1GlEnunsXJt/
2tLEYVwE+Ekr4re8LavrlMeec9RVDOZOphQoUYl6WxMaooBqtrtQ8OgJZ8l7B0iEot22mWKDINrH
SCpYSEv/ZlJHbq7rUs+A12sfzcK76h49Hxe/GTmQNa1ZH1YsKvwbktHhZjYZgB49pvIq3SyaDZXR
DWREvsct8dirGcGGiLOab4ewT7rH3POGW5RRX6sR1ZJ0NYz1oRneADb+uiQUQWU5RXPcKrnDcTLs
kyGrn0pGSPT2jYfl/gl9YslsWxb75eaaZPi10rRLH2feM7UUZLKmOFfAuj/UjDC2uPgxJLRme9IG
lN/00TGMFzK7aeJtKb0amnErjEEK0A7dn8W+1v37q+V7oAo04s/Fx/sPa/M4VIxhdIMQi8BAAjjG
TXsgeoDPZxLWc2p/70lDekWTmR5xS31PQ8/fTx5MmIynVjnfpD/rV4m0eAydojZZe+PuaAezNazu
4UV7ZsaBksQQTbTdlnFwsQ566BXKT4pdZTnhy2h+VOS49+VbMXXuZfnoYhm8xDGi5zDxnb+wBM85
kMK3/3JVQ6a46XxD/zpcIhnKrQ2n45jZbPL3bdtLw69KBQCrmMfc2pwIOsS7ZE5iIDWo5nBG5a91
qm9kqMynKC1uS1PG9ctumyGEXeOk7K5VnvRXPxiPntNbR8ex+db8feRD9jZvm/jUOL0NriYnHgEb
d2/Xxq0ZkK26eLuAHsCpThKXjKWSDUaviKMvtD4HYTAXpLVirpTbNc2aDpQm+t9hk+JeelVeCmMH
0VjbMCTT7KB+Cg2vXbtu99T5XvXE9gG7y/eQnCZ6fEwEmMDlhL98lUsyf42cRxkviuHsGHp2K13G
gCenSTNocFCQTvo0bFgRSZYm3TD4IAPtSRXfzbmWCzBL3S+GMqZji9F06UsuvyuVnDDGfl4Dqief
QDGkvPU2cZLHwVLZX/MXBdXuPoQ8gQWNyA1KYb/dDMUsRGtaou/s4ok6yn9i9h/tRN7DSS0kWdRe
rj01Cvwa/02FBf3sRz1ZZCmiqUDriE1IBrUaEc2waiJRSTRikCZXPwcAyh4iOlB75CbPGo4giJVd
+JBIpIrY4yYsEL1zmH81P0NKndQVctR/X0KbAsjRVLVdvtclYhdmxdkcTDTeDs1lqrfxUxo4GRSN
On6sZjOE4TCg4Rx9HZ2BHHr0jZf8c2/q06pLER/j0SO8syrFjqmMf7Pltzj6HPQoc4tyQvC6fOXM
nOMko80GbmssY8KxqqY+NPmEu26uOZdL66KHMYCcpXWO+mpmSDBXZ+A917FqFpguRaU9pSbTWtO5
2TbvklmEL144VbsJI/Iq79A14cbDQODxqaSOm9xchDYPRphZV6tIj9YUBdveSI3HhAWXQjoOgQSr
p7jHGo9/B6hBxqOjEZVXqVXqT7SzlOeflq+K0Qdab1sTMKgehtfSa8kiqk/WJ4xPkFJr5I1XZDAg
8wbgCUWXvBSx5m5d20UhGgn2ceDggpUUk+GkgPjZo+d+KM02OOPthgbXO7SLW+Vti6pSh6rGERsC
pd/mQ0klMPe3aBe9NG5v4bPVAvOISm7XTKhZBpN/TgZVhOSr6o5W0b8uPW8jB0pxfx+9Fr88Lg34
VgoDS9ZKcVOiwCzfS7zhunrCfVCd7dK+uH7was2373LJuGfHoO7OxvytruPQbJhASCoP1GVMr+Ve
nNpMUvdLG8OYN2oGpODHI2JHXGcgmd5qwxW9RnubCXHN2+IbPf8eAr6uHHRFIwM9BDMJ7rH5IFG5
rgOdUJJll1mIX5r5QC8Cuj6pwl2m7JQmbBHYZw2bDiupPNnM5lHElT/Dr5Yotb01zjlGbSAg2M1d
2kiJlz6xiqPTmAUT0I4lhvDZSEY5mXF5cSHO3SZzxav2APE6mjJeda4zP56Fw6gvZ/dQ/02byGle
LiCfXu+DiTAmFXo+q1uCITOnCPvcJl8iLwo+R03vsi2iauB0imvAS/InM6o+aaJpnp1sjvKdoGYW
faT/oQJ/Z6Tn6OG4guaMYXH2oFbV342svCye3a+cpqb5rG+7PclNrV5cO+XSJ0C79db0wFR9+uWP
kz6D5nXodMFQj+cKPtpDk5GNVeHBAtBtlHuplfahrUtxAYrREcC9/+cTg/G77fr++0qX4zkfJzSr
978vEo+gB/MICzBXBqn1qNuFd+kHQ7suL4Y+cx6rseGxyLMfsinHjV4ThuNHqBjojrrXNgPd4PnJ
YbJD/7hcpG6mxxB39dLUsClmHgj2cjZalDvbdIziU6yjbP3Dn/If/U7eegDakiYsDTLLe3f48XxT
uVrg1PD/TNxSrQ9TkdXV7IyvdhI8ykgdfb/rvnH+gX4pMNwEgh0hDuLsOxoh5lLZtwmzFsI7Sok4
8cQhbjznWsvRuWqO4KjhJ3/4pa33JzZ7btG6Eo8iBxsbie3vJ5pkAHoSdWO+SX0HAk7nlU/IhXCT
lp75EczKYWDKsxlKJAhLpRQhRx+NPj7lU1WfrQvSno99Z0ff6sn/5Nox1k+kSof5FQYfHNTB7KTX
U9A7ZZMy8kvn2TxqoqLChomRECS9ggECp7HNjjgrsKiS1xa2bvgNr+WzGaKv0qz2k9YRd98XE3qG
yvHPgRdUDBGLp3/+EMV/Gap5nN95LF18OmjJ332K0uyaLB9JEriPlOKgLbeh/t1U6NS8EouXaJ0n
L0UXvLQ7kcoZW5fONbjTeeoxKmkdTMzqW2WipBcVHaNhruVkSatxEY/rEcLFpVVZSshD9/+fUuvp
TritZOhUzYF2PktT7D0tnWhzbkcTiEggBeQSrLJXvTbGiyJu2ofFUyFb1NFKMoTCOLF0XpYezGCB
8Vq+Un69r13X40IBgnMKxKRhDWu1HD9xd2AgACp+H85BramuufFVjj5a7R5XzejW3WvSTsEJmehA
OexNW1xXxvp+Ap474gUitVOmonVUP9+PHIEGFSLHQnNjml+QSM4H6c0KWUZlzfPgMonRUzqgYL+5
pRwyW0h95bCwwKOMcl0mQXJZXCDtBAx87tEVTjLc7lWwPRn4q+ZKIiR7ET3QKtHqgfRuXe5cHZ/6
g5GT9tL2eoSWn6HwspUsb0ZkZxdBzZJVrfvka8yrosT6iPpp52CfvTSC2PcYFEmJu4deN0mrtbYb
8pnL0PfsP6oWP+5lrvOZmFDnIvuMewRJ6KpvHWrlKk4qhu7K9U9NFc1WtuFSyS4/jgAg72wsGM2H
AYpqOlYl3dyfMuxKzEOGvl9QGK4Ml1gY9Tkcaxhb6ST2sJxHomfNMxBQWmuawt+A2I7dHysnOku5
horKdrlclv/NYFbi3LtkrohJzu5cjr1Hxc6pSyAyLclZM86l4MS6DBGEB/m37D0DxDYxIUHsXpey
WIEVXDl5hEzpUO6pgngPJpsKncL16+ixdvfRkK2quM8O90NWqX0NS5o6yx5ELTasAVDMn36hbQY2
8VVAA3qDiZEs1Kg42wI1rZhqeCB/6kjZ7xdl1jfpMovjYWZYjnDk9/XND5At5WXQbbQa66Xegikw
Ybd+DxQoHPzGnzUR6htL17Wj5aSUqTFMNYQBwQpmB8Rgt0wfCbVLH835qyRBWeXPQJTlB8v3iAWa
88gpVkttsta5O+cnqgFXQl6dMvNnolXTg0TTfiGpdFzHQyTWqDu6TSBgDlS57Emhto3NvZXXRx2I
0clI153nIaWHALW9l0kZFKlVb1IlZjVOIax/xCT3ECEytN5tJYpViLx3Fc2nwlIV2WZpxPzz8jgL
cn5r8MHVE/rc3bRM8IjGEiTxt86mzCq8g7QuNp0ybXLoW2Qx5RC+dNYH+vfuWitRGtexL2mzt+oD
Dmc0bb0PulrPifUuVkzBxCmeL6DjBaev58yYtF0ZxeYHky7FKs42yyMSJ6N7AlqBJMR1MAUG5J9z
gNOx8VZEf7KrUKSZwD3op5JRyEi5cqNfqoE2MGpGYRz1QKUQa5wGMlkNukg5KXuczdPR2Bs22b81
5YaZJ8DMlVc/LBst5tlBrmO/3BYNCd+ZF7NuLT/xs455iYfIwoqmt6ajhJY5PcR9hZ94K7T6RzZ/
9kvHf/nKLBqOISmhm6Vsv/3zJyEWLtvfe63zR4FOUpds2tIS+nzn/+2jMKNeFtSB/ibpsbF6wJOu
Pjrxq5wv7kzvyR3jsHw/NOPomjIlW+EoATjgVVifi5RJ4SSSkwm+Z78MoUSQ/aRvHe6DYOjXoZ6X
62XvqkZ0dK5D9nKcp0nABhLomzERT/6Ag8vJRvlleQBq60uuYZHF2wRAZUAbv+UGqMhejlFpZiQQ
N6SJQcNrryYAzxRkxVpPmBWFXSXfMKjVQ64+tgK2MgYXDzCNdlr6JROdMDAB7tUJ7U3NA7hONFMe
kLloO2PeGVw0Cg+F/NSR3MEggXTnMFLF0UIzEnbp3mvaTuxzx1lPplzp3V8d/hkgmPnVxCBwXbbl
+2kmaz7nk/LWmTPSmFW282P5ocL3sV0OhMslHvLssGiO2mxMzp2towZ3GucsoqSDr8xELE8y5ELa
wPHAoN4P03DD3huiD82crYz8YjP6HC1zdGdbv57gOqD9YvzpI2lCsFvsmjrxNqLx62MgsIeHdVbS
MDDYpM0kRvLjIdjKsK7ViizcKWm9RwKK54nAuGEG5T2GI9DvEl/enoDhHgAD/q8ajeRyYhKxX23v
m5gnu72nRLwLy9F/yTuONcyxd12F4U86dF05SKjPKYv9+T529EiWyPuxXWtxRM5aoIlP9+FZjVd/
PQ3jsMkk9PaRofwxLomZ0t1g/GIM7fbe3axH91kTfco8f7CenBB7hYlP/HtaDKuqAgI3VmPBryNs
9AoVeZmB+de9a8pQetr884P0HoCIsEZi+ndZ0KjdXZavd+Sntkt9Jk+kRYY+uZ1iYHhiWjnBaLBy
89D8xLHWOfjpxPk0RcSlIWPNlfarSe5P41bYqAxsBSS84eB76UwetIpZwVfjpw9Q0+Ow9nMqxKXS
i+jLxC1KJEVysgvMe7qb2y+B4IQedq51zlAxXeMMY3Di9vZueanVkPgKp9e3cvbR4nTvj/d7lR1q
2I9LyaEKm/u+Ik7JtrKY2VqarpdGScvOf7g3rOpQDiSejdO2aFuM7zXuTz8IxLOtGvJzRK6fUP0C
tAnjDcTY8NQFM8BRJg4dZnONzUdjb+E0GNU3gf3BbYAFOzUlv5rPOVbffxNp0tx0r+LkMDETmLci
fbCTvWPrrw4u+VdyhuIVXg3zsFhUy9YM17Get1fcpHTuEuYm9LEhRba7ZQIJeT3cJCWjreVp6xKa
9f9Xyem5fW+Fa5gUjtU8QNU7FRytWSyA7Y6Ye2Xl+2zuTRvTKDFIFBuVERK97NKMq0IMxazZTalh
SAvdkY2oR56+NDGbtr1PxZHWzBxLnd7nkJ01VyQvtLsJZZusnx67OPpAnXjtssVXx1aHrEm7GlVl
3JBmb2LgNesQ+t7Fj77WU6hecybjLRlv3E39jxrl/hdfxdDicUiBUMLe1AUMAuYhJY8v8vbFu77I
5iJFo/n+2TvdwBChTyXmQaT5y491XFm/fnfbidW5JUAcNs54RahEKy7ObwwJzqSLQFzNCWO5l3I1
Zp09SlbeOoLCAQ+Z53aKJ5LUwnS3vDuij6018g30KzpkIxyF7PbuaLS4awpqEr/JD/3k9E/SxJIu
pjb+K2bxRGK3wa+KXbXykw2bRPzQuYG1j7sRkOMylkixnJyJ0Ix/BJb6ZijcRLjywasKnOj0A5ZO
y4C3w5eZOHvz/U8OaLXuyrEDP8LLQjQAEHsCwDD9RkF70WcdA1u6dmmrQ+3U9qmZ+8ppNFpnpZJL
3HS7+5HLjqqD3eg7awx5amOzu4nUaHbxzLBmKf11KZ2KsIpJBsx7CvpS3MU1cYDMJco6ts5xhXvH
1jhvwMl80umPndwxOmTBEJ8wbRFH6AzP92XPGoxH1EfpMSFm+5qFxMH/81JmvZfneKapU+qi5vAc
Bs9L9fa3kiCW5dA6EiHMfdwENGC16HYTjlGX5avlko8zV0lrxwej6c944YbLss0vF9OvQXH6dUWk
gZ+ceycp1p5G8dbL4DINtDBtLQRNmwRbejDWlS3S/CVDMafmeTnslHhHstpyL0xpH4XPybAZzeAh
9yJ/H1LtSR9RVdI5yZvu/0uxJmTyJDi/fuYxlA926nFjTaG7KjioPrWO0TBDpUE6vxodkf0h3E2+
Pyeg9Zac+iFwOoIp7/s+iKMyvONKQTDBD/eiMsbjBq6FRx4F7RS74ht1jbY1fMKB+lYSXFBMJysa
o/3QuZ8qTPR87G5xMlRDwoY5GPuyzr2rS7I6I5T65jEU6eRIVsJ8RLODBkmaBGsos0dVmswxyQYg
EjmMjgMa3D1CtOySAAniWBlV56BMbuFI6Eg0kCDVIH/tC1/7Upjhd6sKgj1FbXkqJF4c8ld+Bqxy
x9RFeWOK6JoMvfFqpD7xXDLdmw0oN8dPXnjyWvBnTUjbzOkvBkKIvOisr32ff2Fzbx7dTGHAyLKe
yVnk2Kt8bONTB9eXpOimZEQD8nJeZ08AwL6R+GatujjRNh7bLbMuP7gqHKzX5StjjPKNYeuYulVX
XI3Sv41WVx2nzuvWrAZQz3qAkFn5Bx3GHKf+22mFD5XwcRqVNLgcVEDvmqEmlNUxnoiliYyZRrk0
O0YrjdZxD6rHVfracErrI/4ujEqCELkyrLuTrTU23r0RmYqIbr0Z2i95SmSQm3YMmxosnnFaRRjG
Wu0t7Exz1Zho1qxQam+M/j9LOSKdmn9YB8c21OK32MK1poUTN7/GETsJAYR5WlJczQFfn/4pzX4s
gqyWBJ1NUbf6Rhhks9HrnfXcETGneTsz9cJxh+JRYQsz24fYZWBheYP7yYYoIYEZVZbpPjKZiCCq
XQszs1dMO80veVfuoiFufxTu9KqmuviDKsIw/osqwplFyQ7hybzf5qxT/9uykxcy1wCzaes2sUiR
YnjmSJSSZA3kkN91m9kNg3YK6vgWi+RxGQ6PgmPVfRMoGkiLy3PBeVru+X+5tziWbyXYfnaZh5fJ
znXzwwRliMf4dZko00hgi3c9rKil/dQ1UfPM6AB79rI3sa2QZRW5NPzTCBqBZ+PvI33A9NpyV8bZ
KU/hK0YWdsrFAuE0uAyzQYbnosKyl3HnXPBf0hFnXFnnUQ8PiwSsNtSH26hN+D7wzOmj99TVhvkB
Py70zvtZRDGZTBK4l7oXmB8a4mEueXoZ3QHLtGY15wmswrM/OVdIEwSdy/R7qPUv06B6UoXmbXXh
3AOM2dwHT8tBfqAMXAXDzyAOvbcJwv7q3jDQGLitgq6tIH3aBLYCIQSaw8PIDlXPiFIXCdDMsHi7
VzVjWlv7ip0Mgy4XN27cbY31dG9R4WziKH4UItKfgja/GUS+fKxSdXWRBVosFFFwWFpuY8p0CTnH
M5TK4dkEg7Qcbe7nm6zf3wdP87+1/BNapOWbzKnKfVLliF/UXwRsehscAu5V60x9duIPYqdbk0L/
7OoXncUGYIh4ZcKcbqQk+Usueyzl8sNg6wCeEhcBjUB8Om/3PGXOGm/7sUkI6cvvUyIvOJVGP2zH
qiM+G9f7ozZi6xbR26LVp1g0wTZQcAPMmiDNzdWEPw9YU2mT+eTiJJjrQ3wsBm3qDJ/rzMR3LCjX
D9MIKL4Y+mhN8363DPHF1H/Te/KLm679FBLp9GDro3FT6D62SQQk7i7bT+zgNeujHrmuNnVIDSWo
47m960ZnP5HTtYrsWQ+CVGxRfFhO521Sr3yzZzrubMLJq3g4RFr/dH+Oeousvbhnk6CDu/EH192a
U+UTC9a7O1tBu78fzpabiKoEz3tGV+xBL/u/aLTI7agRE1bNJiMzIKxuGjc4mbtVpBQ1nOugFtU0
p98zXau2Rj5h2GduBpQ5au6NGqFDdykS116ZbrprRjsP1/VYfWTiRGT4/ASYo3gjklZel56LzatE
EBDhD9iYN7lo8pXbT+K0XHSAwqdgPv/9oTaaF6G/t0vY1NkFdIlnBs8v0vTfFynLaEEgW4O/djJB
dW0WxdYd9fgufNLy6NfL5U2lZ3QlVY+UkTY6axC4tgCgvvrSVSQlzt8beHcI4WvM6BxOScTAMBuP
LYgR5ak5PJ2hAa3fyX+YtFStm/mlM/UgSzlorAPnW5mn0UX4HRpMd7OcjtthImGpMh/HMgSeTIdc
dumHThHKZqLcX1d1762MKtXzrU/P9UFzMwO7hF8+IBJJd4AyiquPsfwPp2PrP+ZzhBMwIhIuwy3g
LO9LStsQeQIrasLn3uprvCLucbnY//5qeUnCGktxAyZ36w/Wze8gOSydGyMwATMICAEocRFk6ukr
CrKU+Q9RZVPtYKaLtfQU8I4eJnqEtVD9adkN7xrl6RL11Dv3tSskI+K5y1LAtdihNvdvFoap9l2J
iHSg5NxWNCY4A1Mq+VQitbA+5MHxfwk7rx25kbTbPhEBmiCDvE3vqrJ8SbohZOm959P/i5Ga093S
gQQMElWlHplMMviZvdfOLO/dDHXzNUwRos6VfLf8NPvL7vW3WTPltylMeMXOsgPkXfvvJZZUGklt
osFVIMrqtvVhsKvTNR0DGZZXQEP5rsmt8jrY+HzjuH4dWETiycmGkG2wh/g3QfQ2eiWRA8sOA+CK
jp6IBUkU9KdhaWRKuyYQyxLxzuMk3S5WyIPODfohkvrBzknEirmO9k1qo6GVkUAvwotRIt7mKdGj
8y0r2huQV8vJOY84dnNDPNeLla3wcfHxTq5tiAn/U0S3gGUmAuPWgW75G03o2zwdno0k5D9b1umq
Y/7zzSp/u+oEt6rpGkuQEjOmX2/WoGhcjypmWLNlKg7ca/u+mftX8ky1JzvQ14gj8ayYaGyUMiyu
5+HYS/x5erhmZJq9hC6SBY1keEkeyqAZWBJa9sp+LTboS9tTVsPsUF+pF1ED/VIBCm4OJzlgq3an
XkrH+/lV5JhQPPA4vQTxnhCAY5zK8mK3hTgiYKZFHLPqwci67ujIcMl/W2z/XuQepgqzfONa3k1s
3erhndYSJ2nC29i1JnPnQIRvSvWv5ARaslrU/wQzlSc+4pjcXhJ9sobHqpxJX/Kiz5DuOCDduq72
t8MdgBARwFhXtjaJJ2tTMi3SCSRap03sbScT33fnNstNN2nXopsegRB5p8hPytWfPzlzucb/fcx6
nAgmZ4VOJchUWuUW/asW1LnfJ62zWcdVITXf4vyomzqnNOQIKDwXA8AQyN00yukIabx/9rOa0lzv
jL09cZBlznzUjZ6accyhR7rWeSSL4BSRrgEtLVlyW9HZ9HimPGPAj15Y5l8MXL/dxuRfM8/C52Iv
p577q3pbaKlMq8ZOKIZox7SkJhEUm9Upkhu1hWxQcyEgSL7MujueJ0wad3YTfsjZ3N2baINlXF3V
pFS9DBi9RM+Ywy29ABA8MmexMAPVS1jKkBMf9Tx2lBn6KPtgnlPZGd6sg/t/+bIg2Wg/Leq2Ts3j
HMtkxGy2ZN1Ro6iHRxkOYCOl33HBGMG2LoS/0zpIJV19pnDVt7bACtIsVhBMlv0lZCeiO7O498jK
QF46kRQUufX5z9fCb+MI3khEWZyEaAuQdvyK1G9FUNlY+1IAiP6T1lMDV3Sqd97yFVy576kRUIkv
P1K/iFPOwhQiQubf/ysH1FeNVyFxIwQzGFocArnvo5FiTtaF/r2xqKPUi50hVtWxmXZcmCcHnOCd
VUfWvjGsdWnYxZ1ml7sGjyBy37wW9BMest5Bs49uh1poag36Nx8Ae7WAyZG4H1EbkvkzsQ4C0+g9
JmUuNlQr2VPe4WYZZNs/DSF4bmMmQfEv792vizbbRHrAzaTTTzn43H/RZaSpnbis0YbtTf7NOLln
ZMoKs+uW2CLX+YKnA7Mf3J1j29Hp1DTqTKgQq+HvPuIMBqhmiwGnSgR80pq+2yWuDhm52HpsckZx
p2+9JAZniNq2Owyl8zxMqNRSJ25fnGFYJ5IulfViKgdmWlFG0jcqbiMNxM6Jc0BjfutzKUm9v1SV
r1MgRiQadTN6tHh0944+C5qnsSSoa8r2OQ/rS2ra8i9vlGH/f94pSxfoNVgTU6i4vzT5jm0UDk8l
paBDpRdr/LFZ9zlI3WhraI64qhcdRvCVcD7QQGxEIv1j2Bu4BIxEOgfdj55d8q+Oc7NoXdysfYw9
IGumToBQHuYfgVmApxUyZKAo6dDL7jE02mdOhehLkhMS3EHaV+VOvGA7o7ykwAYg8pSLYe3Z/XxQ
5h50GkgLteKRC4zUb0sylU494CEwdzaBPht3VWyE5JfMj4PT0OBULi6ypbITCRwUZ9KfWM7BXMsh
2/bx9ADFhtyODAGvemlCW5y00Pzk29V0zJpyXGuVDvmbQnVvcRyoxSrDd5QM05Bvas37OpAKcW8O
dfnAkq4C0vHtVlUxMVinVt891VIciqrqdgGpFKclRL2KG/iq6XF0a+/S2IGxmUttbpBRsGX9R3gS
JPpyllWk2uT1kbQsLoJFWj5w1/ozOa7/3LpJxhutZu4FWhKiroLi7nZtRs3w3rZJucFq24FGlMmr
i2PL9fEW+lrk3aHyyM7A3xKyIQj2xpSTbVA7IQlVRrga0NrtLQygwEattqzoSgtYYAjcTUND0mZW
9Vz1ED2d2qkOZUgKTm7l5oYSYlrNpmbvfdMPmPpJMA9qPeclbofOpYg22rAnggGA+v87X/OGsJTS
gMjKobhOO5NB+lK2kWSBTyt+YqmPXoX27uRxhu+1ALlJPnACItL6ECKDd2tmDi6/4Xleeif1bSXK
b38+X5RT5d/Pac4Xi7gTyBZLLhqzm//WqhOY537qUXJKvaPZl117cWT+cQS4sVOGN3Ku820fZgTS
LsLpkGnZekTGsSlKt+wxfDrOpZkG5zIuLrNZMiw0gk67z2vS/AJpxVcXGiHAl3Yv7LJ4QLRQrqn0
kD1OuX4YFxUv7KTwXscsYXYkwpdZdLSynKifad62vZ/uwSm/egkKG6U0b+oMqJdqHka7X7UMVD5Y
bTUeyC7IdX5jdXn3WjFsNNdkqigFg9dyvlMbz0E658qeunPvAbzV6+xNja8XwlHQM1nC8wdOUDOI
qQJ+926cot6QryblV+sTWQhK3Vk3s15+rDQ4ua1Whuupnx9a0/L/cqT95jLCV2u4Nh6j5ZkprV97
LgMHOxjWGAmZPcijsjLc7EBAkYgpKbEl3/wNMTTqWPh4GtV2ctIunjFVZ2Qo/tnUQu28IBQzrC7q
J00x6+cgOZKZ5zyTGhxsckIXO0Fwx1IZKKdoonX8N1SXMUtCfCthO02rm+bC1av4OAlyx0Z3wPE7
DCSklWQq+LFZ7vUutreewEU+8ER7h+NWXzBEdXfqqTGGZDllRsAcRnRfIAbTcyCWHa2ZdX5eDX9p
9qX5axXKuJf/IYwASajj1frv1T2TUjE3AKbWGfiYEzvB6azRg57VV/gi9A32LPum4HNJpWZk8MB0
F6cjf9MNmj2f2WwDXCosEQEs3xYGrMgsdSAfGIV31Rzi3GeBFVF9Sx3VrqqyIpQRwgChp8scCSim
cRmF+SPqKrLXU05BiVF0XQ0cXlxp3m27ZsJ8wtCo/dSuWMVemfoHzTrXI6i5sHJebR67KPQG+RiS
b7cSQQjQw7GbJ/WSBJ9vc0OPLtcuUu6wFq6D6iCHKno3oHkcmDoYs57oezV70IqvJBTr+9omrEPN
XPJooip0c6LdjITTuVmGFt3yMi/bBfWt+mpqHv58Frm/PsEVZ0fqwlzCbE0CNf/7aSW5I1phlO36
Ng9GhpWus0pLLn4Yk46+eNEqUZPzYrdkdUMqACgFnz4Phm07p/kpQ0UQkT75CH+QY8UTN2kGD+zh
UNQGY1Q3ddeTD3suqtzoas5Wd2ezMFwtBOGQk+6NvT3M0EQEb0w0M9hdHMJh3iQ7pW4Sub0ddeqD
IfIfBlfiryp1b2/ipWuBte/tHhMDKYreAccUUsDOj3ZNXG4D+Kf7pDX1q5M99jToT03YHXzGLPdD
Zm9SzWS54j9FCY+Qxg2/NIFHRzeaIBh5lrWDl72QGM/upV3i9HiK0HxN69LpWSsuw9smgj2fYht0
i+qu17r64vvaF5YV4zGpOFbV81Ybsu48BBleAR6BSQy+U61Va5zxWJ+d4tqQlGb4n6IqcO8Rurib
P3++v51nSxlrY8F2WM6xnvy1m9cmW0oLpeTPtSTjXKDHHUYrfyZOM/lst7m4Vy9R3Jl4s9FeIe/t
wdPJ0xzV0SlEhkWcnzYC86Hraw3b2loGwp5h9phJNKxjsNHpm84WLI1bon40lxwnHhGrxh/vEidu
ri3TKaKQvOMiFN2OvqO/ejVWkJjzlvFCAZnD1ZYgr5hJ3Dy/Sa6Se7+Y7olyCL/kGI74HCbWk/O8
sRrbQ6ccxFt4Zcs+772Zi+ABIEX8F0Gy9RtPxGamZCzTN8HwEvLLLwrGhnOLhKLQ3YZZs3cWw4G9
APCBucUbtbvVRE+7EuI6n1xc2qJ/BNg5QE2CWKrnmb622yDa9o3fPhZJFhFw+mHubOw6nchZhZOi
hxFmoj1EtMCtxv1VPpRRDuwldlDRxRjkF8oIeKPvYJITLi0AO3bX/xwQqVZMnwgKFhUHO1ZrdBI0
NLsymfprXdtPkbAMCOELp8cinWWnNM2sUiFZGf4eQC94b1FlZMH64kR1jmapPMBLamFGQoJpHAHZ
Zvl/Ozi4RdXi9rIWzD1ZXBcrzQ6AFuojOgBslTGalsUieM1bkT1yLMifjsoliu9DSfDualpsfKLR
2LOgd3PIZLXoTgPnRzNU2Vcd45pGCLxEsD5FhfVaxka6g3ISbrK0TVZa3HPORJl5yEc0m1lAAQTQ
l/Rt/6KV+V1cx9GzzMdkm7K3W8gOE26fbTjE9kqJctVWK9ezR1lF88aYsOQXGmcsbo0yp8DJhLv7
xw7aexljQGOy7zKB+rBPh4nlgrbtNLrmoHEwD7VleBcQKVf2hOsWlaeT8o2hpmCPsDMMgHcyawfW
GFGEHHryDsWiRB6lgyB/RqWqZ6b5oF6swF5lwKaoyP73o9CMF4CzRSJcG1q3/4zurt+JKtbXMbbB
Tdr03wFrLQJ3YezCkdiURO/ne6HDInTDcCfKEiRUm5/rwvJfbHtuDhqBQ/wW00aL5ujZ4Mmzjrq0
O+IIV2uK0F6yj40ErQ+ojhfuXGBjd8oLpjytJoryn06fwBySDSFjbJoduOnLIclAu9/U9WRt6Vhq
8ohMAT1q5sFLxbCt6sQ7UbJ0ODaHvQkmknbWKmgaBtzZC7O5HhI2T5F8GMvUOVR6Hh+qgeWVX0Tf
ZTaOd/qE1Xletu15a93SDaI+7neNzLCEjfJHHtjuUkBwESxuMr9wmkMv4kuUQqudxScVq+BPZvYw
tdNnpYYAw97t1VpOvVhTnRxMPgbDHh71gY1P1/r8ldnW7fMoxZqcjRpRehnrXG6n4IsWj6/44aIv
6DRWwFumj64cyDHWsFwUM/6X5U9Tf656MenaS46s/a1NglxP/VHERwty0X0ZkXg3J46499MSwVs/
VB+dNCQ9CncK1bIWnKQZiGvhhDgRX6vWae7YEcTUJOacny2Qc6o4l2b33eb/vVZixW70CS5Z1KFM
qcEkd/m0LZvqFJhjiW7fD44hGu2N52h7OzLT1+Vf1PuSCaEXfCY4KfpSx/2dFpYDNMvkC9AeZ1cG
AyJ2j0ChHoPLXqHG9NlEaJhyK9mDgWAE3GuWWfMlT0Nzw00bnm5mg9ZKnZPSNzEMpZ5V/Wdut81O
VW8yKeWp7Qw+OBG+Y6yHlZlkYgVS/mV0MnvYjHa4m3C7bA0dOmCDyulQRIQi+HXfHXlg0TgbAxP6
XCKYb1qKznCAEzxhCFwbQkdGbAUwgVRNWtpfIm4YwBjlTg/MCjtMkb3UIL4v1uzv8jIf3mKvH7c6
gul8As+8cIOU4e5GEOoJcREiPkFD+WCAztmK2CJXmGwJQFnTc593zkrLECvBqMn/MuizftMiUyyz
7nDgIjD8NZkA/7eCA0pRFCMu3+3Pjb4MPvVqy8hGC6ePSTSAtTSNYjAkMXueTiU+XCqbEIgOm8dG
DFp36vAYXE3AzTpJSRgjUdoHDpIVEsrex5GaGaNYdyL9d/ePWklt9DXDrvdpSzRE5LFNXeT92NhO
Tuk67/EQxVtwpHss9cTQ6KjFeWutx9vjKNC0iOSu2do5XhEdJCm+H8f2KePR/tGi2uWvuWAYGA1y
nRKDoFayet/u+8r1AOAnr0Qi+axZsYuOU+WfedQVW6tKjxabiNYNzhZkdAvKz6nrcxtMGvNwEi+K
M4uwFTkIOCEZblUkSoLgg66EnW15mS0mcUNZIEBMNAcsxIzUfcQzMecdqgT9s7pum7AP7lIZvGqd
f9XSrDkXQxe+JHHz4Gvzp9tnMbOqeg3GbFvwUE1bbR0ySf1uudYrmZH6vVtKDgcdr5w2t/2rY4lo
LxOfzJOhHRICFCc+hq79entgsrKt10oiO8XlfOmJ5m5cN/s0ujGGicrzdobfGhcxgcwVGbkgNhcu
FAsGGWP8MtX+cG8P4ptlT9phrnFOeRor2BEV2KprRu1LMYLFirTsnqwdnEFO99kCQ/kIWHy+OlIS
5FHCo+sMB3uOUQiSnjIGUrqv7cZCvg6D5fxUOaDkm54xzd/FMmAyEXbGUQNZsmryzjy2gzFuA5vI
C3geV6WUuFG0SMOsXMNf9aaZH9TUoDZ1dM5jKVZBipRNtMWWIpcskcx8iPDNMlRu/G05DNPpptWo
vIaCtJ6NCxu1b2Y8Zi9E2BXbgAtsVWTtfM9f8kNaGenZsYf0rP4AP+rzg8xc8oDGMTmXKYSoSi+g
AzXjSyqCS+uQF4v5BLqP21hnQtDfqiywyKaj41veXfUdH8KHEr3MGYzYvJLaTIY9J+gaE3l50uIM
8sGi2M6Ftxi2o0/IUymkkC05g+bvJnMMd9WiW6IxEOspqN4Ats/bUqbutIbKSSh1QL3YkeUTIWKL
cn6MqMPdwzP1j5VuI/7ubP0jx8eHxo3kY8JKo7HN9mJ0Q3MnHrIa+Wox28bOU2oO1GPfbo1r180f
GUbgjSRpwYlwE7pUO62oMDGTeUZA3mIJxms1XcYFY1MYNTVQiU9afUsad7zuUZnt6yg7Ae1wviVj
+C6Ror5ZJD1sJ9BubGUXsYc7ysu0zFT1xMVZ2OTN7lamEUbEYmIdQl85F03AGKX731fqZzImW+hG
pbQyUBVORJy96fjNroLW8XT7FZuUpYO/SEmyOcRIpQzOojVAECU9CdyFuTGIG4s8+a+ZYYNs/OfJ
GUfameniWtWiZu0/wtve177tnrQiWdmq9s1ZHKIUJylKfVVXWMC1RAcLrZO6Aim72VsyIP6I93cV
WxbuOl7XN2eGzJO72xuBT/ipHG2WWzz4V4al/3SvWZ8CP/XPHb6Nm4dt6mCCq2FkEhELAeNA36tl
OmIuDzbekn5uau2D2aW8v6xcqpVnAHgmuOJW0bANR8Jru/lXIsmPdtZnW7XpVBt+ist8f3v4zhME
7HawAJ93+VNMttBdlXV3jW+Kk8e2+F4mJIexrmI6QIwl+h/9aE4Q128ULXvigqyigP4wCoBILWe9
NbSfVG3tsHzfBMIOVgo6UQxsuxc8yp9bXQSjPOn+O1fFPko7u0hMdO+3bUQ7gd3D/IWIBv4duzuY
Bv9IcPUmmrdo4XQwBYu9xLP8akODla9v0xe17QoyzB8RM+eL43PDhU6DXbSOANQkkZAXp0OEFc7B
vs7tGJ9tvnZkx00diZc0y/RzuaBkNM+e9wABnBXD1GiT0KZs0kV1TEoSyoQFlusWs3s29bkEpNK8
J25xAq51UR1gOrXPVeDfc4pbOwuSADOoTjyoW60bvO4y+8QZ2vNKzfYag9YG8XuwE4uOyUIrsA+S
sQYtt8jbqGjwL+KOY1yLtTlBoOiHKXAnWc3HkpkTYE562oaVt9qu6vLCD+IrXXfKGqR6/GfOVY8w
g1P/vXKsZM8Zbj9Duy1OWnNxM4h83Rw6ryx1hnMjTch7QRYxv6eUl57fEyo2ahetlRpzbt3bIAO2
zK30GV12TvWk+ZwyHf6Zl8huAZqhVvrspAlBIu1pTNqDLmfxEhGaQQMYj08DTytcCny1hEb8+Rpy
fxU/QJxm5edYiwsZTeWvoFfJyL/OiAnb3p65DbZvCn14db6Bv1jEb8yLMOXPJtMHEssfW3cx0Hp0
S8INh71yfapWc84IHtFYBzK4xwnqJDy81Xtvp2wcXAYE1KFFTfkCta2sq+RcxJb3xdQJKGRv0O+4
bbUNhJvukGHJWE9Dhv0hISwIX95GEGv7zCizuRJasM9hWFx4JLMF6qbz4Cb/ftHmgYdZR2y5hkfy
iM1vMjZ9+AGoDRfMrfCOxFcny74rE0eLOO+qgcyiwUiuExgHpeqP64SwkWUQ4DLC22dJNzyDG8T5
157550fk87SsyuN66xJ3sBAK/UfJxJpMaswSpmy6O8SQZ1XEoeIicHjOjENdt8cW7xXYFKt+aPDz
zOh+N72YcWcWslhr6dw+6nnu7tu2+ZsB/3fxLJJ9rjhg5raFRfXXYb8XOP7cCgc8CK6nFTE/iSjt
bsug+LknKefcocInuDGHuW3g8UJY+yPTfAvjgd2/5Ay6CbALCQCAIwUBNL7PZ6pLve8iRl+o0e9a
Pcf4WztbGeE7scrPGdGWH0JjujNMQLxKkjfZntgWnfnpz1eyEnv8+zD0FoeoxdAKeLGFH3SBD/xL
DCK9trIxMrnrBWfDwvnkGd/yOiR+qepJEa30JtgyQ2hAXeK6HckkBaWN+l19xvjgNz45Ig+WM35X
687etMuTcBtS8fQY9LTfPWdGnsPYzYtrO0xEQA7auteXOPJSE89Z0l4H3r9juFgczL7c/rSZd1w9
dVcGl1v1UU5MDltM1erFbBNvPUzSQM4Wf1THDHTL4gLC4r0HJ7a2eOLigSfkpV1emrpw91M+fgPh
WW9Dsz0bXdUyNMtJbPFhtizJMPN9Oo/zfWRZewUiIb73qXZbd31zZrMn7O6ULcQO0G44HWjFP38W
vw9hmR8aUuftRFCl31q4f30Wbm+MXppXS8ZO+xWUvf8sROMdfWazqwmI3XPQWi3YQB7oulOv0S+R
gRH54ZojyjqJyXf3wqUmrUlFfZS1gcg7zOrtaMpjXWTZU11Exs6xC2djRzM5Mi5RyH6E+lowZ7jx
2dNUp3wAd4Yco3k3GmevLGpuBYHEA0C2TsYRhpGWuyf6hvxQANVZu6mYT1S2znERRC8mOxTb0N9G
UjXwpQDBtJVZ3+OIyWKfcqa1viVUIX95tC8L0f9ey/gIwG5zOusmfrVfrmWzYp+WORJOr2Flm9mH
+TLlSHWrbCLnzfv654/rN9IuDMVFQoU3kB0tt9EvU1/UomZemPhfbirZLi2+RoweIDwJe+dbYr4O
0zWfNOdFetEjw5qAdLw63QPU1HaA3yufWoz9wDnucYIlBewUD4qUspvLxn0hl326fWcG3ZFUe/ID
Q2t8mBcGFfr3ZptWhHr8+V/1myKITQ9SUvzjOicdo+xf5gRh609IJSJMbEWckxjCbZmTZQa/f2Ek
eFpj75kJfA3tuFtPs6hOPNvQ55hpvs/7cEtmc7npU9c40TR3J068WiZoeaV85V9QUSl6MHvSQXsd
HRboSeLKjyxoNkVsRsDUQD0jerpFAMqwb7cjhfGxAfeOCmCxN5YGBVPiSLDOHEXFNJK4vYzSTUBB
a5OdLb5BXLFdWn8bCVbpzYFyoPJfQJS3F3MiMFJ9G6Wx+ZeNpvnr5YeyRRCVgZxqqZ1Ndb386/aV
AKXCpJL2VnFOyUG3wfbynk3AbKEIQ3f7PkdEwBbiB+rXt7G0HsO43NvqXomt4WK7sADR79B6P6Gj
sZ+nxjo4VTJcY0eOp9aZv0ypq19QTIDrBe+1QsSS/+UUMn7nEy3/gqU09pCFSeNX3UElSk9PuthH
nzsN53kQNcw1Scm27Pzi8q0nX+xbK6yTpGEFaLig7uNBJ2o4GIt7tf5AAkCwKImuK6hYj7WDq28T
e3c3oZQdfbIUAgpHjLxgT1w5nf9UAts93GT3ThPvfZ6MF7W4zVMxrvMgTDDX9s1hhDIJqyHSu9Vk
8CyeHYRN5oSSUU/tCWvg/7iXAxhnxlMmuxViFlTNbSGnQa9KP5xa84szAliyFslxM4wvJBKBwbZq
RuL6MJC7m4wrVekoO4WOH4RsL5iCBBbELIk73ODdqF8SDrW9Z0XoH4X/cnNVaEn/UvccfqUZJIeh
lVA8e2Kdbq1mPoz4gJe/5tgiXej6ydpHy7dihJp1e9zVTvstXxw1c81Fby4y4HT5NjGsKyR55xim
TvPKYGKjpriNEbT4JOmylKKG9cHGyXXNZBPrTqcywSUeCP2oGAyqVu8tou5Uj2HIjjk+NEGoaAZL
JYPA+7C378I5f1M7js4vrJ0SG996UgY71rGH1uX5gm1Og957b/jhl0im7908tSeV0hBb738+lxZ1
9nJ+/+d8lzwcQVvY+Jvk7zIyM5scQuNQrNyuuZ7kDKT/AY49f1gZTZeuTHOO3kMnPmSwxnGxhUBl
louyT73X2Fq7NsbBLCHXDrwKNJGKRjQcHO2g+r/YS8f1rU/l0/touMFBXdFZ630p7Tx+FAJNcDM3
5cvYYVH1iyQ5ElT8XR/99pAAadoNZFHmyM6vfp58tUgovwcJDaErjB/tur+fyV9GFChC+vjkxBz1
RVJVbQwRRM/tpqH63HEzhYRTdgQQhmb5Tp1L8qqDe9euF0A1uy2chVoWrrMmkOfCTs84iLwHUSF7
QCQIK6b/nEjdfgWVOjz0Un/pZPBo9EX5WorKXMVh3p5SX8KkAMM/RJl9VXYw20WjwjY737KaeVU9
JjvNZO3WmMPYMKhkHZCD4so9isOKusgpEmJmp9Z9EmnwDva+fCZh4CGoOngoUUH/uOwqiwGRH5XG
OkXAvcWGmb9ktqGdqxKfpg+idN0VfoaRndBXTdAIeRL+hePXzc6oQpdcTROWgdctmeTUGZsOaYc+
MnYVkJk3yQJSHqUW0n5AzM2XBVvAG/dAh2ZsSy2s9m6CGcHqpbnpvMB+QQxkr6LIKz75jvs8m07z
wyqubLyMqZZfCI9u1ylyxKWurQ60jg01DnpvT60IJtN9wPkMESrNHxR/KxfoL/GxM/o2gUIVZVgy
nIRVe6gSRIxxa2wrLbOA4Ev9OgIKYYwTriqJl6eMsvFiz8xdRvG1QqnsrkIBI29Z0VJv9JeCPv0w
tx2DwYbhEgYEp5T3BvMrdH96czKWc0F9y5t8TrWUOevylqsfDa2/ka0WnTxZVc951Lygh54/Sbg2
m7LJsZU1slrHhpxWYpyMA0c8NLTF1VLH7rAKU/e7t4iUlC5JvaBH/wzM8zyYHMPK6pek3ECFZOWT
G8mdjFr+1XJBYxUNxMjlr+KUgnMTvzCzDbgJ/7wkWviChKnZ+C5A2ptoD1eXe/F0kBg35HLtQzVW
E8E8djmWxDBtSWh2EDEB8sxhKWzLdoif5OSd42Qo3yPNMbfATd1rOAsi2Bm/xgsA1SUVdvL7wd8F
TWTfHKVaaa2jXFpXUaBGU9Zpu637vRAl4YNMP7/AIONEVY1ObNZvc+d6j2r+4bkjAh4/9y9JOhMN
m9lwlwvnqlyGY2Y9eK1/JmUFf33lhc+hhlDT6gqTrjV69nlyvhvjAAfR+ckGd/SavPWloZ5rB8G8
LKaDUcUaKsuw2kWGnT2IvIkPoPFYWA2ENjVTk1wx5ABZncWzxh7xzam6q0oyqDIL7NY0W1AA2vEB
kJtzb0ueRu1cwTiMg37ld2XxluklXMek+hhXXbgpCD2FRgwjNgTL8tOfmRJEt2eGGl/icUZlzHSK
xuGblsTWs4+iASt9CDluOs6u3X21Le0by0P5AS9hQKab1M7sDTOe8DHJ7iMjNOIokqekrILz5LUv
Sh+jriwlhEtpLKA5EzEJXwmj+UccasQOKggBkiokcDy8VUXQznhM1VcJlApbYnMm7WPascxsz1kf
j/7OTioGDsHQ35uFHaKZgs7PEvdTbcUGSgymrl1Qwe9qB+3N5xeHRnqnfPYY+xmVAdTA0i+VXz3f
dhMx3pAjMtXztORLTCmDlqh32r3TaNG5dbOPRZx0p6pLyBm12u51MNuvJExSoEd+8HN2DXkbluwd
g7ThMrndyoOND/sIqkRAIGMe5MOLJrgmMYtqK4saZCPIiv4G7Ko6tJk7s3ZPgVQvUqIuDox1I2yo
yXMT7lSnxyXQbROdBaWyICXcOmzyyq1VZ58GoflrHebDHXVFdx1blFmlzE5ybuSLXkY/xskl1Wvs
yq0CaOZOPOx61FprdJXWO06xfLUI0C4+WMoEvAGmrXjXBtqrcZsnMy792sPwOid5xeFa2qSPjKbL
+Ce4jylODtqAoY/SuCagm4QBN7a+i4RoWSfn4AoKHWnEMumlYwwOio6Fl6rk0a29khCLQwil1F1q
pfFJw5JrWnb8mBEQVAK9O9/EJmhlvwJEgj+3/D4DH9GZtQqmSa8N7vVgjjYe+Z5OYzrf3LF/H2OT
Owc50AxM5zEC6YfJnE62o4M8aekQnIIhe79xuuC9Iq/EqKP4SynEIkCjpiC/PEqyrzN1qO57zK6E
93yzUmrFJWPblzfzcIdDqr2vTe+pJ+NH/fGRnr1olQlPR13ZiI3u1eGTWFPA2F+s1REzhMaPHOYQ
MVnINilt+dhhYhlr1A1vvt6Jl9j7YWszYXBL96NFgLNa+sW1SxrbBYNRgS6OzclytOZ0Zb64DgMg
Y5yyRMDDfHStZJ0WL7nTumfXDdbZXF70wiR9fYy+UuXToZrzvYEE4OAjQZEMsI6GGa6MuJZbAVlr
U7oLW6um6qc+x9DFsr350SVw6Wat/jik1SrxYgEWR2fu67YTbdv8HXXuqpoFSyCbxqzVTUBCCSl3
DXQdHfN1moREeoz5pfLQAzaGNLZTtrA4B/Rjk4WewsQVCFDPAPJQGeFmZEO7CfqCwAmmq5F9B5p3
X3ZDDHEB5WfYhOhGCPPcV4YzoCYqzjFAvZZMdSyIGtnEcm0J/23uq2EFFthbad/qBMoLBXq4G6N+
BRXuc5oV13zIvmsdq476c+AED3kED68bDx5Yea0UV5b+lVZ9drC06OXwvZQ51NDkwZDB2ZN7psXH
jgwej1iFzglfhDvZ22Fuv8wJnW02U2iZbfqS5fPaz42UMS6r+LwayfTONlmDG4Dz7ZR6/Er15LAo
85w93OyLFiB788kG021cIqW5yjtczcUoeRwM96OBW1vWZArUqViNzjcfE8aarHiWYguI2p0XOUiR
QglEtqan026SoGVzIKOisU8ANoIN6bEMeAQJ7L1Aj5/l+nOYrbNOBFuTndmeZfq3sTGPqKCYcM52
/5Sm86OBfLB0wgsd5Ectr4BKB/vYSWjiWTCEXDRz0pLQ3HYPIbk72qi/jX1xHeFew4I/er1HQgY5
0Wxq0Pt0lyiZXqw2OQa6cXIS+XGyKgyW/Pt9H4XwtAB0Kdww1HvfMWOvOavw7nU8m2KLRJY657dq
00+CKG0+TQ34V5OgW+Md82eThei6DlFLV5U49EP+/n9snddy28q2Rb8IVcjhlTkHiQrWC0qSbeTQ
QCN+/R2A9znedeq+wAQI0hIFNrrXmnPMnl9zULyTo4qfIxx8j8L6gpa4SmUrfBVaITammexGGqZL
Y6gDqEAOfxYY9GradEvplCQhDPAV9LfYkBcRB+7DCrPPCi7bapB0pj26GwtgYRAY2ztr0jWlO4AV
+q6WxV4t8lU39YJsWkOVMQYLqG7fhkt2WJlCwcvM5FTeDLN8dnzI1g23kzH0HmbRVot9bwFDds1L
TPHynEn4u0aaVmBhMWyj+9pK3Qwp0pUTH077dIl+kWYnVqFOzjndnIBMaZXhtvN+t40NE7rh6uu0
e5vrP8kXekubg2c96VTuKUozjS5h4bOUBTAHfwvLlgK9jkZnPQVvlOeuzfRFy4oa9Q1BEbpaJmst
qspdHchTqCjDtlDUj1afkus8anX0sBnNkGCVF1bffJXKV+Kr7k0ef+uapdPYrctFPBwTBVQFgwJ+
3LDoF4I5S9+0L2UdkJ+r219xrMLhV48o+AVqQ+OA46rLUO6MSMbjhg80KzOUZuXVMRv+/gPV71Lq
N9SXT4Gn/yCzJlmMsXX2tcDnUiAwqiar0W8udQptnb5JtCFceJnbyJA7vz/6jo7bx+vVjRdGw1rr
RooRbfcCb0DFbRP9ikIFVpa90Ep/D7dvLxGZg9lNJGC+8tWOBwjlFnEVQWKjZddoBMCfLIdT16vh
orKEvlbr+BTS656uhSpbuk54Iak9p8lWVshUdJF8OSJ+a8tso6FEXWp4M9ZpEd+SdAh3jV0+jCSC
zk3cPb/uemimRnekgHwHnaCoBr9wSOiWpewqEf+2Qu8dPQoebhA78N1WHoGEq9Skq2sjJSwoOqFQ
+C2tUV8GCCnA+Qlv68XlM/+O22Qswomc9RhJd0gtHMCQp4iZRr0HxfOUWalACrARbuquUmYszCLA
FvrEpo26XPoghYlcKg5uoeFgM3xQZ67Xb4L0WaXWEupVeJCcq1rpwIDuuPAoh1MLkgiYCqYtYxAX
y3LXJfEyq9CgPivC8qUYi3WR5R14VvDInvWtm4m+tiICnkCpKgftW1QovaTlxHtfs5xlwzJ+Yfj0
q00BdNuorIeiekzHWUDtCj9d5cpBtclNgmmJbYpGXeF3GRdwZJxHI3qzB2IsmYHmu9aOmm0jtH6F
oig8VI/ESh8El+YvtjI84pCRhUTXiKA7/kNptVtu/HSSku/a64ZzOnS/CIAQK0niwzLSOLFFmG4i
1uZSye11Z9mrAfrjgZQEaBCyHZe0sxrcWtiiWKos45jOqxuyWHBs6H986gR56xHxkVpEdCMZ2oCC
xFL3koH/v4Qryy+TQS1a0YqF9uXBUUa0ulZiLLGm+A0tKiMIIaXN0lDG5k81EZkcIqpb84DaDjdK
XOzoEjlw2bWlRw92WrVjYlclBM82pSVBo3E5EqoENxE9LYoYIrPULZzB9Ig6YOVpSb3LbITDPqBr
t07KM3pQ8O7qV0j+EDEKxZJS0W/LCr5HT1kOZvPohHqylAxcSn+2ZPgypM7SzfunrNYfAIUY/Mxw
iywH/YiePdGjT/HtBGe6P8ae1dmwjLtU/9Sx5Lh6rLx0NoMwYuyD7vr5odYJT7BtYE9jbn1Eg8zW
IdygjZ4E97o3gzeKv9RCgFN5NmA2uxAfGT/MhhSoL0qg64ofH+6iWS4ynCq2PgAVD0+Uu79CCaQj
6Z8bn65SW/blKh9avnD9O8vG4iTykE/ee3iQTi7MKpzVkBH1QHuG2DlNWUKka1ZGUrISzt+7MXef
2raND5VmxpREwn5p8ttc9GmToMtcjSrfCkZH7+yVbnhoRQgykr0R9jrh592+CWNnp3LZBiy/UXox
G7FzIiH9rkV/zmfqOQxArHfWUA7zvRJF6RH6xpChWXSd+pz7NtAWhnqCldQVaGogHKX21U5ZbQ30
Ea2DZSIb8o2b0P6QVvolvY7oxBKobOhsaDHpovge4yRAotIlC9ObYoeUSSMCP7RP1N0QdLsuy6MV
Qqed6eVEZFishbTMijb0K+tzFdYPa5I005yNtnmu6Btj2h3Hck38zjL0S+uFpZ92NmXIusyI7ZdG
DuJcuSAD52crqw7OVtCATiVH6yUhA4/VnmEcAtfuceZW1qet+4fAb8WrQlNxBzaPaEcy1N6risTL
3rY+QeIzrCHnP3mjGt575j2Lanoit4LfeZoNT2aCXzMy82Q9Hx+bG/XA/oMg+GxjI9CHTt//ckkk
OHa+IqmR2ebSSsFEpDY9TIOoO26IvjdleRUugnkmedTaXxAg1jdb1K/oz9o3GZX5PvEAsoZj2b6Z
bkXmNHeXfTE9m9XiueoU5yaFNB91TaNsOjySz3HSHe5Z84tI02gAITC3H2Dtkc7Shfd2zKpLrCor
euDhHR90eJ+Pj/Gnoo+UQP97BLnR1ZVNcvJ0P6Ey4GoMA2VGIE+oaYvQCMb7vLFl+hukYY8zvP7n
kK6LqzOG4+nPCdPxCByHO6bO5e8hhe5lJIujgqKHWXDzg5gTY0nsX7HTx1TubdWp+PEH+FDY9Vnd
a+Az1PxLt0FuIw+Nzq3r5tchniwXDF5fuROcUjNrXlWJmjttpYl6wh9fNdBe8wlK3yRLmZVr3UiU
cyZUFc8Qupm2Vetb2CrjUtED56PwrC24n2Y7FJnKKgBbRNON1nnEpviGYwjFdvZGAi9829ok8sFL
1TeHOLotRR4PQaLaI8/UINhZPs75UZYbVjGS9SOWKivPXKwciXx4tW3cAjXdNr7anbnCYXUZwzH0
PPWD0dCg3lfZB5w62kP3CKWdjusFFYYx7tNj3mnZw5PKlbeuWaRDtMv8Olv2ZTT+GOPqURdBRBHa
28RYcwJSmQa+5EHyGQytuTBLV9JcK5K11CvUjm7XEqfWBkwU6VBP8iJDoW4TM0ZSxsjkGdmMsoFF
5l1cKyUyrok7IJyQRckfqPYJBdeTmQPoibNR/KxjezHqhvJbl85FqPpwkiq9XL+j0iJTv6J2gw0+
1aT3bFV2s9IEhOLSNLWt48FCiiqFsqTalHuBIXLfFZZzSsO+3xSaG90tpdcXjV3p1z70mktgNGKB
IS1/71MygIt2sLaFLIv3RhPPll5/VE2zK51Ge4yqpixSMSQHs54+U5kTL1c52WZ+NsrcjYm+gPIE
+OXQa5uV24beM7f4fhm4UflqqdJcjET+7Oph9JY+ho6t3VA1b0S5GeAGvrG6E478qmrhTEOocYyY
S96ACsOEnZ5AYEkkpGa9sF6zVnkw3nS61dtWa92XNqluPK99JUrXLhQRVfeKIvWBgk6/zitLfuQa
Ta7pDIphzjKhIXzucOGTGDOOm+TVD2R2Hwa7JhAFEqZJoQv7Aks/8lMTPQjuBVqEm2KVwzkbCRuv
NeVWJ9KHJVK8mr1tXOVmiLMqZE0Zl7vRrB56l3nDpbGCdFOiEIfV6SrbzGKoQuRzQqupMFVwNX4T
dn01JI+pm8hNCkEg2zwZ3+cncjRVw2CQJgfm7KRMG1NaynHeSC66epG77jS3zNqVMkhyCBm7u0lV
ljv5P5tZXwYg2GsXcGWSgwEjfD5lVp/9PW8+1sjsCPgie60QNhDLMwK+8D9rwhgwkMKT1geTancE
PCYv6A15qthjtdZ/SiN/anNVfLlj8VNxreoygBxZJf6wqsxSYSZBmYOrtj11WxZ8yG+nx1Fht9zH
podlnAYABIOB/MEc3ed80DAM6sq0SdvYwbmICARefQm6fn5YAS08heaHJXBFhA2+ysIRNyftxM2V
k8JKr36L6dDoWSB6y8R4Glw9PM5nzOdiqEm2xEGES8SZSrkuJMtSIkUubSxdwjkrfVUAq900mqkf
Su6ol76o81WpVeEHEoadzmTll1Gg6HeC7pWyCr0PEJWnVIWsb7Y6HkZSw94Vb7zOp8JZuORlKt/H
huvcjqzqTEfYWRkGPu/WolqYoeR8z3nrhBvSdw+pC1yU5z2x3iDPTpJTWvdx8CgDumTzKcT1nFIn
Mt4IHXXX9AXpy2ateh3Kql5ObwRK2H9tPfuo1o750uIf3SdIuzcydvLP8uRahvxMrTDa+BBI9nVH
NbcN87M9He/z3FgaowsoUEGHZtUqjW+MTbRN+FRIoBuWjin7dYIKcj3UBR/wtGkoBCe0b69GqRpP
kXD6XfDpq1ELy46LJq+V4kFtunhIg4grz3qed/qatBB4aB9uqYn9gK0ZVVwcHeu2AFA5P5w3+Caj
I7D+hdXb9GYCLT3PG+n6/zyadxESbc3cSw5paaOJQBLDfc2gjxFj81x0Zt6+sIjwlkUgQKfmSb5M
vcJgjqEgTmcK/YO1QLEIBte4KtNaB4bHna5Cv6BsB1eN4slB1QqWsJ1Mb45Ys1DlCyJpp+JrSut9
UNfabd50sY/hTevJ6fYSHedcGoWnXFA3a3GgmZb3OWaWepg3dE6p+Ewbw+qJUZkPSsftNxgmn/+e
Mj+az5tfQebGf06e9//n6Xl33jTUEdelTs5VS+r4jeUz8aAy2hS1X9z8ro891rHkyIgANW82HZyf
ER7OXs1qTvPefHx+PVj8YWHrBKDOuzEplTe7oWiVRtXLfOjvC9IYUoyQmDXnY4rRP2clsFXugnzg
anUbCwrPWWisVZxMe/Jc0EUH7UsWUfxv+/Znkzji3WxMJFYkrhue91JKvG0lMx8g4MMlEKqxQoA/
QLMzflZtjbTYHeBbJ5NxwhIYrc2vbqxSRnZfP6ZJ6j/3XW1gbZzIjZP8LDVbbuk12mGWMp6Mqmch
dPHM6qOhXNbT8ph2o9F/8ggJ2ZTVFOfi5+2zDaM19GmC9lGqrRKTCICqUU7A8H52gX7U/SL+9miC
LnIL2Dg5j8WuBmKD7DiqdojH4ifSjGmmsH5+yZ30R4T/3ukr/93EvraVvt9so2LMfhDlTGRJkn5K
S6pr7G0BHm+VdVumhy9+0V1UutKfjg7tHVMViz28rjclHwU/5vjpF7X2nNT6k6wG5qsSVqRMPrRY
2B+RrxXECmInKAv4AsqgtA+rD7ONahBvJWLSPEdh+YeKkJ8pwUZdVSk3z1nQPkUHZ6VZHue9RCXQ
1KLsbk8qyvlQACltUxfiKloqBlTLins32Pmd+Ept48JlWIYGwUS5l+3JQw83kQGnRRbh1AycHlJn
A4tjCoKIPPdnM+TBd+OU7xU97kfKmmk3aI6zJT8nfSHN52U+wZ38Q1FXFM8D35M96UjBdijJ7XQz
79z3evAdV3a9oGzk3gMd+2BbDaBhQ7LbAcDv5vewE8HlbW3wt5ATnFr2bah1tOIG8gel84s7Jox0
Wadx8uII4k9AxB/nTagbIPhl+iPvewsM27SYqajx4X5NFbwWFmkljqCMnes4oOpoeOG+ljx7aQ0j
CMq0lg/k8OkPgNjd9P3M+foPRMaH07CfcFuqe6G8DGHH1RAH0c8GAPCgjzCbXaQFIQzSDOvtS1dg
afUokSWgxahHsW40vG99zLhN1ajRa9M+RphGmTJkJM+M8kdoh6SkoxHaRJ5R/0g05TAicHpIt0zP
hT1y7U7HWZE+e6gRyOoor1mOt3ne9FCZF1E6eBuk2WT7SaXBkiKH67zByg8pBDcJ0ckkhoNLfIqt
znsSBVDYNkfzn360wvLunWMAEcuc34kuQVxNGxrk3QYaSLz6e4y4vgPegQdiZDpAhU2b3+6bvQ+w
lFhPFng6SgUnyZ2NR6df0XvMptLjiiqVB4WJbaWaWK4MUyxZlQ47q2req1oNL2FKUin4JOYBRpac
W8mqvw2/uWXUlFOH+jI/0qZHMFMDTCS9tgp65SlwZH/xZNxffFoWl3k3goJLuYJgdzNkqY037GrR
E7jWGTHDNibA1dC2KX8PdudjfaX81jw7O0SUtKwc/dMsHHf62joDcjjUlvDvmVHZezqr5pLLEG+2
4jbnguRJkpoqb7IalPtgJBR2IMfi4GFN3StOF5/UpqGHhdmJUnWIGb5knaroscFMb4zvZV5Yq86U
314SZJdq6H+lcRy9UBxjDZRLOCmj+NJwIi8bZkNVo11K33pmpu3y7sXoU+u3TERwAenAIa7lFSEA
+VL1TXOV9g2irlTZ4RnIz03Z/XtTifGjJfBIaBpiUcUUDoYhV1/UQ4A4LTUsRJTzw2H03RPRsmWj
8gSO4GcMx9aRH/5YZwp/rdbqn9Skg1enur/BoecZxDAfwU1bjds8NAvKeGTCSgp8UhQ0hSgCEcXJ
RsHEd8CH1y1Mmu2r+Yn5mGQhyqc8PT2fKAOVQIB53zdSRNeUHu6IcPpdGeT6WSd3kT6k0XPd9/p5
PmZjqvjn0XSsS2tvUWemsSYpxmR8mQ7+PadgLadWmnr4+wZ/3mU6DWdYf9AymjF/Xzo/O2+SAdaq
1wL/+Z/X/n0DGrfdwu+jBnMpP9X/d54O1LXyQe78edV0mgoTBz0sekyA7MOf3wVNVreAN9UvLVF7
G7MW5lkCotgyu7lagdIdMtolY3ZROuPo+IitApa+O83w7XXeNx0MBFPuK51iPm0scEujnRz6oIZu
VxeYjcCxjuMUeVUw1viKg08iqV5ZVDlhQX1zlERsijssna/GU95aM0LKEKcwmPoy9jdV07YXwHIk
3fTRYfQ1XwMCBAVHt7Joy5dhYBFtDevM/9UOqn5V4Svc541JAI8UjTjZwqK5E64GPWifaMDlIAq9
18pVmyfPkR3MbklkW/dt9fGHAvJwV1q2dksqQIsmFHAtM+yj05iYX7QmI9fmxFgXvTdN6R70zIxX
7pCItemN0aRGXAE5QErRW4e6Lqo1o52x1PQ6vU7kuKokYaiQrcP/196rSoglSYU6s/DGvmR58/BJ
FW8azXxNx5a/UyW1Nyd+iTH8EymJOAm4aGkk456FPYCYAeygRonUVIeVHINig3pr6fTIpzDF1QuH
mAXdxK+ewefPjKF9sgdM3iKlTpLorvJwQMJs08asV54og5cAh80BXY3NWplny6rA8CHy92jaqxL8
gqkXrOfnmshFnkf4CnWEvkiJpxh/6YZBpt28q8/bhJH3MG/+tQ+DhMF+eqaFXHT4u2s7sUN87/SM
b/bZyoBFuGzJTXjC1Bk+lZCoKbbUN8CE4VM6pv2J5e2f5+azQCuNLkHTPnq3P5vA15uV34SYWP57
bH4EyrQ75VX3r+NeQ/6TM28UH3x2oVe0IP7zTlEfZMzMLIwmOp1CvwzEPWhRnkRdrmFSVotj/mZg
1l7PV14rRHTvOhLdsv6KRsn/DOu30TDbbzuhfD4ajrWyeprbmEmLNTUQWpg42+A0lU8RVdH90Me/
DAcOIOm1d58YtnvcBxC77HTjM8laBPUw3GntDdQtm3CLvzhZZN2wrd0yx0PFdxJX2pTG3rq3bIjc
c1mCymiq7CiK/DqSD3VyogrXSdwTKGrAnnWKQqar+aA6qP88bacx5CklDC107D4eH17ydzO/Dcax
GEjhQyVcANM2YAjueFsw89HWLcPxB4ID1qMOtQwb+2AVhC46D47HMU1fxcffhSccBSLS8lNsotEK
tJcMTsYW9x/3MNIVpJ4mi0DQ/dW7gaz5MiWzqaUx4eViBBURQiNpbg2ovvWgUckuAm146ynGwV/q
DJpQ+YCzZgtdwHnVncIheNoJAW1zlkVc0xbGMZFS025E/Bp4qrY78lf80hK93ni+Ur8qPcVH6W5Y
5PXn+qs31P4duFhwtDrsapmj2e/SNkhDQXty8jAPvEzuohyByo6KSblFnOvtfC/uF4V0jZBellvv
usJBYZK0Ux4RMupcajQgpk0mgjWpOcHRr5R/DrmdhuM7P3lWVqqLbvTDixi7Z4nqY99AM0f65Xk5
vX8AOMuUtTUCDc75u0lFUq2TKWuutIR2cHwVYqA3b9U+I7FnPjwvOOeNpTHFTHxoXZ4RVERkdQQi
J43+BjyiRIIKAsnU4+qNDtd8GLApcwaM5dEUZhjZir2BRomeatpFoplcNYeAQ4tuKW2I+vY/x/PM
tCHZ/Ov0BMUJ5dLqkMfpeESXOx7nR94QEqrepGidhuzoAwT9c7yLjf44bpQyUr4oRyKtN4JfQG+/
8GmitsmSV7uF8xiWrrGO49jnxhHvdLeJ3+q0e49rcjzdcpRnxkEJ+YYPfn6k2kVPXbmnpDDn9vQS
HFcQ0JgzlIPUI0hzDXwFwHRwnDsGfpP5ETU+8oNE5NKJDTyOhUWIbpm/XByq6VHLVHhe88Mxti8Y
BTOGi93A1IPSZqHtFNAQcKMYyduyPao2gxhD/b5WSmLqbDu96lXHl4jVDrHjn36kNSD860ffQe9S
XZPuPmXxQ2ZnGyZ02j4Kg/7UqmV/mh/Nm37a/XOs6LKl5xMtaVU9RaFCxt6Jtf0/GwPwxSklDI9W
aroRrTilWZpjcV/Utu/cwlgQe4WFdF+I/nc87c3H8wz7rUbojB9zax1w6xOycVad0Vs3TQIpWhT+
jpkvuI6MzoCaVN0BTz0gnX5hEANwy8vmdzhFtPUmH7JRjR4R5MNDDJl7hGz+g6mgSX4ha/1PbATJ
Prb09y7q05NlSUL59IHLyWv3Gep6oSrqvkqjbVIgOaaEfig02z2Upv8GFBVaumto66h26T13dgHV
q6EB70kophgzNKTsiymnLDdpVlZVjs4jguup4GLfh87PWAuew0rt95lCpS/Wh52jL4o4qldxqEVL
q9G/ujZ+7mIX2zKJFWOt7I2aWCuzVE9cF2Rl6JfM5d6WXbA5TpIeLsVWrZDkAI/ejDbgMA1a0GiM
V6EpE4G2vyhZTJiX7+nLwdY1JHtfBfNAYn3uMic7IycwPm67DYwNf8n9YaUnTBBydz8kVb3qi0dX
Yn4f7Rr4uRX8SqpC7uMY9KtVN/VCBrBjiBVbNFi8F7Gbf3qVWA2o8Ae+T3HgZIswtB9q0DvrJui2
DS6zVTqBkrLO24cdd20FGs4yYEI8JNSeO5oobu++plZRL9Usu+E1Ioc5qu2lEcXRqmZ2RIgmwB7A
racxBuPguTG3RN87QhKlxKdhc6RGcRWFOq68KD/XsWEt9OIVgFC30YE5ZDnF1zgjdt0uCQxMSlrv
VfyjiexgCQ3jqUCnvGLD72gZh75vlW0wBPYaz431moN9VacaOCruM8lgzb0PGkDS5jox8IS7mFIg
NL67tczfSrqOzNSyhNY+uyRPPUm08efwJzR2fY82CbiMucfY8Nx79YIQtHUkvOYtrgkhp+25zDJE
kZmj9vSL1bPl5cG+hBNoQOm2RwoGfa4zVa4CuQtC4ClxzdS1dMkEo5nujTVATNXVaSygcE0pzQw5
qayeo0tsDtGywgOzTDuT6OscqaujuU9p1JzUmOp/W2UrKVjWu6R7NLJ+MYJCLEXS4+BP6AXQ8ULL
SiviCEZzOYAKyqI6PYjQ/OkEcHOYkmNMFYTsolXeEuamJ80vSuD7nvjloFfPeeH/VmnSLAra/1tp
9+tao6qD930J3DpZRxBNkfMl2hKxNMBDhO+wjQXOgI6aRYfquyyQ4avm8JC9UZEgUy5MAs9tJrPA
7st8FZdIvLyie61CT8EEFO9wFSqX2KDyZi0mxIZwBojwQNwblxtypNSoUFslRl4c3CvXUzYG8kH4
xNyRGqPdGVLSDnPdeo2soXji54i852Lw7GUp2mHVRqyHHBdNWFzv9GCsroONRx9kV0+bYa+1Hr4v
M3ymTEbv19wUIVIYDEbHQaELCcQ1XcSm/Jio1UYfX+zRto4KlOgO0d4pzy3QBR26lBJFoG/1u1Gh
dObXir9iIvhg+XvxrQEqatc0p0YVw8GPvGVd5KzACWM7YV2BFBt7e7Dvn5DksUr1E0gakWMcsdKH
nQauzm/yTao67dYyta+c5srZ6/iFRhBCmwRv14OZbaQi4/IgjMFoDkWtHMk1uIwMxteINqCfLryG
aqpU0uKexlV+pQu4JNNrndOIuKYF3hytGpUzQYOLvJQeJZTGWrmSGV4l9RGwevxJu1CeLdHXG1OZ
3GDh8CJtqjpGFo+r/tngspgEm8Mpyorx1MchOZZ/9+dH7Zgoq4Sy658nOgX9sjRiAS1aaqsqUoG6
jfVeM6JtXRHqg/YDRHitLTSEtxefoeLkQnCyKXUdlMbGIuWZW40Szj5DLIDuFupZQqCgQjtUD7TH
gE65bNxowRiP886k+EDyR5Y6ez9Rac9zr18P3IyIoRFYo2isQjDeFJE3NWhsxEoYF2pn47addzCJ
fJ8dBXnlfotaclWTrLLwy2RpI29cpaWvMAb4Pt7VARFGN9XHEkHXqiIQ1AcMVOVxTuB5Vd08PTVW
/hQ2oZBKDIovvRWInJBT1PVl1MZrFVXWIuiJ4c0VxTzpLjg2JaDMW4EYjxgDVRtGD8P7liwfbDwa
X3VDvLcq3w/6VAjTGzpl6Li3Zih3QH/Lc9oS/gUGBqMWsqw645ssJteH72jV1Y/r88BZu2TSdmRp
ZOCqaFcl4/5IHRxpeg1tGW+WVqceQ2TA4IsyMjUhGxIdgiHdeq/RDqKtaQqCR5D5NHQQ/tRq+rFt
15VgjSBUKU4WpoKTrvrfmKbQSRgBa7XQfISkMm1pJaEA5W5KX89mMGEMSZBvK8yDRkRAMjsovXbB
t6tvW/TomZJ/kzCgkmhkk5cboAOlTo7QF7M8OROHwvsoaTVuqFDwkaU6OluWS4dGKX/6fuawJvEk
3S3Pu4xW/qvRuvNAYf9OtR4RJ+ImgjYgU2Z+n35IaT0R7xXvwELxpzEq44lBrVrmvpbuQuy2d4N1
W+DZt8gq72ZYEWDt6wqGYGQ8GBupt6vw74cafN60Z1eduMoeCgOxWs2iCqDBtEqNLjx0UC8JEuEc
h7hkGbAcSsOt0IdrU6TGed5UVWuclaosl43mZWusQ/88YdNqoycwnTiY5cZ3mOXOJ/997fzIEBRS
YwM+9f/30hAALML1vFg1jWVgx0Qy/udN5/dyWv0ibHI15xf/67/k268fItde1SL4FeV5t2bCsA6g
N31WsZksdAQa79IjuLTGm0y1onWXvd6ZTxgcgfGHZnbTW11umlGlvhKQBEko0CTLql+QxPdHlWSv
lKP4fN66yHEnoiI1nUFd+Dm9PnwSF/RATD60sLqGfA2kqYYHYWbAWNM0+5HlBCVbaBCPuogpYMGY
qNONZoXj86CmVGdkZx1EqR5xwXnXslP1B01aFaFspRzm3dL2vBUOyHA77wpbAfpe4WpDO9Dv1Enw
GWAePdlV9ov+fPegCq8/Wdm2CJ+GxE0f4HPTR2knv91aaU/zodpQ5TrR1HTjWMFdSOec2XVGia/9
TdTuviHYYJmKIF2U8ic+blpq5eQriHIQcLJTV0ojb7XonIOtUfIFaHxXyKRM4XWsSdtMF7aos1t8
jscmX7le1G+BWrr3MCAMSeTKRLXCIhWC/oOV/AUw0QMCXLbbomVy1lZbaKnrQOgfnVYVrNP52nTS
vKSl3KROGx7Uks5NkJVbWOHE2+zd2v50sQsubCd4dXzmlDDUkDP6tKfRSooSjmvmWD8KD05M5e4M
PWyuaSC7lym4p3FoYqLvD7epM+7GJnHXBFPrK1FiHqg6pv4+k943KKY3k1wyGCXI0ItzbmZPdIqu
WVNt+1Gwbm53cSNWMQ6lIiHiTAvf7Nr/0DRmQFqh7IsChkfdXUik1GIHDfOQ1IsKbwjZyhtcvbe4
IqTVUu/CtF+EV9yq4GmkeFqDpFmOKfkGTkTSaVFf3SC96/oBBtaV3OrfECv2/Pm+GibIWWVUi8Jj
LKltVob1LqcClHYG5oYbtt2NWiqHtMIBPT5p+Qjuudw7PmlgPVnoPe6zgeZ44qOUCts7yhHmA5Tq
JX/EUT8pTyheUezhPUky+J11l56MgaWBeo4y0oYKt9zFuv0piN2CX/9cdCWpvg6mC7e1iWjIN0Sd
XmCY3wQVSS8dPwIJLPo760pWC9YPy3iy+3xnRzoi98LmK6exsNKWZo+OyJEbpbOrRdZ63+p4Rq6+
F6n+gtT4rYlAJmNu2RQZ4rkm/RFY5k1r+wPt7VeTAXNanCDyOUXR1LcTG2Iw1gJbravUNzJJ7Joo
Ze+J/DsSBk+l4txtx7s5urKnljLRqqhPWkQRe/u2HArqyD1dOFte8Xm4fXnP4TJ5Xf9MbOONORHe
PJ+pvNgQznrrGPpNdUtdGm+kM+JcSA9dVL50zLn8yl8T+Gj+Unr7wJf8AGdgDcrqqsZ0qUKyUnA+
0aiOsveCiTPiqueWeMgFbhHGHY1bTafu3YRSQK1YH8KktWASQYBWbNVrgtsL7cpJ+hxSLnOE+urk
tIzlVAycPi+qQPUi5Wu1KFTzJ4Zn8o4+8wykqMgRvUFZOtBYXis5C4ReoshnmtvJugMHVH8OqrfP
tGhtMQOEP77SJ5Hq/xF1XsttK9sW/SJUITXCKwmSYBSpaPsFZcneCI2cga+/A9C55RdsktqWGMDG
6rXmHHM7Wqi1qGwS1kRpNacSq23Gvj1MCbJyKYdd/T4QgiDs6TgEGtlsEvdJGJycX8NoHRkCKNb8
PLvZZ2OO78ABjqjgtjLI9uNkXjEs7kpG4GHH6AvKMh+m54rugHx3H08k4wAZZDDkYeL3swkH86Be
i2R8qDbd9SGiZWJg4+5euYiAoAuuzvCLCe0MoY5da6xrcMhn3+mTTyyAO2kWN7vhp3YpEKzQeMXy
xHI+e0Vk7eoufeJrDrKGhStlnBaDpMmTa6rGYGgmtCAw6DrnqQ7dH/0I0ylm+5oXd79TN8Koj6PR
X7rKPGqa4hd6crEdgveAKREltLUlWqCp/Z1bmXHW9D+l8kugFPRLjbWx7jVP1xXCWL9aXfusHMne
CW/lnO5RiD4L0VQbe8J02fdn10p/Mq1AZGmECPej62ipr9TZe2gsh6pJEnbIKP5jZfw5d3i7dLRG
NI1/IDyCN9Hnn8jRj6XFl7aq0V7azMYNBNFAGRehISbQjS3ebR2lRhjlnAXza+cUnyjDNDwqRLrz
0bc/AU2faixhhVucxRc2IsJXh5vGhQnnV5ZGOCn4Xo5Ki/LoUuQjIwXFM9ti3uhy+DFVM5rQ4mAQ
W4yP5i5KIiDY6SE5SQ4krZEFgH4gm09huM+G+WYFZoyVTPJBRKe8FRe1wo1gh1wkwB7EADT68RXO
MztPppWD8xXN0QcJk7fZpfM6/pdTKZGWvm3rD2QV3TkPw796EOzlKAmB18KDW403QT4F4WH5aKGN
4HxraW30FWwYpDQm21dH0TDyZ7v5Vvaowi1UEsiDQf3yVYEhgyuwxUIdOmetH36zZUFoorWEBgSF
10bJ3SyU02B0x9Ep/OVqo8rgh6a0npNhjbHV98nEcWTTubNSo9hwbTlYTGtDXWKDU+offZN6k/2K
XOuhjpoL4/ZJ9uLTgM4semAJgKQ2ZSTxfdQ/izR4JBYlBFTCndEQm+Ei+p91dExm1vwCPX8rUcTh
6093Oh5phasdkXwbGgdHYqfy2fhtBuKPNdTYKRv7mYTQrTaivCOu+oeejtO25vIOoZ7GlSnuozn8
RAxAt5DWWaQ3z5Op/RD5hU2ws8HSHeI+yXyDhN5NT1MkZthtF/JmWuKOMGJX5MMZ4Rr29RbyI51e
vaAxSFzbZ3KArXCoqWypq8pfiiN/PGD9kNqiaGy7kB/avWp6jcmFy3HS33JBjNfRDXvqe53n/81B
fHdiQgfZZFAJGNabWWNzzolFqxqz3tjwHPL4FqtMDXv2iXXh7mrSYf3CDb0JqPJBpM6BbUrgua1+
0+GijYGQ9Brl3zxq3lSbhHYjolNDQYWT5qbGRoyTYj5YlvpbLUPSC/UdasNtjF1GUIyHTCsCubEU
3QupP9ufgoQegULRGGikSKTREBamvtppgOD7od9iSDBCdUd4HqRoddeM0aGJm32XMGzFGCXtkOQ4
uUc6bKZ7ya9N+EUzwYxGHXlRk+46Xe5lnSyRZl5m0hKftk2Eml9jGE4iT8PYXQqbiQcxjk2GCrxF
ypIf6FbLmSQ9kwtsU3qo/8DKax4W3oNhQiFNW7+zjV0DXrORp2TWD2hd91oRHCL7M2fvRMTb0UIW
PRbDUc/BuBrzPorf+NsXCYmNgc9eVSYSTMIHK+Npgs0ykSYSDtYh0IxDS9PFpqHVDNN+dBDbxva+
TIo9yUq7kpQfnctZ43hGMe1kMR711PZTnLs9bYws0R4df10zzH2EPgAnm5cu7vVa8RuBfKd5zenl
Tlw+ArTpNIWPoewZ89PcadUzDIl9Ydg7wOwHc4x9Zgk7tTARjMa7sLz1TEGCITm2Khmgs3YMlkYD
3oEQ9wbbvH3quMgoBvQWKhpwPkDGjSG/AaSmRuZQbg37WI+PpSPOg1UiEesPmt16ZjLtldja5rBE
olzCPbaPE42omq6BXT2RLHQYq3lPp3CHvWk/ob0Q7JVJdvGaxqYpTBgp7NmxHn3wGftaR1ABKq4A
jaoEzi7JtqWYj66GRZMspYQWi53c4qzZzYBSCt1CZWz7SgfRLNH5L8Zkwg1yJFK0pzE0zztTZQOW
ykMYxtTqS8TDgN5DfXEgCS0/L2zFe1ZiYivzLdacY6pgeE4nr1TSqwzsIxs4eGEQ38T8GnbeYuXW
jLPaGv5iwl1UU723PB87SnyGihD3Jy/qzIMsi6MJ1ES2CPMBUYXEl7FBP/V2up+amByNbW7ofpuQ
49EX7Biac2hmF9mb56KM/RDnSpgbXwV7K42TN1KnQyfEwUpHj5pxCX+agr3dODupqF4cRreGXi10
B/DFqk+4r1cpx4ygRVV8STl5sqz2QhEniddzjJ0j319vUP1GqU/EhO4l744zUtY5G2n8GRdNS9rt
c6rOYrA8iVGXzJyPpmguuJvD6tdodfTILBiD2i6blR0SdBxTigfrgc/UrQ+LYYMe+SyIhwGXr+Cq
RfywHnBR+kqRMujq0c0u1NOkzaLjiql3QIwdmHH9WmiL8CZKdQcpxr5aJtmMLTPUa4skz0HqtMmK
ADExgPdaTM9D0/9kaITDZsGlrRlX66HWxH6FcLTKHF1SnCJNJssfw+DXHV3+FLV/ZzEXaZnUnGeB
zqMrU3vXBJo8Rziq8AfktFa1SmGvCzPWxKK2iYNaO9UGvMIxP+vZb3R7mMqKiEJ7CuRJpPMn5sLp
F8165cmJ3MLTVCAIxJjhN6EHcMwihY1OO3wWQDGScCS41r1FNpveZDmssHq8Jlhfl8QLtwgq1ntX
vagABi5EXHxUQ2m8CdraCJUdT9ND+OAmzOmVzbiCp9e7JlLGpVD8ahvCF1dQVapNr8Kca8ZWS0yy
1V4ZhTawhJd3YUUl032d9xSMf1Z6cjhaknPIjdE9saxhaMguZhypJ82cXS4XHR2ZLDpQbI57yHST
t2JpwHlGPgvUzqjM8Z7npAuDdKAAL+J8y+pjbIgwhpUYpOwE4JTQ2l9opwiWuOSQjLy82DUZigb/
trFT8tQWqk8TqRKtaiAPbMGfSoX9DW6E7oAZ0WSpYIgf0LL//l2pnpBU71ZbtvgYD9oxoHbggOMY
HXbPMJ6lOgVkY7bbkm719d8hH6CzBnY6yo90YBNftNlqzpYvYQZDZur8NazaNPp0udg1DKtdQGBK
0DnbVIkoVpbXtVLHcpWr/vcTmnpK8ag9Bdr0N8pKcUswXvYO1qalZxMdW+Lu1jBUIlJDng1Q5PXQ
Vi0WHKsZ4UHYGo2HHhyxmtZH3a27p+83Zqydv8J+czppkj6mJFQyHMwHu/r+qqehD40kOK+HlcCf
2/HvMZ7FvtUW+lG8/FS/qTTzbsJCfLIeWpNlgtnLab1XLQKmMrduJp5Tf+XFrOSYEl0nrLjwd5vq
leE9vskX0aT9rFy74HpNPLw2qwrDMGmyd+Iv1esf/feUvu87nbokx4zhfv3J+pyIp36MAwKpcWbM
c+8nqo6wbByin9rphqH2b+/YtT8NxjIpVVHLEzqEQtJVlZ21EJNXfFhVpc/1GPXH9Z4Vml9RVQ04
+toRw6BRefXCxOpN862eqsCP48m99Fb1J4ObfVjvrQehgdz11ptYyitPLept50xYA5LS+JjMHuTz
qB8cEfYPU38M9ajfXMGoFRhRf0Glz4ZCLyucluEmCGnjr4/z3I9qgFVwpG2tTcn0FPU1ElT07ev7
u77TnJvsYnWEiLgbsPFaer2fAji5+N1NFETLYTBDZhRtIlB6IYPBNRy0XlQBeU4ItD+vh2rAqqCj
LvWyJIXYBtCcqPSKXng2t4lnAXiBeVULypkmfi5k+Crz6FVpI7h8uu739MIPyG/xX5YL02dZfGqJ
+Mru6cOpqsIXVRlNf/ndKHT6Y+D2DH7c0afFEL/V4N5ZPJr7dz4hyUQ11h3aQx1vzp2paLI3IX9t
6uXFxwFaeif5jJdPeib+5hawxt4wbB/KQiNedkY0UPahgruhaDwj0GCFdQTbLr1cfUzMK9Mb42qq
45/FgU/fbHiNWoyoFqW63w1wBGrdprFcrmclGRUBSQtdTwsfnt3UGMOhJDKiPRpcKRYfFbme0XsQ
mQ7C9+RZ0/tTp83TKTYyTvsqz9DPJ4Tm9PIpZsMOLRTDr7Echipkm51UxA2IqMi8VKM/bC6Vjavm
sAoKXN/jzB8xJPE2a/RRS8/2MmTETEjERI0RndcAAyffIsuJxoO2JK8OdrlFUmefvwlZlp7GO+ZN
7DnqnL6aOgSvTWcBUNemETFxDPttDTeeestv4+zDRaCsLjw8Q2cMS/RO+k7QwY0OU23N8RWbdHXN
OcmvDbars2yRpjSFWlzpuZANRUN1k7nlpYrA5ZFUoB4WHd2l7PYybnVaK0hO7YivqmnULT0ifYx2
+A1c7BVpxkeO/O9kVYqz7PGrr8brDPQP9soAciSCf6c2/6sm8ClT0yRPSRuCnqpn+yntRl56xtt2
UHMzP5dN6b51zoKqNNxXmy1SaKj9QbcN1W8RQHqDCyzKFTBQ6z410JpazkHVtHabj3hVk7ZXP/Fu
3Hm7EnpvKIMVeY8hHM5h8+SazSNURXdCsgVaVZro5Za7OZfoq06LzKYCUsv7NIz2cXnG5NlFUx0h
RoN/oFcmfUkjeeFyg9quaZWCmVNjHxyv0Av7COfducbLFd9QDBre1GYooh287mkbniRUnhURXufM
1dkeLZ0tzpLU+e3Yxd+pcZvD+nl0aVr4PbwsWptJdASx2PlJw0egI29pApTJ66cYaTVDmKU5NSWf
2tBSxy+/LkyAIRpl1F85G4F5m0V50lXcHgge0sv3h0Uicn6qgrA8zsGwHwd5CqUTHEWjdXCYS2KF
J6AQ5HIss+u5+l8893qrcVvGggwcdb0fNmqjwPWvZVaditY4reXKeiiXMR0s+g+zW85sNyY4sG9f
CiRmOPdzGqCVYz3iLDA2Iutan2wwGGqdgPGXT0dbZYq4litm6uLGZKSRUgxuV2yn1msmI9XpYKd2
graMSFWtsiSGSSCVBLv8TXApYmkDp0X2dbbUCIMVOCdzCMGETc9BqX1MY508qaW6b5wpWs4wV9DD
nWy2SL2/Aq+cwtZ+kdK9uRmGXv3KFTvaly2dJIjxp64jrMi0i2GHpRcFo6PD/omC+Lk1qSuZUaDf
xl03S18zF/Frdl8Pa97KIllYzlFXj79STUNLYPTdAevndKtSJzuui/D3gqqCQt1qKXqRdT0dgfUp
+oCsbqin7/N5EG52aHIXz7c+wERd66+q+qu0OKaURjWu7nJAgJhf7F7p74OGyGxdGr45bKWFsAy1
iXGfspiXU8ANqfTCvK+PZdmkHyWpkKVT3VfsARGABMGuN5VS9FfN8tWmljetFgZx6liWsjS1nl3T
BlJAGNupTkbrOQgQB7DG3Yn1pNHkVKmvpZl+C7FO4ad1jY9w6iKm2z8qvhwvPSCJjAjcfZoi9RfM
e3ZdApxD0mX1ZmR8B22SpPYW3ZGfkXTIXNqHaDu5n2jCwhc1H+KHlRTIDwPcoA6Ami5rDQJHyYm+
Agq0zhPpHuR3A9AdaFEiHoj3IlHc6/qYC2TwOiap4ReReF3Lt6iGxmEARxsAFfgJy0jloGdaP7Y6
TtGiW7QF2dYX9SmTTXCzlkQj7HoLKzVy9B+kbUEeXkqYEESPGiTZUdCielIpK/dmUiPONvsh2ok5
b7CAM6Doge///4M1HR4dpq0EALKuXGJ5pFaIoxAYOx5rqjTsWzjkEdIsRoJIV9ICPPZaeU8ImMbA
0c629fovpaCLLXc7VgzA4okErS3EhGNr6fapVrSIYICaZpxNI8XOaqQjeDZfa/GFo6fd9fOizsgT
9wmin3rtpdyuCQgQY+XGmAdzJxZj1HH9W+tPIMhnyBlPnY4ta1NBx+NCWwUnLWb0NpYyWUKRXtSy
L856nJh3u9X+RjEjBH8wlwAbthh3NMQ49IlHWfhslDbgGJ2gOYhWfwZYHxzMCUH9mj0Hp6kjO64h
RGrIyOwz2E8c6Qs91uIjFlipegLKd1ElTiG+uF+yUDqmX0P+yGh47OepI05gCfxAnstUYlm+2mGo
9yHaIDx/VYdsCT7PPCHkcdwQxLZMKy+jAKL1VKXv3YhzuCoL+64LtGb66BI87nQWsBN4LAScw6SN
YLYQgLakJbaMFo7YRJ8QAse3dXkwy+hr/fCimtZvG5nhnkLUvSvyRy0LBp8WxXCbtmem8u/AbNhB
hNVd6Ip51wnfnQGpLCzTiZa8SHsu0OsTzvVUO1cAQ0AE0oezhpwuV/++UvbsRDtP+pDi4Yrrc64G
r8bybgP33YJgv1lxqN2tufwkAKq+WKpLQGSEcpeTA2IOCKfv/AtS0YgOa5L42EqrI1HQeJAn3B3M
deNY9Xu90O52gpP2+/MZawTSmVU/ZAntSWgRrNcl0zWKAeLpLdrR3DbDK9EOG6ry9J048fhtqOZ5
I5X+vbaC5FVTB/53Yuv1ARtBLgsPN4nyCKOvaHmqFYOOE1jwMw4I9WbOqeIRixZcUVmChSQwluRd
8TLaBc4qLbwWfZMw7hDOeyiHBwqW+TlKhJeFbvybRaMr1Jd1ExwZiUOXZ0kaLdEoojaaflmqltKY
i/Nz0y3B4ab0bHNI30NzQqf/TnWr/TQwUGFSYVKmENNoSUEv36kvo1W/qYZb3GbAiz6OsA+jyj6M
2PW6hRipIMAkQ24W5yBkpt4s9eR6oXUqjaun0TziZW1bFzjcGPWupZuw1dCQXkPyMvxxGGl6K3rq
ZZTCID2zfc2+t9H4FpDZE3loyE9c8sSAUaT/NaND8HVNS57Au6L0CwqMR9zLuzo6GVhvUxgENydp
aZUJ+z66rc0ljgA1pQjUzywycX8M2aWh7n1pX/t0JAQ7q/K7XSZb2UKq0V/WvPuGtuK1J+Li+x82
mQ3XdVkWMysC6KDzUVTRrN6CikiS1OnR6EF+8EJd+amoPdSS8EekanzgGr6cDByPHyH/P1ploB2J
Ssx5tVEA14uDljOVy6c0LEEL2Kj2A/mS5UI8o56xnpsiA+s0go3Il+sXitZT4FjMCJzqq6ji+M1x
pXMvE9NHFB2/JdqwVHWUaFwEme1F4h085zIsFz/Xe7lTGtBAnWa73hUa9PaqpNfmmjnuF0RHYYWD
6d9Kq2KEx6hMhvFcOZ5bz58daK/U+JtG3XPRoToiFdZc+NfUHTB0GKZc+hl6DVtXrGGYuf1yAmxM
n44+PlVzNGEjWxNkZsZBbguxIx50pIVd4om+7fahiJRnl2/rWu+0Yf3LnVzjuQGMsXOZse3Wu6me
N3BPmfIBdHIPsZt9EGhxr7JquvK9EK/j7H4mk6yvnSQabII8fbBqhw8PJ8V5Qi3smy2xB0EfGifR
T69ISjKm1uyM8L4uGKGYAXiYXpp4bHZWmGOXmfviUPdv9ZiWF/AFZ3gy9UEu7aBJfLEkcO1JcTxl
oZLeYvQV/aj0t1pzfSEyzefqzdBP0HwXcfQaJCJ7yNT4IYYyQMlrh0dVsacPJ2Lu5DB1DvSp3oql
HRmYrX5BBAxuVel9oiT1zRxMqOHExD8iRkInPEHz0elHh2Ho040zN395ws4DA2V2qCJZ7GKS3773
IKGtq59MaG241BZ0aLrCSIFV0N2pnlVHFmeajFMmLzM2IbLAWtTKTQlgUdOLvU7/zc90paA/3TSo
RVDNAgSOTyyGFaAIgh4phUZaBk+JSDJ2Z9hSOxQ7Vh0bH+iNcaMuhWLvxNZT3aADXvIPi7L306bt
77PMABp3zFPYVtnbWkmroz4kTHZS49ZF0dmYqbHX80KzwBIHzhLq3k67ehbirNHORugcPYfR38RK
9EOhBvlB583DvweeBkJ1vM108V9TTMW5nPPanwNVnPV8ejcJIH3kYGL2GnQe8DvmeQz7ntqNqifU
uTwE4CS7IEPdYpgPo7QleijodrFh/qawqC9EBjSX9ZZiJeTn1Kq+tSNOmyTF2OgutnJEt/ih1Sf+
7ayx64sC0LdROZPP215M5QPK3s6ZS/26FsKW3WPBo++sL5s2Y9mOOqNMIAHTD1LtfH5rdMqz76XD
FLypIfQ5Zifhh0MXgUR2nVlapv5dG5ZWU/kd/l76yRXzxrZ1ngYqnJbw3DSw+EgaoRyGES5EPcyJ
V8aAgMZEKXr6sY1zwsLTpW71AbTVOMHnuhstcPMV/D0skPBM02tU7aNDrDguTwcJ0W0ApL7r1SzY
5qIBTVN0w05ro247sK9p9oM+qPt1V2EQ7LQnrTBBSTkkRP3lCdttJot0RlEKs+yOkkgiviN/yUz+
WknwRgNkLFMpJGf7ZrrBe+GYcPFVOyGLzb7FoL53RMIVQAbH6IzQ5H+HeOlR0SX/zHMJqRLa2z3H
r4IXoZewI6kP4oweds7AyBMVKtu1NmYTQ7+hBIUPi96XAy5GV2tgoi0B1HGbPseRBToYxP56vR2z
+g9S/f6J5FA00o0ZHLolPVXUHdrqGnZBQsbQNgso6LxBKSIW1sLZ6rlRP6WgQZbc31Q67gUBKtc5
vUySZucUKBdix2ioYFiw66bo/bAbL60iLowQKLuN/jms7Nca0Th8POfS47+MPLbHAjmn5ZvVlzRt
IJlugSeUVVNDDk9CxZixl1UtAYeg10eQHo9oGJnT1f2D2u9j7RlY+G59c+hfHMRAA5/u3Sid4VmS
LjzbrvpOEd94bTqwZ3U7EKTLAaMs0UOaheXWMQ5mmmivgu7UyVzKtzovfMt0i101Y97Q9PhFp2Y/
Vi0uVGxK7fd3gLOHtV01rO36Gw1pamdn0v9+twv0sfiRxj119JiPgH1ngmlYNsHVWsN7XkX3ksHu
SS8kLEjKvF2QqEwyyhhv4VycUzv93dsL4LLKlklmFxxj0QDN0uvnpG3je1hjflq2oGVK06+lw7BR
hho2rYMduFIUpqgWG/FACeMT/QbtobUqj5X11bWwMcOa266FXl847dGC8l+PtXjB24tiMzY2Y5dP
e71uPt2c/IAa+0XTq8M2AVzBALUcro3h0B6yTeFD62TcQMATs5HgFxDLz4jKR9MYkbhh8cFm82/K
pXYzzbNxmuLRuIUJKSNt3Jyklji7ymRnAOMNce5S7s5Vd6FVbLxVgWLdkvSB4rjbZG2q3ElXE+da
QYirlVh58nICi9iNys2SoedY4q1dc0cIr3rRMl16kd3HP6TNJhtgoHNyWpy+EwjQyC6L7XczKcrQ
gguHZpVeKwHB3S7E5jQJj67LPDvqu8XFgStjHrQvhqvZq6YoxbULhXMg6ms4ihyRiJxT+DNRfgeK
g1QkxjXdarimTa6rAao9Ryt+6XkWP3//TYR4O7Vw4aDC9z1HsCaeqL/l24JK1Iv8ulbKmkzBRY65
9PrUi5dQN0XFyrnuboq8bneKoTpMbyabwAOiu022Zd56t+nMJ9nJP1YGqNOxFevazk37QEr5n3us
PKVvCyrstH3XV/I3hCLsDeYHYGlQCMsNUNAETsyXVhrKVSsMd0YewWyojSzIc+wYw0972ZOvX4cw
q1L4C0tjzihybBbStd/yTP2FHdb6g/4FSpRwXu2pEXtkk9PtezeZ0M+uwWDDlCTI9TuRpgOD+zHn
xCHPICues5Qo85DqTATDj/Xs1CLJlCl3xsO6Zsu2qSltp/L7LtxR+pQleOxi5AWVGHZ4d16NJNiZ
HSZ16Qwf/M7klNAv2Qesl6coTn6TTdFuCbsgkX7ZmxM55D5R+Lcb4YriAG9zbm6mGbOnJh3BzaNr
zZ70qTJiOmjW+CcpdXFGGhq9SLccTlzKac4ozzGhqF+ww54JNa+/Jm4MBOpumxjASU5cEpmT+MwV
q9271kzXYiSwWLTGG4Nb9HKWymNKOwJuGjytY1+GJGttV4iWnd+M737rDLN21kz6E+st3kJSW+L8
s2IVoAOCIuTfzHiQeYkFCwKQWpGWPIkMy39NLkYUrmi/6D4JpWDUAlK+liixcolDdmnBrd23ZESV
s2nMecT2kvWYyYlLcfLG8hUwr+eJ4EAw94Lm80TnvCBPj9imbFdjR0XkqlQ0vIbnNY+nFFXLoCOt
/WQqsViSmhpspG2czWDM/Am7ACR1ZrMW2/f1q1mWdb5oVVx8dKK/wIyCR8YleLiUkME1yzo3hHN2
oaqREPX/Z9c6KJkbirjSiUFFFgGLk5lymsMa3+IDi724LElVjZPx72Cx8qy7Z2pFZ8Peqjp0Usv3
KhYfL3JfAGoZX/ErgiXxx8EsFZNiIPTEOjhSmC8WfI8z6Ylwo5cdMRTiYo+K3MXjhpkbuwZS1XUG
B47pqCXlX6yf9auqaltmSc5jvcflhvhj6KGs1PxwbmjrAbBSd4jgeuDbNH+AETUPrCPCFxZt6e8k
O8irFkSYzgBIZREW8v/XtvUWM3bsAOuCOKqQv5bO1LpzoqJsLx1x8+tD3wdEVNuWBOhNaSn2+d/B
kiUK+ab6oKyOeMHcW3/Yqb/F/HMtXNQ8BI/uKglOITM4rTtU/NHxuUYJum5VQeLhkaVO93QozJc8
yKq97GX+UhY9zXhOBPNoaHG/XUde/w6xbLw0AvwvVOo1KLybTtXjH2UF8qBRMaXLVjefxkYX+Bfi
L7x+RHTyBSTr2jh850ArGAzZmSyfNdDmCLZHpO8iS32S4Bw/1MFpjgAUPeTaE7ppB9pVO9b3JBrb
pz6+/3tkfXgesEoVIxfGboJDYMTM0WqNLQcTEUTNhjB9a+jUvVm6pu+izfKkaEFE2AgCDHw8Hpwf
KI9FAlGuG7TsSXswS214LpTb9XKrtqvsyXqRuWlfcySBA1ANL8d4jOIF5TFNMvMaKcBtEsuafxUW
9XFIqvjJUAINejJ6gVUhQd6M5JKQZhX9G7utfI2dt+/Gdv3AIZ3vxyxMPE41RCxJ2B7mJcyt60Lq
higAq7Sc1nURmWSqWsaeLqF4aUzOmcoMP9239atiEkWi7VnEQ3TqfXRT8qx4OKLcFgIi+nrFbB0m
vIUNXo6YEXyZQ3JVBrd9aEpRvacLwIM+2NjQCTCXjLlS0M0D0gPky1IFg/hiLBkf9s5Fl5kDjJFM
nn934xJ6LHEB2hb2EqE661e8JavmuHbzK171CYbUDZRZfWmSsbwg8p+H5EC+H8+KeBiaJwMfehSl
Gv1UwmXXjZvtjv1vu1Ap5Vv3NhodzvBlsemWxaezUMP2Tcn4LLBArlYWXlVR2IwwRfKMhwuCaEva
2nLPqgJwnuF5Xaqa9Vcsh5QWIF42OJPrDyYmJ5hn1ejvaLA80VtovbbIE34tMFsvxxTJqk2Cfe8E
GN5Fjn3Mad8dvVviHbFt1YXxDBOYRlAyowevA7kbGyCx1txdpKDpk9pM52a6VpQWDCy1nm1+03TJ
rWB2ibsTbzBsIMouQBPRkx5kbPmiBgo2us9/bfA0nn8W7c/K5B1cYw7VqfyFSmk8p4lor0EX0IaT
SMloDpCtVasUElP7Hka0ksL+loxF9qrqRAzDAgOvze4oBXf0FMdq8lyhFHGz6dElU+oT/sT4O9ZR
tbHtuhZ2k5y00Kp2btjoT6bef0RDguMl68trl8kXyzZmNIAkgDPIoY9YPeVPiKNdXjI9ABTe52/N
1FImFXCvLzMxjzpiLtGS+UR4JO+tMKrfNo73OtIturPk8I0J8nhDb3Cal8Xb0k4s7HB8ZTzYb6dG
+0Qhgl5kXahGJEIjonUHqFtFOkzVvVBfwWqczWPSB3/lFMTfO8yAMB0gdqjyQy4uq+IrTFAfQ9gx
r3PbA36TjBOUycFExjQ0t5AvOG0SH8y5Cnkq5sv/Ci7mZlmzIDqW/43LbbvPa6bnIDjH6/eCn2u2
fIzJXB71goZMkBbp0VwYBmvPusRkvc1yGW/Xx/TlJU8zY89BE85+7eArGYaySJmooRfjvssSW7eW
ekjq7juMbt14Uutn2KZKZeeqiOMG9P7PWkhTAhwLxA4btHulZ59poUDI72h2BehE+8CtH/McQjPM
4nZnLrumuYn083orTbuZaVWuehXTlUtP2yI2Wr8l7o80ARFrfo80Ok/Lp2CZz6w9Fv5Phyl8QigV
NNCAWbkub1lRvqznnQ6YfROGQ7dJl+gvNpY+34SBHRb3gqgj2qMEgrqKQMLAKchOn99Vuy5uqtHg
7inKEjG5TMGRSQYaGmOLBAzsJlj1LDZ2zPVWaeAXDgz3QHKIhbu0NH0nV6kae3ErKnt+RpOwK/Xp
CtmYTEozLj9q/P37wMwQywcZ4AQ7nwjkQ66xHmJL06DbzYb377EIJ7JtTt46pZBH1WaJVWd48lqg
Jmc4xpnXzAodjqBOCGKLE+zf/GC96wY0SaiJVgWfC7mYdQAPRy9IRU9hDy0Hh1HS9631rmVkP0Eo
uId/jweRJbfJrKSHqcXEjmM5OFDdnajFg5MJUOoM95ldAOkEV61PSQIX8pfaOO1t/WYt9wSBeWfb
6L6nThNio7NVuqz4CgBbZYwkXHhkX9ihQh8a5Gs7iTzyggjB8ow7Je7R5VsMyi6Maarzumw3RMxs
NVCEeGGWNbDXhze+UqUfMkRFeslfPAzY7Per8LCp+KYfQL1Uuyo368eonZogJnx5yWwKJNPnsJEI
EO3wyR6JGOHzjKe0e8cUUJ6d3PHX3YftvJhJXxK/J16gDhtnYafh3Wq76ILk2dyUpdlDEwoS/GsE
lpUGwoOm7mDUSPmnT0AoA7gRMGBhPC9jkDjEogK8Yzh2tNXPpYb/NYJtvplENfhrEvl6yAtXO/W0
0zNnfF6XEUA0zwma5xhe5/U7zjc0SKZGzxvubVXNg03t/B9X57XktrJs2y9CBLx5pbftpW71C0IW
3hQ88PVnVEF76979wiApLa1uEqjKypxzzIQIIRM1a83ppaOr1r0l5KDfVNEazWAU0sDYqihOLcAH
U3NdzChS77U1HKO49sE43yOzCd5ULpSd6X96eSN3JKWcw2ZArG2X3Sl17ezomIn/0nmjnd0Xm1J2
mur6btpaDebC8D6nOnqH+vyoLmKtCx6RDGWbabyHcTZ/+GVpntMFE+gYefo3fqqv6Hd+NYmPw/3/
kwSuV0nqjvgvbKLVYhrJfTJ/zEn+W32Vrqjoq+Z2e9KT0H3UHD2H+Sf8C+hvZ0vjYL4yg8GNuANB
UT2XVSM5RAZeyrEnCo26hsgO8cMMl/L7ML7RHTR+YJLn8Jy5GT2idHlwihgILcexB7JVwpO6t3QL
64DfkoSlXqpcXchiz3NoApEhEWVjG2P8OBUkcG4GUmSuOVu20BrvGMMS30DIYsfM61/ySQti4onV
JNl4fSZO7URuANlCCw48oveqJDm3eqT99n/6RDan7aj9lu85KG82ru0kr2iZTxl7xLMNSJNFv5ax
BqQ0hA03oPoqe4uYhtS2/1DhleBafkdggjblUxjTG9/myURJAtpgV7nxT5JqnW9hWbLHgQiAnDEc
1/iw1ikehWvgXu74pP26Z37kZ4dEZPBgiBI2jJg1f2QmDc4YQ5Q23s1QSpCiEZYgk5oLOr4EqMdE
w6aIUdJrlXNJR6+/1IHAvQRYJjD5IYWTXuJSiK+h2SFSwEvKLCS7t9x3j04dhozFrd+sC/0pqTws
XnIMmJuGhyU85nYiM5eTlP+AmU7fOVpWvgy4GHupN1Cbq+pr1BCM9gb4Ib5+rTkv9viskfnTr6cZ
iE4iT/XP0LS0x1azHjUjC/am3zCT42SWV/PwvS7m0qQf0pXfx8KRmT+6U72wPphrFe4BjbgZrkOG
XPgrqtOvEc6US2zRI6QE656RIZby5l++k5FUbgqb0VuShH9iTMyv4SRnFC5bspLxcK5QAukFH9xd
1yYseC3ZZzNqP1re1nvlB/N+dGHVLVJHTb2MB4Tdx3aqLckS7ltI1/tpPS7ZQzo/+cyZIyRQs72B
T+oel4jRrB9b1p5MsBIecIjgqIKx2BnYZaOaEZJmmMFjv2zTgKOVYA3bjP4wvw9dVB8hreKN7yZz
q7YhElX/bkj/NikPGZket3dN0KLV+ng8GBrssI3pR8F1XcJhDCWrMBieML65GYx+JqL7PCVkxUUk
y6h2BQAx7+6Tuq5eqakZYtDPIKud46oydovqHGhAgI0YLAsTwOzoJkmMZsH+Ncx9dylION0EgPFq
xjHkjdgJKeoVRQ1N6/4J7hBWUwZlD+vlDMIgOS4ZyqYy9Z2vzYjWztPj+aQOPQWr/qbqsWmXpGhU
pNF+xYGRbeMks54zjZwcJLgkBJGLZciKQ3TA3FzU3jLzlhMpFKddKVJjm/ptf+bY4G4CX4eYXQZY
OqPn9ZjAj0S+Hh3/J/Qt0VP8Xa2saZPVFxoqCBBRmDyNSxzuckk2G4rFuyBfY+HTUAq4A360Rim6
RAHceSlxzukBLXvPddoXfKT+Y0jihoVmarBp8zEGXUi3rZkRkKTewlBKrS+kIDzFnHbhR3gkmxSj
xE95oOOQeNFxUl8HRmf7WBFSskrBBzHsNb3qDs3S6i+p/HWZaxcN+mTmoERym2InfJyn2DOuTiey
mw4BC2BreHIM62e3xAJL3oS3mw7AcNNjzmgvfpw91YnREDYRY4olKceqK/+Wzn1+D5NO5wye1Z8J
iRm5X5JFGo+f6teURv5HEnQOWSfm7frdMg6x6wWZdTzQCpb93W7m7O3XpFWEif8RdHbxkerlybPJ
ixJhr+/WT2hVf9tBDn7M1zAq2j0yP41e1KR0OWbZbNUwyZQTJfXsf14GHT85gaWfACJB/fhOiq3C
tMq9muHlMflJnk236p9CWpMhuWRNnqNhFPeJYyN5fqYA3uFrXAZ8p1oSO4+mS6yzLPjdjDiyIZix
upRhvS+AbuwcA/e1Jx/qtH9vhcAebhFujV+hvDCk2dJGxCeAj2Mt0f5nQ55qQBX7vtObg2fk/XEo
E+e8fiLrLjG11BLyc6RWeO6dJr/iRb9r2pS9RXPyAux6fh/H+mfBNDiIh9dKjiTEGEp3LmEzNhY8
JQ8Cq+49hQv+ZUg1pAVLyVBkhxFG0vybEnj8c38wxc6Ogji2Mu2btVpcpENrtFyEQ9aTkhTryE/g
92DCGYO839aLY6M1flEH4DQQJ8+BnQF74jEDc/9od06wLYkwYAwhns0wTW/k7xGLnNQVcTQAG1ob
i4oq+wyLxFqA9wCjlDdGMzEk137zw8xEBQa1ZzJnB+2uWrKFYqz3uLw0H2VFcx6XvDgODg4uzwdD
nJvIjOUAynQRmLoW1WtaWRquNyA6oIkJB6vsFyjJ3cPc0xtoqd1KIuLSrMAorGdAduX6v7bq68jf
O/pA/UZo3212WjIj6u9aHRYvoa07t1GyyUfmuX97Z0nDEKivFxAoIiECl7VrqzTadhF6R9Yl6zxN
fG2LVzqv2DqCXZFb42Gr+RMZzpNT/EzJxm5Al3ZVqz9YOMpBykV0zLRGdDvVl4RdsA/ZlRhWI/re
qMbksNx91AHZnS4jqikRoNMfc47vUvnJIG5Lp3xfDuy/hqhfKmGZd+Hm34i1qb8xR0PR46L+a1v0
o1lO8er53QvHX/0zWO5o3aVsC/Ct2kfdtG9fWOSyfPxZhfh2o7Kv34up5a42yuCUlUZ4XVcuBIsf
SbY8uRqlF+0OsFKmdu16mNLAD1CmTcVxotB0L9ZIdgjnVGXjGQbMONNsFtshYwU/tBYTdrvSTSJT
8QwwuP3jabDKnG5+JnGUUL85/hKPs3FB357dS036PowG1KZssYvBtTlfTN/scsJ/HlS04Qp0y5sF
ojn6NAdktpu1+xFL1NaVN7XmTvNxobuCaZqXWVvcACPjQgdPc5swzG9tZpUMlplGuqA2n/QQggCR
3fybWVk+9XIg8OE1C7Gong/jRhCU2S/JT2aUAET++xaopusIXxOVW1OQDxKO9K8Ekankbp3X80cM
SSgdmALnHpRlNVNIFzQITNpKm9Z6PQQI4hgAtxBISjB7GP9qrfFvbZz8CVjg35aQTLUGHHGF2v2t
yvILJUN0UXd/OkpqyECkgNF4by3a4st6gyDqQWnPsQsM4GWpcu9NNURgUhDMlryOMWulQbILkXYt
3XNHh4E/JeNx6ezkSfP08HGdWk926pyURWKh5gNiaNsE8ejMJUs9Orhak67tAV/2CP6nUcAx5Hnt
V8aW55+RITzayxg+qwf+vncUhECBGR6xp6m52sB1v1GWPu6dZFMAvrkExR81SG4HtucGe7gYuF7G
srsAgWe6NI3NXsjlM0uM11ivspOfpiXcUWJpy24+q3LDxpMAZxclZpgSk1MGrAMlx+ycKgq83Nis
W7Jq6asHrjRBfjRFoSo3HFLOuCmZtK2d7Ukbn4YIaheWZGeURgQdlToO/WmvbHfbgaMf45f+B+HQ
X3USnxc7G275VLTkj45HyIqbVfrjluzEAx79uSYEE4rBV6Z0eJ3k2BCvmgWQrGKyIyc+0eJ1m1bH
84UL7KOM3eE+CmS3WkXqsN1qlCCAtQEOTPOEbDyJ97r8ztRDm1Fr0kuHjCOv91CzkifgtDGdMKZW
AKIYO4VWusnlydMYtPqmhWeWKO+CEdS7qGfqITCmvy+NQINJLv9UvVdXBPp6dRvsyibOsbzDsL6s
vSpvAO1r6yUpWWrSFliYu0s8zcRzupe0jq9LbeP3GJl3ph2CHWv2jGNr+CnkbBRW6wzIKXKk9Z4B
ZSfVf+I9XA8JWp6LhzLvbmpty70dYjiSU0ySUcuO8m8IoQ8mGbrl9WmXcqjoYM3shlg7OT0goX8P
0Gk4oOtYU6xiEGwvHv5ETiKT5X/C42c5iIyEfrDTn9suJ9o3dIwdXJ2pOpbe2THfAnOYf7A6plHK
TkBHjiOXQUpcoGeHyuvSu0cyyY7idf5hjTu3nb5HbK0npaj4N9ZaPKQhSYDcP+wAN+sB9zVareG9
JVJjQbf20lJ2vjZxQcBsGpzW+tMlZwjT/BDdlSbWqtrXKmJPz6QnrwDAsB4wCDrCdSBFtEHkaXvR
w90Yzf65MUf8cTonmqBCERvSLNwsg5Uea2D2aiQ72HwjfUZq11KltGbpWe8X04yuiY15Sz2b5MuZ
duopDqyTeh/vf0hcJ5s/GeWWcUQpNdIEgf5SV2Z7UyV8VdDDdst2t9a2abUIQnUwxvNfeHjwgv9Y
gmV72yjOWjHsa7/IkHLST1Oi7tJm4JAu2Pv4dqjdobOCIUHjnFbu53p35AF2UnIS1M2lbrPUtshw
zhNGJXzkJ4p0mtt0crZlNlo3KuR7kbgNU9KJThw5fs7dTT8MJByYt9EOR/BgfQDR/85gJijIPHSG
czI3vzE3zAdlssXqANhBFg+DVaVbNX+vEyd4TMjzYJhtZlu9dl4hzCc4atGaqtiSDtrOjZz5B3pc
fQTwBuw24lTtpHNs3mcD8iCTHHBMe5xB6CSSIweuSfXsXD//gd2qPtvMQY7EO8Xb9QjVegQXWuG0
mfJx/mBNfg98Jpq5tpAFl5Niow+Fu1u8mN/akOqodR9AP/2qSk217eANpeimIHEtknfVhFHNG8PZ
GQjXaEbG6rDQ3cZonuvE/IqRPDu3izDP44RhLYra8lG1ZBCKCar3+W6Bk/u0bFRWWunHrwNTxEPa
OAMIBKntKCaMrl47vBUBYPjA5hQ4tOIpcoiq5Ltp76Efk5CTCRhKmVftUQS1W0cbKiLMAXMSCItA
D8sJVL3en+aPlHxO+c1sWJ4ZFfY+wZltTLinMZzbfJg/IzP+GaRBcbPKbG0b/+sMO91AU80NBVGs
eLY4cC+wv98Qhp3ENMR3GFbI/pngbpuprN+BeAKuxPVznDxIvTiiUHXpNj4Q+Ex+u5CmnqXs95V/
jjRRP2X2BB+7xJMfNN2C2ge/1d/jL42Ag6Ybw3Fx0MBRfTAZ9JtNWaTdW1mYOyM16gs+j+Kpyjme
rzXcXCx8iYw2SysQR3e2613YZt8rAm/hAGrFk+1afGtJR6Hoa+QLt1TjHmiBFweeBAUJrQp1I9lp
JXaTVRKThgHirStaAtIZzIDxoIURifGXsMBBqF5grbsfIuUUhEJgKQ/oBrca9IJbayDjjcx+ODgu
Sg/1suoMGzFUuukSSns1lF3yynuWefTqHI7OB7OkaTyofX7J4DgzNEW3wMndICgilzrZLi6mHasu
xDGkI4RHDIdO9JAchEMidRulN1vq+Qq77U/GwkhvZ0Q7JaobhdPjF6isWztPCANkczwxa6KAyk8t
0KqTkKsOjEHvroTAsVyOtB4GIv7O7+r94AZvqIFxi27QxTIgXf+cBfJt6TsXq0CZpD5QksRaPMrN
yUaO87fCnqNXMwKNHef4OUU8a/c56RAidaSF3j1v8uAytZwc4O3va5LVbmp+rsbpopq7rcdZA8wm
npfWBzqNlHE4m7WNAdHJHTBdBkgu+aOr8aBaSTOvfddL782Nk/amF33McKPCaB5M3aFy3emlmvWa
XLGo/jY51t9n63uTHR9i03QA7S7ztaSo8tIAhxmCESZKn9z00Q7opXcdJ8QzkR59rIXdVJWtzH6b
djFbxY0shGGfxMwfWjmW8MloOaYsdtsJ8ifdNn+hpxIU1lZ1LPwhWihq4ggVXvhOTlT+ZUCT79mF
/4HNBgCLAwZ5bFrr7pD6tzFEEb1KOTQ0ufo7PJ/4kTGJ/jXCN4wW0kTiOIk3P0vxqNdAYWgwXruA
MR2g7E1YEe4VSIHBEDfhhe/vqNGkv2s0IQBjdCBaakSL/32oE//vywh9zgHJg7nT6SsTokYk0uDB
wFMbCtbJaU/DsNwG2M/2IoOUhd988U5ehFZSGWZ8QJwsAh643cZ9wS/bFPqrmlukEaZ71CO73oAM
KzMT723Ve/qOHrcMI7cxell9/LqYUbBZTfGtiYZymmmupRaA2sJ/Rfg70nVNKKiKAFvj2Hj9HWr5
5KXWUctJXcvLQY4CYPgdBR6h7SyFZqMIgpXbUTXNK4Z7wtZqwSFbMgc4e2QvxYTYCIlDsIxgOWlt
qYdWmodn08UuIN249GsFbtwu2q+tIWrYC1hzCuEpdXCsWMhs1UvfaefTVytBqank6kjSNsIG1bGe
Jbx4bI4+x1a+pbG6ir78DIR7V1vwMAQ/EI87545jEdbO7MDniq5wikfUBsQcqcJI1UPqmVewr4+T
P2ysttt05jefzv5nQCtrP2u9c+71gjyXBLQgiSvNgZuGXk8AhG3B54hgF+LJPL6rDVddyF7sFXsy
ZJJNRogkM03T/l77HErT5Xm0zCunjeKtnhfv5njFT7fp4jsz8XgvfAdmpNUNAKDzLaOjiJDIgUWp
kiibkDDaBoWUwyBZ3udl3f7QNJ+WlXzV+AJFfJ72hx6UJ3b+kINLEFlfWMv2Ve2clfKBeUny1aJZ
tY00uN2tj66SE8R1ISFm7QzlvMJua8LyO62wEDqALtkdpPn4DUkssu2aub7/0PW/VY9QPVROdE9J
XENTWBfnSk/qazosDYiM4bsqGgPXaq/16PwMuQm3awnK+suQGmfKlkBm94H2/55kROkjjSqwFdxg
6tm/BxO7OMlIWJu0craeOuhhWzIB/UMihcGtwcAeB+5Es+s/ZaWzdOYXa+EUPP0Zw3J+1uDGnBJf
J3WpLd/1YYAdyvn4ZjkAYJbCqK5d4n0Zm8G85AXR7aHJ6Qbp7zdMR5wydeNXHNMRT1rGFBZBZGeP
6PiXiGg3TdI5sW+TwiESWnBAGDZRtvCFyGlLpNOCVa4d1wOxxrRAfxnmqnryA3urXhV0mm6hYdYn
te64JW1wWwBUwpf8wAd+XERtnlUTarIa46ZoAeplf1mvDQONm7KLCgIWdt1MB2qauZX3Q9Dnu8h3
MI4msSCDWau/Ee5g7wJ2xvNQEEkcBZh31n0GNfzXf2d9In4qsUls8WtAanZsLAxphRn9FtLZqh7i
dNIvagCJ1R5pEgTNtNG+TPkQH3oTGGznTPvRaP1nHVEwXZE6/ytcrnRtowVu8K22E1o9SR1+Gz39
bFQtOLw2uTXQ4r/00/d1eqcjQqgWt/vTAh/XA9rWWl1rdyJ5kCsbs/vYJl9VIQdpPD55ZDJtxOgG
OPazU2MjWBW0rmBYwHIriq3q3LF60qCSodqc0YORtbkHQvdSFhEohZRdrOjzvT6ioZQEE0eeMhRJ
ZZngBi422IMuQ2sY2RmSBHW3CX9vG8G3JBtrOL2jsZ+mZjqOaM/uUVgEd6KmmVSCe/KEKTDcNNE1
RwjCoRw9SmQW41m5NVg0yTixaDxYlCDBWHw0Y2198UR91iLTfU887xaFlvMLO/OtbHtymUxvN0Rp
s5uKd6jTOxsf2V2XP1PsgVhxMp+hk3yZ6YPUPO3UUDLoOqR82CtvvrZ0cCfy+Uz/3RFu9aWxmPC1
Y/9kkkiGb8z116ZMl6E6Sgy6ashWoej8B1mjuuNqSEVPeB/H+plYrhqUuAFGQAvq43qGcE2utIR0
9ZMwTQv1m7Rlc+TZKJMr8RYmUSp8skWMMP7vYIK2Bf65rHwa7KDZxw5Zm+slX1XLEeUoHB8pQksc
q3xwG+bSc0DMomz/sgfz61aYlsbmEYIgKB3i4B5yve5OnlQUF9fI8uArS2Gxm2nsoAlGmVCqQxyy
5Uktmelo56Nv7oGRUnI2JvrbQTC/WSwIrHEA5I6EJTFwHIZuMAEots3GvRlNdzFoP52UXPmfejkT
On0Z307YJK004rMO/d360WjjiMjaS8mUj8f+GtSdcVjLIHcGk8JUKj9VjgxImuYSF13Qaa+UMu32
/5nlkpxNGh9NFnTF0dWcDPtRPQhnRvFtwGxXLwe8XYXr1rdZkUio8sjTSL33cKmxO3eIR0+l/VTr
pn3815BQz2oschtjRlOmOr1qZqBzAhIT/z8lx5w42+zXik9z9XT77+/lGayL0CvO6lqJM3701iAC
pgGj04bIvm0ry96E5u66hBqzZZOHdkdzXKcT966eZd3Q4CkkwGiUhvBZN1A6epb1pB6sAVRrXoah
85EYebTTcjdneli/owYGdWMbaXwbki6+jZn9JweJZez6XG+uOr6GbUC99UyGpfWmxh6+QJ/DUnIV
fl4dKqc0r2knIxrox9EqMd+dOO6+ZFnCkWVKzLesnd56qUGkDTXss2jkGEMIfbz1NWB8VRuJqy/i
wN8WmQ+B3Ed4a9TRi/SDPzD+K97S8qVsQa+XZjh8jBZK0Rny1vpMvUendtiM8r31mZ7tRgN8MWzX
lPTY2zpFRdRK1CYdMg7RacgxxBwIvk/CezM49obcMjLMtai/tZP/1kL6OXdmbEAaj6p7K8s29cwh
qJWyErWgSfpSFPfDa0s46pOTiPWVa5Viy0lpnpG5sNch/sjAk6rOYdNiG59NJDjqCCQ67htGKOFO
Xaf2XFF2yr9zq4yp1HJk6tpDkApwmB0KIYTjv/XOK7+2qKo5I/Uz09D5t1EKuFvSQt6HMDm6hcpe
DBgf4XmktIKWeldny/sSoGdHIFe/6DHyiDglptSj28HUFaU0U+Ho0Eyo2zwrYn4mlwivtT47dXmw
64OLWyAVb5IuanEiULU1pBBYLQNBJQFMIwRLah9vLbu8lKD7IfMuVXHCeIeVli3YBpBztuzC9VYs
CpYv2CiW+dGNTs3sXNK5IVHyF2fKGZakk+lP1mX9WKKeSQEV8HwoBGxCoxPmYYls4W9Sx3Yemvon
fqCESUybPNXyWRsQLOEWGycyzIMa4cxAYjZSB3ezjNDadSmCiz+iGZA/OoL4VHmwRe9IGI2SShkL
rOvUG455QX5sm4Dk/0eVa7TJw2+B05C8TaYe0XmQOcPNnGbXEtkqjeOen6pdfjB3paPUxNNHRjRC
PKXndQVYyQwmDnKKWqhnBjbvQ9IDwGTK94UtbN5Vdac9DJPhHDPP37NNSt4WSln1UKT4RVo47me7
+WgrTny2bHb5kUt+sDoiUudwMolrQrir+VNy+BoiCbf57Bc787+ThjiLq+2Sxd6xFibGWOHYkLvF
xOSm/xJbxjct9aYnd3R/sYZt+OPplWMhw7mYUJiW6JZIi6ZXPVrsC+EULzV9i+vgDc9qGCtknpR6
lokjswGcUdjNB19H5BdrVzWrTmYn3qakFa3dDHJYT1U6OvBQgDGNZUvBMS7w1DMBNYyZsVRnmVbf
3dWrgGxBtNFSxYTp09qOQVnCBvMoX+WJr+x8wiui+cBc9mmcvfpbYkcu2UkEJzk266TSPEfGABOJ
mLmsyEgvUcMW3wuCm2n5N2Aw1aer22TzRKCnhW2CW6e/eY4kHNPVm3fTxUa9UhZT7VN17lp6+mCt
tK0qtM3ZSZ+qnn7D2D+Ufdz+qs32QWfA9mH4CHT9dKsmlbWe1SfBVI99ln7wlBrTLpRq/dRL7I1R
WndhRbRmbDutAdGa7aNV+KfJdzjyRemvVXkChgvmQNpeVrl9IH72pG8+TM050bT49o+1BhZnvHEL
BcdgmV6pc1ui+QhVr5yK4VJr4LMzo4jiFFLNbHjkjfPWv/cz8zYngTjQLJr2jknErUbbfOcjofxV
d3p2ZsI7now0f6+ixX1JSBram32O9Iv6IeR2o7RtzdD/Rs8V7u6Q+N/w8SL/aihP5/S1zcblaHTA
dU2G20Bm/HO1oDgwUv3KMB/UfD91L6oTnMIBY/60TZjv3BcflEDiUfxqLl9CnVMbeoaEx3vT1zKG
fCORKL1RD8xz4YBicIhwn3XL68CX/BQb7p7QhuU1DnmrliKgaMF87gkml3rZJLeI9fz0P8/GiRSB
sZaksS7WGTfiqeoxo1/TmLDi3KXR1uqDd5Mleivc/g/T3iOtRFLgsBoe7MnDUwnK7103kd4IPBA/
x8A/WGmifXplOkPE4WoOZvrJfcWhau4Bs7iGa19GrEwblE7isXd0ZyvGivR1NVZedBsjolTqdAYd
oDjMnJNqGcST91aj3tsOZtOfF8cd7x4gubHzf1glfT3uOzsKwl0GM/saN3Boaw0HnghR2OvFV5IW
PtrRe/CH6ac6P/QV+dZFOUs5IUUvIgvJ4G4YrnL7PeQzPPL/Llu9y8VFWoXY+gbJGF0a1q9tM7Tb
VEO/riFXV4M//BHFefR+ONhqiSwx7Usk6AJ7ZukA/3QtcDOgKNTwsmCXZ+ByxUD+4lNwrZIUKFkO
mu1uOGoxzKk6qPVdNI7im03NwlDii+7nzVUtmWiUUmLV/GEffw88dNyqiZ+BUNnXMWJYfEbMSmzt
Thh8mG1nmgOHIe3EzkLA/2LYVoduvTK+lHOPVBzpMfy4OjJJD08n+9FuaFqXg5NtsjHHdED/GYMG
Tawmf+WScM54g9uneUfCTAC8AZx1jtufeWlwBBa+chujCK4Cd+pHM2cWJu0EaxLbKjK74etoLdaT
31vQNKoM+w7/zVr1kjJHSiG/mnrZ+2K4IDm7anYSYoR3v6nlU7UtLJmSJMRxAfKNAQ9aZyg4J1i2
WR86Igc3tu2es7kmiMII6AH+11/keJwOe5pJal5WGMavKaicQx/6D0pBnFTzB0YP7zlO8OZKuMIw
d5w/4nmdz0NZRWRTdF/6LJL97cRYP/uhMf4WockA3zgqpvfqpq4LQOqPte+VOw9b9pupNS9xNPzO
UkdCJKnFKIY6MA/FT1rB/fS5FCNI4D/FGB46t/dYy6uHJiYhiA7PJmgzcAy9ISDBy0W1D9zX0aye
HVWHQVggRimWqz7sl6QMH5jOJngKLIwyiZcdc1s7+a+Ll2mA2af21yRGLC2dwcy2yqwMZJT2xRn6
tyQ3w7Pf9cDAnBRmtqoz7IwzNWeN8MqJbIsq2LirB6NvQ7rAOeGhWbT8qvn37nbujee4j37N/eyQ
YMfx24rm4ifoc6cpiDtImKAYODKAkUYIkP2iPDWW+RsxU//w7331EnPvl1LLgIlI6ZR6sLPl61zZ
2vpW6HbWtu7Ip4rGMifRuswPdtTRJR81JzkCA0D1T8cz9iog7hQcasQWfyf2/lIkPr0sVflR1Ts3
O3NolEJmjKoPiwSwo+y3ja7TgTK3JVeOZyM4iDPFJ2ZrzGcEYqCRaboBV2sCmaLsf5hFxmVTGdHJ
nOeP9dyrNu3KtqpdFM3vlemJH2Q8qqLHqG3iI5YZBro81LcxcA23BehFdoh54PLrVpP+v8Nbmnrh
oW3Lu1im+uqW3hWD+nnogUAaGk0ieAFM0QaN6MWRZR7LHT2ORuTVLqjjF9T9zV2XjXcbzZaR0TgZ
/MhimTHJByjdX102fWPvwC4TwNZVN53uJMvdINcFCjMaOFnUENV+zdDk8dVL7XsAuCkL/rSM3+RU
p3sJIJ+gSI9Plp9qMmQmfdNE8qTHzYStrUU6oGvzbSC1c6MqjmFAewsqjg5VT9WLP6w4M26rtnS7
jUNpGvrODWg/gctJt/qsOcfUK+YbUqydCzfhAQXJV06aiGUjGZTJ4RfhFLaOE6Q2sdVdyuK+db7Z
YhzlMk+khKfTPlcORn00u4dKx8TeGaSHs7C9IhBnLFYXdCklVsHH+rzheP+BWhQj/vA4SxBdPoCR
BYfn7wnQmV6rIVgHaxgVzikBnWe858kOqp0rFS0VdBGUsoutYbiemYg4QfQw0Do8W6Jhbx0944Sv
PDqtcl+aVqd+JldPbVHJwinQAMp6ymHpwkzN8pe+XJ6t3sTol2PqS0vz0aQ7fmVUjC/FIVEsM9wf
bWImOOjYudQgbgx189rZ+XVs7P2qaBprOjhD4kwPpdG4u9BFHVsTz6EKvKTxt8Kduq9hnl/MuPaO
wVjPO1Wgc/7cjhYWdK6vX74x3cvSWn7R9q1+tJH1p2PwdlVTDCQd1qWe3GqjEQ22aZPxZ9BLxo1Z
Pwva9XclOAzBNiOn6Kan1CDJXQ0AphIwkYFgcmdbsFXjrjqFXHzK/OJj/LjAJoDeYbkjeO7UOkTy
WalzDyvJeI7GdtsHXnCanDx5Ll06WfLQhLL7TbGSGsYXpVPmV/ByzkbPEptgJyc/J41dn/LaI/an
IUp1bdBQZmwrwyYAp9KLg9pz5xTFNh4eG0JApLMgpe5Ob/Ge+gnCgagAlkl49RMHkRh/tj5clB8L
lSM6swSKvO17RzjG8Y8h1RdU72N7nMOBxd8z+9+sCdC1K8RicVnuCw0S579FAOkpspdlCXcVZp69
TzLGKbEgxWNJmD9nem+2g+cIbYa5z7ha72XQ1BtnoOXNdZqe9cHqNiHitpOJvYiZksTgjojLBcUz
tXnMqQLAkJLPVW7UXlch7Ixmvu8IH6N5ZL+0HEE4IXafy8yasNVDpOcNhP8jVytnGi2m8YFy55bL
AMCY3LibK3ImGBNZXfKVFcKqcj3S7TETPVVWG/+Yu8HfYCXrLkG13FdnelR8ArrAT0um0V9pdpOZ
j0VDFuHkzRczIwTOUoIpbZzEq5ZaJmq8pn9a0bqqd2EgKm/wMh+toehp6hv5K3bu56o0yF5qzNfe
7iiGpHViBLKcSp4N5xWdO7fid1Ev5YN61oOp2icaGru4NLJnrbT8Db9B+qvofpitiK9sHggq6oZO
Th5mN6/pG+wbUtFFPM5XB73wPrH0aP14rTLarp+uCMLpIQofxMB4Iq3qEXA4QhVjmFArVumXMtbB
ZUC8MaIBTYkcRyjiJJpDis+ILCJp2G9ixs9JPXmrFpJZcHUZyu5DfZeGIWQYNMLHjcf9f4rYnfE8
SLqhv7jjLkXwzeWGE5p9cbu+Z6NHbJCiPLpANBQgPj/TZg0PQ13Hb2NuFZs5TH+TkZe8Db1O91lH
uL8XUfy5Hv+I8A33/Fsnu8oM/EfMiIdoxNGjTleae8PaAmJzJJbHG7jTt6kujnVH2l7rmOGVNkz5
BnSVaPUQC2KZpLe4J8PMxLrLMEXMV2IYHtFTLUyhwGH/dVX3RLQudWBdaFfgMbZp7/td9ldHnBnZ
UTXJIpxqO4f4r61ql609M+hcAEAYI5t4CHstKjZdk3YEDfKgpUV4Q8R3cqXWTL21pMsvoAgG0qzs
UW1nTFvTJ/UqhyS7jt1Q+YzrXLOOIgbPMgJDGT1ExTS0zOeK2wDroNPTTU3bUH9R4yTdjX5bsZac
mrByH/IiMjF88YsW7vAaeIjNzeGrn1nBg9LGsiQEj/kwvtc1bltMvsFm1bP9H2Nnthw3lmXZX0mL
50YW5qGtMh/g80jSSYpBvcAoSoF5nvH1ve51ZSkiu6y6H+RGOCkO7sDFuefsvTbdI+vcKucgqJa7
oPpnS95b+lOJWoIe5ZJ9dpW2Y/SVXZQp6M/DYN0m0lV+mFBygm544QpHJlEP75CLit0yQuiK0mKn
NBM3Bd5dXx/19Gmu7JksLXsvb6/yYYwTFDUVrs+0/Jg7rfFlGYHgCNWl1FMnnGVSlKpm2OHJ23XH
VdOhvZNyB95D5qeUfn4Ua1DERJNTPsg3UdPoAVaqVpMXh596iDWAM2yQgm3Wo4mTQF35oE8edvSk
fB/NFOaqkNY4iCiuEQYoB9HsWlFzrE5JDPdfiePtVNAdkoZdKHXknMituKMm9ZoeXZzOx/ukjRYx
cTHIrEuIQHchSNRleIcBzbOrEuhtgSWXDw7xVlDMaQcOVfdHKEg/SZQoJLTN89YTpJ9y6T4jY22V
VouzA/G+BdB443AvBLnmRhu3piOUd+A8YCbyizaec44tsue6qmArH6bxt6VdXutdmLbZR9m3nwwh
qo8lqK6990NqS8Yuzk5mHgvQoKedEydkP6N4mIjvAp9qLtYGHpVTqOTWRXmVEgX5ICUtBJ4ibnWI
vivB666TOXSfaNZjNSbnG0sY93ZU0c9EVS7cKWYu99I7lVMWk3KtnslWMb/UWfg52uGDEbvdWaWN
fYiX6buUm8v9WkRcmq+jZThI0UhrlDammn5YN7DqpX4JwUKwS4Aq+bETJt9CgmaR9AqIDZyxOkMa
YfXr1CbJ0lCW85ikxmM4qAtGnPwTpaJ1KsP8Il0dS36TDeSUsZ4avLG4zru2M9Wz5nBXrIy8uPcx
tYCkmtSiJy77Ax6aGeQDwqU6FaCoWHtbSD9rWe0baaXuyh3t/PlZ1x1waLFz6/Nh31deeNNqLTiO
fZRDQyrjjeHNDScXESD5yC4unMcPxP5gZpT6Y0rDUzLWoBXExL6cLY04SCp8WTQVdGt9VPQd4ini
ou66Mr1yb3IuY5oYbyAEMZy1Kl9D7X0O+yXDCy4UOS3OiiI1zXNFp2TnJjVOFTlICdXupHcDPV4w
GWREZfG+GGt7RctII65sso7TQh4ZZgdgAznLVj0jvEdBJ4KA5uRpYciG07t1Dm3Y16faw9zuyw9D
ETSTDyadnJx4Il/Nk2/cWOj1EFvUBKQKsTQoX0yzZ+s+0luUh7HLK+wQpWiLWpyKAe34Wf6BCJ2+
Z8GcbAbUXnfrnSnocveOKNnVw3q0iLly1PkhCEzxF0VJQBgy0DFZW2QacOq5RtsHhUxgD0OlBQGp
R8YWDW+6kfVoR1RqALrI92iv7+XpWE40W+4/ZXEabeOSlys61ImSBk/aggTatu3PnAyJp0hZWmHd
8NYk7XmboU0XXncDvV9dPcxZiVXGXPYx4q9966klWD8Cr0IdxZk34CKUDy662PtHv55zxGfTEVNG
BUlq/esT4Kv25DSeumku8QrYt1FqB+KMOkAcyvUYKKZBEK3N4oh1/gq0r3Txk7PUN67xMRiFctPg
RvmFpjJstPJHyFIgQHNqFcW2qFUn/MclSavnIlERYsT16yL2r4iVVIEfRagvDjU2C42bNHRz65mO
MqE70ENXYU+agr5Un5Tj4zbM2/QLSrkUKGIKdKDUFQZbIMXn7bi356b+ngqNi4aOxke/uYUUZ/1e
6PAT5ZTS6fNmu2SIVKrZRFFLZbGPum55zXDTfg5dRysl8LC2YnRKIq29LUPMUBk0+lFHGb+KdMbq
HhkIGLJsFJEUV5d6OspOIXBq/Vzm9hfZzgza9nsZOI5Io2J6Vg3BY+lyKxsadhbm1DiHfM4JMaJ/
F7khkIfFmh4hQ9bHNk4zXzGg0NOKeUpzXl7wNwet032GasO7pYLMDuZmQDkL4E6uIBSMxjlAK/TU
w1P0m75z2UgzBpVLU1cyqsrS6PZrxlON3HJGJZ22oZ1OFytC8TPo6V3QJBJUHlQopGY39ciWvWm3
9M5r7Sr97m77w+N+GRDwPoxmdcqqJniWD+B1bkiPo6s8UmAJgJsEhNR5ifJcg1v5qeq0k6T3tc5x
niqs70rmVe85Hpuf12IJNrQlrqvmNhWOaB85dRTyksR9p2EAmbiguDSAeesMb9/XqQbZ2BFqnffO
VurBf+EWmg4h5l08BlbhawLe60UnCLg11fnnqpST8vpLzyA/ohNQl97ZsohZURPI9WEfN8+tBmOv
mRHlNLVePyceVuTKU15U13RvOSxJoYerazIcTUw097Ywgs92O1CdrgkgE0TZTtstcbJfWt37Gipg
EdluF36lNyPAT+HobOJ42TY1mgTiCrFXq7WDkVvV9nlR9OyYgoKBdhHtvN6bri4NStTfMXWW8Iot
hYjaIgcrM8du8WOuRd9o2mxXRAhuc2pjBELCbkTrbkRrEc0+aOjqASkLNSVwYwk8nhymwH2L4wul
aVms5k+zauZbFkw3gmue70K2njTgqh5vAByISBsZUZPIfLNpdD0pHb2re28+NTtSpgOrO6lh8UVX
XDorllOs8hG9m5OH5iZiv/gEGzmERKYQwup2ORla/Lxz5DQf1twUO3mkeiodnDyjAyuPB4IT1z20
zBU9uvksP21iK7eELH4+O4tj7WJmm0me76vY3A/LgYhI8NKap7vbJWjStSyb+1ZZR4W1Be0NV0uf
w3UEXvaQekQ9zcaDMzD2YMeb1acez5vcHctp968H+dwIHQE0d3OTz5diUtBWi3LUW/ZdWc+IpXaH
dNOaTAL8qLex9XvQTu/HeTJ+Tm36R1CQ1naviPgtX2yn149RaTfHoq6jM8ke7Gf6ysQhbsTr1ui/
sNzpz5adfm3wn/k5trmzFOQbBsr65F/EQSuii2UvAGyFJVa33O+lvpDQzRBjHQUGhF2KxJd7cTpU
nKVLYO9UOwf4jSv7aARGe80wh6yBEkXEM6k9GYuhtV6QtZ7iPiN4NyUL9d74CJWGDbue2j638s/e
G97nOks3lhF4AGu7a0iU17OzxO5uVMkYIAT4GGqa/UaQxyExc+MygmP5ZWRRFbjSU34bRZbHwkiP
f9WVkSM+FFlTBAlWVhfDlCWMnp4CilTXkGNIXVFIGN0UGyszqwjpcp03bpnKnSn4S5+D+JjbRL/k
yBjEVeP0pK2YIXxX26m/Q4Oj/DGVRV9JYNH9azqQhpjJqs1Yg8RmoGC8GU6EzyJ0tp1rGA9ZfYb6
4MNwTyiOSVbr/MGo+vP9QxUmpa8dQpcd110BoNt5wPsqJr0qbnA5bw0GxTnSjgERSwPRMRRv67l0
cmRIigdNb9+msX0/tEVmCixbHN9YdTdOnrxnHdrInQGJZy+hkQha6anLHBerNp5dZVbOE7SGG/yH
b400PohUc+wMB2caVncRKjkJC/G+iPAYM6B+ItCt2iYq+yFGq1Qp3RStpMlMN0I8Q/LDpFLWPeFe
13kAPQ7eHIipFBcHX+8Nq6YhSgTmz0MwDQB0zLC8IW0rr/QMD/JoEU8lIWdbGJSn0hp+RNyDO5OW
n9jZVU6V+bU26fw6NtPKiiyUfIgsKFv4NQg1kQ+Bi3WcGCtr8+s5etIp6RR4QwbXKtc9ArF9S49g
c9+H1SFTxdFCqllroKfK9Kt09I11Zq9aB3x3gVDoUuQLjgYkxa8F4o/Ejh4n7eF+F0Unskv1dLou
U8/Uvc6za5oAnOdlOmpz526LZcmPFmq/g0His/TRIosgnxHAPLQTsTbPiRLvCMhmUmp67oNnIMCM
vJATU/hZiwz+iGcF5tFcLJZptaUJIPSuUagsayslAI4z47sZkEUizyKkP6esb+1NGUzk0ArPsFaK
DG4763E7p8h+gaMedY0Nmtl4LZmtqboReFRaYxq6JPFRuZjnJK+0TVZBzaA3rT8i/gVLCKzRn5nN
vsdF/pg7005eV2U86yiRhbpODdgpIPPgdgkXJlHGF8PO1ac4pPfEqbxo6VcCKZ11NNtg6I3vUlCN
iGvb15jwKiM04KMJwsJkjo+Jg+VEArk9D6NuopyzFufz/Rrlzeh9WekHxFCf7Jks7HrKSc6mFztY
cfwtmTpUoOmWXIqHEAjI7i7PbzJMZcV4ndzGuzDIL6+Aaq+AP8tHhYb35tdHytghoDchWN1lLZ7O
nNbra0LAK0PdTTbZolLUVevoeO8LVJaJDHo7ss5u78C59Az7OLNrerTQpTGRsW6JV3aPtIS7xwCa
1SFjrfMdij2p6HCAd+3R2zibouyme7FHQxOM8OLFxLyoRPRa1nfwcdxxxj547I3yRUlqiw19Pu9L
dfkdsEG9rRFqkaBbhBs3YElRNCAUEr8XtDnCOA9ySpUX2zDDEU9m39VbkrdwjJUnjM35LqrU+Wpo
0IaxEHxzsL36CJw5WXFq4JdkORuwMM/Ro1qn37lRIVSwZusF5Pq4ovmbwdBWrJfRNz7ssniVQ3lL
dbsda2Ww6+qWlRK++D5nirS9d3iQoTO7ybw9vM3pXYvN59auqpRcVfQpdUxjEP17WizkKWmTsoFy
OJ2AVsP1WdqHPPxKM6bZyYmCpz/jF4OOprPvkO1dh8SYzhyYqjWDcWmoV8hx5fI86cgB6p9bm9AJ
/yjcPH8oMfrZo0bAIQYvPNPmGN9NIi6XqNeE27z3rEsHGuGpMqFNwgD+cl9O4pCEE2GjkCf1WCMa
YGhV72uXgEIUqwb/PRpPxJbkq1RkGIxsr8hSnm+VoTArERNIjcn4seM1JEyG3ThDiGzn2W2KH8br
TvFYI28YHFrpC4wmToBkN0J7RAdKrHIkAu3ZWEUKedB98xjGyrsrFDcFg7Gts4TVPk1ydtbjMpzk
Fqz+VoEhW3liJWbdsZ6VFNmK1pgeuSc1Wc6LzrzS7puVnmGYaculx+yb4Tl2u7G9MGpuoRQVtA6M
gzyQT7Mb1Lb1AOTPEX0PObLXNAX5LTZh+VRs1E/TgsFpIj3i0AVQImzrVBSwJ+0K5ewoFIC/HnRA
ZT6jt3xnmkLOA7XiIFt2eZAz7qxHYxUSKuEjDSO/LKiCB8qy/hx1+ZaxuEY2qW6trYDEUFU0wFKR
P9GBU0W4CkpgWAg5JRFre1cbmxoiqNn9qtrxuL/frcntwZwbPFiRCumQffJa/nRictAayKtKtogU
C9WbxBgUOsE+dTdrsEDLl7Kvx5DXl8Rm6Qv9aYxoknCl2YtJuR8CcfWIGGWPgUNrMFT7X1gaEwwE
DhgdM7v1UpQss/LkorUlyMIIG4lNmles0tmTObk3uhXKi6gtKUn9SjBsiBOt6KfytyvDVD3Ij+oF
4ZE57rpUa+7eHmnw6SB3wNauf79jXynKE4r+av5dT9GU0fLYghjUHkMIFz7/c/6MMGLe+/S8KfUU
PVdLr2xJwvSxhi+KwfXLTOc5DAfK6emM+WF66kItwFq9cM6XIjSbOCT5knkumXcSxsFMmkxHuChw
PodwNwkvqIOn5cCqQLk0B7kveBNHleJ9yFrleq82JtqLEz6LoSPoU4rx5IMGn34LDws3TKvax17R
QAHMdvReNxVigNr7KTLP26h5yDN1XoOWcza0ig9ohmH09cAPgANkbF0UAk/EU44X98wbxDBOmYzh
scy5OFDgxgeQQ9BHaLNXEcnJ9LEusvMeWcAP7qdXrNizABUX62VSbVJYoRjQqgKz4NHavpDqbCjt
jSK/Odr28Me9F6YpprfNztBqVB/kKZzXoE9+WEWj+13nmldckObVCCpi2yZiEaXJ0TGzb6nWJeg+
x4Ct//hNgwx8K4hICX2sODMSWfrHRU0WgxYvMG5KBPdajx9JutgMZfhpCGaEBv/K8H7yp4KB2wsQ
qJXs3hKMSjWGtHYnmXCzbXu054qSXiwrNvjgGKHZUOzkrJx6C6ilvGIU6qb7d0hF3NNQM7Rx8Siz
d9HdR00BvyjVO5J/C+PxNRLde5UclDs7JW+QBk4uIWvNML/UhiMIialLKpzcJwiN7rwYqKLkVH+m
bX9NFsq3EQJwWboPcn5iN0hOYztBCCFmKrEz3Ao2Xyetc/Vd7Zm6z9PxOqFcT7cJGb+r3NNejNoK
Lp3R5y+EKwIe98bbAC8NtwkzfCnjWthmkRq0PLZJR3HZ5tM+UOfkGqbmTS6Huourgi4JuBtR4/SK
SmYpebvrgA36hdTAnmvuidrP2UaVrZ0yHDonugSYVeSrh0dpr4sYJY9NAwuEBgW10k+uUlc+ksFG
RNsx6S/Hj6klEJ7L5VG2iFvAwLgyAdDUyiadrBKrQVMfY22griaegYCkAVSg2xq3KcxGpF/DxYlw
+gamjql6zDGw3FWmXjk9EBWghJrzqAcIJ3pC3Y9xUkILH7Kr6sDvaXRjYQY9lWtF+UNB+EUMnPXt
vmJ0UJLEu55uu74Kz+w393NohofRYhAmUzRIFR/uCq5UqFR4hc17/HKgfPbM9l+bxrkge+6fQndR
X2vvS0Af6XB//4n6Dnb3tu4wZnu57mqAOk9EI0frxnHstVx7ZcD3UI0n2Qiy8a36w/he6lm09WK7
PS5qCIcEXN9Koel/g3wECiUvnLU89CbS2RmZ17yWCQBr8V7KbSNcknmXUxRdslWFf/YdvXB8qNDg
bKzAyJ/VZQGj4+kEeFjuWg4aMAIfUFBjN64KuE2Q4Ve2cGY3izkdJONMW1RAPmnz0k82VI2JIV7s
Nm9LrRmXmSoIKejVQgeyg6Q8+fJQPigm8L0EMYSezfPBAXe1i2p33oLhBaFRz7lfVlry3WY7GM7d
+K6SfsQU46GYiZGeRKE6iAfHTqajXg1vsShglyIKzgP+Deu/DFPSP2U6MbNKRI1xVWRPDC8+ZLtP
WzoBbvfONAntfaGOzj5mTLgtSnK/mxlnSewsN8eouM+AJZEOI7tyHmKNPe7isQ2WvXXVnIjulPe9
LqXHac9wP7uauwSUDz98p8/q2b4dqbHIX4H1h7LyLZ/AldWQs7d6jCCfUNDQtM1rST9j29KxFkrm
ahU3yrmkP/6978vnKfKAjFUx9H+TiJtch0MV4zmIg6K6dlFIS8tw7bOn68ENAuaN5Kj8U1vKt3h9
n+UTGoMjs3z3kM4/odwzrnpsz34lct8W1RpWYHK+JuFcr+WU3lWwz3dGeOtaTrxMWz4wFVbrKXIJ
ap0yfX2/JetaHGzkZDIdSKjoY3RdYk7pzcb0AD3Wb0jiWdXCUUc+eH7o5GE4vRkRXeJZrE8ZAGQs
sL2yC81kxDzWHKT1N8Xn69e5t1yVpdqQgfyel7hESQv6uqB8jrv4pvbDA8AaHZkfhYfN2FaEUIWX
vGXaSOJ2u5XBCoORkkoe5sCmPOD9zEq0U9Qn1d4xy9Ngh/rBrPHBCupXnQF5IpVFP1rz4tu2afyR
Js2T1MjCCYFrWTjeoXBsUF6Zrj5gzCZnDhtpylq7l1EvRQPwvIsKdYu8WPMNAlF9TWoHSG6vdqUT
kolY1dzu52XTtIO9HWNjLevk2qRBDbLcQr1Epwwc7qsHbcO3lbxmutNTmYRIsABWwRULrZmsvJTW
v8XzFl1Mu9Gap7GFpNNaCQQd8Nlrsq66g0GlnqQp2pCcZnBp0Wr3lPzJMxRSuwyX0a8akdLokHWn
C231NAzEvovDOQhSAsAodmg9NM2hScpybcU2Ann3pYkzuogamjyR3Kr0LrqJKogYmDjRN5tAjyoA
Btx3dMylW9giSmhV4v0XTlDDDMobOaBo50MAlxohbG8ZxfReDegfIQQL3+yISlIwOsMW7mgxk5k1
2WBK4cYm+9S08PNAjFRWQ9lr3KfYM1dxdxBnf5mkTH1mQ7tmSkNYXYgxPglHbwtJudvOSvV91Mxr
MJB8BE8DK1AA+dLXHLJhCgdTQj5MlF49lLbmuWk7d32fNd6BizisMuTcU3EEYTNvTae6KaMZ8xst
Cb3nqFulM3kfNr/w2sQYshnqaeEqRDXiESq7vt9uHK2oXt0mOBcW8yI7W6BSCGArZvPIN5dUeY/y
cpsspvMCXGg6BBMiuN7kHNBcnZjdRLQhk+emd4wD/q1dK/S9rhmAsiyNaF2r7A9o4JAPhajnEuHd
PYZh/rvEDU0FX9E4BVmoQhZSzxbdgImFjGXorDYQRAaKjjsNOXO6dFt43vSIIg353vgaWKaYtfX1
A5aT/GsK/kKOaCMzmbeSZKgyEANmhizf9ipa8XqMu0Sr+pVn8/0FFwerm7+QheIV0MnkfLqtm+GY
Z6bYwEzNsRyqZFvUC739MkfCi07aRu71SDs7O7PL+pDEJXSjpm/HDbVoYYzESY7foiTfLUviXhpA
Maeh5BSa1bG/mTXMI2iAwb6NyascsjDw5VVmRaGx6qy48tXSfsMXaH+nlDsoyvLBpB61BQHlh6Y2
3E0hANJKmq6tZrlUlkpYkDvphwiR8qp28h+DOeiviE+wqzRMRIeQGDm7ySgehUA9L1jiMeR/vSsZ
h56NFNkRD203Xe5DTzSi/SaYvHWbB9GxiOd+hZhiK1fPPNO/OUt0LcfWeoGpVuw6gM1reZj0I1hb
8EN+5zJ/8RKX10NgSeTIE/9mCNzcZDNnxclOnxgglk1oAoOJuhMNRdKBSHR9Co38VIwKUhJxFFdd
yR9MSiXoOkNXRbygwLi4wXi1Swfhl2c9z0aoPklbWqqw242TJf9UkH4PAD1Ifr/ISFpwu8uF2Tm2
ci4NN+vbV/lRO5nLY7SwdpnO3PtK0Smr2P5MjCXc2fZckZIlZvZzQcK7LGSZqcvoqg6Ezx54G+Fv
qO03etqSpmzqNFJaZ9yEaefsPS1ZnhHI3oxonK6jnuFRyc2jw3D8UqmuRmEkZnkTjvv9PaaZ+UZc
+pytKN5IzVvrE0T5gFNlF9HHGZOIMClx4iKfrGixEQCrWBgRxJylaAmGC4c+PaElwOmtW2dH9R5C
jC2PYbLUTNgMmN0WdBF5liZkXWzYy7/W5AkcswyNMDnE7cVRjReuScYm3fiNhD/tVkVo/ZHL2sQl
gwGA7xjzHkyNqr6COOg3UrsAvyTcGl0xruOyci8B9TMEpCE5OeRrJS2DcHlfqJTgaC1AX8MRE7VD
4NiqyIxHAx76771zUqMR7gQwlWMQ199yQUkcUVtaw5G53ACF7+o6I/tcQ9c5uxdl7dCm3d4li03T
cmMckkPaQsYWH4RqydhkHh+p40wqaJMExd65phO87a72riWuwrUSTRTbFSO+E047BgxsCPxWUosU
t6ZluUzrMiOzR7qQoI91gG/cM0BSEXuMV0lqBOuGGYPs/ylanh9NW418R1GXV63NCIVULmr/4NpD
eazpclzLGek9kIxVohfjq/wIxRkSmQkgUapp8Xlspqe7TkZJ1Pxc5BEGG9VNHhSl2IWdMbC+FumD
mPOoiyD5zI5dbzNMQKtByVFVVuvGKsZPt4wI/ggEC72duODc6SlZMC8FRmivaNOlu7ieg2fgAJv7
qDJAcT4Ml7TW+neWUmXHGCeD/eteWWVRdY9FtYe8wdgyDA+yhG1VGkUB9/pdPHsnsL86E0PGVEZB
Y5DCUaGsbXAIjIS9Sx/qBNyU+kW/M8OgYj8Peif0z9qjnlLAizw4FWImOhVv6Ni2A/irepJMeyd+
pnGYbswSU1XfVc/EeBt/KPS++FcQoZYxYFZS81EhZdzXXbN6ryIn27iwiw+yyc/NB5KJBQHH6ShF
Tat+sokYXudyMsMSMLHlDR8DO/wyCToYlORm1YCHHcHKHFqbDCKl1jW/QkIlEWaziBAzTLtFO6Cv
27kJ1tVQIG/vndu9YikByynkhKRIkS+u+94nfMuhmWM4lXQllx4wAzfU2I9zdlcOzsHnmTqSkm75
oDNk4Ski0UM0Xc+B58R+q+TzsRaWf1ETHNV2/rAqG/cc6RayNTB2TvuQtWx4htaEOi8qYTcpiyuM
4jVEMHrRVqyfFGepEGSixk5IYORaXJ4722weCkZia4Jwl0090EErq3fLQruU65q5jrsue7TaF4ya
YD3qdsYNxlDC05tXhbHbriEJJ3UHJOBDcXZmNThGpKD5uuk2nBlAxqVho3Cz9n6YLLeETJPHO7qi
CL1NHyQIi1pt0wv4vVgWoqGkiJ3d93h2W0S12rhWhjxE792c6Ewol6zou1vpoKSzh/CM/0TdDcv8
nZaKmmEZEFOhu2lCFHxpV+THKTWCh7Fpjq6xYtaUpz4Cz7bv9I86rr/0goBVD+OptTTnuQ4q1Mr2
fpwrhvFiTJ9p2S7AUbhqjaE+p25TnZiYulviDdRNB40HecLUnoN+7FaDsKNqcKHBda21uUjeNFv7
4jF++uwnDwkH+MAis86x6OKE4sGdSWxUCn1dRmhoK7c1H5qIn7qk4VeoRPbuvtphtu929Qi5gDZE
JiiMyY0CIO9bdZ+jT8BTTnPXyWPj1QzofqAYPw+CvudUNBrlmecYb4tTPAVuVkM+F30MzJZ01PMK
goFwiIWNah1jR7mm2ittDOdRgiZGFYtKm1MPTUrT7ugmIqeTY3I1h3o9FCsyWtJdKjQpyQ8Hp/h2
GrAE33+EHROpNS0FLVSRKDwUZr9Pg+Z3CRgbaAhDYy2mTTUaNSLNASiZXSF9E4y6Oo5UuErGHn1g
86TApt0oVTujAQK6e+dVlRky9To7Ya3v92EDkMQzmzfk6EjqMN6D3OzpNNQjNy3TTPet5X0J+/yH
tJ1pukEyg1taNKA8WvwhItJIv9UB0cqOgkKdSVUPVBQdnGuRphFUaXHJNPdNV+xvUl3Z5O62Rv1X
I4Y71ExCaDVb3oNcJ1DLdmsUajmTlYL2MZoR1tLixTBJok5qhtNi87ggzrhzFTM7rOi3wYvqFNwX
6EekFXYcReRcjqCo6boPWH0k/5F2f8cdoTph5ICFNTcmppBiCyoeNCVa2VyLXwLT8bNL2GrOh6Nw
B+3TBhkgnnZfx5Fq+FnIwqXq8GDryJh/bzrtbeG3KxSMaNoWF81yubeiHcsNb5wi+U/GOfNyV2By
zG8qclM2M8KQqrfOKiTi8KI3NZNcoz+rsbarcfp0SBP1mDFX660iqsVp/l2zJsP/7W//8c///Jz+
d/ijhN43h2Xxt6IH5BcXXfuP32znt79V96cP3zn0PNeD9Guqmq4bhBa5Gp///LjFRchXa/+L+5XF
C7EM2C6FoTqqepBGTH79uTGHm3xQJhLuG6R1e3mIo3p5LPQv43KQzFOm8PGzYDtwPXTEd5MQX7QE
cbZqdJUPo9eYeGzUfG0aSn0uJ+aQbu545JmYNvhO8WB5gw/dtgBO0wRP9z4lMrjl7lLiusxXTVr3
W63tvE2rmyMolijz0xi3SVknsU/zvfmaqvUFpMypKM32ina2etPKq6Mu+Rd7eSSBYnzsC/H3CY7c
Uo/cprS+PBUVkWiTOKl0ukZrpSEbWern2zCCNro0WNHFdB0p9DZit3Ce07ZFqZ9OEGHbvdaVh//5
TTHUf39TDIMAEFVVdddyDc8Un//TmxIOxoKgpzFXS8KKGFm9tadrl69s8G7gtIPHgUnbgAZ8B5Cm
BW3tsLcVi5FnkiHded1To6O8SbpB/Zb2QUi+i1Ve1DorzlpQQsHMdfOatvnViPNjnCXG2UZ/sTIG
zya4bivXWdfrzu7Uu4d6wur4P/+Bpvvvf6DrEU+HRJo4MtXh5PvrHxgvBI/UY95RcRGbEkbZ9FSH
4ascGLkWDPdlGyXRsqsqLX1TTbxBpO482UV2a+RkV89P5sBIm+AFnOl6fMqNOlvVevP+i2HoDWQz
egbvpVgXs9h8YajAgoetQLp0aa/HR4NCyVCb9Ccal3BnCCX0VWEtxtOlVtJnaewCzDCUXfLW9eHG
6arlzWuCS50RPVI1UH8DUflWIu5wrAivUkwUfvIV+4+/XKitvHA/y2rGqRp1/3b4zxcy4cr8P8X/
+a+v+ev/+Ocl/mzKtvyj+x+/avejvH7kP9p//6K/fGd++s/fbv3RffzlYAOwEeJ6/wMl34+2z7p/
LTjiK/9/P/m3H/K7vMzVj3/89olCtxPfLYzL4refnxILlOYZfzq1xPf/+UnxB/zjNxgXvOQf2f/1
X358tN0/flPsv9NhsV16FbZjuqppe7/9bfwhP2Vof9cZ3puuZxmoOFUWRvKMuugfv5n63zXTwgeC
k0T3XFfn7IXzJT5lqH9XDdXT+YzFeBGo2m//+tt/Lrb3N+2/X3y1vy6+ls1VTgPI1XXPMzybC/6v
l8FYFtliqgm3AEZMh776DreNqO/FfGhhmW8YRL+4UatsnL69euS3PQVlD20wTylaqxcqQe+o2eXB
dttpW9nOvP7Ta/nf3BxM6y+XKb+fqbmuqnq2pQLs1zXeiz+vQ2NF0A3kExszhy10b0mzbcks8WvQ
/sS3FENGFojn7ocmx24bl8lTE2p0qpT4qao6/UgX5GCT8fJa69Oq0cgcsEGtYkjuX1JXx9jn0lSx
igN7XdjeLYlJghlne80HQVVYRhOmPjk0pc3AbGFLd8lkwFr3IBDiD3XWcJYaWYjjI6EjYofrJkrL
dWloH6Fdo3KnO/E4jIZxpZHNHXy8GfGY/79eIvES/Lp/ipfIBWygcYppDrWNZv/1JartuXQsvZzx
E2voGpkinuRDZnfuCQZFf7CIkfbtttGYTgTZG7Yre2Ppo0DsNtOqBAx6SpME6bc2naJZU9YEXYcY
kYa1F6OpqSbl99bK5lPa68ETcQgPSz9mL6WtSX3krqUn64+k/F2w10HCYRODcChCAEvarKtHOydv
3DcmY/mqtw3nlGSj84Z8wieNNz7OTCLWIcwE2tVGdSP02L6vXH9ZuP5cYTjiFfi3VwgZLVIlk/pC
NyxxEfzpZlZDG8rDyBhhQdEYQX2RZi2M8Wgcb0lmBNcBeP3SWwlZLbUIC11AudEShR5Ge/0kY2A8
o7vQ/L1WEzoCchOTTZBOIhDPfph1QtXsrs3wEOhfs2TSd/KpLqb550H03JTWpD7pPXxPQAXVdoHa
8TSJh9yyMKqPakNZWYF1M4f0yUO2oCeh/cectY9WMVRPDXXziPzlVE0GvEnxYGnVz0OboJiCvgnp
N6l5lRt3NaExPnbNPo2q8gKviPzAoFNXCEe8LVMatjNoBWHuOlv0ZeGKV0zbT2o1AZGJDtDb28Mg
juRTcRROZ0oyIr7YoRtj2p8UwopPXVWTQEXqMjrL1ZyGdCudgK1vSdLg/+HrvJbjVrJt+0WIABL+
FYXyVSxDI4ovCMoQSNiEN19/R7HviXu6+8Z+QWxKW1IZIHPlWnOO+c9rgGCF/PevzxGuKRzXM4Tt
M9r8jxtcQ92c8/hOKxT9cGSZbj4liXvlY5kDgpabLQ2kLqxou7yOZmcHrVfnL0Wrb+oEgUz0kLU0
E7ELD/VuieDgXgNtJmdzfqLDlp4UQo+nNmOCAyBlGOo3NeslkGWnOpci8QITH+X2eySBmCrd/vOb
86z/enOm8NkYTIsFn7f4HwvcQKqSg8xhBAg6/rL8BA3EQz8bWbPcx7B5IAMF30zsZIx+WjPEMfpO
N82JfifSqw+6FiW3719aBmbWPo2C7fevfV/ge40h7aw4jGZ9S5aOfIvaHipumlnhg0z7prWVsyGR
eZ1ZvbWykMDevy/uMO+VNgxPYzHN974anEMtljT4/k04NPMdBXG/6tgBtpickE201yJe9CtCMS3s
/BEb3+PH74vbpO6mcr34ONSz9hRhQ15Fjul8wj24ZrOXvApLDdvSbMMmdwQEIE/+9ObspxGN9U2n
Qr4aptrBMdlQqmspXiziebhl4PRzjiuWsnolTjXFIGOKPb4eZ2/kuREs1N3HxXy4Ldmt8JH1d4fQ
L7I5zPgNONeht+OKkNs6flMkFSoDeSMOkT///BXb/5+vmEXaEdy+fL/QUP59+fGYxEs9QnuGipdT
V+Pe4sLKXqoZVMPSvsfgcX5i3cCelWJLIKXiXxf054HuxU+ZsPPDZNG+GIg3RLKzJCu2tZv9CGL+
vnynMZvMw3ZF499lh+QQaZH4GGa/2z4yWE/F0JSH2UWC10A1NxCw7Z3WNN6T5aJ6XxCj7NB7pBxB
5dZFu9jt3+A+DO/J7P0q6L/+ySqmseYOcmN5/lfIRa3WSdrqh0Tba6nRHLLct3DlE1VLaF79Pxe3
dsJ//jgN479qAscVjs3h1dI9yncqoH9bzieS7eaGgLXVOKFqsvpDWowMBccxYSZEdhB2pHno9onp
BGlp28jTuXjGCwEG+i0d3Pip9+odWFnv+P8u8PhDNUXDpsZS9cA5UTJkI9nUjvHDJlCT8+I478sG
rq6ekMOZV8OWxfMwcGStzHkd21UKKLda7gUwpVAzI23dAHZBMK5OlSWsW5OBbChtb1rlpvXDN3hE
NH+kLwJV8ISWeHZcZ0cJNQXfEIhvTLMtaANCDVFhbXv/GjobBgHf3tLcIGKgS+stNFWQ9DZ8Umjm
NOWH1VS8iWQ6akbrXNMx6S4c5Q6yJjT4+wJagXxLLfmwJ9/fKlAenJlNON2LmQUmrJRHcNw8W/LG
0PmhZNfPtp0HXjsbO5+26pU2i7jShDdWc2dmTxOuXnpHpX0hfRo+v6/6m64POlAWrXiyGm3YRzHW
LxzP+Wdn5PRrUHMou8tP1cA5mu5WHrZ5WX2Mcnrv1dSg3lHlOfH1erVEVvmh8u6FrK6RqCFMmN+X
ijamLmtxYPxWTkEExWmcTfs8ptpvD0nv73++68z/eohdw3V99h84c8IV+n88xEDxBVApWngJ+Fp7
UPdioC/bPDLdUr7ws92L8pj76bTqHqa7pABuv8TZfphbdQQZDQKyK78agid1KBt+t8skJNMHvmls
kj+Z9PGhaNYN/HOVxX6YlW22aVHc3LERjruOma2kb8/0k0tRE5ETSdGuDKJ1XhWsvYY8nh///Ja5
+//zdMDkyaHyYvWybeFTaP77k1b73dh71pyhgWOvn6uX70tugo1IYBuOwjLO8QQ2LrfbIO7ICG0c
omAQdSaYtjL5Zo86mVSRP4LmmOSbV0rnMA4uM6zH72KrHfa5BR2sHc3kbSLedIuG017wsM3KyF+9
NCHupKXbXMf/wstpJmTeuKumw7/mPHVBGzoBcMvcx/6aLNM6TxX7He6Fa6M8LWjL1gJTRsISEo9V
2dYrY5jGvVrqt3RoXuoUe70h6z/po/saJ/VHlT3tSbTCSjOqQMvw3WX+R2RnyEuAPNrdz9n031sq
2lX/t9O8L0xdMHkyiAQaOo8kw+FnsqGZVbViHMWAehkXbAnzZz1K3CdmtXUdDN2Ey7crkOpbv4rF
SuY9FJ6cOJJ6RNy3d6Llw2dKx0BTPhmI3bqivMKa+EnSyC5zs0+vNrd+jXvYsAlCrOqsWxE3zxpu
cvofRu+p8Ypua0fa51LWNzkuDmgg8p81co4e88yAWHvGI1X2bNhqw3SZKsqO3pBZvTfai+PUz7TE
iUsnrxYTYwd8tIBO74w/6LFzuurzFabqMkDMfkmhA8A8gnFgFdNramn9anQ2soXgPyzPjk/fVHvF
EkLWK3aUaFa3jAbGeoqHrQ4iKqAaCNmMq3UlxzIASlJgeUAB3xjRthHlj9pszVDoEnB/LtoAVOO8
yy2gMDrUsFXP/k7bCH11I7dIyTZGRtj2gmJnrdU2vAMmt0MPG9FU8W+dnDbN9f7UmFoZmKcoqhJr
g+cz2sf3yLfajZVrE0bwuAlyu9fXRnXhzMPqRN4jzOPXUkzrgvFBb4G49/oSZFwDXl9j8ms0BPI2
tvdIMda1nRhIhxzkQ5rNuCdmQg+jU5BcHoyA4DhPrwz0wdt+QoMcuQ97IooKTWVH3pm7hmNU4dWO
wMeiprRqXGr5rF90ZXwlmiLGh+YQGZhZs9KW8t70+gsjQCQMDaAppkVCheLh+Z3wEQrFuN8nOSmd
nKuH7xL5lKkxORlzEh3xWM3CeBKAxxaGQVj+bOhSPb/OhuhuHFa9nS2YmU9pvrY47BJvAatqwFIk
yze/8z6LymeYvIsq8+yYkxd2HZgUiOLNS6G7X3kTHUfbSi4TbYO5ocAYLb7O2mHen+QmVtJEuxrL
c22XjBadbZp0EI5YQlokFlHsW7t5STd9XweWMM5qwkgjUpzQZNQQ/Rz0C023Kc3ecJZ8ahaumAph
EJqYOdF3g4PN40Xii6ahRlwbYKYLFOTLZHjzofvR+4CmJ+X/XBgK+wUiviUbQvXYqMyPdOp/J+7P
b9uuZKa0imsSvqe/IE6rn+QoBuOEJARblXsrDrHZ6Jdill4w6hGgkJqHebaru8j8TydbcGqSTBHS
x0CcFVco8jQvDhkCDBsX0RfO5OkLbFcV6FM5vyK72LXAshirsBGaPUkk1aiLg97EcLLM7I/KElCT
JQKfhbkjuUCOux7n+uZXYxkCECDLKv3Vjog+0nQ6mnNClH3JJAVp7A5V7BLkfvlhyhmiiMrByDjX
4gCxAQrNuhknvMQ8aaVnijWx2CPMMN/f1ahGZfbXw7mSm/VmWLqS4OFC39rOfSYzeNPZeM7m2Zl3
KGYHAKlNPYoDZtTn6lZkC+p1ayEjp4g+eqva99ieV9XoiA3F3xulh3b2SXeDeAQVc4Cwwb4vfekH
MG0thMj1e+QCSaIFQ75k/ZXmvK5WSVSXAhfZXK+qTutvI7nwnYPVEufgFsoH0l+EIRhpFF+C3wOf
kdga3W1f24jT8y0t6zroM/6awo3eY93p9ulcbwoF7EMlugpxBumBrLvXNkoBvggcg7GAgmWqv708
+8Zdzs5XmmAGlrI013GD2c+oDfaTqDg3iqQ8K5p/dIqJ/iIgH6gIQHHrjKjzGp5cg67xCtC3uWnH
6I9hFn89T+bvRRah8Ad0mMuluJYmc9zyVdPqeyOcB/cEknF/kx0WKfPhqJBhpCRTcus02sNGpSm8
PLG0W7x1f7uWtItimpjEOlN8idwpC/rW+hvlTk85h6jD9557D7i9B/wVqlMu7yUJ3bltd9teTMea
oInAT7MoyGcSkIGgcVduBGiJoDeNO4KmYU0gbAgLeqXXhneprRfDQgdEjmSBSjG/pcDP9xKqOUqo
s2pB1+WZUUJ82ZVFhWg/kfoWmhZ63T/CW+o9ffg+GBcJSrlmUNNHzqogW5uAqbTa8Cgw8P3tV/xH
PuRgkif9V6K85tJF8TrlLn9hs32rgZw8ZEVofCTZCyNTGqVHt0GQT2aVslj3afZXJcmARpqAxrxp
V64F4zmVHMD0eXr1OHJtCrP6bfYxY6S0fDVHcYvM5xQFz8qp2jfbhFqCRTdUdrsgeNeQds/ROtEw
vfd+uRrr6JE7Ch3SBtpuWz08Lb9g460cWDRKO7aaegdhSGZt6/8C5rBr0mIOIsJ86b62vwcJoYhO
B4pYbw6KaXDXsaSBpSRMfC+JNqrkS4HEBNlsyPxwRO+zA8OnoX4aivncc3rG9GQBmejiDOnTmOzt
yTjrdnQnGOIlI7vT4B6LnAaC34jlOoubC/QybzXL9Fe6ONcm1ZBGAflaFw76eLu0jn5bL0e/+MwJ
4V7FKe6xaoK5B/X2XxdjJuJqYPODLpifHCa/1wSOlZ/2xalWz3Qhy2OcDSjHANUwNdWJmZi8L1dn
W/fN0LFsb+NCc0AQ6+obx3N7hpoO6cY08EIVzqx5OAucfht9ioFoYXugaUPSbMfdOLyn+fzuAiMG
KYuJWEbTa9+NH5GVProWxX7AQhqCUovBm9nM/lMSymROpENHQHxCoegb3aqZvPeWYTWj2UPj5s6R
JiH1wx9JIyIw7Y50pxKGgW+lgqpC6YemWuzAR51SIdMClFZyvmfjw0AtXNkx/dXWBS+Z2cxI5m26
/KLb54QWhtdNM4OdrLNIrlG1lKssiyLSbiQRZlH2w3xH1enurNbIQ+Hq29qxxrWjiTZ0NJQxeGWu
CrCXPzQH1fYFXDmE6HaV/Izn9qmm8dgky7gZFPHzOaGcTfyRIIrESnNJXSRPgnpo5H+YR+qY2XaJ
Wk+QJhJJ1/Z/ZOzstNaiO1y9oAZ6ybppwjRkvqLRwgY0xqu899ajo32JboFAYEVrVwhcwQZAQVeR
KwBChA48ocEdgvgODp2MD8JPl50xdb+jCfY6dRe5Nf37pHsouJdD19M8iDnR5O0gg2Re9nY+vC5L
qPwc4lJHiAdw301e9zNfe0Dbg5fEiAQqhg+AQVtrUUr/qknHrRERVW3lywpOJaY/cmI3GXO4HiFK
WHdLuXa+MEruWaGA6f5fHN6Df0c+xm6E97CfWwHyoarQUvYQcxgAriifVGr2azrgOTMDLGkvYmpG
AogHbY17mvhlk/jlEq4pw+6IQXIkVyhE5crPF8CfSGBrgz+KaIo8CM++cHylSi0pjmbMCBP3IAJQ
fImDu9Gy1FijBPwho+E04ilNZXQtCinWaY/10259udV8E4JesVwyTeCgILmhb3bkOlyqku/NA7ZI
VCKOAp1WQZ8OBwy98brFl8ejAZi6QIZtafXHiNM3mBSFvEkw2aqGTrSaqn3K+BB+Kne7hqaZnk7y
O1HmHY0RYO3OQfCjqk/Opiw4sp5CUVDQithwDnpWbhYMYJsl5ZgAbfqPmSCoMnh1QXbsnGE8Ran5
tBiuvkoziRtxqgXBUlQDCOHhD8B1xGX+yMSsOb6FJS+SMr7CtcNzHFgGYHEMo0aYLQjk7BIXCv7Z
yYvHR57TOkoTHzeGQ11oy2M9I8wykPwacX+uib9t/dYJvCaBO9i6rPk1Zxsy/w6OrrytoVs/57kH
4eSf/MK54dyPaM14DvORxgqLXmpw6Yfu1OMPnof2VSX5Wpuhn2Sg6FeqMdhEZB+2mf5haCPRxw1e
VU/WH20pJC1quFaF8Mnm9a1LNP/EOHdJa60OMPm7+PMViuXlM9f1eE16C3kKC2KjSR5zIscKoXje
uuSpiUkUcpC6hpPneKu4cBdc0mdTNn8kPpipcPwNwPR4DSIRumlKNMZYyLdC31HXXzLbjK9xN71a
LCpqKhGnlPwpz6WLFt2mSQszPbkXcmWns3kfJJBGzUmsbeFkM2IMTsBuhlnMJvt58Gm1Z+3JMMSn
iAfShYEfJ9iDDOSqO90CCs36smsMiXU4AvTb1zI0phqFkKvxANm3Rkt+UoGHyrM+COOEzm/ar5mw
dtnQ2qFWW5dh+uHNHO+X96h3QbhlkOSU04PSsx79hJlcs0ScSLMytlXkvPaFImVTgGmNx7B0tD7o
NHFNOl5GmcRnpVCMz5Gzm/WzLvqED1XDTYRGiDc3Ie4QC3G3bfkIm+qirVP4nHCwkrDNvbXK+uQJ
g+Dic5rFRDmvbL1ow2RJPvO4ojQfV+ipI7mA0VcZWJ8e+WweUWoSjwgrGIhK3DWrPnnPgAyqkb9A
6zl/dxgAKIR5DswcGLK9/CEI4z0meDVwx/4EMwCdecRByDEMYAjWc/EQ5Wj6uPei/CVjZoZG4Whl
WHM80SKqtIUXRvHyY67Ml+mFnlUVCjbkg+Zke8m8a7VogBO0RfIFDWSfavpPdPJPTHejlRexXC3I
rGJKUqzlNikX224cfmOBK/dVS8wNLECZld2TuHo9wYt0kNsNg42FMUzPIsnIFCU8U4huwJ1cJfgA
YbBA3OBgGdvXetGReMZwzbNphQmLHMrU8da9tMJ64IhVxR7LhElohCBQUQ6Ns+sGF4KeeEbeUDBV
G9bA7gcCsOwvQ7AuMrCxwaGMY/QcLU9wtmgPzLIGzJejzGnAwhtGesma8c8wLi0z5OzgT14CQpo9
xW+MI7U1wIf+q/UQWE/1cGw8iU65+UrKqdiW6AGHSP/ZVvKoQSWk58FSFHc6YCfDw7AN1CxQto/c
3VkPY3LkfqUjoOVaKOQ5jaj5c2l+mnP5iSuOQQN54L7Lc+abxK4wi2bYAbJtwi3fWFdnIqPCsvmS
nL7CW5pvuspZwsJbBKrEGP+SkYYEqL+6JgnJ4FymdYbqjeJlcKgeCuKnqBhmJUEpLdyOmk5IvLpS
BzPDslw7rCPmWp0oN5ZI7Mf/yD834NDTsnXXG5tRFD8bZO9u4eIOhtYRadFaejG1Wfwgrjqv9iMo
pJ/pUOuVCSbWs3ipfbVRfvlcRA3qoH4oQsnfs0CuWYMhoCKlfm1GsD2cax/3iXYCEevseYYylnpA
HVq99TVlccDOyDeOoZYzcFvVwzIFJcUAqWxPOGfsTSKna1zKg9X3UzjoOvQQWgSKUdSqkcXXRC09
OO+akx8zc5VCUz08QsBML38fsxKkjxZfH+rLjd0Yf3PhX5H3crfN/bPeJujHk7oNoiL/aLVp4xcj
tw6tOr7r7INQTogGQ6hn4Hvbetz6s0V+gf6WWTHU7nhQ+EPM0/TAZumSYtRYJH5zw+eI12P/WKJf
TG8aMkOS5ETwUegb9nOfL/J6xyZZHlSv7kq2Zw1c8XFCt57/wkEOv8rnYbP3w4Oemjhthzsk9XBv
6qsyfqka40Ujo6wXm2IBpkRPgx/KT1JA9uhsd8oSKergjN2vag+qbrMAxP1lyaxpU6IQNpE20u/g
p2xigty62rnsna0wAbS0AzvSaPjqUBrijXhfE9k6uIkio0cXyzfVmDEnt/Qldk1cDQhMOJwMcwAB
vVujYzermpZ3N2+cQfydgHkexmjZjlmEWT+qt5qNxGTwlB5SJJtTWNoP8ZM3r/Mst4JEUFo7HTLD
qeEPVZ9ypC3E66pX+WQgjSp8TqR1mNrOJ4QoPIkmYS4ih9xfx+IWj6QENPQ2mIlBmCiZDoIbZ7iK
18ZpflRE48HUmuMtgUz3uIAdiffub1sQijtZUGvEIvAiD+VmXHTMjWNPlEREg3dwLplpb32IF/C2
l10cb7r2hrdiPqIK9Ndk+sIAJyJUH5yfW9lW75ke/3I8RJumll/JO3G53ZN5VUTipifdF35AKu80
fkcst07z4oqIdDz4OEcBzQ4g3WLn1APly4yv2kVhLGMWEVO8ea4RBV6OLBCFeI6rO+D2ntcA4pj+
1HINS6+4kZOznXzCJawg7eODPs0e0bxIVwbSnLJJRCw/zUc+zUl40nWLHj7sb55/HIAk20B9eCg+
rVego/jZ8eftlOF4TzihgfkYDichZKpBdqiZLnrV1WIQYmp8Sbb2bMiJElLmZzVy9mrgd1c9VhEf
Y4v0nGcAPCco5NUq8vw3NlJWqSR7c8c038NboBGoU2NHj5jHqb6QyWYGwEUt9n6qVjMfrLVeTcfC
oBbUM1KA0keJY5B96Kj2Mx11/Tg+DoNpZ28dSAIxHZfAZbyAWv88LV2+QQRtrRtcEJuyUT2WHhOV
AN0Jk+x2XjHdACN70tKoWmVNLjln1fHOlfXvKgdpGLco7amJY+PZxBsgccrs4b5A8MiBBuR5Qzmb
7Qw2r6ASw8yKtvzVPTA/6FJ2NAII14QqvE8N2wkKTQ28t+lTAlchQISoRnrAjhlfciGg43esk1b2
IxfJqsd99oxzmERysjylZZMYptc/cchP++7ZbKz6DDqCfhlgYXy43ohvtPfnp8Qwrr4hoAzpRGFi
ruPLyPSeGU1KkYNi6y9DjIDn5NTzeLFdoMIXORwL32ffL6RFXfPJWsY/zGB+ccVhLrzLbMhDGsln
SUUyedxAdsTKOXY8gHmDdKghKg92ZbVbQDWAWoPHMkhQNZ6JjNP+qT2+84W5KBgoTCtt84vtQAsc
OGsQ6LVVS/J2U/X+lmHhV6ctfxU9wJCj16dhUCPjm9cZlF9n9DIHKK+73KdWKu24Czi9djzDHvoH
CXd/tBd8NsO7CyMtrtLz4o9imyz7JeXglQK2EP4brWtaHJV9FDifAkKGPyeX07L0Y4rVvBJQnGx5
AGSz6uaMNoAft9tYsBt7pDXGKSMGYOvpJoughkS6exFdGwqD9KFcWysGFs+R318V2IY6AgqXGzdc
pTlU5n3jUgq5spCB28QlKqqA9trfrLX57HJaWXyQ28Frb126eEHmd4KDs/ZaaLDJ2shSgdnXX0wg
gCkmhKbak7iOHkS4wXK/CtC3jWdcCNPsg74BS906lMuMNtH91EDfRlpa8QRVhZqPxPckWsNxQqFq
52dXyd+ga5BKZxH9m8dhRWvnDe+i49NBg9eZxgtEdePFSKstYnR8vvrEeMnjjB5rEEqnUp+vbj8f
SqeM72wf3Z5pPfeAlfgEaU3g7ISOzZ/C5cmDIrCOy+WRtlRxjMGVhGKkAwTicTaLq5MERvGkeWOy
zUDkKO2tHNVXnLIDGZXdnVi4Qbs20bydqdw2ruX/tZP0KGqvgf41BU2PrmcyVHJVyI7pUyrKdprq
69gcfmkEMpfOXO5FImnXwYN5KgvDBkPRdb9T3EVVDWnILHV85rYNEZRJZ2PTE5B52YSNp4/nse6L
O0GdIQG43V1VxDjXoE+yYj3gD6AHVjqMpdMqJaMQcIlxIUVZ7ruYjA1pZ+PF65xm13nUrH362Red
fU3ThkQ5c7GPUB7evVaT9+9LSm7GJrE4tJu+v08cmeNGntWd8wGyBysaDkMVMZGWmAztqgRLIJNp
Gxlqvo2eMq99zlHC+DmgaoDQGElcmArzMYVsAOu23z1+c8yxPGpayzQGP3c41CljU2VpV3pdI87f
zAknLJmhNrbtxvWz9u4/Lk1r8Qwm45Oe2c3dJ9P5yJt/L7rCIFlYNw+yEN5z5P6OFWdmhuQq6NjO
TgYGx7AxrRpEwRpaCvmaZB+fhTud9UUMz0X+OnuqJjpdjs+JjoaaHHe5/f5RX+wKr5IsNrPv/iFc
nPOlHkJmLl9wXjcvVlZ9ZX6pn7y6bV68ktRZGr24XB+/GXc1q3a84JNO7zpZlz9GYXQ0pOti5y+D
+WKPzFMHqW8AoFDoQjjftqYzBZq0SjTZfIWcRViV47Z8dkWvrcxZs54Ki9slUyvnvYLq8iVkBtDX
c4pzYg8MdhZQ4k4aT09+IuN10ibXJU5bBujupzlYzgcuamzvhBY0meXdSoshxzQ4fyJO1I9Nx+Kh
+Zzy5CNO9eG1MaWBNsC9paR2hkbV1einSFztm7bcPvqnp8Su04P10OoVtTgpWHgIZEX/1TTixQUb
dfe0o5D0L8gq+KnmYoPtFleaSafc0sYDhugXfM4lw1Ib7VDPYz01T27KWLlj6LriFT8iytZ0gJpX
GF/1M8GZgWGcezkPPyoE/igpYajYOdtBMQKQI1jJqEV8xI27cUo9PkmUY/jkX7zUXGluxQHZxKbv
aO7df1jzbS1qGZiNyTqDtHPW8oGIPz56PpQoIDipeytsAxv1YnNvxXINsQMeIGF9BvisHzbl1kG3
K28l7S+VWvFKYV+7w2Z4mUdNHMzGy2i64V/qTJWcaK/cxlQCqdInsfLkJM7IbY2wSZHEMSaHn0fE
EBKsctvYKSEwdlNvx1qzb7OTlxca0Jup7vxn3NH3MlPucbD8gz2Q1uTRRAq+LU+ij094+Op1MXf3
Zv4epAjGHl5Vn8ylsA81uv4msXMEpMUqBjRENgRzj1IMw8aUWIOwPZUolZcP1t9o52YuOXAyHaiV
nW2s+cUdJFyFc5MZZuW8m+0InUkhkVbdZPEkyCdEou8p5cIT9lJissqCuG7O/Nu2ra9Zh0AlbpKv
sTW8p+9LOTk7ty603YxEcB15f8mKZzNNmbjX7q+MNoKdAz+3S1hD3UQUimQv8rW+ecp8bz3jIDzM
jrTXje/sfDa8NX7ffus53KhKc92QcK69GccjyGJMNL5zzbRy2rPXwd7ilKgSVDAzjP5d1NEHXaZU
4f2G6r8Maj66pNOtDEdyFqgfUt4IekfJc7yXBQhrVZu/ixK8/TwE2IT1H7kxzyfmg4gg0il7BjUd
GmbqHb8vlUQnrcU/mqEoby6U33spYi30+vcYIctGZ4xykAIznajaD71yYfji3MWI5wdePDs3D0Ul
ZMFHY2ehUdu63akUWK4W2F7RkIVOJvQn36cVUyvyZb99yI6Orsu1uyTUcwb8HLaaT+F3f/yLsYzq
nrErW2NOxVWZkrYnwUXz7AJGjhoP9mThbtK4R8JXNs9F8beMy92cLfMFjq16jUbtj1ajVdfS+UmS
hHbwsmyvpCA21oZPLuz0rOO7V4Npv81daZ9qr/WeUm3hEZ3VeUnkq9kx4RvB5N6yzmEUB/cSxLcH
x2GKjW1ZKLCiQ1qw4vX0onuTBgjSXZQR6oYUZrmRH2HdB286NpUm9iR8zuvMkMn5m7fiokzE2L92
xGCvMzOOTqoUJT08MQYg6uAusEJtfXOeb8tk7ZNFARCY2nFTtXl3SlObujMfgV3w65NZNuggAqvF
TZyTxhj6rQkzeyIlTUmXJSrtxbqd6yQwOFS+wluit55a42kuLfc4NXiEBzUwoGgfEXJztLzllk5O
oZCfYB6M8WxgWwxlXAuwJy5I2VzjoeznbI/btzx+X/IopdlQCkaqIwJYv0f576W/vOi1N4oHPtpl
XM56bq3z2ozupYyIg85oNBl+tsEi67+0Tuu/VPVPwZTtYi3efTFY4sulJ014UiS24EUIZg+bZ2rG
T5zmORvWtby1O+DwQZybxo2+mHY29HHT94Z50KrIZKTfvC1MubeJx3cOsQd3sOzpOtVlcfL0Ypcg
71nNS/ECi7kE57C0YZT3iBAtq7pEWa8uNuCbS2yQHNy+JDCKjm0WoZ/V4x9jZ89PPKS3ATPIl8dB
tG7jsCwBUQ+LbcMF+p86pxrtPVP07z3B95T40Pv+UDJSDx0A2KFDgXVQZOUeGLds+dvsoHE0TnGN
p17dUR/Wi+b34WQWFvaqHBJIit7P0pV+ZR/qWN/K6cWfKFIaN1UbR3MgN9Bt5LnKwq6uJwz5fbQt
cnde46RqN/yB+CgTbI9p18GXGaItooYCuY2dvsULZO/WOZiV8zf3gWCRlX43EvimnORUOE5uwRkF
jFvew9prXKdgyJYPZyIEncF79hk2lpVjPwOhZxQRy888yekCxmVzqiNEL71+sRQBenOjP5P8GJ9G
CqRV89640t4otzdeohIsI0cKerCL9CEqN6sO10QgB5fOnU4ve5VF/jqOaR2hqmhOkJLo1UVpugIX
XG3o5TNpMFDE+XXKXMSLauLGFyUupMCXwdIl5s4q4mEXqakmnVrLrsjemPU3HelM/CSiGtO8r3tb
EgfTQyWjTwsCO/KzyaE38QC8JksFX450Qvqr6v5Iwbhbwx+0oeUFrzx224TjTbvYp1goLoyZVouh
YhQl8XAVCI2uXkYYsGfa19jq77rbGE9+lI8vY/ryjVn5/qE0nwHWi0seixeb+vgM7RO3Qrr4P7Fr
7znEkFFbgBVq7Tq6tfZc3P5ZAcmMB4Hj/3aOuLbpWsKkR+DZAqvWw5rwv50jWTKQyIGASCJ8QT3T
6jcndXDhm3ICxaU6mDSYIaRRwhnu4yIs54mHKJn3jl+QNR3p/YYtpQqymrRUlpeRNhqalcR8A7SS
05QAfTc3REa0GOLpvFQR7cXGPNKQfgg2NujuXQ+1vZt1Z84n/4e981iOXMuy7BchDVpMIVw7XdHp
Tk5gFEForfH1tRDV1V2V1VZpPe9BvszIFxEk4bjinLP32sW5HOMTniWSzJZ/CCPDsHyxR/79pRh/
lRGDeoBf/d4PTLfpyR4velPfI8oJt3UURnvLUJUtFvdqlzUfWs9x1VU6UkOxg7Srxu0zw8tFNGp2
/oskCBve7VmRRidi6ISUJUzSlaLQ2VTkFL2ynt/JzNb2Zqihlil6hK2+/jZ2NVZoTIm0rzFNc+Ug
8AvpKkVzjxKR+zx/j/quEGAnGOUyghP3SPgksjpic51idXzkYw/ajfjclxLiK025YiSFfeFA0SF2
YdcYq79vHgHjptEKxyoYn7I/xm+MZPBvjGmwa5XHiLCGoCf+YapcxnDWyCsg3WGavhR+CxcgDN3W
EIpb2VbGv7A2/zfRsKGjulYNQ5dNWdNl/Z+szVUeGYXYL/0RUgocv4YtV0VK4X31mE7f4eprDons
6DNEfk8ct8Mus9jcZJAYXonNhg8M8m0yQglhDngMzbLGBh1FZ1houaOEJDkmau2fBEX9Krp0pDRB
OBFCPbBL6WlhKXTzlvOryZprnyblypcKWtMVE3JJUs5hkpn/wjj8z14dwxSJ/DEt1ZAkrHuLd/I/
L5iglOUw7vngBKVPbLomf/RM+I0kLrVYWelGS4zCey2g+ayA6/6f16u6PM//slyxQ1omXxmjhaWp
//y8xcoc2rJqa7voip4Wrl64BFK6Sk/Ami9p6iofUVg2MrW95Mviwcg1VyQk+9RyMThFIqq7Qqzb
XYQYr4Rb/BijQtgVlQgUhMvNexcs85ae6A6SMaspp6dZ8OeCUH8J689e9D9m8IQvklwzBK0aNKzF
CHUkKh+h2ok7v8oeIPF3UsYcBQOMv5cy5KOMzOI9DYkH5Vh2+58fyV//0H95JHwgismzQN6tSIr4
T6+gmlvNADKL421SPwF2f4w6sKksttxqhqueSKQ+MFJNa48hLPna6vippiZEjBZj+f/8vfzf3g0a
FLKoS5bJqvgnyzXbIKRY0nI5afOfsam52UfbpCfZNBe6PdRDtN7q3G2KSv73F+P/e5f/hXdZXvy8
/xvG8N+8y9ci+8yjz/9sXf77J/7duixb/8CTDJNB0hYQAM67/3Auy+I/8FbhWsMPoZBkbuLI+w/n
ssm/0jTdWMwSqiQubtT/5VxWlX/oOCdM02Q2yh80tP8n5zKj6/9qBDJkXDMqvmBd1TUiP8V/9s6F
DWMdvyfhKqHKc5vOjDfYG0+sQ21bVdkhSyTPIo3H8S2a+Zo/7M1KP/pzQmz01FdrM5DxDOPJasyE
dKQ5xE5DwasxwJRj+scDgQt2pVXNqvZVevYJvBvYz48q8423iDiMbT4+0DQyUjIJt86Sjaqq6CDk
N8Ug1DbPNZH54Pck446Yx3QhFKU7K0XdOlMvMtBvPF3UTbtKGsPupPCIyDhlQkwAVzpZr/IAxTPT
iE/zUYoOKDgyOb1m8I2PAPFd2mSiO3LtE7iYu3029F6r97RCDIPegc8AnaoxUWgHAyBaERIAlaeI
dr5IgDmmhdsUKqgHQwNQYEBtPzebcmwAFNUt+u5GvAZKjBw7QC6kVzMh7wtvxL9Zo/RIybm1QQwu
jWTT8pSklxylxgkTGAjHu5l+/qwwzCL221ViDf8vv2FOClSZZvoVDGN7KYVik1dW7IZGfJVyrOfF
MKMpkwJSqlRPUTB0hHrtyXAsj/MqItXeN5oES3GFBCgiumshlFG5uV1jPkoszatMjzymgybWQlSj
oT8dRJMp8LAL6Y4dpiI9S5GpeP3EeEnPX8aw/pIiXh58sMHKb9QbuAuRTr/BsHjq31v5VyusAhtZ
dwErj79WJQyMWQGkWxvmCrPvgdHaPDagIKeZKdDXmLSBM0lAHC3rT1IzP9aGEnGW8T6Wiu8Ycqow
eIUwWVcI3RCh2VMpPqsRN1AEWCqfVMj4vd+sWpmQM3FUtoE+qM4gBiEiK8Q1o6BsRb1HIKlYwYoc
6VhVw02UzMcYId0axNFnoJqUisx7Ny2nWdIkn9NCwKMzwF25CHF90jkRux+5SzQ3VlswQB2NHRR3
B0XCgCABv4IURIInOe0KGRz4jFDR0Q5Gutm+D75P0dmb1yEDUePjxJdT4oKaVnx2EXmgfdQHtoCf
l5BMoNA0jINRBgImgjk1VQLEdE1yZ4KjnakkqE6FIz31KOh7mewn0rEjn3jGvpSp/0Jp3RlMBoYp
hyxEJgnebYIAiSHEQQ3TX2l8KD3ozyYwGug+oMAZwH6o0MNdPMhEqnb9U+46HHYdsLOh+iKrAVG8
aKY2047PPhdpNYytt5yQmDbUtTlK+spK5qfZNZJTG7gcmlp5iI3CPmLckzmUKfvbe8mTDYUs8MYS
Ya6fRkTIVR9++STc4X0QkbQExSknydqRJtjlaS44XcQoVU8jyb3kI3lIwmtKS9JJnxVT0/2AMK1L
ShXjJYmEQXaprBVZUgrZ1NxE5rzBEsuLPdEE8xA/vdRZK66YHNl9IUiH2vxsYjKasgg1H5D5bYMe
wcYBcG9Ka98ls4tVbd4maDzAx/urggZMiRb1QL2htyTnyaNrjTjdI8KT49j861OlCQegPC9Kh4nd
6yCUSBKWbBytUqEAqSdSoc8TO/MmFkZ058jumbOz59HmcOpq0fcYS4oCsHalR3TFqMhQEDc3hvYd
zCYfdF5UjhYMl6EXUHr44aqMFpsFFgjH7wlZtlrLXIGnv0rJ3G+QezM5SMW3iGGKI2GUdpSICzsR
7UexrT5LNRoJHpleswSa6tBSeZAXpqJJjfbgbeMLRRWqQJRzidkwxeg65r1+tCJWKFsNYHnLgKyd
krYA3e0JPgSvFCzo7lCJ32jC1F2mIO7KIstVfY1UXVppmyx7nZkYnPMufRLvR2jrTDveDH/0ujQc
3cIf7QeQxa2UdiPTWE/OsdD7poBIAPBfK0fdpSkl+SU0mZs2gKfMIbM8FU3lpZgUcBfDBJAZJzt7
YlZ4cY+Gq4F3QTYIEllcpqaSZd6U8QBjK4vWhRFMSDXEW4i3MPZL8UAsq3hoBeNCMx7zpjwKa6Fq
vrSavN3E9Een7LvnzCzCCXwdcS+mNGxu0lNpE3VthMXDl4L60HevdN9jRraza7aEOyedipQv4ntq
NUwt0hBOO7XnwqjrxNOZgtUcE6b3QMbKyiWsuyN1gdksBzAulntYKdlrlUN+F4RyjRKAZKSYOIMk
CTru2TLtM97qNuPoUYLEPEzZ/CqaSnGUZrp1tW/ZIvXHi1LVj0SZAsJbMPTBLLkZWthvABCVnF8P
MY+DXSqFrmKM4YtuRouo7SLVi5mBmohsjJFRrx4v2Dz6ILhgz3KAPs5UjlGvqyv4QO9DFNDxncod
1gBrHXiFnikeVN7mrjBkJFcqekF47abiCxV0+akqmLpTiJxYqlb08hWXVDXCRStiMSE7hxvs23JV
mSuVpO67OmcHEdcewGkbOEOXqtscCcxu1L/9cIzwMPUVKaFJvSKDuN0OtWggRo7Da8s638CI8gAd
T1ta8tqqNqr8Ksph4RSyPn4YOBG7MfBQIPSfgTGqjlZFyVHu/NRWpEXC1Ji1SyRY9yxq7UIzkshY
UZU87iUvfR7Ejzz0MPZ0Xo615aCqSgwUGNq3ND7+4r1NSNLBXD0bWKwRQ44NgRGF2ypKeK5EqKk6
nSB0xZndtBp98eWXTYZmKxWQfzaFWACIq4ojGhgkbeQ7uVCLkP34Sun9n0DQYUCnw6n/bi0TAEAI
w+Hv/1ILxRM1hY9PxCOIOZRnZfqyus7zAHix8fUXPpu0IhHAIikwy9gvkiGd5EIormimYdiOqx5j
KScFWByI5Qq/FFBLe7DoELSGu2KQkbnNAq+GD5drlYYReV4ZgmdZww6FdkfIsnfulf4FD3IDT9lR
SG2bm1bdooCZQNy+9NCZNxoVHq0Vkv7Qym90WtRM763CtZjT2r2A2CntqmUignSRa962mq21bKXQ
xRTrURHZELbGOlZRn6iTRF9X4lUtbvCk3WySV7mQ3jN2LTtSdDDOskyeHGpuVVr06oz9ZUN7mrJ1
8he6MHiR90p/gsQ6yxXueab6Cr1CfzEeqA11eaLpr10wMhJKCQ/j2k+r/GRpHyPMNLOqvFzKIQlM
LpNym2iEBOHiXHOZFZBMsZsbXM1KOSF/EH1PkBDhBUxF6CWmzFKLIBg7C5HAPO4WOwwpfg8m+CxG
TfojoppexdW8sTK5XWWKD64mgrNivA75Z4iQYTCDY4d5ABdgf+gJIZ3MdMdF7uAHhlPCnMmY9afd
sMkqc11VzUZjb0c8usEiu66FZwe1v7EsWuoIoxKB6anmZPhDHZxLXDTboyG0PZ+avhgd+cn0/sxS
RO2T4rCb5plAuSInL53L8Bx+66QUQM11NMYidbG44FNXYhY1MMsH++6E1VeF6CzSsRNaZxT+mGpI
5cPkoRMmIUJljQaIM7tMCDaS0Lky3v5l41Rz2bOHnIdDSjtoJacloUvVx43ATyjR5U3AmbIfuYiD
7RJZYFOTgKAntt6ZopPN9PZjmnORpYa23AJg7JtvbfyOpdbWRuy73NpnbhqiFUApJCU5OuuYeeLK
briP1TFv4ICXbmQ2hAkrw864+GAtuT+mOCkLabTJgnBCKN6jfMks6g0f1I830LaX9BaRJG7mprhD
uwPEXCYbsbhPOZb91jbmFpSt7PVaZ/uCbAcTczKGLodAi5kzFTa5sqhEp40q00fFYhYz26nQzlU1
3VTDetPH+COJlUucRoIHmQdVC+5AvZvXaUYCZ1Yl3M9JeYYUueNDxAJd26LKHVD8rvgSNSBAlYFZ
J/+0ishCeOby5CatZWtyh65KYo9WFnC+LdSREzDW7ArG/izMaa5tI+hdkjIcktHiSlqHXbHWNWBC
oxx6vaw5dWsSKgk6SY39jSIX9l/mNOoKHnMy7iSKBsGCV40alPcDY68W49KkSUcYWogk25pQ8prc
raqEKNCWBMDwUXfWTVbni4GeykYqTUYNN4nKPEZY1sOTZjD1rPQscNlftwg7SCnDj6pOM8+skW8h
hSJaQsOOtelK8//L8mkU+0BQKURJIBLMjL4V/suyzpCxj2hK0SYxaCgv4jB9DBi0bILQANRnVzQh
aMbC6k2fuHB13I5RT2c9wSIMCXBUNlhEhOCkB2bvGUl3SgkCtrFOTZ38GWv10RjnZ1w4AecJGj4l
9LpKftZ4XZ5QR5YdYUZPiHhdmhCMCXL6UVbiUxYIH2BKHZAZ05LIPjLF5502MSEXUbd85VOGoSkv
5cFBxBA5Ku6iCP2BVxVwMPLsl2KPl41lSI6evE595duvK31d5MFP3ehrfXnNEEvAtbA4vjATu1ab
hHZQ+/cgsvC56eVXmzXtdgyz37DCSA/uCyNQRUrgKHoxLeWtKmi6Y/gpm4leHOQ244Y25W8j8cY7
qxzdRFrymjXhMiUW82MY6k7McJOuOd+jLoc1UVCavMFgzFJkh5f7M6FG2BHIV6Kvm3hVluRuSpPd
Y36wGpmpsMKdLDVHGty6YXOFpPuhJ1c9qF2jHRkj+OoliZJLZrDNVEaxyskoWPm5TMGRIj1hosIV
8QWOmAnSu8UqUcF81dWTNNCZy7RMWMUxRFy00Di0wnFycR9SFWsgZUh7Hov8FLIo2/hpVqWTY2rD
Nw0vK2C4XrO2EuVByJ4DZvxo+ozgQ/xsWxmd0ojgO2I1SJ9hS/TH3hwQA3gz/94qbyM1+WAxnQ4j
p1RPSXAryuto7Go9xw9F6Rr9aciLn36C8YJ/pu7O07hLpmefb6t7MQLHhZW7WgjBun5bUMZj8FHP
v7KBb7ztcAQbGFgCl5sgWRb7gGql1EmFQ+dXcFxGw3uMeak+Ce1nOp36JrUZD9pF8Rp3E1XwBj0+
P2KYXLXso9A5CLuNKbys5ODZz4+w27ZI+tOnEL3SnqDmz3mnWgLLJs7q68SeDZmLr4z0WDQo5P+E
i4STKjRgPeXFa5A8Mv/WocqukdEoQ/MZWM/YPBJvZEZvif9LYtACoB/kx0DvxsC8O3L6sFTsKtjW
w7qaPWVapUhfm/ELZZid87yL6qGNO2G4lLFX4hVXPaslh4Ph3VPNH6lxPY7BHtVlpO7BGCh+t+AZ
kNxDhRjelmtKiFYeMBAC2k1INjyzQ81MsJu/kESiBfuMqBFxuKbYgoL4GZEy0Ss+ZR25AsNKhEOr
HhuBPZQzfROjCotfo+QNUo/dDaq9EsGdCZB3e+UzC4jUaIjxG36J1KvHwa6t7ahfpapBMUHPyP+s
lF2nrDjex2rda7uGgAR8CY5Qoncm9UdC1M+AVrNsoTsv7hv6L8gTd930EXSfdVNxeKFvli6m9ZJU
b6TN0H1hKGPug+hIw9vsDk37E8mnlqjyv6l42PhqB+dpzRaT73tMR+pIJVGSxTx8tgTIDdYX8mtb
xhs46K1HFye+jzSVlsX8HkrXxpRsgmlQEwEMny5wOXNuRvRFnCl905L3NDj46ZcfnTPuSAV8hbL6
MkYvz9e+csBPO8tPTLR2r79M5TZHqcJIh9l02XyBmcfwryYv0Ask/+InBMYwMZ5VZnoOMml2R9pF
inAOGm1bkmxMmNEo7wRtL+Y4zdm4gC7g1t6DdyKuhf1TB54W28rRZ7/N1h21w2w8iWmOufaq6yL4
o9HmEYnAgh2R6UR27st8BSDQUn8k9SdmVk89i8J0HTM2mHFmryKB/KKd0f9kyYtcdtugMy/wJty6
viXdkmSeOlqIoP4xCNdy+NVNf+cPaOe7UxPcKM2rJMKKCy7euJhcVHxV2Ko4lPTqo1e2cntixq+g
2BUQpGUZF0DtU4x2o0xkjyDaKdm0pbU2Y8YcPWoBupTkDjfFGTGmo3UwxApprfZ3fk8WnKQFobtD
o87JbuHd74q3LtpyZPsDrUhOMi1CgMXPaFX4brlY9eLLELxa2R2tGl9DtF4MA8/Ph1FqaASRutJC
MPNvubpJoPazS8GVfTTPRnFtFIQ1qt1x3UZKY1XJJk/6TVU+gGiyyAKC5A2mxa+y/9YIv+H4hyAe
QXaFBtcTHQC3nc5++BCUa65e/5aBHUkwv411nrhnRmetv9TlYbQOYC4s4Y1Y8az/UxkXST233Xaa
NqNC+ivmO3xol7Thmurf04pAip1A33pv6PdkOiUp1l9vyDxJQdm9qRUcFwHXeX1Xzs8guczyi5+9
DPGODuqQ72XqvzJrcJSyhR3E4V0POOY2+EGH7LOXy/1E5CNqfDl3B9MdySuV1myAEZpovjShxvaI
CEExQ5sUTsk/WjV/douypMv3QoKm91rLAg4pT28x8UefXXXO9D1qEUqcS5Gt8aW3R4u0cetolUcc
gEn10naYUy5id0XSZkpEjm30CSvDoR/OQvTeAmeNv+OFvt1fVOU8lZeHRm8oYB+WVqPv5PJnGbx3
/YWNZiKP13zp42cW7efpWqmPpjwIZCqR+wrlZt7G4V0fDiDLeS3eouyPEVwn68YeQ7hEJh+lcN/6
F7X8LDQcX7Ael+01sLjk4WGh7bSfF3hwcMt52k31A2Zj2ZAtNywoCcWH2X2hcbOD8o8+b1MWdYQk
c7qlOXmhrq+9ZNjEdJyrLr2NBFBGgb5yTY/CmVvmFFsS++TkK5cA1bp891Z9CzzMfmqCm/gNROiK
J6UzE+5O2QgbHj1opscoGP4MwaMLTshdM2mL84xuPkB1eU3b0ihdCj8eYwaYqafVkUM46vmhYoB9
xUpld1iLAc7ndRkBOz1IytXC3K8IHxG6VS7NQkzne3x0yQ7fql59V+N9bl7TaE1KRhNT9SRLc8ke
NA0YE9vNoGzK6QfxsZh/q8FrlD3asLOBrdmtNbp+9cIaoQ1fBBsEoxPWLaKYaB6i8sPAfORQVoYV
749Lm3cIIDEE5LLuteSg1Eji7hI1fm59du0V6RPawiQEGHvl/OLJtCqaihufygyjTZY2argze+Rg
wLqRUX0PEnce+nbW9NWWRHZwPnNuTtWd6I5F3M1tnB+Jj2AuvKm/pdAdBPzr6jELduq08zERD18Z
Rw7vb/Hk7IvRQc6AaHyqsc0kPDTljxRgjduNGe5iz8BLJ62M9lejYpXalzZ5HSGPx/lz3tfNrbPe
VIPINpbjgJFtQv19YtEF2UYxCW/cFtNnb25S+aAx8zVX3fzFJHsUvlPzZFhHVd/zRYV6bYkYWA/a
9I1tkicLR8TP8fWegpJjDJyewF96w9hKR40bOyBO3leFtl+9GumGTCinpR0KZbbT1Pqak3usHeJl
cRvrnESEhc6W0u/g/+hXQNq5Uw0RcgeO1yS/cd9QxK9h3KWoa3khxLUp882GotOD6a6iO5GYgUuO
OFfJDb+USywnI6U/ZWRA29/EJ8hST5yYWQpvAxdrRNlTf6wJlVFuQqY7Oi3ZOtU9aVIddPweN3Cn
Kg8WHlHs1Pw+Pi8DsKDRnxtsFrHgyP02wT0xeqL5qdcC46yb4R8ozZN4PXNxHpzU+CBfvjL4tuTJ
7rLvXrgP2O2k8pKFeO1WFq6pAYCUll2H0aulg0qXR1oP4pG8b4rOxzR89nwsQHTjcsPpF/fnrmQ2
RK6oQZqy7qG4H4Z7RkpY8y2mm7bdgqbSCX+rHdpp6CTJohRFjp3oj2ZgfcFMra8ZDvIWK/5rSkrm
4FDfpiIhBNxDOBBBrI/N7xyughHx7oSjpYZKRxPV00KPcG2lefbxna04yTFvEe7pHzvDZcnKg6tK
6HPwILpFsCWDcNNxf6OJ1iHcp57F/rkGmu+T0Wm+MFs0mk3NKy5emwxXVw8HS3S79dJwxnm+5u/K
q6PVMlrUnxUuYfkYgrrST0aKlW+LGXHJAa8o5Kq7kB+78Tgm77Vh2KG6EXucih5te6KkzrFyj6FD
uPW0F3fmOgYqkbLR30rtK4seen0tirMIvQMYr+gp5o6MNL4RvVhPxt7QrjM3BZmWNoKzlVHs0NK4
Zv/aCURPENbX2y01yEyzKo7fh+QcN7dCXvElqczQyO97AZ+vq3RrlXUAfDq4KsZnA+EkQ160gv7p
ydk2b9282yJ3R2pip4NlK1T0w3wax0eW3uTuU1OgLHy0TAUT8Asd3C3iQMJzrR9g/ZOhKP8q8y3W
38SCaRUJ5k38S7ydSgNPfdWr8xhd0/TuE73UHoqa3A67QlSPvQL+ysFsr9F86tU/ceRWwN+q3dR7
unRTpZ84vkXd0dwix4jXCP9cs3Asm8BQ2Z3CY3vwdQy176WAK+Dgi8cUzMK8rofzPPwid2XexE4d
J7YlOnS+xswbuXchsIo+Pcyd4CTX6ZtUOtgf22hVjm+UbjKQGGyvFT3GiM60wF8b2Cn20beR/xqI
O9Eih6LJUcUn9nh+h0uzh/HgVo+RA79EREJRnkVk1DGOtR5tfLBqN0LPqZ3MobcZjuBjfFrldrCe
Y3ZAkgrzNk0vmSqxlL8NdshIeGuLpyLM3Fs/KmXNew7jsM5PVfwMhEM7U6ckv4pFANh5nFZ9t6NX
4VfOiJNPPwVLdz5ADIxZO8SFrPFz4WlQqKc26bhKh7XcHXz6wvNHZ/CM2D1z666IZ1M6QlQSyu1y
/2qUNRpkShX6+vMJMBZ/Z+8SAA2t1+kW4hzziZXeroi74uqu3SZmIURZjz1cIAopxP1W5dUqHdfu
0QlvkVTa5LWRSEOsu/8HrS9NvVceeDa8ygHLcF9iTHdmW62Q1FEZl39GcGV6wiZGppOM9PJYqK9D
sQ4gQ6uoS/fJzh9ftYViKMLWuTSQl5nkBfqLmL2Rx4SabZe2NzP4zRjwEEWJPvR9onkcD+dEe+lw
4WcNQS2QT8YUZlRM/6hA3R7aaXpK8h3j9mBPaxccAmCf9zb0nQ8tuk+UxvI6sJyKtLl2X5kHkGX2
QmdSODvw27K907jAPjw/2f/pYK+/Codp1OQ1TpEsrwlHtoPTIFR/fB3WSBo7g7ybq6PAdhScw+LI
h6UGm3lCh/gq5AxaiYvO/nQC8USOSrPgFLqU170XeQIWVhd3YsqdOPXYfyfnq6Eh2hMR0cSP0tgo
/k5fbrQNVqh71hS8iIw9+Y9fIX974z5SFNdSO4rRvhWe5Hy1DN2PS+N6F4tXA0czvWjcCj8Uquix
L9nAFTz8FTkExqL20iE/WD19W/1cmAdOUYibM9SY5iUX7xbIBc9yMkaqYnJG6ks7BjfhSlqJnlh9
B/SYGGw4KH7tpP/su4opNM14Wpzt+Mj9ozbeNKKjMG53dI+ovuJz1r0H/eRlwk8ToeHDSG5MBwZ5
y6tTR+5g7FPyrVL5vFRAGO1CbEOR9Vx4RAWUo6RdQaSyqp0Sv4vp2Rw8efjS/K/IFGkC5y7hEzZq
+zUBeXYaX438Q65eevcL5lateVTI47Py8euvDf0wjQepuMs0VhroLFvzLgoHWHhwQrlCcxMtVXJu
X2fJK4rPWluLBS7gF0E/wdaxSY7u0k0U4Eagc43hkS+g+daO9wqqzBBuWn0n95ey/Y2bX8WAA2DR
jshwKDKrrik38v0cPgrchsPPxEfRcAITJwpdJak/G5lcmHU98ig2kvRmzu8zDTBuEa5Eop6RvQvG
FixUkD5K3oNCBoohu6hYtb8XaMaDtMKsfKcJz6UvpqoT9IvCA76P6htX5PTK6oB/2SYothVWPUtk
mUT9pPSjLX8nla/tvGLxhFxijHOqk6Uc3ibjIVjbwv6CLpUBdTNetegNL3ai7wr1yP6WKm9hg8eF
VEmq/b2mb8yKmod8xHe8Ok7YuTX7p+TT1KBNJ9/I9bV98SJil7Y2s/w1pQntrQH+D0750WEf5RLp
n2DE4erbsGXlnKNR1th5O7AVnZnsypwBoHEAvch3Q/0g/nvDIxXHXVnuNG4cvQselUUV4QLOzQ1W
Ej190FybtFdpPtTlDlgaEbJey/Cir5Y7F9hAOpKsV+mb3sm4asBzoojqvKHYBWLqEB4ZpyudIT7X
SnZ67VWpj4NPv7/kuyWwK9kS71L9ivGuJgqAsXy1NtKvXvgzwfpSx2uAd89gJqDEoi339xjOgjp9
kLudlS9KsCaMh+srraC4AjNYr+uGFjSDOmTMVA6VfPLltaH9aZR3Mbvl9TGN78UEGIfz0dWH7zr5
av3Ui8IT9aPOUqgd8mah7Ye2eI+rDddSwdo00yX3L0O2acInyQuBThrNp4VnvAzX0rA6mSDiUzTz
rxG+XkKc5Oey7i2GjmxVRwrt5lfXXWL6LN0L/H0HOCnPD2Pt9cAxgnUqY0pgoMPkWo6zdd3tpH5N
X06kB+nj4oABvZphtndbv7iY+r0Q98EagIBwrRi1Nx9KbLhhqq4ktiXB5ufiHbR2hbGvwqMWEG1m
9HagvOfpXfQSWsjqXp1eF6nUX7LUsonDiyQtpDZ34nCk4cSIaJ+zjyT5gxe7wa9TUue11qZP7+F8
s5IPYHB6tW+U0++baL7HHC3K0hNtz+rojfWmplDOiCUeaX0ldqu+VZOyElKftF66kvNHanxpBrmq
0kW3zm1Fk7G/Db4XU8lueTsb6zCOb+ECOc0wAo4XNfjTIQIboMwpqIU7vggLFU8UU+6TweOM7HOo
came2Arbm8w9pTav43ybV8T3Vt/42hwiiOHCrAbLHWxuSDiMjBAzj4Hkv+EIZ6wiS6YtMAkblR+I
PYG0zcq1oh4qfYUqEf9Lyi3Mr3ynhe2fktox2vR4GSpEHtp+auQmRsLCZS3B9e40tsHn7o1uXF0M
+Qe8hDNCE3E6+gGoiPrXdFncjBbakfE1FiI4ukBmpHM53QLRG7yvStxAwaUhT2e/q5HBUfvLK4WM
ingzKFDsHACQ+bmj7he/hOGtz47p0gTQU8RwrxII/ZD31GFW7KqhyYGjcUpDRAwzRxs/ohG9YcnY
IX5YDqh/+bT8OAkVCFAdVB2Z/iJB9KWD6IrGvpGOzXKgg92RsXRasCUbD7n1och2zWdfH8vuyaPS
e/r46k4Gn2CZ17R8goxlJgadj9XhEIS4UuA0w+zLpqca7hFtCZRBfPlepKy29QEg7c8s3Lr6ZGqf
WuJF058gNGnu/KgrwB/dNbO+MuHTqGt+P7WGwyc2bSE2tnt1q/fg+XiiFv1rqm1P87eDJ9mCT9u6
p/Ol/krjLSE7lPatZW65Y03yhcdQpZ6Ff5Uyvd9oSy9f+hR4JfK0ctrypjCISTyM5esF6rFVVjEV
CBkhWJlip2gwc2/5yIzoGlQvjXwUgydDgIGktuSlXaAtEFD2AbVBX+9J9cuc1q6oVjf+lhsjBTsH
o8hpApx8jP3F6+woKnKq6TYGX4HPoLpifiu8qIClo/Ye4rGyIggBaec0tKQrfCGIzyo8LdmCUwYN
RpM5CgSn5Zqu9/fKAyBAXMi62KjFrlwPyF7Wg3VRplfVMmytxrQgXUWaFynQT2J7lGENSozuXim/
IIulA0IwDPKudwTrcLnWnPeKYxLPQRCZzTc8MjMlliWmBt/4wsHUnlZHHilA71e1PIfTY9l9+uQu
F3t1PXhito6MJ1Qme0xMCHsJbwChhfXruKIbXl1KV6VbtQYAAvx3Ha3IJZ92ui9AxOAMMd51JPwG
cUdcyzWwUdxRUattB4M63Y57h7F2fbLkf2PpvHYcR64w/EQEmMOtSInKsaNuCHUiKeYcnn6/Gixg
A8banlG3yKpz/rjMy02SgLFfi/FFl/5ICw2CN23aa+bW7JBK/k3tQSm+zfiuKRPAATDKe5r+4YKl
iOQ3x29wBnIAgHOMAzslM0Y4glF9xvkXscuo6H6RgS4iN0YO7ENn8MmLJanwz4sDwkL1zLLsIjzT
OpHnfyBHzPqSfhpkNHcLwi3m7ezBuMeHbkngbXmW4ecUv5UJWFgTokWRPLgiEZNuCAk6sirnwXfY
/MrjayWfJu0yZtKSaEaQ3obVsoDZOhvmF+XQcIY7AA53GPY1/GbDwou6xQMeBbpzHUJY1tlnIR2m
6V1PVykJfzUZ2c/yryb0qQ9XXf5R51dj/JjrU9CubGQImvKjInaSqjWQcM7B/mw3jf5SNfycxUVG
JhhB+5Cfu6Nd0udk9AjemNwITSlAwF4vztzINO+yDp1sRuRN5Jdku3QydXbwMb3DSJ8f4mLdBbux
OJBty4GMdiIkQ6m82XRfrCI/xKvtxavhx/kdlwRDYJMi7UTD/910HxQWBKilBl/Oz732LZPjN1Mi
FOdnNVtyinYPmyusB/qvVZJyaoKTGlE7myKW+VK6j9a6MvHWLCPRkpISllAQjaskeZGyUuw3k61e
6xmlDF/jC2zLfWL6mivDa5Op5vGCEKFVNR9B+ULMc3E2GVQoHVAKAqAHARgnbj00pDf+xsYhjDcI
43kiFGSn3Q7N7yKzzg4qZp7U/sZRO3JlKc7J5qUN1lAzIO3nZ37tsDDajpvqSyIvFP769FbCwjeQ
cfonFBDSGzLLOceItLaKpcZZFW9KiUi+YoEvfSG3h1zbmBQbeA6+Y4pXschSGQ49H3CWMDaMErXa
8m30aHxGmYvmzI82Wb4BT/EbzJLNDr9aq33r9ZdQmsmolrqO20gBDB3pnYfxtDl2wncT15T44Aro
ySCwXzi/iHhHuj+RMneeVdPazq4bctVI6AqfIpeprrdVPi9VYkSa8CVT7k2irEAa0WGsFesrJSh5
uCblvtR9vbiXOKv08djpyyDeV85hGNAEXQVgImfOps1YrTF/qtVrnX1kuQBwVnW96lmWsvfO+ums
77L/klWvVw+oHF18RY1nc2N7/BZBcTw61khs9J+e7XUJeSuIN0weAR7b+FuP3rLucn3vnxcdR0Li
K168ZNTBrLo0k21KA0+G+47uZjSybmHfWo0qAmvN0pORv320gfdybjvKNxaaFru4Blk5vxNYXtRZ
HLhE2PV8CQbmYK6COuMfYp4G66EIHl20j7AV2gg5Audv58biG7LwnFJccKrKdjlBpyjw3KVyy2Ow
9a0B116vyUwJsyN8B2B1z7LAX+o6zEuQddipoXAkEgU+4qtFj8EA/NEsZVpiyYEFdCQvIL5YDBdB
P3gqBoaYaU+OfaddqVyF6CCGfabjsU3P5IP1sx9ZuJh45Y7BSoME2aufFTNihPbRQkeffom0Ho73
p8d14CvOJ0gBxPlLkH7LY7wfcfxP+ZWOY5AvNw5JVpqgvhluuSbtyzhRCIClo1tMrqL8mO3b0+f0
bY91RUQzspaFTr48/eQpOK7xVYV4hl2mreCrknZze1KctzxjZ1I5NORdQGJiU1JZrIOriPwYNwJ9
kFdl7acIQ54DAwmZFnhHyxYvm/aRWr9WAxoon1u2cJzC2eCBGGdfAM6L552EEMQXC4tXo849ZVjj
aGsQbDuz4RcI62sagzLO1YgPVfNvExx9mvjRdJ3L3iXZtwj+dJplSQwbnEM3CVaMgyXryDZGZWz7
BEOQEoqrcvZ1s0KNo7mDD7QmcJ7o9/8LRn1DE/TcmH463P5dqJCNOY0x3yXPWTF+ayXR98rWznel
swl5iLu/SL+HC6iOEyu66Njx+dDVIVucHGRSdfhQrFekkGjWyA0J+YKLdVjl/IJmGpTJcGaPV6W7
8dxajsvPwwbW30iv8uKUCyC+kjiQzCd6GCCeP7L0FxybHvluA08OrU/ks37S+otylpkjQL/QJxLe
uwo1PxPJqfxWw+KPLXaEaBAXygCm7dKehKSBtwHTd/Z0FrRKWLLJ/bohjAqBK5HO6JpxsIW/NlF6
Lnl3YJzTbmTv5mkqeHAZunor87LFffrH1aGsSeBqibTbzCBlUtouJYJ46a922y8LGjxyw6Vjb4VE
M0WYNVpwbqvRC0FayQft35S2PMWJQwgFkVXFYyjfUbcstIgkM1SuXIOG1y0nNjEZdmgdcc2YJagp
LhvE6Z5ksf6CRs7kRoYfnXqJp3tV/KjYV7rxbsovNTYlEH3LM+sjU1uQX2N40h5RgADfTLIdKeem
IuYRShTVoDyO9yYO4uyvVz4nFMdZGLgIzQCt/xoegcyN3a66h6wwwFmq/EH249KYdyhYkSdq/IYR
8APaEajjysRTD2Ayaf9u/EzVu0o4dJNtBiLBj0P5ZmrI1BqSbssfLEq14xsRzP5hQH3Cd01ZL5RH
qHh69lnax9jXPct6Gdf2JtBvUv6hxtu5NZH0NgTqQeEZSKSuI+cyq1CBBwYY3o1577sLLk6BCKsx
clXuHCN8U3sSaaPvPntYEBDUFXlSmi3S4oXfFCeyQNzI+LW28XRQjRciILXylE438Uc70t0GYciR
A412wkOISDa6OuXTm1jqFDJp8ZiaV7YEHcOzyIbdoY40lQ8deh2KNAn/xvjzC6aWmrMV0jyWjYwe
JEPetEhADBCitNs6DZV+HhLhWguWVNfjcV8X7b0OAOigjoroFg/LWV0TResIvGOCDh6TVQ6CRcwK
TqxXK39jF1hkzyWxk+M6oe7KR9QOL8VITM6rW2FJQdKMbNWXt/lmgI53tuJHiSxaFAhCiB4dqsZ7
A0NNsJebaj8dCjErus9s4lM/M0S+zx+Qh03yrvD9YjRCoJ1GLDg7SSJ9s1hhEJiRkcdpcSpoIKib
Yz9+TazTFPqwH2l80iWXYXSghAAZKExUDmcJtTCRJ9mTuLzj/9WP3z2SE7EIpaUEkgu+bJ7F1W30
xzvyOB2GPBm+kvotLM6NfGL51pOfiAxh+fkWzVd2fSX6HGsqBLkxgS9I/oKTpK5lgQ1o0QYNLBwB
U2jt15RxwNZt2eHgsqVolXCJNxwJ3K1VT27r8G3UvSc+CwAr+jUF2LI7ibme0BYcOoIT6sJDgZiX
Yk6STa6hemmgNBVO5v4Vhq2e95j9UMBK6y/gSoOJgDdx0GmSGSiEEfUKMC+RjOZsadOaYyN49aXm
qND/3V10m8wMyhTz9mF7PbFCCz6jz5uoAD5HxitcvEyDaMmgmR3pAqommUDHz2Dc5hQWaYd2OgXM
is2HLJ9l6ZSz/OWkxqbbzkPB7Jx6t4NKv6jdOpg1t6g2LRAPbO7iWfsNPyX8h8CalqSqwJJmuI1w
N5EMbal/anaryd36rKQryihCG2F6r0mbcVy+aJTRIF+GcgDuoLC0qo6U+OjQTgVp00juVTLFNZk5
ZKa66CbORz3zxW4XERLkYdmJd+XzbOleOvlWQdBexSRf76RqU2W+mqzxrDAIVYTvEPWXo7bgvVNG
4J93yySw7WYhWU0S1Q3iN83+7GJtYQFJnkN7mXrQiKELQSRmKHRnY3JPUKl446qKN6l4sT6U+Ehm
wbKavQ5nmRuvem3l2PtQ+ZKin1a9xRbrDQFwdwmjHFHDIAo2MqIAzBc1Qwi0V31GCHg4IkJCzO8E
oHVAGJ7hrAq/K+GzVk1+ogSNIBcwbsFhYJcQTxlaLDCPZVrylmwKkJJyJ6X7uvetbJXAICf1D1sg
T/zT4XGPv3GJRdGqc06KgQiOxhpGk+JqGz5VCdSSAX/IjNke1llHJ/VmPTnRatDfBwgmUsOeL89x
347Xwlxn5h7kCJ6JUC2eqNnZYMahYGRemerlyT+fiUw1KUOPk3Wis7E/922z7mZ3XE1LPgt6+2bJ
t83v096Mzkb6KoGyx23bvzHFo7hZEAEmBuGEpAGds8OZUjBgBvhJdU07I+UZnIfzAT5WWsFKOzvu
7eWIJc0WT33OAtQzurRPLKBuSLaNsXM4QAxcUw98ZRhxtx012qEErGEPZDSjT1yNCuj2/EdCKNx/
7FxrXq+aqliHEexJx0V85CM+V/36Of42F/ptGNJ1l22bULqnI/Qcybgk4H2yJiBEXuZqO8OusI1B
MaGzus30F4KJWkD6SnZgYsBq6Me5xdOAiBWCa2C9XMLFPPeKdA+qr8n8nEqTVadbWoG6aBvANkQ0
bwkTXxn9y7lHnsAWOYMOYcJcyMpu4vGdjHGtV/qi738sGWvTnsMVvyAvbr82N73hV8wnC9OfSJO/
ORMbQH40480E+6p8psxn0NYamwfNuajC76l0ilSNa3AVZXtMY5r6mrAMzVet/yEj0zcI7BRIcbob
ASIGNJhajLS9YrtvgJj5/hHZRcm91kDdnMNEp1dIY0eMX2vs34mdonoRBdMo3GaLIv4mTQyclbQL
z1maz13DEAFFJ/aKcmb+YSBJyf/p4bPJOG+2WXF26g8xcJU/HHFt/Pm0WLJtdr+cV17A8KPHKQyt
MQ5EEJWsIzDl4RNhWYURgleP9Q41kdzcG/GlWP5XnPjcQyi6loaxQcLT4nMbt01AJi3DbB2cnxKk
xYI8cyw8X3rwi0ACF6UFjXlECS4ucAFZu18WLIlcPRf/ELRmX5tfNWGslfqpJZDjG+iuob/yGHSp
P93z7tZkRxlp6lDQX0wgPRr+hoMTYopMEPAeN/CiaK+6NPY8r4I4ohSMPCVQ5nNB5whBKOxdqK++
VBIxU1c1hRIns/dVV/lNwuXIaBaXK+QvMkIIJ9DQLYF0i2OuoUgbWg2UU/ifPV5mxVg79k8sb6P8
ErT3CbZdJL+K94RebkbGuiJLLP2mVwbyF7nxjdze1cT3uAKtmBboBzTKk8qlEZ9zF7vs7BHWTLGQ
msGsieN0BgFqGyEMYWOf2nsM40EazbwVhHcRvJU8ENKEeqqEV+Vn57VBRbccQX3gEKJuS2xoVfBV
eZSc6NZ5RN1j8JmGlw79iPPGC9uQnB2sK+0aly+gVNiALIkDLMWKes7HF5WjL2pfbf3xmICqI1fX
37Bju6H2160GUFlaQbVjuPiuWFIbqmSnoXFhkArDay5pJLTIsgL6p0OOvobdvUVKYo78QhGfO/w4
Ken5ZfANjT/35zo7UI+XNn95/tMFhF6VyO27L9shq9TXmd+URnfbR84ZvNF4K95jJPeYQ38VSKiS
9FjLBl3hdeDxkj44cyoS2Ls1vRtUKFXt73PYDsWRpVLbMytwt/5o1FgRZi1uPxp6T6N8E+x/vJar
EJYB1HC4QGDKTuWSLUUnRLYcakSGxjbhJNH575c8VLxDQqwByEQ007ozP4zwkUEMkvvNzwiggPsX
CoUIn3tFaKqI1Ey1pdRvOfN080iZHhj3SWgbiAbh8npzFBLml6ziPUQet8rcY0ri7+eNWGU+hUjq
KmaZACuNqTSIhaECkFEDz1kznAL6KPXOcJA5BHdb+Ztz9jEfDcdiDg+o0EBcMve71f1x3a4H+uDm
fYLXekiPfSQGkDxGFfnRVJtE8hOOJNPDKM7aX91Eamp2EayLlANw2ki24H3eUQVU5bHCI1j1DwA3
imSa+B1AbXiyb+orxFS8zXYJ9zX44pB/ktgsZPcaAYAaQHm+ySdPys/5vGnJ1uY7VH/TNuAfTdAk
5qLNz7G8I7R7YX6KFtG+3TG1UdJaKF5U04RIP2WNhD9MbVbVC7+08bmvltym01qgNkH3RnMtknVB
mKwQK0R0KEfYmSATQuyCKJy4hUJr75Djy8IQvydIdIebOcHteawBTc/yFKBbhLATTr8jl/KMjEuq
X0gQnljFAvYyr5/WNVIa9aIpvtkhm2L6YOoSsx/q8mEphXvoUHHqo3etM8oJwID6aznvrGTfyCx3
DIfTsS8P6Fc8YGUZdhe4SUq/SJjAtfUuKiDsFY4s0yiRAN7QDgP8q9iE0u7D/FMJ40o3re3L8I0z
+Yse956CazxfP5GAW3icadpzNYI4l7M7lAcyrxtKpXnEuPowNxnWn3BJSFQv8/nZNhp48DxGnxNB
2dnnVP2K7AuP5KhuyGzwbagxnYwPehxAMd6tJZEdA3mY+HohR5OLOE+5uHrECsNfVG5UjikWvd6T
eJLkxUGBHG7gZkrtR3Iedv1G5R67H/XQfb5uldg12ofIVAI+jth4jeK3WxH0EXDejy7QByr9ABgR
W0Af2BzvNla1b/yXPuwi68m05F7r9kIX12W+hryhj+tDQ70ZsghlQUEQOfx3Adl3zxeTvzXoUY9f
OfpFtVu7LMCnB7BPjAqCgZCvEe0gmdqvEuqoaHbiE8yWCwKXH2UHxSb4mpFvDONE+Q/eIKQ9tlDX
/cAxcgZbxsbkT8yBDOWxRCnAJWu9Ooi5Ip9UojrdPePf0LmoyrR4kE5BfLGzNudd0ByCb/aL7juU
d+TcFT6Z9gZg3sxZh52evEJgVAoz6V0taT3Z1Ax5TIxDInsiagHTHiD3P9gPLIVdq+22rHALAgnE
stqgJHXKl6b4nd5q9VxUqwHykmdBWZqkgc8HA61/81Gj2lTfLJcdL72CYtQBuqNHdpiKR+5FK0OD
0E88rJljcjEQkAffDuGFA2QonBguD07tX1vaMCqrfE3PFKGKZLMdQ4hKrPXMZ8nuibydgZm5wP43
VhnyGbHaqeYJk0hrQt7b81S82lp9ttvDdE58VJ36pvELHxiFax+ry4GZIVCwxkcuBE9f9Xxvb+Qg
ECZx52eTSSwkW99eGeCFBREWLNvRI+q+WuX+D512XltEa6SLLAI0c5hFeLir+BytHFcdnD25Fpxf
F5N3OleOorrRY9QYy1OF4JWZiSHBSE9jACxZo3RMX7iLEqChjKrYCASY8JxFraUC8JawuQlJ14Dq
RDEO2T12WOXxXQBgIJ3pPcINORFXpk+AIAYO9u81y8DKbnakcnnxjJvgxylpvvicnlt2ZUoMB2Vd
SUcBKPGfnJrEOUbOdg+lXHRAfzr9IExNB6YbzMp7Ennb/LPId8VaRuTgR79qDPXLmfOwtXUfoLh5
fsfdUcpfwTgqYzU9pvjDYEytPovxdWADFky10HXGwwOpBseNhjgNML96V/TAJfpXJPT1lat7tvPz
b/cHkU8IRlsSmWJCYfHwoVBnqAL7bpbzqodDwUYOUfE68fJLl0S+SOVhStYMeCYCNaJlPyXjrmYj
1Pq0iOyAtNyfp3GXsuLmDMRiQxGupGVfC455kP7EZJjFP3J7an4ZdqHU6ATlW3vtAaKk4Ubm+2I2
rmiGdYJUzG0QHzX1JPe7OPsk3gQ1zejr0VE16WCAVAnY3eIz7AH3QNoS8HEatE9BnjQ5ZwRjt2l5
pGowGGUbTMqunRyoevxDJd1+hisDrT6yDP1ANOyigtoJef1qRENUQsHzAu+y4gmB3Ww/GvmFbcYi
p1b2BxAnNIGlR05GiGNI69+m6EdVhCYcf817pR+dfCOGnzG/CBEYcqO+307RxUSd3EoPZ9qllbxo
s9fYIMIIc9prP79JjPd6M3k6WE1l7Zv+vZG25vPqpMd0NoBGefOGK/AiDgEo4bUurcQRwMjowNrU
lT9+FQkWrm0zAklQ8vInDeexeddQ9+mnKjmHMzffuuxXz4KxZJ9OS7ihzEFO0E9ujiCug0JaapRQ
AWA0+3hAbhOswvY0y0y4e8u+duYtjv7i59sAldAh7wK+5BGpDVgwVlyd/x3cMjnkmCyXvEL84GH1
07dLGHsOjEeDQLHLOJ2r8ywRAUhZycXUzpJMG5jmWojjheI2bW4m03kUHQUnJ5YhJ3ltUDQm2iVU
SKtfW9OqWnKRwJLfEogVNuq2xHVgnlPt1k4MEclX3P8kHeryMywAWifWthHzm1ErsMN/prTum52C
6Bmct3LVZOMUn2JNl5trYN1+PkbT8IIlcIVxr2Pg5u4XLduEzuKCjXFU9xnX+1N6JOOjOMLyizxF
Zq/S/BYUkgWGM0N7WTnygDpGnTYthG2xI+wgdnaakFpQTAT9trZqeig/6vK9w2RZvPZ8NZryei4j
utmoWwNjV5m1u7/OsMRzrpAuFfkWe6fYnvyGWabdAzHVK0o5EGujaeVwCkOebnvphL8ET6ygt2t0
0SiTMRRibmn/SGhd6AwgrfPK7kRUu6R84ZqxOiBtBaGFMMqXd9F9S0TyosJiO6lHKb44Fcw9Z4EA
mwcE4du2OZfJoSHrv9hGK6ZTLoDRB9swk+WEfa7kahEYCRWgeB0EQY5uUyArGl+IkuDnR5lE4GQA
WCBkGi6/r+Ymk5k71w/ZXHaNBxutn6scZflr+mS2SXG5Z4Dg23B8mQqOPIw6gvrpKgY6sEHVEyMG
VCGKZCrzxMymF2spWoMfGfXdrkdGiR+F5db66k2YX+tbayGpF1q5AcN7QkWFlCgaOMLm6Mjt5YAx
RyhpQN5iDVXMujK/JutLAyxQk9JVpVPPO2OUb8CuXI7IaSuX2bd6Fct1Dzcy5vdw0ODmaHLnf2Ca
fI2i0Fzfw+w2i348tzqD+kL0rekrvdooT1qkMEjEMWaF5o8NASnKQqkyzyIndOaDGGzCDVUY9but
96S37OYvfn4BOzhcKOzacjzwHHCE1qwVC+OkOmciTLrup5Bf+/ojl7Zlu45IrgDGRN4HP2qSzLBy
OnOhMX+P+cEMX6APXAWap+NoqEteKkgcuQZ7R5xR41KU5LcpOJv5b1gz7iR7Q9p2FdYVJDV4C4kw
ZhlxBXwR3kLuCVLIw6b3Jy6Lp0cAy3ghwVzswKQOE53CTwgxHPAzp93PCGyUKF4/3CWmSxhnRdsg
2A61VZS6to8pHGQ9OP1TWMznmLGUoBkbfBoxkqx9NuA7wQtUKknWqKtNaCeriFybI/qZt0vC3N2a
iLABcbplA5yQbzbbxjadUXvX6E9UhWP5o2+7FTulRyZOzU/cEAH3bwxwqM+hVg/iODRvT5lYeL72
ZIDFzFGanwLtGk2nMLsbjvuct4kkMSxzOLmQ1chI3WhZk4S3wByhbqmfmwTJ4ZnysPj9rslYHxpS
SGTKx1ywxY6WMRwLyaWdriBjBYhqZF067RYvfnumf1zUyIbAjVbVOtqMxI+Xr1WwS5wjSk1+9eTh
YPxNxl4ADULKPQe0HKQfVvQS69+t+jIj29NdwIK4XZvpSv1O2ew8hCwZdhfPJACEEnbI6BJl6HC1
tL3W+2TvohOnyo0Yr1rbo/ZHI499p7Wgy7hutdhPWZpigNcGSS2WEwijPGx9VZkxDaJ55RjfVuUb
X0XkcGtzvtQj1VnIYifgnPGtQgHEFw39sIRoYoBhFQTyHwD6lO7qcIsO9WnwEJxEXmJB9nkDNB7e
LHYpyIF16Pf971C+xqwftumW2cvTQh5uXBAn4/31nmy8oTifmKpreaEX7MpL1mzSJgCxQNoQGTK4
D/Cy2n3UPxKIo77VlkP1Yk/vJsGOckwiy28W0d+yQnrgacXP1FYI83haqeGWGLHlBHhg8U7YSqUW
qzaq1+L5sllF47LY2Pa84VnzOvWoUk/eXSD8GbQ29ifKCnGgBRW/2dvA2qTOp5KQj0hwM1GJm7j8
SPqTOF8DlH/EObq/EnoKPX0Eym/y5EyKUH40B357oLyo+PZ0vBgwQpTIIYJq3VEroYJ71Pb9MrWs
Ra9cNaJ8w/FqFRvNvmBMqLE6hDpZi9d8hPeDBLFuSHBJF+Pof26JTCKS7WNqubrwcHupQ9KjwP+d
5b/fXK6teccpWkRSxNtu10d8gLDPXH3AHPAFAhfUuXWrg+rPK2s6SysZR9cysz7V9A923ny+EycQ
IteX9YtNn3yxl1IUVJR/0ePBABhwfZSZspyaahVNzAjIKUv5NQh+oilf9XgIEVfq0o/u/MXFa0gk
Ajc/v1ftuSL4bTFpW3qoeJw4M4dbwoaKmXhW3sTUqMX31GVkac4/aMuKmhUkdpPxSpMYUQlUk49H
wIsOgUj7U8w+6hzxRbQVTj1dJUSHdBja2DKAw28pwJDNQ+Gg5+oPE87rJMexT3RTjmo5xTQ97wrO
wIiTBa61XhL9ImawPFkPJ04YTE3UAXxSLoDea/GIUK5xiXoltzcJYID9tudwwle24/VSxgmQuptR
WLtrmr/A4sNPBdVuMpIKWGB8YKNRX/Rgy1suPXjaIoZzZ/xJwV0cAK8IINcum+9gBtZuiBfirY/I
WRK2EUK1avYQJKOftKGgAViP5XEGCehbaxEO7yi4JZfLCOpRGFagjIe1IA7a+Ku1hMPUzt6aUOQT
OUAZWGN41ZtZyOahDhHGYYf0zSD3e+ui56Qb4k8jrvqboDfUNoKwNC9j8jEKsoSzVsC3Nf6YdD/x
LRbjg2edVxeww9zB1JiwejVXeBqJy1Wr4C4e+Vdogem1f1xWPETxsnlOjPaqS/2Km2DenEawDiZU
tfkwp+Psh5tGfZeWsT8bBwFkVKkf+Ny68HtCJKSQ6dOhyKCkjTwPhC1cXbZ9i8WH4K7PiYIDMw1W
QX1XJVgWDc0liTs1xq1zF6Jzsf+SloAG7Y/W8zF5s55nvjSPQL+AywLhh714rYNj7wbcAw/d+AK2
p5YbF9cu8JAs01RBmpSnKPMyHvg4fH/kH+LvW4tDI0JaCpHFsNFqv/wnPHd4weA9NWtrx7vRAKoc
QMXU+6SdM4nAY+pQBrPxB7VCGrdrIuQ5Z2BDj73YVWyO0gh1opdQ/ZtutBLlPA9Hb+fUpmHMrl71
R29+C2e1Gb/nmP34zchw+qk4KXg93+jQRpqASIjVDIyDFFc+qQPQ21x69ERFsRMnQW2RhLRMkbrY
05c68JtIsMVb97wmx7pBsaR/0Q7gGOenfpSyfSn/WcWLJuKMoDvDj6T6GeuQTBme3WjXZOeGvZ7l
k4SSamskL3mG+9ef6P/zawDqWGYd5feYoUVPeIWBcnjfX6vyUFWXzvi2+YOPM31tKAhSRYBeNbtI
i3CBCXjhuJ3GkMXtyF8hXFPUsDkpluBdvgn8ML3N0ZUgnydC5XYX9JdUE+AqebLRTD4B7GFFwAOy
nnAzb60OQxA3QBNprO0q9FHiDfBjFZzA80hXPMkiVGk36dKyKg7KybdlaS3yvgwU+SbHBT8CfQ2e
MTjsFcz2pFyNcPwtw7zMcFW437ZAybnbYhLExPsDCzahtUXQVaWLDgqRG8+l+gV5HURL92kFBdmB
iPZSaqt5R2YnXyKrrSm9n2KFXeSNVDij/giUz07bFvUZol4vrzhmLOczSS3+fmk1PVk8+mihya4D
99muQrbLIO8xn02uDcEUDO+4CQGOQeTubLKkWYEwMjGe8A9X2Jz5zCHm5hgaWFVfDFP6p/E2ZiC5
I41cbgFJl6j9wtlrHdVjbCysQWa1E5tQMGMV2pb0k8AZ0zF/MJG2wfE06rp87hN5Y0grkn7lt9lY
k9dr2my/SEN5JvX5biEFTdf5BjeHuid4UCxHmIwnolIQd7bRyurbjRNf9QbRWAuTvqYYhKcpDnHN
wnUvB/FZZI58hju7BwFFFU9RB+Zer7c/WfeE9aDgWxbzMB1wi1H6lMp1kkWMzS+NdCN+anizgyMO
zSEmInNyBwe9t/NcOCZaf7Vcamnnod1dWiBBQPyBwfiF5cGjc12vHp1E89QLcHhenHu0HCFAuYFU
UIGJBTKgzvsQWAjLj0P6UG0mTuI/GzAb7JpCVWUx2NbTL7MpXyP7LsSu+ShzFi7tIBn8EA1Xex8D
sVS4/a4B30d6j54oZUBi+1Vn7dP+r6xuKmoP8rF4tsj6pEfgzOVNSBPqdYIdGbVgYU2vQPIh0Tvh
zah8+PbxBjGnEV6yVoPSzfj2iaDQbVoKCxyjjxG/4OJryCkmBRCpfmr+pKl/taab+Dpq822IDyU8
TOI7ta+r2My2+bRPAH01oT+FazRlmxITFjHCfp89F2LxXpOcJHFHYYxEDpjHK+2dvAlxnJJQD+fs
kONCdDY48htNGnZx7AKYzhBPPLnWFWa5ckOmaal8xRpjhbOT5Efdf3ca6CMNKjrFISLSqYQwKC0k
pCgiw+jbJk+MaxJpyi0V1zElt9U1UA9VTuN0i8R7/PfAh1y1A3tFviQkEK2dYf4CtIblFSBD56ZP
l5pzJAUW2ZbIejQW8vdkP9gkqXw4ZQGA37c5fTzVhyG3nlG/azAHBOQAS0773olJKgAIQrwqYM+w
/BPfaSy9kz3pjtg8CB7CRL3heOaLaCk2A/7EUZGxzBtrPV5RKhakH7b0UTp/pr7jVCik9wBdhVXK
iyl/5zcjiQZ2lri0PxfPo1nyzbdsNAmZJH6yfK6eBDFAyWho51HmxCFlQRvL+Crah87sUkbXWQJw
IA7HA+ACF5cQJdIrm85XhU1DmwA3n2gfn5Tt7flXAgz0RI/YMzHY2rv6pBCVkUbzSJSyInAYz7LX
SrOhv7MBl7HmY9FrLDEJSvmfOEM5jqKD+SGlxxPBWUrBSrgl+ScHdHxKPYKRp9vK/CPmNbW/CRkT
Bzw9scFw0NoXy/iLYRyi9gLJEoTEgiEltM/xsI+CS9i8YkUD8F7SnUlvrMTfy2YXfJJ5JxQpIIsQ
E1wFSfEI+kNkHrTuXAMEZT8JmabTuqkZK1vb0xpRs/Nre0SWBj8INN2UdfMZlyhzCPl5CkgAubNx
Qi8pNt6+UbFRYe7LkWa2CJ7PKtFZlXTXGm1RWx+Uo85zvaEDFknlvMxt9CHpCxHeGAI8IPOswr+O
ko+NAk14blybSMVw0OzTGqyafPuSiJyIlyGZKThtfsv4zzFe1PpFDl6dv2k10Tu9ZYikJBWbroD/
nGDHrF7jIOPYWFx7ImG/ADiq7ZPCms4x4AcOIgaDQu8lxJqIDzN+etUztS0uiSe79EI39xDVUvAh
1OtW/6bNV9V4F36+mRNLbb+xZomFnX34md2l6Cua3oYJq9aOvuCel4OHUkUd3Nh0aXBU51jvnVvc
4Ew6jOPFmp5uNgzuK2xd/NegEW3e0viS1zG5GQ89I+xpUTJi34gLRwyCqW9NvHXwh5qRdFLiFU1I
s+klb29yfQdYYA5bzRpgmD8gsS/kj5jLeXo1dq19qbiiNVR7ojh+rXMxS6f2qsrvUfNjJ5SNLtHo
7ofBj3uBHIZL05PqW+Rc+FNkoi0qfYHYZKEiAMDXaNDNVaI2wlkSDNDmNVfTRlG3A4nlaHRJxcKu
wX3mKtzVDzK2o6M8HCnjY5HnOWlrBBIre/ho8GxyUYl7GbQAidZKzvdpSu4u5xkBn+GPao2A5xjz
eDdG80KQYLg46whgpZ32TlJQHWD2+qJzVS6PZcm7A7AufVvtx+y8gp62cC02G9g4H2swlgDk/y3N
LgNA4lBj65hfp2ojTetefckwsz3rhUFhAXXAJLxemZm85hOd138knddu5EgWRL+IAL15VRmW90bS
C6GSofeeXz8ne4BtYGZ3Z1pdRWZeE3EC4CYwr9x1FkLlMSmXEVMlY3a1cWaK2s0dlv2ZwVp4b6tb
zM16/F2oL4tmokT6yO+awR7D5q+CsIkWIAjlaJfWa5RMXbGNpANw7LcKM62yyhO06pyWBnEMiAHF
966FzkzTl0a49rKPunXeRsdfWUyxhOC38fiqpAUfnCi7cpADwmuOmEF6ipkVboc3m9WD7h3EJ+Gr
H6m1zScAk2z9x30eVvO6/6hN+JuUXpZDasuOr3cMTngf0CpXKNUitN4NewlbAmEXLzTkFlJxkOJF
Ozws1C0w2snz+rizus7O47yYKfG6LI6ZSrN1FH+AKHyS3YIWjEWvcmclBjyYzQZHBsIWa/geViHj
I5p5pLEnxsmzGFJjKZ1qPBuo4wliVqZiEdjsF95IPSR/L2Gbc2IGp/nc2Q4PSPpFWqWj1zM5/Uj1
Swoz1oAe5evfWX3QiuukfwZI2FQ0ce2dggotiPQO7i3s5xRCYbPUecHLfTMnfZlUVI+gBA20JnFn
UMJUnD6Mt5TfQrs0+PqjRcY02cOIFCc3hQFuXWzs9sTm6g5q980wXrW8z/ATN6TwcV7572P5UNE6
CvmTysOYaShsDaTrjKo7dutoE1DGcZiWSL2jYm3lRwNNeOgSTEHRwJIZLCDbm2AbpQRxX1OZWe3s
y7Ej4ESc5CN586iwau/TifYSby5jW7R2c3AHQbnR9asQrsjhu/hsnR7zUXVrwi8nxR/IyK4COzMn
Q4Gb/XMsXoq1aQHfJK9KXQ3jOgzvY/9M63cp+42aV2ZwC7FvGKu1xe0UecgdjqipcB9tm/KZM58m
j+Fft6ioELtJEYZbTH3M3Z6XJ8iHfvVj42nNmtvELInmfdQzFjgvXznm5dbQR6azn0RndWib5PYl
51sGDlzgWfhRmd6+QyoSbGTm8RGRnJg/4vi3tBdTiIl0aQFHVFeB6P5PdX6U+rttLHIb4EB+TtKV
/UazUhxj/a+VzZmNlfDbRN53txbGAp6fWP56wU8/nBF7TuIjtTadcysxtpD4wHTli+esLJEkW64X
0jfyMdQbMRwy0EmQ2EGTpQVL9BSjeNpRDZTPCGX5mBzqbGMWYuPdjU/xImL9GJljYmBWoFHRgRBU
GFiviAdCUh4lm9ZO/+GbmeRDi6LGt1HtqXgklkopbrCtmu+11I2mo6w9Com49oln8TNAjsF2aakA
RzQW6c4w3vPsI5n2lrbHUFjF7ylHWGGfUd3AXnWpGHTVNS0ERqeuWQ3DqbBQLjjLuLgTgZChhKAt
r2Fu/2/FYkHCYZ8mGzH/bziedGMpEl9i0kcWbfNpk2AGLkrIIFGStuYSsVRPcAlIJ+mI92DE6kzF
REqacq16wEMfdcVjJ3SiYhfJ8bWYDNoV2og6asgj/RnMF9lg85jh24IM7fY05ESkbAdzJZx80aeG
+xi3LyhdzxXi5DjYD50rda7TsWiEooGyuPBPDRIoqp9v6z3e+tpWOPrJUhW/cVOvbXnlq6tef8sq
V5NfxGM4zSmEhI1qB8DuUrZJILnn7FUQlr9V6F8YlUfq6pdav8GkJA5p9nhW95v7V7j7jNxCmQ0O
d0OYX20LQSrbinpZP6x6HTFi84lyvVjGEadG8spBkMhMxBlAlf6/yaZj/687YA4pH2HcotN8jKpr
qBQp9AzLtvpMkd+C5R4OLGo7dUMCARuONQJdpAzsnWYFpemdxJ+ZXq40jUJkO7S/lHAISZns8sOG
2SWJkP32DCzuUc5Fw11l+uGSWROMjEOYfnM9BOnNgvwj/WOuxP2ObSuaqoh5r+JOcLRuvrwveIhN
lsPWgEvzY2SaYcG4Vqoz4qlUXmWywKlK8c5Z0sQ01t4C0Rh1Nq34NNP9v6o7CHEARAjk2nxO/66n
o5iBRdmHRfaC8DRNwHkNbG/ph9EzicJyjeVz2qfNJStungHg6rupBMDqUCBSN5na1TrsnZddnDSk
1dLGIj8oODDUTOM1DpsghC52bPQdtVJacwhhTMLFW7jyl0xAEPINRxAfgP8QC8EE8AYNIBl+Cm9r
U4kTyFAxRZK5dhqWPgNcD7bTVHYZKpV9FUIkEjMRXn+0ivho+TyXk3kcwAuhPC3Mdd7trADQ292h
KoAyUFDFOSpXAct+jdS+FeYetd8w4C/Q77XMxnQGZ6KdSQbdDQkIjHPckcl8qp+gxLz0JR7okkSP
RGOwtYCWaCentoYSF2SM+F1BG3QYpwkWazViEql3fskY4qSZhOi9eOlnAWYldt0ckA3iUE35rFpM
AW7b/vmYrCmWSC1uUCyjdMB1K7apmX/V+HQC5zQo63GpLx0fu3yOdqhZ+Nbj91vm/09nmPQ/utBq
VDYR6D8eOzBUkvMO5Vwvb3tnA306IskpRVTt/PTWn/gZTJgWXunP6vpc54wZFx4l4q2co3nMv0Xf
2QIN624Rs0pJ/YKjLBc7/OmwiNQRVo7DK6e5o34epPsEzNnSHmOy8f0zGkVb3muacFIzEvG3oUi5
cHWinPPdoNyb9pE4z9pBfHrN5YPvrYtwbzE8nFUg5NYo2N6a/Cfm+p7qS6kvdO3Xyv4yDTwDmT3L
pvmMyruTvFTnJr8FC789k9gwG5faLM4/ZLYKQudoomuwhoxqK8e0+mzbvQa8JtxaIsN2ibvOy+4d
swGlIoqbx4gYSjbd0sy3TpqBEWPdB0A154iW54BfOGWxskz+omUmxcw/aDY6NYHWuMY3K1eYNWgM
oQEJw7i54EWwvhkBMc1FlUNegLm37FudXpL+OxxPufrTh+q6qS9NpbFSBgdECI9ufSX9bsoONZva
hFtvYkVQKDf5aqJ/SNf/rk42Y/5VkK9S82mgNxxWgKR5pA9AzrTqaue7jvahcoolwBsgWYyRRZ+i
tt86ho3xKdgvTe/W3bFJzjIgsHwnMwJlmGXPDawfkc9Mj7PSywR82aD44qVMXe7rqDt0426q0dsm
EI55pZibyWCwDhwBJjUYworwEhh/HAowUyx9RYSN5/9yGiCo+50QaQwMdSlUPOyQ+m9HzTwxPexZ
PMbqB7QBgzVkXVPZ9ds43rTTGnPBLPxLakREz85jpfU91GuFZR0++H5RIM/Tnwn/Yv00hi8p3aoc
Fj2IweHaMUEpZapZUAs6slsn+5G8U2Es6wk5EsuvnfC6qph2ynUncV9bnNmHfzIq6cb0aJaVsDeX
bbJV/bUtPVSDnBgXq8Y6xvVloOZoeYGSM5A/rUUxL6C05yk85oyAaRIEwwOfqXAC9DKwvh05Wtku
HIGKusgjFxAnsu7ZY3Wvs62l7EDFVcXeKs7tG0xCtAjgYYqbWl/Y+hdYzi305vMoXXKHopNq+gPp
rSP3i9wSkEPtyKIa2t17S8WYl7e6fh+p5+uLVV0cLlFNXcEOTBnSxWh0xKCqlC6GeicfyGoPYVDN
0uGj0zmwpm/W/ALa3aCWQZ5vdzVOuA30dnPN+LvvPkhYmOFSyBj1MZjAHUhLqJVn5+qN+AtWxLrD
lTtb3p+t7yf00UWPuI8TSw6Gt6A4quQma4gTqLtWerR12pMz7GBrjize4bczzYy7Z+xz3tUHm0Ze
JWOiC48m0/oia5APPTVtLeWbVD8IB/ZUueoiXWB7FpoF/yChdYiEqID+Il6mmQsdXfhmtOFpMWaN
QVDMkMTkTJ1hHffbyVwRK29mJ6XcR0i1pJNJB1cgNn8YxqcyXlJpnTlbA35XzYBUqZdSUEKDsgFs
oPnDEtgcKAlnmfmpcApY3ofYl4HrRZ1qZe9hfwTS8aal+6ncxJhKErQ7tN6LXjvbX/8+wPGKpXZB
/l/k7WXn2ndfkF64YiRvj7Q6U5D3IWXOXNEy6fFV+JkjXhwZK2ftPRXnK0TqUoNF5pXgZOyXloFH
b+sHP4I4V0EGyDcZHkhHe/dr2UXP7WzqBmUU7HPHmhWLNj0G9aWohVvI3LRYOUb1qXvftf2LbGbe
IAi0kHuLU0VvjqxB7Ii2dk6NDL0KjK02ME3HsawARCSFyUNxvBk0FuWXhhfG3KX2o3gOCfRUC8cQ
/YUMYo9vO4ClE5BH0iJg8XgsBx1aBoaTjL+1dvawCYaf3i6ZTuOgoWfFYsZSpYLJKSzUKcnGh4lg
eMRC9TLmqfJctD+4kvi9NSoEthuhevWVrU7DbRsnk3AroedDKAMdl583D8AaEOw0IxpZMTcpA4eM
8VjL3KzoyScDR2gu/XSd43azd+IYrZ2FsmQ9896Mz6hd27RHww1WZCKBtDdYK2msAaaR43FP/ZIy
f0Prn1Qg688sGmacL7K1K0h7mKM87qwPTzTqEKBYPy0caMgyXNmtdlHDR4Y/yMJ2x5YxPEHtG8ND
0S5r+4GGBtk9ryOWVme8KOENurTD3FQNvEOhfomwFk6gllIFlkDLsBT4UzqcpfYgxw/0qvOAOTOY
qXiLrDQ0T/UsWGIZNzCYE+HurfxmzqQuWDYrWz8EtN0r3V5E8ZGaPQW50SI2llHCiFuig67p4KHj
itBb4Ik4XBFHG3aARBjs4wdLMy0E6UA1Zj+RoXNHtclJN55JzqtkIQeOj0lyQ0gB01cFAeoBJbB2
gVhcxKzhoVJRJAMT/qcXCnil40PbLJlY0eWlCWaCpe89Bg0o72FsV2CgYhRNfbWy9nq+t+Z3+kP7
bVqQsU49YWGWIT7H7WJmwRugGhrFer7pgpuN5F1y5r1HqtInIsNoxkAyPIteHk2ZymBWPVQGo/JH
g/TBX7G0K4adqPJxokq8bbzxPJxTt5HGLZhaHkYNph78NMNaPT6JCoTrKPeIs09J5+aCsAWVyLkn
6VK4/4pLT5qzv+bWeP3ySUzOjckQrw7IbLi2/4B9yHWB2rKItJDP5ES/A1MeTvAWsLL6hj3LsPjn
gO1l8p5NbkZDa4gyeKOOfqOVXMLNo3nmmewcYudWXXxmZfLU4IPTPCNihBfhG8+cNySYvuOIYD3h
c4DyiRvOm+fDfgw2SUX3LEaykJS6I6H3WedqA2Ak2CFE1YCex1uPu1ppXf7YEGn69DlGezvZIkH3
wBzYKxuhk3nBOTKrGzZuOx+NPETwVNuEAIgNQioPLDKYx8vqIaqZ9LITIXae4g2SMn8AJsQJKv+e
4n6cN8hhxHgSiUofu1P6ngG8c+ptOG6EAVkpF8LMrNrboj6HGpHJsPwRd4Kw4XGt7jX+XPLNKdJl
4itL2oWNY9GnoR4Y6axY7XNUqd2ZLI5ivORtNJt8dpECTMEyQjI4LxDN/y+NViiJ+PYGCKOA1IuF
9MCl3FXudIMU6aMyzYZrpYMr8fdh8xoctxOOWfaP/itLl0pxNNMN4TBYJPGbIlG/TcVcDF68dC5R
46v7OHn2LDUBFaiKq5CbSbNHr2iAohJi/lG5tca78GJFnzmqb3s6i27OCg/SPJop3d5HZuUTCvLw
y/WkrGzvPjwyhq7SUfKuVbm1nJ1suFGEzRk4ZjMiuLgkQs0dMIOJng/AAmz+B+07dE4mi+bY+ojc
wIV0OIU/pcTRlpuzQfpLYPrlq7IF54gwuC5w7zmXTN7qPdmBdHHgdg/yuHbkuQwUYhRaP2XfNq89
H0NDXVpXJ7CH+XguyfIZ9GOU7GUktvoJ8UtSNm9MAsT1G2lrXt6y/CSfhq86ZmHgE0Il8GIBT2u/
EL7KvP5KiR1UKfo5NcGh5QgMmPaWFIZ+7jY0sEI/KR1rhB7SVfwBW0gCqeyO9tMnyjTEeqmmSFig
IsYrBOhthbZxXBnxUlIfOqMAQlDE4KXcWUjJaIQsfI7Bmjy5t4YmEOVZF3KXdU89gAjvHaPc1eC4
Dg4WCGx7CnI3AIPME7uEG8o+mnNIeYR3x/HM5hBlMCnABWKSxH2eYqcMR5fVGFcpExy3DVfkBmvV
GXvzQEdvVy84fEIJb18nUat0rEmNi9AxD863aLH7dQm/o/7U236RYdd88ZZ4567ddule0e7CNszE
1o+35rBRdfDPc3JXpuZXL99b8+WjdsgR2yo1BGZGH0a5HPWFYb6PLFNB3wWqK9q20LgI95JeziV/
XzkH1ttujfKYtQ6YAlEnK/a5V94Z3ltoA3xofCyBOULLR24s++y37O8URMmVSjdq4J4KXW8Y/jXK
JfQe6e8UHV8kEfdLdJvZ9Jt3tDVCzrqNCG/I1hGfl0wcFWM3rd0U6ax2cIHJLKs3gKkgQjKJyO3T
xKXNGpCoze5Bd8zMzkyPsEZiAJpoduTsSEbJMuEhHeqL7O2h+wlNF4w16mj+sRDxypIJLFkcPGp8
FaKU01Resb2gQzGGLjDLGCjaWSk/M+mjcW44mA0GD+o1Cz5qoK3mDZ1BK27gEGc5+uiNbpPycJfj
dStGAyZq2uaclJsM6QzYYp2qenzlNSJUZ85+yf/tyVuxQDmi5xHScBBxFD0W/xMxo0PEkcOOGooW
+3F4Wn54EPWGHL9Y+MP+QLXarxnyL8h4GJlptbtUc0smzCpF53cdbPQCqSzarmTF9scx9sAl35py
I/yKbK/FRJsW3zxXIDiUCGix9tCqddMKbrKRLLuUH4iMkb9qbkOfVdeJ/2UK/Ii/p1jnPxDbjZb8
yHUBmLNnK3vPFIHVZBFg3RoVqO7N8lV2aCzjuI99hshRns9UOnIThnDvCAAXKq5lvKZV8FAt0tCH
J1k7qA2vWwblc2cDgWB0ERh7YZiO60/xmMcL/vGyX9D8wEZWc5YYIBeZH1dHMO5iuKmFFwIK6GIb
7eQAwc2pAjQEDpCsxGYh0n7V5pL2NDqssBEtBet5sQuzg2EdMS4SFXv32cpRz8y6kpZLwvNr0axA
v67Ch6QdGg9tYs9a/VNP3MxnORVihCLwGkSDpCNFYiKn7EaTnQtDrzL76eAgqTtGclp4D4xLHq9M
dVNK1zpHW7ExULpAjrQ3dorQR1swV8atyJlRR9ui+x2pf9PokHQowTPaUeurijmky/VATBBpZaLD
0pSvKs3AyHwkXH0WIVodC1NoW3o4Yi/xHpVZfqkKu07isNfowVi79Dgjo21lgpQqKj7Eed77t8qw
D7UU/bVV+UlyCXeVn+lzQ1JO0yRcR9SKaSb/abpzCtLpkcoAqCoFSAPzfDVCPxZI24aLuCrWxD0f
FGs16vmrnz570iRtvlxtIJfLlw4mLPkpN591Ch4t6FybeU5Q+tscxn2UpvuKSjKUW1aqyh29+KzF
xQ8mpr/YKEnBriItxP+WxeRuYLIsoV94064PVC5TbCClvnJYprQdD1wVc2iOS1rrJfr/mRpq+30w
tIdObg+Wo7h+YV96NZVZuLScv4sCbaAWSOhmMIR28SUYJldSdHCjjivHlJvScFTZRSLJsHMHMpG1
7BpzOdBnCdZmz1lTyc2PrUesGqyz5YjdDr1EQv45wjcH3diY5msrxC8K5A+ZecDUySwupQopdoRF
Zw7AF4dFlEOTsUY3n9C5kD3r2UivQEt6fuUWExtgVlGN+uIwlrp+paRkDmrjppelfRJku6ILCQ6b
VgkywRbhg+Jzb7JFGNOe7DWHlwrpj5ou20JzW3rOEsBrqNMb5/FpSu1752D16EzjVEz9PogK1/AB
+6JHthJlPpQiNqegoZvQGiYIH6W9GW70lCeCCivF90YL5qTvCe6TwR8OPqYgaJs7A4aAHJeLxoIp
CvdRrDHySDnXDhg2MsqIJ17GvEZhUO56Hg0KEwB6KpmWpRvlFsYzsESg7eEWLzsbkBbri0khuV6I
gCqyaBRuSgXPt93tFP1Lkl8TQJVCnD0/igXAxiKCoIanVbP0ZGLqUVHoXIAxlRJLW5COH96PKEsS
ZCsGe/3hFAVMy1ktRagNA4M2CWVgbLMoN1j7QW1kb6EzN9ajg5O8F/RVo0PnTNDGcJAa9A8EQ04m
dBrQWg1GZ4OBqsmaeJzQiTUwn9N4HrV0OAN4V9bqRarPVLIpbHBhI3e2SrnhfDlol0rSwRSkhD0C
BfH76HRYhfPhUey3RbsIYuXNwHDFCezL9MZ0muG09KbtmHyUU73kB10Qs7lIDOR1E4Vu96M3zJQY
k0RH29p54TbD9cEwlUp5jjRJq9mtc35Y+BUG0Y0Gt8BYWQoZYGwuia2nIvzspgtFdxo/Cjy+LRlk
oYXIjtkEMrRQ6ud+kLo16Q42n0iC1yMhA+DNY1DmyXaEx85CiDCudQBufrqo0XbqDEKkVL4zUWw5
FsXHOwmuDVEIEgx8C3W1pfOxoZ0XP1xIQ5vknA/asyPDqBfyS/6FhUmpEtGHCklLQtogizESTUYf
yTt2j5GaqoW3N2K/5rru8rnfSws1RG/rDcsMCd6EV8DKVkXA+rFmvEZTiTC7QKIQjlQloIFU9OyZ
AjAVE2UKBKoTlRqPUoVcC70ABAE0Dx2fuZ6tNKBehRfv9EpZpNVIt0EDx2BwUZrXqmAPFv7mgI9N
ZhgqT7igexlNOp9Y5+YiAtKhj675ADncwRdW4yVs6IzpRBSLsRsy05zkDAepQ4F23YJiZ0EwDqiX
0V81f3r6ZWMlFnSKWmUezLJSVKzs75XkWXUgZ7UtDK8b5PqaThggECVi9i2FTIoZkSs9lxgT7aKm
NLTQgQ1jvfDB7TVfTbq1AKANzLtqdnMyt3bOz6oBItFka9V38psdNSgrohlmLFxNOW9KU6Gi/eyU
V+DDEk35mM+9TYoprWS9UAdsIRPhAL26Tar3xsQVxhqhb1699+yGgxPcE+dYaI9c3dfhu1J+AK2w
q7uU7Hn4NdpLZaBKMWhYGPMjTShU6sEazAD9R0NLMPD3+bBsa50rAwnF4G2czmM99aP3YID73xbR
mpigipmIHD0S7pnC4gHCT3nO+FLS+DSUbPTVr8xm9pAo9yIC7wpzBKvFPIKk4GWYDXJCCZBt5FDE
B/lbUC1YZhrmXoEoNVrAjkdu0XtWIOoL+e5eU3+yzM8UNXQyeQth/nD0EF3Jy4Co8heot7ZVIFsw
cwsYxkJManA5huFXWDO1JxKKaIPsr28RT5qoHZSPGqNBAThE+VXiP5upVPGZIQONaOZucvrCpcAV
QDrkWYqPSgXT6yNEVS1MeOoljMCuY95Tqnweq4DZ0rf1hCO0/Or0uznc+CR6vCCsjEHLxRKBXOEs
MzaDfPaLW0qQLvCjaEsErGKSI8QbyNabxKN8PTIekgM3ZTMbn5T42EHUemvVd1mh/ZeWAQvBhO8I
+IVFH6fhUCtr10DPNmqzNPRmNpuAhio0KOFHy4SISAUcMQykMp8FjsqGbYFhv/NfIfTD+mR+pZwy
Q07VYrsaD/0/KXaC1g+TucaN3drBUvPNbUa/a1jFPGAU50GyjZOavRLEyOHT6wQaMHlr2AOrDBVo
ChEME4rIQptf/kgSgZevhrxcxdVc5IfQiFhs3JFVHBlVSTFhKgedGDbajHRF3hvUaBDLb1ZK/9Dv
ybkZkVD2y3yDz3FKl7CZRcWu3vknpXxRjicz2vnhRQKvh6a93cq4F3H16Pk6d+D23ZPqZwL3KoH9
bBlTGMpNPORp8VlhS/H5kXNn4JdEsi4EEfbhRMiGTJ0SutwonVYR6iB0FSrdUyKD0g9RqOt3LSrn
WnfSvXypKRdJv0ukS2rqS/FuZvpS/A9W5ZOZ/Tt66gAnuEnZjhSqQPfUDF+F8ZFVh9by4R8ZBG3Q
Hv5qnCD5OcyIevtTg4NOIql4LbP0V7buqvWqh63qHQvgM9Y2QwijaEwXf5OqWI7qI453UrQu+Xxr
f6GF9tLU0EQofx3Db+8J6wwobOVt+SxDe8c0gbUdy5hmKzs7onjw3df2tsJumV5Lcc2GXzp936jd
lOIjTRHZ/vFndsZdrl95Q8bpPeeazcbvHiFfWn4C+k3iKwrDCS6mfNDtmoBu0pLVtTXca+qAlPTD
WtP3NosUZv6Nwon4IXP9RDjbK+ckt8yo9l55MdvvrFyVg43Bl74lxMRHaHw2ce2zmSqLuxpYvDH3
LH+OIzio/mo0F1EhKDJa3GWOfVM5ZXE6N4Odqlw649owQ0ngFl86k3Szjb1U/UPUXVSK93EblfRy
BxLS+WdLe92DtphOAfMRT71q9kdVKDODOzWJjxja2Cc6MrvAY8XpVV3H4DtNv5R0xU6z1S8p+m6a
dWM6qs0aB56mbmXSQpRo68kjplq3bJ+hjNhxl8QnO99Y3iVg8AbVrve2FavK7lCUS70GvrBpjYvW
IrKU75N569EvKNkBCnpFy2grDG/qY45hhw/eU55NtqmLfaJ8hNNBHq46B0Eb3nlkFI4B/M+l86s6
xk6ZELNxY4o/jkYvWmevjrWuFd8YmoBhD/0/qXswllfGfRixOH0rwCJQkvnazmRZh3mRJYqP4ZDZ
ZZ/fCuVGvBAC2KMZYUHCdzidJLCQYmlxM+11wzBI3yV4faNl4bCuMHbstsf2PWUj3+P4obMVelfq
xtj1jCN/UcUn2bmZjGJtgxFlxomONCE5GdXdMg9BBXPoHJTbNEDFvx4mJJEr4Hp2cAqQLxIZ4WjH
yLDnnkwV7nLJsRa3UP0O0PL7/mwmL8AOCd9o3qLLI8tlKKi1OD27K0HYRfabwNcsf2Kuv3Qf+OGi
RbFgB9Zc8R6evuoqNCjLEsuS8yVVr9H/mqKnaeNNlXZOeqI7mLtUIAFs44qzNNd+Cu4aGw/WgJqm
ztHy9NEiZLuV+1/GQD40pR5pOGg78+QwBuTU04HGrB8C5SsOHnn3NM17MbKAWVTZAjOQN26bbqcm
nzrb+ezoBxeDfwcp2wwU1HavdzeZeyX65nCsjbnq40mYhaylwOg1x0LfM2CpmRRjIERmiiDhK0VB
aXsXhwVa7V0ihfoJ7oZ6Vb0fmS8gv/NElOlFb/lC/wpmZYgY+eo1RLpgbtuNjrDc56k92cPW9770
elMozMfyz9H/bmTX6Bl/F/t+OETExXTrKDrCM6aBt/sVGXWYqzng41/xNrWnut376k6t3umxZYie
UfSU4G9SRunad9c+ItktUU2y1nC2Sc6GeB2qD57VpPiuqzWyvMEmczR9y5EgESyBk4RUY4YnjxCz
jQLWTjmXOCdTzuIONiQ4W0jtMxPOcwo9jFHonLKwsP1ZZNvMqn7FCyaGB0XDrHAfGdtMcTnaWv1R
kAGAftFI/yrW+CEZk3SAM5QooHX4yQplQxiyL61lk2kXilROE7vf1N0HPohmYsa18ZQdw0MHV3Xk
v6vMuKmA3+oeqzC/pkGft1E6o6MmU3VttwSOar+6CFSgpunR9sXwa2VbqOw5US3rbGcXg8FCsQmi
m2jT+GG76kWX6sNztxnDisKoQzFqVeRleKivdlnyq+FI6hj/hhgLjfDWj++0dznlT3SK0jNBbZm3
LEthekh9tto7O77qyW+rsN6XPwb9uzC+y/yvRNCfzZSeVMFN0P+Y8TDD4Cr6w1b6EZmHKX1YV111
9QkXrKYKkRjmBxcMq4zRPzUZ4SZeUrKkkrVnb9Jm7dWgzFyFQB8LeJU7TGTDX5r4atsMu98D55A8
KnIXoCrKMO6Q2FHJZ3+Jc21R+hbf3KL84Xv/ksPBAVQjGLOQjE8FU5GQZeKOH9c0l0ANCKE0eeMo
7N54aYLyyTuQaEcJY1b+GJnrJSvVWI0Z4ai30N9ZMKGpUapNxV+UZOku7jrW2HrPdUz9UYEbR4RL
NjpkMr6dEkcCGxr2UW9s8KBvqKQEhS5/EVm3iAER58RooVxZG+RLok5rCmAf0lobcVFwMCZ+wRql
5kLglRmRwofW+0ovxoU+RuhBnM8unZ6OqT4KuWLIxLJSnb5srxOsw7PNJaCicG7T7DDyKzk0j5ip
W2jp+07DNtrbYIOiTa1pvLI5Yo5vrzKoIMa1EcOIc4Z0ndrl1hyoDYp856GiT222xDYwPQnRN1KA
AVRlnlQn0/JOu6JNd61hCTfWIpAzA/2OeYosHeUc+Vb8Uuj3IkgBTaiqqyReaWm9HXpt10sxHrq3
yfaW01gsJYaUjhWBMERFGUAICd4HjxbFwgyItgBHq2sYjZt2hFBUBfHVhjIvugsEstVkBQfF88+1
3Z6bAQKHM9Jy75r06gOV7r4aZzp0FEdNAEgglhctpWlbDJsy/JRRDKQjdS18p1Z1szDZp0Sylxna
FAPhMKFuZnf0OOsVmnW5u2IQKKzj6A+rlNFeEwARQWo1stTRYABFzZecn4V8N8QFE5Mal8XqW8kS
UVJvcTXCARufcZTh3Jl2LRoOZcA02eyc6R4m/nzKiEbKSeQhzyvWx5lcNKiSx3UdvzpcYYxsYjIl
sPqt+CqXeYJRxRPWuPzbB4ZMO1pgX4n/DIYhZIJCtVKR1/luzG+U5oTU0uiOQNQxEs91FWEX4Hqp
G5cO+WUmkV8GraFBMVYgdLRUXMvIKmryZroSKL+1IJuZ84gvmlmsSt3oDaAnvHJih0sAUdN3V1nC
/tcmnDu12V8wuXXpRaomNw9JKmv9naaMG7tur/gTp3zYIc/cycnIC6Ucs6w50wC7Oil1OGtwjUKK
GMiph5+QRxeZbL/Slp7J2F+l5neww1VvGXfwuoY9XlQ/2XaFv9LJ0Wow9jaJtiv16iaV0a+UEHdl
Cnlv3e+cuzUUX2VPTK/Zv6I6uxYKzw51KTb/3m5PvTQcekU5ZOZ0CGIkxpySTUDMHpswxxQ2YW38
ruE7tSQbCQ2+vED4kJGClJTJV10VHCKsLQYiGSho7KsDGWygRUcy1zkXBZpYabAkh7VsZeF7U7I6
2gM6+2JCsFCk9JOkV8z98z6Mb2Mg/yWaBvgr7g618zco/bWz9XOuG5Bou7mpT6ue5O/M6OeOPBxx
mKGKkKGNaTpCPMqLjh867Qx2CqigcySgRhjPPZ7p3pTAz1ofKB5w8qRfmrcDLsN2yxASGB0yZu0Q
3aTAK5GealheCbWBCa3tUr+8tg7ms1RX3/Mx7rbqEeo+t2mZv/v9VGGj/h6k8WfoCUZBoLguwc7t
uDIdpvIO48Okbd+qUpQbiHSSnHC2MrbDnedNdytMyW4YwzMBiAibJP0tJ9U3aHDE9ZygWUnArsa+
VcGWQySNC4fmqv/H0XksWY5bQfSLGEHQgtt+3pT3tWGU6Qa9NyC+fg5nISlG0ky9fkWDezPzZHfM
OL1sTINU4/nducneXUqqIoz1gAfoa0mP0kmOnonPruxO3QK5F9oKls+hyS4OI+1Y4PrCf1JK5HZZ
nk3i0240Q+vzjgF0isi+mWibil3SdzBIGuQR3FV8QwfZp6d6zramIWk/dA/2QnA8SwCfqA3JklPo
ztdAwcq3rW2cBB8pUK4iLjfpzH1G960994cuGKnMJCHcT0xh2TVlYFvS+gxW51FQ4M7FvzMhkWRP
YEN9br3xuIxEn0b7LLI3PXFxi048mlF/2ElPzwejdpbc2UL8tJh0q4uMY5yFQIRbvWuL8bRaAVjL
j3xp7B3pXgMgr/OvQCGue+gdWXevmu48pebH0JDAPX4fecFJj7wrVwRbwBvaa7bVNBFXIhuPG0aU
5qa3+H375uol9sVXzmUMoXuk0PU5IISo+172OUO7KmAsldhUkoUzdgDpZ76OTXbbZul5BjmpBZZb
0AhEB+NmudEsGxN/OLrLuLcUtCa/PmQQAsohumWqIZ91UlZ7u/7lBCh1ajJahGckjvTWH+O7AU2+
02ZXSIslnz71WY9HaDgbJEDJ1rMFhU9l/B6oElWkItgMoPYLJe6dDrDOXVKfi2Qfu7fUJ/PviXeC
/zCN907NGM2eZbilC7QDe5SmP43GnwfufIl+e/etW8fI8qu2DmH83tgvof9AtkYkzzoVLIEBWsTX
jv13136nrKNUPrFkZ7EVfAxdsC1YHiz3Cc+xBNZkK6xNCKkjSgScVQRMSFnEgG1BgiK6Jz87RueZ
B7tKP0f3foXX+zE7FPvskfKaqtd1s6mix4h5wQWtofv7aVg/kMdmtKV5te/An4VfioftwO4chZ0B
OxnpOYRl4qYPA+kxTkXDgr/9hvYsMvmcg64JxROqZb3fgiDO9731yQ+heyF5ldVzw4unIW8bUrM7
bCJekl4fYSa/lstD2O5G+2gYZzn5DjRse91rLo78OvribMV3Qn113j/HxV7+HHpfrfcUuMyu0Htt
nLvuk5P+cr2XCuL1ZwnWUoVvMN3IHZkez9h1n64kuZsaKGGbpFsQ/aNmW8ZuPthjGycEYyMR5/mt
xuXlJ9DHWRRUBBiskDaWsaH3jxs8sv4EI1xC8igDFI4hhLZONHumVdcU71nABukffxBWQJHFOvbs
vEygIx1eY/LGKp5rdsdyIhCSkoubQTb3az76vads1OGAxMu6XXdtbIV98+0CwmzYqFHZ41HjY8nP
MMeMhl5UKixOcbf5zhLNYznfJnWwKyji6ZDnAqugozraxffaRZDLo2O6jITx8ITz5eIrpXGBuwg9
Rw/VwY+LfTasydluH7C/lhPzwnLC+kEjGgIx3Rw5CV43fge1TOsDSNgKSLE6g03WbNjjzMWLNGxU
QIEGsffocZZ/k5KXoo0aBnnHY5XsK43o9MLXn+1TzG0j9Vn1URQPlvMSZyUaxVeZ/bWddzEyUNzH
+kS3brTPeFTI4DaTn40PHEj9eMu9LO/InSAhcpA3DVTi9HtFuzlE2sYbPd5XaDAL8tX/8zaTnCw/
VPpnFq8VsD/DtDTBQSja10qR+n7nGFXKX2W/BQ48kZecR7V4GidUmIFMf1AyImE1n1+D8Brya0ji
/hJYv8VAnfBrkj8YxmaKMoz7wt0h5SWxHlLzrGBTs0ApnK8c0UGZd1UTf4VTjarPk2aTBf6GFyo7
c5Rn650yKMzoT0lJusmCEvKuEWUlxj5ux+hrrO29yQUZrucOn0xX/NW0s0yCh276zy99hD+k78Ui
yLmxPIqq2JE2xTM++AHHix98ZgUfzSggmvRZsZQd/+YhhHusHciZxF0w02/Todii4e3rIHpchuKw
Xkpj0u5WBtkgdoqzxrp662Vz9BUeRg3hS0z0wUJCzXGfYox1dsZJdmyVCMskxHiI/znVLmqcU2TR
OoifVwe8UsW4Xfz4nLBtimfvovNmF6CnNhZAM3pQg4iVpDfvM17BM0RcL9M0gfDf9WsM/yxa+2ZW
84NGjSt8bhbCzyUNnjrJT8zMtBfR5TRJJOsnlfG8NN5t6jVHgX3DinHNc8QIRbKXdrnnU9M5Xu3r
jrPy3B6qLNgZWWB8ER9NCuuk1RSHQ76Th2X2b1VHVqtOUEBWAwSSjHpRUC1kjlGPte+M+4PjwbZR
2W5on/wkp5WRVrsEz026TwwqH3Hl2Mdhh8G3YIC2bQvaYL53+CNkmjvcjS9tdZfK6koEGuRIa+0D
E73yt87QPSkVJXMabIyNK8CBC+JAxGpz2NfUXEEK8T2ocIAQSoBMxsEPrHkAY48sEIzqGamNCE5T
7OAWbXq4YP66eh7abc0Rh7NZMlw1DTBZNd8OqdmVuDyqDPKdQv2fxHYelt08x2eLDRDeXAFcquPn
6Tk8piA8/WI8yCUE6onE7tp3I7s0E5e7aNPRX+LF3s6Sy26J6Fdnyg6AVDLg7PxmPi4zsRccGUOU
7ifQkTZW1zR0MC8ZUjg3QYBzHe27BvWmBnlo2QSxsljkSyayc9nKI3PJaNfbcKT6zQrf+z7a2iwm
OafzL4oquEyyozb9OZH0f26MdQ0Y6AKOVTni48IOJAL8Y3OWVBSn/53ZBHk4TuY1ovzPyt/shq1T
rrczudg8RB8iqBilxOGm7xYmTXMHmVaiwbnBpl4l6nzEWIy+S0Vbkr+HLQXFnyni/kJSNBzvvPEt
QCWq41MfPOb+j2d9Tsz8uc1pRjx0+VNGdpdw/sUX+d59SNSNqnNUQjPxmfrbxree06w7sZ+pdzlN
1FWf3qyjYdOYbUReR1OSUj+6AGWmfZHdTSAVivTD0c+d+A6LG3f661dHnb7Z1j5znyUNntUht++7
7qeUp3XtvtTzyWaSc61rNm9BmMfiNYYY3D74Y74raVYR7U+OZpYOGO7k1yiua+hIgUvHAWrL72rG
Ef4YoWj4uAxjb7WcqM0w1rsopHT9I3H9zcwqL0ebm/0fe81mEmDae+V4Ti1ycykHytfIfuktseE/
AN7DivAPXoRniViC/9BWZBDLSyDoXsAdxxgYQJ/kSBIIEoJ2T3kRTeEdFcaoYOuPKUvCE+GCPBkx
YKwb72Oa4j93J3rWn9zofslg7HO4HIB9k0BEgcCKZQfl74g2Ltz+NPAItXIfaT7dF6iRE1kj67YX
ePzm4aw6Wlgy2AZKscCFuw8rsoaM0TnDtiO/52nksOCl4n3YRyP6e38QlTnoyN3N2sabqvdN0z9Z
7mfMYzpk8QqmPI3mjRtluL/6Q9S6+ymIt26c7sXgbadc7qemxZP96S6MJXBxoui2T19iJ/ljovui
DrHqh1A+9b4je2DLmIeqS+6h+BlGAm85Hx8pT/ecA0GrezNlPtRSF3d17t2zGraXgi98PWoQ96Bj
b44oTsFF3GIjRckFNwmrnm4SBusKn0uZLIcyZmmvPirsThm2CuW9OXiFcVm1tJ+Ztj4uQwQexd/p
HD4TbovU0O+4aArbMd8Tdm1aus1o1KCnt3QwbVUE1lGuamT4iMfjZLOZHnCh/NOcQGdaj9bnSQa3
WqP9kn9bZfZuWngLvw4oRJVEZvHNrl/ijW56av8IUvLhBsIWIx2TBapziqPFuTgFtzLHa2uTOPwX
vOoYRQ95+tpkuN8IcnC8G6zLNIET+m1QyGqH4E35zxk4eosPM46UJ6ktTrN1odrspy784zGBG011
nZUem9DseGfRC3Qd4HYHNI02arx2s7zInoiFMx5SijOWEnSo1wjEDXSY4jrlCU1Q48RLwNyBnPvA
ClKydfYX51yL6sYJ+7uUD85E3GXMeqHf3xee97WU7U0DFMyIO0/Ahgm5Nf44LbmI9UXvF9bejLxm
elYlnb4t5vHQjPQqFeJWRclTO4nXNXnkppgcnSy9yIKbwm6IhVBR79yud4DInOO02L/0d9/EtQJn
Jo+dvXCjDTC+AjBr6W0goN7V7Xk2wb3xbuIo+TZ5/RSzmCqt/o19HZvnGhL/AFIiHn9BNiZD/1TU
Hg4KgHP8VEssP+ticBzG2zyCr5StvIDuVlFfXbxEI5CtCN9y8VJG2S4kFpVn+nWsezAnnFbm9wJo
S295p2JBI8cRha2KcGG+7GvV3zlJg0m96C/cQNdJBPhMPJ5pWJJ98SEwYqwxA6v7sEO0K3+GdGsu
oslPLFJxYGFaj7r7NGDW9HmDLV130zGIphlddkHxPnkd5gzl/vay3ftKvXnKf43F/BijxUX2MwUA
jwVf0mKB2orYp/1JD07Ac0UyPFLw+jPjaRg8tmRFcPEXcmBZfrA7PnXd3fpivQ44dlbiuY4ww4jl
JbKoc9EOY1OTFm+hyQ7S42QceP9mVZ/sot2LOd13c/yo6/CVH/uUe+rWxRGlWsyCM95Nq4BVV3LY
D4L5LoqI6Y0c5VG8Hrq056mD61cROOwayItYuRP3J+lpDuvoDQqta1PIvWweYPhvJX0QOTdbhs7Z
t/01hIrFpL6qZs2jwj2+oKK5Y0uW+NE1+t5kRMWI81kdLvIVb5pQJo+BiGV8VgA7QaKceMMJJ72p
J/OOFY7z+XLDlY838d0m7lyw3kS23C20yI8+w5wJn3IMFLaTgXPNb8hR7yVAxaB6KlV5IFluqeV9
wKSQJd4ejytCL73ycfdsWOOPiupLx7kueXTjD2ziRrbE9SU2FIbPMEyhKwZgRQON8cflsdi634Zh
ThDOimf7X2cXOzH7x2xyL0vuvhTK3vujf2oaVE86WgH94zzYl6l6FsNwiw/in6q9rZsMpwFufDjv
Jy63iQp1GO3FkJxanCIJ3qyMdrHcKfbGH76TQe7n8BGL33Zqi9uOs01aX5eoQiBC8GArC7P8FBLl
WnzFOrS8rye6Cdr4ZdGVteVAcjcHVxEJKuNTwD+CoY3tlR2MHJnpksYX7eryVmb9g66P1MjCkdSx
dVtWQEJdDCnfUuqjy/1rSpKGwDdSVGNJNW7Oy74yWFyMuLYzsbjRxsjrX8hhv/lj+E//Cyk2dST7
KO8GZVRAv2DDt/HkXTcHj8sa3xz8v+t2zcnji4O+0CbtfWvCqx3bt7W9EMVcDoMGxBXQjF1P96t5
oGWqmi0DE7q6lxV0vQoklSetvRv0R9H092oGykA4W0TFsGcY+dMDDBAqBlIYQmV09wNoArFMF3DC
Y2i2kyff6o4oaIx+U+f9hp0Ezjezk7dVhe1acl5VhBPIreQevqiheYpwqqUlbgO8he67P3V7TecB
byvkvizY5HI8T2jQMOzFkoOtiSg9J8WRRyjiY/w4tkwR2Thv23K5aiQhGt+/2oGeuP4iq/LoR/3V
1dOpcKEzs7Oc/OzaJVgzR8rc5U2ryehdRYI/qUK/mn0KcprTYEH15aVjpbh+Avb4g7OhT70k11fz
EqTzoEEuGMbhNn4tMCxmy8/YlPtmiTag5Fw9HEtT73O8U0vqUXUlYQu4YCaczdQFe9ue9g349drn
F1+idcX9wfYwv9R6W0LgL/WBYfLU07o7sOMPqPnumcjJYV5biqlsprKWwEKdf4SgE3sCQGBM5Wcr
obi/W1nNJIU3QuBIVsmWX/E+LQK2f+U2XoOTOP7afgC38KHpZoi3VM9H5PUGKLULmPH11N2w2KQ5
amYQ9dkq+CtxgVRdyp7EXS1rmLDbr6HDlYV9K2WodWlnrVISGw1sR8MaDGU+JWArGI5K+qtNQoJ6
yvZvoQtXx+aFPUQwb1qig9hXMUlyZqAy5WfqrhVCt0w+l+y7N+/TuiIqwRgGBH3g+fHH/KqscVtz
yOXVRUqvRm+s99Il1hlcbGSotJPsZ1i42z7u7GcnTY6WeHACmvq6dICmzQExcQUtO6ND73O5lg1S
0VCPhhxCxAQmPFhfjdVMp6on0Rel2ID8EYh1AGtf1+9hJ5Ot53JeT95KE3y72fBRgITZCjvdhobA
7+C0/PxMfbpOxtGrEndpR8dPKHMcpRL+yWzxaQEfOTlmjt5zHoIWyFkpWdbUgOZa/gh17nMMDDFk
V3YOiaZsbkU73PeQIFWbYtodq3A/DFcr5hXmeFpuwhKXp0Wh6mRWVaXgIks8eCkmlc2+on7ELYRz
TMGdRG3DU01g+pY5PszMqzL0Yo6d2hfJMeDlQxsqh0kIv7HKqVvEWqWDOWS1nW/7MO6vNeFCJ/Ro
7iTKbIXedzuHoFo1RY5x8SxCOiusfPwB2redimCfC2cnHcLKLJg2kgGhSrENBL/BtMJB0vTKnbRS
kAOAtk18dBJ4XJx/iTbTSS8jzLDp5xBWd3ljPeeeD2hHMfPX12QerpnfHou54RQdYCTozXKV5LeS
YjrxxYp9VnLm8fS9HMKnrIohdDjxBIoue4qS5CEU5S4vyeqbwGVUH2zkEswBZP4BTWIEnC3sDEJS
FqdX9CjFA2kAP0Sl4UmRaXYEiY12kDdlDg5rAGVvU7gxO6ytHT/BFbj+W1VlSKYhgAKleYfYmHr9
TJ67EVk1aZ4c7f9zgwcaOYAzWj7VP+re2HDHs+BtosbWCaD788mzp8Ep4THpL11SmYCSXB8qDzKa
m3CRqPbZzRpiKL4+eAU3l9vPFyuc3ENUXdIhKy/lGB9kyBq5DJmxVGHPR12qa9uAXknTGNv4VvLe
3GgF5zOzgeJXBYVgpij2YkkAfaQu4Pd42g0dOUXJpnrjLt546LiL2rXxyO++1RjmO5WY1YNeHnN/
pddAf9SOMdvFkNEMVpcTvVxiTOf9UFl6Jxv9O7flz+BQyRGInhGdLb7Dmt7OXjpav0+FkRRyFe7f
GCxlGyBWjzGarduXZ7vFJBayP2xleyPyFlF9hIab5gC68nCAFkaSQiIIbNxXjtC/aqhJsOQGe4P4
qmYs2nOzzSp2b53yf/qmmXcdSEjb52sa4WvNkEqEoXOxpJ6iLwsH7k2OdzRCfw+yD9LJzyYcHYLq
JfMTRWi2QeZeRPzhYwSojfrpShytuUtTXYZ5OyrL92bKgqObxteqRkgLgGe1C+DFLgyOMRLLdqoY
6FzPe7IhzKH1HQTdok0IWJ81mjk2g/0X54YpnluDcWhR4Bd1alzOw+ZWzux0+mkmXSs4C1EpVKZf
fgGjdY6fJwdmboK8KWpMlpNQO51Q6mFx33tD8J050yXraCKojE+VIsEJp/03x/G/RbAP0JwL0gbz
XJszluIcqFQKKzm87Rm1tqGNHT+yP2O2PVpj6ckcZ+stq5vaIbicutG5dcGdCyv8iODmTRBpeu8p
lwwTrh//5VlT8sJiUdE/+mRNxLT8Cre1QJtQLwg1ywlBRfACK2LboIgUnEmil7nnzqj0ZxYQM84M
vbDCC2/q5jlnPRVkk8Dyza/DC1n/WYeaU/EfGQYbt1aA+G2qha2OkjVhVfFVEVNzIcrJlcVm6hLJ
p5jfp6jd+cCs4tJiYMM7PSqHk009kL2dGjwVfctp4THK60voAbruqeHO8hSUzYR7Nq5DvEjzXlce
guaSAZ4w7lVL6BZOk9z53kfqggOIY5Cj8errltRGQEjIQFELj2+jhYARhvpxcJur6zn2tjWUmaJu
9SEUGwcJWDL0F0X7hkx7V8oaKHBsnRyQ2tHoXWq+cZ6c7Jz6In6auHhgfkJltVwSHH7fbk241TEn
+MBCP6vSG8fyDJUqD+3/30TrZTunc8/5yN6o7yhLGwdMHr5132KrKzh2sT8lszCWxLs0s00o/RE/
6GPLjqHAPEOEbaToxSd7OLdk39eTUD74r1GPuTOaTkI15E6xv3eKrZfohsdCEPbpHQ4rZWdgMoHr
wXQlvPrDSxQqmlaE6vKUMaqD+kXp0GKGk5v27rayeLK3pOr8JaYRm9WLVWG9meVn1mNS1HaFVO97
LR6Qm8lQCOLIiLW8BXEOC7KaSCHa0LrX75ES+m2AC6wPuscevw+cJZQlL6rfq7hDBXNZ0CX3XWj/
RRx4kl1HwWK0p9oX8340l/hBSdEFAU/3UOAcjEN1TFFy6p4esryk2iHtxjP3JWHFhEBavxJ1tAMF
Ay7gklW4m6dIbnEAvBT2cBWDD7aIShCe1WcP8y/D2nvFbYo6lm+SlK6Ppre7nW1TMzykv/5Ea8Hi
tMx84HhR39pNx764tfwjdxxKmeZSjzUY8gndv8gUsgOBJqe2dnUe8r97Ag8fvrd2oc4o6n6w1bJZ
7eE45pBykzp/nRy2tFZAxtBnfgpVjKWX3dDE7cOO5tErqmI7EX7lAF5v5plgUZSNCjVCPIERrcPU
3vhdVFBQzF6xopsWxyJO6oxFfes01FuKCICEmXZkDJe4tLfD+OtXMYdAb3r3eUq1PRybEZ3H77yn
CpP/5FaAypcp2C1DDQtBPigdrgXjBtrAhFpdYNlIevs9czkZeWLOMULjzBtx1HLuNjunGt4JzuVe
BvUhUA9u03s8yLAv5Ul4CUbU3xhpbDR5t+EiJZQ93WY2K23H98ltOz6YreJMDQNhQwStyepvtOP/
xgb9YfL/Wktvo7dqtv8FazIv8I9NcSpnCPJD/9NYGFRMtDL2mVRG+x3zq0EH9KPiYAXyjQMD1LiU
K9ErKcu10heRLxHLPexMSxPdpt1DYbdrBwhgqGQkNzRP+rmBPeDlKN2kyKkdcjKzeTRDXpD5jIkR
etho/TR58aWrjoHLzjKdouCQ9QWi1kQGImq9U8wr9WpBjSvK7MOt/Puls6m7bn+TnlemlTv8M4bv
tG58rjQDdSR9aSqxXLvqXtUxvw2bPc2oYauFEqIUI+ukasJVjqIik5iEnSKImCplHwgKU9eKWl+4
AmJpeRxQmykNC7a8v8yO99LHJSAej2xvWtnVelbkukGBz8a+Ib+oyaQv9WeYrSWMJTqDQ4YC4i7r
dFs9uk7zhu6yBBznrAwOz9T5LBTjh0K6MakB8ezE7DvbXN8mk6RWJna93TTnN3k3sLaS6Z2Ta7JY
nLtUiu5QdD3wjHGkCIb9dGN/0kWRburAabgvNamqufslvIg71hA1smN3l4fJcI6L4KEZhq96ytm0
4d479NgapjFgKtPBfRhiIZ7rmlgUY0hUSHGIR05wNtu2hoe6V9PhO2Rq3W1YlK8Ocn2NAr7TUfrq
j8lv6A7L3u6uJiciNHJQ/hMgMDPhAJoafO5IlgHlyDDZDTeWae60FZJudXO5dTIK2WLoIj0TYhaX
7IhmQk1uz4Yhj/DgLufAHWjsERH7Fmnf5TYHeFfBW60YoLsCdyThwDitkPbUeKQNZ5u7FiQXwdw7
OtQqz9mmwaa9Edr91u6ITErQIDKMmVbm7pp+OoNr/3KSiKB1hwSVV3DWbF4oRIc8l/FzWK1wHd0D
nmps4IHBc+zh704T+Uf2kkhgY8qtY+2qcHmfkm+rLT8qq/0YMpYFcUSSpU77d5kowm0Dv37Vey/C
f84q6N7QXqkLDHkezcNO5M4/w9GV25g3QmZ1m4S200HDMMwHN8JKUx6KtD6WfQ/pkJQB0c/aIgNn
R2K/0CVN5PFPn0DfiG+auYPbCptz/d/nmmMiNkNKO67zWow3eGzKc4x5W9DScQTNt2+sU7Y6LZLV
m5zEpHX89Xxt2Co3a8B97PtPKtd/QjxMtpEXMRXbefQ7/GocRlivbMeJCktZc0JeZvGkFQI5Le7s
Dn48XwrgWny6MvoOSk0t4UIpZZJiAWIhCReDatt0PfKyR0RkoncgFHe9dD9xUn43pn0K7HGfsV/a
FPOD5U6rO7IHDVi/VRqEQYKu1SuDbaBY50BNQNoV9HUPMFPS4TACbsBd0s/gJsuMJEkw7yMFy2NJ
LWrDRwTYENTS6FxpcptBVLYZo18yMUI7CXJxnw3Q1gRWE+/kZE1IEqUqd5XF1xtm5Jpz6R2FxVtk
nh1N+6w6ylFiuLZdclJS7k1DMg7T17suq++kZt9kOkQSLJNvsu6JnHkHS2eUfcoIyYOdY1rFx///
f0OqdtQ8P9al/ewq5xkF44eA+mX0OVk7LmNhWf0/JR2TpOJrRouc1n53B0alnf1TY3DXt08ZiwIA
NVxki5neW8v8rVxcMTYRxTh/0TOzj9cNL7VLorviWNYbtKD8wWk92gGLz5pmR9nW28jABKjYEIyl
j6ck8g8DRNmSf/qfYP3JrgUdyuZtsqCGUI5hWBatpJU83zbCYr515oO0qBlwXSJ4WYTnwLZ5WvF3
sa/67hPvp8TNmqbJe1JGkGuf/JkcpxcUwTbysd3VKenJBpshLy7EX8ROHgXdKNW2TfrPgHhZlZAf
bl1smUkw/cyN9dJHWXKo38Y403SvXckCfAWJYcTsgbS0yAZJzQpKJTNMxSj/S4uHs7pmnJTZhx36
KzPrMccAicUp9zj+bcaRaCcAjYs3TWoH4BUsUOhREG/XNPdeiRP+nYbkIfXs85CPhLs5wNQ+tAJn
7D2SyJiGch2pXRnwakl2Q0DrZUgYoYmjYxsxuDSzLHe+z4s7XC+pwX8mt3vnxHO/LSd+Z5EcXtwJ
A5kJf2zLd1C3II7zrPKXz0GRJfWJ623UwI/k7VOAgipv3ZzhchlFeWnn4b2MXkrlnfOq2hT41JYg
422nC9aAhMJrNNCiqpedaZnEC938G7vwXahjF7v3fKJLrggo6gBjG4Ri9tfpvl40R4+RFc2ci78u
baTxgL5novqcRsu6hQSHZk3h0Q0xR+Uz1HTDYXB0ld6GMYdkd+KwnagYPUpvW7imXhi8d7MHTdX1
6i1vJI2876Bj8upC1+OZ20/LxuUjsR9WakcV/bNvs8RE63xR0HyoQlnQOVYnn1+8D5LlSKfrGX26
izbllHLFD4u1bZnZTSNi7Avzr2PxrOsUw5A2yzFoQD52IVfb2DD5ewES55hc/IKzh05l+0fZRcOf
fj2BiX2TWK92xDmwShpGGeEeB39eKR24OmLqaZBmsg2bZZLLov5nOswcZSkY5v3+OcixE2EYONba
vYl4qJOY5JtpY765wC2I+pU7Q30LCNEZQmcjWZwXYHxKNqJtm8pDAwNTNySnCn+voTm4iX1feRjF
m9iCl6QpqxwHOCkNLNnGRnsZ/GWnO9piOQuKtNqFSRNjLPws+hfjc+zPc5fEnAP0wCWyShqUe81H
Q61KoPo9FI2qqzEscE83Xn0WmpLnQeE9svrwxGi9VSWXY+GxC5kzeEWJYmM0D6hFrOLIRKzINyUx
MFbL/CqdMDw3DPthxn6aFXlmcLoGROn7scpu+sl6HHiOHXLdfrktcpsI+ef6wVhfNHJ+n7n8vuya
E6tYnlRY16dIh5d2rFeD9V1V2+E5RcDc+LW4LAnPqiZR3ZHz4dHq6IRWFUteO7YYFWiBKhR0Wn/x
wr3peXy5hf6IbLytQdgmf6JaShb4xNAw/u78jNsjdaAd1yPsjpkrE8nLvoN3kG11ReCsi6iwqOdf
03DUG+L2frQINeXImrWk67GmbqbK8eOl49CfvdF/kMtUP1WY0RDxRySsW2YdyPo2OOQ4IeUxHHji
Lzu7olTMNB/stjhmuZKdDUf0xRDztAvyjLzwqS7s/uC44TfaPLGGksyz8sOPxa2/8HclvmBQ7sJN
jUlhQ3zmyEqSROt+SijN0HY7YithWWQajY/Lp9UyZ0DXSXJ0/ABAn7A/+sS1cBaMZxN3f6vVu5Cd
woxJsypA/YbpCuqcOSW5f+La4TSzxFAJmmkXc1e6+SkP+GvpwBKHydHt8PPz/KJLtM29N4FTc7S4
zezUX9Brx3/scwweLrCPPGorTNFReR3o1pWz2JdNfRxK99fUhlrAkid8ZO1UHj7aJS0unl5RjYn9
Mw+AkurZvZkFdl9R/Y1VM2+0ho/sEjp0AD36IkX4WTDDJkzEragLum6bQ+NLrLF5j+hZpZcCDAgY
ZRI1TRg++37dHnJPb+GUqGPPCRnDSPQv507bGfXhZl11VFO+fmTGZEath0a5SKOzlx3qwaUfnIIH
rF2Ws+2Tkp5a1yqPboDZrR10sWkAsEnWxjT7clRe5A/BqmoSUHNk8cNVBSLMTDz7K7NZlAd83icE
p5j2xDzjuO9Lbvqeh0vX4+DnzqYKaCLvoRmYLV/jtGVYgWGNxy0uQXfkbFP+yI4zjFstFAIkeU/s
u9nH+fBpj8xG6ZS8mmTqjim1XD67kz5kSZvGzU1Jji5psckqg61gWZZ5M7c05uTWc6HZ3si+dY+8
e9ADRbVTVId3ZWZuUk+QmlfmDO9lR5qCXtQq+snkq24hUAc23o1G5fcqnZ7LRUKxqh3kF9y8Vchz
yVSrPbMovxrR3UwpiowouWxaJwOHUj0kBZ52J1qj9In7MgTZQbvL61gFP6VgXopzHJmeRrOHxTRS
VjNnXJhoIKUBW+cj5iZYBnA//bNjSOmlSwNLiKUjivQatRvTbYZQd1DRB4/MYSMYvYjSsJwaq3wT
ye7D17y/XZ9HfS+C/9g7k+W6kTRLv0qY1g0VHIDDgbbKXJB3vpczKVGxgVEUhXlywDE9fX9Q5BTV
1mXZ+0pLU4RCJHUnONzPf853XpPeFudW4cdzOhzzqfPGvWo3eQA8pQdDIE8avFRY5gor+dbG7Lzy
YecGXb2pw80osU/6HGNrzUabctyAO1k4Un+TQN+KgStamnlBEgBvX+8tJGJ2HmN8mlDPaWHmw8Ip
7JqvPsoKE2bJegLbQ/7EhlgMgFjGCif41ONfnl9aPzL7jGv1KjDtMZcRWmDI6Ze05H2l/BdR+P1W
Ljkzx8TbJjHcGGNRvqowrvfxkm1D+BxTEoF/9D2me7F5zAtcqEQwpnqGiql+TC4SbBfWOy0Jbcxx
9DwlkqalghuNZ5KPxukkeqV1GuOIGvqMgAy1homOuFvPiB/5RPWmw84aWj1HOW2QHcNHp+RYGvUF
r36C02fw53bfTpcoVCN3dBsEvhdQxFYGW9OuUzxdRPt5QTibKzIVQV62h8jeDvV8M4dk+urKO/qO
GY+ATu4G+0u/VLSgDxVG/JobCGEsJABV70AFyYYrSlPU2VFOBfLgfQJg2xbtTwaM2daNrYMcHRjA
Idoq5yHvwNmBZDZicZrKB9VBXmgIAZCvx0853yVe659wUQ7HZdYfGa4PWKaFtZlHznaJeEGB1Tgs
e1YE9sJDL+kytDfRnNJ44SfbZuzxr9ND7Foq4muK+6Xuh12Ks1sBbupDXk/MY1RajNXWTcTXMmmq
LVNHS/khRX7d40TFWgdhhlYMmrEVLtSl6D9Sdj0noYYHi5aOjS7C1zyKvsedzi5uT1dErJLomFoN
BBSMcoVHIRp5Olx8NSt84qB9+iLeLUWNNDRwQO+Kd7wL4EkdB3yDN7UHPwh/5KN/zLgcWZe6u5Gu
GmMX4DwtfPSMONTGhOfS4+9wAnlOAqgmck5dJowK6JFlg39btLVNyvw5mB1g9TNI6jp51wO2viof
wI5xtRe2DIGIT0dfnxNvjO+nhXT2wm4WI17BfYqeoDhn3hyThCnr6s4b7XIzJQiXEXmAk5568oPc
wRyULKJ8M9AE3GsjjIS9GoB69413UMFQbiQOrsKD/+A4EdChCpEabcJXUFr9RhMqZSBKIir/5gs2
EZ5xxo2vumnnlvWrfk+XcB+7ZFg6UrrD0GzL+XEJ03QbYCzfOLyaQQ5TIU7pi4urdLM02Je4Ib9x
3b9RHJazq54+Zs+jv8kiH7QwXw6F1VwSi02qBREiZwCUO8ttpdWmf9eFdHfS7569rLos5DsXw2id
OBPzQZrFvO+CmOg26HKo3Nb0OC83Qcd5sW4X4HcFZqYJv7UAwFjHwn0KOdV7CaUOMpOX3HDATL3x
prcg4rqrJXuW2Kg5VvZ0PLNXNFjakDCVc71yQyznR7kq2wT1wOwU3zPS4JgdwNFx41+dxzhFE7yZ
YY8KU2XYrzrf9Q+cNJKQdFfYtcuJVf6QKUaq6KMoYrJ66Bz3pl1ctp8jToz1DFPgwCQix1G+bp1l
k8BS9cR0T/bqmydVzRqYkC2XDeQ7jWdwhO0e8sLU3XAsIzFzTd8XBsv7YhGg6SMPbmqETb0HZrra
xOxMR8ACp12b+z0G0uSExxWcc1QjqIuA1MCowb3j4A5jyno8LO8m4nUrRV6RlNcwQzMBehGSYC5Z
HnDMUUaT1t0u0ywf49KhTAQly0XE/JOc3c7V+KfaFsWzT9iIwqbF+MkxuplG+gNxiSmh4/3c9C95
C6GJuOewKTX/NnbOi2ZuknRdtR1UdWsBjNvobNtiUdtgq04xW3A7SsOyu9jJjv7h+DJAl2bl0jga
DZQ0jbRjpfsmZvUJ/XI8ZEl/5w2KZarycU76wXMUl5jYe6QR04JtmfV0yR21HHyb4S5JZOvq02//
8df//I/36X/HH/V9XTBorLq//ie/fydMqNMY2+Gff/vX57rk/7++5x9f81++5CZ913VX/+z/26/a
f9S3b+VH91+/aH00//jJ/O1/e3Sbt/7tT7/Zcifp5wfzAb7qozNF/+tR8DzWr/x3//C3j18/5Xlu
Pv7y6X09Xaw/LU7r6tPf/uj44y+fHOH8eqH+eJ3Wn/+3P1yfwF8+YcwcPqr07f/6lo+3rv/LJ+F/
9jlko065gbTtUKlPv40fv/7E/ewGru2HYejYGBvcT79xv+uTv3zy/M+BgiZo+8KzhesrHkBXm19/
JD9jefAD26OH1A096X76+zP/0zv4z3f0t8rgcUurvuPBSBV++q35461en5uyHdfBCOAFPDgZqiDk
UTTvb49pFa9f/79C/CIkftc9jRJYEuBVZLaIdtkc6x1zIITTeWAYWqzdf5S8zB2gG531+k7jFUEB
Z4xRIlmlOd6CtOqeuEypWgkJKvc4+pLs4vViF+hOoFqhJmll9iqp3jRVqGiMxTHkU8imK8QUnloM
JwezTY1lHQqd0LxSood0VW0h4m6qGEBJZwGtMImcz1VKTXpf35cRw01lBMqIy5SnSiZ8S5ntnceF
WwrF8VTwlOba6xqqKKVqj1WVHPIKcSKoAo6HFdsPG0qjD/CPG6DcpGLghjXnHJCZFFZR6p0wkqB/
GMIZbbBTDcEdj/06lHzOC36xYqaqt1By1Fe2oPpvos7HK7bM5w5pIj/Gpiu3k2Q1Xz3ws+1h8B0A
bLjgDrtxojN4dA/EQtNty9waNZIOFNdHfNU52nSV4K3qs2PidAFmalLWgqILrnRUekWqqGpfuyG6
RRpFjqC/5tp0BCMb096EoX601snOxCFkLaXXTe1ekRbGsLMqe4vIDqECJxAhqPc9R84xRzUuMKNc
5Uzvdk7jg1b2zQIkAPPTBDFzHbZdLZ7PfHSNo5R4zbd1TMx49CXf7/pA+JaOlltCef4kX1tEw1Cw
LWtBEIhBf+vtFCNJ0z5zn0cLz1GgGDB+OFb81eqrj2pETayinnoS6omcijTgWGOYknn3rOtwN2bB
wtmVp4mmyEvRJtxFG7EJphUwVlNa0kkQ7MhvncVdCNXVJcoTjShxFj6e1dKiOwJfLbiuvmd80fRD
Dc7ji5AW2Qoq48jh8JBnjdWVrdzKBvMBSqfc3kfB/qjmKHpMNDG3gL0buQqavyvQ7YXkrjN234Dr
hGLVEic2kFnq21uBuUgJXr+570jAGocLJXrtUSdPYCLVeSlWTkRGA0zrYY3AxVyV3fWUUoYQcnNm
XA83hX4IMYTrDuOm6DsqRxJ2TmGD8dYh2Dgkal9B/nyszDzuSlMT+GG4lnUYkiBt7SzemXreT5n/
WDpxynUAGBfcHlDNhJaKXuAjaF1kx6KafzcCUn4yN3s+/l+sMr8z9shcuPRiIII+g0jya+sYlbJJ
50sfw66asJzC+CtP0TpOyqYST661FdL9HdGAj1ZQvqSccYOF97avpeFEQW4HJ8/BEetUKKMMjQzW
3qlYSUQP4xq33jWSYrAlIvYtGGJOr8tk75JuwDyLl3VpSpeuQGYEPe5DsGSceZzJ2WR+3dCK16zp
6nc947h0Qptjo81JHNG6AKtqYzTcCEXHpodhb4zDh4AfS1fKwIXCbhcDdHuackPMI1sm5FHrlKYL
h+rVJ4dv2NlOtQMbE89eFNzGA16GrhVw+xw+j55ejeiMMA8xFpKIsIlsUT+LeF+RPR9Z5GGR60NR
OhjIJdegmQ2zkZbmhIyrVg4VT1vTNYpyxo6GhO3sBw+NBSsOFCCrm7DPduK/krBCqKqQboklpQQs
9yaiZyEPCS0aPt4do+56OcZdoLieeWFyVbIXmQtaW/yQNCZKpt1DbpyUc3S81bSXoeYU5Wq4n7AE
zOTs8pVvJGtIlkH5Y7JLRCCIs/uWrFRQMp0AtcZ5IWBoGLtjz7BiRrvi092pwAfwxDKjI+tBxenX
vr6RJPdgbnTv/WK91mn2ZVAERLHlnBmP2Y9xJQIMH0RHSvs9C5fnOg5p/+Pj2aQZnbK4bCmivAz4
50e61fNgeFoo19ymIqFyngpmmoMBrAXfzeAT4PH73eiD0Iujr76e+12B4tagt2wj4D09vuZO/g7d
VCEmQfDDdGhl6Xd36H7EAaMgN7KB5Vp4yjVOC9jLMUcE5qMLCqlReIpjNXMlY2hD9kjsTbqk91rY
oA9WuRwFg35DFYzARSlgpf0z7556YBcNRppdnOU/QtZpjlcIM1pjzE2ZbtreuPer94o4wBUGiYtl
RaxioMAKIiPlKqCz5wK14FVA2ZpvpoiHw+Qj4+WckvqCe95oEBRTUgtX2o4aTGZ7zx09PMOkVfgZ
zvzIuPQYihront07u7G3mtuSUTrzV5gzLk2aiU+OoTQZ2Yc5PUszQXALxT373L1yUdAWEaON6LwE
FhODboSjmE0eT4UEwKaLQiYjTv2cly7GEQprFzKZVlPl+7y0gL8jrXJTI0HlSJDktpDXDIJusF5+
t1OyV8kmEyY/FYR+uTKLuyBlHFUnZXtpoy9sEva9goZYjyT0MxvKHhbN/bJG8bLFeuAqXYHFt0Z0
DyQZ0mtrXN3W/aURJSz3YfkdC2bDRCSjr90/w9mEZpVoROv63OaDf5ATqf+C2Dv6vPuE62LYTL71
GCDn0mAY3DKBB0u5wZGywrQcr34rsgkYX8SIdfEh9kZlM+GfjsGQQVatmvh2LsaDL1xNCeH8lBTZ
a8lZxkuQvcEJwSMhnqp8lwqlYKEoqFC3yoYR05ik46LzkTDzGqa8nh0+j4wBBQe/jZ2f+5kT9DyG
207E/j5dYysz1s+IOajxULraeb6pGjwgq0xQNMOZynDqOxwaYx2aluxZnbvF9OfVFBRM0XwxcE8L
ZbZe5uX7rGCtbwOSVcpdOEJ3NaZBTvlc7Aj3pT9+690EldYHWj8WSB9lDILJp5B1Yjm+GhuFBdsv
4b8pudKf6mvuS9usCbKDbwwReS7mLiVBM8Rsx+oULJsIgJb0D7/okKp7FhisoGuyzcQQ3EjkbHqz
4YbLTmxHfOmFPa3OmQYIF9qGcRsaXZoiw2QLqh5L2G7yl+I68EqamPKamQdm+XgdT2cwdr9FNbOF
Jd7g4YGUnxetj6t1Wv3jvXuaCexcLwwSLOEVxxnKx86acNlNC6dWuazhh8sQQatIVTdfR/DuRtOj
IhWS1S8If5c5qb3JAfcr3And0NMcfyk6WHDuAduNvd3UMQbLKA7RGDdZDpVLKJCUr9MLmjL8/KNx
gwQ7M8fMyGk3ObaeTbB2f6+noavGxemzQltCB2qcirwHtyJlGjokyxvPkdde7F05+tB7Af6N0WvY
vWPEpx266tXjHIWPUsUgdJaJihts5ZZxrE2O0+TKs0loCuosZsbhYrH4GMm1ECdDnQkOqsutQzYT
PulGZt8yJQUmG1huTrAc+E6DraniIfjTC71by1FnVDBSDMW0iBSiTtiapw2Cat9OtIyIzZKz+81S
kiF2XL3XfRbgBYkILKSWYIknf9bnRE6h+1IQnIIj9XvrJ4capGbKLRYYV3M8X1CSxEYrbAyavbi9
0IyF+QsCAACnbKzii3FiBuKYajcZdjHHpNWh5CtdvABXsO8AovJTdCyoMhyxXPkjCkkClpfxIu0y
HL1rKGTsKjus9svsthsxOARDhbk4/hBuKjS7Iqb6YkRh6G380aJ+SkMyakiwO7bjEIEVy3lRReFm
nQWMaNpbCHcyYx8ol+TVAU4J4j3/wrJ9W9rzTd8sj6nq2xsJRoPZCZAs3PUC7WOn57uY6HZhjelj
t2mJ4AtDfEHwWQBaV6s+OSykwmAVZCsEgUqVMCdCXpvgGMREORwd2rd6Hd+Ft+7idUc8xv2mHZix
lIy4okB/bf0FskSzVls9d5aFYSZFAjaaEENWU+SjJx/7TCvv93nPFi9cBcp5AFo3VrC/RwxLSzy+
kSe40KxLIHyZY85BgDzc+MEYboCWhaBFLXTd8saG4QImypk0IX2cP0v27Bn7i1l1MmYuj3FGLAqb
SFLgoxOSbWJlULZCk4FgD6rTimNeOJftl7j73YT4R0dS0SyvFPAaeSgTLmpRn60Jd2oXUXQjJoD5
8msxpdsRa9R5tkqCfQx9ujIpye/ErHs4/0jb1gfTeGxlYoSouqb9cdZhQgCJxiQWufJaeeF+LqJz
5LJJdILHpfNpLk6zLXZdRkRpeVOwBQcEl6CPK64nl9Nv2/CzE81GYQpfjFluQngOzsDyVmISAIIR
x5u4KoabEfLcwe7b26DziVS13BPmivnsBKX0ul5WXa5dg1nu9CNKsgTWIn7oOVpdnsHB4R2+FJIG
G753YBk55B3mcFYd5+RYQOPCuKVLB6uopc287QZs/uGEPXWNaFhMFS54rdjeZ8y2xymrDjpZ+MxO
ZD7ckNz9ml/KrfFo5UTS3YS+zEw+wJs0UeU8w5HWLQHUAYvmASDW/ZBLZFLTOoc1SBzkQ/WYDJU4
CQvaYW39mKsqPJUYUsw8CRATk9kkCwMSPQUh7cnDt6hlHNAHFsUNyyrx2dW4pRTqhEtbnxgZQ1mk
Ojlqa7G1bPuSFSG+U7qM+OSmB8Q0dDAbrPYEbv66nsjmpw6u45iisKTtaKEmcN+g4QJLVMwFrmbb
eUvGPD8Chym5Xa73v+pG2PRtTYpZZjRvshCOL4s6MWGnpxVRTGepqnafBAUCxlTQyuLB34jIhJZz
cuV2GIEHxSHXCRfiJ5b9nCNbIoH2x9jJzX0+QJaVdgLzMOQ0qvazxJsgZ/ykRSu8cxPO2xr/5ZHd
NT5QSgicdQXuho9oEWJvUSFKqJSIO9d64YCZUnmE/YlzrDCPkiTFYZyHF2tc8mM1MmCaJSCBCdRv
oE5WYjsbgkH5PgWjQ2YElzd68MFiZH2FcsXBriSBNXTzj8U09EVrpuUuGztv9daWU/QWlUArLBoO
cWa8tfBdWEkfOQhd6bFWZ25uoWqjo28ToPCJyQ4FcYec9cQkdbotXMoiS4s8PRYLcr/vJvUoeHST
BzHAspDuo+1SJQMcfxmdcC8blp/W5SgYmZrhN2SmcSn3c6qh64UghUWjzG6JGdrrnBEBqWT/LKJx
W+Zs/pCWss7QJpzFL1nPHcZ2KFyb5jA8U2m3Yokzjk8BKXgLmWzbuRP81Ug/yjXajsWTo9fq1Pcq
yYazZB6gtSGHn3F0l+wxtA2MOo5XuzXaPSOqjR0Mzdktxp9T1RNbm3J5thLOWIyoSGCOU7TLi9fS
C67aOq9uW92emAIeJPEAHPnbZg4+CswKRP3oxIrmAk+04U2VNnQlS98FmKlPPOZNO7M/sZwR22QP
ySKcHnT0EfXDe1ByptZkQ40IQZxONExUrNTeK66rlxFPPgGH8T4aAeHQdAPLhcWlzCOSJTadtq04
hFFBRlpAvOAUnPUWEy6GOBuSdS8yHA5jVfzQnAC5tWfrfgT0uNufxnHo8AybW8dCj1mIWnO/IY4h
aWkClLaJSpPurTAnT2LsY20D0FHC2XW99drRQLNVRz5AlJ4016NM9NlwBEc3fKsSh2R6STJlwBQu
csUnwYeTO0cSiHwj90T83kqruJ9sOoPdpMAgGqfEf9mRXQK33CcRO7SySbeeA/aD7jtCDwwBr8Ix
ZG/uTbQO4OObrQXKsWzkFvV85PYxKuYT9HThOuRIuZmoHeYMfR/7YbuzWkONkJw3OQwuCP6zd/c1
D6KvS2wyRg8D8yO7nxh+rhc4a5Y1R8OhJGEa8kZfdO/fUV2Snujcvc1z8chxVfIzvzs4Hq9KKzpm
U3wk137KxfQVsr5sAEMw62Qj/8Y+imlaTJFJ4dVncBk3bHDumfuxqTUdXl37bKX2l8Z3D6ZiF+iD
5ADjFu36VetMq9+VsFmbmNXm1erUCF6blqRO682sBzo6TDEfwWSgitOM6i6xbB9nBAosUTi4U1gF
wyk7VdP0xZ6yG1UHt8yACF02Xzy13LcWN5AoI21rdROuCTY+Nneiq7Rl2l8qcgm2Mz0uuNzJWz3E
3ng3q/IA1yYhHiOX44JkdOTV+BXP7kRxKTMroxgyfs0pygvyk8KFyhK3/jRNQh40KLw94EeamR9E
KJ47cmq1ZqM8dv7u+Ohr9zWYs1undH8GDgMzF4cx6cdOprdeGz85K/Uf5ATYLAF5FXZNipMyHnC6
1gUlU0MKvvZMInNr1LTc+4ZMtIwq7HbY1SsWrIssvZ8c+uWuAFeE3A8qKPT1iZHkm+2RKMU0SAaM
ESvmEDZv3vxdKP/s+w7bU/kD7P0bvUHcAX3zGHIJ7ZOY7u7AzjCHuBBTGHRfe84UHRVzHlzb1EUC
oADO1t/YXolGUylCsQvM+AT/VVm7z2PVvyTkkzdJbrbB1NgMPB2cy5pAXV0Td2vG+qee1GtgwfFh
db8J4+qo5/S5ztP3EZ/TdT40H4uz1pXEs3XIh7bk0F7uBbmG58KS7LwlwI82eJA5oKCcgOAGYCRs
Vz7feAK5KBPHwc5HUkj32Zvvc0aDZzlbGONnlT4NLS7O+cSQEVPPwLTKZWbZewUd5So2pwlL6cYL
EN4WNztk4QuqarxRa5VdEbWY7TXHS0nWBKDBPrKab7Mpz/yJdd1H47jJlEEBS6dkhy6Eg7heqUFz
P++bNntsLGZs47I4W5ekNKZKwzfx0yfsXc2k0eCEJfZNnT2LgRfMMxerdSEo0U90Td+wKzmVNfS+
kIy/rwL7W12Y76ZHEXMbvI3dehi2ycsPfffMCQj7/uTZ179kLjoLCfV54XUskSTDsAHwFC/btBYP
Q6d/FIx+MR+SIAp9Xo3JHX/kxUkl4K+J2yf7vKB9WmXLVlvlve+U9W0A/CdnvrTpUr+/zrr8ayP8
l463FeIh2PURFwATBboKoHsvIad20CPQQcH8dZW7px2QrGO/EYZUblJsh4mAoVH9M1yRyTpYIwbx
tlfoNcicnPF6EO3h8IDQforXzoWgxD+c+ZQkeqbZqNbjVDCOUAYY+LKcl8J8S+L4XQJ7af3hKVKS
xFItvpYTcpJaaO8oJ+b2skO4SODt7YXDdZ1YLpCQNWGDOjYGeH8GtoapmnjOXBPkb+crtgPPkY0u
Yvk4cpta/k46FXG3645VUJBTXOM0DUkcpwC0E2ecPEx5GlqjKbxy0Xy5PjWTKz7HejUSAweGEL01
wtFXM+eDDbMrPhs1tg1JwqMMXLnPfV4IlHfASLO7zbT3ahsP2pRF1ARUOc8lfkPCZvpTdwd/njV8
ZDSE1s5+La6ohRaruF/f2gZHBYyObed0+MZawPrxxDOTcX0zeQtvTtpTDnZVGgT8WGr/aGGYy2ab
4jf6e2PhsO50P8Khzi/ouQoBtv0asHv5n5Hvvzny9f7bke9b9dvNm06r+s9DX77pb0Nf57MUASkD
z2XA6gfC/8fQ1/nsrbNb/qd8J3RD+c+pr/s5DL1Q8D65DkPeIPjn1Nf9zGTWdrg7hbh4iQ7//0x9
FX/7v85813FvGEpf+J70lKtCRtL/OvPtM1nhayNbFNYVPsw5QT2XR+V/XyTYVIXQVgb2VZnRNhfm
wyWbPyxcqKpi/stUy96VfbyzBrmPuZkLooJkYJrds45dqGsl5uvsUuoP1TKKCJuvcL7fWzXpQ75Q
7kq7VUlYTEn2rjjI8ffW72X8NvrtexK2COL509wFqFjkC4hP6EuPwRWcDwJ3AIxvNSq3koj72hJM
Zb27cUpnq9b4nUuw2mcoM9nqp6I2LR3C8iCa9MwRmoc97ziM0lutFUHtcqBujC3usx+XN0RSf/ot
4ZmCxnScHLu5uw1Hc3Y0hkIfs1npYpuTzYMfOdTs2pv/sVX8e7YKPnb4T/5ftormLf0vNgy+/o/L
y/vscnlAYeNTACyfs+3fLy9LBJ+Fstf/KKmVFI4Q/3p9KaVoWMSPwT9s9c/ry1Gffduz/QBRWtiu
5Hr9+wP7N1wVnhOsrol/uiqkzyXqCsIqHF4cFbAG/PkKa2a7SxGDf6YtiAlBXfseLI1GWyr6xwqw
KVC0p1Tu5r6qXjBj68rTD10Kdr92037bWNNym0tvQSpNy/fOj+YT25vqaKSAeUs3ym1i23cZe/Jd
aEYXSMiTGwj3hKQ0+NytTIrSb9jf3cghbV+EgE/LXeqrsQScQHfKUZbJOOYo+29OzjRMj9W3YrDw
plF/Gvetu9V24Lx4QjbbIZM5RSMrnsH409XQMhOPJw8Wu4XpePHeJ93O91EnxV1c35rSwvTVl1/y
IABNsCzhXRuDqBmLBvx75qSnoq0etWvnFzS0/FI2Oqe69RTUAF+6UdEnqYF19CrDJ+hxBAYVgTTf
m2/wnvOHIXeXm2iSEb7NOPpBODO880Ud3iXp+G4bNR67DsG4Sof+XLYjBRXQFbd9qIBgKwTPobMB
ldVg1pJsyPas1OB/1+8Pqho9rTHHXw8Z6ti5S/R0YPYQHGy2iUfT9PmtnTvgOK30rlms+TbJYucQ
ztFa82fCY5xOdQ6+FT1cEwQ9leFsnX79Gw536zQ5HrK42/V0nIOtwuhm0YLQWaigcJtu/Waeb3s3
mG/t3pfnKS7xrFjMiVtUItjk+KTnVzwtxZ5xNy2cY2U/evGN25f2gPo9u/cxk8ynmRAEAnbbH6Rr
kqfSGmmWkXjrsl7sOwKWgHsEuQ1r8aLzr1/6rJKcpD1axR5sBpDo+2QHgmzs93U3U3QYPGdW6V+4
O3n7tKGuJP3mRRtn1iA/iKwQLV8fphuaS4snAj3Iry+2N5OoXxUjCQAPKkTr00QFVMtJCUrI1Amp
cMwdki5pgJ7Gu+iGVXD3x7MJwpLSM9FV971W09Zvl+7a71Ibgi3morA1nEeiJTr/+qXJpKAVZH0I
HpZYYEmWd8omtOe5Hczj6B0rH80kRg+4wlO7qzxLfGdIcwSz398lk3eTZ551ijzfBnfCFDB2RvCC
6y/Ko8TNFHwGA4jeWDKy+cTHiVlTKCNgU6O4l+1NgXv7h+6YhfUTw7Y2eyFzQ21dB9RgpA8hyZby
3as4T4DktrVKzguBsXuCmdWmHzx6daSHdRIXAk9Q/JB2m15ilz5B3fnm9McrYtGEMEShfljqVu20
n2Qke/NvoyyCL9ZA3ssagndCRcHtH7/zMorfGWowyVrNUxFFzFVt1LVKxUsuNQOlpBXy3M3hgk2J
CKtyNHZ4udhP4zgqgBt//CZc//Ngg66zSkNfSncVtKF4FrV8NkTYybh1yT1LdfMtMP7vyKY1XSvF
z2Ci53FYfyfzIN9aWT4e/niqQRF/6SbT3f36JWzUvdLzk3BxzVdZ5T9EAHjCjJL5smGvEKaKZHzD
kBfOc265bB7a6r7uMnBUA6Vmlg7JIiw1pPj1KxmaY9+KY1T5vK1vB/LrfsEhkzKRj6D6mcSSrq7c
S24JWIy/k/OFa+aLCDMc161fTNSviOYrb1GxDyM4LjbRte8sLbIavhdJLTngVHoDKBrTtK7cF6tX
P5LMgefXEBQUg++8mCL64ZecqBpvnu6V155BchDwJwRDtSpqKnnM8avpR4h5yb2fCjb8YpJPeTz+
nDOG96MzDOeawqAtuWtgGHiAiKuRCXbiZksaarqxG+ANf7yaPRL2peP+cM0GKzmOnIljO6EPEVYk
r9pyZqH8Asc/e7JizhD1JE66gy8TFUuCtU37TzU+eyaQ+VYnM0y5KqCa1yTRcmU3QbmJpc/RmwBU
RfQeD+D8ahbmkMw6Qtj0Tne3NMt8XogJNn2sT0Xe/7TXi1xLIgd/rN4M4rqDRzeTNzIVNm1SgfGN
ofXkd0gS6X42c8qkNG2+cpppr4VrdwdHehvRBtDi1l8cPwr2of21sjfG82/nLiYpDHImO9Uk61lA
jl7RdHeYRro7PbGmqlrqnfGp1MobhrxtTsHsAPbrdjTYyaY5cq7HLvafSt28yLIfTs2EJK/6uWW4
x6MnNpZw6qWICZsNAR2E6pbivuWBs759HdT4h4JKJzd9yGh+8Oq7Xx++oCJbyJIs4u57bszXuEW8
80KLQt/Rg4m26I7LOqGYCCMVPJL+0aWMPsi1y8rI0kjVWV1CLK9ufK/2fppeb0ICNops++QwFGs6
Ne8azSAl91BsXRxvu3Zs3JeGoNH1GNhEb1J93wMvuZYM8KkknJ+jdJlptWKkkIzpdMDWUAM8kM+e
ctSpa+FqSpIqR0tAkmseiBSZW3d9X6cBYIqMfL2vIsUrUE/TA5ZGbNhK17egCutbuVjFZXZnklO9
+2VK0jdBvvzV9oZzQ8yFEDMiYd4occ4nTBDodVQNL+38NCY2UFMC1IwVZ/3Ddk52Aug9YSe/73Ip
b+lOP3WgvJSbfJVBDccsQr+G2huwzHXDJSiaiEFD6B7qpaoOkV+21EsOziUeg/c6bcq3P/1LHEPg
V72jqdABFIQNb+PoaNiFSY1XYV3nk/UXQsjTRTjxLp+RQX18UvvMTcxlBVht+skZ3xL/d1PX5xhD
4mu4TgMHp3MfnYyvTIsxO7pkI0jvDLgPHCdhA4e1U+e6/SZD/ibgOVe2C9wHbolL9gf+DaeS42xp
Z+9Qb/z465f1P2Vz0B6tRj+EulpIH/mvAePEBtUzcclvmXIYnnXgc8ckXRJFuYPfXzWnirY71Vs9
LQJLfzeVWFYhXKbIR3jwbNK093OL5R0nwaNTeW9cW6F/ipe6O9ZOJdDKdciex7MPHloWpWbLvOui
EdwhhXCbZFTqBo4etlrZPMeEYpiGs94lOq4RGeP9r5VZrMtzT/urucmSsvpK+ba5XmZneQidOd2T
Z/QCxmv/h6kzW45U2ZLoF2HGEATwmvOcKak0vmCqksQ8BDN8fS9Sx7r7Ja2ke0tHlQlBxHb35SGH
3OeoqY9CI2Lht7mPd1c3TxO0lZNv1usBJNaOTVOF9cKabpGufVA3wPxS8+VXpbqlbrlza/iQnRM7
l+eiQddjc1O+ukb83gluCLu3jM0Qj+o9HvQj/Dz7KDMmyEFWfiugaq8R4fut0fvGGucIWUkLbH/u
9+mxtu11IYFZ60EIZcutjceyiVe95SY3Kwo69OURJWKEAFgrNhwE1MOnqW+Nc6hRDx2XFyeJ7Re3
oDRXtRAUSVc3j1hkEkAcZvLpC2tfhvqur536cxjUxkKfZ1JnYrjG9jOgD351fLtou/Ch9/HW+hPN
el2OngjCpH6IfOVvm2DoALkcMYnhhuIPehSOZ+GX4FGLo33/LtbF++MEvlmGiDvJddY6lHbl8Kyp
s7Eh5MFl48LHJ53XE3Jf3p2HuirgeNQ0CxS8hcod3lNqvHkiyCQ65PQ53B8VGty/U8YZeeubGjun
tumuPBbUqu7MnE5qZe5RY7HTQMXbZQJ/d07e7zZ4yllrbDAvYmzFxZGYGru7ow/SOZhCtz2T9+Yf
X0/xg8MTYZUObfHcNjwyVFC1xwbRctkYwj6EE3HiedN8fxkbDNvYE0kC2h0iMYiMtsfY5xQeFNom
FxcM2uWmMVwWniJgYBH09WniafA1/2Fo4/pN2tpTJeDMoanvhZ/WVyuOYZ9VOsJmmjdsOmIa1Dho
kXiMv6a6+SFs2PyRPNuwHtTkarJBnl2zBC/yv3+aP9h+csPj/fv/9/9AOhaV6+4rC6kWDYoizHwo
L2z6CEbrM3tOjcg1I1kVI5xgPeiYeu5baJMmFYxUOSMZK1wV5Rw6p4i6YMvQQeNGEg/qqD7ZdPX8
7hMU0J4P9hnYuhVNXSTof7eV9uTZK3rkn/H289SeT6HxkP8Yk4vWFlpzuwBeYxVPFKOMWvfH1Met
LlPzhlcMQcnUTvePMndjrOk5mUnW/X6uBru/NJ2J0DW//L/vNbLcRUn2FhI1XQouxUOvVcyeVHGe
5nNkJOSpo2f9lI5MgOyBD/Q+6P6ddgdxuNahi4apguUzP79+H2LzMyvKAos4Hg8xSL7IfWKgqKX3
rbNf63NYqRDIZHwZcoOtFcw93fTMrVcK9iehF/yhwuFfHoKFlPxXNwxuPwqDU25VNvMmKKGmCR37
lZHfQYGO/suo2VmYvf9ZJmF0BfhVr+swddZYIbqnMY2nq40Vi21o20TGHy0dM/p5CFveN47zV04C
9LRGUivKxl7abdvcSPBGpwoIbjXWUq1TjMZjWO4rsP5ghDUHI1W1w7NSPCR+F+18+pqW+MnrSzLY
69+d1/wZkub9/dZ9mkBGtYBClchjExCxtForeAyC7KMbmg8+uP6kNVH15FtesyOJgi2atO3TZMjq
yW3aZdxi3mcbVDzqeokTuKabY/ASD4cdv0bjpJy9HOMP2rvBkUDHFtC1J9hh6UIONHlR6ZM9ol8E
S0JOVHh4Q/nupMl4VfUkN31A9r118AB3tGvqeN7fM8va+5opnxjf8bC2kyK4aUWaUhPJFH+mO1SX
lKQFFlb7n5/OjfaJ0zznec7arv3Enje+dYq6I4avG8hCw97185di0oMjBSxc1nUTkmrroLiFALne
hFZcBD6I3CISKXIszPcdtJXi9fdKerrue+4QaCVdiKBEcpTd7aRJ/TCa2vcYBOlWx7a9GY2aQ3Nb
Udfex9e4a8CDDhDP6B0aVzW0700wwM22cNZA/wu95qB6LO+tRaMNFQCRDOoHQt7dVcOBl2SyXGXY
XsrxMZfdJ7IH5ToteWODjSqZDegwZHNc48nViqc6MJ51ky6Bhm30wv5xYF7EYfAaivgpi+Pn0iZc
6iJ2SZIP04Sh1sMhGWUc90X9iGXQhoq1NIVzjEOYE65O7i2sHuswtjDFjbSIrqHsX2hHsahIouEG
CmhYqkNNp+1Yxc+AodxVZFUSYjK0PjgVXuw+64X96Fa6RhTAhJBY0f8EcoQqmhMlwzCr+haPqSIo
UXrw9/SxXulejdFxiLegbWZgiWqPmOPWBDT8d+q/VuB2fzhJCHLcTICBv//1Mwlzt4ajmESec556
TrON5SzahqSKhTf/nKp/RpRlZ73CkCbGDwdx+CR18KZ9fGpDaE5TefFAVq0JA63S0Ta3vjHBAUws
4MmD+WANziWSKLphiv2nbDd5xjgqzwwgjAO4+HKG8QYY6F2Jv7DAtyVjPCLkwcTOVGO6i1qammLf
eGSswtXhy1eqTjnzG3Wzd/Jee6pF8hFNVFOF4/QSzBx8M082PiSxQ+tqwQ53gcp8/Qpoybh2mv5Z
2/Aagc1tWiDae39EPdKLuD27AU2kimbLughPAHPDk2LcNiij3PfcgNTlAL5JMHsxHFuLf6lWkPuu
MWxJnnYNU29L/qkrNz+2RKwLYOXPxD3WU+s9EFT0vurimhLod9pRXvOMm8iu6OvUZtup2W4HLaZv
IGeQUgUIkUbrLmNreEgJXa9iYDQcWvUFtiENDMOja8y2agLiy7Yc9qgULTkmP1tZFAN3nsJPVECn
S1LqqqLOfUgjjA9unoAHBbVtR9Mj3mj0SN/HAFPtbSesoIYRwVeD+Qqg1f6TuJO9EQj6OCgFblsI
Bgs1Zt4ZKihp2kOgJG2CpWWA9MdBbVdAk5ldESywclLZww9njJ84xis4eXhczHJE65yx9D5rkNGT
ltVUeUTaPKpY0DzgY47BUmwZ2JZBM3MSGYsLYvWhK411nPqcaUt/y3Y4ekiTQ517+V7XMUHC0SyW
ISMQhFoLL1DTi21VduxwCr04j8YJ+21+VFk5HVyDd2Si0wUMSLpLqd+tSJDQ8jJQNjD3TI3xWOw7
v0IEdX5gXLXLCHDJFq+HwC0VvpVu80Pl2FSArNeLRxwRaNIZVlnsDzTt+KuYQZ9jvbR9FazLCkMQ
S/lhsKu1lBOJfIdRn6lbuxpbWto3R6/RVlALoQf57PJZF5gn58YTMb6V70X1U25GH0UI6NWrKbJx
+N9eqwo+YJ0czKAwz21XXvVAvzmO+aWXs/klu4xjQ/dLoqUgl7NHSBTtptVUfpiCivpuDRmZoRsj
ZIdRlpV1B8fpL0GTnhLLt/ea524tafYHMoXbKcafFbjdPx5R6PG9ebWH+sntI+NIb8tahOCocucD
nZUT5FQYy8eoGA+6EWofWV/z/sJdomlRAZnQmVaM0jl0ev/GxD5d4T9913RHHUtQYx01PpZBjYQS
SrCpLBJ++KGezEtRTW8w95992srm9wCvXfI6muOP0mnJVSFWpjFtrtgrfqzMjc+5BdCpZLB17gLz
webowRxEi7DKGWnuXQC1V6cEBArDznTPNHZvFeSFa0+Y28mi4Tlo3OBR3MYaZSGKsAuUKPcLb7Sv
WC/jZV+42laU1NPClccUNBEbpzXerUEs4EZ/qspy2oTeS2iYl2rinJA5oKQN6nXb7CuGSGIVc7LB
5DIgzkkZJOBmbljsVMNAWCnl0gTAwHaRAIcMzVeav16rhrCzQ3lRYKH1V3H2M7XCXVYFU+lGEdsX
5tSvWzxmzNY6c1GPrs8cOtUORV+SBfJp1+7Hn0IGR+aBpKQcWoIt7RKPvrEdhj4+kj/U2bjiBjXX
ZBbhbqqp3PQKSozplx9WBXjBoHEX4w3DXN/EqpJyOu2xZBaFGt9GYDGhgMhreXP/koe/MAurG0ad
cTvl4tT1kgCc1h4Me29WDs/J1lBsi8nBN4rsi1YlX8zrceEDPdmUE730sSXLGxjFC3vdvxn0I3Zo
c//RNZn3UpFGbF3VXXDU7X4AMtCVGwtaG491kpU6bgVZeRDBC3EaqaVjLOKsKqOnDBXYxrVz/vQT
GAkrNZ/5ca85HLm9wTaHo+FgrEsdLEqEEf+csXNemg3+4pFyOcwT+V+WlE+FOZZdFxyZ0WqXGgsK
oYnuexLqu4ckCTkXCl8TO1zDzdaszeJDTd7J59BmOl5yvaZVwjQ/STcpVI2FFpDbSJEasqrm0nc/
UNnm0k3xHQy5hG1rZKQC7FvgQiIaI/Md/3HJbKc2+atuvgAh8hrDuNiq8lnh4Xih2/nbYja2qXy1
tUTVXosyFxves2+FDdEp/De9N7w9N8mzNFRxACvPYQbe/ZKNNVku9K1EZmS2CmrusHGzTNC/Aqsl
WYmOIj1wKwaog40vp3hB4jlZWVBeXcWQ3DK/pW38a82BAQSjHPxC1EpJ60BLgks5u0+xDa31YQG6
MgsSErV9dSb+/0ep4eoRqwX1nY6rscURn3VfroObrJXJY10MmJgoZlTRIg8gGOBMtVYGFJHnOgBl
UMoHqDEceDKNiSuRZtC0UNezZYgjpGiA4bRu6h5sd1ALnhlMMNsy2msB1fFe0T1G4TfdO5wc3F0o
hwY2MXV8vvvehUwOyoGBH8syzp6SPt5J+SsffsAetIdOOx9e7aZLt5zRrkbSe3uXblq3Cts5ekaj
U06EDzcXoTXZ+Dfh1FuhyXo7V2p6oWRn5+vJc2/diOi1h7ykXy00agS02N/U4ZwipD10lJb4EKAq
ocJb/2InKYl96RfaQrDSA9KtY3+doSmScoBR3mbqQ7LxJJtMhbAT8U8ubfxbtlvTtzAMgh4CHddS
sY9CZ+JwwtBbzGG6LL/ikNaWWQdaBOIXxdHcCZ1meVROBDe7IL1U++DVprkDkj5ZevUIRLb2KRx5
8MquBx+WlCdZqtOQpXsyRCSFuuAcS596CAaYadBkD3qUHkKb7HBpjtxHWbeToEpAbVTl2ccFyL3X
v0+03KwLg1hNIDB/Oir4dGKHpQT0kG/U9FsZ1kK3KT1KyyzEawqpoyqn5lDSN81U3nsfgPRf+TRP
XqVg9vWUWUb21p0ydZDwvglXZntPT0hIOliR/eLm//KvC7xpg7oIR19B06at3fXGJYk6cm7xF5U2
6hYN5aZMRpdRQYW1T4vTJbmecO4ae/Q19x+RGUBpOSO2lC2P46sWGEzzoIUus8yMOHgMJ5e6bM/k
79lg0G2KPCtnxktBfUPXGN/mvVJWhzjz+qbkmKjwyAXg1b2xWUwmVWU60DTJZ0km0Ft7JkO50h1X
7FPF3uFMTZOZuwuSv6Gcqg3qARPbxF9lkXUhaeQstcGe2B2QXm7h91szVjVpuGM5ImYWHcAuZ0pc
anp1EADihjGLD2YYcHIxKdayoRbwS+jxdsoSFEL5WunWDwztZVKJW5cSv4/9+BJGGho684myJH8A
J2wpbfUEpRHCXTrtjap81dggEcwjXLaXhvYTjoQlzZrEv+1Sfmza9RcM5JpWHD866BWBfizqJ3Rk
hjaDbx4hNQ6n3tTahTY/GCfb4pnLSz4G/TGgpHgSCQElyDL3bw9xIvbJ1D3jarFu1hxptX0YSFqO
7nv/XuFuZSlxT4Y2GwZNb2yMwRLv7QgXyoydM1o/+5Up5NzKV6UeUiGX4PvX6rQ431+mpKX8XAB1
DsxyW7jAdoJW6I8ANuuDnLsH7186JiZYC4mriPrblLrmq5ycfM38ggkW/nR2XU63TnDYLVKzQFDP
I9RnwjYlu8yD73LOhn7InE5jxREx9oO06LPjBECK3153gyMVv+GyK4fkNFEJti8NgrahwAxU2rHB
l+6mpfBkZdgh7Q9NWkLBLKy1PyvaVdH5x7IM1r8/zmtwFSRDVMGZH7pXB5ICwSKQxgC3utjNbiKh
C8jTLHPp9m5ALRK9BmDpeUxTaTAr0OGsp9Fp92Fmo4O3F+Aj+h94SF+V74y7NQ49Vn+2QDzkgbi3
AD4mmQfivMdsqTw7fmS8+SCryqJGN00e3alhvXJ6kZxFF4+3tGrfMZ3aTx7x+EfTB/sJTLhx8Bj0
Y/UA8ooaEbiY3Pgbpy/Ve0WYyS7gaAThXfhpJ7Z2Vr0bqPS8saleh7ie4MFo3lGSs+lKzmv3l7B1
j0GBrWqeEQWmDA46DWBAt5u3QA+yvz1pa4jo4tlvsBIPrj97OBYR5Qf737Ep/k8eV3WwZvPsnOP5
xdW69KiCcqeG0jmakz7zv2zxpM1ejT7ydx0439M4K2BeIGbyeryMe9gG96vw/iPMuScMNMRIlSZz
4b4IWj49l7xcx57O9iqC6b5tH0lUZHgzbZdABHsWfwORzjgUNYmm+0sSTGVJ7JD8e61Ck8E0o4CV
YERNpxSOiBUkIKJkWBmYuiCgU9NDIBCHySVvBv8yKlNymoTLmc7egnFU+CNk+2VFWr9xGU80uZme
UofSc0NOlOsO28weWcRDm66ovB7B2Dmlt7r/xPsLUT10YL9io6WM1Ec09PSTB1GBSyY+DoSJMtM+
i8ZsKR8mNB2UbkoA0aie4qiZYCXNP73xOLmSfd0UiW88Bb7PbEB3JgFDg+tIlp6P65nf19N9svH3
6VIq4Hzd33cyoNWp3rSjRX+zKI+FDmlBzr6QibkjxJPhkDuYSDjo8OhK/U0/5upa1kTKhJPPo2nA
hWgr0Tq0adIe+ydFfIuOBHX1PaOj7pJMazPmQw0nIUtWWd//82JU7lGX3K1B7R0FqKZF66rugMXu
X9BWAOxm4/KQzeNiNcpNbtfVA30wO7/J7TNFFzBK7v/0NCrhOnLuP5a6fLvfDcmdgY6aviQuZRyt
RBislvypDIdx03rAJ0Gn0mIn/t3/KwDD+nPg7PPZZaRm0xGHmuRUdNXj72rZEBvL6J/kl+3/ewnA
kcaFER+1ceJ/TBK2KkFDjLvFnVtXDKp//xQH1qF10vX9M7hfLvcPosAzQfuQHA3S2pzjFIO5PJkv
R8lkyuvgl0h6tjb3u7Cx7YnnsdGY1yrMsCGW4uLOL51iEyVd0vnCtR7IJPW7TCbtEXWM6bZpvbo9
lszBasU5q8W3qVMahEIQ7do4cxD0Eu3Mfp0SaYvB0kT/2ZZB7kjtRE4ehhLErnblqowLOomZWdfp
jP3CObO9XxxM81D3DzHHF5p+5DVtGAQ2KDq8R/oqbHSJsZKO6DzOtqxU+WfuQNIZMG7Rjsj4ckzH
hGqgvDi4kHx+B7dsR09Nj0ZzX3Y50NGzcp/outXwnWhhtoUnAzC5SfEwEWoOvULcah40pGUfum4q
d5jiPO5NCriCImtJ9ktiFirWd0aW003FBQnsPJPs2rh8S+xu+47msD2AgfzSzvJ/lLcz2ZOEQFOX
WzKI7jO2i0fsERldi1Su3bWhzldvvSE4hln6QEp2Nuj8PkxqwiIHQ3kQ94QpeNSQo/Bs3GYVFrWv
2H8Ka7/Z9UZCaaRuUD5ZcMJuujBgszVPnsd5+D3YJUWRQoYPxV4BYz9r+MRPnorGXx/b3QtVdgNV
txUVhz1uMRki5txNBKWjz5AelmfUyO+ASOrr7y3vDkAi4/gLPtD4ocsc3Q3ww+pX5fFMYu13V5M1
a1qdZd2SsDvpfKBxmmiv5t1CJsP8C0Lhxnb09BH3LfYWvgp6tuZxZ2O9QXh7hi6KT9+DD6pPA6P0
4WxLTW5ILLig1I1VJzrzuZfO9f60xMZCGIu/VmbxsNUx2kKIxMFyf2JCJB/OIEKJaGsmVPWhj4DM
WuaHJx3ayAn23jcEvcVO775E3G8Yij+gj5C9ggNAUvS+yt1fpmDMVl3LY0NGBFogkpfbaWY8Dmb2
CIKw+xfYxWMwMIkzJ3rGQ0EyrknwMkOEu//8yQNTYQmaHI26T7a+KOh3mfdkY80QHB/yuOVN/Ctq
VA0da5WRxva+rUT10jvhNkoQC+fZvlnFN2kHPMfJzoAQpDIlSn//ySA++53Zjp+/a5lhA4ZEv4Zw
xQOZ6rFm15LUjoUP28Yt0/ci6h6mse3/cWzeWKIdnu+uIpKPLj1hqGj/qghXgZswNOIT6cY9S5m3
72tJb07h/xhB2rzYjsZGJUN0tiu6AvKOU4DrUe8Y97Tz4E/BwwnrhDbWOhtZcrrxYFgcjgcFwS+y
+m3DwXltuIccwfrUNnTe+Wn1pJkGdrVR5+2KOtbehvakbT/ROEpvkxZunMaqDpoB+R+0Br7qKmUB
tnuMTgGVrPPlFQ1YiWLH2xszerkNaZgC5lNs/QRHjAoASQaWjYvSdmmNo+FyWWT+tHGVrm9rsoON
Kv7e5aS2B7xnA/0booKzFfQrHiAkYHdulzhPlUULoVapJ9CpsCHoxu5nvxXdtZ9JJK2TZXRPJOjR
iPWuekjGkCp4oVUbGpffVAPCI2d2jTL1lsHdZmvVJLt8/hIaz9PI9OV8/x0SKd+SUSbH3JXvd6Fb
GG55troRfb2IPgshRsIi+QB30P+8K3WSPfqqK11OEcyRbn1FFNOTDBki5ahL7voVZAELvSEw7EuH
1QCx02VmDrYbJ4Rd2P956AyESEZZ5k7Lxr+cxC08aC2dSlbPOlkNZ7ebOlyEukd9qiQpOLR/pRZM
O81m3lWpOfJkASujDJMlyod4T/sGW4LITYeNIFe4bOgEwBhSwpL0Lr+LZYjFt0//MJGYUdDsUgsI
k6j3rG9un4WbvuyKi/+X39o4jHXYXe+OxzgWuJxQerYxE6uzF2cY9QTcB80Jg6ssxD+DyccrMxOx
r3qqNELXO7SatPaRqb/0wn00pjb+0rLgufRl+pJBB9s47gx/MByS16a30+O8/G8XJMymuunjq9/H
0Rs+frZ/iLHA/ki2j+begSPFAKwXm7vszWrirRz6F9d9b2iYKdLLXfi7v9BxM5z58YfKj/wVOOub
bNroIBqfNT8an8Mpmz51vDeLVoOjMWJy2DB8zB9l2/+pJ718N8r0Usds7N2eabwxa8AkoNDMExtA
RxQ9watEvwybAGpPNB1jl1JHGIHlrerf70cNzM/tDV6tfqN9kswm3pRTYijjlGkwue9GaS8DYz0G
dJHhFTubjemclcNGUrYmTSKUvB0GpyXEOFzzirOw5c8RC8XosM1mX2QQd4vaNa4+CBdn9H+CwMLV
oLnmraWZq9fBvVVFgzKC9cbXiR2GTvgCDtDccbxmJuy1D9YsVzlo9HWl0RSYdt/I7Jqu8ksXEMno
fAjomtpbgZPe7OBRGh6DWbQd3+1vBpy5pyHd2JqGSxrieEGs41qnLK2YaMA5AUTO6oJZBuOXOCrq
bT1CWgGesyTKwiEbtRyrZxqtUqmiVe97nzijQTZ48phlqbuTSKJaeSZL7HH+2o9ebzLPSs55RLOT
HN7Yf+ibxPXOXGnWNnAaImFYhBf461gNZbETOfMXisNS8ILLwcXAxRn1s6EpYhUK87tuqx961byt
HtNGN1CXhdNuGfr4ilAO/spJ23ad4+ziumNGG7rvLdvX/RAlR9MCIYxflAB6Uu5yqwMG7TCRbMpg
2ZQtrGaJzwPhbBX50ZNKwwO7Z2Kz5qHDi6hP0cBA77POIBVind4aqVtvoVNhSGbyDDgoO6VszTD/
fQtfuTjkJwmXCoa8gn8bf7sGfNXAMG6NN8Js5OxvC63b9pEXLSFfVUKd6ydhmsOez+pd2Ya/EF0V
792y37cd8fdSC2Z/9mtmx9rJLgnW5E1wxfqszW2EaDp7x28/s4FRe0cqiZ0mnToVbntG3e68TDMF
KafvIK3GpU5KFwRvvEN7qVaVYnZNhnQzJrqxTx0F6816GmkcYEJFh7m/16waJnEc7OIKDoofM38A
UHcpekAd1qzpk6jse1qIcHuyKyCmsBkcTazxEaUbrNbc15I0JnfB2NPu0On2VmAwgWGhH7t2+Jzm
FhkohvN8gOJAru6F7o7HqjLEOnb5gOOSsR/rKNNGbM0x7zsRpLZd+1Y5w29TPhrCEPp80U68RSHw
HzNWpzH0nmQuFFgTbc2pCM9SOH00kjxSD0IGHOGTqcmtxcZ3cNRt1LfMsUbao8oGoTFI5/p0VIwL
Z45wl2WgSgLx3BN+WGY1/62CVjvCJEgKbiPPNFZyAcVJ+4FpxV/WhBIWXmWvdMrJ9jmVCITdXeXv
7DJCQRPZA8f0tchN7IJJThTcYyTdp5ukT3DNAHrEWGi/RCMRHn92KyCzNnX9lQYUa/edj/M8YVTd
qP4AnurmNd56AHuTMHaDDdf94Ih+aHKEw4Cy0QXC7Y1HPGtPHv9Vtno7Tp18BwhOLj2a+3Njb23m
0Xhs6wcBEKuW466s8k1MIHPsJC5iKHVwiZ67mUyuY8UwJtY7aPUTE0tvhIoFgpMdE4GYFACSHWx7
x1TLPmtfG1s8t7HiLpsfG0mG1ZZ09Q6XKaFMzm404iyV1VKwN1nYnm356cZQmTIPtcXoF4SzYbrQ
nbPtis++msjnMtl1FR1NSZIKkBEjKdEpoWV8XPH5l52+YhLMEIOE6jYINHgSxrapKu0wFvb3NE0b
s0BXZtGZQEyuxUTQ1bMpLCl+UaXpH4/Z4FqUyUvLhbQGZX10bFJwXNEvomR5ooDLQUvXuR+Es8U4
diF7rtaa7Q8bJ8RIX+mgEuevsGNflUJhN4sanxSdPErQGu/Y7Y6txj4f609dR+vLQSMhWJJrAYpq
/ZlqQnMIWDkkVCbTxAKpfYX1I/eDFN6GdrDkbx80Zx8Tw9GQzdnrq8ei0/MDO1w4ecjYT8TU2VOp
8MR2ploAtPqr0xQUGx5t0D3IPWwNYD8bhpOVK05Wzgkantew7qX5Qq3ECiJFjw/NRRuguTQIr1qd
fCBNc7FnvVpV2kB/RfqB8ZWlsw4hdoztUzRRN5SY3k1UxjcwrmTjeRGImhzqRFm8hSFuP6xaB9D3
cZtzunvvoSyoKPvh2hlpA2DOGJOesdsWSHWeHrhfb4WRyc2krkVad+uIA9kCVXRCZWqOWplArNGQ
oJCy+CadBNVIttk35N6FRCKiGMMCx5ulS2/DImKWNxY+xHUze+efNRelouQUXv4E3q3ABGcv6x40
SRabw4LhvXaU+QsWTWetMm5LMw42kkYqQI6NQ3nOsePn1C0GTi1ZW13yOJQRVcwmg5zazDcl2ekF
lh8yDT7qVnOJcc8uJMZYGCsAwpVF/DoDqsdJUUIs8+uFCukUl+wk5xvpGSdCzFYoeEx5LvGMhFxa
sERIuJGFAqGmoIjRDCBuzoBBwmNchwmsXdLpU+a1tso8DHwImeAh08+h0z+tvjIoNz/ZKtBWOpbj
veNph0ZfF7bXrDUX1qCixZnxDnbXSBUk0bMmQkmOcMaNlDyAvcEUuK07nsJU1JeD6o6V26OS/jQ2
WuhgIP3HHU1z9LfSn5kcOGRSiRlNXw7VGNe6qHiUEgM1xkjB9o9I0PmXwgz+QOFNENTdi27uGt3+
qfuwX4+iX3sFAJpJM5/qzjnNhjawU5S6UPWD0OfS3HoHmWAftyqUDrfgvGMlw9KB9XQsoV9p4jbB
EF43gPVRcUKul4ZIg69pC/aqFpdJO/uyBAuZZVAe0TKlMW6gPxtiPvomB7yU08uyr/vunwj8bCvE
Gh7Ehs7y78Q1I4JVWKtZ+y8Ob1HuAoMdPOCBGgbbPMr7JWCGPccAjc2TWayaxzE0CNX3r01GOlDn
Dl6BBGFm3vP/EBNji/hPTiv1PgN7k7TmE3qPsarrmYSqFQvZA0owYQdpY/ZGGO4rq2A7O5jDqLUI
wQLiH8QOCLPUj/FcvKZGwQl59nplFpqO4bhbGq4PTZk4Gy0CHomCZ1R0y3TZocGX0YBGXKFqcjN6
DHuCaopWpml8Fnb2UuV41ilWBZ/ubV17cPZZixnZaygpLWjkwURdW+Meb3O4GdVZDvaOzxkDSemf
8ApP7GGN21RDhS6jbtXX+fTlE9LCAfoMhI9Fuj4VsU2RUTHT6XAWLaQCk63N/u78pfbxm8XJa1CJ
q+tn9oop+g7G8rM2Mm4iFffRwQWu6SMxXGoqaPxZljZdKW246tIUJKYRUVXv82u4DrFHV4tAaGOy
mwIs22yfwlj/ZGGnFrJ/JlNOOGAAawIcEzMQ/ziZEAjskR6pbcmsR2SUZNQejMFHTvYfHAdcdAeG
DJjW2jJSFJ/huZZ1cHOldW3rXTPY4QuxmiUka3epRy6+HlT/zQgSLa6Lr9Y89TE8C4qZgM0qqCJ5
BxtITNqZMJzLimRTKThERz2YTjXQj0zXaRKLh08HIkHluJK/pWEzK5KrN76nnrimJo2mvanTBoMt
cOtE6oPVDlVU69NDlegfKBftihLJmcLGNGSMpk0Bn6LO1XNGENa1u+aUtqxoTHbp6+K8xLvJUMbN
5EPaeacBjdrUxbull+42mCb0K1hkNpZ7FqWwWVdeLSmdkuuyqM++iz9Dav2nmYVHRtIG7c6uOxtB
1xZ5lj2Bxivwo/GQjN1Dr6Ou4q9mK8p4YwF8jHOC0NRaocLr6lamsEWpnAaJHXVIF8G0NAZlniGk
0yFiQBkvNHEp86w/VSi+PJSmME5Wg1N8aS6fNzTJepMEDJ2TWh6yroUSIZJhZdROAWCk+BQUyfC2
oSQGpfU46OE/36cmWk+aaRdpgqLwYl8KLHWTHfGZErdd9Bp1eEVXfHiGaomoJLS90ufMkkXmVpAy
FBkdUGZQLSLYXlsx+6In7ZJzpNmN8N8083UoBy7tvl+I2os4klnjCjKfOffOo5t6u9DvTtGkXv2E
mgWnczZtINhTzzMelLubNbpHYYAuizTrCpAGFB0kpWXk/Axep3APsVpNvYyW1ARRaRgam27C7pzr
ir2WB6/OtON+5z3UqsTsyN8sqCujnWTRpgMNIBauJsDWBfRTpIGQ219wYPOgFUAA5KVnnwRKjiTY
PvqKpga50hiqVa3LI3YRsaGnhjU7w2aPbQY7YAyNF+fCMsx8XEUg3CZEDQJiw6r5H8bOqzlSbc22
f6Wj3+kG1mIBEd39kN4o5U2VXgiVw3vPr78DVGeXOefWPhE7CJEp5S4hWOb75hyTka9scT5KBB/g
Z5mhExYi7SahPIdo6Mh+LVxptIzrVmbE5Zx63amOrtkyJDI7pAw4QdZ/NtxoHnROUQPbOJ3olFNo
Jl+DPRF7gc6woXobQ7IRtgZ1Xvr4Gt1vw+Bu+4En1SEWSrniSRcEf41N+GiN+aNXS8hB6pDUeCgz
1pCZfyxJeRnIAUWsMvU7je6/QAkR9t6Nr9LVUPmvEzvmtkgvZcA3hPlsdClRLnkfmAjidVLAbgu0
4mTkZC4qr7sdm4KV8FAj7GEK5H7eU7pKNrnpqEP13LLHcTKS9yIibcCJz0BrZMnbzDMYjahz0vZt
FSaR/hOxv6z+p5EQ2gKe2yyg9zIBjlh7sA18xOMQzBCaW4095owe1k+qYWXd1GD9TIubXRmsZ+03
g+3ZClO6OrftyYFzToqJ+lC5BqXHEms2KgW6MysxusVuFFjh2Tn42yhjJCTm9Jgqn5Afp3nNmubJ
Tu25vkeUSCe6D17RwIJSpF870KpERyq49taZqkUZRsPMXsPaBfYymozgHa7vgtrkLutaBCEEte5I
Q3V0YHgIJ7+ZLBwI5ZDpeR6Lz0MasMQsHoJ5c95gRC8JVL6FGpuANdUO5tjq5xYR6/uhGMwzgiNk
FalpQhp+8whlYfknz5nqrRV4OG/bBZkDYkPd4vX45MMkgYBGSEMfEAiuJwqcF7d/Ney7irqd4dy7
crpQbiXHqvFj4OISh64zxmDh0vHCmmabrbuAWbLrYnczRixi8gy0IMlEuzwk6U8LKDAm8Ni2ZeWw
RKjRdFU1hO68/uzGaAVKynur2uwOdHk+d/NautKKD55baOfQzjGqulSXZCvWpkVgT5H4m66k5km/
c23UNX5y4py3DWHAVDqnS+fQyhXsSq28fg69yQdS+hCN8q6OsicbmuEqhZRgxya03XF46iKMn12j
k5dnpTW88zkvQLW4L4KvAubZlpJYT4Qa8dEjwVdW7lIntcWFxstIIWDif5G1jzWA8cTP6pvMHT7F
XWLvnRymWV52n+mLDo6T7eCV6ltpWNQQjByFT5gefRxL8Mmm8hiEXwyNFm4Q6vs0ze2tyg6w3rJt
XqOrEVocQ+/chCOljdFN7sIOAZguS5Tu1WPdlM6NKwZmIXY0btVtcXbeGzTQERXsUhq64KyoEfKc
URJANN6YoCg9n3uTpwLbf4jSIETyaEj2y8VjPFT0WxPV8qeSX10bzJKnBv8mQUXJEq7ChBsnX1tz
qvd5FE3Hzup2qpFXbhE+VMUQbsrCeAyaXdYA3I2uaZZDIdPKezdOnqL6FsJmelu0/E25S7aakcUf
LI3SkrRZXac4MVyAZbAUSWIOE6BX5NPPU7dB9zwfVnLsX0hYn3ZWmvA3wPZEh4d0xTATWxI0yNYe
1TcreGjCCyGsXyUQN0SpRIMEjkVdr3qa/ESfn1Km4Egl4I6LHavt5ujVzgcs2cwoSEPBj+9ao69O
kb5vIq3GCWq0KI2yNzER+WGMbnspoELWiH0IHQKE4U3tHfuUsCSvoC75mMxg+edZ2bcpwcEdheTg
dvkH0BcIUH0NlSDfPFEMdVt5cJsc11zvG88FG9edN1rTupH5sUq9V400gnUSU7vMqJ17D12fmade
0PoW69IaxwMRkWqtSsZLt733PG/aV1aWbQ0CiXbMCLiTvoZqO1UGRmzCLVdAPcxtK5F7dXjt+2CA
Vn5MTmOhbsMiebaFVR5iN3tN2mBaaQK/Z+yH7dZufQas7qy37B4oz38Kg/aAGj7b5BNtV49W3JiW
OF0Z77Z5HEgkI/GXqSLdIOtx7hLFS/CkO1T3+EAhpYXRYSJt5CnNB/x3+vAN8qZxIda522kQymnT
EBY+BWzhhqiH8RlDvQMM+TbQm2NpQkVV9+IVcDusvmal3yQnYsLsu24AcZCgAopaKpDt8FUrjFPQ
g4nUtbrd+PbHcGg/1+KVrE2AlP1mSCnzM4nu+8L92LjAp4On3nBGovnwnafuzcDEuApriXDhOWqJ
iGmMw0DzzWD+sqfxmoS0twSKSTOVybqmyeUIsYdVhi1vcG/B01xoha4Ukl/SetkqT1QHxhRVIlDF
ioIQYshPQ/Zg1KZ3i/ZwLvgi9SgyQSqzbpHtJI40sYObwnTOniW/cT+Wj0HeNHtLsPeKxHShrZrD
IQts662y4mdg51U/DVuRieTQR8mWRGH2xGObHYq+sREIQS6rS2qHesWekkv7zObNwGpdrcoSHbCs
EcbFkrUL3eXbxsQrRPD1SWXZdGxhqisLu59TAGro+CB7X7b64zQk94zBJU4dFexc4RM/0Y3fBgSj
po1cAOYifyjG2mCiVtfXmtpGImT3POO3JVrg1Jsn9InYDtT4EDO3RpsX1NUbtHN+cJKddsXmd28q
c2Ugsz6QgEYuQOj3BFXbzT4Y+XVY1B4byRomceEYAn4lidN+wgvgIaLcBB5O65Y3PJ7aWQx6beKe
2/m3gea6R7NQYgc+NdqV1XSMhtrBx7Ki1PSprtkFO/SzSKmAF1nmzC2pzU3RmbtSYver6lVrjc66
trBCWElNALQfjQdbjTXseFIAxpw/p1aS11K5e7YvGrlD6FqlO6fyan1OKynY6C6FQJfEWV2jxqiN
xV2YuSDoWEu0yZMO3d/opocy6vZy2mnY6NYiHZ7MEe4+hnSs/KBR+oCKQqe4ExHvYshpX1Dxz8rl
8jWk9YH305ZHS5UPpfYIm+GDJr1n0BA4QUA05nn8kJSlwZDqUzNxMQvjcoQHMCnA0uWd9LS3TGg1
RBnn2hSpgayDQIKsjInms2Yze+kw75diXxfhW8e10uwaFXRyG2TgYsvg2mnImbO86dU+Fr1zUySE
3AcJDzMR9hS1lNz3IqnXGpxNUKCksbGQWttN99b64NWtvJ95+XlORk3w5Mfja4/ImHuUVxq2YrXm
fGu+Vil7+0G4H+iDfsQlnQrW/tmkXtEIbx2XEgR5UV8OWXyt+VwVxHmATssvyoX6YuXFI2baZ7pB
lC4o2XJTDms2M3uvHiX7Noe/XIFcYrGHgtWHEuzK4+IYZRrSqIa1AyTtyH6uKRVQBvSi+BCQZmw0
dn32K1i870gijTk4zQPAh7iFcWaMdOCWQ0U3wsXWdmBKYHfej+pcQmd+pnx+YZSP7pDFsTNAMY6W
RMcuHCIYnykLInCt04gPQWPX+GBZEdPFEF+DoLSYNHpSNpUnuNGon+Y9yws/kPGx6UqHDFOEF8up
pCFEXSTWAFNbK5j/WCZqLb0YuT6cCSOMd7Zl+ozZ3EoVem/SKkMePVTlBGPL15zYk01oGt2FHrC/
J1Hr7E5mfT81jOUqKyghOZDRLBzhVF5s9JaejOYm0y6r2vFuqMNPyOrC25bUsLWbpfbV4MEYtpy1
RrrFyQHpcPPeOpZFdO2xhjqHgmklmnrCiMzmuhbZLiYu7Z6EyWw/j1tgoGlWNxb/x7gI0fJUI87G
uf3sh90zWCZk3lNwIwJsKoxHxZaxDB6MT/BuZu1qdHxl0o2vuSTrW4Rwr4EYg/yYUk5F/I3aXvq4
rE3zojaBWAUOWwmrO+hjFm1UOkkEgZSNVPrZ9GgH6D5tPje7lK1jHeeLxN1dHRdAUgClmVCdcbaX
Z165Yf7DbT9/peXTlT3UFHvT8COO1f5EywnBcDzdeI43vnoIvDaq/2ap1LqCEJ4dg3ZIj+Xg2xfb
ljgdaypVZommdXIixqTcqNvjO3SF9ay+UYJmkBG44U05G7C6iJ3tpHn5/UgMOSprZ3pLdNaDMnLG
28k/dXOnnWK51UXtxXA0unyz3LSd8zTtAvHr+2dr7CapJV6FhvnadqO6dfVOnbygMajs8gv8BH37
zlb7OaHO/JVV+E5Ss6RlWUqSU2er31iFZS5hUAj3q+ESZs9m8ZQHBm3bzDr3kVTHbko+RsC6AK+K
xwjJztZCTgVcxGdZ8q66WdRGKV54rIfDVeTQPrNrER3B4Ad3POkkdEskWd4dfod+66gMJHZrpce/
+UUAz/2GhFMO5F9FEK/S7QUJ+TN00VEdk3M+oZUr4QpCDN+baXkfNNq2AFm3pYRVHme5vp77j07Z
+jMG7Bt86RDjDNAXFoRsMhE8ZBbLY69jkQ+hgGlNmTdaqJ2HwP8e+PgO3PsX196GX/nrP1nZUli6
o7sSrYGt/0ax67Ez+0EJwNdKZumtTGW6j8s029cJ9fwYC9DHqjGPzqgJHOWxf8wmI77kPXFa9C1N
PLaUa/a5KgYkk4l38m3qHZllPNR2dEpnSQySP9SQjnl2Z/X1ciiKgKxscjVSx/NOTH3dNa4BqqLg
NlexTU0AtkRF5tKkNo4dPwQ6HF9XKiCwsxJFRvRedBfUUCP1q3o+LF+pRrwKIBewdyRFJ9BhF0rR
7Zp4hGE/esCtMhbOE/XpWzqquCIcW+59a0K/IG3nQ9b2fKUFN6WtVS/zGBTURf7Q1NrZS0L0mirC
VKST6DdhBL+Og344DISNr4oCPRiCGp5E85mqtnZGsBPdd8psbnOWQbEQ1d88M+4/PTOO7QhuNkm+
JFJC+dszw4oxoOqlwRRhig/z8kiuiP8wNqq6hMV4g9FiZQaaSvemVoRrUbHFKXSabAtADkyE9eA7
HvVsCec6nIp9P1ObGos0buSyw3E5bRUo26GYYQ56c1+2SXzUAg1jDPXQ+zIkqyKyTWcvnYqpQRr9
tgN+ykiEva4cgoe6mh7UaMeXKrRQtk7sX2eJZjpgVhYuTbzQzawrcmVp3iEOWobr0R4AcU5GcpYg
cGCItuHZktLfkmxDxdep0zOijEOc6PazAw/uUDkJt23a4QsKEo2qbgIDCcZJF7yfW6W4isqWjgC2
t4dKheVh6pyXIXXvFh3qckBefAd+DdWO9AgASllqemPQPpHlgGlQ6cNTUxm3XgnGWg0pqg1pUpMh
+w2DdEazI8ZNceVHJNQFmUXqLn2UInOtz86s0uvIPVmrDhtapzSmBJzpmCYS9zKF2SeW1PHh+2u5
ry5/HpDUPw1I7kzCtFwSbeh6w63g6f8p+VMLFBsigo4Q/tnurkZjDZFR1TvNosrbyUA/NBOiHd/W
KTP0tXshDrh9ECOD0cgdBs3YcEA0dgXuWwfBnx0aG0MTT10bNnetNgY3k/XBxhp5X0YU5XwvZPVV
se2JjDu9blLAOVryreiTb24xXVBmamerZSs7VHREiqnXjkUk6m0RoLFeYCxTjZKzN8Q+Crtk2/vJ
eONgJQorh9yd+ZC3LcgQ1E+PZsGaZRwGBxWpbq3JYUDBOY8Fg6jQTU1Reuwt42uYhPVHLQ9QaOfN
iw/gDwZDStxcpCfPYCHHNSRPuf/zhZekt/46rJKzari6JVyXKY1r/+uFF2JsLZxVpH04Lm4TVRSk
b6R5eiAwQ0/710iPJ1h6IPWjLFdXXuGB0Mjqt0rG1XWlo+iKENgh4Mpp26C1oMZp+xfyo299Uo3v
o4iARpmyr5UVZs+ZGsjgap9sb/i4iK+XAyEalBEM/5MzmriGVOeaT5CAdjTg9bVet8Pagw5JISMl
cnwWm/Wyn67g6yK6sqnHBPm1L0gi+/O1MfTfLw6YUov+gmOhOpLKdeY56ae7soZMV3hlDCPDDoK9
Nvr6ARANy+2gOCzEKQe/oGLLTanPXluZLp7429Yxc877+qQwSISh9v6QirBHomBV56kdvCth9y+W
8mmugIAyzgshsG3UVzZQBtTS+mSmRv2kZXpzGjApQTrzj1HtjVsjzgUwiZ4wHqSMVI/DDzifAkhP
ZKpRYkwvZu9QP5d5eglbjzrnRD3cHd3gWAeZTxHcSbca65Nn9h0Qj0dvM+hxf+kS0bAndtUdfUfU
NFxRRlHzyinJRUX/z7quI8XaQj+6WQhliQWdEqsAsu0MLFFcGFQ+O0Nfz4sEAb7rJpwwdhNq1u+M
+XR5zaHvc9BImLRn24VfRrBgLQXpvHFXSGHlJ/i6W3arub8aDGtL58lHsTAY47lUZHhkTtCfxoht
odUo+ViJ6josaiiarf2KFuVb5kXFna6xq8ljpMALpFTDAE83mzK4mm5xUsb3xeyDQvv4BThjeF7O
/IIokL+5e8Q8s/3M3eWmYSCzWGaZli5NXf/17oEFOiVuUMYrHIxyv+BNy9kRhmaTIJGidugo2f2Z
DFLaGjIntjfu5GdCtl87y6ruaPd4kBgaCGfp5G5Eg1aSiWPYV5Xenoems08T8E3CFTEcGI286xXw
+bwq/StCmVI6MLOaunVyumofl1dsRvmzlUKjWk7HMKputNzTP7lxu+njqNjVsuivwsEwTg534l6M
Vj2vXejDGJiqHaVcEA3NkfT07HPdq3tZ2NfM2BN8alSknW4zr0UuFMaynwht6UD3apAYCRdBK9Ge
aEIVn0JJoSugivaMEzpfhfp0g8/Cu5IEVb77YDQ0i+83XW8goXOBEgDhy+Jx01PiPulZmT3oyvgU
tHbwaYLaE47Dnobh+IFWDdEwtaEO9PjI+7DpvAZ6b24T3lgHbUPwgD4CWBzqCLxLiWE1gWpGW1Bz
rt9n6DBHzVnaRnnjohSdbXk9irD1WIJbWe78Zfjv67Y+s2GasS3DLX2KmkSGVu6W027GDiPUuBNO
erUofcUs99U3OYzAi8gKlysosamFbnMDmnXcYGnNn13LoJMHqRMnMft6VWvbZdtZl2o9JtoI9irZ
dNHAFTU1dAdM8y8RRe0NukRvDy2TobON9HpP/22aowOnj0lClrTo5TeYW2uDOe6dyf//XZUbcr6J
f73Jpc3cLAkTZ62qrN+Wd5M/GKldGuwCojiGNVgmm4hH6nkA5El4xuh/AVqDwbklm8EGFUkvvcar
bZZ3pjJuBtOIntrxpgHid1Po0SGbAiAkNGkpPftK7OMcnUYDewEYNBASGrqIIy3orHQspmBrJ7p5
bqJoXU469kDb7qDIhCErTZoVkVlbt51lt08FoW71TORLDNe6ND23nUAdFGWPBa3Ze3sw3p+IhiDj
2/fdQuVqaz/scUzrQp7aUgQPykD6OWTVyeibrlmpMEqvso92EwSX5bBwOK2GVRKPlE7VDC+D7q6C
rC1eRmrqu9TmHpK2X7zEjXpULnawQMLr6xBmrLSQRKyup+G8mIT4dxUbwmGwn8xK+eXQ+xbpCnYs
3l/zjSFGKo/0zoJfd6Jrk2z0UriXGskqKh3iaahCkF85mwncpEZZVXVweCx6rjMG2G7wmY9ZZ19r
4Ui/CHwY/di79/IECTGXVHsbpDUeLD12UPSb3k2VKnudOGUAAQM9RG4Yyd4BUQnnIJqBp4hO7ewh
bHsd/JLI9z2rbdayNDTqueXNgFydWKzLeyAl5Os05pMpbP+6IrTDjat35yfSuQ/OMCRnz4ONpo/6
xxCU3HU36z3D0YB6mvVue3DSmL2ZYsZCT01vzyqJHTYnY29SvO9QuKOxu0YQrh3+PK6bkNl/uuNt
U1cmPUkl56FdlwBrfh3Wg94YRxl7KItwgCSmdSDl7LbLp/uAOacA1XooqA1T3cQiOzhHQ+bRofFv
haD76QXPAcrpCJ7aaGRnu2/Fo5dk167vbN+nSgO9lVFDZxiwmIIpAI9XsOZsqeEeVZPt/vzLuL+y
4flleGqVxfwkXGVxseZf9qcVzkRXlTJSHa3cUEMyivbkRRY0xhYbiFkwXPozDCwU5QSpot3LvsTQ
Mm+a9KJE1Fj3J4OWLw4Ddtg+kV+bZjGu4dMNjxNwWySG40tnw05IiB3NhfqCW4Huc1S+vn+n6hqN
Bp9WAFJsd4nhVRBIShOyYTdtF7fBOPDktEwlSxhnGBpXokyQhC22RkLV63NlGXtLd6OrOoTAW3io
uMwQhqRPt/ORioq9bYZYXjnDQ0LcnhZl3DlaYz1gZ+kvxgLVLpNvuDbxc/UpyY5DiQODR52lwzid
UNHk11q/7wKCpPocdoXhb2rTjS9jjTaA/SZJQ71lbgNJWbzxvgSxR2O46LuD5lrHCfT3eogK8eKC
oluj5s5OfZqtl/VJ9ORbXn8YHDqrCyS9TPTPYNfcM+ahEMppfLsY5SqTinlU+dZhOS3gp/3Nje38
ulO38UgJQdCHQYNYoIMS82r4p3vBChRsfNV8yWc25jjNDnhzuTaFmEnTDC+rQve122imQ3mOebGx
Wd9LZMbrqCOOY6FoayNV3Jm6ltkDMnDyfDGGat4a12d8IaTRXvdtsy+pB+6ijKUEJgVvnURVhyZe
jmSI1t3t2M4iVbpSBourI8s98DpeK055jKZwuSUQj/2w4VUZkebdiG/BdGTxcRbqkWa+Mnu93/KA
TSfTJSEUpCeqGRugq24rhBIkq88mpCvE1BlbfTI7i6HeJ0Na30UTMOV4KuEcL4ZpVdwoWsvwS0ug
0CHRwqxQalIE7sjyXOee0FdLrQat/ngVmuljj/vlpHU5Pc/5K79XcqPaNr+fHKac7MpUtQPeyYf8
4k/nxpvWTgjrIzG+BYTNs6yLKMaj8nK9tzCpHv/8zAsCKX4ZwPg7OzqLUhuwsmE5zm/rUlBrdkKS
+pfBfO6F3b3vZNh8Fxvm1O4QJkF1k05sLNo4eLbN4ADycXw1OrgKTXT7fkv0Id6SqOlYO46UpSQR
aXknyo+lR5kgTSo8MqNdfEQaCVv+rkrt5A39zedJOfGDlnTxqRgssYWRQXy5qX/y/X5Yx4KdETs7
YvyyjTYJ/7IcnHmCBTr+56vABuyfLoMDGt8QCIsNmHn2/Dj8dLtT8gvZGlO/7KsU1ZzByjHqzOnN
SqCxe/5rlunTLo2Sl7Hib4MZTO5sEwcsnOjigFoyh13A0kUXqMJCeuFvZbYHxXcRTl19tAJmpySR
QEmD4kMRMCGPaTjeLgcHJehJBhNgLu+DkeaYAvlCr1l/N8r/MJ9M/3iV1V6NZfqlz6oYXQ2YK9yT
5XpZkITz+kRJ7ZHmXH4NqiSlQzch2qJeSPikv+eJcmjhwUHOkFOi9gGmFUQtikWowvnbmCIwwQNZ
XQgRXMm5jdN04Yd2sGKMH8XnvszaG1to9zTr46ts8D50E7EgCX/fiwy1dp80zOyYRuvVUp0KUzc/
17H4Iki1xqWNcRs1JbX4KD9gv5UvpScg5SkcS1VVQbn3WuupCyTgvwgqOg7Tg6leKDh8qWYTaiGa
gjkkw1kdVjCVUBeeOoE5hIfcLdZLnaxrhNwvj70cG/OQzCU7Gv/v32ThBz/57WwKi7LbZvyORyZe
AuES3M6DMSAeGXrv69CkhzrBkVpV4DZwRddnMR/YnddnHDhWT9g5pVfz8L5DMb3c3qeZGp9ClW68
qNu9+239Ku7vF0/nNFg37iCuvTDOLl3lexdSRKhDJjSp3z8jHuwbPY0qmPgvBVr3F/QyF+SC2g6B
abGFohF8gnhRuDVF5rFEEeVnLMDaR5N67VMaBFjrW+dQSLzK5NZ1t0WuRiBuiTwVSrVHU/b0Wdi/
5PqU7LM2IB21sh+zfMzvhEjm5GMUJ2luPqRjrt1ZjY3YqGwuc48K+m/snjSh07kZRHOd20gSJ5La
t6BI5cYa4bNC+Uk2TdXaaL/D/ESwDAtCZfswNjHwapamX4qs1J/BU/QHq7OTzypDQr50xjwCVoFr
wkiMm0NaTgdTWOPFm0bv2u/hf0rLF/usltNJ6tpq8rv8c8OwhTFhfJasj69r2GYH5C77zB8xH5Wu
eElgmW/LuqSvqSBmjOwqSKscR6+CsMj6Q3RaBJKQClQpqm+ZyeXQMuAgvpDwHPMd+tJP/hRdg8Ft
rmpLb/Yxnt2d1/r9obai5tCNOrqfsj76Kh4ufQibpjGSewHhDzyXfV9Ju98swNbISsfTO+1YOjoD
g9NfMk8nRzp0v9OOTbIDsZPmj7kHbzLuk63fu9NzTWWfcjRcQ4MNE44WLxlghgEgfNA72dwtg+B/
/7J/q5f0oM95MVYhps3fTv/vEn6u8jr/1vzP/GN/fduvP/R/j3nKf3/8ln/vg/Zf8+u39Gv9+0f9
8j/n3/j9d9i8NW+/nGyXOKe79ms13uNiTJp/ZCPN3/nvvvkfX/+tUCiTmfEPoVDdW/LprfryS+za
/CPvuVBC/y+LZZRYStqmEnOzsP9aN//7n4b+X5Ldg00wFAw3xtofsWvO/JbusBIXwnLFXI2t87YJ
/vc/bXKmbEsoxTJteeMfv/ft+278/c/qf82/n//cx3R+rbbz4XMPk38ZDRmX1cCyqf9p6tM9y8g9
lIO7Hs3DlFr6aTkY1jABlfLTbDs6QXsKGSERkYGVIpqYKIS0z2/iNDaOigdu7lTKfSLaGqBF8mKm
8aGwcuPSes4H6qP5IRUeCVDjqI+rpFXQCUad4iL78i4bVmwovBPcBvpwXSB2jq3yzaD6R+IkyMsk
SeTW6jV3m0y0L1LHQV+uwoq4Au11qRwasJHPGv553bDcOw8jsdbi9DVS3951scoe8TKfmvwWFkhz
yGVz8dus2Idph1LLjwXqT5KKAWaxuNaxHwYunhxS2t0jagGYg6HYIAYzj0FeZufZ67CuTARzXRAj
UaJf+37IfWNDMyY4Gp4bnU2PyIPWhO9ZRRQgQ1HYK0JR/R225+pM9Hx1truYHXokvA01Z//+p5vv
X/xR5a/LOvZuOpYj3SKUD2eEQcPt1/VM1OgVkTMJbIuknjVkQDtgG1+WQ2p1379aTss5VtJrgCb3
+gno6PeDyhEPW353FzVxv9Gx2d9YnZQHXWgH0r5p/rYdhlG7K1jcCuIuebc4Cc/JAAAVguKTINA9
zSCVlKgL5gB5tJ/AORW5SlVmt5dRzwlhxwYBw6eSJ3Y48nQVGVr0scEcS0RAXXMRa816ZMJprgll
ORXwZtbUfSDpzZc/1fCM/vnKmfrvz4PSqTdY88VD28V687dLJ7GFIOlPkT2xSZV/YfyXKKxJSVJc
IlvfLW/ktv3RrYk+VSiPTsuhMeLm/avlVP71Bm60DKwd8e1GZicXPUpSko8q40Q7Zbu8JFluvL/+
43T5iv2RtRlyyorL6XKY5g+po4POY3qyAHxhZaFNdF4OiQTDRDFJrvzOnq4GNfx8+PGacVOb8FaW
940o0a98I5sOBN3QBY61G5qr9sYYBp0eIKdhWbs8Hio5pYLt9fLacnCb1Dmy2HpFNwhjY5rOSa3B
4MjG3rhq6ygoSDdLINJONYZPhE9XcX3l1bq4WBWSBsHaapE0LS8tUqflMJe2qacYL7+9Hsys/OU7
TAO8JjalaPvjteWN5SemqHJ37oj/MZ9c/RQoXT9JFxgzOzNE0nXK8z+/trz743TwCwa+5fz9y9/e
X06XA5X47z/9/jkl/paEKskQ29HFUTnqzUgnDFyngb9uiyG6LIfRRMWEs4Fz38Qt7SWAnFhdfH97
ecOcJdg/fgRdF2WR2j76REBtqiIhU2eOL5gg+G41Tzfpy3Bq+4R50ExOMAcjQdwkOboSZTvDleEr
fS19+nnLaz/e+HEazd8cWGbHgstMTpHmBNdmUl2bRHHGdRXcZFQB8BYkbOgNgEl7S4Kky2tqFYDR
wis0FBGpC9Mh6VPKPY0Ir5bXh/mr5dSKimxrVig5ffVFsXO5HTWfcC8DQFfm5phXq6zGczJG1XU+
H8aGsJ/CawKkwDRnAl0efAjL57rP7bPlBm0FX6SW6C0P6rp0oSdDwRbk1NvabVql/l2sl5DHiQui
4MRrvpN2N38eL9TcE/1R82akNVzEDPRKDZv2oGX/VigxqDwZVhpL4AYVcF4CkjSgIko+eAPkMKJJ
LAIjUu9QuTzc89lycKdWpKc0kVghB6RaxAh/f6fokBQwmLrRztQiAO3MYIfCKdAjIse/7euCXXSW
Tze6+bCcmK0oLn3OhNfm4rQcal0zT34x/OG07xUoQcEDXsaPg6OSr4FwEpxvLI659AjbG1dd1874
/VCAVRdN2V2Wl6K/3kQPx8IfU/gqLdSNIoHm3DnxeCa6zgSlHjkO2HdSAxP2gOj4QElMOPwubpnw
pZfUw+nPfw/xL/4erJpMhQqGygZBGb/OfKNsItGzztqHZtlds1ww7/y+RooLHTABw363vATRfjxn
VsVG4R8vRblH0DkcHmAX/FBNO+5YelnOrjUvLt3ccdATj7YDd9xxmGjLZmmMAH1+o0yh+22isIhW
taz8/U9vMUNT3erkAEasZ0+CI24T24nBSIrE68at3O2fr4CcJ6jf7kiFC8s0KOOyrjN+uwJuzMSF
s0vus/E2qJIvOoxFxNEcSglVi+S98fv58qIdgzirwcqBa7IDIPazEbXXkydrFPYevU23eT8Nc+3o
SGqckSWfdC/C58OWOketn63S5egsL6ihh8k1c6Em3hFVbJ+WN376nuXFn95H/YtLWs8cvCRZuC9p
q+1l2vQfkxRQVx6IpwRrxdm+/ZtLNV+K3y6VTWtJzvI9na7+bxVvzxpjw+2UtWeGjCguWsnDAHfx
POnJFyCWRr7WUy5MaxVXY5RVWyvJwByXGO2vfIgYTHG2RkvEFulOSecNyW9QbzMtpLsvxFpTBTY5
eCvDgKSSZ8O6duaDGCOLbKDo2qSfT6VUt9cNNThns7xr3AWhM/30nfMnuFOELlXFN1kSPQVzClCQ
9gkhfLy0HAw0SKs/X53fasCkc7O9kNTEbFfHN0Al+NdHqWiUaIlwhMTXZIjb/pp2l8l25HwdaBYR
7XoGJuDHJB0EQbrLpu6jHll3jDAeYoLxdYC7jJp86h5d3JSrPIzqq+XUisGbyIBkouW0MCCvxLEc
18upUYzT9fxBS8zP8lLjvy0fZk3pv/6wJOp//rCJZ/39wyjjTNdZYiNq5t8xxNCnCw1EHuUR2klO
WD+GjoconHgzqL9d/ajrhGd5pfESl6ongGa8zi3iZ5ZvbWsIWXFFJubyrSiYoy2gU323vJvm/4+w
81qSU2mz6BMRAYm/Le9NW0k3hHQk4SExiXv6WdB/zJm5mbkhqo9pqaup5DN7rw0M3Jt8bbX8W6tj
M1zB9fn6RgVEKEf4xWP5bz1pJui+BuO4fEn0k4Nij9yD5UtD6+oLQWZsgea/EltA8apBHp//urps
iv3//Vs35y71f30oLAJFPRtQIFptg2no/O//R0Po1bk9dTaAg9gbAm5PgIGeq29d5RnvA2sU61QG
jvdtgpS8t/2iWg++DhxtKM8BtLdq6KL3BpUUTwrRrF6SMtefpT3oJG6i7x5bLCBeZJxn6+grIOAZ
OjnMszyDxTaWCauzhxeI0ACxC8jFTuMD+gQTGOve8NCHdW6a3a8AG1WN2xZpB2QhGfXW2janVZIr
7xgmHsCIWvXurtXNj3QYYQIERFEeJTImrYA1wcP1Yswi9tztEJZQQK37QpnPAEyOUtYDGfxW4Ph/
dAMARz8naxbjPR4gMy4etqHePQc/vT/k+0i6qMlYVx6KMQvluhTWj6rJ7qpI+jm6CxhAZ4pXiFqG
EUj28vC/SaBF4NjY/iojbfhijLhxnUX/07uZOld6Puyc/r2NXKDEnIcHaRqbwVXWJrNaFwJOJtcs
8IrXKox/ycxK9jp329oZS6ZUxKqfFJleiKz7ACXGqiFE6daSq7CLexuZe040+tgP+sksogongG1v
DGla6+WNXpjCTeXmTJLTZPu1lDODwLl2wxA9yF8DrKEuyut7/gD5jXQIHBVD+t30eozAAQm0vQ60
O7H76HZljp5gz2OiuKtq9Ny93/T7aX7fib8jzigB+VC71Xc8UwNZHGGOcJ5dSBTFwMdqkbN1a1x1
JssCbmdzcxV9nxNGYju4bwvutoLPeIEDsdb9FDIGM/xdZnc/a9V1t4H6kh9ek5t66GBMUzYC5M47
D9i06P5Ouebt8YG1q34gcjEwMlSRfox4eP7t6K33Z0ozgLruTBSNXpZF04SIhTEc4bHzk4q5SbJd
toEoAEiD06Zmm7L/vkdpTZ5D2b1ldYC5PlJbM/eni9S2Xkt2NFBJEjEwbhxEz0NiWfy5SD3YwwfP
KvXpfecVI41rs+6Ej5HAaNVRj0ex5m/6DKUrLz0A40dgGt+YdX5AXx0OC7gQqkG4CQKcLRWmdqoV
IlxzWC4dLlx69vtyAf0GvYVeDAt4AKlH2Qm2FLhEpEi7ExJFGWV4/LVIHVI0Vuuwzox9J/34BgFU
20WBS2ZmVG8L7oLvTQtsX/pnONHti50TkeR4cXyjH9oztQ0uou//4ANxVr1bE8UDHPtiF8QChV0V
n9IBlAZcQvuTffhrkuDGmaJnrWnGc2oCff9FwosTIOimFmVnTzrFOi3Vu01GVilz1ikWJPr5kpbM
04255/FnlrHTucC6FQZU1smWrZ5MLZqXuuPdFLZY5xMmp2DGi7vwAK+A61HsDC5t5Kx10+c7lLE1
LLNw01umc68rK38hyeZlyrpDnwpFKJljHERsa2hFYzzmMjN2yy62kORC+yw61i0aYK228RhisEOb
bV+rQxd2Pa53jPU4fpxXtsb2yoxTKsv22NbaXy1ymXGVDfI2i+jXPe/1tLEcGgSBHncWFoiTl7e3
dnZg1/MlqPVxZzXZz6giNtlTOM4zlZIV2kCBV0zAd8sbMgCIV7nZn1uz7/4f3YDlLV6H/1lHWbYz
p9ojIKCynr0E//uRYeaA9McJszyeCEDWpnvtokDOeeRybbs1mtZBe09EnjyxfiRPogs+mbLlSDhC
qMEoEmgI5HhFlyiA66bZZOPLZz4W43mpioTFhhDBDZNRD/CAhPIFfhgw1XKpgNkoFWyA5oTgJQDS
keDBTOXoYJlatZNIME/KJh08sbSdp5LuJDQP5Rxgo60doaELLHlxTSGugcy4KzsMrtL0bCZc9TcP
LnWblvaTgiurD1nIJ6I24+iVz1O61yCnrXQLnmgaeCCuDO80ZO5RkBN3TxjsXJBik7meJ2rHfJHc
1jmm2fwHAlNBpHHgn7n51w71+M7yYAybrBw2bZ5Dt2vdEJyV07zEJDhm9j9K0sNUmhk/eOy816Zt
HPvE/A7CLP426GxDUDzY6xrl60qnzIcCBI6b6Vz2JsZ7k0bJPSBRa0UmhLUjnzJ5hOzhA7v/u6iV
jGagjvMsHbYRHkFVCHlqEfCuuXeTK43Lh4Y+7szKTuz0Cu1NkWfq0ATOu/Ca9mZVVnO0M75j4swe
fz3YTmkSn7VQ3VIRJedCK4ZLaRFYReLoSitjcXYc77EIBWPFQEErewDMYxrtYKQAv3KoqDMBycwB
7r2xffUhEpLu3cq+BIg+VkKMA49UEhKHoMx2GuNgjBDJKc75eE9WmTFa6kzIbR7aEDdO9/pJ11vz
LfR6Yx9ZkGLy1AlIGO1/d0EX3TKtu+cFkske59XDynNvE4wJQIB81E/wJoGpogsPm7J4R7vwrDyN
p0kV/woIBRxSfeWIwb4WKHdeDJfMrXQkQ87T3a2bwuFnIRvgWkup3Zjq+C3FHujBM5mku1T047GC
cnnhfxNHQK2UB56BGGgyzoTQ0H9FaP+Rjp3GcMZrkfKEDt6I7yEk582c6bzxQBXvmX7kKzqq9GrP
Fzz+STv5+zDRsZSjiX+b9TroZldqcocT0W/oy+y+2QJKm+4MbNMTZ00G7uS1LoPhtZF5vwosbdjk
dWts7QZJR6axzwO9Zd/GwXTXKWjKh/D6GRMzDuT1ItbRRuMTA6Z/dIla2Vp5gd47YyWZzvBsfZIv
UZ3AdMv8G0OV6a0ua7rJmIbZCYggjCM/vOfoIBmT+yvXkozTQHe/IXvKVT3cXNDnuWuVBNnNBKnu
0xlF/0MxS1llBZg4i8rrURHgEFf2zsXdMpCX+TsDhFRferd1r/B//evIHmElKeePDv3vLuiIctIM
Rn5FkeZnJETmvrQL7zYakwcIi/QwZyDSlyjRWywKHu/YZA9BMETr3qqwkBiVoGvNmk2YDhADSPf6
TtCbtpfoQK9pk6VMu0uQ5jPjnXovveScIDoMf7PgD2gc8HXFMj+bUuZk4OtW0how0/YM9AgkaUas
ypJsB8MjikKfQHT4bbDp2etz1yGcFkFHS6/JC+D0d6Qx4pSLMIQ1VB1xeGqEYQCz0ud4VnoQ/+Fq
p6nNkV+ZtfsrdbxPVqnmGSwQzOpa8vcsp+laEva0JPqKJL5WI7SAJlRIC3IqXJDPbw40V6ROVbxG
eNnctbz+gHw1ru3eg6St18OONSehQmjZ4RDpzTtx37emk38FZHdGYb6+Rm4wI1ew7gQ+MwUVpH9V
zlwTOXt2ZmL2ZBcaPWUb7G2DvXs4Heu6heYJvUNg+4r9fZpnhElQcV987gNMkuM/SYuNp5BAmhz3
hNC9pCIjK1LXRsTvfUC4lDPBZZhoryvf543gc9UXH6JERyaQv13FCK+J6aYD+zvm3MqaXzAy3N0w
uzMUJ8+lA0bbpZig9Qa2TgUY6UQcc79Lk+ZHKOQTvpN2WJa8STtwo9HTs4h22/NyaegKeJA8goCk
3Jbd3t4ghGM7GayZCYD4MMiqWsWDMHHxpw6+G9SjnCEYc63o3vq/SNeYyx99W7Wo3BbzW2UP0A3n
G6vdyciyyQPrvdPYZ87q682SWX4IZoO8T311HnPnmgRWcMqV6s5VZ98HqdxL6XevAH8I2m4G/C38
jH42nqQdilM9X7BXt6vKNsutNRakEYVxezC94hIo3zr5k26d8ppUmZIQtY6uogQ0MiEMX+VZQCT1
QgFOIj5zrEb9S6ElkKQ69oYkrYm7yg3cwvUfnNPtIVmEdwsgGuAVlEcDyiQW6n6tzTq8TlfyTPu5
waFhXKfGwpIwOvaGR9o2nSfY8XypgZGQJitvRWVZ6HZcAYmr/4FEBooHjcW1y/1v/sZggL/vIy06
o2tfdzReNAqqXQmQ3LthztloGLmSSAUSo4+Ma+m5Lxp0xW2Wt80DnxWpT4Ns19mKTw5HOFHi6AoL
snR9K4M/0DfjMcpM77xcYGvS50X9vWBP0/UVYaaFd8KU6xSQqJC5DU5I50o0wzEjfo/wxDSHG01c
wap1GuoED++LTDxxWS594Xs7y6ke2hy2ohyiLoxcAobE1gj/ZhRsb+O64Fzfg6/1u80AOhptibEv
mKVAaXc/RlbWh7C2V3rHek7vjPxejOM+6Gz6RiBdKz+SGoxADPvFyNRWqA+n7Zur5Fk2wtg/IEHa
a55nHU0NlWsl43bbFSVY/MjStlhygg5Cjm2V7lXztE/ZROVBmRYwSuC1WKlQu8+hAWQez6l7FlsZ
w+jILfnvKhw/275AKL/WpxIZv2bmr4VsLrVW7ZK2LZCiJFDisELDz+cRG1UJZvH+jp5IO1d1LzdL
xzHanJfYGY8TAU5g1OQNJ0QE3vcfPc3VLQKeEzvfq+g7Qarwnvpw2HZhEr47480uspsr3eKJ3bO6
wgL4nmn6bhE4mTBlXttxC58Y9UiuCtQswOMjAivXyTj+TIUn13Q3UAvGiFs25TYA6wa4z/tAmvFw
CLp76PullDVKY7iKOXEzru2TIyd1mXE7K4PS4VAbRvxkYgIFtj/2SxRj3xWvpWZUB53V/Brn9k7H
v3IkUq45e55pHSxoUf/uE/Wx/ZXKatynA7AZW0zWFnKWfjaRVkFJIigiLm3NWmVIi9ZtAtXYF/Wn
l7bBbjng0LzFqGXKDd4x72KXmnOwIx5WIbP/hioQuVjpnkAOMPCPmS/UtIUrI6nVLUuwcCqofFtn
DhojR5kM3KEcvw7O5ZuXRQbfL+I5JwWVoNdGRBb2VOlf+u6sJlMFq5x5i5C7hVguNeGgPyusfN1S
7aZxmF5nkMqVsvy32ah+14q2o/acybqCA54AOnXwq1/NfyekFFR00I1m+Xjj5PTguWM8dJ1Qn7E1
CQZsM/OQpX5IahSkOcZKjG8BLDdnwHIrp466o5bwyQX2dC0qt7/YCZomysLlYpGnaofedIUTkaP0
LOodlR6JGVraXnLZ25u6IKvOkjFb1l47s7BoNvGQ2l9HmhBOTw5IWm8Dhx/R5BDA1KZHt4YIGYUn
4zXT2DW0Yx3tMSz+7FhFcKra3Y0erbtpQUH3wPEqjYlWA9MFEjMAx3A54xIGEehaVBLIrRPAPREx
ciBJSgTQgQGx1ORomS/Lq87vkm0M65zfbmDtMixgqwWPX7ghRJ+Gf7FMnsmOdY9e0UeMe2IEj3xG
vW6I79Ad0wHuVl0m7q1Kx+FWOPFd/5YlWfWtnXT9HHY+qjTxFla8/W0X6k/6Jn2ltSNgL2SOi6gv
kCK+p51N7hgmKalX3VHlkyTvBmeH6Ze3hKrsrjc1OXuDeW7q4VRbJhKrObwHMloP5Qpb++jqD99L
jH0z5r8U3u0/gg715DnVP3GVH4SX+XtSXN9IXDIeoRE8tBwNrMYedsMq1b9aknqRDva0mPbrrPX2
dYbyLqTequZ1W8Ei6Rjav8YuoIPCQI3zLeNTmpdQsmZFX5bCm7V5Kq06mEBrwN72Ffq+A9PM7Xek
Zo+0BXXPogE4UDnVz6420gfYYCTng4FvNR4P3IlkyHu5dh9QWNRpe0VrxISr9HlC+b2+80q+P7GP
0Nj0lFA8x7XJVVJVToJnmkbnKho7DK8SoLhivY+GO8YrDIJqJ/Qx3IdW99dCB3wxe2TRjO8AQY/K
uoF9s26OSyxzypMJK4+/jcl5PFHw0JAJVksSeM6QJA6jPS4ZKsjD4EZg50H0FBXjonyxVqGpd0o+
MRFi+ctSu+GUInMxNw6TKHTcTBnBqnNsVCY+SYfiOYUzba/35UcWyJJEKS6IQFxgSkSW8ujbL/kz
yyUI0ocb1TW/SFU6a1NXlzQrmi9eyrK+4DNx0MWEfr9lTk+K2jWarHmEKaZdryGVUJjS94kRuquq
NDXA1DSRnt5p48YpSdkOkULixCE7fIjbb0Pr5/vAF/llLvhnTBAkoiBOHoS657sUAdTK7TQoBVGD
VHg0AVYaNRnseu/97QNDP6lG1NvMnMatghT3Av38SNyiPBdTMpyCSZwVmvp2GMMnQ7OOyU8GIruM
4u+e+XP+bZMA5X34uvrh8JnauCGUOq9JO1boUF4LeI5TZZik99p/xCwTHYvavIrp4VXNYK+NOl4T
hNXeHD1qb1lF/BPDfG8nZ7gpD25KUNTNmzjJuv3ym4oc8W0u/g6GN5S7SCIXE1Jk16BjzC3mDVWQ
2cPa1iZxHHCojTrIsmj2NNk1EXMo24+qJwMy9sVc5UXHLAePTNrED9WeQpvkKR3X3J4OKD2X8jMA
mox39VoGjXYlrMvfgxn5lKw9T8V8SVRt7IQl3hYzpTZ63hbCNHEzFEwnGqJrHGndTWeCfDWgkcL4
u9BMVZfYK6tLIer0TArWqgXMdWZfXwMq67qtM+e5ZZT4ERzuK5CZ+BYUt5TQuEeQzinlwAlYGPBl
27Tkr/ufNGPdJQjL/pK1hoWLE+NdVxZ72ar0Hfl8+Bx29pRco7buf2tEy1DXDe1eo6IFjJJWb23s
9S9ihntyfLmoxI9xPPoXaDYzOxHwWqi3zi2eLxqFQEUa38moq91Y8hYu3dLQ+fwww8zVj2W5Y6Ab
bUWZgD2t/Sf4jv7cT4Q3elp5bDQjuuPKXPfc2qdicDIepVyAZOSXajCpZPuoxN3DD9WDO9oFFbGk
vv/TSM10L4xovNiBzPkRZLWrERw8URbDSp6wQWR5jsWBiGIvh27JKTi922F/h6P92jLgfZiC/Clc
Wehio8Q/dKL6xyL0EHBF6R6nRH8nCz582HU4QeZogTZqOls5k2OJsYu6lrNmzC4GdZ2MC4t5+xxF
2hbqUnNPo4jtQ927e/oPsWPo5u3w55gfGhKcxg5PVeoMv80s/glT1XkZiT6PQiunG3TMD1QNfF70
IzXL8GLHkiGfwb3ME+sOqCl5cSn9V+aAWFef67vEKGAImebPKffEO9Qo8pZSi1t7FDZCO/+XG+fV
tZE4fXumDCDtKtJfxobQcnn3jAYI9Eh0hLCtP241FBfdZ+de0ObC+o6+IXt8JXNsnTqGhFnkp8i9
yR80EYAfE5v04dkzPJXxtK08bjSkyMajmi+ZO56yXH2W5DMeuYnL18kygi2f4G5dFom5H+3qUdFs
npdLoWitHDDDBIQQXxlLi5QIJotbXN8VqR6sqZpZwLcsVr4uWJ5yeFLLw2557BWOoC9ELlhIdV5y
7IaiYweo9EMfaL+0piTSKO/CtciRkH1pgay053gnlbt0nPw+dFlx76skvFj+sEd89s7D3P15dFil
XTyGLSRJOhurVNo3y52o+YnCxnhMfy2JZDbS4cZeL32OTk3MoJ/9JSOju1jqIGGibUxu8bUf+dmZ
qS64Z6/T431Zu6+l56lLb0p1sa0ILIagY9V6rbnFcb3BlcWvUaXABnEkUYEHISyYPjrBvIhe0Emy
XZmcGs95ErJ5d5sNYilt0zFNAfEspyvImYNngfhZLlnHpjZ2o3NuJfUVvFj7YgE0WZt+1KPj4pzQ
Qru/5Yp3KCLRj11c6p4rzeee8LxnAgD6ptpuz6fGe/pw5VdRq1DDz0FIeP7DqxtkfxNCllahXQSr
5Q2NEGDdGXaqMwubU4V3eF+XDtX9ojoZ0AGvG+ZFG4FDzQOiZiNaaXSwTXhTzwat77nhjDy7IC6z
+b6bM1HhL4ecTCLp5tWjtNa1137aY67vfOw6Z0iq/TkoWzhWBmkIimdmbZ0jV+donI+S5ZU/H5Jp
TEhBL0lq0efhS9fX/gmGLUNEG3b9Epg2OgPrtBFp3/KlcOqfRHKX+6Xr1ZEtYMHoGNMEFdtFQPE+
skXaEitr//Mqip3qWJF5FScbXNKQzcJrZvnhlbfuRwvG+Vxg7z4qDVb4YJHGllbagf0uyem9xRg1
YYx0wRDc48SCLhLF5h+wZMOG+Y//qhnlPdS69IdZDueg4VExDI5+V8BBDm2AIx2GSnYttPZcj+YL
HrdLpNXDuWUGTCFG21CPzKZg0+Aes+WrUQcZqZv+W5LN/rOQyoMHuLNFmxC+OOM3t5E2Iz44UmnW
vtZW7DB2VA4ZHXbzqsMk8Qj1zabS/tWTkN2MzPktr92IFHhqwkdru6x0CwdubpkVWCFDcgm00neP
5IStsnk3NRW+tc08Rq7MZOOrLY7UfPqZH0g/L68ix+SVUf5tBMAzYwpsMnG5xPPKiYibuwFjdR/P
erMhIZY8iCZ4li+l12okPTswxCdoEuSpjGx9UZpUe2twCWswCGFIIsb7k89IxXBLqP4GpcWAVo/A
OWpCpCL2ilbTf1Ijj4fKJ+2BKYB7LTv7Txa19n75ymXmSjY30TGybY9xlhYHX4wQHorp4rtVcoTz
mc+wz/zquzI6WHH0jad1cy3mS9sAYIUmu9ZwqW11e7TfWjIEdonVEL0Ye8lV1rZ+Ydz9akc2p0bH
OwWu87uA9IxR91uZQpfFCPUR2k56y0wq/0ivL4HFV8s/oiB/Q0cBi7cUQbANwPsS91lol8KPd67T
1KcoDoAegJkD5YghmtEVy2sZ4p+cL0AhYgbLBnhdRUu1L5L44WhKHlBSJoO8kFVcQfLhVYtdT4K8
PLD/iy5e5kZobXkFvCTbj474NWhOfVSW8cYuegBJyOHDHBoGQ0SKbzkDfrSa9OMpsS7LVwaziLXb
2nN4Fcd9i/IO7HbN06MMSTqu2U2f9URYctXOL6008lbVfN7/mzu6hI86cx5sbqirBQKyH02i2BC2
RNu+7nlyG+8CANbZqHP/VQwdfEj6hg0W+XStYpLlXNUSFVX5yHQCO3eOYmRz4bQemGku9gRJO42T
Xwn6apZXsXU2A8s89363Zs4GO06DZbFya7IespZglqQNmVzOhbuW+fYmkCw2ljXpcgnGSb+k468R
1/x5OTeWi/R7dUxV/Rr5ilqvACA4NNkHaUv0VBUkkhYkrps6/WyQIM6tWrVFWu6/MnA9hxgfttvr
ycFOvpKFobZjVM9ivLAluchx94nom7stpXvBhTcYu1gP9a3Xhf7X9HAZIXJiuk0nALPaktnCgA04
9igSgoF8HEPK83Kh2uMMl7C3oy79+28O8fKqQWoKYLl7qXS2YGWOR225mJ72pojAJu2iN562tu1G
q3viHohBY4Cm9Htf/iqC4RDD0No0mTR3Np/JN9cmyJ054IuHltXTgJdETl9siJ/otoHWNoAYUQku
gj9yU8wdqNpvOn/izbOG5OtSI6RRhvZDr6MflhbUP9uaNagbDu+FnfVbIRJ2/yID8w7KHf3EBHJa
QtiuXBoeJ+q0Z8fjLHQQc0zK1uEWopVwm5DbXgNclMyJtyFs7RWSEPtEa5oVhD/kW6mkfRxnTcJy
wVRSXjRWZI1pHzkhdbbWiCbarJ4LGkKF+XHzbawjF2lUIN+wDjYnK7aeMZBblt7GKYMtd1peLZe+
mtn5ZH8H/gmOSnMNjSa51YLdoN8RlN5o7LynMbpFUd+/QLsjisZjiyvdVuzLnm2HX7nxMzOseD+U
CFP7dvzP8LeAyEkGgJejd9CL4yiz478PlwpzDirs6Ry/L4VSmBXQ19OSZLtawqK3YY3NKyIr/1N4
lbPX0ADuw7GPWDK14YmHVH22InVc0qdJivhi+fRerZNUi2Y1rTHPBYnAiiZDsXNzp9gvC6bSnllR
Catcvau0u0FlEc/9H/lvrEOjgqVYUQeHSoMfMyXwS0iY/R2rX60Ng8/PWPgXzOPWOZqps0mOwbms
0s8YuOB27Mb4sayGpQyOIWDsMChewbMxX7dfiVrUyZmYp7tCeb/tavJuaY48c6KVegofCZnS/aeC
gnJK7HBWlVE1Dea1Qxx/rkk5qlf1WIC1oizffG35nOTVcLrmxMyYRiCoBcNAICNjrKoTIuHkhEUS
LfQMYA7mDoIPKsgRZrYLL2lROaWpwwa9lfIruHIp2kxCeiXVEhNw0hu8SIwth2jAtHYMXuNcT+NN
0Ef52omwhZQjCdGdaH8t1k2rm9fWvhafNDaetlaBDFRGBTi2yZ51Hvxymta8Gj27KML+ePrTT8pq
Hjqxyf6ZdBVTrsK5q5b/W8xziFTBbvOMz3/vHN748USmU03wYJ/k35g6UJEOZ1CGVHbZ2H2q3GdA
T+T7jWApuUc58wJ5X65sM8h5EDrg+X8vm0MLEvGKmQ9vdgj/rshtVhtR2RyHgU16K8buCLBIrK22
aa5uxdQ4c7VgHzPg2dJp92+6LCG5OATiIfzfDjP8rxnLXyPU5YPHym0fpUT7LM9/YYzBwWDpssn1
8nvdD90WhgSr5chtLmaWNysZlsMd1ShpUip9Gpb6h3hDMClxkj59VTGeKgxjmyq43bHmvWBzLd59
iVhJIOxJR+B3yCHCuy9c7ZaTwXke0LM15MelFKR41AdSLaxc/2sY5EPKCj8Oy3gBd9Lv/vRKfJqx
F57VPMi3yW875w4bcPS0J50J/Gl5hXQng26k+WtfHINZxLRcQuqgcxIj0gsB8Te4pVYW+65PRh1k
0af92aKsJ1gMgnFotwCklNudO5f+zeqSnlATIa+TF1ZwU7m4qtiRW14cqzQczkYg+jO2uw+/6x3w
5Jz122B+0i4Xp0YFi3+pTLeYB4P9HNz30Du93RLFAjNbWC+tFYwnAiMUELRZs1fhHDwFDBsvSdrv
Oji0NyTEMBVVESGTSSsi5XT5lBr6SiMrm0OVdjNLLpjFSSDvNr1DB0GgKO1MqunriqHze51F3Xni
6FtNPaMVRAzHpYRe7loJkQ82KdSwIuW+mBQ+wHXowRxmxHAKjfRo20FwzHq6GmL/1l9qUOr4ZtOk
M1yIISJn+XR25u6hDoRP4jWfESYw+7HNTTbAGdAOXFv1LNJwDJ3tBFitHpdKCYlc8zlfNKRfBs6a
inSksDWbj+Kj43QoYmN8NgaBJDR18Zc8bAqadJ+Msz8Oo/o6bltvmwXd+EDyZOzCCqWcqMsDQmVF
NRkxF3PNYQsSV64j1yD5J2cXrtcCJqafoL0rU61fy0o3L63otPUYSDq6NK1PQtIobT2Sm05t3kPH
n2+0ZGJz3ATwNxPBESvmIqnqY8HiJ3pRYCs38P/UK1pI+aKmh1ZCtYWqR5AZ9GskAJ53NTmm7yai
qAyq+AJHTkpPu1TGdFJBLV8LkU+bIQvydVao9iUwXBJmyB1qayu6kp+r7+sR5NWEVOU2chdujOQf
X1n+AzolaYWUCEd9ovhuJx4vZDuBCFWJvc+Up15qAgf5Rs5B18qWcyxuX+DbrZDYZIBQApjPetG+
yq5BRWQKMplIIbgaDeNeAbG/KO1kh85IzarKDl1KNyM4KzYVdqC9qtD27lkZccwJnp7LCtJtIbTw
bDK/dIG+eutxtH0LLMYXgtPRa80OGKH/ya6ufeSJlq5TlLavPTaRVTKss64Ofwc8E0Ep6voDiHO/
lah8vgDYdXiwXN149lWnXthH7u24XgMl69+iydvDzDcOqms9plmB86hVnm/ItqlAGUNYnuYmJWVt
YNEMf/0ktODVbYHGoIp82lHXXn3NhQ8IVw+knqi4hVXxxxbtb8Yjq2U90gC9eDSIL5SdXmTYo00Z
8/+8ahqNLAR2O/s+A+KgyoInUWDcl0vq8J3hlap1pUe/p7E03mJpOi/SaOffdA6lq7FfHWG1vA/S
A4xApaZjdqzbShwQmDefBuENChXqe1tyCLmTfdNMedaqskHmptyXrGUyXQ3DhlAjb0NDJd5j9KXr
VjU/RkfPD9hC5Ltu+C99kE2/el+DbeD9HvKRk2f+i9am4puQfaIHAmH0xD0b8ot5YTB6wKaf3FGC
ii0tRrV1+gQuQ1rfF5yb0tGEErK5lho7mSnHnrAI1ZAuAaueqVUEsr53hYh2qW6pmwvmaxhRAyYz
YzAw1CsyUXjdA4r2khkDHWyRUU8fTPBPWwjF4w+NHY8bWTG6aJ7/craqZRradR9JlTMg9hnz9tOU
dnE0/KjbVCaGj0ErSw5IKnNSd/xNm6XOtspslzDu3n0KnbSYLql2OkmTH5VXXLNe9C8tO7STp5FE
RWD3xMfmUcx/WIknUqvgGUgPqGSboE0NowidylA9pZC/O4bTteVEr4Q8kWIcVGw3IPCf/aKlaEGS
dqyYxB6Vk383UPau7VwLdkikvCc48PyctdpPGVvAt3PaB78vijctz/+Kxuw5p2AwFlQ8a0fDaB13
jnVy+sb/YEbwkcHSuic1enuboLht0nSfbsDeGD5W+RrQgsDuRbob6w7O8TGK3gajip+aR36Zcst7
4RuHIeONB/qP/0n2HrHeLpFvLqCatR/HbL9LTyCHWnoC7koE7SpjKhEZ/beowOmA4Fo9bHIiV1FF
wu2o2lfdbLX9clZC6RRHT4uOVooaQDfIF60iEDFmEANwx5a8s0OXBzRiaRILpyejEvnaaGr37+rZ
p4peYeKpmWGhJl8+hqWwnb0O/HyFiK5f5579OSJdA2FURt6lGFOmhCL+TdRsvikCB8lSCl+bT+oR
uFqz+foeUrsng+0eo1noFkXqc/7wHOwxiCn2x79Fqwf3ClP4nbUU3CmVmbvln0kWhAg3xFVIz7lL
i4As1AWsEzL/zWX3RFFb5u8sgKY1lkH3e1J9eNVzVA8eStPPyFTFRiej4CKH9MUYtR++8p3/Iuw8
luRGsiz6L7OHGbRYzCa0jkhJsjYwSmjh0MDXz3FPVrG7F9Mbt4godjOZAcD9vXfvuWitCvMdLfIm
6RbySAeAKVGq3cklyg5mOs4XXS5D3BaHObFe+MtmfTVnfg+zntoPKDGWNExzK3V8cDPP2/fsvetp
8pyHExDoIe3fanGkBZ9kGiDsTXMp6apc1cKkUyPNInvHLLmuprnep/I3MxW1JqVHAAhzNOKBXPRg
OgXonk4WffZdZBKIRZdIv+E7y16LqCp2FiOBLafA+jAuS7u2IQ08Bj3/wuBIP4EPcB5qIfbpWua4
lt3mYpBW0q18WhBBlyefegv41ZwBhnb72tz3iRmfA3zthAnEpPfwGOB4LLkAfTHt2yxpjqqpk5Ye
PCKAiYc8b1xYCxPhTX53IR4c1QMjeBHO7dGTR0mhhmKZKA8k0u7zPDDPCC3Ns3qljXpH0U43LS32
TqM3PbNzfb6ohV0zWk85chlVtjIw+V3FWhP98cgHgP3WYigkdtr0r9NQLoRHrPQlQkcV2k8WLZa9
6lMt0mRIG/gFJIx5bHFSXPo5OQLacu8xdGZLcOziRH2VUvDV6Fvf86CbzmrJUuv3q0K+KslNO+YE
jnsaCj8i17Z2j2IKDO2ur4vg0XGjPTrDQsK2+C9Bxs3SMT0aUHI8eUM675uFHjPiEXJQIufCf0zv
atpEs8vmfKV/AVPFIKfSToO0x2dS46EW9VavvrcjvvQa21G3yqtmuFj2/KRPlOe0zX+4zTyeh8kb
z0YfTwcoCAeRRwvXAgXU3JptsVLva+MFiUF7qn0djOcUDSlz3XwVV2UrU55wRrtTWciBB1uIB6Qu
mapsV0akiHZ5550HuaBy8s6pRQlaLATAQXnUTlCV7kGamfcQxec9onkM/xBB4hIZ5j4PBNWJnIwR
imTdLPfQWf7MmL01EWjcXQk1iKWfrLTfF7y8DJXN7uA4wzuMEgdnmuc8aTZdHhJ6HDfZdHWXfS48
PdyTc/81b4x0rciVZcDkt6uJQi5tPCrJGCFtBji6t1uGw2oOoeY8eGKfqD+tvdsLRg4g6PklZuOp
RXND3s4SkqiZFJTOZEjNo91cdLmo7j9xZ95+nhK4HmWKYuTvpRlCRHQzyer2pFPUyFHDCJsSNQIn
Zd6YL2hCtPOshHFuWX3OyhgwqlIhdGZUk1UdQd0ppxN8XGbLnND+BQfQm+UepTRTRRIZ82hkCGP/
5vVPdq9fOikFNSeaOVZz/WB0Gka8Nl1SR9XbnKBL4mkRhgZWBzTCjhw8X1yuwUDQPeFoMh89PKu2
qHqFZQT+Fnjd7X/cuj2qzTUzWlTUcoahVEdqSefsV1RH5BFLkDFAVklO4gZbxoBa3e+/jjlKAZrK
L+iv3iMiFi9JWazqrHGftVYbDjVJPCtHdER0xDpVkhlYG3UA/HMejMmCpGo3jmoryi1IKWFSL9um
sb+FsZPclLCAPPhvvm5fhzHITn3pLZsmKM3NKC0Sfs9US51LB6qwFXmY9dEZm3qTGEWx7QqwYJOe
xnDxAuuQhZ6FPIpsXMvt7F00lpjmsWSuk8nRN3ZjLkdaIk/0lLobaY3pDhECUGhihm4uAS8rzceJ
BwHY6H/k9I5rTBXPWkqmX+E3mL/4BT4AEwaXOfxVEci0QnoTv5mRM3GP0OFnB1YbDj7udI/eI9rE
nvW26L35Tb3IEh1odlhyyFK5Jh18mgkW3NokXZgqLwKgPY6Ts8qnCy1nd2JGZwNTw+d+txlJAt7M
VlrmkkFbzhHeHa85TO58YlqcbbuZmKvJ5zmdE3f4oQjxoybezC1u6MUv/Oeu8La0YavD7M3Jxs3q
aP9RukM0IbBBNvrLcClPELpMFEb9eEmlbEAteCHpZk/zzmKaYpTucCxCOLSbjuMtyBupyyGrICC6
loBw7qEMDR02KmpK+dfkk9CZFqXa1Si18dWKm90MjFS6vpS1yu4wSta0gjs8xWvf0RhGtoXlnZ+I
7MuO6u5R90zZMLt2m4TwyaqOziQgRWjuWUZB9nSUi3zXLmjgg7GJMF97yWERgY5/K62vRurhxrPi
+VRV35WAceLhnBr8xoZg/iujUbBWGLvArkbcBG6ABoRliqxoQzR9sKmmst1VPuAatCf+DaK0/+pP
2dv1KCQHXC2As9Aaexl1eUOMTcXMmZ72Ik7WYh8aqeRWS1Rh4ci84PaBhcyAf55HXR9u8z9LTiDE
GPUbMqa/o68oKBv5ee4hCURr3580HkGNc7erQjsFA92LjE7qJaONdMScc4i7LF+nKDHQGtGlUosJ
gn7dG6iToZ7QUtFTWoAx1uJeGMFVVNkP+tfuoXVE+IQPT3sCy3R4EqJGnYkf5jr2jnXNIrs4FmjQ
jqofnVxCIwivpgi4LP0M0XtC0MCU2NnKXVqfRq3A+Bba5t4ap0nK6Ol/q+aFHFhkwp8PkS7KnYNR
hNlWXAan1lrlHJnQAtD8Tgwefz3smE2lByTwYgD+aD9gNKCK4d9tS8G6WnR6lNMPDmr6S7OIeosM
0r7N9ZATT1Wu/NH3LnyuX5uO/phWvhFVNR7DXlwYJsQXIqF/L6F8m1AJYS9MBiTEjk74sEb+YLnk
W8518jHgfLci51HbASVKm4vXWqtuwhrrZ88je2dEvoB814KZGLvGtqErp5ELcqqohsC6yK4fNHm2
5dg61Lr1dRSa8+QjPL9mQXpR7zJ+sjNkz1+l0bibPidB3XQ6601kBW+9wNp7FnYZ5g+FnOcrcWWX
kake9zvyWyt+ifP0bapvM39F3cha0H9h3GMcvZ5nBXD4nT2TOrRKRrYzvdlPDIdeSz08lant3dU7
IVrplWkwzxGZqL7LDmXao1sIDKBvurdKXApTUrUEPqRRcsJPjIRKnl3HpZ2PPEIPMfJxYuSqb0vW
zvNqwu+682tUw9YYz8ZqdnMezeiHQvkZAGh/p04Y6sxRJQ2jQvTm+OOns88+c8i9gKfNzGN4aTQC
1e3BJf7dhyXtBbTVR4ccND/xtvh6mJ/QyVj1uR0+UQVgbJ27+2SMgB8ruLMtWJgfxPNMobwPiiE5
ODn0aM2ugS9gmC+pGYg85tXcx+jxjch50Qh09Pow/EJiNWOguFsZuDIfaqEtG2BFit56PyGjRTb3
teBZaL6NUdRubqlseohfJJ4VB6Uu67S/CrPTnlGUxKuWuLUXKzA/lx4SqmnAGGA3WK7xyI/bxV+Y
DNaalRJ3DWBW90WkiNzXBXHTNq5+LmnvnqvOip7HaohWdjY0X9uKiMk8e3fi3D5k8zI9l5SzFEly
m5RSIPBfzY4wrI2Wc8061P1P1NJEyGvJnVycEthlSJplbc2fdeCUlfUL/4T7ZcD7uHPzwTikYGjs
1liesDV/t6OuPFLJLGet17OHLl14RaFwrlr2UJ95fnaeOHQcqjJg7BE7Vn6aWrT/WqRv+gysJsHM
4Utehc2lSryf+tIxDyX/rGfozVQpH+ioUZGbjXCvJvOWawcdHtW3Oe080dYXau/6siwgJuNgmHZW
zLSg8qOICr9pr4X/kgm8F71UCycWvax6tjhdR+XWCRPyQf4xzwnThjJRsbVuuX4F4GWYknYGEqU0
OYYMXJZIXrOT8EwfNfWiHczMYPb3z9Ddj30bgPUwrgOjxfeezB98f8MNswv2vAuic+Ln2q7Zqkdw
1q+x1ejXPrOkEbXQCIfnfMDxOFxDe9Xwb+ThGVl2jq3dFMitZfxDgf/QcZimyaFkmRnsDP38Ez3v
9UMQkbdyilACL6D72m00l0ZGBrOXWOtPVuYi58YLZWwJ5eVZJ58imZHEVMC80uE9rQMvR8smS0NV
JBb6+MwM29hpY/Bg/Fjt3aEKiJgloWr9gTDwQdru1GggkQOFGAItY4RCWuvDbE+SUopHrO32E+3F
A9w/lK4UQjtygXLykth4hbTf6xYRLPbcEMIq3/aDTHzpm2YVp92Mty6ZcYbmjHDB65UpbdeOaVuM
xI6fwxRMlmKRF/siJs0aR5F/ofxxLz28OZP+t1yU16HqmPIsZvoUFfxB+sA026wE6Usuwwfpn78a
GswiGKrGziMaYANIUHhASTMgqHX3XvR0XgII26tmwWEwjLrDgZXHEwTvrOIXUsUbLTXtI86aY1HR
I1u1wRv5dqTpdha8Xc/N30hh4XxfVKhW6XJtETqkG8VAspN+PntxN64tC9ThLLUxsVTJ5BJ117T5
lyAjU1HVePDtEVlVNnQyfz+ic5gmA3j+UJcvaMa1tVnknNU603yZM2vY+KmebNte/CSD3H4e9FQ/
TAnd0RnDy/OsM+Myrb8IwkuO8RCeKqtL9sRF/cAc5SZ7g61F1LiehN6JSzqTYWdwSThSRaKWwn3K
QTGefN1EvYwtyNiMnjYgBOCMlve9djKL8u6oDnoJ1Xuf5uVuamb9vUmDB8qW/FjJyDPPDn426Jh3
uoQ7+txkxzKMcThpTJsK9sSPNrtBTY9OTpuT9maqLQWhAIKskS2qznEtgDnLAbRemsEwNxbmgp3Q
8vy9aEOEKt38VPDMe0TTcJzy9r33mdqCgEJwKhc7t4eTwDVXm5yqQ8PECIWi9pEENENdU3zlwZWe
yjZ802xcxLOUJFK5snjmsRvy+TyGkH0Dc9gDGEPfGGo9SWlduS5TXB3KqzNIMWERpt/duH+pqD7O
Q+ldHI7Xa9OqbypVBmETD+4acgsK2+8F6WeXtBPN2cA1jdvN/szAG13jMG2sEr/Z2BrhmbwYDyFD
W+2NBfljFbsIz7E8HU14GtcGj04netcjInBYm+YQbEFqIOcv4HkC8OjLcz9W1nbq5l9hNYfO1k6K
cM2GT/m9kPqwEraxdwGDnxKpA8uzFE2a3RabwkXq0+i4Gmq5lKKmgqIJDeGjtdDHSdMDNuKcwRQF
TRc79skhpha1pD4gOA6cHbYf50Sr2zlRZ8H2rjMCglTR5KUOsj//J3Je85QjaDipVwYF8nFWwMzJ
fR5aq9kx7NRhCmfwp/REp9uC4n4J3CfSZX4aDRZWoYXzsXIhpsfwkJ9rVAFOaz1MECGrECbNTkl8
1MJsVKydVI+3tNoAL88L8QD1YCL40/y1B8tjgw3QvHa7YvG6i+V8UzZqTqzZdcCbdzI1+0Glg44V
pR/XcxvdQjel3rH6/ECld0jtznsKx9k50kVuOGXshlpYpJe5b0GPQ8wSiXBRTunFWaCubJx12zrf
TCOq92NUiIFYp/lNh6C4lxkheL9ZPl6Fu84iD06XA9xZLkGQYjFDErqG/FG7WwvOZx0Z/Bz8pByT
UfBAQcaMkKDPQDVS8TjRBv+dPsHB6Bg5gUUxnmjuZVvXdX4xZRWrQQ7vAnvM7sJ3jn4dPYQ29rdC
buZ6jAPPbnTu0CLYMoXj8df77d5r6Jx/tNKtupmONEgLCKnT3gOD9wYrkhjoonagAvbVZ8/zxudA
Lm3qnJIFrkvknoXpJfdhXGy8L8whC8qry58ldnvcsM2ARMsr7POfhXhQdyUi5DhasBRXtQyY9i9x
Iiay19zXaNQinIGp9WT7XBIaPrxWkiwb2YscaIaf0EA9phiBeGDq2jPKQbogIbM6XCjXTnV7ZI+n
lYvW5j80RO1H9Eflc+MOzKE9d9pGuLBgg9cNE3d7PvZoxNUPX4dZzzCZJQU+tYMh9jNeAsxJDGrP
1RST/SEtcSS6+ReBmIGmBY78527IEOa3RclVL6prgKlqO4q2YVTttU99Z12yzslWE0Enh4+jt06Q
46UT0CAh758VFSSOGUfNeXxi7MXuLbdw8hHjc2W63CwJ+RpVYbkbAv1wKcm3OI6702L0Hg+O1jlU
ZrLcFRXAsIdnDDjamLZwwO13d16M05+la33jVKRylOiVVw35P5oHY3yDdBwBzx/eFV2uEvpnpLgj
gnc/vyRgAW6N0Q7MRuufjIL8MyqqhlmeH+4Ghn9fZopFPei9E37LfMPlR382Q0mSoel9M8iexcKs
Fref/SOW7vUUJ0uJ/BKJArL8lU660y0fBvEuRHmJA774PKmYstt9snURtb+M1KgcUtL5Mz3IFXT6
YpN3KOGdNshkIEid3EYiJOmE7uPEc88ZtB0aqTmCGfmK2eGKcSaRi3ZiQJeUZtpcq7WTUUw+8sOo
L9ZGylxGqQaNKmCWls1lfLXdTZH4LUpBzgGkZj1bKAx3BKwgdzT8h0O6JAfOCgMil3fL4WmZNwHT
X8w4DlnWclGvjOq1bSPMBEFw5flJ0TA7RHbycxw4LMLWKeFV9OaAaI0eq3pXZqZ5ZYaEqynWTq7y
KcsFNz4qJg72a5GFPz7iM2WkJsQjN0I5pMWxdbK0rnwdOmLF/d55z5PmQfwVd3ZZ3WY3ibB+Ocsm
0Y36bu5V0xkWIADP8qECzuhEHZmAZAfXEnS1yhHrY8VMU0ktPQXryWhP2IxlGmZB5CAP/RPm7mRD
ywfos4vAMxvS+kAdRKA37mO1TJl4yQaoNmZFsocn7B5t5YhGji9hxnm3WIAHAutT0KKk9ZNFu/4e
lLlxE/OkssH4yVyBNiZsPSDZHOtn8EaUdfWs20V9E4mHvQy7Z6Dr9LIiWJ5Dy3XYQIe9Om0pTp2E
yISmTUuE5NtDkZZf3TQsvtrNcR7rbD+aZFpT8CVsSF5waFwbLzMte8RXfNOHBphcPmsO6RHWrcpa
D8og3lU8FjItoRD5YTKrghKXLMYVk8pvw4xbmrMDkjLZ2Ul7E1wUczJueBRfEWIw5AZI2GfN6465
wVlXSm8E+Ue72e0evqi/f5S0TGKG42KYDyWIHuykBE/UF9eumczVTKNqlWrOgmuUiAFfLpWuW9e2
+LF06E/LqkCrV2N9B7lUPDWeUZ1BEciRQhE7kAqAAe6pQ+cbk8DpNjVwN0mnhxLXQolB5OXFG+Hh
ZPfbie7DnH0qp8icN1kSz3RUGntTF4uF6iMhHZGKL+Upo2X+dBwz8bv77USGfZ6DH0AwiWaQiy+N
z1MgJAOkjradNtbgxngSXP5WN4xfaqIA2XP+FjkofcNHo7SFxXjoqrmdMAKF4qpBfcGFurxC/eIe
6Bz7rMn9Ry0MqzpaHtS3Wz/paBPTmr/AES8uhCa9Ff3Q7y3J560cBjZ3s3MGKVBqX/rFTM48pkv2
G4NA0al+BWz0W86prA2LZDXDJEbKZRtR8rokdCfT4SuUgokMBr7gHDblregQ33ULh9khdZHrFovM
XoyNb31X/vVrcZdLIYFKakkLnGRecI5Cdsk/S9Oay8alNsqQrilpSDxSSPkx3owCGe2lsUtwD35g
vNAYQHXDFV24EI0mF40MdhFjak7JUD73cgqnFq7T/NI26Y1jivtw5ICUHNfsMdk7KyemzQ3tYJeD
mb+VcxMaNKs9drlcHNVweLK1d4tzIkwx495zWr8NCNl9pXL20pKmdVT9+PAPYDA3wCAzZZdIsEaz
s7OrlcQYBnH+7kacPmJpSq00zb64qYuc1XN3dKc57aKt3uiMnzF8VyMhKqn+Uefy/fR7LrpHYvYE
i86QiAPSc0k+N3f2OORneJL5GZ1KgnepbJichkm1GnJ/G02ufwAU99s3M9JROAKiAhqPe5BA3ewa
NQkY2YVjPyaxngjMJnqhmj7Ovo2uzpowmg/DfC2E9oOM1PJkuFAtak5eblSiQYit+kQw6GAPeI1B
SQVxcau0gdkhanTORsYYPbJ955Hza+X0npGgIZycsKsOQQurEfpbzwT1xXEmCOqEsdqJ2GKUS6+Z
Vox3foDxvmDQ3nUa/g/12YQO5kPORyMIrf8//AqlRUdBI1aR9Fly9TcrVbMRcIV5Si7NciUGBvul
lXMQzarhi9E6PSwepqUC7zvR6FiXB+OeGbCHYuyRt7DJ6r1eJOLaL+69soPslV2fnuaSMNJIOeYv
QV3ceqsJ15xEop1GCi3ksL4gP7Cfu3UjTPEyFMsPW+/zFd0kpHYyVs+fkhvORf0JPnK/JYwn3y4e
rnfTISgnCyaNzFgMokrWaNUpB1ufkPXa4jtLhuxsRASZJWgyHc9jvoB+m3NJAflnDD5BSSamlLJ0
9af8A1uEdSfFoDYEGOdqNvh1jpaMqgPoUCAdYRBSdqIS7mbRu+GGY93a8Izy10syQVxUtZAYMK0V
fhptMy+0bnaR75oYd5tFX3Ddm4XYRtKvp5a8DpqLq4ffYU9Ze9El6c0BKH0LiVRdlgiwpQOkKMD4
/6SWPHWO6dBPZ9hXwMR4VA1Xz48Ic0U33TB1PFNL+ueKo9k2NfFephPSPzG26P/kK7X4kkK1WOOy
MaSY3pJLwHUCsjXzEKaV+R57OXuugwj9+PHhYE0fhyF1DEqifDoPsl0lp+qzAYA+hMT08YqBT7zV
+PpdD6tPKgeefxwYS9CSzpJ6+fLul4yy1T9Db/v1PBAZqhBxOLCilY/y4KB2rtzPBdlfIcbQbEr5
UqxzV4bjTS12PehHFATPSVA269mIbMZvY3RRiz7R/B4yLhw5qUMvEp0JYYzOtlwav+lPmQnGnKFx
ELX6yfdAFq08pCMb+kf43wayvKaOiMYEidfGYsrKDzLMqCbQarq1n4JlaHiw8eTDfQSYCQMNjbhj
KrxNME/x2ZMLaDKc+63WEmwcJq9WB73S7NuFX698iZLHkANlc+2ib1vnsi5Hgg37O2LwXDX+S+Lq
5gZkFhqGf/6jeuV1LsxidYyNJ/PA/6pDooORc8K0cQ7a7J51Tben40Gba5zs/ExH01vZY1hsLGlj
c+QyVhlsLkFL2q5RS3T1dOWCXI4qg4pkONoGTQwOJxJgXq0YtoPACOvSP3tj7OCtXSRFL1oTmaDf
mf0vXtBvP8b+RUgePdWlFALElv0VOVKzM7E28+9nMfoEe98QkRtVxt9TUpZCTMjIoSHltxgIRMXk
DvGUS8AKpqgCMdUyZZ/GIaFKlh7ikgOxkwIH6JS3OI3i88emPiXxY5ZmcbXkGGou5LGKi4B3tq/m
5GnZI+/DMqbV/XKu0py0Awz6HoH1e+Vm9CRZSr1SDkdtdLMDpiWQ2JZ78kk/+VhsLMtYpkK0APxT
LUv/vaBNAKa7GK/SZPixv6lNTm132tKssda7J8NLoKmkTXuquFvVu0QiFZbIXAH96I6Z7KwoJU8p
TSkuyiKnFuNBqbN1x5V3l+b+mgBuHAbNdHYGGXgQD8vxAQpgoEvezfcouCMUE2sTes3WNtL4Mjg9
PRoHXtYJosdKzXX/CCLEbHGJMNja/JmTigpoaBC7fw1AD4+BM3+KVVeioe+4w21s702iVLbCTW2a
jJb1sJLUfkACjhmhVHQ0PYJnmAAeO6QJ9NyNZVfzldvS7VRNVvWxDNLyhBagPnPB8gTlLLuBbzxf
1NI0y3KYuubGcyulp9WxBVbeuagSZiZ0Zzbq7Sh6batTea98Gx+kdcwMNomKnHHU3iInxA8lmAR/
1is7rbsz6lDuFEBLJzMFqRUBXEJezgrX9hvnec1yUMKMY0ZTk8WQpqfKiGW3so2e26SVkLTxGvnJ
BAdrrnfLjMBRBCLbpYyCXwe7cTknxcVpcGj4I6K3VrO8O3PKlJpGOncrz+p+4y8cW/70+NUrvUFQ
tsx4ir4UObzt0sqmM5vbdB6lasl1SuOIORr7hZ6z77f3FNgBMosCmz9mxKcWg8gehMrEJE1IdhR4
oQaOIG4Z7Gf8vg7qXeRZT6RkWIxtU/vayxlzXFvtGULhRtnQKnv+7UpLy/LO07ZDI239FUXPUVID
Zg7oBx4ygXDBg1u2aTLf3A/tgPvYP6G9d59FSj8wz6vvbNliI+r0r6ziF7+pBDMwy+fhykGufxYV
ooz5BWbAcCWWbHqpBpLlSlpGB72nd6oZyNuw8ouHYXgdk5alhV4VFldCbDdq0KFGHqSUjucgxSiB
68VMwgrcJLqZ2XsvySOlJ2hswJkjYR3JBjXGag+u0D4CfzpWsqe/yNJeFjFEhUb6OiDdMi1CUosk
2TqXu27oRQRMz4nYKQ1PZ8fzxW+2kUfFtZiCDPjW7G5tBw8K9qC2K/vZuKCDiQ/zJ1LSuq1H0XsP
5GLQqcO0DXa89cIH+2X6qWxk4pkPVadO4l0cOMt9DNsGfCLDN8jB8Z0ODUsNiqw2C2J3g/ZeyZqo
gYfN5gYiwmOLugUMdjdL0b7Vjmbw/90TRbzk07qCApq7NSZ6CMbburaXS2J3ztkwP40Zs2BC9OwP
lYHSG0xt/ytOEnHUdNdAsbsABuzgOcOEdK/ZiDDHM3aDCofMutd29srnIE4AfcY63oy2O7WpQfQU
Z0GAfX7CNEtzPmYrasAyVBraSRffMFMAuIfySadodepYVVD1Uw3jy4tV1pNcOsvqyVell7648EBq
hldhaXNA550wCFgptQArjEFg740C27g7GhNNPX2rhsb+gpbeW42S3I+utTt0A/LYJCeuo6rIsu2T
L8DRXxdD+tDRQT+ImiT0vkLuM0u7NJebhskG0XMsME6ns/kd7ae+r0VUwadbdMIg7AoSYtuuVacJ
2V/y0XPKnaheJZ7j76Kp2aexnZ+WJUhQxLg8nGz8rGCfJSJOibk83SlR6i2vuvzHq19ILTWdJUCh
0zwf28WHF2Rn0Noq08D0rrhz4ErFuc/qXeZ194+DGwCLdAcXhe60FyFRYiaHNFaiSdVi9zMFdzSV
DLSEOJAs7O4YPTyB35iOuBCA8UV5fURO+FfM3PxOI1dsObnpB8OmrdVkC+dECCfGemLyvlZzvqgS
KG2Evzc67VeSoF5XKX3OHHubodCnjQNVN3KN/lPIcUSR7HLZgVOvCtmGEx6Iy5qZKNXqcFCQCjOG
wz+GI5AkeTri5tiJZMzPqnBRJQyjT+fYmNlTPnp0ImPN4JDra9Yq1mgQZzolJ90m0iwcQFl1xxhl
TjqEQdNAsGLseKjiDRrSbfRUwFZ4eC4Hf/qsHifK2DnFy+KcaOR6UpoGdGwJ8TTDWrEKZ37l2Xb2
QaCsqZf9lzm20yetHTdADPyXiPYB3kfPWzvSP63ASGpJvC9JlDDZy4ZPcID9A5TrkQkoF+PNLY5V
JRv5mf1F+LgK1OA+osInya3NV5FLeNPQxNteW5JtApjuvXbdL07eLtvUM/h3kFf0QRNjcuVf5DTJ
apCKtf6CmI3u8WHivO7ag3ZXi123wSpoRLrDveltRsvmEreh+cFdRFo/mlAxmLld1asqEzD/Rmet
awa7yeItR6xP0N96vRxpprd4ouHx7XsHGm3LmEvvivqu68GjSytMngyWP/bNpi4xyEbLsnNt39zq
HhasgM7a430cQzQ61VifJgWerK3mixx53JbRMG5DNwSbelw50MnWnmxA4sNuea4iXlV4JrX4U09Q
5cTAV+vjH0Qdu7uP/T52i/8SWaNSRioOhVhmfvzv/7iBpGc7po39wzENSob/SBxLLfS+42wE27mk
IE7KKL/j0n8tiMDssTUj7VNIcjUsJZAP/Qn6EooW/8Rx2tkGpvhBAigiMj3v2O3iZxMxyG0yYGaO
tss17KKYD3iEX9vWvM2976AGK+tT32PAy0GqB6OxVgaxucElxnSEoZEHERohZnVWiwaEfeNVTbxW
uXmLDM9Sr4zbWIZEu8l8P6ZDBCGzkwGgY9NsObYwjJq1TUkYxs6q9M+tHCcuYINOHuzJ/bSg+s8b
76Hbx87V9BNUZ5yWU6Ix/ucRaY7iq0nVS0fNdS8C/+2Jr6pbLxURyrafb0t9KI7qhjCMl/8/B8P5
90hgvhW0XZ5FdW8bju3x/fw703zxB1szgURvrRqxeu4NWxT/HbN2llKMzi4KmYgCZPj9mQEZlFtn
DGHi8EeCNu7v8n+V54DqCvI71l1Lll3etfBMhynfDfJtx2PmkA6a8fFfLW/0L1GRRytdWrzsWdOv
sO2fE4v560Ypi6MwRWmDXgk6uvzQkxBg9SGS+X8+xJq2MmXwlRU23HDU2oiy6/ZJzeX/fKYerp3M
QVWfWc3Q4DxndK/+8J8/pz5Tf1h9Futu/V/SZkxuSH6j/3ofOIETGJZBdzIwdN80/yONxzaTnvOh
Fe01gL37zAFppBZfcKiOHS3aqo08nSYEMwCzYh9PsIVVR9mz9PBT0o7js/wgtiL4Cr5J1kdoNuCv
EgR3SZttUAstDwPJEExhIJa9jkjbIxjRnTEUl0X8nQgypBmoFI6jP/3uzHBO/bksHBr+8MNG+hSr
xqVB2FJWTg2AJZc8mmNp59/pRc/Ppp60ax+34YXvO4ZmMDwHUdgBqbS15xh3CDRJVTNHGsB/YVYn
dUYo5WDTSgrgLbEOuajJEFTDkjIZ30+rulZyFetzVdiUYW0P/LN3TIbSkpEG4yLY6DMNpTHsphtZ
47RggNXMDLgQyvhkOsyfkijO703vQQwFt7nllLDQDa0EyC0GnRlwbcX606MS+zleqZUu71aOtOUx
cc21OooBt/G2/pgM/KTmcjLkQk5UBx3N4QlBfEh58Meq3zcBPAi3WNxT6sJKiTK332BLrWG6bYeF
2CM7wX1naK59N3wjuw0cZkhQGu40HRI027l54C8d7gt2w6OvG78WHJp7PG8akuVkvpvsrcr/kECQ
gVqlT/tC0J+inTjuawxZDFqTGhweWrPa4eYICji3QoLEvDLRdvCsSDWTROJ+yaHl9XpwBH+8R4oX
nbsu3pDs3t4sqTZPMmPvg3DZTyKcdks5NFcjaLbEJs034YliX8bfSk0QIlI57R38SLoKaSXc2/hK
ys7aStv+JxTD71ZZJ6sEeunRcpL+DpqIkS96z9Y2INFahniEbohfyfo013q692XfEIgWLcjaEMF6
yMyvVVV1UF2YlNcCsm2dEVPRN4weLbsij7DunOeoWtScOISqqF1jvi804aK6gya7O1Chj67Vapce
RdclDcacAp/jbjwhZE+LkciPkXxoMSIKn7uWLiwCe+YgISXKqJfLfjQa4GQZPfg2ShhvOf2xi7rx
pY+lIiH03pn/74RXRhcaMQuAd26AgAJCRTRogT1vOCMZG10yyZs27Pd9Xf1YCnqI/t+YnuzXx9YN
0hCcdDwTHFFODUK2hJEU4xAf48SZGfh0mKf21EhelVqUbAIX+pfg/zg7rx3Lke3a/opw3nlEEySD
gqSH7X16U/VClKX3nl9/RzD7dnX3AVqCgAKRWem2IYOx1ppzzFmQWzWm8aWyIFTXprPylQXOujN4
b+4HlnWCjV7ryv/JuPTeqZ2ZeUNJN8LhZQjH6NnxcNtquTTXdksAteSpr1j3MwjZ6adE6VsyBEH7
2fCqb7R2hvUCU2odAjwiPJZbRIkFGSTQoJE3E65WleLmULjviJ/V0OoxKm6s6rLcOZeD6/TjsWCe
AQrLP/06VOBFwqKYDkvnK3WTfm8gCjaV7oCIEixjMQ1nzfmkSHYdZXubmtUdwIVxE0T1tDdomK59
JPdrFPnhrldNXr+Ds+yGyuBqNwTNmFkEh17gdDmFw/chKcxH0T8XPYJjwGLm1QiNJ0FozwrNUsXZ
w2QRFGS68QbSTxBL3NzC7x97A3oNUrwrdzEOBf60IbNaghpiQQCG9rOtyff5dahC46XQrWnn9AbG
uN8PyL4t8H9Eyc40k63tLOWnWMfYffCE5m2kCfADfxURLUk9WAedKevMkBMR+ihTlMvwW1/jsOl2
Jmqy03KYbW4GQ6zyuEp8xpHS2ETSDakwdYa6DWbjmmWFGha2mfq0nwm/EtgtN7jy8wKb0YgDtZgQ
1EXybqqsA16J6lI0hbdqqLEPnePLR1BixCdmHryL+MyqRL9ZaT4YOltnxfXLodkeG/gfFCFWf+rU
R5VEOIR//aAjlmAJhomNX/0WxuFbJrxu3yugkVBe/Y4pJPWY+WnovFeRgVoqQ9qzKBGzS0zbcQ+m
Q3/uovLBiqetPWlfIQdXW396Dryg2wdEWDFAj862PVlHk/W7VgotTSHcnXA1cJ6fPYOYARJbBd2I
2d8YuNXABY1txI0uLVYkRUT0Q+doV6uAGcM1yH9AS+Jgz0vBLZf1dHFZI2CENtdfkLBUF2hSjHw/
h/vSH57rSOBSabit97pWH2VtGkDhc4SECX6efDDeU8P/NjHJQhpP3pCWk5BWq06QlsqrTLJp7bcD
tIVatOeigMdHrL2/zbVGrlq4mfM8ZD5MElp1dQ2qNHfv2jpu752uYxLuHNIohLUNg3gXMa25h4iM
Nh7F1QaU4cBYjiw+rYrsh07gIXWEcRYVaPrWwOYb5J8QhU3JmliR12VSXIsh3i2DY7ur3soQHcyc
5PWl5cXa0Gz8bQRjthGLMIPDsrgTQ2d8Cgrjc5VDw6chf2kzGmxeMu9x+24g9ofHpXIcyxYOdsAF
qwfevT/TB4QgBdWtxk3SGhk2nIFFhLip9bLeLIc+aV99yyv9TVE8L346zXXcXVEY31BiuUcna/ZY
fqe7Ks+sS5QK9qdGAhtuwFogIxz6kz9C/BvIvqiAr60xzo4bl3b7moGYQ8izGW1szUn3Q2NOIDns
9CwguHvEgd8NkQDXzuRsFyja0WColrCO0aBtwIzFphV/0AtLFSEVxOnRVkLFmZn+elC36IWvTL9r
ZAwq36Ic6fbin0pds1thoBLssVq5n1lO1n1AeDVc6/ToM7yxgya7nybMZ7oJpGyY069Vix9vYU95
dIqrEQWeNYX2vRzc7+Rds56b02dPt24xxmSwNf2JPA4uhD65h6vtH/I+AKWazjtaNOWBjEyizSBn
PxRZOJ+SNr/Lxnk8zqYZnEd1CKk7TX3OL4vXWK/kowqQ3RuENB/xu21+cTObvvoGERp7rot9oE7Q
bI8qba8jPIO9v79yNZNrVIWJFxALdsUgPztOMl581VepzJxpu7FxsZN6LRGFSFluM6r5TZGil1/E
zBkgugP9fAVu3wsPEEjZJTFwQzTKXc6+0ooHDRMo3IylJJQpxKskLlbLTMPSo+81XdBd0DI17yrc
grUdk/Jn2w89IfUbG8j0DnVruNY0bHlyLoKL1Kd9Bo7/TbNcNNRRkbw0Yf4dRiWhQIR81IRBYpZp
8i3+M3r+ShxTOjgmkUu9ZfRHV7ILTpo9DUeTET8GAhzvbNvdjTNa+sPkG9qGNvI+akJF6SLPaiUx
JmRumz1oKZCgLBhREhXJYeFUIUKAjWiaK8yIEdLyQb8J/RPGAwYBZmGjkLvFIBWUeLdBy4LVYYT0
OjNe0XoLHDvD0nXpG8zwaIMfiKmcdzbcT0L2op62FPOPxiZaCMaDgiIwS07L4JuGbGddszNnh4R2
JnEgiItKxyJD7EcaS/s1MvzHMPOPjRq5Rvk810xarauXB8nBC/J3NLXWLiZLfl9a8xNEELj3cWiv
R8Y3aUVfulHwntyxdpNHsbJg+vRC6grTQ0owe1rILpw3Alwyfnl7V6q+PUM7IO659sWCb4PYcfrI
Js6c+t7ObPOgq37igLb65GK6E6bRj6tRe7e4YndebX9dEg31FiVhBPNSU3kiicoQQNEaUHU08Uo3
+hSiVf0w0126tHEWo/cjyWysRnvfT/res0d5jQsLBCx9hy167SW1roFjMpgJKDTCjTYp8TJdn/8E
f5bAhn0I3T56b6ruxMCMrOtE9Acy4cd1ns2wRkBvckvLIwDv5qZwO4OSGT2h3XRbvzSMfdZlZ1Yw
9yqK6gcDBkoWBAfrrMb5kfXiZ5xb4lL1CWW62T/hU6YRRbd5Ww2l9SLRY01UhxeRefo2trpv0agF
awPsGncrOJlmQdcQn9iuKQgBDmxumKYGbiUKvEOh2EWFHiB0H4GTesCYEMBF64xR1Zlk9HhjpV1+
seDGI4YEkLAcMOBtutAQXAQMONOE8CCFC4XNg82n75oVRrwZ9E1xZzmIjHybMEJmavuWecUjLPhd
b9XdrkK0stUkaetdyR/yZmNaZ3B6mE1n/aVU/NvYQqmt+8GR+KQIlMULjl1QXXSM+WOwyGdYXEbc
z4daz/UTTdH5RF5W2n+xkBIeBgcUWVWM8RNSrv4Hs7t4VZJLdMC+QV6RsuXb3vjSI3N9ygZ0/PjW
stx+D8UzvsB7EBxkIKNvIOYPy44Vo7tgCtfn5RcbBQRq5Gi+arRCN6KXoMb9fj6bbofOO7CeI1Ar
V7KHJmA5SX9oM6djCOynWxqYiEwwKGRO/2RP9KIKIGpAnruvNUiXtayBNQxRmD7FFc4ofcr79Zqp
Wnzt1CFpCMuL46ZBDa8HK25e2iH1ejBEY2V/jWfB46JJf+kbs9svbWW3B7ntaOBAhbJOtCqxI4yt
aOfLGSWnXszbZBb2rVdIfHd0iNUg62pH/bCpS6e5NDYrrjpNlrkUSWsxfnB5Z7mfKtLcOZ/gh9rK
SIQBA8NEgJuwVYcAz9ne0u2vjLTpz49Yb+c+aUjZjRJ3RRDwFgWJycAgCRLuUjTvE0bdG4mWHmpn
xtAltvOT3pBWZWdV9STc6JtJ9t0h63vrYnf9S6KRHsRjbPkhz2MK7XwdCs98iIJ8V6eoeXWQsw8+
zgPD9+5tm7DywWJYq9uESbBCF8/WHMhNVJqPmsJWxS0JaE0rrphQjHMbxq7Kbdt3IRSPTI1u2Lu/
8gJ7u0YNZhksxJu5ncf1hyXWVb7YECXdmFbtpuMHLvQ56gthUwKH36YwKpZH86A5bIQ1mTWXHkGh
coMuB6JHpl0VBkiJlKJwOQQW8VqBteYU1vqWCdJsDvdBi8F42XtwtwoY/aHymqsMjjKHktY/d0+y
KaR3WpLAvagor5VEwNG7kbelrURuTpSY/jFTCQGqzsALz7bYEfWX0WkV8VAziNAFgHDSVWmyfJR6
9zzB8l7LM4zOWAkCLRnWxBRrDGwx32Vs6Ff4UqxdZzKjJyiOdqSM0Ljl6YMOJf9AcQd7oCbTDezA
90o1WZedhqb4u9U8n4UIq1OX6WcbysBd2nmA+T3zeXYxZalx8DIYNgSpX3FpwWFQqvE+wmOuWfJZ
l4hJK6Q0m94h88dNYv0IIBulKd7k2VGGajf5lLjl57AYk0th1dGbkNHpBwLs9lbKimKhBnctBRst
i3DsOfOhLtjN23JPyTXowuys5KNgMDjL5gzNMjkJwygfkTS5mDAJdMzPfZ20V+m+Yi+xj2E91xmX
43g/yZCchhSXEzc4/2SYfb4eDExev7inZpG06Puc+1DYFIf2PHyIGZIYTZmmssGWTSc0ScZqSzkv
Yn/VqWG2H4vxCNXxbinQ2qL8lKis+7oeuz2hSdeWjUWmdFi6qj4l6b8T2MkFJmd3sCSnBq9AYvQ9
G9bgZWEx1wliwB7uM/FcpLwMDRUCbal8W5PUuzO6RN4XBQmODjmeGyQK6QZlE60yD2N/xA3BV1GT
tuF0AJ0pMfbQJ5vtrPqJ0Ms8nl4zHj35QvQl85iU9v6yGQDPiJqkLq8dAh/cA7KAzFzrG9MLUOUi
48e41uR2tC2RApMKyOkfWY6SfoC56y1RX32NdlpbDrzY7XgvQTZuQx4Y79bnaBi/VkY7URRij8dN
86VtSNjhFI5J1eNnG8fUb6PE4BfIRNuGbYO3DhJyqY3vTpQdy3B0j9FPmjb+2YbXCR0TTiYUrW+x
R4iOlDS2ukHnCQErQWIxX12v/1ZZ3TFUqpfccFZY+8tTnFjpLhA/oR7Ul7HIc21bZVr40OrJ13pg
ER24I61m1whuNsaeCnhUIp3oLOaYtc3qQf9Pd7nFHBivjwGwJ5+41mrQG7odPjS58uAxCN4laXJ0
fI3cEJCxVUlmb5v1xaZ1eNkqchnrfK73VP79ZtbiUzfZBFBG41ceirmjNt16YiQDZQibq14XksDm
bE+CaAGuq8XkrLfkUkStWIVHR12vQveaPTkWbLGWZizdwVMC7AvpUUP24zmu6FJEyQR3WgeYETd3
Ehwau6MuvYzseS56TVsi8rOIUpifHULIgYNgqki13Z/zQlDSHRYbh6AcPrJ5nteVDcEOa0W/lR9a
RMZUV9jKL3YTTFfLHN59L6RLU83mVqp026LrnjSzTQ/m3EXHKvDPSxFEKvN3rxi0o1Hr+oaZh7+h
i7JKp0T7FCIBAynPKyVQRur8ujlEUBY19MuaFndWLssZaWoj9yRz3VdkNe6rBL0obLKXxqQ3gpvz
5yS15s0uujc6qjRDbHvezaq16FvzXYFo5Ggm7AUsBe/FaDWfvMLArxwyu2ck6u0jtAO35ZDzDs7Q
PUiNyNZhXFl3Y6Ob4HJAUqU6E+XBmH7AuIlPWlpZN+ryNc6g4grGxtgWI5dahnhgFZRDT+ubLYVe
6btJkWsHDU+Mx1R4XYdKW+7AYbSVPCkxg6vU9PEAoLu4pKGwtsMk0KcqFFSNCmAvde81sdrhqs35
ITLZWREA0x7QTmbwFYzkMcsEhWIQElmj43FOcdDs6LQ6VNKPbgOsTLMmMiDG2n46kPD3GPiYJXn5
iWPK6HBP4JPxvBB/6eB2D6IYrRAf5eZ5dLvhtuQOM+k+4v03EMv1+p5CgdmDyRud9Nkzlj8m+dgk
4zh31m5YKkcyCojKKI9EGz9DeQu29Y52Woh0T6n28pvvZejP8qy8T53iKsmjUZIi4kdNF76Tblgb
PzGp8Ip4eAhk9iIxxO/ymTd2VNLOuu2+LMozdFB7X2cwo0J3gKaTJKTBK6bl0Z5MlJNrL4aKoIT9
W2l6z3ofin0EpQKTCKJ9ZLc4knzMcwW4c4LEEW6eFohwu7RIicfa6xMViI2eZwKzigStWLueEGId
aC5qUQfABGpk7lgD6pnlgCKmPiQgT361Y5aPdKcmgslH4167xCYODLEOaT1PaKkfU0+33yfOnJjy
ctMPv+nRAGoTc50xyENSCrxTSgYPhP3ohGWcGCofO1wW66FgG+u1MLmWQxUTR1r2iI8XXYPppeTN
BC4zUz1mj15rCT6getil42npZNizMR4wqrcr/NEjOJ+eItfJcRkwpVm4ooihiYBo4v2UM4JiYb2O
Udbc0ZW090IY9zgB4QNLeSut0bu5MtJ4Rz/pEryxTQsJOb4QV1szv2oJRpU8y3xwU5p4Il5snQN4
3iC7wGtQKUClKmwTVeL2o/9s9fpkr0Uqy92kD8HNI2Zgl+cQprvgCbExGytbe0hspDVZML8qkuDe
ChKeiBIKxvELlgNoFZ6WXBr2/ztv8vOL9AdgDKJ/SGIwlX3GpTF7hMfzLla7NCs+l8rfAlLTPy0f
jf1ZX+QJakQC/Wtkbcc2BHvy2LAjuSM8NQWTOVdnEmz6J5ryvMo5YzqkQAM5ryRWj36E1rzD29ek
sACs1hwuA9feqYzdrY0Atheevu9c069XQeG7TOb093oKs3P7+2HG48k1nJa4sBK8UR+WUStHAqFN
mkfDznolZcq6J3zVeazjdNWgbZytor7Jxq9uy0etYa+6Ane0B3+xQoQlwhViCHvnO6KE3DEm7rb2
aIALsFZU8n6zJ2rG56JigPK7pXHGPk6Ea3bvgQE+mASYjaaAzgI9vTsWFtmT0nAQEk305qJwSPZj
NDwP2P9Oy6EZSPxIxPiaAyrZBcpdsBxCh75tlaboU9T/eQp8H7M1DeOYvrZaOJbVw1DqX8/ObjKn
p4ymwkb/JIJ4J3yI+7jUKQTY4K0XafQikp7gM1HRYsrFL26j+Ogl6h/xpEEV5BXWO1qIXZZsEspx
4m38ODosPs1KNe6RpJHzayXFBmbvb4bctk3lni3qjQ2n4K+HVXYN0/ZLnQ4NpqPKBrGbe7fJQw/X
2cOp1S2bExorEWqVcM2JMKwXzGQgCmPnDHBClk87zsC6mftTXkoCWJfSp1/jsrdPiXERfZKdotK3
BPoYZq1thLLDVNu+XwdjTGASTSn4GGZUo3rN+8UdaeA2HGzT3WvCnTredDrvwmMXaaeHwWvDR4El
hCHeLCnv2i+CjIX92JD4CXDQ3TBegcCnjPG0qLJb3X3ird4aRD/fxXlbPTI8/5k3idjX3EdODAy2
RdBiQxp5tikJNpvYS3PwLq0kLIUiZ4NTYzp5Dai8rhog+kcaQ4QlpKc2IpzlKb6tJBw3Ix3NLXev
/mSETbpfbCQhjnY228lxZEdEl4GJcRHpRDz03mlcBmdprHEJGg0RTjK6FOrgdOXWgeR4tJVwN1Do
ps4g5pbtPX4des16LNB1WRCJQmWh9AN0eQXxhyXalgba/5Uu9VqPu+H84RDLLIMOeMJ9VcV4UOTz
t5vuOOoohrtcelgKRU0i3Djfu0NknSNTv2tkJDfgS4mR04Eo10qjNcPE2CCWleuFlbQgQsjZZpKS
okkKzcyWBO645RkApXYczaHPDmqMs1SknVoeKG65b4f8Gvp9w2k5xJkznJx5eKzAPP1hCMbG0Vtj
CUPFo/YXmlL8xRadOaMI34esbsm2MO01KpAZK68mbr2XjTsfufe2tAGZwTpkmsKZtwtKzEiNwmUj
tWCIrA6p6fYbgS2Ey77cu2pPOOcQ5h2LXt2qtIZXTLf+DoLmyTHS4F6qA5w64BvBrB/ymRZeiv91
Q4qOvIsTp1kz28adOVruXQfN13JpF4BPD7dRi/JhsTtLELNMPRf7c+AO+8SZHh0zF5c4m+0djyhc
uSPmzUwzHwMqsrOXDBzc0WUm/LZEfSxOVBsgNUmflbe1EbIeqB1WoRvEF8KnrH0aWk8TfPl+Nak3
eFAHf0RcA4sh25LMQMeYidniyjFUl6UezIFxEbh3RAKnZI61o5+COVZM3J7Bw11T+R4TdTff5RbX
ItOP/BGxX3jIsyFf+6Hz1pv1AzT7moyCi8m87Lw4y0lwh5/RkWopC/890qSxmyuEkG6AKx2roi8B
fILKs9UsdTkYgseaF5Lxyox+1FR2yQWgEllISD5uKbVJhkhZ4fpjBZXtdgoqwoP7CK/bMPvG3jeG
+4W39itGWsjpe6qmKzTMOoBvYLXtgMtgOSCYYf0aB5y5HXeKLaMFnDMpUeiJi+YcTwVJyJplYVyw
vPPANPNskTLFDHu7pC7/EjsGMqbF5s/R2l+E9+yxnI1f0McNuUC4gTszmAORvgMRYiJjIxmiBlI6
yxZ6to+sKvHrzz73hl2p/GeAhAaaMsVhbCwi31g16I5JHI8EhWhd6mxNExmlW5XtNcB2QzoHCblO
L4imkCw1kGnoArqSaEa6yi8kRrq7rIS6sRYdQvwWXlFOsmIafkuRsYDeiJzbUETmh5wtrNC0JQ2m
5WqwgoOhjA6ato+s6DF15/5uEDYNqcF8MSkpL73DiVH4ZnDHafvS+tV7HQjj0bHNHGKO7oAexivf
oo1YyyCy9vacf58mztaepF2U2BVa4qlSXq462Bsaa8NinE47nRQ+nat02YhEYTBeglBinB5MsZm9
Dms3o+ntXOJGmsGVIdF1Swzi/QgJSc9pD4ming++G+1Kgbh/OThqjbLr/NXoUDhkTaieZMa3zVGz
ZQrnXRoANkc/Co/LZ7xJD7EAN2b5sBEjU5Hk6JS0M5aHNuWiT7WuvDe0zr+TRD6hUkRSTbu8JHpx
zQZqpK2LJcWM6Quo5i041OxAkubDQpppzYlMbb3YuqArblWHUDYoY+DiUMbrHsA9NMUQGAuTi1nt
JwSqibNbWeeA/v9hQeBYqqM7GuP571WFwv4XjZtlOsKyIEXo8DQN58+qQiRgPNy6SvclZsCBWcDB
JYJo3ZG10E1lc58K/Xse1M/ss/tVuWSDz4CSNqFMSayuqjPqp+nUFLDru56OctUDPEv1hAsbN0WY
iPUw0m+ngvF3VJi8pIKyzA+xq3CqO8Z4tAb2XS6X6MpBw4wZHRQ5gqSNJmEw07vBnx706SmJD4Wy
iySeztw1dEj2Jl/3NLrUAMpnA8ai2XrMfEA1siz//cvkKXHlH6WALp0j17CE7lroYXXrLy+TofW1
O44BWaxdDtxM0jVeDrFSQDRa9Kl1CpMbDcIBJq4JE3oiHh9LZtm3okH75OkWJmmnLV6I0OT6qON3
SULACQW7s861+eAB93KI+u5QIBAauHQil496p6E1A2bWjBmpJX76RNOzv1sOGHdJb5cYZXIjBWOp
vtBmsr+r1aFtym+RW20ipOXHSjHsaxsh9VCJk8c9HI4c/1WaRbQxchHvXfV/sM7za6R52BLd4ZLo
tIWEmvL++rRi9rfp4rKkI4OG/0N0q6HrXz411Ed686mdqz2vWMyJVJWvU2+jcTCaEvrY/AR1ubj0
RSVuDA/ClWj9+o13tWYCwo09HeH2V6J/QxmwVzzFT6zYctdR4+2bmkiCPmf26KrIMk8dZB5yp5EV
pLJoIOwkohG/ikyiI2fo8Fz1eGNPILp/O+QRKpXl5Pj3b+N/BD+K+4/ToPnv/+Tzb0U5wdukH/jn
T//7Gn2rkdb8bP9T/djv3/Z/+q7nIuPfX3/Rn34vf/63h7f50n750yfbnFbc9ND9qKfHH02Xtstj
4Imo7/zffvHffiy/5Xkqf/zXP74VXd6q3xZERf6P376klOKmiWL23//4+3/74u1Lxs89DT++//jX
H/jxpWn5WfFPpOXAKgzELKzGHnLn4Yf6imH8U5cujgtdWohvPYnsFjlwGypp+j91x2QJawpG+v/1
D9v+p2XZwpDkUiDtka79j///aP70tv16G/8N/Nd9EeVtw0NQF/Gvi9zVdcc1yQN3aNjbHsJW/c9r
YVzqLtOGpiXYYsDCQ9DGhWqa4kUCZLNjvzoOQfkShZP83LjjMemlfKkMSz94CXfMIcFhPpvtJQ/b
FrF5DLaA9QBvl/p8OZATEDHPceRb5Rk/cjxNj1HUmMhZYYuaZZas//B6//YM//iMlkf8l2fEXMIW
pgN2QhqW9ednRKzkOApbkHWBz9RyW6rANjKPcVG6+8miqPa7EMNsnvprITK1zXTvehrHHxHGqvu9
fFT28nNcatoZUhQxBgKat00Og2wi1uIgxG4VT+E1HJv+kenKhmUsuK9nIFOG13erkB7ZtWgZodp1
dKtdGlLp3D3iNJs/0ujIiM/3Tl++/2IFevmpNeSMk6kdrBtQxRWGTPkZv5W/wehvH4aiOBHF618z
GyAXpW2OVaouXpvUW+Vt3m+6ojKuU2RHFzl0DdHvlfZWRibp5lbzndSrN4PsuL9/uU3H+5czSLpC
Ny3LNTyPE/IvinGtHFM3DxHWsLZO6wI+xpYltC3Xc89NsCFZ+ajnxfgYjfJcub31lhaFdqwykyl7
Z3nPnYAK0BZpsU/oXON0ITSEkAF9PAZk6U5zr18Ak0VPpdfgUJhTsAQqz0xq5jN+m5dSJu7ZieDq
1Kq9OuC5F3Q7Y6Upc0l4XQ1IxNnnAbxbkWJJGY+aVtQlUs46t168hK1cWBr48+iBrnoVcWWE8XBs
9BEVXLTScSk7wFTqeD0mYbT1IpfWE1M6wBbeMbJT5hReQ8DDJKv7Ie7WDs6Dc9ISiQZnZ9w2xfd4
bpJj4AmTFJDYOo52+g1q+nz8gBPZpK1Jxh6osuBTGoV3txzIjfXuVGALnTeRd58Lwwc42XlY+Ibg
q2aT0lgNXrXudBDZMik5b3CoKC2flKsshWXXZNcqiq0XAE0mQprSQ9OPYbCJHPr5c08QlAFhGc+J
9ZJZZgWc0ICATWt2XYJKWFuQpX9qTfMUZoNO08Cvyk+R7Yf7uLZfOuYKx8EbxQ05DTKuUDsKrc5u
HqSbzAnf/bLxt2asKM5hTj3QZvyKMkf5zc2zvpR+s5PZU9OV5ZuJLupm4rdYdV0/3ekTgmWSaJ1P
zNhQ1I2o2+KC4LIsBFtkCQujZls69665dSRJbaSKIDPsyJc7pcn8kHYUdQWxGJsp8urHwinfi1Fm
n4ldyjcB8tUzCnjxXFOHVOr/czbN294hsGYMsFjuQ9T+a0BKkHjB454kLOJXeltUHLpdk64VMIDG
lTC9O/bb6JQDDkmnOxAw3TwmIWDEAe3KxIYXubu3/u1yNroI7xj99crXP8+RW6wjGuWPdXHW29ne
1H01v9lh+EDmE8b80iFUeiwjZviKHBcPFkCBuBCIT5L+nupHvMx9CKHYz+LnKGxgYAG8sBOrPEae
DG4AtNMNtpPhi0UOiqcTUpaRinNieMwENBFwXylrXpZPzfneD5JxY6iTIP/9G3A5d3e2PjGcdrVt
0KTtvlRXbpebx5pNl5ym/LMglYDFP4vW1GZcsmkdJmcA/+mJkvQpZtx1dBiV7LlZoOpWm7DFCOYG
UfqeCpCSZWTFd63Q4EIgBafJybKlN0QyUhdMwiVuF4PSCnoiA8yBztbi1DYsDMZdiQeYxitdVAaR
9wSs6ZsGqxBKOj3+VjhtwKTGCq5gx9xjG7okdyiKxegF1VrqlUm1ygoyhuUaazRzVJWXKjx516lr
bkZOu65ZMXds8OVm+Y6wTE1oSVBbf2hT59PRRj/yiwS0fETDpNgwK1RJRcbx71dZYf51kTUdW0jb
cmypbtbeX/fiY1UIR5rhtg30/NJl2njvjWl3ySt5zfV7QCf5NzB/JgoMq73xP4YXeUgGrfApSIP8
cZ6Qd3qK/1iYsBOkfqGoxw1gMA5epJ19M/lHrUgfgdcH17BhzhP0GoD7QDMIVPPEISojJvVFPmyY
S2nDwMCLyI09W2UPuTVDmLjFjxMQE2NNc7xu+OJrQY8AB8imDzKbfLqq/x8MYsvN/M83e9sUpjBM
tSXS8Yv9+WYPtSp2E8+qNzUqmJWhTmwKzx4nG7GGy9LmeGlxqKyAkyokbr5DvcsXqYhl7UN601eN
kpl1nitG3L11DitmEHcJuuX9QGgPwJAuorcjycf4uJwXUH/tYgwa5/4VFkNw8HUx7HXxfRC9cdWb
rDvMUyqOM5ioK2QBbfM/nA3/smmzpa1z9erCsS0Xsfmfn3U4xphVU6LiEF2b5fy9Nw3/beydep9Z
lKFZEWtvdovoKPM8cQ1rJ37r4qNmVuFrGr5oxjSdxRJvrPeExTRJr/wVVrvxL6Onm7euq8zb8lGv
PrWKVttUQQ4XIdDkoSibkjQWWawC5jGgBtr2LZhvBh3TV5IYSUOxrM86TLzXgJfcC6yrPlt3k1WE
T52ZfmLH9HXOOIVKhzLWC9r2JXHt4NpV+79/lWiUq83rH88Ow5EWyD7TdgzTcG3xl81tR6HvMu43
1u6yQoWJY11MZh97veJmWsVz/5zOTnWFEzH1L3NdTfdSX1Bz3PiR2cIXa9t3vUKOHHTJTw8sYDFV
WxNx5RV5eX5fpuXTR1yMPrTWZnFBLt2zVvesMzreObLFTYsScTNsMthLn2tBOf2MQc+u0B5OE2fa
oRARaKxWs2nk5C81fp+ICCSVe1e3tKffPh5KUqFbyzptrUDtT2lVIiDoE3tdI5fZzSN7Fp+p787M
e+d9HtLtMJv91zDq7yuv/Z77LRFeNqGCsNI/SyQkQGwBYsRD/ix8xpJB0iWgRUAAzzjZkaRYL6ZF
I7gyzFvjWGIb1MP03swlLWePlEAvA8nnt8TFohLdLG6ULJ4vqmGwiz2vPRboIA4fe4c21iVLNWCD
NmLeBY8TioTmefQ7i/YxqzJnV8ckVYmUcV2URY+JnMxjJLNuq6fdnRP13WV5vX3dxXA+I/rtwYFO
7O+uH1sLUpzWZQYTlVHw/NnucYt6aLHooBVip8MT2Ra4bR6CHnxgZpTOuoEAvyrsoL0Trkk2chy/
msGY3UnN/7agqygQtcOYy4dyIlzniPzloWogOyxb2DjL35IJVcwAfuEUs9nZ9K1p3nAWOofcqeuj
44K49fToUJkifprk+C3kWr5vnPm7VRkSXAXhQwN3XKhAGrCWj7PICKz35d7Up1xkXoNukRUcJwA0
CXXaLC7R1rR8GodqR5UTZoXQH+ItXfHkLTTb6pAp7njQGN6a1BV0MLOT9B8R2uNAw6kKJDK5VoUL
1PX0Oa0Zv+QDMzTk9dOapot3V0a2dxc7NIMJZL3lec9NwknneAteCimOFX4p7JSEFRFjP5siPCAJ
N1e1c67nYD4Ai6Urr6xWtjrUqBC2H06yqUSHlppswlXuznJANeoCYAKqhwOzL455rAQabOd3pLs0
W98k3SiPuvAQ6P2bFssRZFWbv2PtQcLRA2mO+7o6VCCot5RmAf6HVt8jZL4zJmltA7MNPzlwjMnQ
yb5lVE013t7/x9R5LbetdN32iVCF1Ai3JMEkksrJNyjZlpFjIzTw9GcA2n9954ZF0nvbEgl091pr
zjFXb/DPgzmB0a1qWi39QvWzmu1cq/hmmjYc+xpgkl3Z/yJh3bqUgyDOno3lIgkhqOXgusQOOqNH
vi8XsaJMvHQnmMPoX6refIoZ9b0imDQCKv5d3MXdSZdu9yA7RRyB/a0bXfnVNH/l7GKMNNwBlf/v
XHjyVxTDDQmLLg9c0qFiSsuWpBbIodvUGeRvCxmfNtrJEWF+8SMLQszDaZuQtG06EoEcZ6axj7lL
rHCyr8TuTjcvzMn+QHG+pIpY2xC45afnt8uJaf3sx0ieTMH91haTOmakdhLYYUx7qqM3ZNMDIXb1
y49Cz3WqQEP1Rcx0BoMSHp7RugTgedYOVmeyU3jljqt2G5boazq1f4cCuT0JPDOe/zx1NuR+yPsi
7ogCSUq880QxuJqynihlQIBKAdbb86ujaEwtQOXVfOaD+zi7oA6L4Ri71fQ2ZOCdYCD/1rT+D0dA
CGo9aAzHG3/TYm1RoUv0xqwydflLkbh1yhqfaUqctPelENqp6DpmiaXh8QHYUiOopxzr6bEyWlAP
dfdoeHaNlW+5xUQqpwexVAaAHb7KJiO+TX6se8csF6aohD76s5WMfOwpGaDphh8IB7DeP6/raJFR
mxcuvj9osNt1qTSGt1lX6qTS0HuUCb2Waowt2uRcgSqTznnkLg/Iuv5ZQHvdjS4EhMUHzcFVDYxq
q6uk+ZxEfIW3oT/jckuOaW3DqhyMgBXNfiOcm+rWPWBaNW/jsnr0uAmn6ss2C/fvpPSNjdp0zygS
CVsUZpueS+YeOyT2bU88ACzzP+Czi31MI+WAvM37mCLz6oy4wAq8PXXlJSdLkWBpCLe5HyqLn4Jd
I4yEfjfFLgcPf2auUJUFJaOdviioNtzLuXmhxam9aTrzRhCTh9kRwy5qq200O+2nj1BtD9DXgQqD
UMc2UYchMaCiIbWlaAYygefE3LWteOJjxbRlfveY+R4mG/t3qP5kXTQGWmdb76DaU1SlFSCMWoNz
1pcOno+llh1dsoA7JrlPSGzuDXt+oVB5lqgX37UMWmnmU8K7McDa3ug5OHaF1hy8mcINKVB1qqUI
g4IFwAv/eDkshKwwLS7ofD6WWhJEHrtlaw/aL726OMD6HqlzKVjc1HkLZ5g0CPRBkUAX9RernGc7
myFC2rDNWkTGlQ0SI7G0dKespLzzW6d4s7QsYEiif6q5MqHZDU54VxjgwZfy3oo4XVX9B6h7khIS
HF6BD4sdmxcDHdsP/SOoyO+2dX9Jo0m2HhjBh2jmvvvfsxGxTEAr/JtyWV1NOzL2LYDaOxCU/1Yg
sYb35ykSxka3U+3F7KweN6rGKr9cJKbXIc60BudsGonxkb26kRTPlcweZs7WAWJYwnByNCximqoN
0+DmTpBwTaLqcijXEEttVvs5NsqltJTelgkTkB/WtzKADP2Hk5YHC7JwtoVOS6Dse7o1C4G1Wh7W
4sso4OZDe4j3P7th9FYxCybOb1N5cfa+PpvnnoCEShw9Eh3I05jRHVlZdIfnrAx+drRl0WzqKUse
61yzTuPSYY9mu/RJ2oKvonLPCbwsbl89Ef9VldVTULFS1KH72HVpHe9aRtJBPWrOzhYy0HxBigyp
NYFcmHuZN9i3dObmTZH8b50QHJafvFmJ271gVEAPjtD/SFKLfdND7duzte4I4fgCJQNONh1/0Tjv
lUmuOcPp/Kwn010/C23bJ8auIPgV6xviOWQfN+IA5LPOjQqsblfr4pJbiyZgBOQL/pOHKnlsxcAk
NIqNi3BjK/hZ7WQJ7xwJc3Zx3Dm7ZFMNy06pJ+yeewc8y6ZwtZJlSq9ucZ85ZxCBTwWF4jWz6AAm
td9/VVG0HbssfComgwRbkFGbwUy0Ny8tU8bIg/3gpEZ2QK9IzKqVurehwcygGEKc7aZtn8h2eSAG
S0463h3pQCdtuqOdFR3HYS86xUQFvnRaFx3rofiN8jDbNjbZdePcuB9wbUxwVZdp5u2utds7R/eA
MqKme6slXktYbxnK/rvGEXtVieJxzhFbrofGwdRLOj80Bjt7+PQgF1w7GuA7mbu0P3KKe3YK91gL
RO9tYWvnbMju11DZBg38aRinO9VH1XV9qL0byKZN3Y3dLhoKh5sHF75BU6EVojmuZzw3NHE82xpq
oRpRY9QXfBPVvKHGrk+tn2TonJeexiRISnQWuHMqnN+tGvkJlyjJavaL26xLOnc0ma8VeOJdHqoU
KRXyKn2a/swLuXFu0yrIU1pJP6e+wkVJ5YzNEHS4gngQPidk+j9NHYIgG68cel+dkHNgU1firalf
Ry7jV6+s86feR/EYozFHJXiLnAiBL6N6e0ZxjZTr0CwdWJpT0V0/ICdaJYa2GTfXn1u9zoz+Kcyd
8qXF1LcaxaRrvIxJ/aB32tmrWu0hyepqz0HFvLM1fGXEvXA29toRQr+OkMjQ+l3YCvc+0f1ux8mK
6ir3oq1sYrq0nouAM/Y7+zoRRbPueZ4jXsnzGkgQYQe0la8uWVQh4qp7phSMWw9ty0Au5W+/1o7x
sTaRIyJCnsXyWzFhvY8SF8vqiAXwp2Fb+dDkBX/JTxPXb3DN5OlztqDJER/LJzni5O4kU04nbrT9
enXF8th7QOxM+HO6Fc/PdcSRt1TzeNL8bn4eSWFDpFKYwLh4SXYT8fRzF+8N+mflPs3RHGkXEFER
dKb9SFDGXcrJbknh5SmmR54qh/DEEc3tkcDNk7ag13FaleiyOqJsMGutX7PN2erg521gEEewdD3j
aVPnSEtArZcOI1HUdvigOPNPmYG/o3a/OtctTmFcnMZq8knxgRGx3Awcm9pelAHlY3Q2nYjcn1BS
CSyd4kHab47o0JdanXiHDarfAbnY++j4NkkHaUtvqFCyalYXA4LSUabgQTPFdxiH/pNXkSkfall1
C1GRIxUu1C5u8+kpnuk2zVyhR3sQ6kl3VfSYJXA2qF6KbVYX/daOSRpv4oYhdJoE2DP718610KmO
VvIX8dS2lCNRZeR6XJrGLh6aZvjl+Rlw6QRQ7WjF4pkD0hYTFNGT6+dA/k2Bcs4gA4rjkEM1/16p
8FWXzJjr0X/GsIfiOut2TSKJcGHhPCg3a6EjmNWNtIhvmzDch59DgNXY6iEroBFL50vm5JCbFcke
hqRLYdhESeGEJUtXr6/JWBqfXUjaR5+Z6sgWmZGwUFhXLyJmvBVcsHC8qK9i7XfkQzmJtPqFmRCS
9Ejd/4BU84JIiX5NdcIoNaH68Z85aBL8ibLxxRkYOTUIn2ky44nzvCwN1vhFGz/rpkXpwJ+ukYzu
znDAnnYaOtyNgNnAwl8iysxpCbiKpbFF3Hqek6bcSjPEbBsNJuJ6rq+OI41rjfa/SZNP/I36fZZa
7jaNC85WIe0YBFtBrcIJgiZQYIv2irsGCYTsNsgxlE3JVgXk3HNBrv/J8jLLcWaYZULW4TKwWyV7
FifUUxyVp45c1VOCyG8/tlr1hY9h8Lr5i+CUF9pZX+DSN16dk4G0POOQXr65WYm+euLXn13Af2pJ
aPwfTDMBi3kw8EU2xijukDqLu/VZP/l5gGqu2dYLrWn9gLucEPZ06DwkbCA9wgVttj5UrnckoRzn
QxOfjRHg3NYZK0UliI8xLukZswK3nlYcJ5jIO1Hq1qtjGtV/BUVpK4wR7ka1eHRh+hLta0D2sCwr
CTBD0quZuMi2uVSsGN2Dzkj3QYVSbU2018RYe4j/wl7d/GSungopX5XbpJ/r4WWaXfVBQiEETit+
y5iMXAo5VVvp69oHNRj5NA2KTBcPVem1x7LMOVaHZXIBlVlclVa5e69s46vbxf89ZEiswryK7pNs
+IVjKfxmy91IGc4PP9O0UEHiGhGBj0TI/VEYpGiwWu0bw1Q6uWK5yfyp26Aor+7ocHEJrU/NkTr7
iFjS2FhxmP52XQRmHDZxh6ph1/mE3M56mN8pmfZYFZCf1TPevZ+2bRRF2SFSj5U3IQ/nSWrScuJI
95iOVXzWhW9t+W6AMrp08BambHM3/RwDMe6YkHS22hzlD6aZ5ndStGPQpb13nvniCEHKgABIAbJt
WT5Ee2CSk5EbI3pEnBjxr9Fb+R7OQj30sxbUnpyvsSAHDwPi35+SJDIsUtKXq8UrOJGZPUKhkZlW
N9GCI5znxTTZICrDeHPLcd6vK4drfvlVpH0Ani6P69sI7Rz4tMMY7q1JLIo+lOMq7b9tAw+24Y6f
Oar3XetU6oTT0N02aLV1drqbZfc2SmsqfSwP86mIMG5nY9I8gYZzNkJvor+G9pR4Hu44fIz/a+Co
GIlO0RgZkEHXvRIqxNUi9XS3vjSm6oJ8qNv4axztkMeEHmiT3JkG91+SwwVDH5Ut05mqdp5/uoqg
wjSgVymJo3hK46WOmbhg1MjprTRDb1cMXrsHcRJeoZS7y0EVXUG65NYP0DE4vHqRi87DmKkuNH2z
NmgYk2LL6rtnMYb91nDxMXTLuGcdthZDmm1/Js8WvH/Mg40G2lzYm7X/ILFNbluK3VE+Ru0QB56I
hp9nCGAR6zLuvhTZkXO//VrkhfXkJfHBVKV669pSv3Wh84eUIPtGD9A4rsGA64MzIztzDFHstIQk
0hKT5GZtD1hNOVwsYXz45qQ9RUGut8V1MCkupyGu3+uieYUE33/jR9kno9Ph5GXPrTvDDNZdc2ou
NRrYZ2fwPjlBVVdOZv0T2sdtVJvGS4Xo/f9/phQYKQxqu1Dq1tXQiQ/ZZIUV3Q18Sut7mn9O1FJU
lv34YKmUBmfb3qMOyu/N4aa1Xv/YWxpptmt2upjcu7lj88MrtakmrN4Bic0yyHHy72YrrI9uNENq
XooPlEcLd0b/4/oSpeiyLzUlxta5HRF46sQi2C5MaAw/3amNmAOv3o9Cd6rtz+jXG7W9mAp7a3FY
w/NmSw7PpfY4RlB8otipD9Y8ho+IUSBEr92Z2swuUJZL3MIi2q1xOeuD7k4ko04OJ9d26e355cM6
UbKL8ebERnhfEMf6miYmhsVQv197O8urqc/my8+l69nPjtPfZWlMryGuEfbzz6yLuVKUvIxMH9e3
XMtA+p8RRLP2tf3cfgqnNj+73RXtMMJCpZySlZ25mprC5FQIDQ+MdeigYT6srdbMD+ddZGc+DERf
PPsTwwkERXeJHSK3bMP/mz6vZ4+JAAP6CS156VKRTgfQYo/VEv4m4C7VOt929qJkzErKN3Hv5ZaA
DWfQbVomF9J04n2qSpANffptaNFwcxzMhGTGeLt6iIzPqq4+a6+07ui4fMioDC+l32P0RHj91dnG
ZchK9YqlhKQRJBhwVCCSOsVhTtr6BEIqe+fQtzPNrNiitNOPbkF4yyH01Z54vePaqNUJQL+CbL03
qSeDYSQj1XNmEYB/lBdRSKAL60AikcCo5zXkDlBq/t/u+bMilj5EwyknratlSnaJOuCC1J60VpZR
jhvbZQDoGcvCjJNqg2T7Z7NKNZsLt+atufXuC0eTz95If5R7vjgOIU2FyWPemWYiBpYCSTB0R/Em
HCeGbWiArgHn/Z/aNfFveUSHH38WVDKglZU+LKGYamgDa2HWMecPHxHzqgdHRV9Jp7yDWDhftKnj
exo6KLbV1lqgXxE9l0FodF9TjuETEUj3oAVJ/1piNyR2LYiU8zMJFIzj1yry59I3vak8rhcuJ3fC
lcbuXNoF0IDFrFlM+NsFYuR9EusnNAPThx5JefTwuAWxYmdlxgfBu5fJid5bvK98Xz1odtLty6rP
r9R7+kFLHXGB47TJRINXf0lCxbQ/nNxkmrElZQ6/Q8cRW5vUwawJQDSm7lsTpfNXU0RN2eoF4XJH
0IN/T86SjYYAtGZhxyzFGYjEdfTdjOm3HtXuqe1bZz+3sX8aEbltB3rDF6ErkE8+myRLzifKAyy2
TkfUwyKtWVU1BemB+Hv8S1qbX+FosoaVXJKt0YzwVLzwEfbX3p7BGJR29L08UbIz3qOoeg4Xr+n6
4NbDf8/Up9GckzRNzsgl5ePkZU+xI8tsj5qB6wL5+MnpiXpvHXEqjOG4Xn1Fk35jWJz36ysfauRP
jYxkBrcIilIO9+f10icQb6QWInGHbprYY3Epd+5IHkk41H/sqvwQU4S4qxufQ8RPCD4qpn6YrpHR
gEBautFTHJs/YqPQkoR4Rk69R8WGDV8jNJZMvSZYv6d+SPo9zYhwl2FOu9pA3Q//e2ankhZlZgFL
q9/W6n19SAqEfohU7gvDdoLMi+sgliRroGXIn62RO7MLh1dRzU6Q4254SucOo1I4vxSCEHKG3IHo
CE9f1zS/O0y+nyPkT2BIL+1YYPFXmknGPVFC16iLna2tjLnY2pr3LmpGLg6ckJM28tbPyEH3zFdk
s0StOka0E63+VpUxXoRF8DHlZrqwsbC5xCV9RFIqfrpe81CwAhr6HgjohPvw022d+DMy8ZPAm/+X
ml7PplcwRy689rlPIxDbqCQGZs9b0xCoJCoNZ13VnolyBgdrTENxiJBY0dhVFYk8AphQOGq73iBJ
UG+YRNYxgp4EEO3VnaTLyaEvzrFtYdpLSKtve/Ownk7W6zXGx7frGsRavhuiXCZk+Vr7jw4pp0+N
PjpgFtzn0tP6o7dclKsf2stn+2Abo7FXppGTPdFYgRzD6Lkemlex3IH0t5v7ShnnUfcDh9yDa7iI
aQpDlg8LiWSThmZ4nERbHUhjmeHwFepaa0YbNJ4UBMHPBglaGW3Fxpff2BmXoSr2nLYY1FMpcdmT
8TdBKoqoB9dmQTV23xgx8rtIwZdfn81GszzrkqOKrQ9wehlTvcSV24mU4iqXjG1DuN+j3mJgM3W4
hSNwQ7RUuKCbYt8jxUSa+VlN9jeB6IKt6q+DfTHXNGx3psUWv046f9picqTlExbqMjetGSjM5Y+5
yeHWb2pi8/zSZaY51FN8FxaTDm4gco8UoCVNdK/f1V6THnzl03o20hbYMsksYy++67mDrdBUBJc1
c0yhuDSE8xD/+KpaRKkOLmQssYQsDSj6TCBklwV+jBcp30Iptmdy97SRdOqsFx9ry7PP2dZsRxHz
wYlh7UXrmTldtVRnyDr6N0C3nFJXqdjaUSBJBjInRf9WlNLaeyEzbT/1mtNkqPymuRE83jybPqDl
x5whB1yuPYFDOlFFdkazcFn+jVjg0WCIStoTc5wKBiXGsJeVD8ULf0iKF3OZwvDCZjh/HEElQDKn
C6hYJsD5o6fiEjiXI1OKdZMhKRJK1vISM+CIW2L+DxSc8WuDViVfS/z1uhDioqouwisAxEWo2Mdu
fp1nAzCemvNtPlnRJynriO0sDGJsnxaJTHDbsNaXe/Is21NHztwOsziJ2+T1Hn5u62aAdGnrGAix
q5jjqRqq4CeOldGKPP+IQtbzES7wjzT8t4YEQyDJntoZ5khXxsMm7MlKiBIC5/SwJpW0GHwQSMXe
jvzsVYxcUq5tu0Eadzl2rUhgOWOyr5YUFXsxF9ntWN5HsDguZm3mVMkyv67PYP/+3zMfCEicx8M+
k5FikBPDaUn1r77XZ1JXlRsQIpMfsAsOu5RmMnYA47MAoHFei8XCSYLSnRosxUv9OMFHclH38S0S
+T46/aY1AVdu7CXRqmvpaq0Tk2qor2ODxS7Von8xDu7vSj3C5FLIVRu10ebJeEbGofaZQqViTbuf
awSxx9Zr5jaIJze9X7ulppi2RrW03xpXnWMEAbjwrOlXKXG1k8b8njtkyw5DeIwBZJyNxp+20M5R
nKQ5B3TLfK56CMlk1K5NEKGX//47pw9e/Egz/DeFc00Zz3hwY+ntY+0X1oH/L8iKuYAIMtvPKDM2
64U6pJwDqoKRcma9TWFefvSWjnuuVovHtSkuNQzMzWRr6ZPqOfsZKHuC9WXtOTjidL+9Upn3u6kM
+5MNcfSQGWSXVQxJNgy6JR2P2cN4y10OOW6dlHQNR8q8LJ9EHeebeC6dMwcRdS01CjZM2HQ8oU3s
YHw+QfSASZpp/2Vft3Mp92aqpm3CqPWhpWuNID997UXCIKNrX3NTA0O0HLNUMmkHY7mixuXaihPC
QcIansbU0W2CfYQiErMRqkZ1ImZ7PGtFdl0otMtwHeNhxWWDsfCjHjgQtaWaHpKkR9c1Ze3Byafy
oUwk1O+aT+e/Njff9LrDcToutuS68U8xx9lkJEEH+FfmO2G4bgAb398Q+sB8M47lxsA9yqLDcuLF
XbOriAzZVnqTIJkfml8R4a0UhOBq1mfrez9/OnLOrGobn/KSqdl3jA+izFhQmIn2KEUTPjqet1Np
UJqbRgEaGQWUUK1KqxvxLLT65sa4Z0gHo6I3jHscDQALXa3+/JngmvC7u2UvLuoS5iU31U6Leu0R
uSSok2h4SRiHvWhzfpkWOsAy+M/Nv73w85217iBjmrYbxCnODT7EcwyT4oXFu9/kqIQ7aDbEs1eO
7R8z+3VVjP50e9s65J6DtgdKpc2PTmvMd4aT/stU8pCo3r9HnFCeJcS/TVT4UJacxKuvUfa8nhsc
aU4BqYog1hOI24yjSzCfO7hgx4TUsb2P+ieoUOG8AEO0DpFGgF6J0Oup7vn5JzAceB1ogjTjb8Ny
1C7pfdaoyjrV/KKYhIZubzj+ezdO5lY6DmYiky8URuJG58LZmO2AEiQ0UEkaaLBNxXwFbYuODYr4
mcea0dVO6xwMDdUR3i4KlNBmnl1UzzY4B+62sqGn3DyDvsMM5sto68BK2FhGvAPvM2/Cwpg3uEN+
x5m160bysV2gOxIZ/FUwxaKlHwZakh6lH9PWaIwnTfrmmd8nLpt5U7WUEmz+8T5q+a4NrKI0muMJ
yWHhbVXSnUQNDko3a1o8yjl6VrMwOja19Bnwy0rbYCL5Y+b4rIZY7OoOLIS5UGZwZc2IpiDy8d/U
i5kjinyLJLdm4PO/WilIqIxMHYNAmA2Vr3jzxCq/mfaxRvWZL1eSIjluH1G5dEM04kJJtobjGgGu
6ovQbHlnINLaM6qnCTxjbOuTTzbJXVsv8RtxgyMQ7UwwJuLLm+svO6YRFbkEMmT5Xzh8t7lMAG0i
NGbhwn5PQpWeRgdb8Im0unuaLC0MUuBTVz36lqSgx4OiSkWzu43Kd2rcYu8WFb5g/KSb3h4W8wJ9
kASfCa4MFLGmBay0VvvCRm1oW/q3NbdvQ4hUbfIcXPbmN1Om4oHuv9itD1rH+MhS2gIe8k+zsuKL
0rN7CyhHEEbzb+aFyc2bxH077eVA4TaDYNy5ZoGErR9AVFbjubc1Do/RKPe2FQPOa7+MTt0aOAEb
McnvIaT3g0j131i6JBR7w7hVNp083fBVMGTjk5rtIJt8KmZSf7fYXdvtLFgPkkH8UhWO4SxzAgAs
XGfyXUVEQCGo+bJaNpVIJ1PSd4oAdF6zk9p7r4zjUMokiO2aUtDQH+JOh9YJ6JkFXL5MDrJLvcI4
Enp70SnjTmX6Fisf2C56qLc6/hxLxGkqNPIn/N07nEQuE7mBw4zuvbXNqG2brveA4c82BbH3Nypm
l7gQbNpSHkYZ2Xf7rNZeYsVXmkf+ztCHP/64D6cCy4ZbHnyXblmYG0YwjdmLj6LhcHJpqZ9Qjz4j
YHAfAUgHgCf7ujT3Cqz0jvWq3sJ1a4M+TcS26jrAxZm+p1HWBabG+bXNHrpufuMKmY4J4qataWF8
KMkVuO9Jwd6PPSRGoXPLZ4PRncIKxzY7Wh80uvscUfhTIyfWsVPaV0gflYU6VQEkarmD+zEypJXA
qjpPHGoX8rBMJ8aVplmdRod1Z+x3yTDUXIvueChxmp8koK64N3cksVXBEGaHqdC/aAT+Ge3qQI8x
p2/YvkQ6Q1zVoDk2ssdRdVALQyD4ZoOzuJob/yDL+GkqAV9VWWvtas3fJqKRpypSv0yXSIamzf8V
oyY33ajOQ1Fl25HMBvYaiD3cD/8MUn6Czu0PyjfjjdfxOxk15w0GEUVQ1hmjxcnSdy7dZ2755K/X
cy1gETZ2OZb3FHgSmGvD3cH1SRlccHSDTxvIqHnXe90GkNkElgYjoQ9jshYiuHt+7F7zkJ1utJkq
Cu4eeMp830lh1Vd3+EMsuHnHaJxfVRgGDnNaDGZ5QW15pvsR3kzIv53XZreoCQ/5gFbRc4hyK8qz
1qI0TnNqNZKRN4VjzrcqZpYBdqnfDgh7VmFsQBQxURYS+RlcHjI2QutgoBowkA0eZaXf0AcaxAtx
iznWAqtwKpxxKT+wFhUo8fAHWJbzQPIMUYt3tvnCXhDucCAOgRFm1rZOyF9iVsXueTQGF+FQGP4y
ut44clQ194OJ7GK0++9JA/btxlECbp5lIJ3e87RPgzpJEfL06QH54N6D6A5rsCSR/rNiuE7rRS34
1uY2uZek+K0Ty3GyellATpTZPplMfPRz9MCkyA6SCsBZW5nkjeZk+Jkk3FWgUSUCDBj7RIj2fnKs
M5j+KMDUvg9VfQZkAULjqTcHb4fPM8aY9FH1rbpJDMVg7aqHvC7ftRyykl3Hr11qfVdN+DeinNkp
EE3ekk3JnbSr6ra4r2IdaNjkd0dPU5+6AGPscB7YdB2MtLgMEKh1p2LEX25rbI71JI667Dc2gLeD
KeoMu0KOYEpOYFWi5OouD3YiX2c9+dWJafjMJ7np9ejQCqk/ZXp+QSdWnPqFe1y1zHCFTMGyokTe
mBIX8qKnsZbKRMiMwj8xP2I3+vLipLiyOYltVnbveeZ714SDNNF1L25Iuhh4rU1p6ONj81p3sPVE
439OlfxTtuGjmVBMY1/csmREZBGgKYhmUvMUXZ90bBDJyJagsMV73Tn+NTf69q4yRj4sWZQ7oJQP
EXL9ozET54V79Jk8hPBBml11IA6GrbwttYeWllNgcSbehEiEvDEPj8CptH2HvTSSsOVceEFbGoX1
IcrwHtghW3cfiV2U++MhasR8mbWRTx0l49nLhh/3Q5Y1Yuc6ZMclls9oiyk8xrriLlc5Abn2obKl
Tpgch3yZj7Acp+x36eC9cUsXjvIDHjvroExqH50Vdde1zWslMvSuMYdZs8RzLhNEqW7sIesPq+vK
oW3Obbdghokd9MOeVtiYXxzLa46DO2D266lEOOHB8MCU0thgZkldbZYd4aaN5Zmzc7bXE8ScTuSd
rKlHb5YLMgLoO+zb2mSzspAR6GiQHwBq2AHmKLwfTiVuXspJ3TC8OBhc4PZMbSCP6tK9d2gfbmYt
CfcZyMgc3h01tfmAi5nDkEcR3wVkFJS5HRjNVO1I1oxQc441fXAgLkzKX9ucvDA3BVBbjsNH3+dE
JgM1PPZWeDfnUXHOtMOQ6G62GVGfRYJM+nK0rpaq502sgI2Mrr83rKVfnWIrBH2wn/nxUHSCeLVm
mPSh5oldFi3Ru9aTO3ZkC9Ln3/QWh1phZn98W5uBdGX2htGCD/uHMAnA9b8pOE6R2YvXGH4q0CoB
i7V4qlryJCBDdocZxxu6ckFMluLCgKJL1Z8xuAGlOQjd24jW0Hb2SD55GQ2L0sEgz8fpSHAmFTuz
QIOXeB23PQcwAAK62KaezwfFCRNV27vFjGWXa0piymz/uZR6IQxvJ4X9aYi3AntHifBpsAuslAXq
Wkgbdb2Qx6SkgwuR0deLfDukcq96wC4Fhs4TCDMCjiDtx/WzRjV7bqFK1ROycW86VpG7hOOQrD11
JrAgJiQZuRgbH/AbtdPwwjzkL4kuMdKq0HjyFnU2miTAvFZEV3NmBTKnL3fw82NC0yweHf04Du9e
I+uLnpVil5Dps22pE4jEQSSbZwOZAAQouvDgo6b7HsP8Hu2Rva2ImLLjuQpCMX52ppOc/RDJDLPt
CC+S2R4kDS9qsCa602xQkCYpLlgMqZRrhwTOXjMEE6OWBh4gvjbVOC0Z+bEBaUL1jvEpyr0z86yj
I/Ps6itWnqGhZFISWmGZeXyX8f3cEfjqgqPahA7Cl9K5q2NzIUOROYh/otgz2v4Vq+53v+xvJQSW
w6R9j+mDTBr3auUpjrEx6y4REObKQ9yAWWosp7c6L9MtesbygAyGO3yGYR4CpNsMyLG2rXSguusF
xTHmmwAs78nl8twkAzjHiK88qOGhkrBJLUFqzA7oUUdt12Gr9sWl6LOE/G2o+OiQTBQLVXq1hXjt
qqK7p5vfV2IbNTCtZazUVrLxIQFp6/P6YFgd6NO6OWV5wfCwQ7UU9pRqroHsxtYsf4OCutoXQ/8s
soi7uhjeGfbk29Bk//SEV58TreaeWp9auQ7ttc+5MZY/WV+uzwhaqwgOXN78/15X67tU3nUAAPD7
5yXtjezcAft+ocmuvWQIPwHyho/x8qpoyg/uxfS2/lmaU95oOqBUr6mj16ynWeDIyD+sfwoLjv7v
NKggB1b2RBgmciqz3zuS0VrdAFpRXcgt6G3lHFX7voNOnXrxzUDqcu0MsresjAQFKMVnaEvQl71b
ab1gENDfgazAU4cH/NaTMGRG8mVJ0boBvDY3ZIM3W4DOjzbG9+sA9SdocTiQt5rfWwUDEwhObYBZ
jqSiguK47nbE8iQnjw57EBZzukML8/+YO6/lxpUt2/7QxYlEwr/cB3oviaLsC0IqqeC9x9f3ALT7
1jn7tol+66gIBAmaEkkAmbnWnGPijaK4+lqaR9TqCfiivtsadm1ylqoxg0d25wyteh/GAmCR77/n
Tf2rjKuzYYUIIoK8mUQazwXThVNhi+aqsJozUE5A7C9Omp1eAMn7D/OmGYCpxu43Ep1hTaOSyp2R
EJotUtpErson11TiByhDXIqmbS9dDi0siI2WdWLgwPl3lBepmJ+Oe+/pnnyib6beKKtA/X5uvIEV
ZwiBMR1zFvsNwc65n21ZAosH14f2j2/AX6Sij8GDdvV+THOEvx1tI71Pwl0qKV+PiJM5LZPLS53L
7pAnysWnxrLtck8/q00MnVyH3ddDgcGxlEpkr8N5oAqxV7XRGBaWY6vn+QFCrcRR6ybXIk/7s7GC
XoIu5mlKT78L9WW3mPf9ecp8a97ntnit4qFR138enR8Qg6JjDkX0UVPnPPztDea7aqlyvdbV7c/b
Tf/jP720Bhm77mNU5X9e++ePn/dB5cbDo47lZn4Hpk79TgJDbTyRp4vS9syDnwfc9PTcPMz34WnU
hCdND7kaO3W/oZjhDgixp33zE+cHegHYNK+dcEnvOvN1yrd0BajlkDKw9ASmDZoT9m816pLjLLXE
A+FTahuPaY9P0XGSx3rwyEnRzBWXG/sk5FSDzY22OP/cTHRdItWEZ2k6NbClUBnWrdG9u0zraKH+
+6bNu/ScdI67M/TqbDdQ+zvHSpeqnw+IAgqvXPe1oS9dpNEuJU7DJuYZe0HZqBdZH3KghyDp4+IT
chOCaSQMDB+YXI3mO4dud8nC8hcpLMYKknz4UA6ORPZRFXedJLxD9K16jvzU3pbQh05kzkT7IrPE
obNNpPSyyQlxD5yjh8Btp2P9PoeqBpinC8EPUTrY11NlMq+5BPZIP52pWGmmqoZ7rpmAkslhKEnc
+n94orElFMLKWJbP+8wJXjQDjWhwhws9yl64spcrH0kApxQbl9XmZb7r98rVtHt1FVKCX0jccZde
T6sLiWB/3er8Xx05HHudwm8bF6SYxlVMNacS/sUsm9c4Zgbga6Ad0Mb1CL+zLYwE9zaVwEJJPacH
PKDkHklnYOoIF2yse07bSzzmCHty0sT7HhtSZbuPQZQdWBM4FHnZGA6L7kGq3ebPvqrSf3d+Kw+h
rB0UMuE7uXLpsXDuoIc5VzC0zlUB4CoMyyX/lnbZTxpSTiTSqFg0LVDcbM2sZOY3p3eTFHeXTJti
atcZDegoq34M3Lx60yXSR8ND36XURXJj/nuY96NtHjfU/gjEseP6TR8BuovIfYrB1B4xG2oLd8Am
O2TOL8UCsWJQJm/DZJOF9aYZguSJM3jrWUjniqHCW40zxbdR7AVOlS7swXGfoIJRtaN6tlCTAksc
UecbxY1opea33CKNp7P0fGlQw1M1J3y00dGPvsh3WshkMe5aZ+27gCZTfQjTDbnINZ5h4ukWPnSt
GNPKZs6anzfEb60rVsZPTh7HSysk+yHxtXpndo22S53avBfBWCyDCQVRsPwfUu9Xrfk7BWX4awPi
aqMg3Tk0bmw/BKWJ+bSX3i8LJXJPU/cZzY+37SEb7v0uyx4R1/k/72En45MIg/ipp9pPL6SLdgD4
5K228tf5P9Ec+0vohU1iGVlVQWeNx7yyFSao082IjIdN4iT7OO+bZWUl2lINAnUD3Td9qJQ4ewgq
iFV2md3pOiFPlmlU18Jvqqvqio3AC3k376JUmB9F033N95SmGumbtMDMzYFCHp1tWJtJe4uwfq7V
0IoxFI8t43cM1tiISVJsoA9jpjfec/kGgiRAuZQad0Dtr67vqY9u2X+MCh37NPKMe9PRlFPrZSzd
Aj37SJrm4vUs5kvRmCuswyhOJeGcvq5GH05HvmYRJ285FIyp6z9uFfD5r4HaL8YqfKOT10LbIE2v
k05wlZVZ7CIWybtAqYH4qhZzRfgvC9c1gl9ZJY7BYH01Q6QQreFua1URq9hXjR2BEMfGsJpHlvUA
KFjyAZ6zr5RkisdAZM0hIy95Md/NC1k8uma8AZ7AfD/WLkkUu4+6C6Pe0RD5ULt3Hl1XsBLumaqZ
qvqpj0axLJFC7UJ7+KB1ql0UQ/uq8Z2syBgCm8RXeynzkfYaGXWN5jhP06+sNcS3Rlbx2vTtVxwQ
IeZ67ROWGNrIidHt4Xauh6zEXYCI8R6OzjKmqL7i13nsijG7L6b1SR+q4aKZ7s77LOI1730zeyo4
Aw+oRbL7eRfJ1t6On51hfnrGnxf0gKfMPnGP88vn/WjxOaA9Rrempju2mB/xcn9jlbRY5tfTJCV1
LSMFq607cZg3IjHEYZg2f+7Ot0i6RrL4nz7s5FOglOw385PL+cnz28yvmHfOGz2xPsa2To8JClNB
Bt4pAEFEDoXah6s2dI21Ulbq/bxxhrjaV8zSF6SOgaI1i7XS1vH9qNK2pT6lHzzRDwcyW3BFI1N7
sDjFOtlrdz6cj0UWuepbWZoElwtFcnp6KYHzob0ZNN2Bnm42T5pDWoXR1/GyMAqLRW6CxsyTguiP
wJ4azvF53vSe+tet+a5ageSGNTWZY4Mjuvm/NmXLz7KY7/ex6R8t8lL3KELf6yyEBdkn2S3RsInT
MJ7vWO7AHh03RhMYzal7Lfqx341Vpl3xYWl3rlUiVrDldd7YcPVwHqf9ejRJpigsfdiQsUhOgwuL
1LSr8t7Shhj6Pg7ngQzWjzGPMaZ5zVNTKMW+ry3sgdN+9WCMVfoRjdkcpRPto67Rn6zMgGsyOs+h
nu5MJ6E5U0bizoUHji5TQ6hUqvLFq0gMqCvzlxPxX9uJpoCigt8oAH3sMGo4V0dHsD4/ZXqjJuic
19KmY15ykab5SSV4iNryrACumnwT1esQpxdmI9635Q13StkFr1B0idc1tPAcmCDILKGr61YDN1La
2sv8VDixu7pzvHewzukKXVB/aSyGW4aPYUPUmWStU9usT5kHpGTE+B4n6zqxMfeEgRXh7raKexN5
1X0PVuaYUTcZHMp22Hp5IJGUI2okEPMz5ud6TbcD2WYxh3wvIl874b43yUfKSxxr002QUPl66GkB
UTs4itoBd5FqYhl4SLPJswPzOO/0M7NNV/NNvv/6BOB/eq6BV2qV2pGypBAKFtLNp1yE8lI58VfJ
IvPTp5XCYl5+GUm+tyEI4eHBoZ/7gY6DLyXPTFBfT7uPxq9Gf9GCfgVEED+3dXKk1qicZkz0vBmn
u/M+lm3bTqWkQ6KE0yKKsf75eT8vk8aThxNrR3hFyzrfpgwXtR7SnBpR7rzxzICkIoPNSP4QzE6D
7gKtviwaX70xCLd9rQUnRVC5fJgf6DpbXelJq2Bw43mpkT+lXOm3+HUoZpXgRNEoWsMlxXVP8mTG
xd/N/W2+zmSr3ZnWU8e1/J40COU+DwrlPin6bWgo/fnP/iSbGBhTiPkw1ttyCAmuaasHKfzkwX5E
ozJudEPQMpOldh4L9I+alamf6GpYkJT1u2WY9NftzjggvCoe7A6czPwMK845zwL7KSHjYRv6/X06
6Maqw1n71JoqIumq/gwJWWKRl5Hn5GcE35kc6/MDwwYthPMiSScm/xP7eavaW6E1zjItgpLIUjR3
HVLNZ0YoOkaJOpmhimbl4Cp/0Etss4Vibpw8UG+oXZKNW/iEZE9ewl7PowMxHgqWNR7VAlyjsnpn
bf+Y1nn2mraDse1iBIfoddJX3Gu4vXynudRmKe/UvJGLrOiDB591zIaSHt2DXHSwMTjcWH4zp66i
clPTGtyyNPHpMKrNqkd7+tig8SGrpC+fExObJQZEg0VnPZySwSDlMFV+27VBdzssvjw/yReiqKsT
0c2I6LMgWgdN2N1bTFI2rHFQCCuJQkE4qc9BrzPcKTSs6FBrzGMYOznyDpGNTaPid7uMxDtS3rDr
m9K3FDeBeX3443AOfM3xFmjDkfsEROggEejyYESXViU4LymV+KKssGiAuwrz5KaQ33kkxbubpIvi
XUbquapa9aZ2gcl3Stts3t+E/RHjY7qsXTGFocRbuzK1e4gY9Q15oL1wi5hQM7Orb9ZY5xu8HfVa
Z+VAkbDtVwxUzlphorxtWn18sanYLaBKtRdDujGgwqXixOJFVjlBNl5boWBwCbq26LyljrGFwmy9
YzUeqaaK6t6RdBrjAoiAqkUEryfUU1D0LFMRZp9CyY9J547PUVvr27GumbnqSfPM/OE0P4EUiWDZ
IGy+I7EuONPY8vnzRPoZ0dhCI5ecKHR2DJxWuVHHuN7HQZjt0B0w+5HNm5tRrFa9KDtafATNGx/q
RB3Is7DMSyGc1Z9duH84DswMRi1PmPeHHoEEiGhYF7Jr3lhVry5sFDPLuqdf4/OzIrNSouiEpO+u
G2L/oZk2sDeMu1R9/7MnzEzvgRSHlYXU5jLvN63AP1YyITAn0JqNN+bti4qilVQ6sz0hQG9fymqq
DtX6jUa0dR9XnCLT7hoX9l6zy3w1vyh0kg5ZQJ7u5xfRNH1OmrG670ozf9IqfRGY5BmiwRlwHpA6
ASNQqY+AYvCFkr6+9MIcK8S0qkGu+G1YTEZLjKwbhtX+fWjui940PpDdcwhHlGsxzgzXxPB+z/s7
nyA3exT+QxAlwalA5rSqphcUpbJEDa29Yv0Ktm6oljvFaYtnDqKDYZfGB0G7+OoqjYAmn0kNS0Hj
CURSghMr8M617+hPrQPxSMLjPRuwV5+oLPxWy0T9eTBvAe4O2bokxe/VaqYonyQKtvV0Fx3XzVQD
MqMSI9jAEgEq6Pj92qnqnZdBPzFFg3982E2RZhixy/fOgpCXqzXC1sxn4a7Gv2IYH5P/3AqTdQ9l
x0/Cz6TTiG5raHHVlIwlFtLpsruq1eFTd+tqUWqjgF8YrkPIYOiAwaInfko+0MZjcXZsPBb+2Emo
6ZWItSLfWjZ6fR6qWu4k/TAgb/q4EriIXY7R3WgZ7b5tqe5P2fb0MI4EdvgE2nCv1QrCRAmmXbno
1y8eIYwXwUCw1JwhXE/UwUM7pvZ1wvDIiDmFDJpVrKtEAecqeJkkfWOQZT2NppyUoVue+g6nZpid
7KR/JewFSQIK/drV6ShF/SMEsLXVDJ9MhQ050GGS7gXbZ74gBoQwApJKHUODjKMkGyMr3m0zHDct
xZ5loFinkkvkixp5D56vhBt/oEo+sS3eDbPFPIJpTLXd9JAS29GanrmyZKg8Qa44Bl0sP2SDJdbs
iG4yXO9sNF5MMyi5WgG6xEr3t1ocpNu4kjcr7a9QTpd67T+ZYX/WleSI7OAUDNVN8ZVlHLufoyl+
4+rExy/GozuKT4wZZ6uK8rOD/Cs2+eptNap2UzfbQMhzLKWAzRJke0XAohlcfdc1OdK8FoFGIvjJ
6wy5lh2GtLM7KhN8XPAbya4gkReSA60lYeTWorI1sm77cjUgPsVO6sbLTEFBmSnk/CEIG3B30PhL
ITckHnT8ybMdIQupsH1LZ4CagY2WZFL/aBskFwiFUgy4VnJKFTIqtD6i9s1MEPaQthUlXhMkISOD
tVcvBqRSh8w0VlgCTdqvOTz0xFj5akbeUVPDxAczQJx791063XBmsfyLzKm9rI1228HRyRn+loGv
i3VgdLcQQucTMQ239OrSBzi4CkOGJYAv9HVG7FZlt1vKey908eTZsygahHwY+J3xFs3DuC0l1c54
NXgYb6xQA4kWabcMzeMi5IQEvz4aC2kL2nzaGO4LEBwL/6PJTPIKByY9Urjq2ih+dWmjLDwtIL5m
SFG3JGD/bRPFG2dFLQnn0bMLZPscDaW0l1rbnVg02UuR+QPv3O+dGBgF9VOgDFc/1RBReUZIg5a1
udqN2UF24VVzcB4Id9j3qVevco8+EliuFWNN0/r0E4Q4CZ/MOBSvMDIQ/6GGORDterNl7EOxleOW
AvhjBKxr62kNI9aE8ANm/pvJVkp2WPudTB8ZpfpK8yPSTcql39MqNH3ntSrC37qh7IQfPuM6jZhv
0mnLA2VDt9NEdlfY6zh+tFSXNppIb7Yo/J1fYDuTJCLmFmnTXZ5s7CJ80Yrok7oOUuM2pDy2jgLv
Qv+P1eovLy+OFTKwVI3kWheEOsdjd2q7VTwA6NVAROOOIew2BlkQOMkzY129qCwzJQyy24vc3QtG
LN9XtnUdfIuxQzHSdk+iG5UFVUYiaZxebBxLlqRA98eE1f9yjKwlPedgY+dk2qZRfaFzs+oV/9FR
PZcGoHZ2FMKpulq8MbBzBZP3w9DZUL6QY+QmSsEkp9UYNt4iHN2LTtlcbwnIAvlOoZcLEnnLoSD2
R/+sWaos46R+CoJw6fVRj/Ig9pcVRTYu9MexycmP8VS5lAN51FH+MH3IIQ4+TPcMIPbkk7+njl3J
ZFumu6wZ3lWpD1t8iKcc0jwX7TDCOJhiEJTAhnUjkDDATmGVoHYrF2NnUuYPUP5VabKgL1IvXcXk
AA9dd+E3XK0Owu5eym78cpuROW0O+hJLntk5v21VAFtToWYAcCRBRucktTi6o1H94MKKElDq/l7x
+nTbFupRxnFJJgzMAUKZi7OlXzqD/LydlvF3DL5zq7PuZGIIR3uYPtaXWAckmNFll3ZcTpWLXwVB
tIvIhArXcg1m0TdNF/aAoHYaalsMUusY5hbJ8R+2hZi4r3V4U2mMbcRPPnIEVLdAqy+GTVZMNjxU
Vn4m34geUEEOS0+oEaOGt0TRz0mlR7tczWj/t/6z3nFlobYfLpTAupqi+OoV59T5AgFU/GI6ctfW
lSB/HkcHWmrfxZuQpxHAF8XFDOwucu1NAyoIcBB4WDJUyCB0hC6aSV5ZYX4rY0HCW0D7CKfwMurc
Y1HH/QrD2ZuCSELW0d6PBpBbzcnEBt23vFXe2SuMK3uKhqd4TO5G2sU1/V29bu4HqoJLUC5Lqiur
wIz8Re4pmNjg6PoYt2Pv1FvZ2Y/6B1Ov2yvnXEs/TuwzP/mCdBluOYBIOPSXSTA8hgg1ENeKgMW5
yS4/9Va6qR2sceS6DSO5UFyi7FI4byQ2bKoCcLEKlKByXCyLlUDBVn6hwqAe6qC7HKp8G3TNpUuM
Z9KmwwWKYE5SqK/aJHuo3Q+m20fb3CKG5Ie5QtBa+uVwcOWowqrA9du3kMnRezYk/lGSG5YyDW9N
oyM3ylir6Erx2ckK36np3/yyPboh9BeHiCnS63JgO150X0xtobz7thLlXCrFhzpevUK/MzBCGEG3
SwK5VQwPFf3HKKszyLFvI0/uROt/xKh449bxN1UEKNz7RgTv4NYoptwy91mhRIaYec+f1iHtLaFR
Z8dS5doLHMLbIs0PspUYAOgoGnLkamCtze+ARqTF2TIovgX0DiWH4yF0JkwlWYwa+vW4K+ecXb4+
QP6Uf5AgGX2KUZxKRyD6EbdMsx7JoqXuICRpceSoldi2hCCuOBq/wVaAZjEFSZ1OqIMqKBiey7c2
YmrvKPnvXI9XFqGOS2GLcumQllUUCC+oK63zhAoINbU9SONVzpxsV1l0k2Ku8rqtfFZji5rNSU9R
4qGVpuwTh+0qpRZ8hPjGRL5NhqUOaenOFGm5ctLGeXH1hHi7svoddcXCaLLm/cdY2ljDPa0aH09x
vBx64nz5CXd8F8oUOJnsRxuxjZJANSODirlTkuQrE4svjleWmS00I8+26R9NbpW0Y1Ee6CjSFN22
nrzpVioVcZi9LImivQeq3Jqmrv0e03onEUB9MMda+FVGs1G46GsH5aiEvfnWSfRCVGAHfs34W06+
Ja3AypkmHHtKZ3+mgVbC86NkToATA2J3HnIp9lUFt0JG6f286bx2KdXrXwiJ3GjuatMdDvkwKquy
t6qdimLl2bMBNsEc/8jaFiLlk1N5pMUMhvXZ/w69MPnlKg5tZLB877nuvg6qra1CzcRKNtG0Wi+5
/pg/ZZCjNIxgsUdE2fKp4KXNboKfsBzYDenJUdLncOyG99Awzj/Q67IdypOhpu1W7ykW6+bYkyZf
Z5uqzGwOGyW5V8Brn5OJ9ZmIfo3CZXi1uUYvYhwJYEi70FmlIP62ZmmBeq+oHqtqY37lOos8p322
C4vJDEioP5uyfRjJP2cEt7JjasKNa4c3n27T1NvHSJf3gp9yiIi5nC0SNlJORUmPjSLpHc40iLwG
6zNQsq5dYxM01fCWMvm0iVn78GrgrS2dyVXejN4DUWMIZJRGOQN6+3CmxWxPSvYLticGDwBl2EKD
uyQvoxMLKbmpcufXbKzVk68e76JSsd4DPDqcaAmbt74ZTS7hpFhkXWXcECRVGzIJDUZFhPWhFegL
e8L8GxLllSGS1WCTobIEL2feawZIGoD81YZ5HUyaKrPOZd3fzFQmT6UxvnZeOtz3xYhLhDS6QBuq
Z5wQUDJtCrNdMB6EW+ZHzeiURYxnpfZMoJYTBCEWztlIp7BCG/xqHdP5QJW2b8L0GvFhTvOTSvSk
C3xRq2xizuiJLQ+5aDfCyi/lRBNiOiEQxpvVdhhCJKgcp4VhWfeVH4qHRgfsvmw1ZIekdmgvfYGO
qNUduhGABkaUMZse+sNOlNGAWwTPIOGVDN0CwR7hD+9VirH3xzYHemhBljRununvaIPeIMHIh6rX
ld0ZbPFzJciLTo2qfPBtjNczZ9bt5DsW2+ZedfISOizYCfMMilOcwG/SfQob/luDVSaBNlc4zQYG
hlIsO7f2P8dK3Vo0Ng33OnPFKj/QHjH2MZnnxKewRCeAepwmq5UXtgGOX/5CFjMpFxV/OvR+ZyP1
nZI/Wc+U8csT1yHUn9Om7j5p5z8rrf6KN6+8glswl1ALYtqtOvi1NMp7SEe22NVF3j1Iyldh1Tbr
KEuQWs3HQOTpyCsVJDdp3Nd3Ls3/2YzmuN+plse3Hz9l+039gpgi1u7FBEprCq5uXurv49pUzp45
qROTxobcmi9VYYfXeUMb2N83qvUdk6MgOqV7HCpTAlbOa8piQXbJkMwxO6kP7WDlb6PvmGgt4wIj
qgJ0dTbeJpGjnHXP+EAs5y6Ahqgrs/4ts8FGQmHkiChEtG465WQVlnFqLJckKmKa+VV2HdEat58v
wusSHadTajwmMbMJep7BVknG5VDjG50zBVDiv83J5LpOQf4HnlUir4ZXmNAcGSyAi2HHd4oN1Tvk
8IxobAyPo0pzVGN1fAxt+B5Wq72Q9ZHs6tFZi64fAOpAvnALWh/S/EhynT6cBk6qKEfKbdkIQZTc
stQN84eh7nx+9eY1Nc3+ihzCXzB1GZ41cPBVPsE5zXTYYChIbkCCtAPWvQv0KfvW50EHgdcmUxwV
1NoNPIfCqoB3NFExZvJtm2GJIekM1FCAqacxW2XnD5l6+hkdBgyJbpbqiyrSavLWenjbFdXNhSWJ
QhTzzd60OqroRbGaT1YIllS53tVCabfSsZap13u71GuISVN2AF6c+5zomCVem2STxr/GqLBZZIZm
v/UajoERSCacaPMjJx1z6RilvFQ2ep0O4ua66DrzWWmMa5vBavU5whpClK42l03cshendSZzHTqA
+auEnNfgvWcIFipp9w7n/WM3SdtsdOaKr5OPnlXqbmBWumwwmV+KAuK8PmGbvSSJrnhsQxSpMCyH
ONJXfHCxtIrEP9djYO6kmkLa6sYciGoHKUlk9SbRdgInUrZs7SFaZzB1f2x3NjwwrS/8B6UaTDAR
NiX3xsJgmkCOEBAdKYfRS4NrJoVuvY4qyr3K/+yoRy5tu8ViFQ97murecyt6JN/xMh9d5QXkmo4b
FZM1VSWosVBYbrnKZNBPWhTWfsSgz/DiUXiBBaxTX59PfpPe13by719QVyDxf8VJ8RTa6taGj3kw
erMn07CrdnrFuOkOTXODu6iulTDMN97Mwgld8NJegACpVDOOizioyB3SsnXj9fi77SoRhFAaz61k
MIH+gB1gHmRtT79pe5vjaDcTvf9swNkYWxGaH36Isj3VNH/JsoVceR3hPkoKN/kJ+/qXrK9/jlSS
6t8DB8iA1FlLa7o9/VP/nqnkcORFg7SUpeE6+WFQKLkMeC1m+7rA9nmk4f3FEIEmvx8UPBnFiBVB
pVDnS3LKRVjuHEElJnEIW0LAokKNR18DaweuQOeWH3ZUboV+a6bAinmjGdSnSmkq+7AMg8cBLu+p
Goa3P88QmdsvWrX0Dh3RNgy/7SlqHXmyLE6SytXz994V3sKU+XVAX3BxdHc9JpG4KClZOXU8Qts3
vme+E0nn+q5083ENqK94U63kuVQHbKialt7JyimYbbDfdq10NYIrPhRKddDCSYJ8TYI4pughiguX
i43dqu3GFL2kjYN1y3KpPuUS/vq0ifRewQvYbIKobqee2MozgmOetSD4ObU3KHLyQxdN0lG6X8ui
SrwPR2nJHy+UL7sfvyD8lk+Gk0N3MZqA2FmRXlSMPisBKeWNHPs9yD33K+maF6P3u2cvgPoQjRY5
qH28cWND3ue0vhrsCAfMO8HFEx4Wn764NHYA9n1YJ7qXfWNef2+AEta66eyA06J1nhhmPgFHjcdE
rK1SptaDmXzj/zB0I8OSIsadZaFB1yZ8TEuOSDUN65lOerToX9Bb1aJNPlwu1GvyP6u9Y8K7g2XF
h3CTj8Z2A6gfj2mQxECnRHTUcR79bOZ9puNjtMeUeaGnfP2RqmtliApJ5X8mkkaacfCcdIhtPd0M
zq3jJkeLIjynHokxrR8zc2i8+qvXbrVBhRON7FfXs3pwDPu56YW5yisZU6+ufBaTobolkKB5GGF6
LFn9U7dPMaE2gKfbdmA9TRAnbMTReOmtBJW1O3xGTkgEQdwkD4ruwcwZbXPnqEF2DDICHBtFoVsQ
G7teF+1tlNYz2brNZ2+xei6UxHwYgkIc+kZBl0emyzSBLVcY+zmcIwNIlksNefTrSzRCPuozTd0Z
fRtgcWKsghhhXLVMq5fmmOlwnAuFCodHlENjUT+r4uZRl1SiQFasWJ63d/iG5C6vvju4uUesuP4x
nzYK5Ay+memm0DVuzo/DkvePmtP9/q/TOcy/X1IQ9hFiYgrWOo4QqjmFdP76uAapR0yd+n84Xx2Q
WEW/qlIYQQsywfId0j4cQl4zXHTfVp5HdE5JH+sciDLdqtOQn1sEdCto9JOS7kFY8cWVSbns28IA
7ocZOMuo0Hj52L+HEYapvhJyjRpGLu1pNHI72IWMWiQeEaC6pchXbw2XKzBKtuGkWzWfvwI7oU3L
xdHv/7obGgnTCwu/Hm42isBnOW0iVRRrv4mYrakKgEXgTdfMKYqbIQx57NFRkI8hx1tZuEyCyaua
77ltK25KYq1lFBcPDiyXW1tlJUX2Uj2CdxE3nyD5lT+yYHZ6VHjzTL2TRJH6ozae57vVS6wX9X8T
5TbHxvxzXIowTVzIGgo6VTiWKf72k1RVRBNZVaoVpVcU14EI+epSCMJVpZ3r0mHWAiRlo/kKLMrQ
t/ag9IgUD23j2bPygs4+isXAtJP7kaBP6lIxFwtKLd7OyK1LFAXIbmr5JMsyfvAi4phRVdJpqyGD
S5fOkZlWj1g7040acclN8VsdmEcqh4ZE9lWb9M5PVOBfKZF/ZQX+LbXyb3f/7+0/DJ78lzzL7Xc2
hTtWf0+n/Jcn/adhmP8rMyzJRPyvMiyDevwuCTP4+tfkS171E2Spin/oDjgnB6iWxPqmc3L/BFka
/3AMSzccR5ocP1JOj/wVZKlb/7BB1CEHVXmR1CWpRVU2Z1rqxj9saZjEXhrS4HJgyv9RpqWu/v/B
P5opQHbyp6k27/e34B9qwV6hBhL9eYtDEs4ktl3g+MbIrRgx56h81jUGWEz/KsFoLcnLOmyp0SXw
qRWXQL8B+xov+GppzaRIAgg3kQvH7M6WvLI0JxozBbdnqNa6mJTbkbC/7LB/Hi2qtjrTFQj9uz77
5ZMYsk5brSGvRb5W7Zjty7zZdmFGUbqHcVShEt7GAh+IiLt00diopGRpOlvdRvGhJs3O0Jvx3HgI
mQ07Whmxbm1Ja9sStge9LhsMkiwVY42nYcKGyYLiW8d0cNIFucZuVGll2MWwKwgmO1ZFsm3iAC+E
Gm1aJVJWgAuaZVYA6ujoTi9UShhpW7WHogrtRUpGIWIR/PJwAla+75WLo5RRvQzCutkA5v8kLPKu
81yWIybhxRjwr70rv3PClbguNgZclVtjJhLKPvq8HAe27M2ailH43eotcSzQ5wL9TYlOqlnDA60s
sZA14CbTDB471q/rvO0otnjj0qopRfsyYdWoRJ9Nkav44rpXBMv5tqSRZnvAGpyqRGYB+3XEFbY0
ynhTNNUznKc339OGhcmXXhUsPPFsrYaOUbzOg4PwycjJ6Dn3UViuCfJKl2097nvQiHATFqgHLbDs
HwHCqyPJE49eId1VHzlnYZGYBZ5ELM0qXHVqnG5MBWuaX+aEKdjdU1PaTGpy99+YO48ey5X0iP4h
ccBkkkxye70r72tDlKX3ZNL8eh32SKM3AkaAAC20qQd0v+ruupc3TXwRJ1Btl3T5TJjDHVKMzba7
thwuRKUz36QWOUi3PHOLmhDmXW87RZ92k0/bVNjgYjKMjhFtD4m183O5jQF65QKfNaVuchdVMltB
S3gKaHY4ZPnAGx6L667rHps2trb4PXf44qdt+Fo7jrPqZXuE4uTtvIbtpC7KB68d372c5dWPNOgP
CwcVM+xVOJkh40NsNgY6JFLU2bSwIaEiOns92uO+ViGCde6fq5HIZhZM19KMDrUdLCMOik7S0UpA
dHgM0Qfa2/XwUvWK+ojAocIOfzYXywVY1FoPQlYUClRkyiN3JxLb2VJCwb+AOxiBCASlLOW6D4p2
g5EqIKyvX+JJZutY+dyU7PC6dV6VPT7MFLdDBfOf0jwb75xQfeWMCrs+4l5rW+tIQmipO4sRmSwa
Sh3g82FdnnFQyDvTiN5r484iQLRlJPRs6Ty4xObwQC0YRzGgHNHcDUxE3CXf1x2cTmNZb4ESua9m
VrRrPfg4j+ik39BsMq093XmH4TjOQ8zlXZwXIN2aVHfEXbYsrixlH0Se7hS3ri0Fv4Qgo5BYYjXd
5QWBIGzlq8CxAJ009wZPDg4MZkwjvDDXCYiU1S7nV2YtJY6uAKcG1J76Tc+cTdJWH+yuulNJ+zPm
XbEN61FeKgIIOxwoDLA5V9Eew1vZTHDX7eKWJ63jZw7PGGLLq8yj552OIM5Pmx6i+7pwMH670OgC
sZfSC3dN4dsbIb8rIKq8nVF5bluXs6nBLLLOWEO6EAvxiHwF3rXBBzfQXeIhhI4q+AQJuPE1IFd/
uUUzSAdrSpmBmK+dIKGIkKkgYRU8MJA4AGlyZx5rc/yo4L9aXh2ulUVRJF08vH0Q4xhKrbDBbpuG
fL63qElzLKudLfqXPKk+I77lGAUtFsubCGc/H3vgIK7D0M2kGzES3XsZulQhdAK7MFzEyNcssB4V
bZRqRVNz77Qo2AW8gjoeC+ZoycHsrec6PXEoha/k4aZnOBls/Wlsd+44eaveMjnGJM5W5BNAlGVt
GHjbRGclB9XLbwXAifWv3uTevFXBEJ14whiNF1so8A6tlxkcibF8sfuAE5IibYhYKOqRyvFwlyp+
mMb3m33sCehNebFjijysYEEzosHdANCZ4RfY1sj/qeCf7EfB1NpS84dvKr3NCAN7eaS3BtjYVaPH
lwIkF5aZDc0P5ExjEBFKxTfaNW4VKMs1EEBG+11/coc45sWP4x1XvGBrC2QTo9N7h+0xyKqzwy/4
PAzbqbUZnTeQYrirbSW/XDrLnMuoMfLEPst4Epwyg6Z1E5oHOUdSAQkmWFNbgM7oSYmIKHDyy4gL
qG7ju9laOk2zxRyp1kbeoHu0DAxy1W+jsKJ+VGH3TGrXf3Prr8mYTlOor3Lov/dBMbw3hnLWlexx
GDSye0jLhW/rexdn9lc+v4dFqT3Zc1Dsg2nvWQqTTYAfY6xoA07a7tVzxiPLIudhGDYgt417LYbv
5fNusbkwPdbrQFKIy8l2Y8RoDaOwH3OvzXbgqq8U0PONPfk2PHhGxyHtdziV4TK1Qq2CUj6XBJFx
5xLlDsWQgGAE69pKj6bqDdTvK50vHaM1Ju4eMwduoEmQSubTXE7m2kq9jZVgguKyq18lwT3VYEtW
L1Yzo/8n2M2aqlnXjfSuJ0Emblx+sNb01/bUF0djBgqQFc7H3Ay7wi7mfTSYaCE5/gkXa5Y3AEvJ
4GQJ4CaeZ+3NONyQ/Ner2BqeCctbp8ka05VnNT8EB5CJMRsHsfObNN2do6aDXszHFc705TdKp5u5
cKFkdqPMSZxyCfPZpDCl9xUH++QzSdBfytk4YGpFFPXCs0nN3EosVjR8CHcjyMUN4R2fDhPKWIyi
f5xsGPjmbNQ7NWFvUzyv/Xjqqjy4sjiReYLUfDqE7r73c0y0A+lguOPkLICwluitTGIepnB807xc
lPNs5WRjX3LLC38zIP3B4s0LUPTHAXycFXEmSjHxJupjYO3ZSE4HDHBUZpxyb2i2s2c+tVr1626I
yZ1bPRJgmbHvuXLtJkO0zzNxOzPPMGjRE3ZNBZbQa6+yrrzcoxAqcsDXnWXrecB/fGhbqgxYooiI
ouof+jliUrJskHnnb2NWpiSnw8aPP4Qxw8GOkghr28HJzc/MC0ZiPOzDWVNyQlAfTsF8YKjSfNn/
ocGb4wkK8MW1xvEACx8f0FQf5ZDzaY7XWsmdZVUAqgaI0Xk4ivWcG+ukGMcr1ygvtXGYNb0sQeXC
qJ5H/mTNeq9sdnov7zTLwABdP6yYIl74m2/5LLLEVjgGOFrZRO7HfZt3wMFaWEQkJFcZRnVGc4rG
xC6+bzKuw9r47AN7oOwbs++UU9TuFMy+bd3eEj/yWfBcXvz6N+mVd68qJGLIBNamwHFpo/TcccbD
jMLgDUokH6UIAEB6QQSIjnFZchSXw3cUz7eZElRIwuCaRu+FXFyxNwv4t9XwgOcVm1pJv2WYvdjV
XLzEhn6wi72MKILgU0pdysnUE4VjLhV1ovsSDs2KKj9BkHyrPWAqOpEbWrWvIS0ROfcMNnBX6m1a
yFUIEI16pZqwhMTEZjFgdxGJ98o9lVC5YA7DlSzKzeDyXZhNwI8U8lBlMU4Ktko7eHdtuEHCAnTD
1Wc7mTAy0xHGXh1ZCUi2Xq4Hwo5rDXokdaf07OF95tzmHE2kN/AuvKMM2Sqkuz2H0XxfFhT1hoH3
0ZZ0Igth0jsmIF+UwrZ3leOX2MPC6GLHiIJhPrgHd8YCowAUOD7AkJmV9b6unPsW/QuwNa+Qq2kF
YMgVXslhRvsjdGhQhZIfqxr6hD0tLeYlRCVnuIsEck6m1HmsOjbZ3ATqPU8HakK+oL/zRBavnmv8
+Pj8AKNXLEXlh9A1oJS2uGnNbGIiMF3qqPhUNUOMxPRvG7xEh3msPzyGNDthO3gI+wnhz0ipUKeo
YDa3TBXmUx0bB3zrpzmnQa6uKbvgVHInfGq6UyA8ZTWxLw01O2FyjWr9oKmttlXkkHET3LwGZzrN
HMGxuqJoMgxYVX0YHtjRYmV/L9fFvoFoam+gbg936E4ml6SeG40I8N8JeK4VPk9U5u+6MLJrVyxl
zKBVulmdkyxWmyHG9RwP8C8iC27UAuCguMDceppCO2a/K0p0WIXpGyZ3Q4WPuoRmu1EhtI4Jqh/f
D4Uak/yqH9LbpmTe7dMlGQH+WQdixBmSzU8Nj1GoTcxZpvlMyCbbBFD64oHNqefSzGCOCpoZl5Wv
9Ama3RoaMY2bWfDeMHFiSApU19GfE260nYEF1B0KzfWPogeyn5wIMv4cHfDYI2kzU4YkpecI5RvY
WqvXxK5/kXall5ylpoBW1SXnGK9bdbrQ+DUdQHZQ16KQa12sqJaYppbKpuHUc5I7Ta+4KzCBxUxS
MjW+9OaAw+nOylj2Gntjjr4P28OouDdvYhGqlSzFUqJLlBgLyjGQ3dlRJv8KXnWn74Ndb8X0jhRu
c4FvCjqabxsgl2n2mXW1GF8Sh+fCmoO32oav3fUuggELRV83PfIBqziFgmDvouOIpwE1/t4zo5cY
WAGEWrWrGphv5dhhzoN9zWWSZCeoh3GxECcn12NEog3vazQA23RDNq/mgiehyr6B7msCIDVgu6Y7
Tg0PepN5dHWIMzv3U0gWbqXZUXXT4t5BkGbcRkYl5cUBGMNkDP8imUvydCUVTkjONDww5f9qmygh
73ycHMD+wMqt7oaik9QoVkgh495ZWLTSMDCJhjPBoCw59419U9YACb3YfG3y/rGJSeCLSHGm6t1f
w2Mp8XHLbgkAvjLYwidbmjvXGU9DFt5S07uI7Vdu4Uebvsa3ofGMEzjwsyk5VIMpeaTPmczaM6Oi
9zS/b/0fXKlR0w5Ht+1Z8WJuGkCmIIGW83cCj/2YUbiIxbUDoWY78Nx6fezNJ1/Lb8zRvwyr9xbo
J+yJ6a+dTnKfSLbnCK99y9GI1WBcV81w8RjfwCeadz7uEtMYYe25Pt4U/5GXe8bIiLNTeHW70Yos
pBWP2zJI4B+PEvrknNx4ajyUVXg/EMXyne7KIp9ZaON7ssWbNLzH3pmx2DVi6RzCs9BOwamJQ8aH
3ddk5h++haWYj1LSCT7Z1Tvg8dtSJPHeCzc1g5uyMjZVZOystjlPPXKza4CSjv1fbtIxuLDQXRdB
TDkWUDq7rx74XP4SU4xWZqz1xvBg9NMIAEbSzddBjNxpul/w07CIpC9ZwzusJ3mNRXxXhBYSe7Oc
TdmsJZItcFXyEcH01ebJew2nzyvdR6wdATdQ6whA6Mg5sdrpoWFkx+gEfD3YrZDRxHzdVvysKZT2
Ldynm2jKDlnMEszgeSGURqQFhwj681pnJGAwkT75XkwbEFLySuaE9yI/2o6D/nbDGRMhwEfOQe+y
lRiJrRrrNTDOKXR2TdtjfBKmsU2MS9277gU9rERy5HfFkzbq98b2bsOuwAGcVOtEkrq2OgVbEDpT
W/ChIX3v7FL7K4PYzXC6v9ime6tLs7yaCtaE0F86AVapzuyb2vqmEOJxNKx0Ry/F1u0mZv0VxRNl
i9CCc8BlSShyQZ9g1D+2WzOfT03GrUiGxhbcIt4c9BebMpx12CTHgW65teXh6vXqxznLW6oOdLED
VXWbueqdbfcH8hFEFZB868EJbyrGCquSPp81XIeAWshslR8jLOsj9bTr2jAuHLuArsEC6kOZ7ZRu
j2MI0tBcG24g1omZPff2ksnu5w8HF6fOpbigR+0NzHSyUv6+dAiTZr4mqBRUp9QxsH6HyVk5dXfq
BtvAFJuTu+ve4dhPWH9mnKKS919JAKKjRR4iCm77aW/PVf/QMGMnSmDn6AkllLUU7l8aSwobEk5K
gRjWMzgzw7JLrgTh78j2zyDwREvrfdT2wLewoWUe1wO7mY8Re/4mShePFqQyXADNfT0Gt4Hog60C
kLCqnfIX143YJ591Zs0nZL+ScnYz7Sk2EFOxsurSv4QsU4Xh3+SzvvhZ/6YmGzqgoVhzqfuiozCp
O9q6WOwVqLY0ObsdQaUoDZZUmHylg65ZDYBH1mymaj0Nw29nqHfYz/eRSV7AYpiJ3rpB1xHx/JJT
N5ZWoJtsqPWYtTL+Sd69H9R7m9na7aINrZpRMlD2xr0AP3wFdTnbDGarNjiTcO9TXDdZDK6ZPh4r
x8Pzn02Y9sZ6y0LXrCrfAFWchY+ZQcQPCT4Ew24+RJ6HaskJPfDi4A8ChctmQxgxscShIzIeDy+R
rKiGrrIdErhev3HrBwgIpOTPcyXalBRSCrjTlO46zAgzqQlsEiVgl6KmQI3uB3aXnmpcSZkHpKNz
TyDqJky5bNud7ZCxhFCTz2YJl6GouNMp6s0C/CGZMnDKWj1BZtOytnoRCC172DZDGO/g2GSrvtq2
VZDtKtMJdv5IjWEJSdcJ2vu5igDTx2er7go0GipVBQWAYFbjDYC/WyF1y8JJVbGfgBIbUo46YfXs
BfVXHrkvM6iScRqcVRtxR59osmaUcKWINa+s2ObDru0rQExx470i/zAyqO/7oFiJAiRqTT8s2h+1
4ghqZMjm+1g03ByXw453w1kl5kBn76JBvOMk4lBQWKTBF4v9jFM3hHuLGVvSVHrHDfeqmGX6SBgL
MZjjzqAl26X6HUe/AjTlvVKRh91LyQUSF69mk5pogLNNg8EXf+XG6D1OnOZupiisEJS+u9YNltsL
STTePZ2H55wK+QBRtOpEeegS9ZtCIgTHjQoPXYI7mfEyh+0ucCjo5poKCbh5zWfv3SYeX02aFHWN
u8DQb3Xv7yw/B7wJGmcFXrPjdqhOY+H+4BjuV1WDfVKTWtnF8ZOqZs5nPTzbpETqiE4onuROnQGC
37wAWuf2NIu63c7sxyvbiYBemSjbw1AByC0HFFtWHpLB45pzUgXbH068b62NDF/BSDFxCPgiLVWz
GXqOKn9Cz/3Iv80mJEfy/0GEgKKr6FV06rL0I6z88iShz5SaB3bwzsYkp1fT7bCYJt81vLoHU9Gl
0xcDDmzUozT03Q3vLfJXAh8Rj/8nAlpP/kWxZwRZUl+0TZovgKe6kUWS7tWgnmPwIRjG2fs8lrRi
ficSTEJxGm7CurLWqeifXaza7LRjzMbBR16GmIBhI7Rr0+hp3IiZCOjquc6qYT9Y0XOb5DzeOJzv
4bE9tUWDodiMFCjHLDyY8VPlSxzNquHZECC3ptwrdxMLolgA7I1Pb5Nj4jAI/e4M4PWlIYZ+MrgM
bq052eXuYLxM8UgdR0cmB9rJrjAiMl8kQq4qjFPk2PUGPl9+UCNAIDJG6C8GErod9iT5HJdRV/xR
FsZhsLOfuQUOzNPR3ujA2BAVec9LsUH6grnfil0M2rciNbmvRdBdZdeC2+cmrVt9F0Db3WZhYFxl
YUcagJckSQNvncoB+DEyFva1GQBmJp8bPewmp75q5+AY5eVPip+RixnPFQApeuEaYXJzaeUWokB8
VMl1oIAlGfXgnoqmQ+khbp1FNSzaPrOPRGdIsn0oc7RvqiFGAvoYy2DYYQj/dBLJ0qUNAKSEP9oa
3yweKLFumhGHsNseXEDVKTcsG7WmEssMSUy/aDfGanDKE7F0oj8JurBpUryqMjTmGEf1zrWMA+JJ
fdXr7gE2ypVWHBwkCbQ1evkzroSvtCrsTV+WErwGAkvtgeytU84p6VhdUzWNpdtNn4NsepAgbOC+
IjG6A2sQSVfF1OausvWNqmjZ5eO48oOSK2ZZAOi7LeMb28T/WFmCIxij+DQ7NFoHmymfxdqpFG8X
e3ARScIMVfCmDZR4QwfFutR5TRxpbVNEyXXryY/F4uuyv7HZTiuZYE/pJRwKL5k3PW2ALO7HqA/y
fZ3IRyufqO4e5xeJS2Bd/6ayuo+c+rrI85Kl0QnXIlWfQ/WdLMIfFHC8vUAJzeJeaRe9v7imynqs
rYuFr4gww492213Rlcx/+uBNlDZkZMXoU8bkF90B8ICsHns/G0gs9d2aKTYoHdQTP9TPeGW25Eiu
3DcuIJaJ68v76QWqAhflqbjHR/JVuyWH9WBn+qT53OmoXCBvEWazorG/ZA4MlqBVt5VkEghP5R9x
b7/ySFNuzgtLQ4V0rjtT9NtYlx+BR01xU3rXotravrHh837dd/MnkcNNZSbXZSF6XL/DbzbjmZ/c
23EubluXlpMK5t9K0kvqGaG4HhTXZaYzbUrtVqar+JA6jXEbLD9k5/V7CasH7JvvsBpV87MKTqOu
FiqVdpCwmXqPlTmdwrR701W9mROdnDpAbxNS5VXPP3Rv5smRAeJxylV0ZXvtG+jQ7BRxxWiHyd8Z
JAc3HbMhbvZxuYPsRfcc6TW7xOuE2YpjfOsgjfAqmehl56bxinOLLxrJPyDNsbDoJAbajWpbWg4M
1Z7cBNyf7dgNDXy1gfr1EIW0tQpv3tWyfkxUtIU0btMab4KEt+OFS1FxNLbSFqugy4Mf9HBL7CuO
q+4qSaSxn7d+zIEockyg/R68wYki3Eze0QFDloez+LH2+9vB1W8zKK/OTchStjBZljwywclp1zoH
TRMSrU+CKxXpVKrqyMp59PJazsCgPry2xxmekTFvIymY9DmSoLHJ1bMB9l9gZ76UCSamMFQ9PsmF
E9Zy2kI/OFSl6a7NiG2+de9LQdCsE53YhiFDbz/pTonsnswoOHGYAnxlULfXjp5B2zUGUL1YL0M6
GZoxSrHM9GeMDxOLEZ+nia3hzGGQ/mdotZvMlOtk4AlPK+afpNrUSiXWU0+/TlVCWOUAG258iwtk
PVIJ4VnpJbQgKnXpyPcydK0p31mXXrrNuVdziylN5tdglMBhhdd+z6o/Wsau9HKoUwT8gIMzZGlE
uBWuF2DfNz9Hpyi3smBGytheHXgoDjIz2PKM4CowrPBksJBwyj7YUy6AWI2cjYDVk9sLVm1fP1MT
+RDF3eMMBw5qePQZv9Q5vlwtPY1YO+LwN7lzZ+mnjZdoqyryDH5kvRE2OM6sU4GJCWPxe9NZSSGU
MH7T0iR318QTH/Jvy/FfmBfQSWHM733rhVsl3X41VWSYiPsQFN4RYSbHp507e+z2siddbXWJwdMw
buM4rN8xLWLWyKRgnDl8T/lvWac/bjY+CTb12daUjQQfFeeLOWXU6NaENXWf7DhuUg2r23vY4zwG
IkmOzICghlQfzpznJ9nmP66rT2UPydLqLcosDEmDgslPQ/fAU2Bp5OsEFTauX5BluOXK8JnY5XPq
qEca2FlCUuGugnE8qgZfsBUmdJujPK2wqoRHMzHY0Btv00FdvimsjveM7SsQ8rP31ImChB/fXmoU
OntjRK13gPGM9INLmXKGjb3I/ROvWzFmW7Ln9opby8ZPnYSLkG0eZsdk2DqnO7LnXC0RO7HTI1Fq
i0dwdh+dlJy7nFWyFUQAJqoClqDJ1o5G5iI1zeeFQcYjSfblxLic1AqVY+DkoaXgDy+DI8dm78CL
/q4lH1EjEUxnfcaiNkP4gaa9eslMSQtbp5KnBM5KN06/hl9/lii2q2ZhcEMiFVfDQDIs7n/y0nqv
A86WxaK5+jbBaZQxCVga/eWzL4I7hKIrcH75HtwAWh2D/ypAVLOA9Mz9OhFZfFBmyIDOD8gOpC1Y
Mv7nwE2+gcaMm1zFX6GiynIURYiynKwis8guf75w7sourW6AVy4UnjLAY6owup2TLvqxIuY3c1Ml
XJRsHKFx/2454VFYCY1YPr0fsfjxIUnszACqsNPzP9p6IUyAMgJOxVTWHNDRmZN12wEwASWj1jF4
jzksX+q8YGQefHCaWU2eDs5h6XyYvVypOniIaIZlmxs5mYTXFTUiMGg2g5M+J7S5Up3Uv9Wu2s0a
fUlPz73Keyodh4fCspM7jOwbbj+3cHHm+6Giuj0Hz29ntbHLpHdv65I9x4KZC58LmIQKPz3XAXxA
9Tj6ax1t5npI6aqZ9YZ8lokyrK4drUN64/mmFAmgTN341gpRp/USh/btct7GHpaHpk7PlpG+4CpK
TmNNqhJIMcN5xWUM73q6SmyFTtT4IDAaGW+4dx+0k91RsYfY6crvoXdRTPOw33VDsmNGjcA+XpHc
XTHbZ6GrwTbHOPybnFdN91yH3AnsBBaIYMbeSMk0NJpxV4ueRdl3XsiXsJnY5gPkcybwnLGONXUH
gA92iVPQEcM8aZ1bbr6iT89CPgkPH0CjKdTKX4zxrkQv1gGdd1E+fQcmOhKQmlWJiXbb1/lXMhnX
AM2uzCbqt1pEGT0G860uYkp9FXHwmZlrPyHviJ76ZAiKfMiz9yaFau2VwY5y1bta0slcSZqbG8rS
S40WwzPKJ9ociEn04UcSg1mxrfs6lzTk0SiAMA2aeia/SO1IcyBOrV+cZZSfArD0zVBwCh7T81RX
23Cqb7me/kIkjvc+hbQrdG4kqpxW53KOXry2s3ZDMZ/zsfdwkwEJsjBrKVDyBWsa79+zrikN6DHZ
EbobP3PJpXFQ2TseOHkI5vIJNCrwnOYurft439smDl6v+CBWTFRUTB+z12WXJJiomiBLG9MHWhv9
KbaSliE4gvHaWK71UK8PSg/vjFTSXd8VaHb+TDlbvTatcV6pipFpFPQRNt78kFSAYOLOfO4n72ds
OvsE0tPaDhvA9vxswL02OTn8tZ3bR6dJoqu2nN9s4A2rHs7ySQ/4m8siNjCQP9qLghwXFzpQcVk0
04K4YAVJ64JRaU1jQclC1zAtC5AZFPr0UtYgovidSxoCr/NOy0OAM8MFXzytajPDzxMlN63P3bPT
zq9jiSsj63AZNdmFxBZ3NMc84xe3EypgwJB5G7/ONrXo7lpf8/5m06EPOrxbyxj930onJ77oM17q
amw5hu1/A89iHxweGO/ic3JfotSj9kmj3g1GCctiVyv5mBAonsMZ9VzzsI/LADVt3siC+Kt/6yGW
JrOLHhS6uDhGwLSa+yyPORwmjn/JgJZumOFbj4TjDAyVXCP+JDnyALv11vJoNPE93kuyiyeVUSkJ
rGTdM1Unzqa49UTU2lkjeLOsO6XFm5mSMv9jgv2/dgv/SyPwP9mF/5Wn+P+jW9gW/5Nb+CltPuLi
55+cwst3/N0pbJt/I4blWoiDuH49YeEp/7tT2LL+htTHmdDzbGrFpG3/wynsWH/DyyGVaWIKlrZa
sgP/6RS2/yYxCVuKP1G6eJDF/8Yp/N8zCA5/im360FjJ00gp1D9nEGpNTXbeTjCcgnLPyfSrLpvb
RE7bRlpff3lR/sNq/tcMFR9+yatQ/cVfT1LYg5HrOEL4GO1Nk5/4r5EHW4g6y5xYb1y69u7YA7ZW
Z3l3KoKh7EVcpAruASvPXIKsbTarPTHpZ5+hx5mcc78bsRX+vf28kd9ONrDfK784eFEbwWnmSyZx
pLmyPw4V7JY/xaScu2+seDBvisojQ1hp69AXIn82SeHpLtmZg4+MXVrML/7xxWf6arHsHAg0Wc8A
ttGzzAQQnpo3CdyQE/WoJV1kZMZbJ/jgYPzWRG5yK5ruV9GbuQZrku6Zl4UHjBhiLRlQMvsuDwNH
67XozeoKpxI4XCeN6A9IoO252dmp4c1FjXTPRMyo2JyG+VArfIjaEN1hnBz8DCBH72mkM++BAmk4
B9j/mGz8KaZMswwoUEmPCzObVZMmA27UMr0zbftWpLF1Hnl7Nm2oqGyaB4s7NnUyPsVNGwsR6TR7
2XQSyxe60khgb9LMqO4kzUFB1i6iSXa0BtdHUFjY/Hi4T5yelipxNZvs35bxQKOLDe2m9w+NUzyN
dCkfU3Ij68wuqX6esr0YrMeCmrCHvEH5MmDSWMYTyQ/x0HMg7sqzyJ8osOawPQ4QQwJczYlDNfAE
uWWYKDjHgw5ZH+1BYX/cG6b5KJqgPppbtNnwIkZlXuB2yDUO+wgfF72WVh4fdBnNt+gSmGhsizaR
UbSPsLi6ytUPRhCcqx7OWjI09cqtzf65bYu3xJeE1XqvPzNQI5/ku4dBD8M9Onp1PyTaPRg2Jick
pb4O4EQoE2eJMl9LTviXNjaL/QSoGFMvQTlzrg7T6MpVufCYqzpyb4Wd7q3iPIBku6G/Qd10yaRu
KuhlK5d5827ABHQOXWkyAsYnkTYodZnNkGT50rf1qY8J6/zXL9F9KDaOJnk7pBlkEquYnqDGGCuH
m+ErfwN0G1kegiz9Gsv4IsHFXHthc/A6mpWcVGyMZDGWRR6+n/KLOlwuNXAWt38Kwx3cygfwIXz0
0qTb4NVQ173j9LAtvHdHUVVYVdNrUBs/SR1nhwS8ESi+DAhQnZdL8T1kTJJ266a0nYumi4TMkX/A
O0wirn8MuR9ehgUOavdsojCAn2CEPhhZODzHZO0DUj54CM2OsTdxGgr/Jrnj80FRSumI42AJbjye
P93FZCPhgc+M5NC/6rGzrpp6U//BEJNwJ4m/YI6NEJE78jQ1Zzq4Bc41nhi5zqB0m53H4ADhLDk6
Y/ZQLENxJ3PfpgWuGjCxhL7D9Hrm5B45xnqEYHsw7fS36fqDnQFvZhDb3YY+MlqUm/d5W0OrIzQw
QkRpO8zuBIAJw3XrFkDRJu+tcxO1nyTfKLBMhwfyYezvVkgPEPJPmU5PpRuPbwDL+dRrztwjFU23
sm4fcwXZy7Kks/jScH3XxoFZcvKKH5JJGrozYLJTLGT7ly9/fi1pcECEURfuU8M2j4XZTVvTzMv7
0R/vDAlpJY17GuVUkFzKPv7h573LNElEMHnxJqmRhWvGSHUKtFT7dBlVC/gAHZ7sq4yPYyoeEtTz
xy5C9LTLdo9FkJuMkvK2IQlpucW+rVAHIhZHkFJlR7JPtJfBCmh6nkt1pl2mHfhvkRvu378wUKOt
pIV3HBTJ1tKu9ZSz6I29/aJ1lBxG33kNS5wzKd+yNbWnPgoPsj/enIZKLwbvBu3Tx2qo7z17TK6h
pNIV3gXhLmqy6d6Bereqasw6gabiQA31g7A5RfZBTEBGhdusgck8MfNK2vHDhua9LzRXnrL2za2q
QVMBgG0uQLCeew/jGqQTYNLUbJ4BbjsbbopERVqnWEUJhQyl7o4yav23NKzY+GZ7B6emPJRt8eI5
omeEIPMT7TfNJaj0GmLncCn1OF8ZZnoXCIaeflfMV2HsPE5Rj/sanOStrxyu48B+9uWypkcuv4Z8
BztROjtwQPh2nK/MdPSz05OL15RerIWah+e8G8uDNeGiyzIG+H6aiWNkGh+ZZWWPcdiAjuVDs5eh
2T9ZTvkIWSP+goRP2dsAHb90qMybCx+afjBeagtTZmAn+WMzeRCFYtv+Gjua1ZBhftEjFw18laTm
+NUMcC+H2XnM6Bfdg7sXB0wC8YMZVkz2mE350PmfvcQO1yWl3w/TNKfMtH3jOplBwU6Fsk8VAuq5
aE2sYjkkexVz7S1H6lL5zF1rJm4vNbFF2mIbxHqnPwdehN+3y5Jdh0b4gXsj7XPxrjsqnUVQXyKL
3yqd8t+JOo8lt5Fti34RIoCEn5IEvSmWV00QVWoJ3iOBTHz9XdQbvEmFWle3DUFkHrP32vKtUrUB
tD/ron9/aTYeYtQcrW6ug0gaZXH/92OG2xPNpu+t/QCiXCFatSqk7C6wi7sLG71lzQy+32R2Yu3a
sbprcRGuWovWTi7K6ZsNoQ7txeN4o2Eq4J49sFM5+hXP0r99N/fBse5dsk0vpIy4l3+/yiZFWHZ2
MDlgCpuphXhkm3V2S4vRiJYESYbJKCesY9Xx3VtCT9LeDMZT6LLvfDAr7Aq9j7Kw0Dhm+rLM0rrk
ObP2hthNlLTPXmkWBzfsP3xC6P9DEH+MrcJ7r9jyFYPxOaP2iGLURhcsiSMM7cLcE2MP844WVruD
fVDOWEZxMWXbUtXuNoDCd2z9QcBT16tMVYz1mgdawbLLne+2MNXU0N7otYAb2eEmGSB/aT5tdLno
+pH9GQUdWTUcmHV0UP/y4cAgMd07Kl0Q3iAOM6bBekGGOmxZsJknu+/Gs5gJI++Npd/BoxObzmAu
rIfC/dMcbGjZZs/gTzLWf/r3w8+L98kWvKcW2kNzScLLJEVwGVU/XAp1IknO2vRW2x8ZS3YfJbiH
2qnsX2wKvoB8fiJMLfgeusWWL2RzMuIsf8LSmj9lkphlBzMVV1bhbWUuyWPyu/Juj408pp73+99f
VU5xX3IVn9XCjIfpuf+FsApYTbpGMem+SzQlm0ZX3TUPi/Dodsxlp6E/EiEgXxypnJUz1eKnNGvC
lFrrr3Tmc0x3vUtH6YLDYldWATJ5NR4DuCZM61saFOGuC3wylwJWx3L0sk0zJ4iGBWMzPiL7Z2jn
a57nAWVbl60Xw/GuS1KTFEuygzlNM/GRjUOCjWlffMI1mR5bVybkJK3gfHofw0wfPZexYg/86Nn6
RxQxAYe7vn1z7NqgcqsImSo882yb7GsN+CRXL60+5eBdNBXtc40z7plYlzpq0Dxs+pbhDN/RV2+w
/ePSoqXMvbR5Gfof3NTlrewESY0l3zLIIuXt8cHeVAehMrDbguJQqjMED3Veev3FW9wSUhk0Bwbw
sICJZs2wYUTz456acxO8nw7AUqbq8u+Hth8zX2L0orQr9hWGPSMN55tleMu9T4po1MiOSaUu3h3N
l3Sq5mPSWHIbLp7B681sNNRuf2m5r6K4rqeLGabpKSwFahA/ecxzCJlN+/xG1OI1CCvN+j4E6WaT
P1NLwjYdPzsgXkYJR0Ef9F6kE7s/ONb4MwW2vqkEUNfihi9ifK5ryvJ+wCCp+oKojFb/5Y9sw7TP
fiwcXeiFhP9cghfA2JfpU+ri+0ytCn+HV/e8Hhgf2WsCrSO4+VDKEBxCQtDA4LKhTMuu+miJyCTi
Ne63YIyzi52Of9Ev1jcaIoboXE9BkdQ3trv1rX78qFx1EyrQx///rRTYFGcuklsEqkcUe85x6fvq
UJPRbuP8pDzlRysAMxg2e/Ssd+YTGM5x3UAA/Kw9IifRLCTIF8mbsJ6K2sg+8du66zHl6Ugi3FNh
X/o8UbRo5MaODYJXNChbdBGsutAeRGOfus8VUj8NGm1TO4710nbMOlvdzX8+obhASRrLO0Cw9FjZ
ebcJiqz/bJumZRq3JOcKjdHOa0HEMeLk90z0CQmPbAu+DMxmjG3UYQr73iPLkY1d/mr0gicMC+y+
BqjziPjBcqtu3DXkclRhvp8bmLIwgcB9P16AVA3Tc9++UtAGK6MPORDxhl4L2TJrctBGyKElv068
etlDHWbO3qWdU+Z0Zg/1sOg63DSTtKl/KQVMVbzqACHsoCtvnYnWOtQOhKZJx9gXC/kz+fqVmC9v
E3OQYbY7epYw/1QlWn+nnH+ICDAR0wAHKfh2QHFIiaONRwMgGhyTthPLfS7dlqhyRyJ7itmEyMDM
tlMsyK4RbKkbPS3Qvetlj41FXnON2AahGUqnAbNWGauIsu3OO+XcKsRqTo6O247zZW9nzmc7s0PJ
NG+yO1nZacgfMQEhrGaU0ycprBM5AS/lMBOjsKB18ObWPvrkFLu56TyxF2meGQs4OwaebIICZy2W
JN2BrpxX/qSjchjrayZlcW96lyvCZ/6fVa7/RCDHUY6ox3KPeIjWjH+5D1DH4lUbDrf/uKz4ewby
uCSkRKDh2goCbqmraqwITcYqLUhZFFnwR8wkO1iZTanTZuTjqL689gnyHj/xujcHSgbdbX6f5SOb
uS11JFONlXdM9Rv7AHeNr5ZsN78qI2fM4CI63bxvyD73lu/Z69FvmO774Dsvde+pDT26sQI7cMoX
6wF47IN13DQIS0nnQwppfE4uKPcSuqWvA0Hjx45sNGBZNn+V3ZNj6cWwdOkkG/QeObG59FnJf4aU
d1oYB4EGhwFhd+65Gobg6FzGAgxxNqTNmswy/NgVIrt5hr8BQ3ZLXAgpuSzQoPJZUSucD5wIxCSW
LsmXNDa9J+TG56TG64BCK1b+CXGp8Ey0veW7eKynDRBF6y5GXJnwC2/03zz2DKu6HcDljNYdoxaQ
4BhMBq7XFcFTu4YEhpizim3B62J5HBszaMAQKlWOcL1IIehc7Xh+bbryUvluVMGaCwv9R0CB3hIX
QfYUiaaJOQYHDVR803c473rnO3N0se5MJ10rsDDsFM0j4KE4IhXoqrwWcvZjuazZ22lMLW1l4m0v
2YehPU57dnEVjyqfVUJ8GWJq5vlc9MXGzoxlr/ufwYXyFi4IOpjJbyDL5DQx5me7lC/ZgoF8SNJ1
ZyPyD/xWbIbhOj7yi9mQ3jzVKPRk8mwn+B0I+MUuKzB7OzVQ0XJmTVtS3UF45QG2zDyQJ/AsME20
A8nuYyFQoBqAqI//fjhh1h4byHOM8CN/cVF/FpiRjRYQ4OC3ZzWEb9osOYInjGAt6v5Q/DIAh69b
dBmVE56LJWFcb/bHqsV3DRntiR00huLwYBVGcajwRhSxKY8x/S1L6m7atljYsjpoNrp9rJhRmY3/
9WP2bWp2xKDR3vJsvgXKfw0LiSveNVdO2L1gEWD4vqHt+fZczUQRYST1PQf+4h6UMnCeE1S/rjr7
kCdmvrdHXICz2uuHvKF3mc/7RfDpM05hOfN37IKa2tplAvFCJsyWEdmhVfPz3HVfSxbcWE3dU92+
hBR3Z3Yf5znJOR6MUzGSFRCMZ6h+xbqNjRdXTjs1YL9o5//EIt4fMS1Tn/5RYwILjzOIsIurYHWz
JkydpUMSzTQo6CgqtnQ2Lq+YzYZvsYQGHPfqIb0gc80t1iI285PZDGprtvZbOnnLMZyxM1gmD9Ar
cdoLBxefgQ+sLCUZGyo/JTZZly3KYvxDGC17tm0VKwSi/SZ0/c1LoX/82kLCUEri0DKu+kmnHWpj
PtrKXl5md468vI3BqyOBigdSezF/1mh4f/LAjNdD7/9tjPTCLuXoB+ErMwq0EoZ87HnJQJhb9NDc
Rc5mqemh7O/QKitkC+nvRcvpiFLw76xQBtTVI/eBhW+OMgMtDMnqBROavvxVksu45mL7CMwST/dk
raQJJTBWo0XswB1x/HcRh3I7DLg/beOhKy/+mkuBdG9pc+SEweeyeC9LJi8wW3Iccs7XLFFcIN+R
LRL7Ire+2xqIICb9Vzj0SKyUL9Yl/jmj85EfDC7oREScuBBx2NgeIiunfyoY3fPVzOyIDOkXX8RE
EmdLgXgWdjgzloEl6JhFonR+TY74JBoEbhYxBSvPz7YQXeJV5xkP28ewB4wlL5wIzUIWMYmKeHon
kq0lOIOahZk0hzVKBib0vXyOreHS1bgdJoM8Xtd7c+elXwGg/4Oi7E9vPxFMfi4Qz+7t5ORq8V/r
Q2caRyNY+eSmS12d7WpEZCw7ecdIjC1W459zfHyhFoL8QmHgzKcFixM8R2Lq5NoA9WYyDVzVpTHu
KnuYt4byD3UF+ocwO733quReKgLhylTWm7wksTwoCSlECqMVEBxhduJUTWhdBbnva8AKoMWnVzjv
4riwnlg1JHftinxHpUsHRIBTOF2awV9eslqygJvhYRtd+4UuY4Oe2EUkIVOudD4o30SD1+ChZLI7
BwfcZnbqQwYxSOZoR6THiKQYJKj+S9oXJlI0ca7NJ92hQ4qdEb9mJ9CvoLPAHZtuZgZteJMw7ldw
0wAUl7RN48PykC4rpUW2Kap3QrPDLQqSu5HCk5ikdrZLihKSoFpzb4BJcpPpt1ku4gzfwX3qsw+b
Pc6Bl2ifhSA8BjtcTmEGv2LA4Kpc3N6wi+Nj48y/YtukRee/GqompEXyi4L1SFtgS7RthPBOt96c
xg2LeysqmZjtjBAqSuLWUcnWOxqT4mrqYNsGPlZgs7lN/bbKy2M2zFQN01ZOyEQtu/87CnICR+Oa
+NwsVPl/0nL+ExS4p7hcvDU7ixeZYuXsoYqbPp6cZGAIQDG8tUoWwZY7k1LIW92rqtgB2NSI2L/x
vMfnbiZEy/wTjs5fL3DuLfoTkbUAKT2UOZ09nnsS0c6wb5kXLaSb5godWaB6Uvm0OHlIyCjIJLGI
2QHyh1wRzhJfKwZf68BUFreJ863KtN76FKuzqNixLg/rNgb3umagrDzD2rLtKXHno5zu23Y3eHmw
sYEMrsx6FuuHlgW145k5O3kzLD6QzSc+kRnxBo2AvfIyyDMLQpapQOi4YE3FfE50W4PXHN1AHTm5
8w2ZG2VCk37H1MMreIbQD2V4HMMKpS7D4TSXVFUdw9wxx3mQTPN98qEzzj0MMqZfe29klC1p9zDi
FILTXBFKV5P3RxPlv/JV9CwefZNU/uZh8AYfA3yn7gGCxjLeWyketbgYeallkz/Zc0sLQsji9v9+
M6kScSVkgVMdKwdJg6moS9QGcGGHpVKQ+e1hJwAy3zoHj0xdpCdaefY55AtFiT+cR7h9cdBXR5S/
LJZnAkg8MX/gfLSeOnv6ZQbFzsQA99FWAHa1YGyZWLL/MGhkbssCUgGfGi//DGNvGfUl1OZByaS5
UMMmJ5FicMwB1ZQBhq9KDD9sasi5rcet6XqgMuL0B3b73YM4uMrN7B0y2UknMwGzZv9rruzfTVn5
h/Dx0Bl/rVBdh9u6eEnxkB80ikEmRm1692Iguqb17uadf3aoiiJ3/muZH+DPo57B7MbDgBlMBEVP
CqRqoXcLvL7DOILuaVJTbvoHO6UTV2QgC8z26Tlz23CzWAMuosElX3piwskUytyZj3/WoMMQydi5
sOPx2PTjeEQrH7gZaZm+yQisFIRKFFy+D9tlQtVyqvrqlHZox2JSU6NGCoRHqDzoW8VKCoFwMhM3
u0ouqRDZn67A9JfoByykLPbov1DeuJl5KrE2rXubZf+8zMPrMKOznusnvxrnS4Zy++TWau9qZ94Z
tVmS4WPFa0/6c0RJfBljYnJcP0W1kDNUMZyeksxR73lK01bGbXNy/mW+msG0pbwESFKxKJoLEmWI
ZVk9gHK4GBRrtrCLZPO4E+068nx/y5+TG1yx/m1gyn1zKprLQvFIhj4+KOtNtsvEDHzmHI3hNU2p
zVrH8jHtARH3LcbUuYZOCxzivSfyYxtX4beYHGM3EyK2SscOPqHt/+cMmPMm5+GlReBxs4S/E241
vPihHl5szaoQmZl1+PeXDZYgVLLzL5+qCVgKPNIuoX5TwZ0eDoiC8Z2xzLwPpvNZMAxScASwPpUX
lDtF64lr4LEaemBgJvsSlNI7WiahHIyR+g3tH5Jb9MVANRC8lvZmAPS6NlBjHFzc/m2DFbAQ9Usj
9HJByEOGx+OJ5f21itHBNh3mzj6EV5ESST80tjj/XlJfXrtMICJk8mq6MHUdUMjv9eTsxBQY5zKr
LoDXq6PHc1z9i852GdSmJa539r+orSAL3e3aW9seC5qmJ1BgwmpC1weOwqn1DsocQlMb8a+wrfwY
OCaHH9GcM+I+v6CJqGrSdLIM3Ywz0V9PncMBCM2emWtwMkHT8IG2TOlYru/ccP5EHCuflx5ghPlQ
sCSkRkEBhTMqMnwdxdxeA6pwlnr3uq3LUy6Jjs3CzNgFZpPj/IEyU0F4XnGdp09KqfTJSobPcGqg
BbaEGbEOiyxbTb/8VD9lNMYcw71/tAysMbwIGMue0nre8Pd9H2UbrA1D3DDSff1zVZNUjaCug7tX
mUADZq6PfLyOBgtpLCVr73cODgcKdK9fH5j/lQT9j10wX26zX7D9Nt+HxrNpJtMEcNY0oIlnrKmO
roKdo1F0zsMt5Nlf/AVlOdxrY2v29WmZuxCfIc57O+Wyalv3JUxSxJFehyq0ifdmUbKoCVA4bozQ
t44gjDnDGrTSUEXXRGCguLP6ZZup+LVzdHuSloANoS1OVc0w1snEEQv2rc/cKeot9AwqKQ6jOw6b
mszLbdy8FXbPGjJjVwPWy3o2Q/dQd/0q9armkpkPTr2qdaTG6ZaEEl7k4oJq94r8OsS4J50a41kH
NSVcmusS6m1h+T9TYtjs2GDBw7sF9JRug1n+TbqadMV0ivcNrCMEqGF1tQPNs7WdjGx1bCK6Z0Nc
MmeYFz2e+LZuMOywXKSDX6smZUz7D2w1DF+N5mZj8uavibTT10b3DxJX5DK3RCnVOmvvsYLL8uLe
GX1ynfKReRDqKzfYY4uhqcSUH/tHT09fBjLRihCvq+OHzQ29XGR7Gt408qlRG/MWRHu3GldxWAe3
tgVC4tu0y1XxHbZ8ReGUW5EcxLVmBoQLnWYIwsiCZVUXG3IzT1WNC9WKiaYZfCSn6Wpm3XlN+gZw
AOLjNcsD+5iNJe5FP8A2k3kf3Hw5CjAupQD/aKzoDKfC+M/N8TmC8XU3XlacfO3hJWshv0ziVnOI
e0GY7FLtjOtOqH03o1OAFq5u08NyODLqZhNFBHYybUcBpGFwyBxtio+lvDUMviFqsFgocuM4mLW5
qdLwMHHd/MXbu61mdouTg6jX1NtJAFRSjv3k5BonYmQu/D1XblshJUEtYVY0uqSYUocZ3nruKLF6
9NUI/eZia9WVv6KOxFFQJE9zxXcnVjDgdWkNd3thr+PHzE5YJYGrAsAO0stc521fbVKTMbKBVOS/
hkHTUnJUaRZ3Z0QNzSZwdXDJpV2e2zmuoqnOrShPWecvrdhVjCMPHIq/4zb5TIVJz4AJdVMI8Fat
pR02bizpvM79tgI037Nw1lmhKGNdPURNVj+kiz7F2FQfw7DjodMfkpbwXzA7KHfi9IA44o2p0nIo
WBlrhTXd8fFAOaJ+9Kcezr3Hj6YSeG/qfjqh8DVWusxhTchJbNnwXezasbZ+l/7xeHUY/KT13g/H
SJlVQCWqfpVSn0TQauxwD4B2aOmnvJm3Lu1APCt5mSWQrJlLOJd89QKAw1SrS7fFBfLjT8WIRUUh
JRx6j7ITsRG5o9O6w322Uma+y9pwvOM/xNpBsbsfeYghB+/KQ171RODmV5fY49FukT94tToOv1Ml
/FNCcRelgFtIdckC4Bn1udZxzx6Q2CzCbCy4XPyok7jeIhb+6nyovdj58IA5vTzmj7EDswxcJ5QY
DlHkYOmqSIej/8QV8q/cLQ4Z7mOD9gIEliPZ+fSKmOC0NOYdmxSDDGTa7EBCsmIvimQFuY3E+6Ja
8AB2/Rf72CuRKu4nwH0crf3dGyHzIJc3mQlaXaREKSMzR57LuKo401hRg3kLMQ58BnYzT+xS1K92
bCN7gLxqG/IJppmBTgjsjGeCzFyYjcwD1JSkqM4uyPPtb+SqyV9ShE/d4OgTTLqtZGD7Go5Fx/N3
ulPPt/LF+spALu2bxnwDM6nf7dracSvNz2IZv8zeL89hR/Ca9L1t0WAvyhcc+KmdlKtuab9wo64X
z7OfrMcPljb92rUAtGmRk99CyRX1Gvx/MTALq8pmZ0i8YtVCnFFXMZA2v3oGSBvSXnCu5CUH7D+a
RvFwyUz+Ggf6e+U8nqIxpce0qcw7xplxQ5TnW8ITIFfKA9LT9OB9fJwBFGDJOu8Ma0OVEJwbdgnr
xsKFMgRThbDNenEn1qgTb/pmVkCvWYyq079fSfan2yo0fhwfE5SUe8TaOF9jrBzBxMEal4BRhpEw
JkmljNp1LbTx49r9Vqdj+piybcaKQHt6n+w90HEbTWS4AzRNoJaSQPkcjhU5Pj0suWD5Y/se2mo/
3hWVSM5mx9bYMbI32XdkX+cWVsYgCjympLFw7d+Oh4gWrLLNJ42QkHwX3qldPn6EikS0LNe0KAn9
JJJ+eZZoB2jdcgQE0OY7QE83gwsgq5Cjj+bDLHwC6mN/ajc7lGCSYAy10F6s1HutgVAi5AlPHi0H
hAnUC7lP8FatDGfr9DVyiz5f+xODN+bwHPwgQZtpi+ViXEkXOcRskW7UPExLpepfQY6CtOnCvenz
LTFHgADIsc6+kOrkmA3lQ45Vugv0uGIHztZSbktJQJw5GM02kM3BgxDmVg3R4bImLWBKf+nGq/Z9
0ZqXMLGA8bvVtvXzF8Lo0ID7j+8kSilS/qri6oiPyhLipa9XRRXDhcnS78Yu+EVXDXs1E9VRtTZl
G0gd2FQFWd77upnftTeWxynjHz1XTXfoq9Jej/5wyG8lgT53dyJmhahTpodZTToa0bID95jTQotr
42rDUtM44EIgv85rfntofPhOU4vxYbob1xxJUlC2efDxrk+/QxprllFAy5Y6slsGM2PAf67Umihl
BmFIxGr2Nrgw8IaE7Q4dLgdA3h49dn4uIKapOdZBUuwXL960GL9pGTwkXEe3kIpMzFUxdvWVweyK
8/CWZ1LjMITgIkixz3R9r+Ucr01cVlGQp0Q1pIpRgw1ISubkFBMBJ69ZVzwlmtRjn2gFRIY8OtHC
eGohGfpJTP5t327ZTX9zXR2rmiV4GpKq5Un+/5q8QVWlf92Wu8ml4E8Hs7/ajv/Hn5fiZr55HPMr
3XHJ1injk5H9OhYo5JCk+Op8l0yZTZPPtEh5w3xeAoYdmRqhcu7jLAvOTt9dasdc+XNyDGxeZGhl
SdH3JwgcG7WgT/wXIc4JTTdC0OAvIC/mKx/RroYavkrSZDlPGPGdGtmXZ1XfjTcGJ8bf4L0MIvVM
zujenBOWavNfNcTTYcyW/pobyPunXl1MAq0YvDkMBWKJtdilwi/Zq0d4NAomkLaxL/GioXgLtwAQ
8qksI4lmGl8DBlwYRZv6AWCykvS5XRp32y3eUz06+blj7ycaDpzeckhrnyeeilWsQwuMV0fSPQdd
TIABe/tymuyzTN8ky9SJMK9drtjPeKkqoUb5z0Hc0PcF83s5MGdiOTM8E2SAWxdqyyoIgwsOjF/Z
grVJBEHUaigz5I8E50HmUQMIyBQfhMgHh8zoqfgRz1Xh/EzQKFHujQ+9ygaVpVIfhmph4zQg7Is4
I+bQ43ALrKaPyok4exSI04ey1DdcNyCq6I6jgAcEU3IBRMM/EO1cT2wauyW1qzqHAS2OI7DuwT7J
zacY5zcxDqSpOSA0AC4NLzLP8ehXvG02fMsWmmVI4DWUGHYwUzi9J/H06VLIbmh+H/DFAqFzQWY9
AWnbSV8tVKhUhaSwkVN9Y2/HiM7/SyA6RiILBkTtgWCJO6+6BpP33uTFhzHP/v2xRGu5HjZxG0Yu
4SCocodVlS3BCTHXR26/JV0S7vOio6tVCLdyb1dWsG+Lyn/M5AjjSbpobh12Yu5M3+r0KBxD9Iml
YQMAk1k0d05/0CPFdUIoAjVWw+IzAYrMFItBKjqrfz94Ud0LfMc/thqrbenO/bGH876COlRcR6y7
jZ+7V0oiC52P8+4PRJrUpXsVsoB0knQ3BGP2ETXJeIBsvDJZ/8NfGd/wxEFQG/sj2ZbXNoVcBfIz
8ur0UubIYugJ29rlUBt+hbUXtUOX7haBzieETusV7bgL87BZU8NycnAJ4f7Cd3LMDPdv1lXBYbBV
eBXN8J8M+ie3ExMDNba4SV5w3D18xoMwsX2RzoAoTtGd312t9Fp3uoBdSIlQdsVNDfnWi9kxFxag
pBDP0noWzJJTAocFhslLXk0fU8waSWUpw7Q0O6EvxMBE2TE0dy80DoXfDxxM4msJnSny9XzpRhD+
rNE4S4JsuuAm9jNpraYlZCfaUbQZnAzbKUle3ER22z5fsF1V865XCo/LRKY1sFdo459WKZwbWb/P
TY61js1xksv/lG3hkxuRnJfxSvcNhY0JeucRNIMq9Utzya4oGf64Q7/HsWvf6Da2TlhUUR5iNqLj
2Pl19mTaAxbMsmb/7D9kIDmJhAhMolQPhJQBi6PFH/Y+mGhzNMI9caasSGq+qz53On54YuCsdF5Z
lbBP6YsxqA+V5SRXGsbmUMZVuudtyGCUU3bkVaCfBu0f5TBDkfVJjWWjRBCszgz63A7KwUgagnxE
MVhV86LcRFC4sGZvzTtz4Ww3jF5LkOhDL7PAxySctrYZ/y9VRmJ1OkARKwSGTfoxNnEQsgwD2JZf
ppuJIFdG9YRO+W5yxPIGn3NkXJBwrvRAyc+gbOJ1WQRkKVkzQVTaY4aJmjpMsFRgwn1MbpojG7hn
cJ93IR0uhUWxihtTjnMEBZEkNSNjTvmGZuXm5uj8a0m6RGZXvwQF5XqyHBC+cKYEhIQSTDCszY1Z
Mc10Uw/XhaErpgTDqTAnM+ICOakkCQ8iNykKYuPZefA7aM+HaHaByUg7u6UOixkAckPUp3G5Ey0y
GPOxXkya/MOyILs7PsuA8fFvN1aHIOR/Ksm2DlQVk2dsE6xgkDKzgM/qLZMdbDzFqHya/7DXkQ0N
euTkQ4M1OxqQrDDmdVyH5jlAz7VeLGnx8YO7mkGJr3uiVK6QalnzD5zbQQ5nlQlSrazbIFhjhV7H
7hVrGMvBydqWDYYNpi6pb3wNCLPYm42co2n66cfFEwiOlwlv5EbEXyYZskxHJ2szd6lNnviypjKa
t8ujx68yIi2RCP3GgGftxpn9r8D5KOwzH137lFGVo0/LrUuR0T+jNoHq0B+TsrFf/KU29zbfQ05a
uVmAjyDXHhig6+XTs2eqJSZU+cAxWFM/Dcxd1khaN5S4/oZbegfu+wMkBNnP5aLXS/sk1GlCMM+c
clRRLsQvD5DLygHVHxkE3GFlb5j1zuX36IEOJkvjt0GVDDcZOGeGbbsQ4mGK69Y+b9MGC8tTlqJ9
C4vhU2mKnGRM+jcv5KMf4QBwz1ho8LFTp6qlx7PAuQOeM9AdjhvRFfAaFj958onEWSy32g2DE1m8
2muCwNtIMWZUVtCuY5Hfsxjvo6rrr4Jl3koT6LFCxJzvE1G/9f5M1nzIogAzwRHRPILI8bAYbRwJ
M3/2gp92ENbGIQEpwmSqNcJqMPd7FhPcFgwO6Nq5dkZfHfIZpKKJEwAkULzrOrQHEjnV3ghBZ4cN
FleVib9k7iTrKWaoIqhvt03nWWT0IkO0knZrIgLfwmv9rEEPiKzceRpwEVFpUV6SeejPQPRUcaWP
frLW8N9e8BzY20GmEKU6hFvGI7chdz4XT/GIEJivlPOqyHNbe9o9C04SDBps+Jf6ILocgbcy5b7D
2QG4iEhbbodsD4ruKQdgEWYmhU+PWn0gEKJDLL6TU/UOZvKNcjTZh6h8gGU6fxMIPcxTQAiby2ax
dULwDGBNMxffC4tw8E0LW5222AGvvWhRuxd7ad0t9rcaZFf/xoTaWMkJZ6gKCnvvB/mLwna/yWLI
GJRGpOeUS35N0/5km/bddQGjSmN+WpbmqwH8C0OfcUwFgXFMoLWWDUij2Ef7yAB1N56swX1JcS4d
MfsAem8wKaDGBBKRji7zfVZ4jUsYtQVvmUzJ5JzWsP48zDvMiZoj87+7RZlsAfPfdJJVecmBzh2N
lnPJUQ9Tex0HhpNnxEoHaUuoAulsnLAF5mvXtQfgibELzLj2TqWYPx3HcDehW0T5srhHt3F/lhGO
ml8Hbwvaldc24HJKloSaXJ680CdfY3E+YkXe7uK418VfqDGt8CbdP7Wk+SFuPAPJd6p8Datxsm8P
/qL3kkNoZa7Xz7uut14txqjbh4N+rll5Br19V0ag1miImnWYGdV6tmswflZ9d0ZlndsaWs4055uh
1wh2vKx5ctNtbfoM9lN746BvWbc5hg6rOVL2UeCQwlsRsbbNJInMcVWKaz9WkS+YNXWla5+7T9dC
KJCVcHCxX/2eC1NsPYntGiV1unUM4wf27wJKhhlBIeIlGr0KcztzD2zfoPNaYoPdGbmXfreCmdOY
EQkYuH6Ps0zeW+xDtEPgoJKYsXTM5WFMLvc34GE+oaVa9YF3HujkcQeP2Nzq7NWeUkKTgRHrHipG
FyT/VeNhyH8Lkw1IkNffNcQqLUGWCk3V48TBZ5G6vyzLxSoVpERvy3dlFEz3NC1K4ZTrMEyD1Vg1
4br12WbMDauIcdiNKa9fhezjPPZgEgD9b9KO41J2vkKbzWbES59CwcwjtfIf4fAH42qiCE6Nayzn
H6VVye3iR+aY/PYyl4AUBK/YoyH8NMD4/8fReSw5ikVB9IuIwPPYSsII2fJmQ5TpwnvP189hlmO7
SsK8mzfz5G69WrMlQBpKlyLifIjPGlAneoUdGkG+WSQoSaEqm++jqQB323d2S9OOMzjlvyBi0wUc
jNE2QV7avS8s9ctOZ8fSSO9wNqKV+HlaJmYTRDBC7hShdfOzJoNIJlJuc3mL06CXj7gI34hqA/0y
ZYXA8twfvqhLRq+W7WfM/vi8W7oHmXCce9/U84lFLyxDLFFSrTVeBfK+ac5GU4TOGPfU6rb3kc3n
Zga84568yTNpQ3Xo/whXOxZXcVFBni4YSLAdTH/h+KqqqgwP4lQ1w6cEBQtcahJMMzkhg4ApuD/r
T0lDf6yrN9BgvrHxbGG2c7ihaE7fL0RS2Jeb/zIaQoaVl5fCbj5dAhZetUPeiIYFijmkiDUvW0QP
PKDDQYc++80Nm2ev1rK4W3NC2SDj8eHibtHgT81kHia8Nl1lB5GmOPO6lSXPtbNiXHDShE814nc2
t2Nz+U0y4V4b6YuZtr9dDMxoBszZQ++aMWzWoUcRsMe+TfVbgv6Lzjqhfsis8VcFSOcU7KLU6BNr
7K1Z6J7vGjAIY9E3OHCx31Aw8BrzFNDslH2O0r1ZIwpHztLFpCpzh/GBtQ0xRbI2cFNVKLsRlhBu
LEEZEMcRZ52tJ6Or4CeyeTnAme+9jWfBQSmQiu9ea3vuNumb6RahnKqaXYEbHuMBIte2Qdn4Npb9
mLG5PXRhf7eE9LR9I2sMEHrVxqf+byja3mVQR75Y8OSa9Z6xWj3lKcdHo0sUL4OvPbNYg3fEoYt2
6h8pLB+sjRFONiTys5XFWzjj4c8E94HxyEpydj7MdcTa3lSnPqIWuh5/ENjRHBbK/YrFi2Lq1sgc
XCdRq6wNk1MIybc3MtVpyf7wKiPUYY8jHl/AUMqS77SV+YVt1J9mdsd+WBMqCOozgjZOFIvVCbvD
i72W3OTGZZyi12rlwG8jYszTW2Gsws0j3bH0GDbhiJ9BYWfQzGzDNf0q2ORERu/1nXSE3Jr4WhrP
DiS5DdEc/zH4oYjgodkJrbfYt6Vfclk8Db2iv7BPqXfhEXSO8Uxu8p6xmXBzu2l52yTXWOvrjyU9
weHCqNfONLCUCJxVn1g30WAti1kaa0Yb7mzb+NWslrMZrUEYuiadv0WLnYWZGzA7dE5K7Z4qyi5J
gc+8ELhGGTG/aw1FarAlKMfqE4FRt9joHwOPar0WOh1LK2G7VFe4UOPFb00swNowpSe9GiGbj/EF
D2DpY2IG3jf358Qi+BQ9leEqfJPFrBtLNcoMFzAFVAd0BuAT8ljti2X+ZfybfDtFg83K6biaHLka
jcED/j7PMG161SQVRl2rUBYlccsL7sgEeuytKpKPchAAieQ4P3KdKAyHVOhURYWKW1w06iJYaoGi
jOSeuQ7MTqPb4iZr81Nv8OPiuv0kB3u0Kg4AoxgclmKUNMjwyZKIx7BaIPalJgaSGQ43Vj0YrjiH
GoKdicf2lEaf8EPTJDvY2nXlAjNchGlC7Sy4x2oHhZvrrUFwJpQY6wdLU1+7MET2l3R8nOXwNxpm
ErQ9NKuVqIrPWUgkp0qWDK8rp9+Eli/sC/YxLnrMPXLvWJnOpdo+LzyUR90YMAPjrM8yyDtGYXC2
scQRvVffa7YeBeHyMLOSO5dJ9CFWoFfrVCd3IpXMV9UxJaJzn4AOY5uBaCqb0eRkkWsPmTjiw/xE
jNvbuY76kGknLVflHWUUfEQSbqgmko/EyPi9pZgXVJg8tTJvgJJ8H27sR0QenG1Zv7qRKb1wDt3F
MeKoNIOfUmXpwzTwSAsRntI5ucRhk8LPM59VExeDiUTL3dGdTDkinFdom/1nv+I+ueTr+qsVB8NS
tuRRaV7ynFKR+UsCpPYZR8JCtrBYBZcKJdID8A8JatGOUCDR2e4yKchapgWhjel/y9V0brNY7pSR
Iw9RIZyWnTFtqtnLIqQBV411tVmR0SQbBbQ66Tep1p8qKphiu1c9aSqaQB549FpbTovJiIDq/CHy
z4ZP4r0JDYYfqyXBDd4bMKv+Iue3LDJBt+ZM/RwuExg40B1plkmgCO2tObS9qTDjrbir2eX90O0J
+idOaSlHoy+tg6ZwegF77xWGci5XHA7SRjAiHTg50txIBzEgFepJVHlJyqGK01KghnxjFKwcYa/0
j9gZyO6IhKt5EE5qoDKYxrBLeqxJGp2/7ogi0ABspCRr8aORmUCxCRiq3bdW61c5W9EHaiaOeG0j
XlNwvSczd1ORvuLg2D68rYFKViOvkfpwn4GwPeNCfSwIhp2AL/n6ikdTi+2Hfovycbixdsx+8rHQ
lW+9Hqv/Oa57eYsT64lyqVj5SZjNwbeDkqaqiqi+19eZcUky9XkaEN+SbLp3hdJcAfnv18zyEs4a
PyG7gl1rW7XDRwjgjDz2Tp0jw89zzHlqHEG2aH55DRFHzS3WsnHSAP7eHFoGxL6pwL4u6vJQlywP
Zn3xNcEHqhKPaG2Qg4S4LcdS+Pt2KHFZ47af83U6tcb7IkyEpozbPpTtFIKDKrwwRK/b9mkEFt4U
zfynC5M6e9qJ4oaUOfwZzenwwKJYctRYr1FtqMzDbHbUsvOVFZhyPVAO0K/Nnxa1nxr9FOg16xc1
mMtWAqHubQspXR2jD0QWKTAlUzpUOp5VQbL9oAvk5Vbw7JKs+hq26H9GVTpDbemX4ZP26S5AbyYD
HdUNF+VoeUTK4n2nMw8nbVgdZ8JTjslKvIwshnD+Aw+B4yEvK+EYsx5Ylf1mE/2k+AkbZdycQDVC
6xMTm6LlZrNYQf2XsovdRzZKGoNwIT7GRIRnXXj0LS3uJuS0ksZk+ohLLDxELD831yE1YVgPrwkp
iDTjjxZQifQsI5FA3PtQp7Ef5za71Mi03WK29j19TbuokcdgtgxSuDYMS/AGDlRyurPSrttjgWZk
MnqHZjJqZ5rqaisEasFo4BUzIJNRnMHJmmtiKDhczNJpw3JJdhvS2WNMB6hZBDoxYsazVu7Gib2P
HJn6nZoXP2w+gfvoD5a0POZYoA940EdSOzDBjac8jD/lHtG3M+ujHk2c0GolELL+0yjrrw0pdJ1t
sTO+cQYIVERt9UQPsBfTJCi+5WnRaVM2reOyFGw/Gu2UF3jTZhS0KR0xhyMC+FTQkOmyB81ZDeqR
ZpRDklAHdc7Yt63WfagbE726ok4r//vf+anPanlBUf/lCrD2WpP3/O9iMNItnkR7GL4sGgCp0UT3
wL0My4nisFCvCNBx1enMuMT0mZbT8AJh3ittfIqcO+YLrHUP++uLXvWmA4EMg708/0r2xApKUhJw
3fLL3HIvjXS9gU9LD1HEVjgL0OJmXMkwWETdHgt1tRwzl97pHNADTroEqBveRLJmJPtanSgmUxuJ
JJb0G4pSIvNDgQKTarUz7DXB9kE3hYKRSc9oxGbjxaJ18LMRuGo+YtbUh1+4N6YzJ9brisXFGGNK
DSXtEWMumiobu0OOE7mBsvKiKobfRfS5VSyFnG5EtW+J+h/Ipsy7Kedsr8e4Qbe67XB4Jt8n86RL
TdiR0vRmWvHN/t/6G7NONxi1CBulrpZlr12WPmPMw55TQbQS7NP3RUrkBA5VtKeEA3xLJE5hJX44
TWOoXWsGvKLjRmpJK7Qiv6dSkp5E8g0JizcRrsxDE5XqBQc/G1o4jmrzk+KbuSF+DAieDO0WloFB
yeadpcIG5SLmrJUM+FdG5LekaSnNgBVSABGU9LB9o//KNZLJ2C+KEuIzwSOnNiDZcr2rXBnbhgWW
jf2fvF/1kjjKCly4glJINwout1nIX2yxrEOz+YmKQV78OtIvbUXAo+6dOsd2HIt89CyIlr0osqNZ
vqA/6OeohiQ+STmA46K+EUWPXRanLwTWNc+Umsgx1uaZx4u+GxhAD6X1IVRWqjHDgq/oN/xS4RVr
z1qBTKtVTlzA4Bx9FeWehmeQG1xKsP83YkpyHPqDwZmJwQ97rlZizm/zYy2q2clLaaUCjiQV7BEv
0+MQ8452UogV7og0Ne5U6Sf4hQ4L0dDvAIUMi+1w6Mt3yKrLATsNZm0tfC3ZIvvwT/fJiLU7kQH6
YyGE75bVNBwwBxDET4lBe+TekT3Y1CMgQQXIcoocJImwUMiBi+bu00Ypj1oSBxF1GfOUEtJdbH8B
3HZZjfwT8nHh2XE9BSoLpEWu53OuhD/QfTE+3utwsagItTBjqsLXw8g69AaRr2SV7iD7KBit6g9W
Rgvy7t8c40YujBwLCLnxmelkTye0tyRJe6SLboWicZKHB6UBgENFqA4LNmn3FhDSQxUTkk7GDqMz
jsE1K9zVRAOuIpTtpjl24YroriR0rYEpdjjGUxOoz6CBBiM9MSQgiddM6K/mtNJTmVwLWY0R0Fhr
s2MCCFfi/m+ySARtpY23ZlI9Lu3huEh8vzlHofvQTsclnI3TAi4EYPFrJhTzxIHiEOel6Rf9Aopd
dIuTDJgwU+rhzyVgFDZ2Fa/48QFqhBSUnSYFcG1YMFdhdaCyL8NDlIKcpthoByFvTxF7elwrnhOq
ZNjuPMLEiZFETyih94UUiz8vMbR9de38rhZIFvTa+92CgraNZ2AS4XpC1i2w5dFPGlbDH0dw6j9b
lvmkTL4zJc3cdsVKtMsJ8e0FQhS0yBbCoVmzwYaHDSfP/DT72jph7PxJwsVgMDPoMetX4WkmtHMm
1xIvD3B1OSVjqOihcesSK/gizJ4dR0LVfc7UrSl1440KOQsZNdipC3rFyYfON0KY5GfjMPqhVI+N
Cvs2kT/PRaE9Jnrrp2oSvS0UtJyziszU/38ZtorwbLuu2DjwTw1GTU5UWX6k3YSS0lyqLnE9GjsS
K+MJdHUQ44wLhlhcJCnG8VAxFxRVGAUVreMjoeLLWkpfUqz9wb9I3N44akq4unVYvc8Yx6B3dl+J
pNOz8LLw8h3NZblRo3PtEVACtWVsUdehd0FqN30vv1hsOvfFqgVhx4MUoxy5fojcenWiob4DgYwj
a1mWcV9zgCL4BsA9txLbKXQMaKCmFxyE5mEE3PpQjoTr5YFColmRTnOTP2cVK5BeJwE1WDyr54Fx
LZMuhLxgxy6ndcz7V2GxzGfVZrICqSaMR4UdFpfGHtVtXPoflKkGHTP2MoN/tUiwinrLmxlldKVb
BKPAZ9+03U2upBBnofmSNW+J+FjiyC0ENdEgh9BGrJITQkUAj0FRNx+itqDKSly6NvF1JXHr6mOm
ZUKm/CGSixPnES/CktuI5ykE9Zom5O3sZd+QpOo4D1p8m0kGTubO5swr5mlfFNCtMEdM1MMSjHqp
MQGssziYEEBLNeh59sqK/ayw4usGqAFzc5ypJsg0ojxzS/qbHcH8pnTLbuj6vRDRa0j11YhlKqIM
0sKpnQQKUP5+OlDgik+TWGTBxmLutVM3kijAKoAAdS7JsFVrdCj4jdTU3IvmzUYBawBwbI0tDSbu
eT6gLmkpfqf6OiXfotedBup9Q/lHyPpTAmmlLB+SQGaKoDJz+p6NhThfRScC07m8IhS2H7HBnbiA
habAvTBVFsTsJQZGKMxzMhyVAd5F2Xbn2rZPjB7EMr6kxnzkuz8YveWM+ps8rwHwYLocB/JTy52F
PRC7/kWRcD3rEb/zTXqNUvVpiF4Mo/TgYjkQWUPpu4a65xM9KJM3lYox8D5WRKFGwxghMS807PqZ
qTT6hxrWhFXthP1fQVQTlzMYhP3SUogLTjvLatzBFWbNb0s85Q2wBoI54QHsL6RR6cWifSrKLoAO
8pQofvop2G3oGX0NPd6GVewZ7yM8VXiP7WbYSVXtrsghuWC8gGY6N8A+a0bu+ZS27QEkzZ4NxBvg
wN2IfVuSW6/XcBKUd7Y5JLav2GvdjGw8J6BZ/iDntpWBwgKXEa+eagWUWXFSkNLgS7BPQnqnDoXt
aGlOTqOdCX1RYUXMFjQ25cVAWxNq1PTiMkPRnlxciHvJwOROZaTMx7jSBlfUx9QyghktzAo5KhNM
RQC7YLD0VoAMKxb0FbRu2v2ESC02r+GxfMp1vh5sgVTk7vTQs7L2EweHQ6rMjefwpVZHbwTl1YOA
hjav6qYLtGxVvnRWzzV6aLb+SyrzBB55FxkXNvoSJekDaz91JFzaxtz3/CzL9DSwARIApvV6k+z2
maC+IlQBl4fnGBZaqkH9QEPOTDoQ46BOTqTMfFPj/DW/4zr3I07/wDM462hHiL3eaH5HzVOmfPXG
6vXFo4zIm9nPav+vM5JfjWu2TH8MgkxyHQB7MxjRzP6rlk/SlOMnav2Bj8p8Yvg9gMLY55cZR0kF
YAZi104hOMKGkd3CseWCk8Nr2YBFOCdcS5lpsbxPvYlgW5Q6EhlT1X4YuuEjL5mMEAlYZ/sUAh61
5LXPf3B870j4yiyEk/omF5e6H3nyEYhQ2eonV0qSAIVwoxufXflc4FmRjB5S1y1vX8GHwcwdr7IR
yFhUw/IuqK5U8oVVy6WRAm6QfUbbJkLBqM774lmv2a0vrTMmFeBgZd+ZR5FTMufTJHHQ6ZDNhvdt
DR5lZ4kNJe5N2bhQLcYmGctrkM1ZYOGEL2zedx0yGD9bTFi6IWKZQINPv7ChJkl/oTGTsdgdWWmP
0KMVasC63CvLbqcOmGfR+po3NadozyuwOZTkKhW+D19g+0x5LEoEjQeV2Hrnp63tNMvPtg7sIT33
w2tPAsmeloOCLmoNB3KPPk3vO8ybBwKdLsvNQx+vvpG+kUVuKBDS0MznofEmdXTmgUmqBOvR/kvY
RtiIspF9HSi2ERUQQpjXsnGiEGFXw9Sbs54I2mVqqSpkcu7YWaA8IBkTBjWdfCLMifE5uwIvCazh
1obcdHlMddFRys49aVp1ucHlIasw7BROkGPqtNCQjDboc8REGl6rXt1XduIOBRvhiHG8cwcgmqQq
ecC73agjW4C9yJzyHyegvck2QI43vLLFiofvu3Nz2TpxxoG8tTlsoG6FECUAjmBZbKb+sYyrhwTs
H2/q/ZTgJNCwX2W3YeZJEnYBx9y9TSIm0lqkSoYSFqtLHh8f5iV9IM3syQw3WBAw6rcQz+g6w/cl
IKHjV4pslDqC0KH5QXcq1Uqc7dnWQ0qiDe2haJlnR+qpsZmmWLNVzlcEJtg39NC7/ynz84aeSPFl
s1xjA+KWwPRo0+vZU3GlzSyZaiylufIjh/w55VujpG5JVZfekRoBid827EDJrafhzDjxANRnZ2oQ
TXlulfEDDAOGksMahW7ehXtMIAe53Dww6BcLmn21g4uy63QFbooEFut3yyYQDL9UWnekNdHtM+VI
V6MzKW8yKZlVPY3Rk0RRnUQ/Ij0VF1s8FQmUZO7zxy0cbi73Fhi6rUkvkCTYSvESETssYROvWtDo
mhzEBQWaenxpt63WZrMaJn/G64NlbwK6t/VEcbr0gZDskOi9FmBXlukFtQ/w7oeAGZlOyEtB7ICR
mK/4pt2N6iJvq/sUTIPLJoMR3HgYeYzP3NRLF7C0HYqOTFR+kNQKl8rIuZUBTcVvlsL9b+I3WXrH
rGURhR5Kr1mOecl+DHAs+38UsOeovw7NT9j9aNNb0qLfvViz/IRZzY0jdi+M7dSx0JBDGD5evqnY
5q/91v4zRszk3KbV2BKlmp5b83uSsThWaB/yY87vqHOnxh16+kldqyfFuJdTMHUozkZx6rQbnrmN
RuUU4R34/oMoga6Hp0QkDsSvQxnX5yy0PI72QZn4tSG/J+ZvYur7fh+KB9FdTQxJdIThXpthfdKL
pjZBStdYyIqF1lR+XA77Q+NrPQJ1RsERhLjqRe1PuCr9SOSY6pHMYGyKH728KOVwtKCvmHnuKgOV
GRyA7CbdgTJodYoViaAmKUTY3om43WiHv6s87uPCukIM+4hV6ByZTXzle8jRoTeq6YLp5lIgOBNF
l0TsZtny0OlqICHgGHPQzsewSGlMx1sVXjs9w6j9J600WBt0crbvavdPB+0ToW+OMYUkxnuulu6s
TQ/3gjwVUFhLzRDCt7wvCeHqaqTYywmJLrzGu0dqWg7KaB01g8YNgSCCBYCnuqAdewEJrmaMP+9N
y7kJ+wECW3/rdHSNGcPc/EafnDvgB9u2k9BDLgybDv1gLNy7wmlSwoitW/WtwnusOlap7nA9/dgt
OIZIOzL/uPJCX7R6KofqQW0SZhCbRsxpC5XY3CH6KePmNMI/erwTlKcm1YJ2fZ/M51z/nUJMihKw
Hbh34N4qGKqUzJaleJjsckdJi0N51a8eNadiZbcqveBRf56QQlis/NLSscsMKq4LTMATghrghBeT
YKNNHFhnG0EEizmHd+RyKSi9R+ikzilRaDSWLhChcjGfYkv/XJnGODHBJ+K5bsrnqlJJGtLvxO5B
Tjjic+4i9JfF7U2kFMIs2TtuKk6nEDt1zvy69aw/LlgWl4XzDmg/7CNS+spdQedgc67wQ2lm+7DG
EeJnjq0bJSGk38Ri/m66J3oOkIWqJ1C42EI13AWY9VRpL1HfKXSalM3WI5FpGOfWiI/VvByJ/fR0
B1B9w71/ZlDxlkrxJYiF1BzEuZv7DXTVpTbOcEydqOBAGIroO0nlm4VSwIrqCHzUa/X33r7acbeD
ZLazmPYrjhh2LfEOZIUzCsPN+8ob+DeNzLfpS57txu9ZUDadfaBhnu10B+BO+lk3o1SKZjywmDsp
dXiggc8zFn81OqdWUYW3g4XUsW+vXk1R7dMKDUhxQ3wYXCxa4eejBonzWyIFXevqc16WT6BOHZnh
r4BsX3C5y1CNzBF0mRrM+lGubPye/CxpRlXI4guaRyxpcGwQV5r1nI7jcwgUaJs3Zeiv3b6STeRy
KCc6pjXU5A0EOhx1Nb4h5HMInA5TedtK2g193fUYq/v8Pd1+1P4Ozoy1cgy9rwH2RhucMbxoMvGK
1mLKNW/r8Lg5QpTxy7S0k7HtFqPPRWP6pFW3th6Mlaz2QlYNn/N7WaQ8y+k3QsFLTEwgjEvdpSZq
G6ZmoCUcSNfj2l9zMI8ZPakLpFpW+7b0VsPKIF7j8vhZq5MtVR7Npm8diyhKbEK6pleiBmVdHJHc
abYxfBV6cMpzeJEuKy3r01w+JlnInAEKfaVABFxu3HR+ZU3uEJGZQsVO6J4mRkL9yE5Vcc9bfNfA
N35bKMAQcg4TWO+uSYK5Ax01eWvSugrxH5F8AKw8R+h73XocaJez9HvXPbbtw4Z/gTAs6XdLu64M
SLgWcijstC7KsemkM+S4iCQQi/5Glm5mBWNdOGXIBAyQKduArVSvq7iw5XR9tXX8NwOWrByssYxL
V9YrkEQY6FJL+DyhnZnTBMe4kpN0Hfb7ZSPFsctL+N1U5Vgsyi7mHqh5NiAGuaoaHab0tVIML9Iw
48cvocGhXIEw8sCkvm+91HwbFRovy4vVA2UltS/OGUcVu34gwjoNX7xH0y1bQOKRbCct3lCVWZUN
ux63TjT8a2uDg1KK/csk4PkrS3RDFSBAmdUVhOhhdqLMLdufAr/zSCWGkm3dnA/Yb49C23aouNom
kAjUE6ERdcTKpu8pDZgYHRtBdqhuSV8Da8MBT2v8TIsabXJR294V2WddCZU+INZyaniTdUnhcsQB
SkehofbOgR+/sqLhNXMhlB7N8JxsuVd5umIxABohAk5eiRFCpyCSXReHTv8wEYdl6aqQWKD4liOh
fWezy0pYqbBmnTSJOgxL5ZDHOXV9jJRAgzgls8lJEFaQCd0+vrN403dt53RgjdVYouiDW47GuqYp
3Tb0J2jAEeDKpX9kTFAbE7DXcVHNXSIv+7bOntXoDiQia9m2XCswEaH5SXYDmyCki7x+G2YcII9D
FZ1MNlCsevZlc+oE0UNS9XnmNglZiDcqyhnWrb1udG6xHWR0QL6R22J/LfriC0Ts56yfTCa6vKSF
jeSP1ej+FEH2RvqsK+trZdQby9K32cNaFRQxdJYqqEhO1WhpsHd6825DVeN628qW85EbZSl5d18t
+a+WIl8qAIUe8cCUtHV1NscknrnCfIy6p6wgiV0jLlsuO8iU9ioJGMpPFn9W9nFqqxswlUOI4N+u
CFQTKs9wGxUe+k4tviJFPgIX2hVAPXOKjdVDFR0yadgr7bZuE3vEKZBLx6w9971vJWeF4+QIVrCq
ZhyvwODYZ0JZiU0/ZknAaso1xvawdgqI+dFrBgHG1f7Kk+V5VXt3IHNXZ+FAs+541iXOYKbRnisg
nvtJH4EoDfKT1v4a45i6kAGCUIUbpU1bwa6sjO5YQ96wJ6O7glqgJwfyRrbJLEaQAJWgMMF+yQx9
AD/LuhiaHuJMmEVHo558itkz/MWaziATg1XsyEsMWiof6i2SReFedoZnhbp/He0On2KsZd4c6U9Z
3STHhkh0ggHDWdKtCzQTut/F6tPcdtMN3yWVPCaGyRXBUUv1iCcqHk6MPJTHk2EpK9npiuIXrsLI
s5yuwqZCGdKQWDQ2aCnb2xC7Av2k6VVo6TUaZ91Thq3cdRTokRoenelQwwD1Bwyrx5V1k15o4mDb
y1vOL3hBtnvt6IXdF+2hyKQkyFjEsMTfZkES1Y3d/AwVNp6E1LUeLfEFAtZrORFe7EUznOghDngB
TEedSkdrZeyz8kS8pKiU3qCnoICq7mCazAx2rznEym9zYs4+OBky6+NY+glXjtFRxNPbb+wbHset
+FpW5Bfk/FcKJ7BC0QYBWWuoMIn2xbNCHRbeB1RMQZhhxvtWWv133UyobzRdl5X1wpQwOECq3RoJ
lMK3UdnXXThT03SJdXn0VAq5bluagSYlUhiQ1eEimI88yB+zmSq9pAIePMg8E4tJ/1MwpV+Bxmtm
CBufZ38ILKK31uXKIl9JKYUn3/4P//cQ4F+MaSPTBm+eCWgptIY+IHF/h3H70JtW/ZODcIawdTQG
pTiOOWebMY3ZJxmxs/AOr34rgLr+ZDPYFkt6F8C8JkVTd1340RoAi7yl4adqJ1TualvXmCHlVSDj
d91hSeJ/iiWxmFqJ06rxWjsQKexJ+qeEpB5KflNQudgB1CKwkV8rCIn6LTWgJq9SyfSaQvBpB/rm
BrXcm0mUHr5ijcPLRJcwrFEArzScrGZ1LzI8tytYi58q62xfGaV/WL2ZT9nW7KwwfK+nlHcS3BmA
63S7GQsvSIJcPBoeTCPioaMlyDGYySZVnvb1ynajy7p/cWxvB5+R18q8OLWsSgdWPOx/FqoHhcR3
qI1cQhIoyfVJ4GXbrotmtHV/1QHUFYrdeLQZvkwSLC7aFgMRm6ckkkBVI0soRvKKJ9wKdDK9Q8Jy
eW2SH0t9V2aO/PuSl5DUXpTFnD1tpalxwUY14ucESw0Us82OeoUEHW4n4hkwl2aYz7o9FddFsS55
3QWqnfH0I49b1Qq6IRTy3ZjgygGFiFG3zwY3rZWVPD7vzTk2FSSHbNyZJcE/nAhTH3+BA+eBNU/V
We3fRwjioTZ951rji4Q3X6NGvNmlE97TnZZRlIioaHeWO6zaRWoaTwMmohl5sAwrHmEIa5QHC+2m
xQ2i6UORdQeid0GVvPSpCBR1cDJMr9GYu61F4WT93ZoapEkFUxP9fti2YAdYqsQf+88AONuqdSBK
YqWMbum1hC+zjysQhbygfWJHDud1V0fwTaMnpBtS0pTU8l5r8gX/Pa/t6oXgiIuBHBQuBTOsxSXq
YY3ksUrsb+bjAkyJKVfksb5nSlq7ABX1s9zUCy4sO6VOrfMyfNprTXzhyxI3pcW6agc0PLCUKHZR
ObyZceZBkiLXQ1n3+Bati69u7aDhD2racxZWfpNYp1ahOMRZ2mZPkMhNupCPls0WTNAsI39laqck
lj27y9yRkgDTvpt976nqS7P+ZerXjN9zAktVM0SG6MchgrXSUBAchVflo6g5PVwlWzia8qoTmpnB
vW8fU4nOUovXTuZQNlxazyAEqXnyQIsfciv+EFVn35pRy5CNe9ggd/qSSRszWYAcTFsn5uG3Ev6X
tT/QENjReTvNWLmYLxIGv6TFd5x1gaI/ZzEgHOxUEx83sTsSfvbjiGyTZWwHMYkP5byDthlo6U4V
n1bhlemRWjoayJLwQWtfZ3GmIXCIN+z2bynWYw1JjC4bhpX0nKNWSQxuSeFEnBpK6I0ime+5cl6H
G0iWfVSX+3qi01QDUj88qLpxn7QXYdNT+vy/6mv5sDLQYlgxtxw2Nz+FGMy9HT6O5FSMTMPRgZl0
mS9ZsR6SKNxb5pOormrRYIpYA72HepOVlxLc/aLAf+GKmrWnwS+RGLO4AQ6F8U7DOF2qxwZzB6NZ
Hk7E0NjBcRvI6YVBm5EHMDz3JSIKHjL6huIEkcPa17F0XG3cN9jAdM3iasd+Lh2BedyWavWJx7B5
Kg6ZzmjCEZ8qP/2NahFmQTBnPfwTipxtLBION9Ng0Hiafab4lHLtjbS8pzFidJiUd60ks/rRoKwD
GUVfHHuvYnuxLuQ6DWRWjgEFw41ynodqxyHbifTzsKBoCOVxzYRrT8O/miG+xMyUkwwIBpi9I3oS
FM79zK45wyA5n7riA8bCOuFIEgGWC0J1m0MPGzxlgTgaqYWuMNRB/7QHxG9Xz0l01l/AajbpaHhU
hluF23PqgZNQ7zLh8Errg2BxV+QXXE/CIF8Qc49EB73y1/AeJ7Q9pFzILaWjdERCGW/QKjce1LUS
D4lJRwQpLCoFdnxaSeRxhrbmiyKhuqxPV/YDj1XzZtWPKjZLIJT0Dn+04L1ajfgTBjMRYqI+Sml3
Bny/A0mSsqkDVOWwqoYY/JvyAJ07CNIJdxRmV/lL4oSXD5TRhZ8Sfqc+58WJfXMeSeazzLBxsv/H
0XksR45kS/SLYAYttimQSK3JJDcwiiK0RkB9fR/04s2bGaueIjOBiCvcjxfKyVS+qvQz4xWR/Q0y
o6WqFkSfKMsKyAcJLFLPz34U6UelGK5D/TIUIEUYCsUqqq4K6ExKxWX/yAFeF2YSchKuWd8uCFqE
RszrZGCEgRZRx3OIhXJPbJkvp6ALqfdV2JynUacdcI5tbJ1a+qVJDg56dof753LPMHcGYRThlytJ
6FSendr9KlV1ARYcNskusoZHnc7BqyQdk1Fat/6ri/OlkQwnswx/OzV8t+I5bYb5Dh9i71BShRp6
otESfwM44igjsQgsib+3BkC8vkUAcqER80xSL9lBVx+DrUxAJbnsItc/IZtf25mKSUUXnqzAdi1l
zeL8ZgscdL6zzBtCQvELcbSazOe7ajiMTkyt0+f/r4o6oikBFlNNE+yo4SNI26dA3Ajo5T1BmKOo
X51SfHdwkdM2JWacDpE7lXjPmTHPfinahdqnqrybZXAxv5T2WmM+85tf4ix9LfzWG3nXqIQKl/ZH
Lw2uOs1HZfJBGvu+5pPhAP9oBMMmalqLp3m2+bIO6YDK+1mN+C255Li42d8y9K9paLrQxiZU7IIo
WokAwY7DML0sHR5hcxs4+kYA+3TkclvVbGT0eVHyISspCuPxvU+Th2iKm9Rbnsxbl2tfDTQKQxV0
LPZ+Gr4UAapHgxpV9NsI7nYOnsC0JyqWhbwofvtDY8LpXaZrtSNoNUN4SzKoZbNbjrZTCMq6vNXY
89QaBb8Iz5kT8k+02zIEFVXtpdk7h/eWMPsHmrydU4pldXj0Or0jTY7cSRdTmfDLzVmbaz4CySI2
7JyxMGSnheFiX5TGwx/ZEY3fFIYK/fGqBTlkM1SHL8cKXJ8ozdmw2vWJNFKikiIK1nbBMwR3LpzJ
jCXKIf5P5zw30cMr3PYy7pZA/4eKIMdKjwJPmc6hs9T8dVAdtXgnNx+pY19lEkjHGxJw6tlI2U81
8dWS4sXA+ItDiJYg5Jidip8L75s7hk9yh1YoiffCtDZS9tfmije/FF30HpZ3A8dODtQqyDSO+zNC
VfgWxrgGbGRAUTxm2bmuXBYgyNgsxSNzFocL5nGzwusEJ1Jwd5Kk18pYbVawebESWVwkmsvRCBKV
dRZuVnILNAA01/iNwxvHugRkHSuMwewSBSS32NKSN1SuOWphsgruLIbNA49ATc74m/rrVC5wgzVB
ELJYqtR5yd1BBLqIDghO2EirW+QQ9V+sqc9UNQBtMfRX4Y44GOFtsCRCYa9cXmIzJ+M1Plo1oLw6
Y0nZWNc205c/KZvA0Ja3qsI3g+l2jW9drrZ2WC5JD9imBWYq0TME5a4X6TZLkFNCejWUYKUwKnFY
/HCjMCjoS494v7SNVhF+dI/PQznSKqAJHZ4J6vkVatK0Xvr+Irtof/nXiB7/TKZoDWBE2kXbcds8
hieG0ylZ2ZTC5ar6YCrgIGfulh/Bq3jwus2K44uzrS6gdxdYWkZMijfkxHiy9fQRoFvoucn5Hs8p
nIEuQ0LUjWcQH8xO8CyxTaSWHFmcDcp35BeMzq3uT+pW2mfP8rZaTUtnh1BAPPSDwi1EwK1C0NnS
+UfD4UBoR2LK5IPlCBCS3+yCpA7zHI1fLr3DPme1q4xrvTqa9wIjjL3ha2uT3VBysy7qdYlFFGc5
6oDpOCAHHoG2L/K/8QWVAJ0yvgvK0Ak7fL52tI9sdq54zH3RDgcL3Li5bSN+49mlCCIHeclzz4/W
TQTz8APyo+A5F5NbsSJMd2TUtSk/E6pDjHeuX66k4o6nBnkAHs4+OKTy2lE8WtJ13+30YC/Z+ywk
lvZUjluK4qBlbuxJ5R6VEDoYAd9oV0Cr4wuEDM+1+Src9ohJQiXk3frF5Gv9Iw8OxWwBZaz32Jww
RmG/Bwmvmk4K6/TgWFnftc3kdNibAh7RqoKHs0XtqhinUXuyVQ7Sh9zctdI1qmfN3UUzGtzLz0L3
DPsgjHNSbIPk3FT8CAOadZg54uw33B7HJ4HavXiXYzczvBZVAGAMqjafX9S8C/5dod7IgM6g1ZvI
gJUfP3Wlv7J1VRkY37oJFuGNkwiBNGM2DHwUg9ESxToqNrYtyY+CUhEIkL1+oixo9CfNQMtk2jpS
+KE4aQwOrI0BVXnD9sDOjjp6fDzI0JqmJf4botI5v7mW/YRARDpUN0ld3NuVejDYckZPxV/HiYem
U283VeqqzRaqTV89OCh4vH0METxnJAWxuGBiFnyDyfZDFDw89qSpuLn2sMWyjbeWshnvfbYcp33/
rjKSD1GmnAxp3eskNnUIsVfOZ8JZi9cAD5r24BHJyz3fbtPyDx/9blMXcCxZdnHSemZ5nHhdAv9o
oKDeZPWWhxgVGuPwa/oeok6It3U9/0oaCYjvE1F39tLYVAanavhlyEdz2FvFvmk8WdrZRKKmO051
xV7GK2qfcdY2znOJnDSW8c4vJIe0caeJ3KwMyL6+qYKfyVoqpNTr5XWyVnaJO2tljpheNirxQMk2
L/5SbaepOzA7PhTT6Vy1ax1kyR8fBd8h92S1tudc9pVmnuC28PW02+GE9rdEkRRudIfKDBxsuGGG
mKvnXr0Mp6UM1qBe0X6xxpXyjTKty/qXSbYFQa7d1gFgyHUMCoNTKGYVsO4weqOUO1JyspD1sfXn
S43vi81B807gR0wZCgIFsV7BNnJZdveGcsb5pRzUG9ZurLRXwHKdaiFTDSU4oxbVGeNhcE7hY3dH
7FssvHkC/J/ucyL/g2hoc0lilsgXJSo9FVIaiwsEurjiljPjSIflyVxl1yFUJ0xNcUG91bRDiBmM
nAgvbNjn5I6vSm32/HM+YksK+kVtMk9Zob4x36W/iBtl2oKKoIBftx1Alk3KjVjceWv41cml6TbM
9XO4oSnf4FupufHnjPF7aZDknB1yPZkqpV2it8v4N9Av4wVxsHzNgAf5dMm5qfHCsrFCqfBoe3Pb
MsLjsCPly6hQN92Hgb5Qpu1mKgRAX73OgpJOulkEQqAfwscCW2BjdZ5aHytER5iPZBTMz1zdsHKL
xM7mDOYFSeEUELtJcuWqVo4jo7RIPrUcMvp411lmGuuBkbyO6caLi03dcHysAB8kl371odEVLpJg
H/BhvbLB5SBW/W1GRjUSw+EC5oxtSiWDA7hObGXYWtU75olOtWQ+QHypo25ME742lIOQt/tA0Czv
4YgMd1hZ07rKcIgxmFj0h9mzNa0VgLvEORUydFZObBfvXBpeQ1oIgDhIbFYqiqluE30MznJ0jn1E
hech5fRJ6dRXKFVaeamVuD9XgeWB5CnBjxBgkbiqWAQP5mvVj0J03ZN3jAKOTxaEYmVzkq60+qCF
54YHh8F2dnO+8nEpSiQyuOXOZEol83mwNGtG/KTbeajVpNgLkcU7pxbkMobAcglSrAq+iHI0CTpT
d6Xs8asV4TrR1wUsAnb5/3plxc9HnnvIquYzQCZ5l+qTfjGwj4FDYVFJzKTB3b6qv5KI1cSWFgox
Ky4e/UX0DPUSdya4oFZ/5cWPXK26+kbUTMcfqdf9b0PmDfXJmteJ14Kvrdny8BBFkn6Fpwn5GZsI
sv6a+bSFayL3+4SverpAixh1hlCkEC7EQUruJr+mWLJYYR1X1NvE37HIMOkhePR9+6w7O6DyzG3b
dWZ5HNQGwQXSOwP7IUN568Zs8MtFi192wa5uOHEaDAxdBLbuG3BBlqBYuw4qkoF2Z0CWkvz30fIQ
4umj22j/JtIKIizd5+4PXx70gJ+iXtntZnS+bGvbgGbXITzUXlMRjNTftXwftgfGWLHM5BKEEtIy
L0FQUFt3Jm/ak+OiP3MzZ/g+Iq84a2+F8ZNZ32Pt9TiCm5IRN/+jAvQX8g8gLhBR7W2BostCe+/W
sHFqz/R3lb3pWHBTq6PUmI7YMVl69lwLWbrUkY9j31iojDPWvENcsdjLGmgM2JnQhU8LeoGCdwUF
jDFXieq0x4/FkYY+tQK+whGJ9ZX6WF0mL0pqcS5P1nXGQG7Nl7ZriVWK+2U6IYyE0XCTLB74NSQw
OijqEguA1yWwqT/Q/61S+UyBKjrmP1jCF8yK8/IfRUlk/WCt4NbhzZeyFVlnibNNyvPUgL6lYXAt
k8wpsCrrnh2i/4X1dinI5DgTdcH2nOsrYdBOxrjLvU1Fj7ixde5J/IQBFS7VFyQ4s2cquAfvUXPf
KUfsCgEDk25Vpysj39WIF/L+oJOlgZCDOLW+PZbhWRluUozut+RcJ0YE16hFjaQeYjQpjwkZ/ASz
N7BcHjPqqoIWEghzMeyx9hBjy3vBccdLV554/KyeztIDHQagBp0Y3KtNUB9DmYzKmSfBQ2c9ebJ2
xZCzCoAmNZevPFZhvqGgpQKILibT/5fuLLpdciA5koODf2XcQinDS65qrNKefb8jS4OFzNbELIhz
21pr8/qQ+fJSw8MTQGEib5fT5wBTFKiPkqwLFgLRjyNW4AVIRQp+hxO3Q3WZsvvYw5yVL1JJXAKy
Gji0NLesmGVpEZHJVPvDNnTkbVBGOzEJL4BOO5SEKtOcog1EYotupFqbrFXNVr7NaR6j8Y9Lu497
pAqEwogXKeFUZRZx4Y/IRoPVn6UeGV661Rm7MCXRFG85T7TBdNJKRkdoKzMojcGWxEiUDDzGYcgJ
B3J3eeYKuVpMuoSs+tGUxGMYOIKdfCVbhHZLaLTpEER3gfG5qi5jdR4HQZ9xzItvAmk43tHZhdea
k73IP7V6WufjV4p9G61n/tlw8o7kT8WkPEiKjfoFgYzyaTQtOOvStQs+505Zy8gL+q3BUKwElZCI
mK8+pc6AvYb9KLE4VnhZqtPE6a93r9ZqIRPp24b4KKNil9UrxyEdsbMg3DCuAbGA8cSkScP1WBsX
O4UaxINgDcycU2vRCwIMp0PKxIcVb90xyZYAogeu0FHArfTqHAl2Wb98yG3CWT49I/Unr0mdCAi3
rr50CC5NmSyzrmf2BY2POo7vrmH2GVwa+V1TsWJ9P/P0ohvAClgw/jT6kYm93312pbFoHUZ7lwHY
VFq9ZO2TbCz07rcpfEP04RKIeEtRHUOcNL2he0/1inFnYAADmWPCddqdkApVtISPjWQpGMVkbEVF
gpRhE6Gg9zehDOaGhVut4PixdYd6Hy99Fwo30GkM1JjTWbFzL3DYuEhDk7H76nPyzQbqQJszsRVI
WQbc7LKzkpKBYwZbH6IrkurZtayris1dzYCW3eNfk7MbajvVszJOJXMCc0XtgcotkdhOwfnQKkgB
FSvKahkoNWWcbzMWQ/1OIPckxVxXvkQzPrIcJUB7mRib0EyTnQQRldV/eRhMHr3gENniLYLqEjiG
jwrEuPojfgXDv5NwESAEltjOm3DWKtTdpmOjr1Kt9+Z/Bs9tRJIk/fN17ViYiefbfAeB3GNypIWI
mvcCKUUhMlaytgJLS7noeYvRUFv7A+Ot1uzWWVQ+DU4l4pPwMW9FoX/geuvohjrX0JxtOtanUug/
tRRcSYJdO6a/UVoGBtFE9zMbrKZRC9eAULB6vBUtbnS/aPeyHTwyJYmX+o1CW6+g4E4SObyNxWBs
lJ2LcLI/s7G+OzJN41xzuzHdY8beKlX7r/UNzOS0ESWrrzy3lv0YYk9QaTXVXZPGH6UcaKxe5lDB
4uB3Giqb0ibIdzioCiSB+nfgzDTKYkIplECdVJ3fKpO+45LBfUGKF/oN/D1OW4DrClC72CZhf0W7
88muZb8wx7TdBms8GDh2V+kxH5Kb7PcxC/B4D2YDz2dD0dCSMKCWDPxAputuZ0mukICHKYZuMm9l
YEMQNNr4uRYaOJ1TTdRApPCHV+Gs8d7USb1PIKfl1K547VlD4tddIXGU0Z+PxJnppFx13QAkiM9R
UR+yHl7TwnpPBiiCAh8ByIe9yLKbJov9rA6mSK5shQT1OMDiXu8dmXVEpXhDEP6iSYdVDiCQESGE
tZrIG5w1BzaAJ7JJMFtzuIAVJR3Z1rpt2B8NhmwVMVSGz6dfWCZPf7aXcvOkOuKfWfP+W9Jr8G/V
ONe57UWNwYoHjPrhnE9GvCOlfpfaSLcHwe+Xrg3GoHls/g21sW/h/EpWf22gOC/sgVMl7/YKiRsJ
cuKEL0+wus0Z7U7TuWQ5FCvapqmtb4CCWFgIrIHUhcKpSLDTMNZP/PRbWP57wqm7CBFw8SO6UFwf
gPOPyiTx3pj5FiIA+8NipzWBayjRtnRIaQlB0jIYDG6GQMYq/hh5Hn19OIrRvuMj1dr2CjidrAsJ
xJtPb6nS4/MYeWuNho7Sw7PZbsrAbzXGzFq6ov2YnDM027utML6u9U3dcsXO07GIfIOSOWN7E+Wu
KthqWtmxDo1N0u3rsfOSrDlrGk5Kw3lGin+s4pc2oyDntb+G2hjzV9ZGXqQ9ag0bdsuEIqNd6xiU
xYcE2aQNLW6kGDMJJJ9DbmP0Z4LER7KiCsqZa5dlzBxTFEKvIf5O+s8p7uCNH3LtB+4mnKhp0bDy
hfLk9S1BSRNzLTaE+LRQpOas07PBWJcUIFGDaJRKvMMupZYD4UQ2/hJ/GWNIq2ZZAleKXn2VaMca
PhclklblEOJZYruTsmYEhEZMJjqtmPn41JhLIcdLX8qX8rhTSHOLfq3go26wPdEpc5i5ElIzqINs
ZRpAJsirlWIpOGaDpFgP/au2PzX7E/QZUeNrO7yXyQehB4x6evosFJlddmiaCKGhvmpEcKgjDpg2
3abgtYP2rM6xljpwIr/ZxJnh5iDICsGsUibJrDYhxkIGINlB6RxWwaS0EdxKKJqrQrHWgfbwArQl
HJTxBybXwng2oj0VWuBGxmeeo0ZuHEa/f2AwydwJN3AN10SdoOHU1qpf8qohZAeNNQAIasZDObxk
2zkqKcvldIlz+BBP/i7Rpp06dMSiCNLecro6dnLqTu/9LwW4NCuIQ9FO7E5z4sJGdBsyiDlpYE8J
yDz0iVNWDqxTNjExsgFewl6wiO97xkhgDYVmvHRqMYwEJLLoQ32XOYHZDa/6YMRBAXYgt9Y0kQxa
QKAsA6dZqtS7Bf7AZZwyXTXkVcU/TeRXmY2nztfB5FgXlUV722LN7hmD9A29hkCG7ostp+YFEZIX
JOGmzHM2EnSyoKYuOsPNyOZ/ndnymA+XqDoZAOYWTiRvAoH9w5dPNWHanNEXdSKH0pD2FesPI7P/
VUiCpMm+UYD4GPdl1QLyBXbtiCOaoL7CQ3Cclv6fZPbvhBHtlUm9m+G0w4J6sFBaEncC1Z2UFgkA
vKVcchikagFZ2B68QP5uwqNfBW7vS6d843TcwoUHsfSqDtnJybRNMtXnyWSkzc7GUZzbGNXwT+F9
d+YhxOw/DEB6IHk+c4wrAdKcCJmyRtINYLWtBU07p+kdHMz+xUGbEtAv+Un0NRrkuzNBlWj7b6x+
TDEUPlusDTgKkzbcar3NXPlXMNU1e5f98EkN262U6yvDL/7kFtlwFDzGNnWpSs/0eC2dSCuh02dO
Z1ryUzMV8C66x9/JQEr+kxv7NEbjsq00IGqyZwAoMUCtxY36XvflS4jmZPTVnjxMQoJfQ4KGWVUP
0C4JVO+5IsXDNCzirEBmhSirkX/VU/diUURpvjGtWxNqXjRIpE8kx4kNNGQfMHTWPWM5WXX+rWYu
a2Solizcx075KruPthuPU1Ld8256yWp0FKQx4b+HtZn8iOHSknAaDG8SbVxcMUXCyw+OOTuqE09Q
fI/5cIeAKj2LVlZY3uCZscYJOvZHzQHuFRBd8uTbZJ0CIWuUK++rixrqKHA7pLyGRqj92IPPyLGE
FxN9y22zqKLGDYLo2qoOubQkPRpmf04Rr7NGphnqsb2RJ/xUiWJAKXgapPTeTs5bLgd3gzG4wqAO
2s82U6w/WeAhtRKqqhyIMCMk6NwlFmUZYpBzz4T2UEErwRKGotGemoJFf0wWInv5IjWB5EfHDllx
5osfi/hVBY7rihWPRT/B3zoPhQANGMNtmIXM0x3a8q2vrTenjt5ru3LLQPutG5Q5cVG8QiQDhJO7
Q10fIVyST2w6J8OpL6OhLiN28HKJtsqa9tW8RLC4w/36AxGELFueYSgfYWufacI40e1DXRQHS591
FnWACa8927rbYknOUtNZGAJ/DWKSbcj6gjCvBHdBWzRv0GXfuLw2KYYNfXjCgHoviaUrRPqUDkNf
n+wqeTal4mVFz1OKmqxWfsp0GYaDlxQ6YpC2uZf+zffFLwUSisZurc9fNynqmKcHtG3FHWXT96gf
ESVe+qLaGUryUvmQwLQiJNxUc8cGncrzJ3+fjDxso/wLPtaTggh9/6kndaQC7JR07NDiaK/OKREG
StmyU2gLwnuVKqdCKMukF5u+Hk5h0/4bRX7WU8nNzep/KSXSMeajQcvsOR000pRWpk/7X1tfEFwu
2jxbcAijNoYPxWrOuZIf9RHxJhy/cUS5XnwQNXdWQTq4U4J3ys4O1BWBqr2bU0nslc3MUuo2djFX
Hf6+CMQBPhIciHTZOgfSFd2CyWYvcQBBZAhSxatRvtTsU8somW1EvHmzvSn5zGK4QOpfgd0PCg88
rF/RuY2076kimvId3DzQyLckZVKDKy5AitEgGOCVVdJvwhcI64YAsWm5BWfWcgaGnAZw0ZeNW2Ov
kRmnZqgYmogNlf1WMZmSsNONWofVBoYJzBIzXQUzvqWF0tj8EQxLqfBlD8xgKcJGvwMPBvOgRQlh
gLYsIWhid2QuIQFxScaBfDFkZHLo9SCWQsL7BgzmeGu8EmakqqBHKJDovkcJkgV+ODv4gCpIvuy4
yeKSJKPAE91vWY+rnml5CYisRZ/VOcTOV2wD2TZpjr2cxhSCPsmQ+iU5+zFVY1/vwXps+yagJ/Nh
u1VYTFg3Wzn6Nn09IY6pUNApCB4s8uCSwtpKxVVgxUq651CcJag8dQzQVvq0mOrV6GONxkAZhZd0
DgkZsGyP7Sbmehlx/rY6YnDWykjMfA0MMQwBbJPdICNPJRR+zi2FcGVHeM1oEOX8TW+spcRyrFLb
FVkVbAMHlJz22gyCcxx3nlQxQuvbHWXv2j8JtJ4Jx8r8BviwkBs4qTJGSq6R1WRmv1rwZE6FNG9N
dT6M7L+Z68bl1eruZTnsyAdx29rjjKOv4kPomDLOEkWCBWos/jG5tmXDeFht12aFqAxuRMRew4Ll
qfwbcedOhFxxJOrGFbmE5pjsS4xNyQ4HA1lNmcv/68WbVm0j1TwEerdD161+4Gxz9eJ3/mv6eVyK
raRGwJ+dB5hAKhhEnwEuAdyLkDlUjiwH3mH9w5W46JsD+sZFhq25/h4RPMkBw2PjR+QUel3KBuTq
Zzwg74lzR60xlUfQBxAeh+2MdlWTXWf+NNKlFRv+pBY/If873buee2r3D7tIpXzjj02iD4ENLonP
5OWqDaCvG3AmzkS3KMmp44bLmuhIWNkxxFSBnbPeOgGryEqcEnt4AnBCxlIeGR4zXQwsZU9eMqod
JAo3WWo8sObUsF9N8dsgTsp2FnMxQ7zb4jzZ0/9ld5p+8Y7rInuNSGgV/VZFHcB1B8mXhSthbYml
OZ1NXkkHnaeJ/IAJJMV0j4Aij8aVjGS/Ht8b9k/UCiyLnsVM807/QKezFHqWQKIQ1pIqy2ycXhXJ
MgQFSKYUNwqzUKPyAKYwflUQZWsn+HcJnDR1VkQJZyWQkuHuRFTpdSlK2fLNwWAXGS8J1T62Z9bv
EGu4Smo0Scl0CHGYTDj5BQS3Bst1EyqgMXho8ATAdeGPGqsgtN35QCFmda2h86jkfmMjLmG+KiAN
aPI59B2mo2z9ONDCGk95b3m04WQR1fSjBx+RYtf7uw40u2CCXWDxm6ApCOA+BopQKRwpt1Caqwc6
H102t03FAIFxdwMIzx6GpcykSaDBmwq2PgFUywr3FTLPUfVSmDAm6hydvy8nQKtg39FXyc6GhWYL
gBfYYQMmo6CylkWIGQdTsi+9VchCB5bUVxPmazTSQOKi5XxkDAaoLXEnmaUoolwFAYXDXR0yJkRu
i5zTDUNgChFjQUwRRHsV8AxGMFkdrhQzRpebAJYrWQ8ETz3B/+tDQW8iJm2OFzVMDRKvaYiM6ok4
iVAQ9MrHaKdHbow1TeMmx1ji67mr7hmgsSajGXFLljFTMK0AvRMjXMLH1U8SubUwKzR8N+MIrQ9Q
TR8m2zTRNiW/QmKwG0O8xKV1JQX0SEpXxRbCD6GTpf1q1pRGZbyH1uQazvzfzQRPOFqltumxTTm9
vp8du6Rf71oFM2JAlEWRkRvSQ0GRyc5CHoukGCYmMbXs2uBJYmpZTyCnFS9H4yqUbkXO+UpH24A+
wiM8Ba91teAPGaO8bsMKxqi0op3cgA+9QQZxwxZ9ETd92EdbWNnzqje23hrxL03YGXRXa5YCc4bq
5mfDjJk3v0gfDZauOpvxz0vmf4j6x5We4X+P/gSYzL4SriT/qxK6L+sxMjYCDOjmPzWMHF6yljQD
I//oqisow/+dR6hjTECXsk4fTi1KDDnyfGwy8J3xv0g5u9hXzLAOnXTbfEr0WOH0CKSrPCH25QZG
sLQfMQwFyTW335L2Yki/gQ/EFAmMYZFP9iYy/hzwEYldectub8Jtql6z5i2Krn34Uut/RIan9YfV
vkrtbWJgq7F2rSWilKJ3UJC2/FHQk3doqgZWKhny715cDHFUos1APeVE3yMabeCNuoWHYyMP58C/
gB3HQL6I0EObqA3VBaD3/o6wSksvsrhP6iuN/5k61PAMdh6M0qug8xseYUi6rEtS8ag8FcJke9gk
FtLTEvKDwsa2s//RtOmZF2QFVrh26cQ8QQhjo+5fG+w45TydRDzi2LiFX7GS/RpU+xkO4JalkQ3v
w+oeUQdFZqxcbVQRAADAS7ONTy7HyL5hRFiQTVx5WMNCUDBWgnlEK4/OZSDXxZAA+jgQpXmUgsJE
RJxQgvXLp+zXSyyEruywsk3YJDLpoJMWfA0OI0Y1uerT96wQBhgOxoH3SjUWdfTWja+uAWgHkyWj
m7OwcOYdk+70kdk0sueJWZjyxDBnS3uncM1qXfV/kfnJQLlrWNTO9Z3F9MZG2ItoBmQ2UkzU5YgO
J1GiOxXLrKD66Aykr8ZqNlvHyWkCXdSrawCR9uQmMvN2ipOMECKuDJ9I1f4IVJMf5pAHj6H85sqV
zHcS3HjUP9MACMRNiX4n7S6jiNe7f4YGGV6/83Vq0yNrrl3xV44Qxc+2vU3tVcP4xX8OXeAmBmZi
rt7G4xdJx6uoD8Ecnxo6YGYA9TOrkF4FK7RGfsThW7EO4rvdfmWIYwAU9Zg32z4BCUV1sbMsnS/q
WJpeqbwZLO7b4ppTk6SUoI54L6gHQm1ZSCPalW+bJbaJFJsAo4VpXHkd++ZC1Cc6CpA48T0BRjLJ
b0VBqY2CCfdP0KPmdi5F/9kr7LGzvVOfjeI6oWizA/gfzMKbjJJTZYuLQwFsSFDMUkbekktisqqu
ENqYHwbi8MLpyKVFJml8E0m/BBbR8u6mKfPI8GE3X/xAGMNN/5VLGyf7qlCh1dr74PxGoCgKViJh
9MNEatXGF7091XP3WByEuAjrGuhbRzuF8YV/TUI3KHaJfkabP0gIcCRA4cgKdbp0DNc8PGjirdkW
pZcs9qgaY6Se8bDFCMSMb1o38rjVhX+2Ba1o23sxWlOrxzVZSKfZ5Dc128HKnvN/lESyn8KKHTfq
STpRenWvD2tO3fEIhAFIOtkT4a0veUknLK+QlpR4PKiRvVNjtBm6uRuSQzAQOzd+mqqyqUBCEIzl
ip5WS9GIGVVITlQOIJ6B/8mEEyhgwMC0AFQ3FBCKib6xfcGmmG6nsJFnxheo+SdA4T8BGlA/ZNJt
tbcoUq7ser70tN4MsyULP6xoTZcbtkzFNmK2KTNwsgWwN6fYR6em1iEvRWerJ4UjbFCMDh9qrdyQ
6uOCGN7lQCWzZHTh/3pd8ow0lTUlRKEiZsCZb7Q+vhHVuRt7aafN4aLBsE8oq3K7WyczoL0uDmM6
N2scN3NezGB/FFxqZoTpTowHS1TkKmHX6ONXowcP0k2vHfnVPTazxkQnpvobMj69jPFVqv5ICNl6
0njhIszzNWUyPMvvcVuZuxxglh9nmykxtj4ljglzEkAGenRrB/heCu1tXLdbjamlpYZe4JPiAnYw
pORTiRopGGqDyNFaHJaSzuqpn7zY9u+GiRNPy56qOkgL1egsrM/boGVBmvf9c6rYTAZs/UkRu3Ya
f6Waq09z5sGGJYM7nycA4RH7Tna4s5iLw3FY98uxF0hFamS2RDZRlym/JUmchjr3KNWr6aFkqddC
a7v9nOua+UxV0qC6a5J+MEW7UaKKLZwEGUU78UNuY5QyBSvDZSfDYJ+Ko56VX43ceRPY9Nlxmc0L
o5mv1Ru0w6PzLSDqjURJLYKGqGLNvCTUuhYZD1wC07nWKCx8eI204ED1VyDTD9gbr73Sw6b665Lu
lGisGYdQ/uug1FHylmAzZSn7nHIeUt3+kijdpF8TnMdEflQF6GNQSSKerUQYHPvh2672yVtmSw8D
cZ6Peq2uyzNepq8M20iRkd5N/hWrQNYCOCWMRvkZHEhdZscPXUUsFphF+MOpVpSTzs8O1+fUW/2l
MeVLyJ6wi6GLlHdVTN+VCC8YPr7KlxWN1KKs+/NZJQHS0/TbB9T9w8A5pmXQRems2ffsdXu8NVD2
LePZ25Hnt/8SaGGlLb03sn3Rq/Rm0AeiFFibZro3HCyW5saYmNMX3XUytTNcyYOpxYeR5V8DB7YR
ZIXKu4opfx5NB7+eNkWX3aDymIThZgScy1LAsEYZ7lEcvnybtakQmOxVZsY5uPaMVs7K1TVulHU5
1GuN2AvH2mgwplNENGlsH1u0vJEUbAbSdIkcBjLuEz0BkbovWIviMuBgB7FxkVuiQMmlF1w8ZGoB
C28XpfynJK7DfBOH9qT95D7gp5zJlGBhUCitFwcUwtZDgBupk++oG7cTKp1YB8sZmWut+I+j81hu
G4mi6BehCmiEbmzFTFEiRSXKG5Qicm7Er5+DWXiCx2PJROgX7j1Xb5feMAL6ouZXjymryzaXL+RO
1smMqotdWO8qnVdz8ur1xjFhu64gW00hYnz7bp2aT7b8TICEgQEnNyDG5cQ+FEwnCIq9l/tnREzy
ufIdnM0MwAn8xni0dmOoIg7TBQBDXv4w2Ms+7q6D+aBabvDhX+BNR2C76CCtTaS7/dyiInQspoef
znwe0Y8SSoQ8O4Jx2vrDkxvET3BCH8Gq7Im4NBEj9XOAhhUBtI6Jg4ywZOTdVhmUURQSY39LMh9p
CJl/SYaBBqinTaWVgGZH8FzkDJngoXiQFps9p7bYF5BBIx76SolLwg/b8y6Bqy6ZRr0PekukBgJ2
Fsg3T4ZPISUu7Mkj0Lp/CTl3uooPORuGrnP2wqhOEzQBsaBfjeKQ2bRncpoPQSxPZf2jkfK2lYtd
Izu2vo8XASu56T2o0T65t+jihdWj4AdItifSEqC3208qwilRic8aVXMJ7m/M3Ld5st5j0/gXjtkl
bOcNCDl5K6f00W3TXdahgCSVy/UY0GEsz63wWLjNO42kE8EsOsTIvWj6e4hg8kWUG7ohfpZ/AKQC
oIysGVxCCJaKyywPs/oMeCEV4c7RVxKAS/GA9+SrJGGwPrXD3mqOcQwwjdvx5Awvc8FLew/CNE6X
qijglQKaILiG9XuSfEeA1Fx+6HyZxsfIx1C4TKfoWNIi+M5F5IcGqSvta74p2yuoqJlYP+e7w/5Y
vVj231TFd3FzSZLPZnxm9DrerOI85x+sQEaKe+eq5Z7ZGz1f1d+kv8utQ2cdDHU09KEE1VP7Kxk8
mNO/Af8m61VZfLSMG5R+s8V714A5pMDDJ6KNHzBNvM5+MFwhe/1JiTwYlm93InLH+c3qb10hPvsQ
gJ5K8aOcq8VtiwJ9sZZtka3XyDXypzkBZvXSdB9U2U78Qlo37jKKK9yF0vxFgsC6tG+zzbyMLFAO
pngRh4yysnrjD9/HJ0h0nGZoko6OcS+LqyfxXz5oEvOKS1pjrcV009AtlX6AzekPr8Rmbg4w5B8J
lFvZUMLTlieXH6ixKXuh4OmbCy3SKM7COMHYaOevrr1v+g85HEMKv5ZXBIM/gxX2cJ8Fx3F6BJ1R
I+RiE5k+aKyweFLF39jxUc3PInsHNT0jJYxPUj+U+tHyQ6yx8Z2tfmOljhluJurfAARP4LhsVheW
64oMQ9bzpPcgS69hoo7RFdLLcnm5vUtxiEL0pKAjU7RYVQ79/kR9Z2Jcdb5dxb773WoOfGeDf981
9xXgaQma5C0sfrT6nCET98O7ySxPF0SO3Rzj1HTsBi5IopNfegtYmnp8kMM+97cGOfRkZneHyL6G
6pGCPsPC7UpgD9+y/GfR9oGzcNqvFMKwdQnqR2feYNusIpJNeIO/lBUjb/3rqj+7e6nyK5lOUfnK
wN4KfjLxrKmiWS/yDCgmrzK4ZgZLJfGZuw8hbXMTgPObvkrnYdRnZsOZC7NlBYO0cTFlvvLQzAnu
jRere2gFlHtMvQv77jpMSNyPwfwvck+5ukd4VWimquTmnD3Gtuqd7iW0PhMszQ1P3MiAvcgQ6Jx9
0FfMuRjznJ3uc2I3n4/pRmEq0CCJWJvcWWO6cvLfpd9e3hN880A2GVJMF798mHjXQ3WPe/D4X3n7
FUOKWQ63R4PXX/DmoyImOQi1TLzp84ds3Ebezzi+++I3EX+efO64vUZG7kKRX4M9uyJzM6ZF/uoH
wF3V2msQeVXvIjgZ0Ga8dYwOG8e7sSiisTJGF+WAbtnr4NzrQ9c8ZvO9bJ+09ai8R695zbOLbN8T
BFm+a99JrCeW/9KmF4DvhnsO0h3/kPFitHBmFH9BCHZA3RTUkRj6sMUoHYYT4J+HyPutsyMZ7SYS
UvOSGpdJvAB5pkVgWz3ijHvl0psYTuAfWFwSUb3V4sUJHxps1la2xbQ1teiCHrwB4dFbFP759jMD
FA/jYEeOUfElmDY5GCodZm4mO0qmSnBzf9v2MobYD8q3nEEph4Dynyf/sUr+tfODDbfGes/qf8sD
hsfUXLxvFvBU64+J4oDBYvJeUobdYXHXZc+hfXTEQ11v5/6RTduIyVw8x5gGVHD1y2OeXvwJYc+6
6d6JAgEPjjDu3mLR6Yh7SdFuHazgzOIjYF7b4TIYH/sFXICJUneIv8e5AocCrScLSm+dGqFHjLP7
RqL9LVSolBEyXKYZW90U3CIaglDEaC6JNlpyl2lTCZ1u5TU3vNeiiL6MtP6esnTTUexYU/srqTTX
fn9Lcf/dVYIZhmK52JL7OxMgx5LevIwe5fHYtW99PqC7D02IIyGYcSXVmhARcrRzQq98jyztKpGb
nJDOWucPlqhAUVmA2q0QESxAba5IbaQsEKpkDfneQa27oNeM4TetK0RE8LqlHbmb0mkRpAfYKNiy
/EH5YBsWZQvqgNx4HEge2vzR3luSkU/nlIxxHTwYiZPQyiWusebhy3eeLg8U+sF9xgQZvfrO6OqL
Z3frZLDX/y88idtABdjUrD6j7ZwjwJU6iphweNxoM3w83KyQxedu2/TmMSNGhdGudzFVxTqqAjoz
T/RW1bjTrpoe4bg6JsR+N2FgrCfU+ZmBfh3tOB+Guw66SGyJaF6PZay3uuOFKGIaqGr2f3NLi20K
1awULHET46AmKwbH0q67OIcCYXpYJp1o4hm+jr19n5sRAY1Zy7zaME4ORRTL0pxqkC6dvEwOBjYZ
kj6MfLX6HET+ThWKnJKWJEvFULev64XsE350WLz1NH2WBn6WZmHjukUxUm2U9ypFK1mGvEKW6w2l
/6AI50a4xHkx1CSN+z+SYblZAJBzQcvVAHD53OPDkABdMlq+24H99UrSso0a8rIcJ84H6BUkmhh3
k4UJhq39fVw70143zl+jVEHk04+TZwulozJWXW9Gh5no8202VKi+G0bsJLYBro0bsWXSWZhvjgW2
c0aH0LniPrLKaz001dXiBmetDC4Wd9fgVt8ubBuifNp7tiTtsS854h2azr5MYRsYoHtRsq4ijSui
9rKXAlVQ29xmDEGR7Vo7shF5a1r2OkJfuprast4Ra7SZCkmo15BsWUYqBCfL1G8518mIZg4vC3Pb
etZfJZgwdLLGj8hYgK+sWnzBE0Zl0RvPruGfwbAUGBbJXSv84lHldU1CZr8Lqnc9I6qUCuRonDvF
oSOPa+qV8RDDFAhMMRyTmNInwgEM2f/U2njFMpkgJI84arPu3mqmh3TRPph9gN60anaOQQfvV6S8
54y88b6wm4FITxRUHYlN0CbwcEZM2WPME+sw3SlrNBN2A+SO35j6IPJOU66Sc9fNH6rNiu2s4p1p
OPZaAyjEF29nB7/wvV3UEUyVq5B0F7Scd1PJL/HakZpotkEtA4NzJmp2keeXfUx05KYKTHzRMryN
OT4oYEYSVU1iPvXtjJR+vo5M7XZZxTLZ7YwPJw3OFF7B/VgOQFg07pE8NlhjaIsJH5izQZ4nCYBg
LkFrCV9K6ip5lGRiUYOEFzhsCPPb8p672lwZcQqdP1281Z7zRL4M3oA0e+hzj11Ggo0g6q9Wkawz
hxWT6yViGzeY0FOk5MLBtFIFDoZZk1iXkvZJB3fVOOj1YMHDQI+7bnzGXYMzdyt79BAbi/KzsYfs
rigJlXCMBvcMKn/I+eGKxBbERj1ZHAWjMEVELnJTBrwmO+c8M/ZJTZvk9j4UF7ZGaYKi3usasGp1
sBWM65BKcxmcrGCdwEa5qzx2ZFE/rlrCOIhBjDdN7+Ki8M9jh0S+VROYfKRVgLT7Qz8V6GiT+RZH
ZHQZYNK3TFaek9x75U7bUbL9MXkGuDo7jEf74Q34vo0FoTwDvLq5Scv6WHVUAtZPAGHGLfFlkMFz
QFv1lAZc4ySZWh6g6JAJY2BKFP7VAgNXO7GVHJEggJ7qVg6dr9nppyzHQpzkA/Q4/8nPYboZARYs
5ha83BEoZmRKb7paviU6OgW2cc/czZC8pf2yuvWD8wJS6NphomvTYD0ISwDOr8kV5cP1OvB5rel/
Z7B9d06XHEubxZfBbAK1UHhuc04RS1xi0R8nVp+ALV4T3tkrDxNQ6NmbUrMRUFN4EkPEMGlC20KI
PB9Zg72RVVqm0xco/qSRePO3ss1PUio+c+t7YIyUTB7R9ZAdSBluNqIZ/5bndOinmn+poTCrh9aL
7UNsQxToCHGpyKJbKeleZMipLrOe8OgMPrwH3LaBBInjg3UEr5M720Ec3Ca2uWvm4m2BzkNYRutt
muMmNYjmCHux9uNlPYXebI6YjLszm1IkGs8utGl/dCl3XfETw31G4AMlfWHnJblzy+Ymu2ikmKPz
OMzZ0U+n76jsBHEtzPf6YNmmZj65C3nobqGm8urFLJROkiSiI9U7lRy3Iu+qgEP61SbqrHKWTCqe
+G3j1/jr6BWr+jfvmdOGUeVth/aeDS4q7laxkUf66NXB0yRkvkfILjkhybbMN1MrNS9D1t59VsPv
Ky5ebbKFJLnUj2FKJV57jlH1wuZ60I4LeN7UL4GGjRRB+0Ju2518VjDaxgqycDhBPwcD28f21mM9
YdHOrPMBAdNZ03FJOdPn8nzZHDIDZaHf7IOezp0kOntd5OBNZ+SuU/JHQ8bZeR/MbD8Dm0/TEPZz
LM3oZA0bja9dSFxJUpMpVjl401hKQpJs8cvVF2fkcxRa23fuGLwZs7XqbV6mXUQQYOchsi5LPH/u
xDk14aGWPMeB7Xwoc34qDUfQG+vTJMpbTf5HMvZoRiLcuMaT8rtwC2yej4yt7sQeXHXyO7T8bQl+
9lAlZoYe9KUPsqOrsTINUa54eDgTUO1ydYIGbhh6FyP3KEsxb4UJ/lSIN6z9FcYBounQT/F0FcZz
XgAvcNrmp24XyE7fXPLJG9YWZWNieMiMoJqVZH2lubvLVDMwvIE+O2LYz+QtlgLUEXYY5LIv/pzg
1mXMEDBnXbd+8hLnipytuLq16MbX7f9okQY3sbU2y/x7wsYVDgno9IgtzKCs387wX0w/3YmSmlNI
igPH2yW8dwG6RJ9tl1wdk9vS99F3d+5aiy7BPPUcGINa1fLVT4CDkvPyO8k6PEwajBzr8YXPHOCL
ShmNumxB+JCM5Oyl/pKCB2h+lIQDsAdJXBcPRp8RzOoLnxwW+1T07Wevu8cseWW2+xuF/T42+gPp
b3sXVY0yn60aw8yoB5bHbo3vuPt1kz8/tRl8dayUSjza6TI18EkF7WR2yz3vFQkFdwbXIrFxOmZl
yaOa4BdPgc+KnPysHthWj4cHLIN57AyWtalpw/aetpgSADSzKuqj6RhS/rYdDXktuBq2ah5GF7VK
EupXlzh4IggY3WCs22uKPIgyg4XvhHUAO8hDv6QQZ9BUpgpKoTRspsn+t1z+t2KgCZhTWvvBWZeT
5+KiwRKrUJit8yw9uwGTyyQ3bf6jNla5Kx5mp0ezYxLy56SojCoO8iShyWfdS+oNubrO9At2CotE
aMeE29BxIiMJnLohxSW0dlT74JVsm+R5n92oDWGrbnFymOQoCgdLvZreHKe+ZtWOY39jNsOvzOBq
h496BsTSe+gwdd/tReHeuzNJ4XWq1///inL5beYyuQTJ9CaHkq5J1xzeNt75HMnBGIDbBzHO1sa8
DbP/GQrO2Zqp+B1z2tkvOCpqjLnT0B6Qv3DDuv1DBrjYIr1GVegckgAbtWGI57bARmNPBfXXpTPQ
3oVt164ss3qNKkq7uBIklmbVS92CCbJw51Qd4YOekZDOI3BAGSn0DEnsZ55jKit18uLRtqLD+con
2u3oz3flsG1sgIcR3WRLttNiwIJVU3hHT9YjlKhCbckBP7RGNx6dKsK63qPqbjxmmT4yjHg4QejG
YlANL+bMrTBrDxzsPCBNd4CQeLj3yqkHumvOW5rPmaZi+A4Yz4cRqqWaV0FkIPeDOVzg/OrCa+D1
iglqsm1VnqBlT9lMxz0iWIAa0nvVqfnmjzhuCjKaWpmfhyXYJsi695Z3FH9sNC+d4EI60zuiaSoc
9qIAAC6DaX474aJgb71TakavScRscAxrhNMlZn5IP+x4B2Nr033eTT1inCB8dlLj3QhwiMehgyDO
YktcO/LbDammEGEgRdKANccA9glDilWbhclOYcA0tHsfQn9kAIG6slG+fzeliyNHFHuznWGnVS+k
LK9Me/4sW5pRMmuY6XhHVXQ7NQ5AC9POWndQolGoozRVKG/QNxaQAFIDWxz07xerJIaTXYTmLLpZ
CyKNeDEEyoLkhEA+mUbCpUx97PFhtE0gAaP2kv6mL6f7qu2KY17VvIR5V4ztCUQlfAUR48eeovwe
HwoBsM3B4SaeEiYQTQqelXSqDhOFG+37OfsZbSri0MN+MBXHOBt+C2IrV34tSJNOz2mVPVuisdep
/YbW6kPH1Yt+zc9UJQutBvb+FCFrkiROMazcDhJpte0TIEiHd0WM9ZeOUYi/v3nVNYPbzFmLVgKb
TtKFAc0pwEwZvt1X4RZ3opHbKXFfK/Rbc2L8yAb5tNuVu0KgtJhNTvyKyIE85g1dDR9WybSV8Hew
EY0x7FvtEVPSIcgyJyoLh+R1ZZB5kVNN9/BpGXUbrNdsv96E4tEroMEOlnNy2lGvjkkTvdCugz8N
4+g+tJ2trBIBNxgbQWizFYm3GAUhZpEexiSjrC+9Y+GkGVy1gb828fGQDmPnb37HtFxBljBqgiw7
FSJ26dcQWG+mV3bbYAlKbHAYzhk1h929dnZ04pA3Q6QKvWTZ6DSORkgLmiibFqGay2imKxSxDnCF
R7Pdxz0yNx9yfZMHYm9lERwrTeJTAGZ4EcfhJcXYow+th8DVgGKi6VqGMsap4+rrbLTnClmfYRN6
QOXGcCv/SVTPzLc+9V34O2jzKydrydIelgD4J0k2v1jKegEeS8tQRFiKLDRfbvNY96DOvBhjfIaj
qh1hCxruTHSsmJ+6jKqaiFKWUZG/t7lPKJWNg0FQtjnCEk6p54o6/urC6J1ujj9DrOkwOEe1WR5q
B3WMYRGQHKWcfcNCcym3oUXKyRTytQYUbSwguOkZ+RlqfM50/ZgY82UR4rXhyPdAM5B0aXSIjXNd
kZlXFO4xCbuXxud5r1WXn0jKXpXKZostJYKZcTTvigrZbZbGVBo+kEi3QNRQWyN/TDKm6lTuORnf
fbLutOE8zUu8qxLRMw5DrAMc67XdeLwSCjxsglQEKXRLZc+DRVlLMlmG4ONZ5FGMpj+6xIvWAKtR
OlnDSi5fycfblvSk+QXKOPySVgYTKdf9ZvCvteYdoWuHEAfzXYYcQa79SSoRruf63gmT+3zsvnjF
4FhLMWUwO9jjhtwjqPsOgv5UhjJcyba/cC2iznj3CQJ3MQ6zJIXEiH0S0E2+DA4p4cNkpEsKM5QZ
7TmsxHZaYjXy6nXqiyfdYjCJTRvrqnULIpPWS/HN6LTa1vX4IgkzYq7N22XiZqnK9h+Gz3pNBuY3
ysuXRsPunQosDrEg2mwWVDmJYrKdDXJj9FW41r9VWV5sQx1caSDeKYl9gdb3pNDaLO6AdmUGDuo5
MjGGTNJtDs27E4v5qAU24WIAyQDWFSqEGTOGHp60zPZuVWMsrKnIu3zxxI5Ysgl1cFFcrw07+PId
BkT+GF4Nez/F4gUlxR/BF2ozDfDqZUtOoIMOOyLb5M5lcGKEtLiBP0Jnql47PPsv8/gtVcjOzmQ0
nC7BISOb2V5Ht8SJMTZV+cyAmVG3tkbym4kTA3qSMpXpwwtnFdiLXELnMJFv1ZWYVkXnf0STphKL
Yd5mptqGG5ukYMSDlBIVMSr2BAx1AIXFRJjUjQS6gJN897bn3AltfQ190iAnW4yCjN5rz32zwvCJ
qdYDocH3eexwXvOOYci81mCURptjye3qv6YXK6bP/1o3JyCCN7zFxjtrYHUtPSRqbZQenzQhDLud
41AQ1ocBJ77zVH+YKmRCbct6xPJ4B1OhLjPEFYAHSJMK7GSA4mdlGgHkQZKgCG7DW0A3k2XJOTKc
4dhkC/umX83u9GUkxc1lTqQc96AUcsEZ72uPGp2hqfUm4u4rNeWbF0cr+IEjmiceQFUD9YnRVJPv
0C8fsQCcAT/60yQ2F2/xeEJutGam+pkhc2gRPGksjsJJiZ2tfUppKpe5C4t1oHgNm5X3PBjz2SVE
gAYaJLW3nHX2jkKuh2kSO9sCTU7rEofQEDsACv8Y6OSfoPFHymoRMDWwnfI9oTaKsLA+R+KaB2lO
yln8O4r0Vbbenwp4Buna2wJDf1G+dp3Cak71LXrAM52GC1FnPlkay19IM4FfUSw7Ubx/bPchjVoe
Bg5X7Kwqyzd+Zb/gh8WTgC6smGEe4N1KBEFO8WAfE670dvTASUZYFFWysApJVpxizG/ahae5aGRI
c/sbZ5xmiB/8GTa7GSBrq3yz3JJrugyeldgI82/MuzcvyK8FyfKiF0+giJNHeyD2xJDwXcsJJGra
zFc7Cpj3hMv0Hf5sdJwnjijAsv66zoN3Z8zfgwQh6RQwAlxAe3mYQsmMmltNoFMmgX/gdub1a/gt
vgoqzCRB8jGPySfAdzvo/s1z1qDzZx9DMuxCIQNVYxP2fO55KMkYeU+W6+argEwXyIj2MW8L/Wqz
n3FLqOC9LhGxViT/1MyRNk6TTmu/Yn9SONQ8lQvTvenKZvkGv6bJe28J9cD1FbL5wWlBzHWzSyVI
bXue2RCnH27NUFAqeenLCo2FEYp1ZO37DnJn7pfhY92q9o4qXOxLG71WmuCmL5Alo59EeE0uWbzv
CRjjUnJ/BnZtH9qCEeWEwhr2JvtJb1KALh0s9Mhf4SCRSDxRqhrFnZnCqMrGyUbaeuwR/DK0RLuc
YFVkcMpH26x7BSq87IV/F1S6YWOWcqLH27pku+z3PgQ7wU7YzvnfbQdKBWkkownToyYiF228aW0x
SI5R1kGPmn4qBJ9FOX2JJZtrMED7zd4zz8pPP3kmSt5MrDPWpDnhgfukml5KgfuyG1Go+RnMucKR
TEAqJpD7WvE7OGURbdAIzc3voMyjC3DVClmeWBKodwK0xijUdJSQlKRI9TbI9S3w8myTOSwQCoMA
+ZkbtInKDxgFt7LswVR1zAn4VCojooDtwsVLd1FEFDBhwxqVN6BcGoH7eWbfsMoJ9Q1dtfd7GyCl
AljYuVe7zbytI1mOGkDfM87QlZXhrzMfh8a2tpUigsejwvSa5g0RP0E0+sVIcTLU854R8kcmPXBh
+M3kWMGDs1iJWsVPEAxH2y0Miko24v3cPba0CENK66iNkVw/CQIqg6kCKQMzSLwmZK5eJUaHgVKL
ZbPck8z95HTeex0yA7MMwHbB5JEBbNXHph8PnQcKGL5rsR7/8jCWK0T9AQWdhWmLFaPxalSzfmjJ
xMYqOu5a29gzmLsYk25XDTNEbPfkAxJZtnIMoN02pnOeRGsj5HCVvg2lK0APLCdra8ezPto50smS
1dZWLaKNosMtMjvMLdykYaenSDIHOSwRfi0ATDtr4TVhgmp7kkYbvyTf0qtNJtyjsW5YH99bmtFO
iSqhro/tRGJmNvZLe8vTmaP7iJOB+sHNCaseIGH4RE3ldckUAmqWbbFEGeVjZtqY5B0ywMPIfMkL
HtOKIjKTqscimz41ZeA8eXq8c0PyR70UpTSzUMJyJIpfgrtIJKWbYb9XwEvypLep8rRY202QboYM
z8IAyMWwRX9xcZxP8WWYXLF3BSmLLkNGZkmeubeIKabW9VFtatd4Sqxqr6CgDVjVj9FUvFk67w+Z
V568APCMbbgk9Vg2URWjuSFAg7CRibVWWBufTPL+2hxqofKqLyPywUjVwasCOsNEgA87bcjC1dwK
8TjBLBUSUnv80zngXSLT++6lSfg1us5qwEiDxGCSAcD6Lp42bjLvBxphwprEsCowIMS+iYIa3qi9
GH0yMLeIvrF88KpeI2k2CMjLHHGjI/9XJfMIphN9+lyz5ckHomU/25FzQtwcRHDEbTFjo0FU43xL
XaB1kfs5Jqdx4pi0o+EMx5f1QHjuWgeGq2/iIOtDwFY9e8355k61JBaqfiOA2VuhyruWTvY0GGTJ
mJH1r/WqJ3KrmFLwgXFkM49lRxswcYA8BCzYT5cld7B8PHP1FbvTNWqRrmunuE6j8+xOc8/4CxbN
4FmvnZsdKODZW/c4KmuUxXzZJHigM4ewj26EgBRcXfNT3fnPTf9ukGnpefOJZBJxx+gOpgWAs04x
3dVy7vc5y9bIJcKz8bCfVBAjhTUdmTSFbOnJDWa6SDdKFk/nkSQSMhVbDHWjAEIxj0iGq10/w9MT
d5ptmx30nJhEbpOV243TrgSQliDfJveZCwIQpsEgkQ2HlodyBslo5R8Ry6Mg+w395lB0yWPNq7j9
S33Ob9kx6+jZTTXGUfSdZvCWwZVqynXKsnxH1dZSJqHYKI2NmbpPcZz/C/LwnS0g3I+e3a6P1inY
hjT0vZrZlzElQx4W8iW8h4AIvdK/+Ibg/YmlzhYbD51mQ506Fqe5fB0rvJAmzOmmfG0Hz0GlDEfV
J5rEJjo6UMSWsCbXdvkvw7tTUgO5ekCvOD4kMPdz5EoWyqOQOUwKoLUQ/F2BI07qOzf/bOJL1vUM
6DCzYoDpqNnJaV3HWH7I1GNu+21pe09kfcQDjgxo7iBCx5G1EsuLqVbMLlEA8fvP5bRm2HJnguJf
ZoE25POWpm6gNW3orMPYWWFitTcxo+Lc90ENsBCu4n1BrC1MXkblXkdbydiKHRS7b5ioKAmdAVIk
daHzRULMqmcVaNJAY3Za16W1ctC65OnKrdkSVXP0rV3GwIW/G+e5u5syRnnkNPQraprLkGD7Skks
pwKENRkRIotYITNql/wmFwCZsXjud43vc2h7+9q4VZhk215i8Yi3FaFkGWC7tKNBr9LHJZHdRyg7
mjRPKjt2+OR4t51oWDTXOHwIkR/0xacpX1ymo9mSmapygolizjl00iaOEes3LEx4x6p+V7qzKV9K
f+vZJXZReJ5Bb9FfB6hk/DDdLLmqS7ifh+vXBNwyGYh04QEnDDCBBuR09lk/4ZopTsyecVbXJ+X+
Q4CWu8ojFRZtZMirLSGIxG7xw/sp0dS4eZdXNj4HoA/IJKf2ZlX6QwS8FlNXnoW2b2XiQ8236IyA
m1RCmKvIZrSaVTG7biN77Rx76xnFWhf6WZv0MPYEFtAJFuX8zhWgJrER1uTj+usqKd1XQRiaaNro
wykxiXodSASWuca1zZHtjFk/n2YXpXDveR2qJUcfczJEwb3A4yHtmxbS5xjubeMzTLr+xe4BzbQD
Pc74zmFjdtOrNyfh0/9/QRk+3fdUcoE0XrNsjB5NOWCjQdp/DhU4yz4fT2xJ6vvZgsYki6A4lQO7
rkn16YXtsX/XytDcKaNxiR2AwjFL3MsqeXOqZrgaWtnr3p7kIex7kjxH9zF2K4UaqaoIeOAqMIzJ
jlWF9ocH5Yj7Z/rnS6G4tPZwlGFXvi4/T1jFYCPG9YLFLxylP8E0mye2/f1BEvNpJ6q8OW10NVrb
eSp1jsWNX/3/T8+p55F0UqtN3Hdsv3RV03gm0T53EZS3jA9eF1RKW+TkQ9qdPIYmT4jtzenNc0ry
lmr56DTGtGXfXb5Hc3G1LakubLvq1wGe5/8/zcSGOX+F66doZb2yRaQ+/p/rJ2NQ7IcSg+4oKdDb
EYE8pnAfvupSj02Fu6GvhmfVG2JboW56Lkv44q0tNXf+Jhoj50eMFcNapdU19hGZFCMTNt3G4Vlq
gOpDZzd3pj80Jz0j92kIi3uNh9RdKZwYz1KjOPBa69/QOskj4zZCCpzJ+xXM6PTF9F3zSaWNf07a
5uIKEGl85fcmBnZtBkqfNH6tJhto1MJmusXV/F25UX1h+tdf63w6+5y4jmQ9PYe7Fi4I5K7JPs2G
gjVmddeM/Ku1MtxbVSP4zQuscXPVpDtlo9exUS/QCBntPXSZuxgExX5CVP5skJUo4ZFFVlUeWqFH
7h24R2Wqq13ihc/LgmMvnch/mKLuQ9q6va+xtsJjGo9A2iI35L9oYTx2vMlThosPU5pp4i3H49Rm
AlVUjEMoN/5l88C/eZwZsMFQz4TZufHhyzUdUSwd8IRzmgMqb6l/SVYA+P3/X3KJRGhOc7Wj933w
TG55MxDDvZf08zacFWh87qDL6IjvEFjb54jkD0ig82gnBBcyRWVJJwP7McZjNfK0Mo9q+40XVBn3
iXBOZVUhA/HMrTIJKsya+mMMyAwQI1T0GQboxFkVlYB5m3gkDMAU8EuGeQsIA56xNXx51s4pqA7v
5lhuZ1bcG9Px9G7ouZyj9MGnJbtoGjBDxfrTiTsef5VO95EHAxk+SrKaobqZd17VtAcbzptclu0R
I6w5LB99C506pTYwHANKQMOufGs5S2K3oFRlZrSv/AiRUNfHEiUbOtfBtBDIzKLZUJdf9VCED6MH
FltllMB5Mx05NbyjTAGwRVJPH6j88MtVMeTvVvggxuZPU4vmpagwIbUa4K+nMkaOplgNzKpP08Q5
Xg66vrfhRqr8P/bObDd25Mqiv1K4z83qYHCMhssPUs6jpNT8Qki6Eud55tf3oly2u9zohv1uwEhL
JSlvJjNIxjln77W9iW2hoFSRGgKxHGwF97NtOUgKrlHfO3DW8EadFV93rkRgZ8fwlkhuanLH3QGR
yJ5ojrELiJuXFgw9Al360UA9tSq4G1vYT3Xr5MuAuSUjYdFcR0KHXI7MtxhS/SINhIM+6+FDyOyc
WNFCG5FLm5bWHyNoK4xhEWvXozbQzioR0VDkrHjaaFeaK6Ow7QPlPSZcTTrLko9jm5jhtnH7+lka
sDcEJguLKwQMISs5ujOgxp6t7bALMod62u8a9idWWG5oqiAzMUS0tsfI3ZSDybS2E1VxGgPwSTqQ
M3AfFZPd7wfcFBChpgzl3SvzGoT9zKbPWKC4pSYjhLEmQbI1P9QNE3VtQlmO8sXdGSNAa0L8jnmC
pDNsuz0zM+rIIqoIduzE0RThbVv05iZy2vgI67O5CsoqX31/a2pxfLyaTIhQBifJ1QRwctZp0rBo
6A5mjiS2UKvvsRCWN66F7U93E/xjrNYbx9RviOrGv+Q01b6ZH0SZQIISchOWqbVzXd3bIkGJfkIK
wMpVJeOdRHOw7mvjZyOsj7hKy71SdoORRAlSdrKYPUm9DdjJLoARNfeEvPdrWTQNQz4o3WZu+0cb
pcJVbWv6WUkD3lRCGEqrovGUDhLMhbuqB8v9zDxEo7EctWWloKD6jUdy1WRMK/mImimkCf4hKSN7
rbb3tkzzU99Sz6rBYK/d4+ICuGEdGtiYYUWx0+ro5OIhoz+lakKIbfGg+lkaaEORzim0d5Udtssw
yDHvaMgRMw0xoAacr63UPrd887Egz6nLWIGZN0KHifBpTB7drUACr2p7nLF5hazJr8Vt682aEcJu
hbbK7ZQOkxXpaONIhwr0eN/ghNrHpVq1mdfPl7WrTDg2E2sz3vtaF+9Fl/C8KWWPRO7zOFjE7Eyp
nm9YTu8NLJjTIOmu2nUKYj/mxueaOeHzqt3GudteVKEXN57tUggG7ONjf0cREOzthEFTvvaLWpwK
yrJLWmT8KeFVqBbHK7d35L6R3rB3NZLkGohe3w+MEEhVoVvr0o4/+PRiCyAZO2icAK5J+dKf5dB4
t02r7y0z6i4z9KgNjBaFl+FtmmjfcpE9FvRKmA922cUtSTPJwv6GC+5+wjx51M1S4rajk0MuV6Js
ez95Gjip+YH3g04lyMYF8dIGN6GIUo6LjFyEBsO3vBTGIZ0fmjB6GPElrVsReC18af7b90+jPgXY
FXm3VHnZ7HC9p+EGtB8awOn74fu/f3/VyOl1bNl9/8N///7WEHMIkWwJ2FaVx+C3LCOSHtnap/Ho
nmoItLhbo00u9eXQ9R2sYa4AeUZBQ/KuxIIiUVB4nD6uW9xMto+lf/KC05BpyNGnWE+WbjInKNQi
OOlwB0/fX3EA1F6va/A/XDwitmD7ylBix1zYop8eouqrmEetOlODYhd0J03QMrPq+ez5hjvND4yV
p5Xr45EIu6w9JvRjS59tT9VWEFSzSJ2nuFXnzEIxHSmHa6Qs701cbBu/e6psvd9pVdzv6JsLkE+J
9dIJl11gqzyYHpFzdBLv2dY5zn0hGnATwS2qMbbC8yf4/VUzf/v9VSVp5TCtAVXI+yxmO2Te+lsh
iwlUNQ9JHOMbnvDrhegvfCsueZ5GnL8fQIbisa3N/SjE1vC9YoNx1ALy7zc7SINFYhmHan6Iyqpa
C8loy7KyLxWZw7a2ighkjvwyo6LZ//2hwOW6cSOdFOfK7cTMOEVqB32A4BMua5QxjJHbWn0oUZNj
wQ0Fm+jXEPry0aFBxk1gni8q0moVZtegwL8R1G6LJEfhEdJL7SGcsF2GAaDjtK8us8KmpZAdNK/d
d6Owjt8PjFfCpTmVUFUmP32HV2wTltAyxZYQDjOCdLkvLVCVjJjJRrodyCTyyW6+EmquqsYQZLte
tnJQTexQwbgHhrc7N6X+lVV+LqruFGEm4JzmahoP+J7GfqRJY51RGcNj01BXmEngXUZUnNeyoTtg
JOzHhWYl8+nj3scqYxRECiLkjreS/uqdb4MiSs0aJFHLLQ3YhpYTEjLhaj3RLyHUS1gQTzXjeepG
d18liUIBT6WGwxL8mWeTuub4xVMkjILzhn1OBcEwRYKwYmy/a1z49gOWcI0ia6Fn0H4dEF4LIoIo
FQ1X34qTUDl5vWYs7vsYhUdHo8kbX0vUMNf4OsKTDSJjH1bijj98ijp33MoRkr7HIAdFyjJxUshP
NW2pClLr0oOZuczqA7NRQrsDmh4FzMo0tAEpOgLHRaDf0SlZ6IXzM1IlNU2njJshJrfJi+uE0A3f
IozPoNsSGOo2yol6SIeKskoYR3qfZADNiwKyT8YE1MdE2vGRebr8MCMaSj0z3KgbvI0xlPKYJe4l
Ci/hpzeZ2lJlzbAC0xQ+Cl7GMpsE6dzkpS2LJlJcOSx0TN4ut34K5c6pebPpLQvu/Vg+d1bGdDuR
97kLfSogGnU3zLHBtsx3TYu5KJXi7IRUbWZGjgi7umAdxZQM6YQBd2SkJpGwLLu6BOjhkhEZKbM6
ugpBdh26AnJWSzGcdvdC4qIXFXmJACQzLGC0QwLT1k9emshTKRHlTZ63iuZLkqRpp1CEI2rFGISH
CPaSzF6TwAhwiil30dntcESLkrMnRU86BRvcAWLZB1qxHUAAaaExByY043OiiZWmlfrF97qZDpVT
qOBIPiEsvAWJmW5yvYUM0/rhfd85KDHKcNN7Lu3uLmlWve6ED4b+IuxOXrIqjx7AAO9LqMNXRUPK
NYLO8T4YTaTofv81GVD7Ua3JHZM4JDYKfD+fPLu81mvXqg3GhZHANlMqp3cRBsb9RDUNsImxUNEL
eZ8GqESzkla1lTNf17764mgGsj43iYZ3LpkvJuzO1mEooju3z2lcBiLBJgIlBoX7sAvCdlgjw4ro
Bij/UXqwH4A8+6u6d84D4407aBcvnq51H1LMRS31ujW3CyZPPqm6pR3KPnDZaIm16tDggI0nJlUV
Wo5rvyPdpRs+CRDt/nJv/b6FFhp2ur7He5u4dn6us7gmIcHTlt/fpmNSnNMnHSTg0icaj52fTtdS
uyFbIgPlYPnPGWlD7uThBW3tdW2m9bZwsXHjvSKggB0IBQYMQ+m70UnMD2hCxpVeUephYQS6a0Ln
qJg+3kWpZt3lzq2LzI3e94AjwyyZlMhSblRKQiGESEQoqCERlNX5raimx6TX+nuuW59iAAPSWYG/
yYThXxztaiJsmjPfzD5V8eAY+Lp6szF28aCx8Zs3ncPMoVRXkwa/C6K0duPlPirJAfekE+hPae4x
0c2aG6eEHZVnQttoOcqUyhDogVM0nHpT6OvOG2+jsXUOrvsc+EiX5Uj2j1PHZJzaAxEqFMT0Bcnx
Mcb3Murf0CE6l6lLVwrW60p3TG+V1EH8xCV9T5ah9T5UhIk4FmCKkWkJOpYS4RfSwKfcdlJc1AQU
+3023vlavUU6ni1CSsh1Rc7gfVCh5PL7vl7haObqPNVYrfqB+iy8enMF8EcTBvOJFi+z1tAhhDMI
cSTpndg0toWxLiT6FSooOgTseS7kU63usReDbLh2WjE+gykKR6M6ZFFQg5hDcFlGERqWEKYtUFwJ
wESqD1E35tathnrpJG651HxwJDOw/qhS/D9p+ErW2FqZwBCwAVGjwxYPzeiIcJZc6kEOCyt/zJHs
wQ0hwqGsawhCrtEvHa1TG9+m6phG/FqDHVec59CWTL6gGWc+/6z7Mv1AAFrQJgpp9av8RrAGtsqd
bYWVfScK5AroM+tNoAXyOKRQ920/MM9oRuTCskyEKk30QOmrAYszy6OWc7bLyiLwqM6DQ6+ijyxl
oD8U4HDp/IIRqilIHTe5cIDzk2PW5fLHL//55z/958fwX/5nfkORiAuh/vOf+P6DY1+FftD8w7d/
vs9T/vf9N3/7nT/+xZ+P4UeV1/lX8//+1vozP72ln/U//tL8av72zPzrv7+6xVvz9odvlhnNj/G2
/azGu8+6TZrvV8H7mH/zn/3hL5/fz3I/Fp+//fggoaCZn80P8+zH7z/a/vzth7SM7wP1l+M0P//v
P5zfwG8/Ht+a8OMt++Wa1/O//uzzrW5++6HLXzHzmUop4ZqmI237xy/9519/YlqOVNKyGCZK58cv
WU4uym8/TP1XhRjdxeBk2zqCFffHL3Xe/u1HQrr8vqs7hsuP/vru//Ap/v1T/SVr0xtsgE3NE4sf
vxR/+bDnd+dIHbGAdCzX0G3DsakD+fnH2x3dNH5b/4+m0GhPDcw8FPaLqmVYces1b55XXjnNAqjI
KNbOcAGiFKnNeZUWdyo8S2blXsBKhW+jpQRp0OzWYDi5tIHKR6N4tMaHoH8Q04leZAuXFXMP0V7R
sEbwNrq3dv7hOid/OOD4tvTLvxfqP7VQHT5azuj/Y6Ee86z5zD79Kv/DMp3/6C/LVIpf2dIKJXTb
1NFYsRh/X6Uu61fa6NgcoSthcj78dZUav1qmsB2lWD18Ia3/uUpd00Fw6+iGbpis4n9llZJPz7/y
x3XqGoapdDY8vBJOIvXHdeo1XZ+Es2IDa9hFq3MQ7zQyMmS24qmjsyYdm/mGQ3aT/ZiZJNAExa1i
vq5B+5b4bjq7OJYGdxWbzWjBSTFTrhnTgYSJRfYginJt2Wg7/Sjf+G6ggZt4wE1rMZWg/Z9o4ZMb
dMvWRLjns4drWviefcMeA23YadJK+6qczAucQ1Q1+DKupRJMjrV+n6OiLBNjyzyCiDCHnXsaPTdp
QURLJ9ilxTd2NmCXTD+Vwkzce+CfeqEO8USmWBrm69DO3xKf1FDyNq7ohO6coQ2uLcVNI3Tzl6x+
GcL4DsXuzLAoIdSFHolwgBAp0l6wQL2ZVb0nEuLZpjtSI8sJ0xc/mKU5qsEt1pWQLCJAOGnUvQD3
xZtfjuCCaYNGNho44IrBHh7nk99kHnJwaMFD1g5nHTv7CqxVfWw8p9h4RXYZdZhZRX0fhPGrVmUP
JdVtE1cvvsL93moCvWLPwbRNbT1R/4+hRi+UekVNHfGfkX4Ln/kB4x6ydpQmV11dR2ewfQuhjK3X
coGZdA91AbLXK4uajV0vzHDZuS8MbIoV3YI7HZkYMQ+Phv3u2KQVOugRFiX2sSFHSKVKUoUnimca
oXcav6WjOAgHC3h/DAsinJDtJkY+j1RWOgLf63TkAjU5byFBmMKqj4FL88k3iXFwaU2olNDuEMs4
Ihx70XjJRzA92WFKKnwJmJ6wBbfXETzGw0+jp0kCs5UujbWuKTRWMgxN3iGJ7kZ+jipbLBLzk30g
ekREckPdHLNgWNUpkboywPpkTM/Kzna+ibJrTJ5SLA88ab7N/djfBuaXpccK9yuF34RiMmjkEo0Q
TQZHAaNIjyPE1sz3Hoc6xiFvNz8L3TirhsK8RxFnAnPp7JmbWeASEnHzUKIxGMK8w56HQrc0suep
Bs4SDPc5TlcHonk8lE8VNwhXpBsoXEc1eG9GYpzGEqKSCZIxQpVkRDT2IlNsIrPdt5kWYxqVmLGM
fWFWlH2osxj5XmMQ/egmdtx69qLZDl6pYqLyZNvn1/6xwpBRlMkz+mrrKs3TN9MGSEGuQ1ojmwcJ
hjBEm67mF9Ml06UIop3JB4SbiV4/yTcAy+1XEcibKuZohmZh0E9233vW/7Jp5VPUIPgDNFOofg9W
qh89om/UKjQHSNKzljbLh0+XFosTgFBzD15ZIm8NHMDc7d5EolxNt7LFLMC5gy7kyYgbiPHeSyW1
L39+kpDdMwq6dVf3DxFb+1x4Cws10yKMS50esX1DP65ZTpKFzTjkJx7N2oT0HTb1RUu7kzt2FzDc
UKqnN73jUI3DxWRYDZu42ZkJg6XwiYPXpABNS8Lc86Tb6oPzrgT2xCx7SzN7WmmVfKsDH2xE0enX
fVUhsXfuC9hOes+qjhVrPEj1Hf5X3l197gYH8ceeBsgxxWypM7OX2s4SDHFgRTZOtiNdaenk0GYJ
cWBmtHaVfzKRFYzlupg9AIm5LH1/ZU4zDCtaj+waNIP46a5e8PFd4em/qrFnNeAXYrXw5Uh770ba
46KOfEaktNvCjlFMemVq8H21gVlBtu2ggMpHujCrdGBglhebwBC7YYLrzV/qvbnEPYGUiGFZFVAI
RUDFwr2t30aEhppY4xrtrMcPtvGCvWcTZ9XaaesF/76ZYR4ongdBTRmImzLU1shRJULQK6sPTzAQ
FgHMsIzMT3yXm07Is+i2JuNF3GTooufmqY3gLduYMHemDFA/iY7zMWkLMikDG2sA/ZmhIZCC5DXK
v0qv1vPTIa1b+kTxzPKE3WSEXCVMtFHQzzXrkGBuQKZ6RerMUXVfHs52OwKweFPQpTFH/47TfBFZ
/aaV+XbMIVYZDkOp8SrnYuZ0O9RIrAGxqaKerERuIIWPgxgjK0fLc4dtWpLYy/93WvDWkgdA9djM
JlqI9nMOtO8/CCwTKYFZWgZS1vYuQ1ETI0KCWPTUZ5Dtyn41H9eo5sfkWs7HeVT9csCTqaOZcQl/
paF9LYJqKYNzPhAKgCClyAnSaJQDJEDuSyRg7ljgTEYkCjH5JnL8U5Dp2PzVuorKpa79nIZ1bxPn
Y1GZj1pyRDQskmkTkLJQciWS3CBdi+zFPG8fciN5NgAeGknzOn9fxflzYo83mjDOnm08Fbl24VO5
ttD7VkBPmiG9QTF0Ewv/jpnOTZUwdwIQLdUhh51DyPz9RLpprXCAFeODk8GckcZujj4ai+RmBo2k
NomCAbFtQ/cwuv59zEU0AUxImBebX+9Fhvze1D1ojryh2XTwHUy6dn6cfFj4cZSCiYA4qz8JIovk
8F7ZLLEG3UZYvzZj8q68ZjFXpdhhboHSy+g5y7RbkFCO0921pI9owFVHY7gzeA6t8y4G9pM61k7W
RzhCY25JJRzQ1epiF2FuwBuIIMZkP3ObqWoZkaKHGO/ajMetIs20nHo29epgJ6B+053pgj2p2ztg
hiV0EZzf8PDNhEGDIFk5vMVPvJui7m7yTS6i/qNCGWE3/VKRD+3pYmnG+T4lThoyATFzq5yPXkzZ
p3jBM3mHGeSUFQ4EzPHNNPs7egNh0bxpcfAkTZv8ori46uHZpOI5KBZN3OxLDWUtSQK+tciPfjHS
bdTuUmd4IvL2dj5nbL0mtML89Fh22Cf3gdBvSiKhpmrax9eY9C8NdHUwH0fXke8orL4QGCy8aDoU
xfRID/gpVskuNdvX5HuGiXpJO/RGdgxnTpoxswLD+qDgY+gsboSga2cekxQ+EgDq8a4+RZN4zvt9
qN4k+JDp6DERiX184sz903abl/2y5KA0o3Y3AmWtBF4RlFkJ6WFsbVB/pvm+dLIjLmGS15CSDGb7
6MSkDSbd8IWJmBb0OxFjq4qJpr4f4LbMnozRbC+1Ft36YnouCNrqJcMtNjAI9FEvBBsmrNdtZbyb
g79G9nffQCal3YIBt1PsjCOcy9wcJ7O9CwNksaWLb9LXpmsMlNdmxW7ASFH0aU78XhYPPfw+Pc92
NqEtXMYnu4U4yrYDhnzoxc8+tiO/Ls7KNZZ1UR9q785M34y+Ro0s2we9Cu/CNr4ZK5vJMyr0gKMH
r0bU+n6KjX2sqhON+tOI+Rh9DjpXzOlMA8LhIShdcg75uImkrCEnJ95DUmsPud09mAMnRdZwdfmq
A+3CoBYVtUYwh3PAD/7ABeSS+Oy2nWFr49u1pXeJJvcSqPFJunS4ZUI7CiShZMsWpTdDz7VjIvVx
9E9JD78gqzNC7gvYEIYATyvf+pAtpNUU9vWEXwPn51qv76XHJCxNZ7UNhvbKD0hon/iZe1uZSPkz
OnVpFB/r9rZvN3Ee/AzGMlvmo2OjayrcRRSbePu5DdeltWro9w3RMBL35m312jmihuFITVsrQXdJ
rkXmW7c4NhBg5mT5lh4MKLe4Gyy07AMSLkZEkLoRO47RDIsLcWq0FY4+hSanykq5G1ELhtoQYhsm
HBQ9YDKWLXsdBJ6YlsOFVrkaMX9IfhHkDR1xfMqGBcT13FkB/7jqrPLAxro/ZD3CZK8YpoVRGLj6
WUpVRnRTAfPfsw56TjRC3ncmbp9z4ZcvreUjmRvhJUS0+mX1MCB9uKIEZTTnG0uH/MlrSyQb0+of
ajsDC8sp0mTpKcvdgPuM7a6sgIFohEWUTGT6UnOegkdPGo9iYISnYaI54ZpJujL1ap/phF1QeC07
hxtyo1HbIIWBA6l3bx5MRwa++1owmxeYwnkZOZ1x5qVFbEMxFASA1B+1Za2NzmQwH2WnJuZkDbr2
hUkaaT0SSKriY46Ei3omhyI3ifINFQDbCpUch9YFXGZdBykeh4GbeoI1diMQpw/onq/DlmDgibMt
wVoRzikMGC+6tuBkvO5k+Rh5xpfeBZ/CExAvbOC+OLK48PWUQ5ZzMzkzX0KbSHJXMj3EjZ8doqrS
l73LVSqaJqKehoLcquYLZG9yXQXldO4VhDDeCdbKztHXBeFyKwdYCZ9vvzQdTO4I44dNNeAhpihh
qIF/Z4WgmeC2Ai+m61HnpqVpr2o6kIbBNbSCxnk2x2RTVAT4Ol7Kfoa5F7GfqGJzEO34DMN9acj7
pKP7bvBeF1VeLkXZ9YdQv7MxXD7ksyc+tgdY0lNNonakVysrHWPGU4DAHHC6ZNbMSU7ZCOY/mmYt
8ztxut6VYdifXt3uE7eudzBVoTqlhstSh9Njo7qCwo6A22I7cAVxiTXkj7c5w+WFbwQRzOJwWIge
vVIfQw2VHkaDul+GnDa6EyeHIvR62LHxT79X8cJi/ujqU4NI0C03bexuS4lH3tKB3gjaxy5QR18p
6iWdQi/2H6aOboIB7iXtUyagSlE8SmjwLtITaGENNAO/ITCWiV8UBEhUSRZqLKafmONjOVFVcQEC
LUtwZcoFt0MxwRAJrv+aoUh93aYRZPY+e2u7fOdMwCEdbqd89shQyq44sq/8IvVF99DBdm7I3L3F
TVcYn10XBW8mcljXU6TckTjBWKI+Rx4FaomFcOUMuXXo43AkUSr85Jo6nvk0MkoftSoJRW6RGVWj
7eyqqv79q8J1262uoziq3ZCPHxla42XdZcScBB4Pq1WUe4eOmTTwWG1EcpndGAaGHbhwoDnnvgr8
we7RyqqVCgpSeHNfXwV13F2i5MZOXWzaJmCMwcjfccFZF4eILYFvV6GXt+34Q8vd/NHHlODL6hyw
NnfdgMDKZxx+F+YVvcrUF+eYsB+4p7ChC2UxDiOVa+OOcInn+QKAnIg0R/HhTymQIWzpTS5TQrOI
FEmDSO3HKWjgdJgw9wLjaOtxf0fFtRvxaG81WU4rlUEoUMQhRH75oIVtcevKz8mZtFueGj8S1wxS
FXqUDh6VjW0giY6zuyB46mVh44QLPjKVqBfL0h+NZhg+Swl0qZsebSPajmB1bRtVa6eg5lvkqWRk
iQhD7sNAQfIwUY9hxbW5OeShxi59XYrkNSjST/Y6+MbS1zpNHgsz3HF6r/IawrPEBhQr/RaL6bqp
iEOrk2PckZYVEFhjVMDLM23pFIitzZ2L7Agcw2yRIrixTP1V6hTsDyx3xKhUl1cytzZ5xROgcLOa
nU/FgJtszNawtz8QMxNKRS85qj/1iURKMcPMALwuihQz/+DTUCZYKLqCUASdypiIg6nZcrZMWMYD
YGJGa1xSUMC7iFzUxn4te3eV5OGXpvJXdzDw7B3DaVEm3U8FQrMqqmduHEszs7a+6WzLKrkkw6Yb
vdfRw1mr00zSU/oOwLN4Vunfe9Nw1tBSB1NCCAKafqhV9xrthethNtzMCsxOH4/pkL7DPFlLMrjC
HAQ0da6NO+pIM2rpZd5OWOKprNeJFn1VrnFCi3ttgEzVMqLVGDeJiERVDbyO7vl3XE02WpS8YsbG
OVtjR/Lpiagq+OpnaDY3VaDE3v38/wbJJG3j3yXJrZmH7zaqMxLvmiNGJcy45ay65xwn5Mw+eU5y
qK2a3dJ6sqBMjKuU2hMjNFL49wKBDD706hkJu6tXD73IDk3r3NOIuSgNtIM+J6+qo2udkZbAIY4s
wucq/8tzqZoBsOJHXid2RgzLNNH2xxaRhayePHlN8mYjSdnRA6RkMY7EpV8F73KytmFNIex7MYjm
foFm4KRDo0Ni7+C3BuNeBek2RXS7UOIBkMV0NUFCqKfZqZ8mxXWVdfeaQMaLmgeKaTjPXBlW+sMY
Lw30tNdhWSI5BKfHaJCFlVymFmGcCC9B6OBnDxZlhZoEFr3Zh6SlRMm7kXjL+Z06CnBwWF2qtHru
k2qj+eqnPtovKR/+dZwBHHRMKnYandK9HzDSdByqtuTscHM4rzmtvbx71wNt36XoKfWOcIDVJFlz
kLRtkr3sno5UnaYHWgQfKuctjUXw3vcWcLnxy+E3up5jk8HKBOW1zXGGzF+7eIOg913DxiP/pxx3
WWXfCvLpgH3OZB8sOaFlbcw0o5Jz3xZu3R8nvFQhnPimYKcIKwkv2dJS8bK222PWGreeZZ+aDFR3
6y4q+I6hwEiJ7G+bSR+qgoMBNL6NXXidjb1krGtwPrsM8iF3Xru80MwkwcngX+6zDMAYr9qbfWlF
Qe5Z4t9HqG/znvktU/A8tbZRyDi01INNkCEJc+gHq5Rgp4yVmnCVNHqUQPFT06QXz0xodw/nqSqf
fcEqy7QU0b1xSzQhm9lm7vWDfW19Dg4qBHjU+FOIeeuuhsSZm+/2ZoRJ4TIRHgZeXzHY29imBsuL
Hf6Hd3AFOMM15u0FfxMWenLdmR++jet44rCDJClHd8W89mDoPaN+DCq4208NUUTwBhs0r8lmDNCY
W5glqqJ5Huv4y9Y6f2kY2SNemjP9tDWiS1fuej3+kk676LXuWHLg6yD5MprMwFgEEsOLtk3FSybX
8BBo1qYUFfG46hPTNSOAMrtx3OC9fk9zwWRDo2BUO3gE7/7gnkIjWZrN9AitFWcwoBz5IiJnlXNz
aJS28zW1K9vsFQ3ZreFqcIo81Mqs09GO3+uaq6sRdMd93nAR6ENjl0AOKHRtGUEWuOqxzNFuuNbM
5NB19qn1skslzVvuhxflu1tA/ysUxQvQ8F+VyN9Q3l9VrOlhYswSNeWzR0LtGgrr+xckPaNBeOCZ
2m6MMX2wmBOBbxmyJ26uWt66pg2GuGgJeMErgIL6Sc/UNs0pOdBV5vBkydBBbPMzQZXSAdsZXGub
eP6+GovnaOofzco5DaT21B4kgcF1KFOM/MagkrTD/tGhoVDitZoPRkMjlDBPXmvAPCAih5Q1vazg
dE91djFbAlVzh5sIp3gGZCLXPrqG1TsOycEoUbVgRi2d8NhE6S7s0IdbYQi14yU1qFfQdjx2wYfd
VvHKqbkYG71976X93tPrLU4ZdAKzeUor0coY3NcsvTto9+NonvI+v3SBjUwJuUtor9/8KiKk2tyU
tCKIICD1JiFnzSYnUEce6r+Pk84sltvlYHUA4vtrXC2nwrC3he/eh9BE5ts3YJijGVqbPpO3XOPZ
D7hcMbVumwKNsPz8Rk9p3AqeKvSzmzEw1qPbgGMmBcusuM4P/vjEdphz0gYD0dbPQ2n8BPvAOK1k
9ZaQCDLnLpTTTaeNCc1Jl8xCDANZg5DbX3gDKyArrY2l8UIJgOdCbYbhElcG1jz6O3SyKLD05Rzp
qflYzrsuJlrZvrdxdhLF6zlsngjGAFWKzxM6mjnU6aYmstXKvfqGmJnQr4nFLIoeCzhUmzaGWqzo
6nScm+BrCN+E14QLUY8//z1f/ufmy/r/N1++fFbv4dsfZ8v8we+zZePXeXqslG7pf5Uz/G247AIS
mn/iOCStmObfp8v2r7rSpanYdpu6ZDT99+my/FUaDGqVayuDH/9r02UDy8D/mi7rAiWFjjJIkCdt
/YMKomXZTgVzHQR3JCzDqTFbiEMYFPaVmwPcZQTaOsCuJbaMRYH1vSLf00qzNTb+aSHBK6+0iSlK
KrMFlhQcqkX10x8J1RAhPBkC8phAQwyYcrbGQWg/uXC2SBfxM1S1+jnuMdXQEEPwI5fq4ALiBeOH
zgl8QONT7CsjZtuSJFdaBW6BDA+ImckmSz3y1ZtJu66xzmOSxUQRv+IPIhByYiNru8M1wqfPWUxk
ia5dkmG+SZ2qZ68H0pfUFIIG8fJak1iLZDh5A2yISh9/9i371LLoaEiI6g7FFJq0BueO9CT4q8Hl
ShLDihHT0vZNgFN9UXA7yLiqenLrcu+zbbDvtON1ptHO3rQNhlIbrcJDg2aAubgDrTDOPASKnhFw
uQCKhiB0qQXDhvWzjCe1DmtNLa1Uh2mTfYIYPaOgdeAVgAOa7CpcYhx7Ja42XYaQ6ohTI12wLUhX
znqDzZrpH2pYJRDY+paJnhYuvan8hPShrXXVApzqkjWTHrvuCRyJnhTB16F+qoEqqZFEC34RCEv8
5mn4TFH+vtKtSa/IRp5vRsluogXNIFF+pZ3H1jclXaBpyEIwvRNQTJ0gM+J07aoAd2S89vQhLbdl
5wQmDQ6fCcAFrnOhCrbwMYb1DggydWw5wjqrDgEUzGtEh8CzVK3z5P/N0XltN6psUfSLGIMcXoWy
JdmSbTm8MBza5FRQQPH1Z3Ie7+0+bluGqh3WmitbCU/YodtH8Tod6o1ZRl8ky7d99dxLGgRQsXzg
aQfEMDrLEdlusUR+qXPDusjQ98WQ3OVgU6A52cGCrWqTVkWMHaU5A51Np+Hg4iuoBB5OE+WHNKJP
N8dLU5YlES+U6kVG6zB/ZNlAhqJBKzJUxmVM/7rUPaFs+9SIBMH+uQcxueFRxqXIrYa1l+COgjX7
gWA5EEkozkBKcbm0HfWm5ZwjjRSggUY1WuNW4OOT4LS81v3S6vmu7MAJp45bKwNfT1FzIXn35Fbx
tXL8i2f47w4lLe19+ZiWNv5Z+zkRgrxQCx2Th++0rYa/ygBdgi/Ih9dOR8SPbJfyJnSoqMawE0Z/
QRT1LAzv0Jt/oMW+3Vw9VoXzGk/RqRm6Rzy6rqt2oBJApDjJm5uMVzUdHUkat9PdPKP5EXG0ixk5
Y4E62026JSLcHtsNH96DqtobII+DHE5lhMC3nAEZR5Uw18wZz2x7XmKX4jSSbZgQR0/mmfneivjG
rzo0PzygD+Yysy38RS7Yaz+Wn76DQYTKgUele5AxjFJ9iD5huY4rDbBnyB6oYsrad8z7ZA1CoB2/
sB8deiUJcTcOligX+sGqd8WXxibZsYcPBl5AA+iX8L5ARnWfGjJGEIaS7hwT1NEfXdhqK0uXp6TU
rmIcgIrn3oOp53cYJ6FYQpOTAqetmUBuqc3po2xdRLrUfYUpbex++feeCSBFZ9e/p1nxBpmH3hTP
igukuR7s57TA5dlJRlop7ovVeBVYEFaWSbM2BeZBOPj9Sx5DIhSmN2bol0HHkir1+E5QJDLf1Ppm
BYKGlXVHn+Qv4OB7/FLZ75xA5M1+ZNkcNNtG+5lfvAGhjO74TylUIvS7/MUkucmZmFvwiHvwETkI
P+PB7D3ogNVbOqJQmabxER5dt+4NvAGNS+nleIRIzgiavY4NXuWz7DB2Gal9NILxOSUtGMHEw6jz
QxUOnNmot4iMzK+BC5JTyl9LwB+NBwZiuSIkrC55ChrQK1qrmLzo2kMcZOYGicodS9136iaC7TbJ
ITrzCtqG6+TDfuP/LALzvQuouk3rTaEbwX8Yn3X87QgCnJOnNTu5fA8+EXZMGi5jT86P6o3r4LcP
TowfgRPVQgVT3FpPD11CeKFjfBpZrjiOSUE1otAtiLudmKQCQhBUqj8EV5RMfoEd0q9iY5nfhgaR
DU0M5LYc/EmXtW9qJt5y6tik0PHFqfna2tqnmPEPnjGy/0axe7Zza6MxGAKWfPBaiUKncr/Skvo5
6qD1AwOpfdqngow45p2INdIwrVN0WeprtJWxthP7mnIwm5OmrViZcuhgQyaiK3hLcmb/E2Htawux
RRc/NJ7/4ijm/XVW/eZJAg+ppu1gF3AaSU1b2QQH5S36rHjpGiOLoYysuHB98sRnfTRXQ0ag8hy8
D731V7Kt6lhLhVWkg5QtCxit11Yqwjhc6z446rGPOsphh3GM61XXKNPug9urlRtIbzPGPnE+2Pj7
1NzNM5iK3vGKDRjKj7bHi9G5fr+u41+IgAiaWDKYEPakqq68vURbuBVWSO42C+Bf4WDdyiVVt8EB
YZbTq8fezwT7k+Dn5fjWXEw1rJIKf4RoKg8Zj/xWM6anbGnE9R6IvMAf7A3tEYOjCv2sfU+7BhhJ
4H2aRvtsDMUrkNT9HEwVAY+mj8yTmSGTGJmx0dQtjnqkebQixa6E0L2y09bdyDZDtxH7D7oxku1o
zSiwU2i4Kcsa4PQ6IzczWUt2yA2wsGgBbNgxk+lgPqFkhovSYfCwCWWcjK0a4DQ0I2KdxA9L070M
pdau8sn887qJFUrzNtFNmjEbm6hwT1hzb5WGVtpMf2BUE2vS6dspm41t3JfWJtCib11jF8KXDtYO
lYHHPmmPUjvjAoW4kTOa9UVrbMpeB4Uubh3q93BWEnhUNjzoNb7AJDC+6ilA36L2SUPedB/n2LKy
5caMmBNGZGaL/k2bCuR0zF/DOpvoQq2CIJkK1HZiWiC3cjjnGDCwzNXhXJfsI6R+y2LcJrr1Tj20
oDISY1MNxdEwBmo+AXfcn1kisS5MfI5cbjw2LzVBUCb93BxwjwdLrTlZ9lnDJu0xww8KBtZ13P9U
C9GGJDumJhNr0ejH7qJ/XPuHyTc2EkMHCQEF2Znsr9sZHhiY+cSN9/akp1uaZu6cNiAFJ4JDawih
PWSi2JitbmHJIWZcLwmx6jnEfC5uMaCQSAYw0Oo7YTaqFfR9/GtMuw9N1OwoCIYD+6Mb3o6tb3k1
5hcc4/Ecr6khHwSk1HXLWH2VF+IZmgGUv0J8sCX0iuQvj1OmQ2jZ4vInThxc0EvG1wSkhIdLKwqy
Cpzk08N9PHjWVpsWlUQt4KjTI1cgNdXk/GZpQBpA89SVCUtXg8FZE0Dy5SassCatDD0rgPlgf8iR
x1UarDQnYjDnl5C3LfzZQ+X+BIlxT9JiBzvulSeflCIHIo/bNNfWL16a0kFcl5Iw2xri3Bfll14J
JFsM0Qk0Jb8OI2dYKc6sJB1eWhQ9NFA8fi287JxByOT+CCcJKODFZuA2PWIt3XRlNp+TdPxqdL5n
MfaXoGutPVKoem1CXZ/a+TYrhgIJMXjozpbAYqf8y6LmDBWz2JrO4tsyWN4OYp9RGBpSMfXO+0/g
iZQueYcOSuELESYnADsHFmhcu4QDjNB5TTyoim1WpI+cubZhwcn1tkOFhozUeZNtPNwc8A/EZWdo
u8bMIYTRDxgBQ1zJ5yVdCmg3aSI/2UwKtjQOrvhVUe6vdUUB0JMr6SrmcaLxSuJZMEd1A0uFvkHE
GdfI3Cp24KE+2vgsYVquVYDGl30rdwgmYzMTyNXjj6xhnAvBAoWHxsHRjXO873Dl9RTaZJFGLxF1
/LY0Oo0cnPTBybsSVZFPSnjVUBPWJKFMBPcpByKqkS7HLCVzYq/VlPI0xUwcXKP6NxkeZ5J1nmAW
rbRE/3EmFHsGelgOZ+9GDwrAvzzp9axtZcnwpKn3wWhspYuHJwvKk++RH+PiQCfAMqGHdOSfkTqU
NpqJkJd4JLfN7Td3hKoAXlC4EBoCk7kJpVIXWp6VHzRyTIeNo/jfWr38gIykIMKTQcXK1+KDI6gk
Cq3djDEzHMrmX+90x1wN2s4q1EeUmnZYWMTDKWKwq2bWN1Y87pTwnL1RkYqT2TVq3o0zEofC8HA/
or4NmwxWeRDpYaDRHRqZfqk9B2/bCFGkqp5R7XzCleHQKzAI4618Vp3xMrPmwE2ukDzDK7G8d320
Ui4yoTasEXaDaSRHs4OzLHIAnnN9iRMkctktJw/gmSHl1bXz7ujpRHnHZROOI3pgUakAzQB0Voxl
SA04Gqb+twvsDQEL0D17AXAaqffEHbtuMH8QqcfGnxAY1MVFRN+Dmiiqff/keQzleaRdpJTTB4Rv
+BaKtPQSuA3rcboPI9KwiHO2U3xjlyrkvk1isZ8TcMFubTzgGkMshuDuOPr2I+zI52hCHerVoH5M
9UzSSrHrM4uXmxkrUKD6AVtqvbLbFL3x1H7JRU7XD9qNMUSGtIn+dW6rB8PJTm0S0OpFf4Hpecda
jffEL2BjkS2y0j0ezHEgltAIyHW0RwGLzebroghgQ+VzJmuddyAvZmOikIKvXB8JMzXDBhci9/Ya
ZTp8PYdYkTGFuI+gDHE8o+cix5CsOw48x+41CT6R0qNEJ35pw7a7ZwUqHbVp9ZFNNq9aOPQs2iaM
S+2CLqltlA82AkoFTgTA3ZYa3163Bv661N8ZpYVnSis0OAwo4BM5noFUMLDz6eNdqzgKInnIyJvI
Q9R0ZvfW2a8kWaCcLrnTvVSlEYS6cBtUT/WfkqhvIVtmIeFUWztFySAdNEy6Ye1rruXQCAZ30yba
PQbekyLPxerYEGGHubzH0bqS7cPoI+yTBYGpSIZjJrzIZgyaH3payQ6aIyny1G81wx1uAHdZSLbW
xZB2K59snxB2wRh2fjNsiW57Lz06S98w1ab2DAYJw2uh9dO6LQsqzzLeeEmGlojvyzPomRwTlRMt
dei4hhluawKd1rSxGihB910Q54Qjdw23iCs9ERaxdEugCJ+MPoNFKMYMsA9zVVYL3j5lZIA7HB00
yXVaT9FpT9V1yo1/o0SqQJwzG+50m0eMU9Gq42eILVK5iIfsIovMvv0gvPdyav70ltejBPC5acx+
bSNF7ZgmbcnHNJAeuB+oiRHFO/Ce7i7xc+4QldiuyeH0nfqSNVOxrwdcyEVj1mGjoZEvki/KsrqK
JmAbC3C3iX4yFqZNMb6CeKDGLsxujcDyyWaN8/9QoofEV7RptWnZb9PqaPtKNs+TtKC+VJsSGRdW
hWRTzC5q8AKu+Eh61QqWDZNmfhFuYx7nPrviSv/nzSdPr/cctTY+fVIYnIE9DVlID4MUYsWQK2jQ
xBajz3jAY1/Zd3crVWZoFTJfuwSJBfm/JBk12g6NVlf39nWXMKRIZmNlQRXW/dMQZVPYvPUBMIw6
Dl5Bzfwog5iVmfcfDAIavaT77KDCwxRm88L+UWMIo9eQgjWAi4xlNMA+yITcEVnWdOXu5ZU3ojdJ
RoQujB8d/aePCRlQm/4LOQgzgMZDQRHPmTbuWoN3Wsgc9mu9dxOOL/YZ6KjQpNka/5XnOFwFGWeV
rKsPGTi7oXTydVkJP8Qp/RkA0Rxd8+aztLWgjVv5tZ/tN4p0HC6x+B0z8WoUqmP7kL52+FktFroM
Of+l0Fg9asJVbmW0MO1zIt3HUs/+elP/HoHcOsu/nCbVj6mSfVUVWwshxso0Y9SC+fhg9Q6xDiaV
kv5C3tZNpjFLdEr5rIr2GIPDpoYpmznQ973WJh+qe/at7E0XPs6X5e+psvoWtvGuc74D4PUB2lic
aJIlQybj/TRSxJCutTg3bQgMNFw1ruRVUSAFsLIGpZt9YNxJdlYfsBGDWInZpw9FxuMwqXnT2esm
keYJQKCMrPWccsxHMRcr0RtVBsK5HwPJ1bke6vbepv2unvt2M+OIWqc88NSGwHPj+SNVPt3C4KCW
f2ujbrGQ/C8DuuZmHoWeLrft3CJsib/13v1sHOtxhKrYdJLMsHrs4Ao2IdKnAh1gU7MBMZcBK6KZ
7kevQDDWQ2yS4Jn/pLQWKvafAdQ8Ax72wmGg39X8dB3pTOUmCQHeJDhS12f/wc82fmT+YLL5bHPu
UdyzCOIiOvhCpkeDJIlVpRLKOCc+mghNkMJ8dy6jw8ls+o3dNgwHgGEwYYmBKeByZvs78OkS5QdY
Pr50NZQNYA0jYMoAaO7y546mf0eR2JpKvjQ90n292vktPBA5LW4p6RAznnUM4ec1VVBKzW3/jfwe
HO76YOz5rE343k35mnT2a9kLBxsGJNAm7d41BvsLfJ5d5Fh/CD/78NTX3I/v0tlIDJJrnS3+Kk0T
htdMoMfEfan1TAePbBwnzWUiaPbMy2KuTpvs5RzuuVUL3vIk+CvwnLTdcIwZV0QzHNIh4ZehEKOZ
k/XdAi4KTYMjeDD3ozFba6qqacnrWAex3EdjS3Pas6h1RHUtqundRqlb6BwF0seKZgT9wbN66MGV
OjrseGcLAK0TjET5RWRv2PF2caOHVmYRNkGtrDSEKrHePPaiPxultMgpRPHnpJuK6z0kPSAccrKa
NXwoKEBOPnfW1pXJrwrSO7YC9t1gk5Cl4sahhU8OQLEJfWqQlRrdgyYHaxcVPmNkImhJ7xM7TeOF
6yf7iUgnnB8UHNoyuGgGtgVtj1S7cK+IlfqjEVmbcaFW+oXBWhuNSzYxNGpcExeUyBfarP4Jo+nV
qyX0B9FteEU44s2cPhvdF1O59LEQPRVeftYJx8J85yPszCew32SxQFZ6KQlvoJ2LrvrAr3+O5EVN
wPTqmf1J9+Yi4J9y5iwmGpiQz5w3gLVpC5CzRsFGuVSRaE0NRbew03GIbO1sbStN2/udBii3Aq9I
LkWUEkzIA7Vmpz2HhaGwdRkwciuJ2SvX2nUqSeZyuIM7D9c24BREAxUIiyx5K/B9FZH9VQQY3m0O
LDx22Udv5F+xhTBhmrXX3mEf0lh9H0a+Z/G9wzg3kmwjp+qjLvXr1IHGdl3E1LJDXVyBE+LkvDOu
aH1bwsV3lhAvElzyBBGPpw8AhPtsJ+uU6tRJn6vG/laFHYQOwj9EAXJkvqNxKM1AJ1zhFGvoIYvb
/h+IG1KhOqjTZkmv6CdeaJqq2mcTuptmoHTu2okpSFKvFbq1bWUM7qp2pnI7xO1dF2Su5x2fPX7h
+cHVftM2hl5LqtvYMwUwM9jJ/uiuQYY89UH/vSRAtCy1koL5oUoqBMQloPVGuuVm0NWbyl2xLfpu
lTgjEtQC1E0MoatAdhQ6RnM0y9Jc5+1HmspzPiI9iqLSpyonk53Zzpo5qx4Obv0baV8ifwJyvsT4
1DbaTSOzXguPLEHYbyyUbAQ1bgpIwZ9J0iSEjBFYMEe/5NpdkBwNB2AIfdsWlEATk+6A1soSFsrN
5FQxpae9hLJvajEWG/L/sFYbK0e2E+eH8VmyFmSvzfEJ7iuUTf6SacETsWSv4+gSY6EvOzYCXpjN
hKQ1EfxCVhsC112eAqXhXJlUDyuWjAFT9ohKGirCNvuJnGSlRx8QEt91kbxaTsAwTFh/U9R/G9BO
eZbqtVWD2E1iTnzd555J8NKGehucbJfkm0kNbzalLqWDfR1bfihtebyRw6IVxF/S4uUOXehW2L8Y
lWS9d2hagaifGaEduFPYFunWQLXuW2yyIoV0pV2gtWbTbcrkWE0U4p1BA0GumItE91ilRryOBdg4
NMRHU9O2iQSaO4ifoFEf/gRUVGs89OAZ01gyC3a46NN17YyHoSYZyfTKC0fzn9nkGmqZT1VRoKMd
41KRoAEQzTW9s+aSIgwo7r7mZqC3KOVL3ib/8hl6Y159BF5JsBVh4pvGZroyYUbASRWdcnlVcvxo
2jLZK6E8HGSLpiAm9yAxjKOLa7KEVJjYw0M2eifScT9zIq5oWwgTa91e2zmE7sAsS4+px1toeACh
Da0k05vioraHfI0W1rD6kyy954QIEg5t1DIViWqI5KjKWwKCcDLlRLA0igzfSX0ID9+Wgn7CcjPg
vjXNBzsaX/I5wRucouBP0Tw0DS+dcFniOKX/ndnsPbpRf+NGHDe5u+RZVJhlGtRr82zvZy37WqhB
20iWwGWYbJuzwUCn8/Gj6TEeWqvF6KbExVPJj+xoheuBf2Vwgqvn1tPKzgnc1vDmyTbWdnTJ6PHG
xyYKTk21CKnohJlWmIrxuHkLctYZE1xE9BhQ1boflww/IYMn1N4Meeqc+AlQF3m8G+KzpquKQGtX
bJJiOE+ze49bzSAFl3uzC/TNHMOs9hxymSOLJ8uhsAXDEW1kTvyF6ZIIj/B+bZj+Z2Tmby1IywU7
d88Sfe8iHAj9FPsKlcbHQilGV3whmQpOcM/95jHCLtAXrRXXLx1Ze3Tm5FF6pXvkbtxVCV2YLFHP
MbMaTJ0Ju14ScVgt407QNpYgMyzPHvyiI0jSxx9Hxh/IeX/mRWiL39L3PyX+h4rRoRmzxJ6tE+pm
rD05MP+sGD6RvHcDU7rerv8hPF21U8xgGd+rdYUIMfIkDeJEn7rqpZKbLJpuZCZ9k3bKIn4OtoFn
/ySVdUh852wHW5IqwXBpBtUpYMUVF2XevWfC5l3yilerYpIF/DX7jEVBya877XaSdrHVs/jRRTdj
2pF2mfJ0M1Embppl5mVOqty4ODaw7zWHNA3UrTWCXYKakNTLZusaevWge/a67Hl9/dnctiYQZzu/
1lHlXZEnw3Td1rpzcmZ182C37ehXC8wMjmN+Oxz42yxhxhWrhg9P0Ul3GnXL6GbFVvb9bxpUvD3O
6B8VLhd4mR60NmwSqptOdkqc2wBE8ZgMcQ/8pgblN19iXQb0gwPRLZHDfHICdn+0u/jbr5CZlp72
MfrtOoG4AmGla9e5l326bABb1wrTSUs2wJvZ0yyRjynoMupFLnTMBUe3705xVfmnhfs3OGO/o3U4
IIUg7Ilf1roY4XihAYsxFFWm+2qgFA/A/N4azSXJErh9/YzsCkFSw2pRTJiaMcitZBxDUe7PQ0yG
Gzev0WziAqPr4GDGy4TVrMdM7otYATGLHGtfTTo2kZpprJSe9lBP5jVP4VEFspjY4WFu4MfCc0fg
6TqZKOhHAzVXZZ5TuFBPwygdzk6wZaMrX2nzZ86Ak4UylMEVp/ncODsdfzwIAQYdfCTd7Jtbk83W
WlrVV6HZ3baEVBzZKWZCN9nE1h06E05TIR88bQTSiv0gHbnOfGKh10DygUVmd0jtbhjDAMFQIiDG
F95IrDPoSNcfT1zwq6JfBCJSkZMEDu6c9+mnazoOK24yPwbhYs1tP6sSgWKuU+g4Tr5D738QgJ5X
sz9mxzjDHe6YaHIK9y3VxTb2LNjpiXcYip7FR4mZxbdVsJ6lwQzCUTsrRjruFVY40c7sAoztq2Ug
Fsdg6dphB8CMdsqGm8/GbIastZMpFWpvlK9GQNaRgga4Dnqy78xSFKg0+CUYE+Ifs52woAj5Di95
XSU6dGe/Btef5fegRSRp6g0M1+qJc+8dmRQ3pM9C0B0bhmntsTWc56bjV2HN7Z9nmmVIzN1+1Mev
vlL7aoYgrgLEIHGt/jl8zXVEq702tGXR6+kN0v/ijngeDwhmerNl5O62+qMt2ntO/Qs1zNtrcgYn
OPknM+VxJAPeQ2rHT9QxftuWvtgLgSu1LSXsL/KMGaJynQ3evfI5cbUIi52OCHJYUhtHSOh5d5py
USDhDopD1B+7frKoQKLsufSMk+4SwlYE/3xVqsMQYFcgPu49LYiQdLXQSYmrxWk6lLQtkb4rEoat
3TQeI7fHHdEdG5O2acJCcuhHd1d6mI50n9xYBZw1bNv2kNVExEwaNyeoYzNUTXUdgCZCyCZaDS3+
khjQISklnzRZ2H+Kc6QvmjNl1y/RWNHYwxj1iO0Ubz1JHCuHu36JXLwol8MgsB2qKa8+Y037Ml2f
g2LUQDmNcl1N6XfTB7+5X/6lDu5I0c7PtWZtC2d6k+XECpy3aomRXgmOm/Wo4xhi/6WlM+akdD7g
WnCIFxvYANpPNRmmD7k1Po0T60/ZO4xai/k7oU/1awYtc9w9tWPGPZQbYq31rKyVL5aXFhAtLqzQ
hGDKMrQiVYu6a6Xbc3oarPInanu8qMYQr10BG5ERRFQZXyV619CSxFDobyi51KrZRXEL8U7wES3b
ShkD74YYyjIzOUaCJfp+HvPt3FrshtOCkdOIZ3cRy3bAWLgxL6XOxWNWJJcFwC1bPEceNhPmoMYX
pRHL91kxlthPpmL5qtjte17yITgBW3pR1rbZwNrWq9aYW3XsbeteBO9G/b/bJqyGjIEmWdjY4Nde
Puw7nZ4kj7WUkYFvnGZrIgcjES9t7fgh6PwqNKfMXqELJf4tuklEdbGY1pPUiapw5Xw263o9QaCG
nXAZYhsJj/vs1fp+FON7PVZceGbwW4h8zzW9nyEu712wmFOknmVl/OlUiX6UPQ4Wy9+4Ta8FeRZt
irbXEnT1aS7P42D0ew4mvB0nbsmBwe4E7B2HCz12eneShsI1nzbs8tnxLyi6X5Whn1MBf6MJomld
omAOC6hnK8YzLasToi+mFSTwRdtstkftrmOCP3h1T0xxXrOoLdW2p0HMhPHPg+O2UWZ7dRtPozqK
XPq4aZNNpBCMyyhX662wjCwPvzMR4jQ8J2vh3qig4vOjO8asjjKYSey2iDUBFKXMN55NW7GokhIl
wejAMsgtEBQsKrP4xzWzz0ZX8PWLCiddhGEtZhA1oBs/Ari465PsyAtL25sD8FWvin9khZbfdjnf
vErqv04tD15RfXTc0VcQhPSc/lid8PhMMZE4fRc/sUeo9yldB4+uRwPaNURIpdbB1v07QaLNQWnu
tNXBAYpYZV+tVlyniobdbaRHu9rV23bCtc3Ejp3+/NQXT1Wgxw8EDX0jVVubhU9OJPDKtauSfwBh
DqnhicsiL4uszygnMaaeaacmOXwR5fNG/Gh+4JX2VzmnKTyXXMfnb7/GrqLZaJjsdDPvb9r4gM5H
880ZGlKfMvli5PCfBw7vQ8QbOEVd/rhgYLKe8ZpQgsHLDDmUkQiufmCHQW4yO4TYUcfyyyDBo2XX
CyZ5p0M+r8qkI2JZ63nnSEAspdSOUQf3zR1xgzfsaQ9hLSzoIUP1VLhuvWbcpB7mlImdZuZfnTdw
ednRb4q1VJotieVMPuu9WpynxuJBHePiGwnA4kwdF48qA+1tvrhWx1mt4sXHihRhXHytKQZXf3G6
Kiyv3uJ9TfXFBUuzoBZfbLs4ZGOsst3imVWLe9bERiuw0zKS+Kmw19bYbLvFb8sKY8UYNcZeGqGL
w5QbYM5VmHQRKy07XbZ4cnHwdlh5y8XTi1SHDwKX77j4fQmVvnQYgOfFCdwunuAaczBbfc6JbJ8u
rmHsBUiUMBIXi6NYuNXZcsZXohj36BB5yDEfw8kiSf1/P7J4tRd/slicyj2W5RrrsnIeYQPaxJig
tqPePElMzi012IzpGV+SAWUFH3S5OKKbxRstF5M0DtV5cU37i396XJzUKZZqH2t1tHisNa62tZsw
hs0XB3bGANfBkp0s3uwJk3a7uLV9bNv94t+eFic3A2EeUngti8e7aB06CEHIWaWJW5sjeJGMd2Aq
w3JMvKuM+32heWd71A9otzZ65507TOXcLuqhW7CS2M2rxXeeYkA3XZzo1eJJR8eMPgKb+iD3Ql4L
rOslI0dNRws0YWrP+TW3mNzxdIayZbcRRTZ9dPwy5Tu1uOKDAj5qrGF9d337CyGocejtHyjJArko
ptYMez30LMZ+8tXEdh9gv1++ycgtt66XP5E7+mbZoIPhaihUpFy4hyYBgR4nL0kfvA62f3JVDFeH
uwEobWH/BUqCc09udqpeJyO5Y/F6LYEFTASkgQ6IQQgUoAQKkAJR/8y44TAtKecABzLAAwoAwQyI
YLGRaDFbCY9+Qrj7BGCBvlwpJt/oCMnAInwougnwBj6TBU00uBlIWwV/oLnmxmCCp8AiqHLlAEmg
+z/iIORyeo28/NtcWAqoACHhWGQnLJyFtKVlTUAvAHK41dYeSBDczYXN8D8ZpQPXQJn9YoFv6ME4
tOAchmSPw4+flXp3oT0wADrQ+b8LMBCTLZ9nrqXlQGAhCbXIAxnRFN8ZAAnulD93IUqMoCVcEBMI
RFg6AJ3QAIHbTLDzhUZBMAvO0fk4gakgFuHWgK0gjnLTqoMDzGKhu0gUclMAi2Dniu/RedBi611r
5MWGnz80yUaziYty5t009WHiI/IDnmFyHCcLTQMP2dlf8BrlKreNpwLoBnb5owuEo8YBEwDlGDCW
50A6PM/8Fq5x7rB5OEA8KK0BejSAPWKd/xLQx8KZcQB/OItSExDI5GdMpqe3EUCIVuObO2s2gTE9
u8nq3IESiZt1ob8P4EXahTNiAByJAI8kAEjy/mLhHkIw81XS7+VgSjxwJfMHztN/FQgTmRBBzlQA
sInFh8IruCHSZesAPvEBoNSAUBRAFAUYJW2CYwkoBbrxbgacQoJUtRir+4hgn6a71fBD0+jQ9vI8
N97JhbfukMERm+MhmgjJjFHOee0m6q4eRVQ/eZSYAp3JDJqaGUMpdumylv7Sa5KRXd5siKVLPHNj
Jl/Y03h8DHejO9hnhfG2kGjqqGeSPj87ZC/mhbGHx/ucGeZTB02ceIfLxOaDP38j6fDNpwnT+DUu
ZJtAPQWqBfFkvRm8kMsLiFbtUZrdxjWJiIqGm+mpN5j/TwsqaPnzALFUdJQ9BjGz/XAepR1fg6p6
qlR2G7Lx3kFSHiD0moF8phsJMUBCSvVOwuie0ePdgC69FgQAqAUeZl80teRTxvdKl69arr+BuLJx
1umx/qRXCOSJS41z91RM6U0lfPNquKDjuqRssizZbQcB+cdKbokILnrhfyzHCIxZlhmET/HdTzIk
Fgr6VHJbTpLAx6gE+8Rb++772DzFIr+PTnmMQcb5ISnir93fHCAyUWHMq0EdXIwXVT91Boa/cuN3
T071ShNzHkkRE0ydwBrMSHYYOYgtlOmTDpauz7OnCYtmq6nj/6K+LL1jd39KDHlppf8hmJn5TXcw
bN4pVpDJk/ZYzFvIi2tfqttyzC1/ld3WCxugV2sYXlukIcXonHGP3FqARixubq6e3lwUY/EQ3/FD
j+lIDAAnY5++sUF+kgPxiUV6B759tlv8dvKy8IwGTz1Vlvb/D9Z1yc3S7FejZv+rXZbvJ1g+z4E5
JVVZNYIXrI4EqNzlWEBteS6i5GRlX4kSx14Fl6RL71YWX8qOM5p/yuEnyFzwGs1lnrPzQmZyJnmB
SvO8/AKWr19a3Vkbdq4V31ASPaBDex2t6a1NU1AkClF19m6p+E6AI8tBTXymrotffnxenihj8M+T
97MQmmiab31pg6bAZo3CPihLqsDhRvNP84HqiIcvxfGeMaf2ognTpLzpPv+WdC/LnxV2tG/Fl5AV
2uX0rtL5rajn6/JDzXb6RPsGInpnqfnKyvElk/IZhe7H/5eO7n2Y5kgJy2I4uS9optTzPoifuzli
41jyScn6uxLT0QNGI0Zzl/jDBg5ewPRv4WjpWvuZzBJtMkiaYUtsH5V78rJ8C2Ve7EkNAjf/8R97
57EcOZJm61cZu3uUQTjU4m4YAqEFg0G1gSWTTGit8fT3c1bNVFXfmbbpfS8qK8lIkkEEAnD/z3fO
ke8ojtVJ67SXvh+e0s6L+/ikaxPRedfG6G9DLfC+YvbT+hvaALmG8YYiEUI1isv3aaP2d3n2BuaI
Bxh8gQmuI5S9W7Y3mJ7Xee4fY0V9Aal5K0xWr3Z2qVLxBq7hjbG55szkBkF22eTf9SIjr6m7y/vk
IDKykQe2qEzE4oF02f6pa6NHM/jquSQLI3gWCmUwKvYivgzh8/v2mifBU6e2NK5mR60ggSwKvLFK
PoSRvNcvzlxf/TVNjfc6+zX5/ZmF7k2G/4R+c4oGfrrZ3REPTxLuQ9hqygk8m9gop7+pevxKiOhF
Edahns6dSyhXPT6y3aVMYxuO38sQ+bS+X0YXGrTBkmRAlkHW8vN5wPWfv5+npe+U/imY1c+wCh4Z
ILDOe5e/hdXmr1yBr8LauQ4tIwPXsgBXtEhe9VB9yTgpaH6E9u7ubedjGKFoBWSGepKmuQtbP9dc
tyopMCZUMYyOus/CNYD7xqn5CkJaHgwLaiRfqzxsF3cRhHd589J1uctaUc770ZbUHmYB5vjgYrGj
QjwKnmWbUccVNDBoqxvzdQNrRjkmR4v1beNlxXy0XQIMFPVYkbZgusGG2ggvZk1qs2OPze6Q2MoT
YMU2s4lWd6ODqRF0gQ07wrZfDclV3tlrN9uQ7fAz7MpFQdPUYAXPmgI0pWji7Jv1Iiizo2FLJ0tb
XIb8dYi1z46AeqAoLovl0yjyD7MenzPD/mqG/pyl51FxqZcLSUkhQ170T7HO1ZYaitJwPFGQX4xo
oQWPJskMVm5Q32hvbEIjO9lKXY3byRl2EWRlRhYfwDn+M82lmFVd2iMjr47cD+AiOBbPb8Whz/gC
UCebXpjK1BfLCbwy8ieuDbSvu91hTvOLQZYi6XAHO9aOQdEepnhb250Hn31WEfJGelku3CSiEwPU
Tep3VJFbNHz1q5ZBdavuI0Lv/JBe+uGzjKVRsH9MzRfe9dG5ikhNxNQEm+JYwUEE1b4NekBoMvzU
ylP1aRsCy6iMJQn2hMh6JjD9MBTZgkndSeJ/NGqizftPmo+ArNMgTFAqs9y6+kJDZXlpLoeAJQys
p6oWuyoiQhHegoK7RZGMa3mc5YoSLFF1gwNc+66Q8bK9y+Vg2pl9cgpYczjmR+w2j1YXPXbxdMVs
APJaeq7JNQ0hvC/PKQ1HDhAi/jDEnBmqM+SZBEgJcBILYQES9T8DziI95orU9fei7W+GAhYZE1Ln
NhJoptrGINIs5XLDj0tes0nJeDHwcSmRV47TsQ8JPRUQYmf7LQps6OlyXzHaGi33SzT02DCbsEzN
o+gLkEcsXPfTPsiFaxAHCNCOp3M569WvuHEOkq5sbS92j7oJmmOF23ZMqIDG/INeWvA5l3ei3hQr
RT5LPl91GamuGSH0hJ7Q89v31446z9YeNyjBC41wUflkAnwiiX6nzhpqyAHURH1lr29nTMYCGhag
/6110utr6fWOJrIUZ8q7lHwTavOxZ3jrN84Wk9Q4LYhQXek2+ZITlqCEyYwfNksCEJfNuYz7lRNN
y9qflgKJxvflG5cm2pFOR9OvqTDHoNNvi0w9YxDbzUO2NarQa6ZqqZkTGXHpttUKgiXXJJg8QJiu
kkpHVwQ7bGiPide1ji/HwKmULwb102EPbvIG6vmV/JY796cB4gopwHkK6kqwpTMRq3OUR4C/yfWy
fBWyQDD8r5ftNC+R9B6x7T8r1PLYrnp0SU4pVqPq7qLZXDNViBiIRo898XWKkXvs+t/yUG7VwmuW
iLfYf4xBmfpC7GyyXMezb48XyP43n4E5u6yyV+Fs1ra6N3nrU/B6rJvxCZbsQEbypYcuKElMTcqX
tEq3cdx48iwgo+DI9SbGIvRzsBjVmDpcjpiuAPKI1Gx5pDJqSevIRNqGvXVZciaFS28ml2cYzGDy
V8Fob+uEgf2grAe/9mrOwrB+dKiue2CXeyTK8VkMpIg20cl2EuL2xp8UFCAsTzvaEJhyLYRhIzFn
7NDNZY21RWO76vbJBocHnttz5Q83BJOLlihcAtWjWQ5AqmIBg/tAW+LSwLEjl6ZVwIBjXuM2Pg6m
uZYPc0cngtbZ2h23Newvmc3VlBSfCQfGNAgchGwU+DjKiAcl7tHJh3XfipVFg6BQjuxIHuLD4K+y
KWDKQcuUNXtw1Ku6HNc+5RPcgVZkXa3wSUmXEO7hVUqBjZJNS/lpwvK2iu17vDVPaOk9FwOJnFvT
h2QqJkBGfMGevBGSbX2d+oxeV0Haq7ke3XCvMO8Lr0wEdpM4Bz2wYAHC3zinTNjErpRnii7OukNB
k+96cXgrUXCNYG0Gaxx0q5aBldI8Dv55ntgNmqU3KbNnzdVbaQTXktteROBWaB4APJmgkQ9O6EWu
BF7NQ01JOme+sGh9ViwurRGey75e4pxa9oChRlwvKY33/LFfGZl1sBDGh4wMs2RY6UqydVQI1jE8
xBwCd8AzTZH8YC6x7T2XMS8cC7wIRF7u5tixEBxn35D0X6I52XVkHesf8qRyKtI9AKIJa3FGop1D
yifAUWJqQ+N0O6iIc6NOXl250UZj/b07FO0tYCuTpMZrVar7Ngo9RSMcPNyKIV+VJnM8/TBxquRs
Eh0czmb/IzMVIgpRgOr0SMTPptqqiXExdRzIwtwYCleYrl/zhdlmaDGtcdkh8E3STFs7c72scrby
MLW/4lOqrBSqhBDaXLyG34ecn9UIWpYR5ZgtLruYlYK+lE+ScFcu/67HxOGBc+W943NGQtMclkoG
1Gu/1rFEsQjg/3Hkr/SBSOLijXritVU421EJrrowzo1KJ0zYXyOlO1R4DpmQ0ahtoSAIop0F97i7
MkNi0KgzhsUGSuaBlr1F26mMEsq1vDD3Xb8JIxLBuKgm1f77Wq3yoruqlzHdywlAZzS/6kIYWvLt
OBpTTDR5ka8HKzyYJWdwH3kK3XttMJCeA6EUdWvRq/u0tU9Jnu4Svb+XyHDJTA6UTr8eW2VM+tyu
9X3oC4hh1/M1YBuN0K2KgqbcPKVI47CKhybqSUSbP1vqwd0hYyITvcgzOSGIF4/NeS7T41AqV8tl
rSUAaSFXmjo80JW1sYjGQLveQIw9aEG51+mvHJCq+sbLtXKZhR82+zqSB1KiqmNnn5f5Gn7aY5K0
lC90ZYNuRNlmMvNdeiXo0EvSp6AkzNoUZ5WmNAConV07Hhk7JxJzdmQNbOpJ9Xy6uQPfWZINsK+q
+gzaffbTI82blyjKiQnKdlkw3sqETQ9hvmPkbmuRbuFlDxldtbHBTwKymfF1pqAVKi8DkeZLfXY2
U45kypLbmQ/tRBbyjPG7SaG2RCU+Uz02PAijIi4rUBWypMxLHVMfkPb+3dAVuP3SaNZ7f3RCYqRK
BOKMnYAPU//v+JD/TXwIyR86qRr/c0HFtkm//qP49R/HH3/rX/nj637PEVHEb4bqWI6qmrapm5Yh
6EX5PUiEh4DuXA30RadtRdcdyij+6KkwxW9UWhAg4riG7TqyMuU/21R4SBWEtTp8kWpaltD+lZ6K
v8eImBRekB5C9zGZHbqp8l2JGflLmUptdAq0rXzbUIk0mC8O3a8BjhyTfdBfjs3l94KWv/a2yGNX
/tnb8v2jNFVAyxgcCks1qOv464/qdGwedsOPGpR0T6QcbXotSIErLsFUUO1LK10RezgEd9RqPseV
uKVt+kAA0mpOTdrmqo1k+91K/UrYZYTJ9EIL3KYyZtYsyZ562EupUJjXFGdLUR7/+ZMX6t/bPH5/
9gRZ6qR9mFC9Fkkxf332c5kNY8S1hZZLascdulo71oaEyJFDF7oekWDkWU4H2Noo/ikqgNvCwZfE
pGWOHgcCw8v0BdPXQRnqU0x5l/MuOkb7fhRsDZwQAMpKvFAdSFOb+DMbzGKY0D6YNpSPZPR1C02V
Tmre9hkDuNqqoQumfFpYKGRBEL4PeaU9KCpuT7sM94MWre3J3cdpfKkm7Ju5RW6gTg5a+Dhl7j7o
nT2mP2KTGPjbJSZcrSKYLSH1qxwAF9q03k2Gi7OKWxvLa1Rvl1Sx1PgKWcpi9g/3NjMvF/m2EfZ+
IjitZnhJUHBx1lHJl2QELxjPMkJ07R+AejU7YJo8Ay7uKXkotjayA53W4Fu7RFU8xQjeLATzOuSp
EFy2LxP74s/BlqS4dQwt6wbMlWSviWZhBAmbXd/TX6rISBgRPIy48TMHD5EPkGDrB8WIL2EYX7Vc
2bh5SmFkSBpyyoKuOOcTq4zCQd0zWQlDjGH/Dj23xmGTE/jd+D8S2BTWG6uMEHWG2SQd+PqKZMpe
BTZ2OP+cguhiexm28SMJN8SzkIsajKshFF4GnU6jAvjUfIpTUCRTecI+AvrSXma9OnFPpy028eaU
qkWKequZxt7S+uGM4bUMCkafWA60bW6AJ+nRpUz4jdohYN9dBI++W60DZJkojFhMRNiMKv3dH2le
YY82CO3AKgoeqgD0QfA8VsPbQGgJexEYTpACLe7QswI9IwO4XRRZAordsZXohfbCghVlw/INKIP5
wwzDG3v/x0QMTFsyaRvrKUluHZIMAC99wxzxXHHCcnkJ1jpLa+Gqo+e0mAxCXJeYHnUSbprWM1ku
Mb9pWHzHpe9FCcE8ElnjXlhQygqxqmSJVClZGlpxsa79ViGYun2bmuAn3Y00zv+qSxf2n1GtQlCj
mF9QJVn1BGSy9tX0ZrXOBsppoCtOhXuSswCLMJtuTle5fIe6EZUrVaUxjaIa+0EZjYOe5i9tbu7d
Fva5x7bjBuUpa1n5Alm71YkABU+NOSFGHKNqi8bvFNCm1rsfuCuKHzF5d6PFFsuBO5R4W5Hsy8F/
LUKOhDqUr5aoNqruPhW80m1GygoNlSwWeZvT4XZrmGHXfgy3QX/A5Clz81Y4Pg0C2bmbYkJqB9x4
/WrSoECy8mQmm6IkkVHNF2Zi/qBt87kO3asTRs+BRg5ZV23MkJx9p3l1yYXN8FwuMhoni9bfZKpy
9YX/K6XYA7J85WDM72A6ptl5NNEp7dj8QcwwS6r24D+Qt0qEVOL8aOWWwrX3syF+KIQSTCz8Gs35
qodqM5bmD7byw2wBvuqHOENgbMtPKKdFaetXP6s3WqCy8rYJNaYSxUxfqvKamtYm7ZNnhV6NhdMm
Z5I1urS8Oa62rafWC+hDxH5x1GcqcHzyRnj/zT3WfNA4xFRSirHAYRvauk16TpKK1qTm0hFaMdB3
r3Scd4oekjCEpIpM1TbRXRTZkkQXbxpISBqUiz20r1zYf5BghFF/QdsIe7t642jNLk+SSzNPeJqS
i2DQbFn1VrFYvxEyzkyqOWVZvCduy4PqI7hufteYG01+vaGQmYVlcO+LAB0ED0HFFasMr2zEX5qP
1KD+iGTiGp2mPaZax/oy8QLD/MoBnXKSPx9mCl0MJh4V1YgLilC9aGamOo8DnmjrWrORYMNWnuqq
PPm+tS/pMeks0nDH0v4x6erh3yu9/81Kjyw3YTmEtf3Pa709FYH934rI/uuL/giM036j6QuTvG5p
pL9ZMvvt93UeNWWq0FjpGazWHDC8v9WRQeKptu2w9hKa7bIm+rM0T34/HlMxe6q6If6VZZ5mCxaT
f1l+UZsn+/cMzTUdviUunn8IjGv70hGZEGRVZ86XYdnuATvTqZvU8t7p1z6eq885G6BzXXIYy3pn
OO50DZxE9YaUW75g79Wkzpow4XitYuGFQ26OtVMqCyxT5TrKo8Zr6vkjE1b6bItDTGLzEppjS9jj
oDdc+oqjmRJMhiPm2GtUtehNVXA/C7uHtYUorAUifKh6asA09cXM/PQQD26wtefplQPUrVvyV7CG
8M91mnaUtMah2cCPCFp1T99/YAok+FxLPLCDaT0aCsGU7ZzdmxWrK+rH3YvqTtaiVRTyMlz9qs4q
2EsVh0sduZkfG3aeIKCekdEMvrdXNP8mtDA8axitiWwozm3ausu4eNN7Qt+trntwR5ZNs6vyRUTT
V7a9miK7XdFnxPa/9r2sjeN94ph7nSz5s67127mtxbpUWeU50t8NKwF1MZZbQtQCnq1vH1kazNwq
6I+LtgFVZQ/MgObFxC14Y8ziizablUYmk+f0KssAp7NWs5G8NkWNc7zPHvDi60O9sFuC6LQgemaV
ZOG+JiwmTqttRp4gxvWhXlm45ye7wz8H996XzzTRHlGQgQ5tjCVRrUGtIBbqzoGSZXsbc1EaU04f
k+iwSXNxBCK8EQ4gpVabqmRKlseFmhVYFXOaath4tMzFmDPHXJ9XTgFqZMAUR5nBtCmLuX0QZyV6
IgAhDVktwKqXKLBGc9Ptgcl+0mdLTWvfBa3CDHBXZIjjZ7LT64SXzujEKy25LDJb8LoRDDzNHv0O
GrfpMRLaAoUqh9ESrIqJgV36NbdIgp3h6h37zSATwzNKU8Ubx71AnUj9GK5IfBiKFnrgb9wiXXKK
LsERVmDKy5QdfMJOPmdHb7Kzb9jhT+z0I3b8FTv/nAlAwiQgZiLQMBmg7adgTlAzL3CZG4TMDxTm
CA3zBFnFhMlhR78v0XuONzN3oBB8VTCHCJlHpOmTynQiu85MKnomFpVTrNRgXlJnT64UI+e2WPfp
IVSVpa/LQpEnv/+oGYfTtObpjAs76zVUq70cmhoMSifYDYOYeLwzByOk8YBdF8ve41CHjwgRR6et
KLchBbxAcHATBO18ZRJmncb6pxyiYi08jCbD7Zg38sCanX4GHazbYdITMPFJmPwETIBiJkF9OjCI
LLcpUxoaPu5SVjJBPCjd3o+QpSrdcyURSHPtbAsj9oAemDjFh5bfydK7h0Ll5zGZ6sP3MWMZxLwq
52WwmF9NzLEcRlz4kGRQwSqi3YFpl/xUxvSrYwrGxH2hMRUj8Wyjc7TqzlhY9fNE9qBjmWt+6Kbs
pkVkhKdKGw4EjF3l5zPdPKP1XQnwI+pHWTv6W6dPa4MZoN4hDSasqfl/1pTrtCxoI4o8nS6qOox+
aMQLlXDE0UjWIp8Du9DtctH3LnZN8gp0dUkV1oJ3kxeCTVLpbbsU9FJ6wT6RmJ1x4ZsAWwOBfNG0
NXSIVl7pgszsgQkfdpRhTTc4qVP2xjXKVZKYF2tXpuXGjXKC6nkxpvAE791onHusGeUPI0wtVXHS
jwVmzHgbJ+9mGfHKavtkNl/ls7TQlGW/UshQ0ZkqUCxjxTx2Ra+5UrlfJqPZmRGty6jWMLfVbIDY
kuTMINf46Bnqxgx3bYa8CcNeKo2Xsq+pmgnrKpCF6KnU9P4ZY8WyJpXCsBGYsMhk8cFBpoGqQcoZ
VyMjZpsFt2DkrDB6bhlBC0bR9lxheSaTh1QaDdPodwgVh0kvCwweR2T/FTtuLn0uOOu8mOmQSlDF
wetSHmqN6GpF7Zs8leUxh2PGw3KxxeOIH9scyGDI13G+rqRBKrxpDNupT8YIYpwThvA5w/iaoXzJ
cJ4eeiS6s2BkPzO6DyidCdnnchYx1qeI+jIx5jcZ9yuM/WfG/0EorZUfBaLAgDjQKR6A3ylwfE9F
OmAcSBX4tMyQFHqkhT6vF63F5Q/tCewG+/LGiKmwAkBrx8ljWHLkP3SRVY97lrua7x7h2oDaGVvD
VJQEBTszw0nUoGAmRs9Yygux/Lhjf21yt1YQQTgRWBCj+vJ+lEvsvEiP3FDXk35glbmwZfEcxozv
oSqmMAs5Bm/1UUeeweZyqZFrgpEDQ+sKIo6OmNMg6gBPLF1EHhOxp0SFQfqxkIAUpCCot584Dhca
EpGJVBQiGRlIR26ChmQjJjUBmWW8G5CYGqQmeVKFSE8dElSIFJUiSflIUy4SlcPxMpGseqQrWUXF
CMgjmfraJs5OzCmFG+YHbhJS0y33qKgWWDjXTQ52Wr7IUsEBqcxFMvORzhokNBUpzUJSg03oHZy2
0CLJh4LoViK+KYhw88lBkBsQ5hIEusR/zJHrFGS7AvmuRcYLRO4NyHo58l4zR9RXNWLNtW5H7ILl
rpRkJsUetXvsn9XCeQzVaTkQxpsjHs6IiLJNDF9ajbQIssTfZI9eg+zoID8KZEgs76jhA9KkhUTp
IlWO6meKu6qCJ6FYLqDIU51IeZAaHmugLsTdz0ANkUkvV0XPS5KqG3zmyxg9VpYPBkq5G2LojHnY
DnQHJIQVaDEXatkVSkpTUJR7w5mxMszceYZVe8auulR4U5cxtnWT5sMsQuYlOSup4V0wbzDfnpwN
e+ejXXEhStG0TOZ2nbNtNGMdbYAsFxMCsbwyBwoCDcJxx69UMKRI9TsHBUsZfvcWyQ+5uUN27pGf
h/5qIEbXiNIJiwYLJHsMZOetTWgS4XEo3zRWL8aKtEQ+H1qkF7Ddy3wCx6ajYXiOzP7iLNCaL1lN
2CCTF4q/kmcODZjuZ4mQLl8FG2Gdt+bCRGifENzlkyF7aA+9vHTepu6situAQI8CfGTkQDB+95hL
BT9Byq8/QmR94kOutIYCLCD4m8jCdmk/DEV7a7P2rofKVeThwe5/muACOheDEHyAvnlmA4SggxUE
X/L8zkANMpCDGfTANy94mT3CdLDkT1cbQCEBVIgBFsLas8AXfDAGA5yhBGuIwBs0MAcwQNmVZgM/
lAw+KmCICSiiBo5o0mqXFfYmcKuzZWBvRehSzK8szpYE6mkG93h4cdIH7oy40BZSPNbtqUAkL7T4
kE/PM5iGBq4RgW0QELRtWJSQObrqwDpM8A4XzKNlEGuCfdTROj7HMALmiwYUUgGHtMOnAioSswjs
VLpTGTEg1GF9O4SQJx3Z6NVBNxapVNqkrtToxtlgEDDxlKf6oFTUH6TmgdHukhwWsh/bA+/GBXbK
XSXG5UMN5CIvEDPQywD8ogDBQL17LlBMLeEY3kAzTlGQGQV0JiQmj4AwcBoseDsVvKYHs3HAbRSJ
3YDfWGA4AziOXwDkaiQfOh7ZFYcEaEcB3sExT0gv4wSgnjxl7tCfc1AfC+RnAv2ZQIAsnXUZRNAI
GjRCUwEKCUkM4S06KhIh0sVZl0zRCFxUAhnRr8MwjJIu4CPZ0ZcN8ZUZxJZ93cLtp7VahAc/p7Yo
H7bq7D4pEQeBFb7CtdRA3iVH25v0doXx+5gbcFL9eKTVnBZQltI2Tme0TJApepkeexAqAUpFa8uz
LdmqAcgKuXzZAV0J4CsLBgsUSwfJMkGznOKuAWpZ+RrkhbgO+C0XkKsB6GIiO3EJTXm4/g6UAPyS
N8IMEMwna4XjBxzWAYnVwGKNhMYa680AIkuAySagsnJobj6QmWntapAzG/TMAEHrzfcIII1EhscQ
QC0YnkJwNQu8LpH4GhibLnE2sLYWvC2SnBs5ohDB0JRw+Ow+SnC4JIR1HQnymu65e44H6R1ML2qc
vRrhdKuy8tiC1g1sGADtYoA7jtY9HrKLhDclmZo7422yx3Ou/5oK5U5VIuhe9WKA8RFy89Ehkpak
O4xgfj24XwH2J+9c8nnK38IFCzTBA+XTGsAFLahBdhYKEGEFTCgxXxO4EG3Yk18mqWD5ZQkQYguM
aAIlTsCJHZBiDayYuskF9yf3X+uNXMoXY2gfWTG/lsRMklu+z7F81gSBUNC49avuVDft3YbyjcL8
0omZFStycMXYfcA0kMBRG9qHOrU317/o4UjFXEhtqWcX3dMIn6k71WmEPp0BjZsENjAmv3x4yXz/
prOMYDrLSvonRb6bpC/eJ1acYWs/mOZrapGFDnmRj87NNnsiBmgAFc3FTVe48K9Vbb6xdb7ljXIn
VkwHIpUnhSxCjB3nTb6MCjkI8zhea7BU6NMJSNXUbZ7ceJVPwbSVe6+nx7L+kYC2Eol+60FdeTff
8RPC2Y3XCBQ2BImVj7kgspjbqWPoH7H3XmwQWrDbx5C2N3xQj1TgXNrmZ6lbx6HNtwIAN7TozQHI
nWWehA6iC3L3OoDslqC72OdeFDHcR5BeXtlHuyDJozp+w5udwkLQudF4dNKBWRU7PAbKUdFNGX+4
lE+8y5RbXPlHLQqe5S+VhtWu1tCLg8PgPGZTfKkzJK822w1RdyPDutS0fZm5t+/vD/hNijsG2zuw
+1W+yGS7LWpnuBBdcRnn5jTYP5XYOMof5c/mqQy0yxwFL+Wo3EXenTTChUGomYCebJBq2Rlbg1gX
oNYZyHUNel3nv582lePfWqs5CchUpx4eFX6DsVkDRJwCwsjl81Hpg85xO7GtepP/NAjni2Iqd5Wi
easdd6R6P5ZZeFGJwE6b4UANngU+nkqOvAEop6R7qQOYW/ndbS5sHRyKPCb3LH8xUloXwUUuTY3p
rP5MyvrOTWJI10GZ7gYm3jAwSfsKdxHyLvOHJZOeW8QLMIbBPSWO2m4fNYvYtcykmpTtncZzBBMn
K/Zqp+5NB6gPAetTAHub6xYZ3C8S81Vi6xAC4s8A+TNgvmHha4hXfiLJV4hg8H2fK2gtiPdIFglw
P8m094GVQQX07wD/c25uW8wA8uSTZ5RaBafabJ/J8HqU76hO+Bf3qOXFm28krAZ3sCKy3NNVecOk
6UXvhxf57KeJBlq1ZqSjneXjIWWfQaa9jKI4mdjiSl4nkhtU2VPcDi85lgdXJzY3SE9J6N4NjRzD
tr05OFioGVpl0vVo1E8SH64V3AVGu3JHcwXN3eDSVN4nFZMm4QI2YRyiyhbyXTrrBNuowNN+sMgy
da+I9rH9VafuFf/uK7VYmn9pBYbqsMU9nXxgj3kfqP6Vdwdj/NAoBM75FjqjF2yHOVEkDw371SDF
feUr+9lRL0rV3uVzCiHLicr05GTGsau77DeVv6M8s8E1WPROO/leNUnoaRN9lzdgKCHtmhO3TPoQ
Kb255RQe5xQfOw15L9W++cM9YIxM9alJrtrsKKhNbhlKaZE8B7QXeXRDe4Ddzl5L6pZbt35H62Jo
lHx/zNBmfmAlTPpB9RLV9VGTxc3J68xgh5se1eUUO6N46cpnQ9mzydo8ytlgUwJNo/3lu6HWpR66
ZvmTUhdty97oCguOzD4sR3tjMFSkXlr2/coF6tgCsPUktnJFzZHIvt8BEERCMPJMcORO4UHVn4uE
05r1oDxp5iD0Mva8SWUsEtN9Eg7ran3am/5LzRSi7U52q7zjr8fcCv3D/yWWlKfJMskowwJH6kMu
3zYqs8hWeb4bMN4mxLkQbrwlRWvVUs8dmQOpLHB5XDqxxqwURHbKvF2SRPpfHQXfJUXfCeZK6V1q
m3ofiTPZ8AmqWU6sI/ctSVRmVIYTKey5hAi3LIELKsUt+reUwJKvCjMRwteoHp+oICc8CHE030RU
kxN9tXdjlr0OE6N+26n6WVI58tvx9lu2FJzTiIaDgMZz3vAlBehjqF4GajKi8tWgHh0jUD9S5k6A
s2DsZJVvoXgaCRnguMrjXFVXQHSqniNPq+nDgiNkjLcwGTfKo9WqvCzpvGup0aaF5OBr7pq7FBY0
iaH6w7AtiMMDy+RC1x6qlpgl232SX8l1KqjGDT+/bDikGHNjpF1LZgPDwMZspyZDoVQh8gadXB00
q4Ty+cIYNvmELYPQf47JQEW9SlW9Rc6KRSFWQ4V9IluX+mGdJD4WyxKg/ECD+9FSdqOp/PLzCudI
+pWig64SMkwUymoWatO/KP2oHYosek9tazyGBAQl/Q6XKEOpTm3Ijqk+9Bj3XCwoI+1kuxq+t4JJ
fDSOq04vj5HbqrQwEtGeJ/uMTJ+HOg6I+XVtOnorjf1dUlLmVjyZvktFYlitjIYkAyZ+i9Q0r2YZ
V5s4dm9dGdwanBAu3iO/MQ0CzRvPDJJu5WN0j4nMBWBPyDU1zCe/Gc5N0v3qIj9a5nCQY7xIMhIj
SsE2dyqI9+8I0JrL4bPQCX+bVf2DQEQk8Oh9cq1b0FC2S7Va6B4xv2xTrSXr26Kf1tBOammf2iHO
F2VKbmquOJtkZi+t5H7Cd6XNVBif1DP8CtgiBONWkNK9Ny9hTKomXaUYpvl1yWHDCZupL/bcvVZ9
QpqH2azM9s2xquw4uD6LC/MWJ/heSy1TUKDth8BWwGGJfvQjAzd7zdAwd1uqbXkSSUfCI0ryg5Fx
jRZEkBCDu65cLMNTa+0LjQgQLO7A/YqzDDWORgvSs4/NeGnENCmPZHQMPv8oKZJXc85vUTNMKKMV
viODiUY4/hSkgZEcAdahV5hd/ZpswGAgSA4ifE1wJo2JSrUwaibwmTL1PIicD1uxrbqG+FyL5vEh
2NSuDnPHQGGWobWYRDoki2xVW+2PQXT3xBk84TfsL9mGPmh3ayhKLPzfN15cmgb2W9e0n9xysBeK
7hJfXLv4iCFmIl7qRTHddAurZlEBTDTTZ2t3+YL8Rq8xI5ZmxI1Ao6efnJUWvZY+/Q7VUreoorVS
aAFtuivUsDxUb7lGZlUoADiplNt1fdcus4zgzJHxHwlUR1wBx8jEou34lfVvag5ZOmqnp6n8+r//
52fR5W09PX4FUfE3+s34pzLq4kf+4/NvnVvy3/+Bypn6b5bO644yZBu60LX/klAx2cBb/cHGOcZv
GjEJjhRbBX+z9L+KppZtAcdJLo4HzH9FMxUSSPsTWEMxVG0oNWEJpqU8J5Wir78iX0VlzWQZZc7V
ie10fu5bTiJLzwpSOMbiVOOd5oLuFt6fnwsyl0HDIODvvx/5/od8l+JIaaV+bAjQlzuS6V1Bf3gw
hT+fRxWn0H/3QGnQ5xnXVDIZ2IzpVun++OP7Qxh/nWY++cg/PKwTOrCuhP765+cr7NerqinD7VD2
xamTf5RDhvPNHWFm5IeDS2X1XwTyy/8P/Eld+x+Pn2HyKro2SjbTJF6nvx4/2H4KDXEFXckouCZT
Hh5rN8z2FqSI2Zg5CpNw0SrkH53GcYtIe17UCUHrmiO0Z/w39CoFypfvlGSzBOKnO7NqCUUZ3pTG
d9bMnUk/M6PxSIKoJq1/YhPETklSjBSJqKvir33QVXt4Sl6SVv71++Pvx7//sEkB3US5sfnHfzcL
qC2jMaiuMIoxXgVW9egHcb4nWzymmVNh1Qf785x30VfUCv9LKe+EZTefbcbVNs6T6UYi1rx24ihZ
/fMDa0vW8G8nJue2IYRmgZTqhir+4cS0zJBZvp20Vzb2d9w+/b4jJG7fyD++/5ZGAS4OdTIRE3h0
tPV+/+e/++8+9+fXuiKp9z7SvV181lCo99Gpaen6z4+IN/WPSpJ9VkNp/P6Y/AiWADFHUBQZ4Odg
jc3KaXJ6Y12PtXlzmXJgijd/zgl9Wov/x9p5LMeNNO36ihABb7Zstjd0kihxgxClGXjvcfX/gwJF
UP1pZs7ibCqqMrMSLapNVZr3BV5nlzWKdqeHA31HSiKvzYE65pM3FBb5DV68Roq2oAnSA+fhfZiF
AeVFK9I1kH+6Jnw9rhSd/c4yHkY9g/GxUx4g5gVxQ7Pz09DaJlmhzid2wIGzrnL3L/8FPD75L3ib
6Z4thuGTrBO/rELVPXpJYv9H2avJl9bVf5ZlGZbiyIZiOApwEVefggAud6lq84dKdkynhMFBlp+q
ltt/OCY/Qlv+NkKB9sng37HtQA/aAYLWffo3A45o4WWQteKUdiAakfRqNr7aQYA+DbobV3eaXker
IrLrzSIrbEve50Vzn5gcX0B/z44Q02tEoDIYd7I+O9YJMQaxXLT5pNWI85pKU99L0qnXpfAxCOTw
kbJld5/4tKKJpVC4OgiH0/c7+VlMhEzqsletLoqjELl16d2TIbLo1ab8ITWMI5W15lHMXHlE2Lyv
FzVxLRrr/W5r+nV9/PcPlKJef1VR6a0rCi11Gq9Nlc2rMuixLIHuG4vuyQLqN6DeltR6VG+sMIfj
LLKDkxjIM5WwVk/rD1Ozj8NTm9rZkQIT+PZYgOnZb/64j7f1E4xP8haw/nD2+ke72b8egoBh4Hsl
jIRzvvm5gc16VSp4QVFt5Fsa3r5U9eDuOjCNT43rlA9SI5enGmYnSnrLh24SOb9EvhG2PsDjWBAN
vjOqvHoQZkLUskm4EKLf/QhT2ylm10aZ6SfJURKS4hyyLjU3yIciVe2D4bevYmWO1fBAYYS/pxKZ
wrYyBIyyh8Rk6wR1tZp38PbblxXlO1VE9fvNqBgkm6FRNnUvkbYZ5QtNaHdH6LE659ZzYnq4atCi
ksF3L3y8hr0MECOJbU++87VSviu0sFqnvufNskUB21sCknEM7P5kHASEP+AQAmHK66JTPCQfh0WW
1fF3r00dODb+1WzSVt6Ej9hMoMLQPkI9/O7UL/Xkv9672vWvgQILgUFBPV8thq7/zzGFbkeS6EWR
P+VVpxWvBURs/tR7NmSqfhKzWJI+LoViqJvvDSCG23k12QbhGMDh+L43k+zkGBfGB9GVO+rRJ8pb
xUzWckdzmfAle/TkhF6mA6sSu2eYn77WlWR8ajjpPxpUwciQmn1qJ9GYjBsTiNgHIXJ0uscDpehP
Ysk5CcxvaapcmTZQXlRv9AbsEtrVzE9y2ut7r3CSlfDUGlqwqV25l5K1pcJKHBWJcQBb1DiImRik
xtHJOLTGgcYeqp/FdNGImZAJw2WfcEM9KeCPi4tl35UbKQD4xOdrf/a/+KLNHg9in0Kz7VZP+urs
WH77BLw/hcmG9TCvSK9wG2pUUFNR1l2UgASb34mV5zeIph9aKSZ+HxMCeqrlQdlJigyN5aR18uKp
rYGzBFRWOSut9r1KMsgFBmmK7nhtPNxGzypUO2dhIIbcA3eTHkn17CtEHPRK+irkA9VqA9GcaaSi
KrsNUqCal31iJvaJWRGZ//H7yaHm6geU72S6Zkg8UQNu6Or1aSeMmrr0TcrCBnKd0OFIDhmcnBBj
F49H4li3OT2o50UuZmKQe2rdc9tIt4tssXNyyv3kqX5g0QrHy9LyuaEncXm8kosnjqWT35p6ztfO
9JoWx2Lmqs14rDp1Vi77lxebKwYIQubwL69OdPQujpe9Qja9OpMK/qNYLYN4WBuM+a1kNG+vTmxd
XgWFB+Nx7BXCb/wl+4LmzQbqn9h3vu/DWKFlw8x7qhhB+YxNKwJuqn2lC8/+LscUUKSmZN1rAKvS
k5421OwA5mtaJXSNlgcAZxJPnGOGAc2GnmUBx/bAIYrY7zvxu+ioQwCF0WTJCSUAiMwnR+RZe5My
WorFJxlZ0u7Gze1qbXVOQQE60AOkOd0WsOuulB6ozCzX8sD9fwBCbFd55WsvZQkUDmNyaaZBLAdf
7veFEjwsIiGveyehbCqyDhUEmkJk6iZ5AzF1Yic9KW67Eqsrl+DVaWevWgvd4nax8rpnPyyiM1Fe
6m3KEvBc6jXOTtEMZ6ItA+i2INUrbRFvimwsAR+YNL1X/yX3QE6Bus79oQoSaiEidbizaz3dCxMK
csazDaczjFrNsJY6lSYcxyaPMFvrObWFuncOg7icOvdT6z/uHQonot8/ixb3Ls1CTBEzFabc0n8/
zCZDGeSpbnvPkgSGLBfNtgqCz9RnaAwfFr80gO+rn1nAz+R/liezcngz6yOVgCYdyHYTZ1TXGLew
jybZqlRr8GL0KKSUp/ef6tpMhVasjMLxnzL6kT5YRBVwgdN+oRRmnQYGYQI11OxDPCEDtjxpNjnv
3SNAPPYRVj9oh2lu/zUFEWUbaFqyTxKrL+HS7uEjget9P7SuvgMQFtSAUG3iVea2wKW2Q7mrxbqV
LiGVIA+x05VHzci0W6uQ8xuPVtHnDuDx7WAUJTWYXv4ceJC4KJ4RE8FGC3/rI1TPMCaGcEOkrU8y
KOM3zQY9bU/ax3rKCy/ZO9RLzNrOCtxHqTkLnbB3oPKGRsTvDp1e2092wPNUA5BwDkjxHUCdG62U
oMr0svIglUUVg+A2rRXrD1OhKpWO8u/JaKBCmRDvtJ6n3eTFEV7EVHiNCJ9ByQBgcdtJCX3JE2av
mun3xTTARwgzc6atwtbR7sWQAPOcF/AFxHGWnfIgdvaGZ/v7LA6ys5MN1QbWPLq3IiW7NYa0/5zB
QwfOa9a8dGXzKe99QHqJ3kc1p18r172t0rR3gelVD1aplA9V5VUnuezvxKrMquohtdRSiGAtfrPS
HEDwNDZeid436mqtUVk41BcwG1tSbkVyylQ7PA86xBbV2LVflSY6m5Vq/oxM6TGs++R5MS0m0zTm
vOoXbvsVlMczfcXWz5JjUJja0UVTx/u8TaozXHTlWTUSk4x//V2sFnmVpXV7C6UCQPbBbCoT8O5h
h2arsIMF7u8+dcpt3zkTw61BM37fNtGmzSRqp1PduVDZF5y13Alvu1HlYF5QIBWU9UsGnx/oXmZz
gC0ueAS8DkZ2I21fTb/8KqVp9inWLHdnZ4210evaec5yhWQdBovvNjJ5YTm8JP/qu5BaMMRpRtvA
KZ9t6pCodqsT/WrsaDzRl93cctZXXiEQJB4YvyYO2ZORHoCjnZgOTT/ExRvZDS6pOwzr0vDUQzJC
nRVNg5gJmRhafhZg+PmDTR9HzX4suzs7oatPtlLjKfYpoi0646GrPPNJiKpaeShpibtIoWw8yQoE
GjXs6eS/WBZm6l+c3gJbg1WWd+OBTO3FrgIZUCIua8UQq4cMXEUQTINAOfVaqZysoIVnZlIniaYe
5qVQE9UHXf5dI2SzevbRpW61kwLJe1Wy+pauOuWFhv6WOlKlPoP6OZ5KLne3UaNAD6FkdGFIwU/J
5TJlZH3zFMYGBcqyP+7cQW0eGzvhyD6Z/O5NrqT6XHnyePLILUFwZrTfKoeLZdF250Hz823cVrsR
R6+0Nw2rxjZIgTK7cHDLVyWX+NfQ9o9t4/dfaCAhjZcYPWDlKuiADhiIWl2fBk2+FElNvUpbjso5
gqWXxsbsgTBICodX4t3pCZiPSvkmCrW0ujejs9D3Qc33WdPtwsRIQBkFf5wgX2oexUwMUsIhuPd8
wLNH1/igEEvDsX6ocJFuadEAuL1J0tsw1egykDTrrE1D7scNP87T9DyqoXUWlkK1GImNbjQQI4sC
+22PMIT45lgV9fMAHHyqt/lraGQg28amfeeD2LvvhiDdSoOsPwWSOcE7p+ZPiCZmWy+LPtoGpgJk
X1TcpX4Ge7Hfn8XAF3B/Bv40gneDsO5h0gqZ0AaT1hda+F4pWu6AdZr2BkMCTlBCFwi8F5PG7fNZ
YwTlQZdBcTOA1DkUvlUcXIoVxpWYcnXMlbVQiUGGS4j8kTDVYaEQRov6g/ls6VGPtq6aHCr5pq8f
WzmuH+WEPl7LiOuDWEaQWt8HJn2ok1IMZVxNNFueuWrKAQAezZdWmh+Yd2rF72pMu/w34BFGUA6j
+gQMVvAJ5PxzryTRN5o0kt7N1nzTBgDsp9Xn0KLElTrhF/ocu1vX77LjqADGCXT+k5Ar4USsljXd
Cciq8LEuoEad7GUwN1eWLZln1+6G+6wnnQ1ekvnSdfTf+mOS3vUg+dwlfMPecNx7zNNsb7eFezIg
Xd3Lg3oMoSs6uZMIxG73tCzFTMgifQveRTVbid3CXgyLVWEOj5EnQ94xOXOAST6aybiGFwd886oM
Xl2p3RUQeT4HjTlsDb13t/SoDV/AMz8EwG12nrY1taQh5PjsFo57bFIz7PnV8ddRSzmdJNEJ4Tl2
AxockDVG/F2V+2gTBnoILKGZfImKcg+KVPLdtIm/18XZirofaZXyQmqFAvsui09O335rS9945MZm
PHoDFTlDDupomQP9lhcm1DySLx2lUXfnwfMdhGLtS1UIFwmHcOddfW0YCHOzIGwR68WP0CeR2Kpj
BCqaDF1QGikqn20bykKpyOhnTQfgIB36mv2gWgvrJrN+WY9tooIpA3pPlk98odqdcQkGP7vwIiaK
FY5xYqlYZXap7IEMRSN3/6MZJ7WwAcKKHuqwvBN7LahGqbv43Veau2C5iS15K4hceMos5GufPouu
d/ZuVW/M1op/yIQSbgx4/e5b4pMHOq7p5IEn+Bvfipu6K5LZwqWM/xi52anoy/oxh9j+xg4lb69o
gAbJBv3L8A3BqQLjEr8KzS4pumAllH/aMEwbIM/kJ0I+972zI+dL2Wll1acRojey0fAyiqVQiKFw
o+a02IlZPO1QYjPgAGJpnMZ/eRGKZdnZplZPiWWsjeyoUKKzW/wtdmJbrTZrSvJyinDke/hYuyPZ
RP7nLbim1hoUy7cNV7572wLWXB75TikBgVybURjunKS0n+ki/upnfnuvSEnwybPpNlIc6znRI/lg
1hB/WJOVXUA7mE+tyUIb+PXR9SP9sRw9ld7e8Z6UsvxFMQiPGS7xa5J5b0Pe1j9pQKw3TRaas1y2
W36shB18tRZ/wMmaF0zcG9RSn2JNavrdp0Rtiq3fjGHDjRWLcczdauP42ZuJcAOQR7sLYS7zhmFi
ddRe8iDVj36jUL82Ukiw0dXSBOxP7W77zic74iWwUoBS/gp/OEUwk7bX+qagL+YlK7u3vbO7WSt2
NJl9J+V0aIFS0R2UQPX2rRKsxEoMnRP0BzELE7ObZ3+S+ZNWmIzcXYjv8h0EyH8N4eWkyfjUgwce
FKjmeZRZh6IBujpsIUPVw1imccj/Yqoezf/TapGr0/JKVtJQeqMFrbJZFK3efNwmHAiZOZQ0WFuh
uv5/MM6iCfAAdJNbYXz18KHOq2NUqhvfDalGauLwRXb9AnyfMQZ8XJYfO8X5XBh+9DIUZnsbGa0F
cJCq3+f0MdEGHO+1WH9VKs5PHEvflnTP9wY1aGV1p/6S6UUH06Luq9WdQRuM2PYnWTR61V09bY3i
gDM1V3ewybtqHWVxPX9OhrIYuKXxV5T94GAX7oS+kUj9fZV3nyw5hnBg+jiJQWwt2+Jtq5C5ki6f
ek4hYlNW1MY28lta0LiUrkPbrLe51WrPo94DokEPwMV2mxxGx6/lJLalRDsFGqS4hMm152WTWKoq
bWi/bWIfKCTKIfJAOwJsjiYEW0n9YN8Cl9Tnpr/xKAX7pekHWiAnGzE0RqXfmA78xPbvitnNJJs3
S01eHP2WYd6sO/m6TkKoT4xUX4GMb+zARjU+pYqSbeDUkelMMYxPGlibe13T85VY5oGvnS3P/iZs
lUpVQApxb8RqNiA36yZB9zA762T/xtT5c4jl/49HNVQK2fTopFYK+N00FP7wNiNuQNm6o+8/iN7N
NKmobmEECW+Xrct+I+K8mdge7HC//BqN7443Yh3k4ex40S5bfyQ+AFV5mjS0HssSsI6wYV+8MXNO
FhmhcjS0S5O4VD+L6TjawFnBI7EWdvOWKLId0k0wd0x7hZ0YvDDSL2bAYShKqmZ9pWjL4cMzhK0L
YcC8f3mOUHh1/eKpdXjRKGsgAW30p/nNqv7tylHwhX6x8M5qHZHb0Z7JkBPIh5xkLaz4MfnTJo/K
f/rwOnqNOMkGlUc/yaDrZwtg/6A02k+9VbWfLI2kdRnOi7KrXptEi8GDRsXhndo4YjBbsVQJiu2E
r1nbNrMvsRIO8RWHevhJPCuJuK7bkLj4KuBsY14YB4WXLWt8AdtWZHa3BrhJqvSpoQp4Jfldtc/r
JvpMGRy9P9R/bhO4hiEtKM2NYQz5OvaVkDJkiK7brtKh/2Ap2017VEKfZqppKflWfoHG9llspR6l
fSCquBErGxjTz/1G2IkHgce66fMyO5dmcBitzrvXm+pmqGXlwbcz5SG0JFoCs+giTyIhd5vUP0BK
H5Oc+GXGl8HEyGhDjTXJIoMURzq6h2yqFBwhlFjn0wlJns5FA1SFOSX2ZyFq6iw/KV74RejEIDbZ
QWbRAI4973GGUj8GkW2fYWJ0zkHTBB00kDZ0om2qcKc3afAD/0n7LJa8EnoLl6UNn2w1pdjdULn8
ewZbVafI64eaECKzlmKqVHNSF2KAsnkVmS1JAptx2JVfAq8c1rrRwqHQNF9L6EB3WdqXm6xQh5ec
u7+lWc1XVzK7naEU5QachvHFxL55t1/kv9sXk58W3KaXmt/vK3vh//25wj/4Fm/2k38rt2DNtYnI
gyiUAtGbw+tretlXunbG2y52+n2UjOnXnmx22NvxJ/hO+7sS2hvK+ZG7SjRsgJuhsXHapY75d4vi
2fs2N7Mnn8YD2qqyr1pHuEofeOOKJY0J1k3f5VSHc898dsqd2Oz7A8cvr4ejbXIN3TxFlb4Ctrih
2AcOXtJZDEWemceInt1FJMklX3di3Q3Ri9+F1U6sPijgfKaCX6nzVRNpb67UpCeXn3In8GQAL4E3
zSlq1pJnQyZSU7pNcCEYlz5z2eUGNML0YVbmfavkj0KstmF1GAhXrCRKqZ6TOB/Xge2NW+GD8C8o
hYkfUZqDduqai/SfUdkqR33IuLkUtZ1exAA1+ZQpUUaZKgSdfiMW1lTVBpdrod1S+au58cUawSG8
/dOGvCEaVZT632nV1hJsm1Tumx3pGSh1Gom+Oa5j5CFU6t4D695PDIuDuuud1bKmABcRKFTYeRWw
wlGiXObl0IAx1pVgHAEWBi6FU1v3wlr4z1uzXi+y5RnCvbDz3N4/B22xX0Riw/ScAHrxy/zy5ud0
3dtrEcaWBSgA1Y4Xio8f4twpT54+ltDmMmts+BlhP2cdm0NTg1laBjtYwB8Wm2WLkM3G724aPwp2
spzPGz74W+xSI4kPNjyQsBaP9kqtyg72WIMDi5LnR0/WIfpoRy8/iiHVh7dZS99sTvDofT3ZzOZi
pzDXJx99KgN53uq7K7mwGLmC3P7795EywRr+/n0EyJ9iGxyHbcM07Oviv8Dwa9Xpe/fzW9kTvIKv
xliCdjulAURmAMxYeZ3rLr9s76kBJ1ecA1XVXxaRmOXqXw7voLtFbLYd1yrhEXCKPtVPotQsHCtA
XLIovRWFaElT2PeBQ3Xx2MXlKjAz2EY7uz2S4aIy+w/GtWPf6sIYPuyPxiltYk0pg2Pekb6YSmrE
EBRqdOA3800mymxKyq8OTVz7N6KK5komlkIh9go74epPsmWveEaXUVhvpJl/28DceVR8WmKnOGUm
ApfhFNcUa1u2wfwlQQKzGuoRcm1wR2FJFls+WMd6V4+0xGMOI0MJbGyqAb8wOfr9CcL3vPHqCbML
IVSnyKnYh5uV2NK68ovqNq9aKIGOUafVqW59ovaWq13EIJujfslGU9qQlSZxOSlAh/O1edr0xbyD
EkHDArM287Yh4Ig3fKgDezs5THJopgzh3+l8b7v4mZ2VHVwj1dT8Xe3iAiBDSCx8+kYZMrk4GUVe
XsRKWKiS/mZR6Kb/BFvrtUXSVE///nnRrP/JrILmCdog1caUdjpEMH/PrNLHGIT04lr0kbp/GYlR
t5Q09Ra4kZ0G8+WYdTQFmoC4R5Z1LLvMOgp149DRtflgKVsrtx66o+74AI8JxTD5mddio3Axrwmh
kNQggnUzP0eoAjNt2/3yjDjS/x7sJodSUVb92+UVUEXz6xmLteyT3SgViFwJhlDLR1xrP2Tmdojd
6FRqcsR/V/k2u5K50gC3TJmNa6EQdik0fJux5RBA4Es+uu+DSt1PDpEwwpaa500/2SxqMdMldZRW
vgSANKfVtqBmpusKTiLT3M/o3zRcdzsLnY6SCLFL2ANjGB90cHss6qjPcZ+Dosw18FuZUMCqZKUM
fJasfarVYN8DBP5tJDO0iTVYTMQyTKt1B1bC59KXtGNaBieCOve9PCbHxMzowm0yuumL5FgPlERL
HVnjG7OBNBB+U6Rg+OnWyqooaZ0FH3TCoJqsjFyF5p2GklsV/MoQeH18iWeQ8cbVsl4eJWbCRmjF
8oPHivyUAYck+Ik84B/tlm1XzxAKIZv/CcKDEHpAeq5jq/pbrGatmM7/tA+C2WBC5k6gZNxQAHTb
mLX1PWwhnWwBGDypI+E/He6Xm761re9kK76ruZo+DUlaHCoTfBmuh8kJirdyK/XRq9kk9t6XaYmW
xmmQMlrbNODGhGxRNHH6GvoukCSTbaJUKaFEL9vHsuVDH68m94ti8utk4Caog+1Syl5bD0MUWA/8
c/ZeHkpnsQL1sr4vXBhZDKOGxbzkp8cOnK/CPpw2wZPeU/hrViuxQShylxOASQp+vfjV2hQoBQ8o
AH726zuFziUtpyHarqv4rNSNtg0UkAkn0SInhAOGz7tZIWsgJAGNvV7shLazbJXSzMlVGJHMtywK
GaZti51QZlCxrNsOlh//tvw7onqSHC64DgO1ene+XdmPtAl5u6Ak4JQILdcRqCvD7mybuv1I1aGx
VxtQk4SxGAxZ825SmzomsXTHnuBnW/8QG+Aksx+nGvgbWHCrvbBwyMmcQ609Lz6q0VE5TgbKVgLd
4DEYaD0nb71aLPQU8mquheFGw92Dp5wSHwpmMNihAQ744N4sazFbhv+wEWphPftZ1lculqWY/aOd
osVflRhcuD+Z5WX99qpHKXiVSoqMsqm8UwySkkMhp3sx9J+TsJfqZ+DiNYBQfjPxyjoiKqxiXY1S
tYd4iUjsL5PF1ZVMhuVxpQ8N3KHvxuKRy3LZqxdfO5X7snjKIp4fLdZ8fu21X2pvL3YxjKQGzBY5
y7apVMVreNTyrSoqifThbVnojUK0gFKpJHTjuxK41zsdGpZTU4I5PK2EvChi4/DvP9WKflXRT/4I
1G4LHGhNptnIsuXff6qprdGJdObgS2TwUUh6dFcmhvrN4tWsWjjYadFP2q2cVMOhsbTwrPuyPH1o
+k9g8lPBBljTD1+D0i/U9b/1GE5O70dCEy5tKrdGFZsHN0gS4JlbsjqDR55YTIVQmF0tpbbhu14I
hXrZLWRSiB88504wrirQW1bFVAIlhjaiYQmW4qkESjL8ZuPZcCMVTf9KFRjHa6FZzGebRTjoMFrG
rbwVJhTzAmColOQSs/LJN0AzmKPPUxxahLAnuVqqCSUbiMQgwtjv9otIzN7lwo9w8S5f/IBdQ4x8
anoPp2cKC2Erdk1yct8J8HUtMGKmRDkz7OJHMUjpr9mVLAzgRAGHSGIcEh9zXSOPOAJoPQsjuDRQ
5eObpz+vZ1vhW3gR9rYDeJnOSeej+/eXJEzmR04yh07bNRDPAF97WXDsfAlw72lo0iHLiPEwpUnh
13TRp076vW7hwV5EdUDF4JUbob2SNcJpABjdf3xyHNFH8VuUylI4kNLlRyGhKtPk9/tHJykVvfFH
zftsJmYzuJ+GEdb41Iyr5rbK5Oxcl0V2bqEDbNwB4B6FdnV4Q5FFdddts9L5MVZF8WbsRqFP+63W
f5byMt8JB77l22R+6B1qK9cgCErh4SrmDgwNkOpekqhyL/k0y0EY2Pkka24q0JVB3HhXW1DBtqMz
nIXxtRthN29xjD7e1T7mit5HADpOcDOudnYrWTtDpO2N8KT+iECrP30QCRObtOQ2INVzU4yZfhay
Za+QeVVk3YQ5X5GLYnYq1kn6M7P9YSLs5jmAdlMF2Jvmm1fOoPnKhNrq6NJ0tLVlshPAsfh3naTD
U17E49fede+LvnP/UrpiQzXe8D2VyVep9Oc8lFXgAmoH6hNo7W+bogCOVtW172tN+QEtSwRcIclE
yhdcRc5OXkMKUkg6kV4UU9sfU6iTJNLPk62w6SR/gvyb0petbXPGS/3ytgW8K7/R86E6QvI9vE3V
aS2EUkx2TcwWGYVDaxNU7L1QjrVVHcVs9iXW/zO9MhUeraa4VBrInB+2LI8qACwCcKwttrEc5xQy
mjkhKzIQFMLzC+22+YUjKEhTtV+oN3oit5vC1mO4OSdzoeffBuZTDdRl61kPYOCXewJQkBWmBIwv
qmeYt8RmtJU7ZD21SbYEjzB1P/PSC2L/Upnx7ZAM1lGs5s1SDdYXXeZzAL9rdJtWOKe8LdO8z2BX
LSDiCrwCQMEE2OyUKx39PvUUECgjC0ytae313PhD0zVBq4QT6cO6U6KSt00l33pt/xL2cfkILY16
kkllrWh4GAD8qF4oti0f2zxWT5HCf7JsecNL6sKH+27P7eSDvTwWf/We5Jc18a1qZ2oFRxPDophH
D85g0b4NMDoX3YRNG5w7qbPWQaZCyz0trwyXpWrVOVwxpOiu7KJcybsbYdjXMadfgv7rWfjhMUIv
92Vw04DOuFleyvKERUack/I/HagdOdmkdlnee5JacsqHwdPJaV60KDeZZUIbxPHFdQL92Jhj49AA
HNebEk4YWuCwAzWRlnRQ3MBnlu9mk9qJ+A8f1GEtPLsu7msQZc50w2w9JbR2Riop67jJjVXe5MML
JEVfaUqWH91EA0FLi4yVp2uzXJLt8dFLkS/2Fva+glzYN3xOQSc7FLleXVLJdAEa2QH5SeY26niH
BbEMtDEZW5pN8g3vqnCrmoX+TPEpv0tyUL9vElamZ75tSgHS2OWSWu9Ist+AnBlyjdeNu1wL7G+j
DC1ZZjnuAxi85kaWy4GfO4/aCC1SN00oJY+FI+er2nVtuNH6vSHVlFtmpvEEzfNLx7cHhVaI4oQQ
CKl3b21NSzrE0jsg6I6xD3SZWef2lp7G8pyoADa1NXzS1qCXN10gwYQuhEZYUDPQFcpOdf3X0QbK
MBlySLfE5S+cLn/LRXG+LXL5E3bLpVDYFr370VZop0ul/n4BnbdrFPULW3EfXZy/X1b5DpxIv97t
Wlli/e5PXFLF/fTKn7AoC1jp6zxJ19At8BU9DZ5ixszAbuzeJDo0ce3NGIUUg1RuLkMPxmdo2ZHm
Nvpl/U8ehEfTJZDCX56jFlfd5IerdZ8HcDOOSxvhIlJMvnumpWVo3XFuRZyW3bRhWYr9kj41Kv7T
XkWhZUyL64g8XAbWMbBj7bmTKbl971JVSPBsfd+BI/69I5VS5AguRzIVQiaGEHDzpCcrPIt+OVo2
/aOjPqe+qg61v8gwygewQq0LQW0CZU5ov0zEILLSmD+dqv47bTrvs0aR1yaAg3M29f3og6lET7Mw
rQxypItpPDTWpaKq67YphiuvwtSlGnQjXkAA8i0YQ1m3Wi4KY+KD51HJylpcESK6c0DemG4GH24P
Hy4bf54Kf1nOW3xxNV9LxDVF+INejxuLmFYVWIdazhedofJ3daFq7ZUeRvtp4Fz+paEyn5NdbDwl
thlCkUVqWSiT1NQuhq98sB/D8ouTB9U53Nt7fWqliEqSzppc36tg338O9GeywfmzSU3oxbUJ8wsj
u4qTXW3p0dqf+i3KTvNuYe209303Zs82GGSxTITGNzL78xh/FXvGrn9z0UhKA6qpW25rT91awAP9
XTv1jlBj/53ib2/lBLH+CHPAsFGTWiOhXNoE2PtmI6cZBO4wRd6MjWV8L9nu/Nru+uFwvR0MVmWT
Ng4ANMQvIq9zD4pSOECkVna2K8FG45MKY/IsfLehKRbq3pgyR2FXlUDST6yoIHQ7Hq3dvHsvvaVQ
N8MqkbXx0uU6QIgyfd6TblrNlkk968RKU0mHe6p/F5vq6roIsvfshGSYCh4vlY+ilnExUds4PcGO
BBKXSkpxKqcUZmImlLIMlbil6dSOEwifcOr58aH4gOZ+ish1BbDRb3YPHn3DOdM0PPevuPwh+074
M6YfjTrbtnxqNV3d8EfgGqRL2Tl2hnRNHceHPXn9GhdV9DOc9jRtRo62aIDa4GsfuLrSA6zG0f10
A8WU8dSZLWg9hfJsR4ZgnTKeiIFSE1U7l256swYpZNhmCk2esK/deLaHT9YF6mlU15pMhbBURJ+6
6X0FbIJ3aIrcXYkuH0dtgVsdLBDLJy3sUumNE+nSWWib7qdBx/TndxdCanBVP3DScFdij1LCX+f3
FanENHtqgQXad42hcWFqtXNKKugWaN9x1fQO9wAhFGoggvRzRY8DDSzWTsiFSCjFkMC3eygol7uS
L7aBCpR3rYIsvjxxfo5YT97pB7F2rT7IOy8fik9yZa8igjb+zTTzSnD6r2YSHL6zjKT720zW6DZp
uuaF4obqqEwDuY3qaKU1FwKxnqdC2rUSUjGV8m4FarWyFysxLC7+vEUYyZJUHeMgzjdFkRQ7b0JP
4B9b3RVm42wzJypvSIVXdy1XizsxWxTCTuxYFG0CDplYLq4okHa2QrEYXz1jMV5ciYcvz9WUFFCr
UK+Og7JWp09v3Fjh5+7jom3XKsetz3UQCA34wHzkgYr4zJ5xWmTTgj2LZtqThD14zKk/cuKuO+3g
SFF2iUcju7hmouyHergXCDGLXMz61vmZVnm7B7w38mjJf4enafPQu9VdHfaFHN6nBYbm2kasr9RD
Uz7Cja3o/o+sN8O9X9TjIXwfhj4aD0ZXHWBa7rdUudYTsBomwm5eq4H6tkVYL+orN8Luzy56fcJc
X7YLU7GM2iJY0zfYwBntJauSJNQ2tiLpoUoM9/84+7LmtnGt21/EKhIgSPBV8yzLdsYXVnI64TzP
/PXfwqZjqpX06XPvCwrYEyhbIglg77VukkWXLNfDM4383qieqiYF6TIMgEkCnNC8+MtDwVL8Dexe
F9w4KuzC4htHoB0E1ZGFDDxCQc93pJjhO2ZFpsVIbyYXsHu/Wfddh12wWZi7Jt/RcI7NQUenGww3
sRIYc0jPHBe1M9iA5UHDPROQdtaINK3MPpMcuQ+ohqFxrlsA9QPJ5ZaM79SVA9hx5UeyvP4pZNp9
NXRjI8Lc+Zwgl3nd6g1XWYPsSS+BPUKp6xJwyUluyzsLEVT/YkExeAxIkqDHW2YJqAgkwviH0AHF
KEBc5aEFbeLUGxu3T1Ee8GtMajJ8kLlpN4DBTHlTw957XqY0NJ66pEdlkQkOKz9Z3k3rB6icuxu/
T3snIxsKcTfl3WXeTTdfDfXoit2iLTZxnH+aRA8zznZ3EQEkqtXIfAXALkD0sR1YoHY+yHuAvFnt
oXDsDcncwcqRpNwUZ+wF2IvWBrFgZw/GWSgEgRx42NCGigTOOZK8UcoOGwJg/u1cVCEJcfCjEMf3
ZDx1vUQKgCQZgEb/eywaUgMQGry444RiPcsoAk3MU20JOAug2o9NkS5k3FgHapoRBCB9EvlIaeTA
gGJJC9YJ1Z1tADYtjB0JudLcjTMpc4RDKTn+jyroFL8NsDYcSreMb3ZplYcqNUtgmaBxwewojMg+
kSgVVYlv+3hq6sY+0Yjkyqr6XUSOoxGiCFU5KqvZ8T38JEIl0r7NkKaAskz9ErmsXeL1qF3nowfE
Qhv1lQsUZhqXPFybuogvoxnrbJEqrYx6JEAPUbjsSUguFEaWybPnC3NPrlOU0Ui6vQH0evKdwpCx
joU3CuCibHM3HerBrDNyTCcRuVD4pmnzdSNSfVkYIxCeMg6aZWw9HmpNvWvV7RDjfNRu84OummnM
W/NXl1Q0Ji8aUoNciQT5Gt2Asi/87wCviP9/idwr4GeAA2llDwBWpf/tUHoQTqp7s/s+xaCmI+vJ
R8dvYPq+zHqS3U1J494xwAEO3q7lXTY80ItONs9PJPKo3Mi0mhtLJF5bKJE+BQrAOmEgGXKoRsUY
eHICi8tpKllBFUZ8Al480DVQ3oyUWlt7SgADfQM6FXiho65GXi1k1JgtEmONIvxJo0yZgS7ABtEL
uEDUaDZl5tfULszrbFmnwL4WCQPM6S/LQvMYqKNAuE1mpNDxe1jRtVB8Uow+UCv/6VrKoNWQqleO
03UALtfzpmvGNZiG15/cRPKdHtbgD8mlZx0a1CObS9MzxcFSzWgB3h6UlOg64Ng2wTAKcJY7B1JN
4xQlqEjPTD6RbKCgk+Yx1KQj6dzcTUXzT5dCV0VGd5PSRZRlGYGrIfpUuX4KLqig+FIPqOxwcbO5
enqGJ37tfCB5XLTjuhkdvqtGPf+Spj/7Ih8/eUVpHRwvTVej8m6Vt7DKN2+DaR/IvKuMEe90z8bg
psva0gJkpoi6O5bU1V2mdkgwziNsjiSAki+AvA3hrHFik22TQb/cudQBIDKWs82j9xQodvwfeEDH
wKqinRdMMynmsTUEJe4FasZ52vcZ7660GPxqDbbPHKdiHOcOqo4C8GuqZrLAYh6HdFuSpaomYzah
4dzMJnlRwHceP9gUwC4E5VKIrWwVkBpHb1D+MbU0w6ya4wjgm6xDz6+2ZYm8eWT14BDJT4E6nziV
ryHTdwSLAefhatJzwwivlhOADh1eC9/HBj6Kp7BiZHgBZH4Jbe5F1yq0ahNF+cNuZEBlnJxj5Dg7
KOzbp3Gdg2k2sXFSZ6KS6ghkomZlaSiDmISo2INBC0YKf5OT8eQytbpoEn8zWQJBOTjqUfcXT5hc
Rz12OqmZIkw2v3tNESY5RWitVdRK43A//b3zdBHTBdEVR1herEZw3KAEqMYdbuOMApw5mp2egxGH
BUGvvgBV9KUFY8qBlNS4YW+u+7IE4akAuu6iTLJUVTVs/WFAWabysLs6wN80RvXnWo8qnOvUYbL2
IpQNj51ZnqgB4Wl1UpWcp6KUyMSl7qRR1hrYElDgHHT1nQ+pjbpFDu/kriz9CpZ/DqSik88UXAd9
AV0FIEf42gm9FmjzWf2WmYi8QfNiq4bSDIFBuLFwAoHEPCQ0kogaxniyaTqAlc+2pCC7Krc2WPmb
R1Sw/HDk6KJ2F+/fwI+yz9SzLFDY5bIHW+67gtG7Oyvy7sBCf4+9SrynV+otfuqSz1Dhh0vCQml6
CcoVLei0l6oPw3NpAGlQ5VSMumXcUs/HkYLOP7QgL7mxItgRpouLOrqbiRFBt3ghRko3+71bvvvJ
RAAdOl4nWh7gMAYJ1gdqhGzeen0CFK5ZlvsKiouEZNPYkbGucEi1ZDZv+oUO9IRz6qIiEusHrMkw
IlE51m+9WYZ73idpyHCntT7IKZXFg1kDyuQVkoJ71BtBezfFmGefywz1ccairM1nM/S9BWBbnNfA
AJmkViXjwSyBpNED5k4xYWtfuZ5PW7uzbVwC0UxH3fVkmxodgOXsYxK0FXDoQ+3Q5o2+dt00/yJB
YkkQkAD5dBb/1QLMSc4CKAL/HGO2CGoLL+GEBNehwgJLEo3hLxfgBEeBedIQpE/6ojVb9qGJc/6o
rXVsmc3GpRrOxqSdhxS5VFCglo6Kmtk3+mt0EraZfwb0bUcVXoVHfzL9PB5+QCIAmFxQZOn24RcE
MuD6wJPoEgIA/IKMS0vVK3hJ+J1HSb0DjSdKGdQwset651sOiizEALgMpX3D4FXlDMqkUOULDzJy
E1Qn0SVtv7BSrd4QqMKA3ckNd0cDBEKoqzo0A6oM9RxoNBMOQwwkRlk5L9iPlKDti6wdnYAhe+jV
YbZ8qsLQew0Fin7V8VkZ+v4R6NXDkob/5NRrnlhjIyzAraBNX2xsoNOWTcHC9KXyBnUaghrvrEUO
lyE0f9lZFh5pZqCdk8F0zwBhs5ESYPT1ztC7LySjZjaJlXE/tJuoFdFxcpjtRA7QeFEkI/AVEe/B
V08Gd6/39mlyG7kW76vEuXIUf52CHLRQTVD7JxpOshgHmbUJlHk8Su8VpJ2N/+SLXJJbpqXm9h9d
yWuejMIhUVxue948/TGkuggy+5NrJMDPFeLOs5618yVqtVWtLD0DwGFRmStuhdZWV3dRU/Tmqmmk
mBLVSEtDQ4FezUNKY5uN/5984zSwDokW/0i5HVU/UouxQ9KXEtiBoCAT1Sh2d7IKJZZIb8SjYMQZ
RMYPbYv61BrZNnDzg9xbDiiEWAKCqR6/DNgnGIPw7Ho2A+0Bx2tUgkz1Taq3+jm0kLy26IZYP9NY
RkALAlPSgUR2Z4N9StnRMHFi7DGIybxxgFQydUk5xna355k1mT540rAMhnqj8JIWAQAflz4HSSLV
yt+V0VN5/NzMJfigWgDIqNGgJioAjOyfTKYwft8zcNhg14H141kHa/toI9V4FVWlfw3t/hlJuf4h
BckDtk6UbIyARQLGs3xdgg/wSjJqslZYWxlrGRbh79Ya6FZBIIkdxNi1vF1kts9eU/rgbkAoaiiK
rGyxzBhY/qq0NVYtNlKQ7Gwnr/lgv+AsLLjQCDXjLSCkkMpMw8zKzD1+dN6y4k3yava8viVtuzJk
YyNrssIB+N9d86Ett2TbNt69K+odG3Il5fvMQ6n5F9ml6Sv2wZrVg7uOh900M1fuZY9q/veZnaaw
N5GWfG1lNBypMYPmrUfDjNk9GO7/JqOh0bP/iNHMN//o6rm5Sut6jzyHL92g+JdcNf6YqiZ1oMs7
0nIcHfiqv0PdjUHORIDFz4ex8J0VIKv53vdcVFL9QuIxcIedMHlIBkaSyWKC2pnt6ElBWrxJHCcI
HpKRSaAQe1q74HuVqjO2WYd34MbHJyX1nTlZOthXAcmIly3nEHMckhXSi9egg8iWD4op1hzh8QOo
KyEXMsE66S3Cn2Yik3kScqvpBNTDoxM4sLcWYMTYL+NnJ9TB8aYajtf/vQH4pEXeVK9BAQ6mMY6Q
5SGAKI2nXIbS1CuNMsNpTsDWeQHoGo7qG190m0rECbAmfznEmG4hQFK5Iw9S/EMQMihKUHzgxt5t
kVXWbvsKrB9CLdyYWuBRU4ChCKC1YguGpXs5mXFV0NQiB2e2D9wiuqaoWV6MoVnuZgU5oC4+BftE
boMd8lc4Uszz8xyQEuBMyTekIDvbQIGPuoh2jFoTSF1qkZrgXTpWk5PdPNE8OQAOAg2vIMC0ojln
G+pZJhIOcVgBsh11MUg/DA8jlstbJkWlwI8bduiyzE4A7qkeK2qMM14QLqmmN8TgHLEVi64c0z0q
/xa1zizUrVJLRrO5YQ3j0h8A5DYMBVDVU01sS914olGCZTO2WZUiSBtRLqhLDcru+A6wefs7BeiP
3eNsEqa+eyRZRM5d4LL9APCXTgWc7WLXA7AQjR9dgCBmHsImwHMJLlOYyVBNFXc2koPmMfXKjtlH
+24OIN4OwWpkXr8KQEW1nLJo2sFrFj1PQebznneDXZHMwb7V0O2HcNz74AEMX4AkAhLQ2vc2oOQD
aAuZUx4NMjiwL4saad5bPL/0gF+UUvOOYHgHHHkMmAjDrDWAkNsyPWkc6TYr6k5SQ2svVWPlO6sc
09OQtCngX+duVpT1Brv/fwtSqkhkRIGoN8tQO3bhKPnf3YnmsCb3PCy336+NnBOreJKj5e0dH4hI
yGdANmwa6N45Fcc7UUCpsnnBz4HvJ5vYy0HR2XtsWJEHNR0DdedQxPHWVYZGZFprrwZOlF02HLAw
ET+BtZVNPUDXPbtak+xmUeQiP3OVpyAPLeQXKfla1yKJ3X1ALXcDtlQTA1SzNBzHTt50EyVlw+ik
K5JR43QWWLrLNt/OMplWX4vIL49mqwEKdGiDhS6H6oksrBiIYbkt9rN9U4tsb4x9N81FCtGBLsqv
cnM1XxN2xiMwYPjejkw8C2jirmeeCmApHZNRa3ahJXc0ypRI9D3PF7yLmqOWDvWRNNRw0lB3sEIz
X1CXjGTGkX6AIxPQXcFxVszDxxA0puZuWnwr6p06NLybC+i0/r88iVEC+fdSYmkwAYJ3W3JHOoqJ
5SFpvBc4aMpZwV4a4BitsZR9atvB/QsLrF1QeEBZb0FBa6LYOEBq/95joQ5KaNCf2TwLALedrmq3
dX9aob5PZMn+ylN2A/5m952X7XfDZPkFKDI/MpD2XXSAL2E57kZISGk9wOmiGltGbfqMw9L0uXRB
CucURbHX9SR7JkXTb30UYN+mAZJRDkxiS3t2siTekII8zjYRUqAXosn5LmqYeyvN4lsswDvMOiQ/
gQVu5+Gd4zbpmFWdQm14NnAPAIplALBCuBitjiT4LGmWuTXa4dK3hbZs3ZptalG4N2w0gmkzyb5Z
NmjwurJMN3qXl6tA+f4eH0cPz9PcktlvcS32UrDRfiKXOTzNTnOoq047QIBHwAcuwk3qhgLvLq5Q
JxIWGKML3WxRwG37H7LGrFZVULtb38gAEuwN6abkOBKkYRT3za6Trr8aAND8oS84oCNdi2GhDWOv
wTuoPmqfNV2N+ri9AeN8Qzpq5KXWuXylvlsAED1LDk2fH4Oh67cAnzMPtWpEkQFrcIzxtixK/DOb
BPd+0mTl6HJQt1nQR11b6jvSIRVWHFieVHJNZlM3GttvyMF21lO8yfLXbLPf3ZRSZ0GK/SM1PYmR
ZR7/2y9jwj7/ez0FeCsc0wZlhSlQUfHw0/AtV6+Q+FR/NFqcDXdtJI/AU/qEiiBv68d4kXAZQM6+
D0Zvbb3Af5IVE0scXpTrwNT9F2DhgmkOrME06nmGcucar30gEe13JJPKAjnFk4VhesELMKeB0lD5
w8719ez4Vt8/LMF8IS9uYf+sAJT4CRD1fAdKYHNFQ2x/VivNbIo9YL+QeBd1SCCPjKsRSfGxkEuS
WqyWl4EZU4RIN/jOtrGuJiVFkGNSgN4daDoV0lGnTZjWxb50ESY2aLbVHg2NE6O1p/ffhilKpsbj
6xLp14tKweYBIvuYcK37xIMCENB+A7KJMLRvqDJ5s0gMVGBxFtx4pR9A39o/mQPe71le/GR5CG4J
fEVA2wecIM1VUINi8NlSOKpWWWFq9arJ05Lv87B+9GAJXmYnMpixdoqtlhratXW0/KRHyb4sNfdK
DclrwNgBtFLTcRwBxZAX2qR11RcVjH2nWS6RVHLAw+6zrqyatgVFdpgkqOoq4m0rQmuZMrt45lFU
POuRqHESoYs9EjiK5yIAI7ubGZcBDNZPKEGwkWkXNls3NZB0mBTpEzL0gNxo+SeymOV11IPUjhfN
lszipueADhWg3UHO2CqsGCB2sjw+pbWfAvDZsT6XXb1vHRn+NQCYcTGMdfAKTOJxW5sKUCgInRvu
BthzVCaREy4916q+UTSWVM7ZYkN8ArZCuk5VtBzRIsBV/cUrUMYBCDt4jYUGlNCk+Mvg1ddWA113
P47GxwBfkSQAFW9Wce91NMxl1iTGR885sarH0stGzn0w4Buomk41aadQFQPUTNCoT+VFG+WbRcSi
EAW5TbybtMhf5wvPw7YdiCix6/EeKtD8V2RYyAOBVzAcP+k9cGNnKIs8aMGdEZUc0KWWpy2A1Igq
PBEP4CuN1FgTGd7m3NM0fA/jVKYNTmFl4salXDSW4Ns5bJm62Mi1tC0DnurNc5FLjyQI/VsQpRtb
A7HW6Ie3tC2Gz1UXFquirb1rDWKAPZDxHYWx8OgEkiD3h+XHt9ocUK9QWoa1DYf0Z5Xzck/4rl4L
nCeQIcxQrj3IEnd9hZtK0GB3eGnjO7eI8MqHL2S8cdLYvOIfZF4rsLwfwR50AXaOeQU5NJ/kPZCB
NzUDud+sIC3AlYD4GbvaXRBS1LXYDa06a38PjrwXccJxIpgCEXcO1BWAqAMzJgMP0a8LIRMjMw3g
Vvb2+kHhGvWzBCQWfnq/LhP3s/4i5LeH2LqP21cYoMDMy2uAjJLaL5t+BXQfVXDzy58+/ljIHyUv
4/2DXA93OE3E+vTdPNeC+GBUycdZRBGK2OrWni2duz8UKVoL2BGtWVjb2WP6kLJdBXFXnOfPCNxm
dsxCVFKpv8cs56WnIz3Zi++CUwwUr4N3MqvGx//CCN5gmScGeJ1+/WUTR53dZOVq/ksBbDTcFDHo
oFBzyM7Sdb7pDV5VktIH4QjJ/M5At/yMRM7uTJLOr9h5shDgx9uhfu8zybDWYmeGDdFhNYK3asVE
G6wmf3Ik/T9ONIdwP9BkJJiuQV0c9WjCktuf54B93nR4HfJx23Py6FwE2C5dpMZH3wHWBYk4MiKD
7dACrDG36nOEw616FQZedE5aH4sCJsBmAfYwEGbMKtJTY+N3vigjoa+RUQfoxllDvdb2jkgf7/fT
zFgJAguKNNxIOJ5i1TSKXWeJ05UflmPGW7rp04Ng7OXawKHLtVHPgbQFLZj5VJRjcciL/Au4S+un
0MneGl2MT6nMa5xW/pL3LY9QMGVjd4TMlCJ2NH5NgFSqJJ2HHP1BNW4OGgMnQHrLrKCZMlF+mSch
BzVT442Y6X1yz3FQzqpmomik8EsbkJsZjoN9QG9YTjY+x4EzPCMzqV9z18vwd8W6kGSe3+8drCYu
NEqxSXEA9Am4e5UDNb0nErweNcWOvMBv1t1y+zYbIMvD2wIjw1vNMpyjfTKaIDuRSCtRJZdk0SuN
6ILyAOB9WBUg8fJ9plCmiyFV6T1K1ArBdshWRPqMGpJXVyCb2En95ECyyLW9a8+67Rxj/ozz57bb
YR+AH/juMyZYE999RlfoilbbKHbkpSVFf8NNe544N5i31SLfv/uMfajffUbmm+xUtHvgvhd2cyyz
/wj7xWJIRHAVdDMSnbCtU2atO40tGbswwrCM+jFYJdmrwS3/iKIc7NFM1uQIQtdix3glorMwxtcK
x2ADFt5PvmI1qvE7Qw4+sklp6Fijfo21YJcoBiRXESXhadgvDC7yAw0drF/2cW2ZCxxFgylZT+y1
kUf5k+YhnA4keRTQMcBwKl8KJ/NoR0qagcI17dsFVR02+qm23LOQfWv7sbelAvOp/Dx4F3YDKivX
hte+GU0QrlEjCvDZUgmC0Q6okr900vS3qQ3GFjvtnH2t17vKb7FNokTUREbg3w3JTKKU4UEevzuQ
F/jAEM0p7swAOx92C3KjKaLmjKNFbeiAwRmAz0fK8EDoWVmojzsTNNVLGoJ5znjGF9JTnI4kARoa
X7iFHh6AmwgALQf0XA/2QfpMptQEZo7aahX/T/Zu0RnPsDcVGNcU3wdNC12PtPzwJMPwuQlNFwu5
2BBLy8xROoESTRtZY3d9ZD24B2o6ZRyJZlgUQTOu7o1+76e+r01u97o52DSRr9uYNKQWMFXf8RhE
MY4N3igwbrGjiJDtwyqfTY3+3iMZacnuYcgdkHqH3EAGvvL4kx0p/vscwF96Hoqo3tK0lRjMYkFu
/8NlkF1eoWw2ztl+/hh/mvFPMpqi1pGMVIeH/+FDzCZlHuPXMH3kkI+72MHu2L//LT0v2zC9Lvaj
ArQyVFMpICxPLXSRg3CoXT7sSETKBzNSVARZNfsGriy2KK99nbTv4eYo1KMpZpM5vBs69SItWbWe
tBT+vztTLFNHDpieXOcrebjaeQrqmaivWA1jJTeB4W9FLYFgoLBMUVZcHJmR/3UHXMpaFHQCA2wz
y3jtbSPsw//JKSsSbamJ0F7EIP06p6oxhdadsxpomYYJegg1Qrlkf2bdaHYrbla7jo0fgGIQPoV6
Fj4BACtPugIbqFFxi0D3+hQg8VMNSJwPXXwrjuW7CUnrbulk3HkiO3DlFhvR4tlk8sbCCZg5LhJ1
Y6MmUj2PFSAN/pO6YBbub6W6e9ohDzcAiAY+rxXIjayS/tPoV3vDzozvdTgA4BpLuOs4hNqx8jOx
qqs0/17HCzLodKBZpo6swUrEyytyfZCGpAn9+2CBXcsoks85npfAGhP1vk/c5AXlTj/JM4iS7zFz
xQs207w9zZ1qZkdzW5z/NnfaB2KFIrl5bqCrvc0NNOzyWuEYb2nUVXC1baQeeyUAnbEJ/g3U0Tiv
Kev2GhdFdDCNFPXqVZq9Wh2LFl6E+lGjY5MtKrE5ADWDN1vNFuWy1d1nykJwWwDLjUFk72gYY+tr
lXkVasvHGhi1SjsPh8rHece78eyLDLH2UveaC5T9LFtVTup97XWASUjOAHlpxZfKiCWS0yDnAIxc
VKleXqSU7a3Vkv8USo7bOQi9gNx8xLo/+QBYDWxKQF44tVy3oS92MXZWv+DYiMQmyJa2OAoAxaqF
wjqgshTLcDTFxUEt/srMsMSSQSMuVdqlfIF0sPKcIaFhGpImVtYmRwUHmIA1HL8rQ9I0KLs7po5x
oIBkN2ldE1BsrsGNLWD/cwn8dFvusLf0bYpVpoAYHqzytagZiBc9LPv63PCO+VIa2HJp6qB+NupA
7NoqdxY0pAbYGS44qiO2c/TCXCWhzVa147N91frDkv4xGZB1940aUrbIPKT/Ew1rL7k37l1AZ8++
pJ2NKRRpQcfN9v+Db+XFq671zRvDCdKuEzLcYkup+tz27ioB38Y31B5HK+H3+mn0M2wfAdcVR5ZQ
aCL/ZPeW89KL2NznwFhZszizvwYDcuKgzzqwfbtx54HJLk2ew56vs8C7AG1n+KoLGy/jQ8WBpMai
m51WwINXYAdZGqWgXwveFCzG8Qspas9LJw/pYReKoyYBxCM85z7Qj3UOehdQ41KPGlaX/SqvM3DQ
vivAePib3WQc9T+DwnCmSGT2p5iTrXMMnN4/kZVbZTh1JfncAN9D2wJg4dUMnBppgKB8M5GTYqMe
qwOepWvs0hpZPgs9apxrkA3JWnRlvioD4VypifBDv44av3Vjbh9meeUWxrHV2xOJyJ16cQpCbmyK
skWA3YS67BQDc1HoC83HmQmzUidaiuZcAKEKu6Bh+oyaTdBaMZTXT0Mls7yGr6xwdNazrMNboN0V
zUmocxKRJ8EVieub2cDTApROh22z7MAlu8eJr7c0RdEfcfUusjBD9qW2fBACeSD5qjLWPFlVjfO0
3jC+BLmRrLDBFx5Dw8g/pq62Irk+muF28PN0myv/EgtwzUu7j0mQaoe45YAAU3Lb8n0Um4GwA9jM
JjCo9GyRhYrPugSWeDwCyTFLhuxqNKkD+H8b+ReF5F+FEAD1K5P//P9ZGCoG/1uMur/VBc7niKMq
EiWSk2Kk1OLsQ7FUmd74RdpCbHQ10mX8819wl36jUNWxpue2DsQlzi0glz0cE+SJyYFWI6KXpuKb
BMlDS9an/UdL88yNH2f+RuDI+WNWgXPSBVDsjrStCejsMjbwcqq0rlt8zoDVcyVlNrKVO3jdSzZ2
7quVeItJ3FVYtof5E7mMeJyeUq0H7Vkuu2eJdQ/SCsHgGBUmdpp744CHqf9CTWEW7dLNRQR6Gsgc
M2AXB/tsNCInG1lOSw13mt3gOf2qNXJwnv19hdQYOHtDCsSwmRW04MFGeVatZnVJLwy0XOpGL1mP
HpY1uhMVx9primOrGhrmTg6uiXYQTyY38u1sQr3ZjtxI1jVWsNMGdphtH8zAG4uYpJYDf8KD5C3w
bPc2rboM0y420m7sHVDxkJY5T0TXHOlWsMlZMF5RMDRefQPPQtPys42lB0249rXsB3CPQ9x6YTLb
jT0QC8xyOLHYtZd1p7trMJWVWApqRnIacNgwNp3YFAD0OFFj+vIZCx+FhuuJZaDKLbF2lgfNEfqW
R+lxyBrNBEkGiiix45S4gAOHTUc1mCRNDRwELR4NBg+8nDuSkkOP3fWqTayXklfBGSe531Lk+L6a
hRm/OuAW6HUvfyZR1uAnxk2Z4MCnjF+9QoJCA4AWvJP+k6Ga3PZrbB2X9bLre/+JGq9LgyctkLds
DFzU1xupBBVZ6x+Q9fHlwQx5cxoAnJvrv/wc+QM2tjRwWUgBtk0d59nAu3nA6h+HDCXxqAJ+AQJg
c8IRGPLrebV3cE6N4/6sO1nIom0WNLbDFN3MBF+IbwIFYjainq/33WmykcpzcufWDhhN1Z5Gs3z2
nSagqLWLXJTHWSnsbE699+vMO1R1eQJl5r6UP+3MdV5j3Rg2iSjGg6458sJxJrECqr/7tYoBV12B
IDOEqan3SKcv5LDBkfabqa5l4HLnkfvVSMp15ybWX8iJCkSiq+WOvZoBcqLWDZ+c9QR4o2BcqZeK
0JwsaUiYOHGLdcmbZUvAObOVqzmXt72PFmx/ay0NcxDM4eSTGsH8c4ZTxguNLDG2KOexssnCV2em
haadHiwyzc2W4ZCDvfYPWpoB+1ZRBhyU36KTb2YqAApLRsB7+mCC/yJaemA7ODjcw5NQ871nW6+9
5yjx7HVY8nHhOwC8aEFiG4+A+HODFCloakhstlnvjeU0vuviXSAIViVAaEFflB3IvAdsj3Gj7tQE
fbV0IhTj0LBZ/PdvPmf2b2T1wsHWKXNshqwOA2QVfwcA7GKZVQCdzF9MI5MHV2QmysEHYxX5dYpM
wYhdqWmMbDyljrXxQS55ncyMXHO3WTLWCx62WbTu7bBbtQL5deTius2bM5LuU5QcV81uDkhaNREy
tX6byIuwUHx3JyeaDBj89YKGpfU9bMr2RHmOlA/Z5H52jMDvTSJq7hI/jdRMSTvnTk6cjTR+1955
8DEEQDtnIBZW5ZAcfHrIH1Bd5HNah0w11JOWKpQkTaIDtU735Z12pLpIVJlah5qKLclxkpL7QCWX
c8xozD54IdLYcUSenakZekch65v1xtV9LZw0GQPNUzY4OzJpyLi3tU4drWfnXPd+dGYGzkGt3XaB
iPEI7bNLrZqp2EJVbChlHQYAvVZylrnYSqgBqtKlKKC0XWfcUq4Aj/Eg6vqqOtMwkeES+0XOaw9M
zhvHbgNIRJBggLv1IekAvURWFEPrKn2KEVbRfYxxjMAWzJ3X3Ebdw4RAx3uQf5UKkJwaghzPY79c
g94WB05KMcOQW0U9gJFGYZjP8OWGcM2l61YAW0O++XoowLvdNxbQ/sg7f4/9EIyG5BKqqR6iAlwW
U5HNXVOaoLTEqTj4q8s9feJ8cL8EbcyvntDYR9wq6c+CGjVx8coKiNMqDWPUsZbQK1OscLKXXLXa
r7ABIr96Y5t+EW6MLPI8r191EDlgJ6SLnvxQ0za6HVYn5O2JvW/IaN8BteEc40VqA/Rh78bbrFjF
Y1p/MPOGLfo0Kr9Ghv1ag/Puh1eXqKnHcdiid1zgszTBTwepW0iEOQUomz3SMXESetjFLpHCNB0K
A9DaXOAHFu7p4FjYhbw1CWAjQAhKDkHbVjusiEJsX/wiCQV64n+wfOdgh+3tbNtmw7Aieh3flAGS
gqthReQ7Oavvhykr7Q1zgmTbul316ubAScXmzX/cVH7GusB8FVnhbo1eRru/G3T5F2AP8WNJVJC6
DfAjcNwHZx5+vxOBSzi79ChsXJgNkglF+L31PJQnDXoK4ujhO+lDoFjibwM2RbofgMvVqQByOt1F
VBr2ROFK41/K6V5xlw8OBVDb3rzm+ww54cDDBMjkCGiESBs3AZblOJQCj9ECgEDpCZyv2clCJXGB
k4dDRIpI2ZA21XVvDe4/Cy8bOL3Fwj7pwUCA/CXyG+tW6mfqyhpcS65ubmwTKUW+ZukfUvxpF0km
059rx6qSn22fh8iOSccPYcurNeh2k3Mscgm2uVDbGImJJDf8wQEOyFEbUVbFhqBCWYkUPNGevFGR
Gs7goiVuSKvSKMTS6LEVvGrzbm0kgGhHJjWoYZlCDZqbUSH80BCba+MiALjyquD9+Gb4R587/V2X
glhN+bPidgcwxPgnktlH0CYA/vmoA7822HDNj4+a26KeSgmpIVnl16W9pG5BXeDjXwGQC1LWxkG1
b9H8JK6ZQXMCtkkjDSWsElxjpzpdallVJ3iVUrLJyK/QrfrcQ0JovcCRttKQfvKXMtD2SQkIfAus
svcaJ/s/xt6kOW6ciRb9L3f9EMEZ5OJuWPMgVWmwLXvDcNttziM4gb/+HiRlsVxfd8fbIICcWJJK
JJjIPKfCK32BjmRFd5cQi15G4//OxeTiZSNUPHheYx6ZbsQgWeUoK0QTDHCXsqwGwb1SZ0mxE0nc
H10wd+JbXbo5Xsv0dI3KTPPBVdW/KLPg0qe11oHPSIsjJPjE2OyK0uxPWdits6FzJWrTUeU7T6OK
m3iHsD1/Xidk4CkDD7y8fuDohY83xWhlymi4dI0YLjTTbCCrTjbORGjp4dHk+KwrfoWuDPZkh6Y2
wEAXtrz2stGPswlZo6h2C3SeETDiv+ORnIH+t5PycRG3OR5hdfUjdoz+5upG4xVn1LwAEnsMfb1N
a5/OtZIsqh6tuLzSURedp3VR/qInjfMwH5QNurMBAq/c0LLkgE9rovpKpuT0YU+iDBQjm0DyEVxf
ODwjexXfIeoaMytfAJ/4Hjv9iD0ftIHGFztty6n/MlhirKQu+1XksREZKXRi0DCE/XFC6uRhXgFf
+dFpUJyvDKjVgpWFswPyVo2qh99O/xaoLsGzRl4oR50DYTvrrE28HW66INzr42ijPBzoKDQoUdAW
9gOhoxC2ihJVtWc9MGn9xM0On04hqiQa27nKcgFm+TOeKetNZ3YAc1ZkDlmVYn+bIXNMLws01EID
WmlQzyLCzyS56vJbCSDablk/cdfXyyB/SEH6SJEWf4pZK7sZM5TiIe+5bR2TlRvA2L9fcvEjExWK
osxvKMtHu7NToaYg/DSU1qOXVP2Jp92m7gqALpUSZBKZ4Va+3ZcewBJQ/n4ykwC4czSdpeREa+U5
joBrmhU3Tu9RdPeg4Uz9ZCtyUXw1cTofZO5usPohwovH77VmDDgCF7WiFtWxV0RZGN/NwsjuzmNu
gUmlSj9lht0dqWIxbzUUNUrQkQ0u6OpVJSPYA9/rHDMXG3n8P7O5xHFRJHqzD4XenxeRawNMwez4
d4phSTTL+J1htCuPufWWLmMUGl6JwMABumY8QVocfZ9p1jliwIcDd7Lba6lPCtsY8HpN6nlqlbix
WYkZb0kougEIlY62b1SYJRbN7mTSasU2UKFjQG8g4ZkMaL+10L+7MTOenNzCy6+c6/hgQI/5EQ/p
JvvTwimDdj/JOjprAL/xTSPnP6vwJUgC8cNMzQJwgomJO1GFovswtwD64fLnJrEHgJ+azocpKvUL
5P+3rYcTN8+P2pqvhb1NpGj/Gmsu1kGrhw/Arowfvap0V2Yo8x9/GABeGI1Ojn55L1kAZa6Bu0U6
veFcDvxoTfSztCq+rUw2ml+qKP0JegG+dW0kgNcmN8Vallq9IuMgsAC/8OFHhrTKFUcaiP5+a/tl
qiLmGZfbIdlMCZdo5M2nK83y8CeQmKoLLWhArh/NrLwRu1BZzaZen+6HKMGjQLlP3ThdpeOJq/28
hCJzPe4GFA9NYr9YujFPdwXKIPHikQHDUwMAJBpr0JSqLlB3fYNDmwxZatRT94c+Hkc0YeDUkiuu
NRqQWnmfTZ6bVf6iuVP3k35VO/XdnZyW975L1CUeyQIvk2sjLfUVK/gD7i/JuceeLPAtQ9dW0VAD
JgiQMIGvjxMHdF3h+PPaQkrjERUweJtW5iM3zauIcNtXIWhFwxJmDguQjvcwnckc1Hmj41dTGIM9
2tMb1adOOKLtHysXLX6O6mgn/NHUebeklfLjvXgZRd/vI2Hhht3GaKJVM4CfyoekAU5j0KPChxQk
Iy0NrIFdioOmddvW3WoJcGdXhLmNkxY+rBffJUDvViAIKr44qUA9blAYe2GX+bM9aPkzimNXaFPJ
riQCFZF5Sjpgo0W2XyXOBjjh7qVB5vVFnWbv8glZLccEwVhjxqAaq9yNY7XuhUSLBTmQ7CPGYlEM
7XuMDwuK8U9XIYv/vErVIcNtlEOF3kutfORd9NVCGdeeVj3OBAF7oRToWpwVjc6BqNkZ7racOm0F
ikd9ffNaMr+OiDbTANBt6+v5xcROQObixkkeP05N4u7CqN1FBprhQEJqJWucbwQbltvhVxwKblMw
en0CvhAev4XF1D9Z9BWU2eZqLILx1Eun+FImwL1U8iFMKgD9h8nsrk9T7DfNANSByXKeuNt9orD5
kKVbG6ipO/L6uAo3LHAZFS7gddXVexP0yNMfVyE5XQUvzxvD8w44yfw65V36HPRxCgA1j206vMKu
aTkrpghtfNoIvH5lgrr0qzVE3rl1fwBI3L6SdOxSA2wj+dcI9VbI633EmddjmHV+VFfawRlaZ8M8
HCunIrrmjOuvRdvFR8cFYzLursX3RB9xIwnCr3LUemTdg2nXBab1hnS7TwYakBU3AN0pjlnZda+2
lz/ZSZB/B+rWtMq7qnpgoT7iOw52XVJIBiK0ydWsa+wBFMbq041ZIstQT6L4/ufH0JFQ25BcfQyV
4z7nwzBsLTc8JtkwXTj+bC+2N7TrAi2tu3k5aBEYc23h0xJECQH2pS8RT+xnkjQgKV6led0eaClQ
TLVHimdY0bJKY+sJb4zzikTSBpK8pgEMW7d9exjSR1MNNGPdT+mFwZkW2N++i40S0CFsBE6THKzD
IiczGkSvAVXLGYBrr2zv/Bl601ex6L31oljsWI49u2TAq1sio6p3xNGqDhhZ7hi/lgstJgz/j0cp
UPBNny5ypDb/OCyro8d4t1jGQEN4EMEMR1jIQhwA/QYSO1AgRatlbVk/QGjQoie9rBh2ayzj+rZn
XYPtloJLsvsR7Ad6Y61JSIOVCFffenjnTstkg/YhFMhi2/qZhcFmUDy/AbfwIqnk/A956EJO9sJE
un6UyOwoJ6DryG/ckSMOK8R4cIt2DkbyxenjIgXe3U6ZLetdrMp8LbM6CNvRz70qFybRGIh6gzfG
dh2rymKSDVFdP44h7vPJBOwcksWV1HGuC4LreamMeT5glyzj1Adnsw7+HhVVXSNKR/282Im4qDco
QsE11KegwWu0+hGgWTjrgsgOpwlfH5QLRdrgAEC7/xttuDiCsHvvqXOcl9KJ0YoS8WlrVrzasQlW
edk9AGJSx9HoBCjzuH3wUiCL0/1b5Pm478aiXOlSx7kBCise4panj3Qnv9dGsrrX9nYDmuvRU036
vyPXwjtbRZmdvaFrN/qEXvBeAYRLhRxOs7j42gZhdOni8V1c96DuXUzJKsxkuMkmzled12pgz5Ax
SOXQ0DD4uNc/WdhW7R3FFee1+RTvRh3JCNdCTlDZ3RjzePradoWzzbBfmBGdy5CD6KVH4uBgh/ra
JmxnQmO+mfYs+QmIa32LhFJ/Bqh+f9bqUt9qThdip4s8PClG2QbtvHaDvC3WqWN9TvJa7shljAHm
FR4q3oE2NLd+AC9gABwUWOaJPF7nUpyGLMPdwgDVk/DcPfZiw7VVw4hv2C7SHBBaqSUpcJRVYHPp
LxKaecj4+noaGbtFgbDD3tPxdHBwc921qYU+hDFb6wUHl0QRJz7+m0QC0q51G7tR6qM2XJ9EBgkK
I3Hmjj7vBvlLtxwyxX7Nd43TGn83aXUePa/8mVXWU90z969yLN6sAmj0ZcP/toam+OboOGVte9PD
txHoWU0oxSpgabAdvDZ5ddH7TUlRWk0ojxAo5fr0oaP86bL60CnL/39+TRz7jijECcdNZv3XFOEw
WSAlBfAH4PUq4pgIL1qrOnfCh6kwA5KnvfcuBzhB9K9yF+CsSxzbYvdxKL4eeqAWGpMds+IL1TnZ
skvwrxpfqICKq9WfutALLwTUQ5Zqtfilenqh4ilD2slV6bJxMM86+npXE1ANVpLpKRi3h8JHT2Tz
F27XpzSLgU3bRRuwdKHFbUL3ZV/m+o/cQ7OUNdVveOpVK8bs4YUBP8APM9AVDvGzqbfuW9qM3orl
WXU1raYAnqqUhzZzu8cBR2vrpE2mz2VQ/O3gufMLXVVB1P+y2/wX3tS7z33g8TXavfLH8Alfd2y+
Rtu8amgMXuWl4XwRjvyubta/wE2Hkj6cEmRp9zTZnQkMPrteccBPPk99028Ty8vPwMkPsP8wb+PY
VsK/eMXwEUfvR8SpkY3ReWdsp7id9lGHikrwKfGv4TBkID/CLFGyEESqXxftMvtvuzvtv8YjO1TT
ofuwd0BmbLkAcyq9DEUMgCgLA/12uWgbBY3WNPa7lpaLltUSDWKpG4BIHCwhB+Ttm2PdAHmB3n5R
kwi8whRfexz774iwkwYk/D+hsJCdFg5Pp3sIx5ThhqyIQh2je+DtdJpXCpMgB0DfQcTod7rxCXV9
EzYMp9zKixSlxrMVXc5RbqTo++xTB8CDm3AxP9PlyKdxwh51veP8cVrgrR50Waa+OerWRfsa4nt2
cXUAx5LAdTJFAWz/1SQ9KoNJ1hX4/uEwX67zSLAU9PPlLwlAyMPYNkG6eY/BpyTm/of/bLq4Dgwl
ZM7UHvATpScaLJU4dyidHoKY5UTrRT2FDhLtAQAQ9ak096RY7IpWuEdh+iSeTe8slkg0W6JTkDtZ
D7hJpEfa/upE9ZoSMPhSx37ShONrPHB76/VJfQwtt7jgbIWvsmlsv0esXlMGJm9tQA7waXgt0xhd
YSBpLUOAOOB4rExRTotpJnO0hRUhTg6txpnVJCMt+FHTM826UNGGLeso1o8FjjjQuKm/FXXezbPQ
rN5nsZoN5ai/0YzsSAtaMf3tzm6JUsTVEVxKPzlQrFZ5bhjYjjM8eyk7E1BCxwojtuoGZswJnTnL
g8MTVNOFOHDlOpjvZIue2zIHDI6tliSzKssBnc4nktRAW5rFWt14qEIDGRcpBpzK17YuHsjHy5DO
jFz2Hoe8RifmKg4t4r54RSXA+MqeiB1kyHjm1wOIdeKaOZseiBjnPGnZScv1CLAilnytChxZ9J6u
/82eKkV5t/g0Y8Y3aGYWx2IAx5iqAwE59AS2WYcfaDnhIXyeXNyzpSrwAK7rrRZgGuCd5dmFeNrN
vH/F81w/gQwPrEVdi++MWi5s8YU23YjIScBK1yztZItKPJGpsqrb/lb0Zywu0mxbR7q+zjogIjbA
mJuysL7WyObQChvueUVYnW7RzCtbYXz+afmxIt2HJU583HVilOGjaKqrNnXxK29tcPQGaHz3onz6
puRtGcevXhF/jtwo241AFnksmXgfZIdDaWRjAXI2hEwDJe1vjWM76N4GLcpqkS3OTMRokbaTfNaS
AuXvHt6oQBy2zUTq+Ys17gnv10O51rCV3h9XKtNEHNAH/ZLzPHgsDF2s4jGxN/OyHUEJqRRWPNj7
IBQ/7uS0rPA8jpD3Ood2WKGs2xv3CiDhCvpm7OFj1vq0xP1MXmmWxRevR3saSSIbYmni6yAkMkOL
qWTZuBfKnUxuFNihhmm2eSfIqdrsU6JIImaKB2T+Hku78I6Rkk1E+2BD1rggcrmhhviQAXLaBQyB
/s020JkNPqoTd2zxTEPreWhxHnpgVH3ITKv87GZFiaQ5jtr/dCKRoZvvTgLfg5MoHJQsrEscRq+K
ClUC+OMY1nme8oQBnCEv+tWNELBqgN7z0KSF3al1jj8GNqVPRlaIPRnroHyelXdLXe8ZOLa9LcnJ
fb7aXbjl4rHB8LnI8uZz0AVw/PPk4W1xm1X2COy1UHNdVJ3a9pqZjre1kMx8LUFSc6wyAYINtTR0
O31OQc40lgUw92rRvHXM6x70ZCheTXuy15JPt64yQDcguYKIYbqmnfjZW1pzllz0ry6Xxjods3xH
y07rUQ9oCYmUNrQmQDYe28h4ohUNWvE9YEH8ghIn6LGvRXf372BFbb0HS0TYv/5TMN2ZkAZmDK93
EwpyJt1GlQK+GVoXobKsDjTvgdaZhRNM2w30nWfVyAh/KGhWMo9tZY2b/o3zZOsIwQXSJTz0TnNE
0nc6im0G3ubbgDchUjxgsZBSgMnAjgFCyYocRXwuGhIBVJY+mC7o4H1LTa3Yeo4NoG+LATU4aOiD
rFV91nhQWyc7qFEyj1U46GZ/dFoAXPHIqP0K5bUPZFxFeRPvLM1ASjcJQVVOl5mvMNWDor3prG0z
ls1xylOjPzZAIDp0oX1YrjVfG1uhfBN3euAnBUBk9ca+GJWqoUULVOfrnqZIIqL3gTSaUvP8Z4cj
7lMPZs4OHCrKQw1kuyxRyhH5YYPXXLAhwnAJ1XHwN5a8PKKwPd8lQ8V8K+TINaohCYfsGnTuudIc
VUr+W8TQdLkb0OPsk8XiEIBfzGoT77iIyrTX9kkEQuM+yvObuNwNv1VJFh+DzDFdNFkAa2Mw5C9D
XSbMlayRILG1bLc49MVguX6GLe+xAwYJhad49AHcMGx8d0Q9JS1JkaMg+SRd+TSlKUKRzG058jg4
p94tAfJQsJOX2Ke2deLVJLN+R+fE1dDgTgtovDkXFgD+5AKkU1DK9rjdklYtyZaOix3AFZPDbEFL
6VmzBZlRjCXkRwx7kK+pEWifBxO5015Y0Wfep+idtDrtKoqRbZHuDs9lIfpjrPXF3gZgw6ORtsVm
EC5/wVk8cgkas74qXj9wfg7f0jwtfccV41aPE+s6qKOXqIrtnR5KHGrSeUxX4gjeLrpNU0dmu9GG
6oFzmZ9nre6ClIsiALQOpzeshHfFgPqsB3jrMuVobnHwKi43g4HdvOyyYBt6E45v5fjmuPUAro2o
R4UQUiv4LN2ZljQjWeN4DyUAnNCpGbotyntgN0/JcFTOfRlHe60unhe3G5NcVMOpRH2IwDktEkWo
L9OEVl61tAW2csejv7TGfk2AUvjapV5+SJq22/Zt3X/VwwgkMOW6rmPvqa+j4nXoojN3cfhsAYXy
Nc4tBykwvdyTMpfAHZItuqWSsUThuIyiq5kjIK2Uw4c72ZvtBGTXOq32EVLvSMKjCLdO+MlFkfgz
Tgjca5KYn41JT9+iNtF3TZewDS3Bpi38FAzij70xAjKiN31LmZWo4jiZHFlr2q6j8wC9iUaEK5ho
/Thzyzn1uNNe+6buUfeUug8hA2gyyUoA5V2B/4ZMpEDWn5akkAz3JyAZfcuVxcjq6NBkyTemCj2p
mDOsYnDa2FQ2akzSOeL231grqgQlqzADoXvNkAsrpkpY6KSAK6lnJ4laEG8zh6GIiwHNaKgp6D9f
pZAm8hYgmk0fRipuYjb+u9WQhGN8Gj6WWc8BaWQUPW5NUCQsTk51UtbgUyfr2Pk9TZF13jVj9YW7
ibsvgQy/ThV8lBE6HYgwkT2P1RInOd/bSXSXqvTCL8Vn5ojyS9hHaJ3Uk7/Jg4UavwlQVAwk4ioA
aaXG5wChBYLkAG3+q0k1gyTUcsFGI9tNHn9C43d9EmogLQ13stmDNPgC4bVjsZyFKlaDgu5FPrvw
1DoCw9PdRWbfOisXN8PS9+QYnWwTWc+pGvXNLKxLnJttM9ln7wa3HvOc/GYLdwTSggYEsR1w2k7v
siU4qW+lc3RUakYnijKvufogy6cR4ADHRgk2N/6kpjVpZkcSkndAF51/hM7RhLPKkQiLEmQ/e4Wv
1UXaeHWl4YBnZHycOXJIFtgAvgAIzGmWCQk43hgAVetWuZHvv7kNhbBOZEG2I+Mu8rAOR/cmLkaD
5zLnNNrT4yIiW3VVckdziHYCl+F8T6RbH6Wg6c7Xonvc1EDYfScnJSWpaUYOdmVPW5vH0ZyyXhTk
uywX36TtviNRmO6mokCb+d01lvAp7mQHlDejJur3XXz2oOveuaVOB2LhHMnJJcDyA93JLHTggrZ6
f/fpAuHg8yxedImG14BEwwnh/DAJqnErUE51btURxBTG48V19vP5AuqF0HbjBd0aRcAp2K2w5wYc
ijng4XzwuhJaOrNYTMivshK2sgXY1+jhFaGHzc/Be7WjJQ30pAsA3+6nXoqUvHr6ldzmp76oua87
w8Xxwgmotk5+WQaXJSjRiLRgt8hoJh0xomAM/GSLYgDF6UWfkmIzxmkA8E8sSUuKqsNLnucAMP3O
I0PVCsqpi093ctBg2+epkOslBhvwfPed5MmawuqRwk7xyayG7GKFVfMw8GCdBV1wAcFacKFZ0LVy
g4NCtpLaMOWg39Be8BNPx8WuEvV0amrvHJlfrKydRn6sBbKATtSCAScARNfDMuidDXwLPWM4pcfu
bEcagDK7+xBFEkFuvxtHpR3iULrq39cAAHv3Iw936n5UA8AIdR1IkGC6MjdVFPIDutaqc4/buH2w
nL4809rJW7ZC+aK+Qn1veV4Unc7gvKxJ7QmjPVqmtqrCqcvWqIkq1rZT5au+95BDDITEqQ6KsU7d
BDTpPU1p8GJTOyQCx4HKsGUBDGm6mNAM9Wm/Q5h9WvPVol/MrYFBk4BeA8VW1oFMZusbd5JOeG6g
L1Z9InKfrUCjmZ5IKCftKiMHTxoyXC7BUE7q7Wk9/1QhtjQ66uV2OcdGhWn1gJfX0XFONDAtcY+Z
8YWUTdw1aAXCPyU6TpWJMMLf01mXaUG5DU3jF6ntXk7A/VGWk2tthgJ/IDNJ67OtBvViMg8dtoxu
XA3HO3mNmuwbs9lByUaU0fqh43b0dnO+iwmEoIeuC9K9y3PrJNCrDdgwHe92EVi1TmD7wJt2OBxJ
QcNiR8sc9Wo1ChLhd6e2shLNTLKpV6SgeHPoO8PFmWyWZYPvc4akCdqe//hUN1HIg/TklqNgYD3p
2dkKUWzdZ4N8i9Fvuo6LdjzGXSzfjPqLYGX2JQEe3NnLmgx9EBAjPfVuxfFve56AH7ESLvbLdiOi
ryAiGgC0CLiFIOfNCy9xJqvkVgcECPTEgy5ELfO8PNu8ki8gka4fMySlfLBJh18zmZXrNAWNDY86
7S01ZnHdsPjY28G4JisA0TegXrCq1Rj0NXhHbHGWcvg0BQU6a/oEQMpqIDkNWdTeLkmmBdiRq/fx
xexfbZ3aiE5NC24QdSka6Ap0rX+S9cWY7LspefrXkHcfqRxBe46kYe8vCrAYFOs8w/Z3eqkAFX4M
+yI50dD0Ae613ZCcaJaPwtw7IOUiZdD9NqNlF9RtiTJ4CO/cSPZPLotdwizx7jwCyXpvV/F8kbt4
yzKRKGxlYBjTWs079kPjHWkm1ZJmDe6KABZT63l6pycfXnu33hrSSH6i1+b6TkHGhomdur9ckGzu
lvOl/t38Rs9HIHFoVVhsUN8PMG8cA/ulInDrqa8A8JfYMzPFHUfSCIUC82zW/+O6UJHa2gQQNLmn
1NMQ6ooMjhwongeqjuPg7DPGkcHm2njoBHCPHGEDVAakb+FD6w54U/vQzIakMUrwv4GAeZp9SEYD
6BKhyIog3cWxTPykRWN1iKeqj87L2N3prDzULXoBW6830cxqBf+j5nX23EYB6phSid7MRvTbWL2a
L3saVBPEKwnuo/mdfVEU2hCu0GarzYqsFSjLji03wJ22NrdlWIqTA86hNbis3moFEY18F+pVshwP
9FqRtKslKTiKWNB+77hbO2WQKQWeAN+CempOtCK5GM9BW8dPtEhSaZ2NOriMDUNn1lQk4EKuJuBB
Km8yAdl7uzYCL5nDxn1VoqJbFiA90C4BoDcALo/uBfwR+s2QOu6mVqhiVpgD28P0XlgJ3DESfdiX
ysAW7NYeSWzAM0qQpqhgH/Y8DppHWpG9YeKPnQ3zJUo+GnQJmVaAgeDecElsKZBpBeO6KVt3bY2p
iSqrYdJPNAAmwDghETusWpY7q0VxYygaE9zXpLqRLk4a+sJPZu+heymWwBBsKgDFEvF6q3jce2D0
+lbmVWgMsgF3j26smeCdljjldc5B9UILsl+saBZEYIDF9wQotGbwY2omtqXjQzpdpEHQmeJyDJmr
A0kejKDTZtZ+OYWc7Ra/Mup2GpccgDctGhBqhjM6B8VHKIYZ0/50Mx3NsV5Hqcd8bM/6kxbLzD6T
l1ZN4wqJ/xQZVwDBYDul6BZANRWckAAALCBN9ejKU6Azk9LKQEq0Xuxoht4lFFh8+MKhEvi1tUWa
b5FhHctdDXD3h1SrHvOiEQALy4HphJwS+jNluxlME1jEhtPuWdndzuI27mZZ+DG7s5N/+g56h1eK
ov9eT1q1ZrkZYAeuIfPodWAd0Abvj3XjqMRRVqBoj+zj3lyh485T6IMVR4q1wSkirVg94pQrifLN
vOQ2soMTcD8B84GqkThEtWeZdYdQwSIWgCY9dk7Y+rQkD4CIgvkJbwuBQjqMGfadFI4sBq2bw2UK
OLGcRnBncPx2apGwA4qK3hp0dXMwYiYeIEEbb5VntbaRCohGUwMpxlrbom/FAUyW/S768CeDRb7E
IEU7YefxTnPjjXV/XNppsyKcwGxR5p+jwW521Px61xtLS1IsbiRTXlILxe5OftOOS3acaw89iqz2
FMTj9Wejkc2OdLMtTZcoRoitUS5GJP1vGuayzFC1PeGBWuBouGmqo7V73y03d84tOpqpQEVRh4e5
o2624ao/D4R1yHkrxsn/bsLn5j2dgmsACUbHeSnXDNsz7lrw66zWB1QJRs8VsQSiXlBuQk//VTWj
9U1NkPq0viWm9QsZXfs11Ua5tqVdHPDuYD5Ho5XPBO5t01zCMRo/T61Tb9nQ7Oq6qlYLfOUMsoID
wXc4SydunHUbZYCh/hO25Q7scrELwCS00XHXXvUeBzJ767nbunWLR4vI+mjKrbj3Lb1/16BsAn15
yoarlvO4AfhSbI2oMACLFnFcpbjNnp3R/hEprq2ZU6v+0niG90wLI0c7hxHW/EhLdNB0W5TXZZtS
Bx5I2ZfhPlPNZHXFxbaV6J1DZQDyF6EGTIqqGTaGYbU4LnObh//+yzn2//zlQD6BnmIwU7keDlcU
rsiP7wDIDMX//T/6/1fHvExwyA2E7dJwzwPDwQyYACswQJv8S5UzNAWhkcdMBWBQXQN0CVrpAEqV
uygHFvw5QnU+KoaDyj2hkvW5oxoFYwrdU2+Lpyg1wqsXofScZkYzoSODWqkA1n111UAKG3VPFsBk
vB45WeCO4zoDb4oVKZ1WpvhN1PEXGygnOI9TS2C9smMNcuxABeGdQOoI3EY+scMCL6Td8b5nvkvs
sABt4ZekP8zUsepIPVQH6Fpp9+h6jdv9bEZuYsAfBJgRwN+PYuFcOJvdFl9DudlF3e55Xynu2RZ8
8//9V/E073/+LJ5juRpoPV3uAan37h/KRfqKgTg0fCnapN/H6g2fdw0GAT7d1TxV60VjJ+o9Ly0P
pFzktLS8ciz9xQ0cclgDrBfjPF908yVKHfAGiamhQO3j4rdeZG+rj/DPUUzXy+ItGVSoO9/FrJl/
ArQlWAcXnAr5ZAQXgfPPpzTuv6dZWn/thiHfGA2qqWkZ4SQ5AJT8YIbFURuYXJMYvC0pOmAjdgkb
K1u8k9rIN0C9qQ4NR61O4OH1Hif6uj9FobcjfOcZBroNiwOTLrbWqg57UQDwHpnCQj8v8tK0UCre
emJNMhpYMwFtsMMhvZ6jApxk83U8FOcvdhmO8g/5hI3EgmxN2kITB9f2tPMir9V1qhzsJgu0dW8E
NV0HODe4Dn3OEcfhvuyL9+u09Qu4r+rHUEcmUuGrfI8N/qK6QF7dNBWHHLmKraa7+TeR/CB9a6MD
TQ/kU2fje6XAZ0I1iCY3Voar2TuSpaGRXZQFsXOQqFYW+Mq+WzAtBNJo2+3HKZ381HZ7wEgoAhmz
+xuXkNeZPgZ5uofQk4/WoAhp3EyyHe4YRGDNZl4aKw8BLVqwcjtzyihimZYZvxLJzCORxJD8d9hZ
YuL+n8TjI9HTkAh1hO+h5wujPPVpCb3E+TM0yfFunugZgIHjHmQeDo3MQkkv+B5AOtrGhzaO9fMs
mtVda2lnGrBPjM5DfaBFZQPcBe+Cxoa7cXYe0BkVxcDSw1Yae2ISqZn9MbuTBUgfnDwB/JPfVosB
yayuB+UpTWmQTdUe81as2GB4oIoftG8NIEziQDbfqq6fVjioMK9ZHed7wYAv6qJN/hICu3SN9ofs
Dactr7qs0GhbxO0WLBvZbkAjBFAXNOfTJEpni14lbZO7Ef8kmdFt0ToXzFphAxO1ZbLasgDGOOiz
N01laVvyDRiO7aU9jGsbaDNGFuYPZmVkD21iWehBVVMSTq3lrgReHtdmVIP9/MOwblIY0rpzgx2I
atKjprSLyTxTbgOv2r2Z2y+LksK102C+B0EpPhDKm1X3Q4KZZ9MiOXLREhGA76XQv5RTwXBM25sX
GlJpdBccpM8GZNuhIP4wceu7KQzP8clsyqxsA7SYYn0jbDscibJIpHuyQXTvITPRNJHmYPMtwvGY
8aL4ZPbsSN0wuQzdNUo3RwDhaMWnHGkUE690J7QvlWtPiGktzdw7lVHgXAVKSXwxjPFf4Ti9aVOF
GoBO0w5ouku2U9/l37we1ffKgDwn/NSzJ5N4ZqGONEbt7fgGFlR39ozwPriNDdwflCcZkGfVJd3W
AhQkiIjxtM0FQ8NRVR06mUdXGswKVcgc2GiNyESxMdHKAZhUAOQvJjTDu4lKMOqPuLEikhBRsZOg
rwPp1QQM19mm1P5qpsw49ApTjURZnQ2n1gkeSDR/iiyx7RXQQzgKMn/bBSFPsW2wmtDYOyWQVJvJ
YWzltK52avRMB9Qd0lA+cOLQjVUpAUlJ71TJJjWG7rCIZuv79exNUgqRFdlzpxCySTSBsG6DWhZs
kDiQQkw11E7lriQYe1aLDCXv4kTDP8k0BSuCEppTE/Jgh74hWc3xyGMJOnGkUBfZf8cj7WJM171b
psn0luKpdK6qBHe/ycl0QBS52hk72eSY596GViQ3B6nNSpJpyoxmnZ6kR0BwbQJ79ONo62bgj6jw
LnMa0zSaZyRzlIJmhhfEpX+n/ieXOxlHR135/yj7siW3cabZJ2IECXC9pXZ1S+rN7rZvGJ62hyS4
gPv29H+iaDdljWe+c+aCAVQVQLVHIoFCZaZfWG65ikfDWJGbZqS5JkcX2PVDMQ6HnM0dXTwlYwfa
YEOB8GGkvqaMS3eJRn49QQGMSNYUB+QYPxag0vyK3c87j6L+ueYBfgmAi4I3u8zeoK2HCkwTKS3P
hJRcmqIoLR7tJxtl4DsxJSmk3QL+YLoo3Bay794H7cEwWvs7hTYoFrgKdZzCnEOTNLoNZQkYgAQk
xjLGUx+5gRhPdUgH8xElSNQqQHC/0QaprW4cI/CYB7t0XigWBJtQIaYQ5r0C4hycZtMY92c7aqfj
AJblqztQ6HKHrMWp2mKjFt0hHb2Xxb58LtyFgYn0RD7HSnPIj/7+N2R1FK6CHPpu27KA+gcIpU4K
b3skciNiRhoVPRK1gtSZnYtpCYMm6+yk0MVOsb9PS84iBS0KtT6cM/fSMvRjysW0DFWjpjEIj52O
ClqcI2b3eOkBqa+h5EYqcuHedC7AtiUvtROXQLWBLYHs4DW6FEMznHBG562IvDMUqsCDmrd9Yum8
4vmkvhs4+sYEMy2AiL/4RRc6T7LNvJ+u3SYH0xKbMOmY/onGVUDV+9DLEPHB5NFfqG4ZknjVxMhO
0HJmQCHafWhoqxTV08d5/UNLocXr1LHe+q7nzTHzEqr+WB3RDInbaDveFS60waJ6O4iCv+agGPBR
OVee4onx1wmpVxx/v8Zujf8XKFsEpxSiXEiK7/40iLw4gvnToEANYupOk4l1e+v2PUqzf7G+16is
PNqB3AykX0GOwFAk8OSxALwRKpOQeGUb7hxk/EEDBbLw2sZCKxbtkVp0qRMNP8OlTy2hAisI1QGX
JKad9ISzo3Gz7apJ4TdTZmxojrfzzv35Os+yDK1rl6X+7YjFn0Qu8vxR7q2zpA7OFWcPWsHAb1oH
FvfJBlpTQHAKns0hZJsdIKq4G+RwXExDfdQyqGGgvqAJVpPDujtZsAA5W7DcAQ0uirUdhv1dSUby
DyooLYI6WJHLiHJrzcaoO/Os3+WRjEKfGQU2WVoA6FgxrfBLAdWbCRQ5C5gTozr+wY0kINoW5JsS
DpGMIrSDQxAH2XGyrOvLn2w1oLhAYhg/46i7DCPHjc3D6gc1GEgR3Tho2M09lpD5HpLdB5qlbUFm
Xh0FE9WRIwUJyV3Vn5t15JRHiQVE6lPAEkrdxeZoTaKvyK1HuvjZnCehqNtJrqJY5+16qVmoVXDC
B/A2ygPyZKHf0tpJ2ciRcIE3QQkR0IrWdsrhagVwyrHh27Rma5Qj4xaY1hpQt9EEAKMjU9NP0zGM
zPg+TDVUbOBY+YK81QU7e+OLVbERBYFa9tg0Q7ersnQ46mOSnsBOOm0MMOu9CMfGsyPPrXeoEOCl
BkCfqffPrAv/rlG8uwckD+WkrYMTKICg3qe0E4e5Sx7kmr+JfCyvbQKUu5WVDwfh9RMOrhSewXPr
V7eCwj2NIlOMnd2lSetPk1VpP8eTzeva5zoesyPF0gXKMDVUgfhjlTnNbJdlfvzvjA+zVEbnSnYT
uTPuGB4qNU0PpIouacdfJeLSKM6HCv+gj3b5uRMiOetmXh7jCMjvuKirp6SCzoQD0uu/cFoLUCW0
9tIw+FyXRfvqDgkkh/UEq99c7/wEZP33ZqxPnR/kgC4nVvqVbHS5ipmbpf6ltabnAJt4oEYj7xvO
qyCXrRmfseWP9tK26x3Wsu5r22XYZiDJoON0boUtTHCfm41zcUGF4ecZVxqbcpckkGpfCcsZj244
jUcuy/EIGVrW7W3VJyNdUObtgo21uXQOz38OQblxmeHNgMA2CyprQxM5Nc5VV14PFfq4N6Gr0Lb1
XV4155Lb2sVAThtbiYbHa4BMOmjZW0G2qTJjNQWBfYI8oIaqzRTfeK+Xe7xga38OgVo3iPdCJCVo
HooxygBE+WAJb7OGo85BybTpQddtCjHGK8Plxoku5JhjJEqvfbMM6u3iXmKoVZUhPrkr727s1PWG
JjtWvX2gOclEl5QU64AY1zdFOWhIwOLmNzFkkww1+UjjAM6oQqquNw5Nn3x3HcXQ3zcWNt4VFN2m
ZtimeOS+RGEgfQExzh8oMHLirP0O4BGHKCT0pyXQ3lq6mnS8Cj1s7gcfUAOc/8ne3ThOwDvw3Gg1
GHSK5qQK+Tc4R5Irr5iaU5hwPdt5+JfYA+nxKeihsHnUIJx4HxnHuTcl8nscR19KL06QFWJQlPHE
eKkLwGSCbogfYx3MUh7XdBwL1Mk6aK3iBZx93SoFS8ln025BPlV500mzOns7akGza3PGwbdqjPvB
iIs7EMraB8h2eQcoJGd3whbGvpXpj5B1UKqfAnlcLnqeA6kILkp9sxjx9Rdyv/SphWTIMK2oSYNu
3IvNBNw0ne+Tm4FI/cV1O9FV6FXzatTcvB22THj1yefm4rr6vMtHvbrLVVPQ30tDr254FXDVpLmW
uyTVFP/8p1qMV7e+Gnn1Z/3xAy0zAzjlHv778cr130+oLI5HK94/INR3uOWiiF///ZxD01xegact
2seFbhwHyENy8BRsDJYW51yWsYtTpBGJSBDgrec+EA32KcfraBTWuTUL4a7rHtRE4LeuNnPfi7X6
3tOntRNDG2a2VTVYnQbRVD7PC+ccgUtoXxlY6nRQQH0ZveRrwLXpnU/ZSwr1wU9j4Xng+Wy7w1SG
9mMWuoNfuK3+HjbNNgIeAPxFrNhMreB3rvSCc+rV08qa+undRd1AP8bvdoDtQ1a1+ZkFQ30vAZ1Z
c2lVX0su1qGJuyWoH/E9iJ4/TAnqx0KB0wvTS595loZHnECLC130qhc4jAWhIbjN3I0rHPAbKBt5
Bxa327YFMVrVdSDXJWMkkaZt8YSZbZAgAgtex9gh7IdunfRJvIUKK3K/AWuEz+O+PlKCli4scvwa
pANzsnhy+uFkA02+JIJRKN3u69T0/HmSAcjXdV20zmaZxJI4PTT0SswTQ8GoPNhNnPn5KJArB/Jl
OxUQOAKFECCNWZoXfp+wYgdq+eIMDGNxbjIBcZnCtX9ETSz2czR5AGp6DZzW289j1QgaRl27hc5s
j2pGMs2TUNOQzsGAqN1Rt7lSrVHDaBaP8c9gddlZeMHfdVMQnYePCxjh47PWZ7ofN8i03jioCwxH
twlLlq+oSyOWONPW+CHr2fnGvnRbLfahiWPe/2k4cF2Rb2UD29EAINSndRSF9ipFDfWJLnrlrF0t
yu4gAQXJrj6PhsURKMdigsyxGH3rlLk+1iRfNZkN39q4BMUjFEEuhpmap6p0Ib6hHFM2navEzT85
1gQ17waEWw4rsm9ZDvwR/K7RAwwHlXvdS9tzkg3N2RkcXGJw+ZkO0kCW6kLZzzXXYRzavu6ENRQB
Esdc0xiAiC7cwFrPdLESA6YF4RZeNedoR9ORYfYFZYX3hw2CHgqiOQCtz7dQS3VBnIKbd3WW7nMu
k+hTkjbiuej2kFO/YCnG7utEWo8QQDUfUX9XmEY8d0QOvlLepgdytSrI7vDjSxyohdIYspmdbW2z
XLNX1CWHiTUgCguDdLvYUPTR+6jlzOf5aFJoQ52B1dHul1v0YtVWYfMIfn/rsYj5dCpAwgrE2zEB
cdh9pDFkwNsKbFOTBSn7WJT80gU6v1CrBOmmbzN33MUq/+yT0dPlth6BXJ5tjobSTZBy7sg52/oa
5UZDiyTPfANy1RYYr9LatTbUvbpL2r1oQ1IdB3VjsmdTH+PAdg85OiTbyVRILPSBeP4+28qw+R8n
4Sb7h4QGzr8N5lieCalSz2Y3rwhhZ70F6aTqyelMVeuvJecBeehz7WiQiAPX7LpTXWsoGra2yjzd
OgNEmLGin3SfIslfWqLYa53xF81glrJlay8zzONkA1GBBxi0qtXcfW6iQjXzwJK26XvrhwnM6Fln
5oNTV9GRqZ4WJybqEtBq8DPYpe5YAtgSYDVGHoopmP3AcJR+nB1kC7pm2NkTdtDSaYHO+pi6lZ9B
oeOJ7GRU07q3jeTL6BX2RlbVdKxAsvcoE5CGTToP38NYHJ04ZuChgbh8aAbGAbuX8ikMHTlHyDF8
wO5efq5snoNdLBU4DmENCvbMw+jgxIaYEpcLMSpqRTKeNBYDSzfYd+QkO7ihQWAOTanu5G1MswI/
ONkpohMeSuacrT1h5WnEfPDWqLYAF/xYt1tUfoFJE4rN3HeEp+06L8xUORhw+CrnsVy8+Gvd4aVO
luojgGbKs6ndLqHUKifIRtNs8y3JaOtflkkg4PZJN4IXtyzMc4rF8dmJLmU/uCdbWRYz5EMAE5Jg
X7yyqXiKG+t5EM1AFwCqzfMILvS1UIPIZvLkrRnz9EBOMmFgVeXuiTpF2LjHJJZ31KM7hhU4Iym8
5YHGfPJU/PZu9JnobmrHOt+NQsnx6yNGUdCD0CBLEhTVh6hCmNJkZnZOcvevrO0kUuDgbfbCtniE
Sjd16AI+XBD6DWDBXWxFA1ohw5hwVvov88TAJ1+qGMdgivzMAaYRKsRny7DbM842u3NZ6c2BNc5z
q3PX8MlLF6Mq8k1iAshKcUiB/XIbuoeMQ2RFu2WuqKlRI+C66cZCzc0dZMMVHW3jiWpthFgKUXcg
HtlMsctS3yhAxlRbKVifVfRMMyuVe26SlS42NlxXkVcTGXoHOjuz3i3BdAOau2sB4gWGIgUXNf9K
eVQcaoCLsprPnclyk4yltCzZKmRMPkLJvORkJaRJ5DrzfJ7+iCZhIOU7yEa/d1IQNabFzyphqhee
Rse6py1ewAbL94qq3bo8S4CXhgPcYpuuLEDjPNYluF4m/Y4gVSW2AkdpO2/Um6FX3GNfJBAKOAgw
ywpEK0DxvKQrajNlwJvj1UhH92TYQf8S1OBUtep03Odlsi9w5nMxS6CUdJE9MIkqrJUDDTzoOybm
1sog+FsLqAqjOoiz3n0ky6hjKQNSPqyVVUCpAlLT+MK6NL4nEzPy+p5l0asTTTxbFWZrrjo2tTvy
Av5rbPiEt2KGNc+Og3hzBjR5BYBJCzpphjo1Oh6dWm7tb8FLBFlaZljGkYMu8wymnj4acWjtcy/+
xl1UYCZKt9vpoTxvFCDspm6sbJU1rvosKR6GbIAseWfJA1gAuU9OsmUl3tyNkMMB3LMasjpD5Kdt
Wh7p0sftz5ZVDzLFcdWv/hIjPqKXIS2210h4K8+Ne4lZZnAttzhOg2AbrBbygysDoFRHvVmFVDMW
lWCnuOrXVZ3t2rRvwGGkasqWvuzH6tFURDbLHCAlqx5rXiZIH0DQU0uhqdTa0ydw+eO4rnMn8MKa
+dd4yp4g89U8Z6lR3ZuZomhVdnysvzVI0z6GuSfOFdIcPtkbG1UHKZJdF+gQIWlUtoAAgbfk64j/
DwDQev1JT23tsWThNzPq8/v/3qYaKL25TQOi5Mu2UfblYnPgmLdiRoataIfstH0aqhoVFY6jHQt1
GZgZ5P7cb4GaB25um3mjdiSTCdaM3L/tz2Nm39werQQaDx/DqJV2LsbOfrpVa5jDMv/NkHk2uimN
vu2Th8b88+40e1+236Bn02w1yBNtw6AKfc1tDZC7gw78ZzPLi/BEVrq0ntS2nml+jiuGw3xTqWMb
IH0OT9RsbImRUSa83ZSJMw1JizasHufRBSqSRrvbzrW4XXlwMz7cNVmGwsZfPSrdxVnaV6uNM+Qj
M2MDHhu552E1vg1tdSwqqT+DYVFeugg/ArJTWPURNmr1kQHa+Izl0HUYZ8nK1HWcEtJTNDEBXfTK
4t5UD1uhcBmRumg9tEuUHWq89Z4BHAWOI3zzscvIjtx1Qr+h6krqQ24i9OcfytKncPplGNg9zWOo
Sw6yofo29Om3tMxNc1GXHGUG9dCx/8HY2G0tnOs8x1UrHxNkkztug64q6ht9bYG8dktCionyIsGB
6vwYXqG8NDZ0UHiRlM2dxcrwmfMk3o8DBJqpGzAWolCtvpONjZe6ihhGbPadnhXIFcBJNqeLsePm
2olMgENae7y9IGhFU/YmMi2Q7c6MfFU4+fCKqly2CVtwKoSFMbxCdh2n2Kloz6aNFDq+PBs5hQeO
EtQ3YOHTLRNDfvSquHoE6+iE/6v4Svy/RaShHe3HWtPvc9TfJfWYvQnQ9m5Y0QENK9z6HhjbagNm
iu41lvqjqXj33VTOobFRR5t8SK9D8cyeQwvFu69CW/DNj7x9BRTG2Np21UerOB/N1W0/GiRYI6Li
qGFxtoLABXtkY2jvQuZM4DRyEzCYZNkaqirJF5xRnwrbMX90YJkvWVt+ZaNprgpLxg9C496+ra12
b8SK4jHE/rwGP8y31HW3VdVkextZ9HVYAQ4YMSuCkFluFAc7zfZksxTsllpctairE0iXjHSxu/Av
DlWZLYWQaUDdGdRVQNIOSUZgckHVemjV852ozLAr/GWjr//SJzcFkg1UzgmUh133FDstzp02naWD
J7UP1FegSS+QoeXPUDg5MPWbDoVT7qVWTKha84Y31JcBENrHV2GmCgvi38IgeoRK9THehHhx7kcd
PGQxd5xPjimtvc1wOjbp0v0Ug90d/yTDsAbJk/up0VJjh7VhsC5Hw/2kNxBAawtZb2isniT61qo7
e0Nj87ACIg8adFvyZhLLkLrMIJypxlo2lrYeMBs78gLMba/HHsT51K08cBrbOpJ7qdcVG15Y2qoR
DSpwzFjVs6liHGbov5rFlCm+B1WTIzXk1dJA21M4Bc5jbodTXyiQtQDAElUwEPAQCjmTflxizvMt
jt4jf1S4GnLwGvjSqz4Zq6aufdJDJFY8nvfbjlnGhXpQBW13Zd96q2QYwEisvM2Hd1Be6Pd6VyqK
Mu625QC5v2U8VxE4ksRz6WP2lLvhc5301+N/vz9pMsZmbG0LwMhdqe9Qwt6+Rh1Shyh411DGMjWv
ZXqywqD+nJXTeMkG7RtZGxOsb0zY5pq6IHIQ4PQU9mEeE09PQ9cGD1Ne2y8mBApo5sRzVlET1jJB
LhE6P0rkLS+qnxdZCxRkOJDxWxzYB4LJkfpa14AHksIHJn9GZk4ERsiPeahLIYstLC2oZKZYEo2V
+YXAwhmDjI3IgnxHXddtn2Sr+HGt3npQUQQ89kBPfxUV2fUcNUau9QAFtXkuinIFEgOx541vH1Ef
cw0KxEx3pCjq/jOKBududBnGfmcrZNfyRaOv159sXQZgBq8SiPx9fCvpSzp/X8lY01d38bue0+K0
Ce8WmnaOjFOeAv6W2H4PrNozwERPgDjxk4z06RlEMtj+RZm9JmczOdZDlyNr2oIWARQCLVK5Ht7D
5O0jFH1juxWu+kjVBfKkRHlxCtFYNZUF9ZH1BFjZjoLLxLLuM7v/Mk+lblsXiXmy7Pzfbzs7VUSL
8/yrWzu5C9nWUdPmP4LuoG7fSaiNWEXSHmnonz5DV0xfKN5R8378+W5fxGcZskOroHpD7bR31KpV
979tfQSuKywwwXShhv1/jf3TPYoav4MiyfLNzc1tQhTSkNIdUIOvNaAqcASWTU4TPyBPFj0hCfCc
ma79Num5joqNCWlL6YK5rcwTbG09vk0cPEJ1bE6f6AJoSrJiJg4JcFCAOsG6jI4cGjCnwpyipyqC
Tq0JpfJK9ciELBD2hElgQooCk6RxpwH5XcRrL8SZgg0iZ6srd2YvnPeia35InIa/jVktUTnhjs+a
h8+Rp3l54Y017CLgL+96A4j/YQLYsEEJ5dm18eJo0yZ7qi3smduscj6LQYdwkxGKv6bBu68gtxT6
/+t+MpDTc5zFyaaJy2odWy1I+hVfUVBPeOxRE6JK76BqTree7RR3dCE7tXge/Ypb3NRyPqLnuWoe
D5sC9FQokjBXhozSB5tF1j6EQNEeZd/FQ5tztmpLWX+FCPABbzvvhyyn+7Iyhy+2g9qDaAgh4Yr0
zEGfekie61G4q/p8i5ouaNuri6FwhZ2lsU3SNg7WTb85piT+Co5YB2UOv+xVHwT3v88RqCRk5DXF
1VHHqA493BS6okVrfkcRFQ5CyEZHH5FnTDs9db6ndPxBDjo6qQvkRKxaYfIwVEWQr+1KnJIspyYe
yu1pYhq02ONhBOfCMvvHkUzuGECifnweGpHTvZcZPoYlQQVqRWx7R8BccCP1MbyxL6zjxwTzfInu
5qsKS4pV6ELMUbfN16IBx7QurODB6friEgI6Rz2y41sbPDCr33oG9OFACepoPnYsMQ57cBJIcXSx
8VxbcR1qWU2dIybNs3KLDYOzWmLifpwOw6QJUCvibuRgA5DVXuBt5x7Nz5zcN8TQXOjm9DHKNHq1
xBTezWFuPe5NHVpiSQ/lWb9zgvScm08G0PH4joTXF23ID63bTnc3djcBKrkQHOsrNSC3Wh0kOk6R
rmXngTLqYxaaFAW/9rYKY5yUfDjA5drvmiwwT5MBAM2Um+Kc6mZ/imSirUST8L9087tnVsHXyjbk
xqmC7A6cUuzBTQTzx95gfwHNcS/qzvqcDjzbBaDPREFDLl903n2J1AxSq0DuP6SQ9RpEfwD9CjRU
mi59g4jKrhjLv7EpeeIg0XuIy9Z8EJ09rKaaTdtQdck2DMa4SyckQrrBMh8oWDPK7lSKZEc9bgHT
YfQczORpFxyBjv15GT1u5QpjGxzJY364qcuqMdzFo/lwMwxYkH+ZZYpBvgLQOu5y1Zwny1EWhczW
b0PJM9AgamZD+ChQnrSlOJ3LH+6UDpswGLsjEKzd0VEXiCFja0BNKC2hSX5BTYqiPvmptQyfYxb3
En3lmee8utNyZxp5e6NlOmrZfPoBiXQ7AD17bNqbhR9ippTom9T0LRT+zJ5ckU1c8UokpheelpiZ
bIKMkVGAXuLf/cuNqEVz8I/7LF5jAqG3Ca2dVdkAj1eM+PYxs4oOqTTEjgs9++x4YDoMRfb+nxGj
NqVzxFhUn0y8gvZl4oFXZqy7r4bjPTG3655F2AR3HqQS1qga7L7yqf5cm7r7FJbYajtWZa3IXiTp
17EW5RMEhd372taGFc0z2fV3aTn8McHx7imHLvxsN6QFUYUsTx9HY/oC9Gvmg+y5OtLF+Wj9yebk
Zovvj4pJkuL9f2QCDfsfiUDTdpkJ9gYIBeCTsd8LVgSAqV4wtt4jVgPNvVfV4gQ5OnGiFjgOf7Yy
wAdSiJfvyf6vYUy+p2MFxlM1RarzuvfdjAlIB2AimVaoyihx3qB6i/1mNgM8HDtZG3/PYdBt7n0K
WYYZttDXeQ5q5hvH0qWWob69WTTpm6vPAv3DfIV66WLtDqzYcbCvrGc1GhmiDnBQL3TWDE8pJJ5L
w7qjixFq/SHTio0BIbDZlFpVDsIhFZJkVgauqg+XjMPmLjbWnKPi1K+LcLxLm7zHN0U16RLJNtrl
hvYydcVPE9nLwNxFlhEfK6xLwBHHrfLUaLoGEImce2QaNAB21wVWdaCLqH7gLd/uUkiynshbtzo4
i6nPoUW3mTpoTc4TDjKpdkKAoykYi/exyYpLl2bydc+dsHhN8Lq7iIC99/0kX80mDw82VD6giwhn
yRn4BLo8OlC34v8D3m84tyhxhqwAs3XdwAXVqbdH496gZ20MjMBjCtJ2v63bxkbRQi6Olm5+KhKh
X2YbCluj3VBK8MHGEHnYNFGirx1hG+vciPuDm4AmAYAzMx1XFijZHyDEbV9iPHrzwEBeo0OJoaYN
OPpRTrqgvCh+4EEPTt8O1B4fdh6gTjMVePKQbYriEohDHZuBbIzL/RJYFRm/DzjfBZm6hw2wvS8T
BjIpLOVR6Jd/DsMYLenKz6AyEasMWgKfo8jDsZgz1J+x8vru8WpNJPpzRqrLirWFqlEI3iJLRY5B
2SDYqm00Or3AoWCxNlkFfTfKWvVV9HMMhRMt/2K7mQewZm1DcShgtFadnZUbO8+GUylR6NU6QbnG
oW9/urpIlE5Rl0KQnCvXphpBNho79Tja95vG+DmD5yR2fzUPDQQL4G8DOx3L00pNHtRauNI8I6vj
XYlNBqiFwBGELE/g91yCrRDV+BcNewVcBm9v4kSQ7HQhe4QSDjBQ6IeUaa7pu0Ee3xuG9yMyTEAP
tULszYTpIL6t9LPErvjsypjfBWLa3tipG5j4EyHp0K1pAF0aNZRaITNAPqIHd3oPmDdKrlD41EYB
qMijUYMqsHS3Ecrq/dzJ0VWXDCJ4k1Lb0U6zlZpXLmTzIJ0RowiBjL1goy97gKk1oF2e6hISSeBa
HY5ANRhPndul524EQXedTNmqaqByUnvgTJn7dlquGjPsHmhsPyB5WEL1xC/LBIeUKav+R3W584+X
CWOg6ta552A3y1zr5mWCfAConvLMerDGcQCVegfdtHsShfaCpl4zgDKQMQcxkqyYBT3uXGA5CVIk
snVmuM2BRAAojI8YLIbuYOB46kCqwqRu3HDOwRY6vJP6MNmpBc4M8MzqQQQh0cnmyAhCTwrCB2Dg
MkDruy1F/xcgNr9ItWauLWLpchVfCbXoMvNvLf0lJsfeF1ziqL2ONfEwKcHQWNPOLC6TB0P1QvTI
x6yGf9Ls6MJiXcw+1atN09q5jphWWmJ7eEZp/V4H69LZziqxqWxzeMlzh/l4AjbfpFXeTy0ypqCo
h4Jb3P0NqqNXnkMbK9BxdomlUPukGUGynYZCuzfiSuz/e2Vg3lJDMMZs17Vt1LDiP8e5+X8JqitA
g5uge8ztFsc5fjRA+HjojE3gihZqPKlzyEKvgrpwXl3Sgk9rw8rSz56lpb7n1cV3w21XHYS9Qp+D
V10O8fgtktL2WTXYz6GBfLMx6n85DoTqdFcAmeV5HJzSosVjZ+zte/x86nKd5BG+FaE8mrYsgDlw
Mvt+DoLaCsoUkcIstd77JmNzkyap/BK2HK970QRHj2n1A85SUcmtIUdeJKgUneFYlSJ2QR5muC+j
7RVCizuf//tfkbN/vtJMx0SdMP4ORwek+oZhwwuHcKoqM36sBUgM67KqL60zPAUyAzbHCpuL17fD
XZ1O76PdvFu2yf8G+b8Eg00m3hs3FK9FgK13YNbJpS91b29nerAf3FpcdLcY1jZEw197DMU/t+c7
IE/bB7r7rlms/WJEHlhrmsg7lJXD3jpv29qy/ZL2Mjp4XdluKCpJh09Nz1IseBh0uhmk8rLBHs6h
GSGXL/UJ0Li4WOdekb9kUHk+F0X7WPde9sLFkL2Urr5pBi18pJ6d6ikSvbw9tCrCwyN55yCzg5pm
dLVJQgtM1o80GQ1AKSZQOqDxg8QWntuqVkm3ZHXOgK8FwQufa4motsiIinzdS1e/qhwihwYyQzXA
jXfjiMedbVnJI1YGyWOS6usBb39IbrpDuCqT5EGkABKRM23bBIXQkEjSGXI02KYhRPNE4DPgqndC
uSnGdjqgzgMv2fJ6GkNkKyYcqgSukrBBDN2OueAscz3egqVGzeNizbUPIgnqRhVDNxz1KjgK3X6b
P000NcWpzirg0dvh4aeuRZK4e7MocdxRSaxEWgbJCcMKzoXqkWm5/Mk2j/0YBsRwcGe7aXDHY13f
SltzfJEy71Msu5VZFCD0HFx+0EHFt25GZ3iLRxT1SBCqnCisiFD8rexRpvMD1IzwlcgGVGKDmIJK
gKhAaK71MR3AcpjWfyMvmNYbe+sEcQISlOJVxuy7g1XfY95mKAs0ZbsiYgJl56jA+5M9a8I/2gMH
Aj9GV0G/KPtFv63zGFJKYXJxdB1sOSDkAwy6KxRADisyf0wqbz9FrgRATvWJWVvLUGtjQiRvtjlR
JJE2r+I1GBC+Q59Qe8t7fg/pXflD06YzNAD6t0ykYHK3GhTD1W6ERb7VbPO41F/CgSU+2O2xYWTs
axv3zidUEUu/CjrvvXfj9VBHSmyujiAfGXvfQg9ImCkbk5cUychNFUh2avQafNxdMOw9z0VpKuBg
a7e35SFzqrcsRyFj5eX2nVAkt9QimxtKcDv0OgfU5pfDzliBjJQaMjcpkvpX84wltNhGu8BT9iOw
KlGQiVqWlaBNTaT2N1UdYKtDTbo0OTRiE2mDkECv8mhd6+YrqMSbbTxN1nFoXesYl6l9pG4ioeGJ
fdKvvtAM9DsVNEd+jInIQ8bFTd3GapCGq7/URu7tDbUZCSbrPakylFur3vc4DbLXGCmzi+eBR0rZ
WM8jKNLVw5o2MzxxxzXQR9q803ExHmRx2c/xo23mSOoNxSWQCXLkJ9OG7F53tFkM4awQ9Cd0MXXL
ANQGZcFzP1FA2ryQMJK/uIlcRt64FwdNQd1l2kkG4+q/30Se+Y83EXdRTaRWZ2DQ0pl380L3oCeB
02/RPUZxWAInVtogH0vT8i/wYK1LpS028PylyRzvdSqTcS0mS4N2LtvhBRaCzQUX0y2/StDgHZyU
/TSR3aoBtq1Zn69vHGlbhEckjZ5u7C502S5Q3lsPHlSUaI4m1jc8YnsUwGCbJwEhDcD39cbcot32
qIHaUTdxhlfPqL0Hk4v2KXf0c+RV5VsXoWpgSrNpQ90yqhrfBWbozNqw+4RH54rsNcTnjmObgEB3
tMq3cgBVS1IU9h15LbEqsLR9bdqoBdN4tOsEvsD5OnaHRxELsRvYCP0usNzodyLrzgLkrA+ZJ35e
2v+j7LuaHMeVZn8RI+jNK+Vdt9qbF8aYHTrQgARJAL/+Jku9o54+5+ze74UBFAqgWi1RQFVWJjQv
Y98api33GxbFlTVFOzCsfyeXiy0L3Pewa3Nwis0uJVSMt6hxFTGb17ouyLzhFPCm3Fqh+ZiPPmBa
mXGf+253EmXLgH5hwZuRI3LbBqA9Qqxb3ZWF982xs/AtRT3vMkAR8X7SeByFILviWgdv4FX01mEi
1oCfTAvfBsfcmIJyTswXaqUMRZG+pcfNlwFyptERmaANzfiyAApLq7gqcoShQ9fa5ba+EfOvBN5j
6zjMzEbUvbTG1gc63WxWVxsN9LMftegimZRbG6Je/aoE//z9VGh+j91es0siqL6HgwL/tBymcdGZ
lb259L1qXIQ1hFLJG6DXcdtUZ5DEQvYSuFywswcOMCUiqw9W2nnbSxeVRs2xQ+QAVO+zE/WpFSUM
5aAhh1BjwGcm+Hn44plZg97yNtNx5FjGKsnY9Cq9YEMAn1JbNg6CY3bHeTHudWF28RiBNwubC/wH
CyO4gSqKhYgNwgRQTcu/h5JtMgYoPPKe3aYHmGYbyZo9N50+koMe0wp8JJAQv87MzbR4QNkzzp8p
DkGjk/2y+v61HlnymrCxA/2u59x3ARhqAVoYT44Iu50ZpmyHuKJ7civtrARomh7GAOS23sT5W454
BB9x6HCix0nbatMAabQDSHHpDbp+7VIAXnTbqQ0K6vvXEqlLLzSHbyMqQJdmY1UHM+sswKAQb+2q
4ZtstBObAIwi5pGOC/z+Yp82o7ZE0Wb2MnRlcRN1YGQHnnqfjyyqD6hGFh3CATSW9zy1l8KV5yAE
lNnLwEYEVUsjQhYjr5DHMm51xp1vIzRqF5NjDzc9CtRu+gpoW9QN298CQ53rxDYeGTgEdqNu6rVn
ROZ7UBwNr7e/FSEgIIlY1IAJgqgO36uLskswFumqs1kfZ+CSGs40wkbo0L/7SVccyqyH/1jX/tbR
Fip38fO7mHDymKAJucHZVc+B26DfK5Eb/U8zA7myAcLyxWCVAgRNqPx7oHEcxOA6+NW511UaV8iM
+jJH4rjwvEez1j9bFrIT6ob9RwD/5KJNw3J3GUSmdwWUSbSC7pj/aDlhtav7blpEs7OXG81JSwu/
dOgFblfe+2CcoZlkAj7kn+8URnja01rm/7oTrZaD/Pp/3eniwAAZ+v03Qfvvp4e6FOb45tpuIWft
zhcDUMVLKwFDM9i05z5dLv2rk0a1/Cf3Ri0G1eefLDTrkxd4pBcXUsmi8x59YCpXzaz4jqMNqgzK
9FnwIN3/aWe5YzxJ7Nj+m70HPfXeabN6ZXXpD3xEjTjzOcSJwgSrJsZrI3DOi/pcHovZDvJg9Z70
+Rvo+tR/s2dqlPc9EF8X/wHHFwtJU8DrzMxNFxX25HFuAmA6QJcc/G92ytaWayEeRH3Urg3HYarx
40bNlMSwhGSgV2jaNdmcumQfw0z7WMTrcogW5J/nXQbInS6dgzpUDr07EI1AXotsFx9Sy7rcsdLZ
N6cElfjltZBnhxgsboZqkU3dJ/cXqBB+mfoUdUcdAYvIRhc2w5Cu3U82lm/Syeh3FfS5QAf83jdF
h7Na1L+GUMzTOCSiLIa7N3jyNTHZXVE5q9DmxbYyO/EadQFO1IiWCdGPZ2TivyFiLl4bG7iLxHKT
NU3io35lUvmQSbfbe0v5t+3Q58D/i3rdFEwf6BIWk9pO+EpQL+NI5ZZDBfS2TE0BWHELA1lBfod+
ODkfE8lY8wiUhKNRLi+TyBg6PaRPaD38ircbD8BENcV1yN4tbbW3Xj9ZSB9CPg/sMU66GkFEvmBm
XUFTGMPXC45wEc5qfQvFtd5NV2kzWstCtCNYdnovXU2gd1g0oAxfJnNesgSKc8PD+hgCp+KuIsiA
7x2Ic7krGkYxGsqbjK/WkbXpIznQhFAGCPdUWqwSEXkbM+jHOzNwf0EwRr4zlnYLUxniRDREQ901
ywnImKWfhd2tksE79wbjGQi+fB/2UFWirgBBywpwA9RCQEv3eXDALJM0LsheZmdPs9sxqqs7pfPo
CSrp3uxEC9ap9049WtAza39BXRv5/cuC1DVa8HsOCKPSomSaF21QMXMn5Rg91e4N3fnPVzlF2LXR
ol9eJXWhUI3S49+v0nRQSALY42VBF/wRvE1f/nyVeaaTRZlXI4T0cDwvavFjKple04mdzvhkp9a/
2CT/OvU6H89cSKl5HjIGUaNAKwRk+2BxIB0HicIclboHxmUGDNDfowabZl3YqjCWC7ce27cp8N0d
75NgycuOvxVD+wtwGPwa50qdizb5ywDv+1s7sGiJjaGzo+4Wj8aPqWOCmnaaiuPAL29g8gyGwmkH
NvB2izfA2l8vGhjkfctHz1+REV9JSKhQMxNm00Ez729/ywJEKBEIi5pj7oBDp19EBqhVIUIOpEkd
Nwj9HsJZ/avs8TU44ukPuQ5pWuk6ZShH4SqqN7IOultUFNZb8EHjM5EFE+ROEee9bXnFtxMD7VE2
s7tIzTDSSE9sgZYvP4w0m7wLFK3hYVzEF0daQk6BBrtMBl3tCcGttrTvUBbOX6ZhAgp2VO+5b/mr
wnTZDjJgn+yFBtoK8A2282e7xhkWh171zmY7+Q9+zveAwqBSeKaREsBH5zYKs4my+spRrfC4Qxb+
DxeirHZKaJ84TGDnEKNqB2IgS2gbWBsgyv1lWFjhEnshcRaZI84og+xPM3NqEuV2BPwCBkIBLZ6u
sswtc3qwxuYW65ZBD53jXLZHUTUVfqHm5tgKUJb5yNGRzVU1hjne1uUnzyxRRzB76C0NN9pHdcI8
+av3GLJhgUBwvUzrAHeg8U9NmkTTrQZcMcr+7hrCA95MqYWr1bClrg5UC3IOz4ypWzc+MhDhux94
4v6LP3bT3oM5Bh/+WSXzBcD+HNkp7Q/pjkVK36ala4C0PrttnEjfkokuoQuQbYj6j/hqIxdt+wD1
gKdxSQPXaXg6JjE+ttH6aqvmRWVtPQ1grd5fVxKyMW9tMBspAwXZ14W63A+POULjVxO10sBhO8Gc
n9elye75iGtqqxML6uocSD9oPuJxrKSnLqvQCN3QGWfognCHLdloLXqFrcp3AXi4j9flQ7MybjKc
vn6/LeTJfPDX5a769E7R0gZk1zbIRGpwNaFm0+zSaF9UDOAkFBh887W1G6ccur4gFVwMfap/5i2I
BhwDBEJWABX7AACgcxaiIGHqDfCfIvdw7G3BwW6BZEkTTnwBAg79Zg7OPe/VlCKPG6MCKAcdmA8S
oqL1X1GhqMAxY3l3Y9HYa38KIMbejhAQlK3YGIClnGVX5ssaRy2rdeWmGiFz5toTKCCo2ctq40es
OXyylbOPgk6B2dbugdy6mQyQ7Ah7t2sTkj04VepFFIKUHgkkFVdtb7xZzHtPpLB+6KLfN4HSaYxA
BOJP3M1B6v9LgAkHtGZjtk8gFfEjGev3CAe3dwHCVaDgM/umQ+2hORf5BkbdAlWRD7GgEl0ylhRu
t8wbo9R8H3DUEoNEwr0ZGtP7l9yg6/wH85QHyinfB2e7G0RQhf+SCcmEWxSW5uO5NBFUsudy83YA
mVHScNC0DmYZboY632bCGQ+CD5A6vA4nTGcO0qK9dcRJawmFWnDm9+20lIU5PmSTz+6V9YYj9vgw
JPX4IBCHWXhdOW6pa1nSO9h9BFqyedSHjMgDGKrBWJxFJ5pVNm24LnrzGXHxIiZTU1fVve29Uofu
o3r5edUMT4Ils1A8nTGHHxshuIh77AOPIQILR2oV80hUlfeFVyYb6l38aAr1yS+Y2vcmGzt8KAy1
bhk4PVscNN9sxwVwg/UvSH4M+74yFcL0ofWWGuqHZ3XszuEZv1UaZyl3Gqy3Qk7OooNozAHlhOyp
dOotrUPLmoCRbpLxKaj3k10ael1oyHiowq2PhoHQfcfGXQ+iPOtENrrU2I/igzvXK87Ol3k0QpPr
xjH6eJ5dl9EAheV52baog60OoAStmIQKLkIbqhFDjGiAcTa6wTs0Kf6LNBBW31MNBK6d99naqT1n
F7mF8/BfJvaW4x08JRCsbJ3pPZp+RHkUe1znNwSv5bOeB5iaou0UABN6hdzSACivQWjLQsSof2Nx
aeDPRWjQj4bk6yKd45WHJizfHewrJSptXgYNkDV++3H+nn/LZ/s426fZHv5hv/qDVO2Tvz255kur
EZM2Amas2Bhd1rn60/p+5WZ42RXSgJ7XVuDaqTdV5ikw7XmBtaZ68PD3SOZOake13qUYwRE9OIj8
pUc3C9uXXmZqLZlj7+qsze6r1OnjXHrVj98eUYBqA/JIcO68ry3ompAHCAiPCIL8wxrNTAMk2bFI
omBHGyBAbiF1PO+PKlk/A2Qa7CbLGLPV3GWzm5wmVHz/dvlkK+Zd1+9pjcFAzxfi4LBK8NiHEI/n
ZeXyIr8JLel2WQAbu0pJnpMZvLrl7j0VhpMa55DL6pzMbtnsxoT0TuDrS7FiESnwtAl1o5pIGA+8
9tMtSvUibAZ1a+zDPy9uGJxQnNZvrna3BoUZGBZTlNCiHG7vcwZu3H6fdXMVKXE3p9FceTqXn/rE
E01G6lMrbE6TGv0T1OESxypvOu05NwV+mkDAEaXuMrC7cklGuoCwDiOQ6PLGrrxJC5B3kB2pNnB5
zBOYM25H0OBccojXI4SlHA95HKSFu/jSppNF5RkV8qxTsPrnI4dqwfjbjajBzCw2A8VVNyy1Y/rI
tIFzBxy66HNjhAawnRgxEJFgO4eWCGoYRxnr0AhXdtlAvY/6NDQq1Z2ohWfhcAgjuchplAZA5/8x
Sl3A2O87PzmEWQl0Vz5/8edL7YxzIUoymQvAmJMlGZ2Z52hsI1yKeMKvGp7/HgO3jFt2C7DCgaAW
h32S2LK0W6N4qhEb6poA2RxsfAXjDLJU94lzShIGni1QgwaH6wWxRL6sE69cpMbvYcEE6kS5xuaY
PKl/aWl3XqNGEnxMu00EBtK9Qq7dahASDKAKlTpHUwn7WE85MF3UROyhWTbc0gsb8vFAwl/Hu8ax
jxxQybhNRnP1aRwMfn/Pb1h+H2Sq3n4apomf+kiaxBPo/Q/MI7D9fAtUhtqXF0N3hDzksE8jF0mi
30tfXuUILu9NMPlvX2ZQt6U/BPmXdGXXXbpQPYBJjuPbMbQXrFu6OOaQnIrOjYVs7YuJ7GVgpzte
YWt2HehmF1/0zUo3qHYLTe36gA/BGNSRFedqBEffvDJA7jz+5+xZEHyFyfqhGTmO69m+75rWV5is
ZH5p9wA+nFGHrWIF1d9bB/iU7eSFE/a9PtTaah0tS7cvnqsIuWgGOqq/UmicAnv7S43Di2v56att
pWw5DXgCpk5WLliJSLarBDsVMz2xdKCt0EfPpgzFzSADfClnsze5BZDtqllTlyblf33QKPc7DmDv
kwr4QeQsOHdIW157NJaNoHyfx5rQytbYVAGYOteE0yXq7TdsC8Zd7jT+PhGVPCA6BoEGVBQjxDxA
NsUHBWtpieJn0/wFiHb73ZJuBIGdVt3kOlIoZnDUCnBB4wWf5+MYhcVPI+2A0TL8x8FRj8rPanmH
WoNp51kKDMg5kEFJWFmAoGrzGNWRefzSBW2Q/hdAk/0V0OT6QWghku74gAe4NvEyfWI+TSyJjzj2
FY8SNXlQErCO2TTxN+wl5HqINOpUZM7fTOGs0tq0nvxBsSME76aFMcItmJETDBCZk4pMFPhiutfq
XSArm3830w57WYnyjUA6y9Ed7afKPYKGu39DSnaPqG/7FMl82rPahzyftsJ/+XxatvXlA+oGARig
oKcGUgcrcr4SD0Ki3k+bZEgfg7ZbOUP+OIROjnr5WjykprNFTCd4GcCrsbcHFwAHKPO+pODlXgoo
/+xpNA/zXd4p/iB74NRN1GmRV6eF3qoEJCyPA4hZzj0oBY+pVw9LMzez706g46Zy3begSfkaCO9+
J1NQfxo5fyaHxsSJzoHW5BkSJtVSMMh9tLJcmmbV3DuhX9/3LEu3QWM2i6sN56Bi4ZtjuyUXGlBj
sYhci51tlnWbLOgtKNSCSRRaIj/IoWG1QgF0Y8URRJWOUchze438rFyDBD6L8UCaRAzmixcwpQMD
Uof+G0iUVtj2ImJvQoEksKFN53UqfPZNVGzP9np09SqMxLCTlcf2PJOooJT7cv5iKt0U+Djg7Efd
wOrqdaRatiHecJ724IfyQTsArUL/GYSgHn6gXxSoZA82/thElt+DCKrYq8wBNDWZqZNzP/kxRWV9
n9X9ObdAyeOBMCRu29J87LURLsdGdbcdCjY2RhZE+0Hn+pDyqd0EVV6drdI4pDZgC2nHi+OkloPp
jcfB76cjtQB9/2iRDUVXiPS5NojtokqgWBCSEP/83HQJJviZb9gFHWbozDUGJh6c/wEj7CUTqmmq
7BFZ6epQM88+Bc6wbUltkLqqAN1TlkBcMKkL51T1YlvJqr8rQY97m6bNAsDp8dxUoVw1jTue0xL/
M2qR7dNo70MvtBvDhbCr6IE1YuXOQBBwyqmjVoDb2HO3B6XApgdick2jQ6/aBQ/AKkWjyhwOVeVW
96hCQL5TAbSZVNa+z23rpnP97IGVU7ltm2Fc+M6QPWRdrY4+D78nvI7ZaFZPydD5d8xKj4j3Gs+l
2WbH0vCCmLrM64eNDdqcFXU7RLfBc5trSJnDOcunv3htuBBHQG9eEfJE4R4EmUw/Ty3CT3ctwG5i
1yQznVM7rOgXAXC9chGCWe/g0yds6hfA1lZPIO0MbkXnfyMvX/Y4Xc+TPEvEGlKYYtcHk1uekGt/
qF0QxqUJeLSh5cr3OEdBedGym1cLX39HdSCsMG1gMhB8gbpb0L424BFdmcnUr81wRPWDh7PJAfp8
3sEac6CFet204CUAu3liRVW2vI43tfXDLlpgf61o7A4i9TYQjUMFzfxfj/KguwvK8JtVBRDv+m1K
pPcNNTvYXhNBRW3Yly5NIrffJiVd4K5JQE7VISjG21HtWkjKgrEadyBnndaoTlQVeAnmGzYA564H
cFBAh7OBtE04/owMj8eqL9MnE+AMKOix7jSk2bBHwF9uICZU33VJpiAHm4dv5cBuwqq1fqGiDHiR
rP5RVsB5B5WRPADZYaxcnHMAhZDsUOMxvdbI8957AUc2H5/fb4x7u7Jwg5fMr/f4L7unTDDvNLQB
WnNXmnUQ4xwdrcjmp0DGpnKysGEOV752rFdfFhxhvMKZKcmne/mrTZD6g+CV9xOkQgvtTP63jns2
KDhceetkVb7HizPWJVKCj+RbZwWPeWCDPmVyu6M5X9ouHEQ8GgPCGXgYdYVZbKh3cdFIwk51Wsq7
JIRGMBjZ7LWsnGFJ3xT6ftiiWpig4DyjPJffCfq8Qd5LfxzVUDW4SjQbT9ezGthBujXqs6YFndq4
uikmz1kNSIK+ZBwKT/OH0S1xtrIjo4FCTgv6qb4NAS+3m3oTprxbX+7jgXpzF4wlxM5S1KEKsG4t
U870fcXfmGvwR/qlZu5bG1bXDogW+CNtnOBGI1Bp7o9+Vc1fmDwK3iPjHmQYEA/oMygzSc1/uS4O
2BrV1VFQP3vVMHzzOuBKk7Jgbyx5Bl+nI7S/iHjZbv0EPAuy6pK1xeEzDYV+bqx8WDaeZd9OWhVb
q3bKPRSE8xNCl+EqHxPxMDSogYD0XP6tRyRv/nS1IyvBtlk4TxmrwEb1d0+Z5b6pIhPyURq/DvM5
2gYJ0SpM0myZz11nPpJfB3TIsiV+T5DgGOcT+9WbHGkKQ/0TGDXlakLSYg8NTnAvzq2Uj91SzzR1
FIYgZrkr0dwlKjGYB7+EBDHZQwZiWfyBbmxMeKSPw5TupjQw335F4aTfpDnlO5tX08rIWuutZPxO
O03+0Ie5eQIBINgFZmfWpdnCU408ITDGHvBggAAk/KF+Llcha8s4KFMP+FxEbMFu3C60Rm1aL58N
r/Z/Zj0Uriyepg9AjNqbcVTNzsdZq25McTAKl0E7Kg1OaQFADrXINs22fLZRi2x5CHVRwNPv/j98
/3lNY+Kf70jrGYXxXFUZsOsz4aGfq+k2h5rupTfTGboZt7dlDTFfstEF7CvZ0ppZBa426RpnZ9a8
BvQbQP06b8FoiGCxRNVBgmPiFrjIdGuXjn6sRPTWT7z68a8ODPg6lOzGfm0XPxGx3WUcIXRQ3AAS
YQXl0W6q5GSmvF6qohDfDGiEj0ZV/Aw6pF40dll3dTOBp2ACRlxWTf4YVaiS7J3MvRWJ6cVWJzwc
PJBcyau6eaqz1MHj0i131DWZ9JcMZCyb3ErbJxDXFnh4s3RNo27l640HCdkljfoJVMVGBHEXdY5C
/qbyEyR/8FPYYk+N75xUyB/K5jtYTMEDW/k/IaYNpHNS+g8NoIUbCRq1HflGJfQmAkALv/i2QNA+
8Nl3nH2jiAfrf95L+V/PoAifg1TcijwrDP0ILMB/lmoOwsrNKBvsh8tvG5Jvm7Yog7XpDdkjR3Y0
ho5J+ZcqfqDepfsBWRq84bXb3MkSiGLktlFwwiW/K7goFsEQiB9h936ZAoQ+RExL48GrRLgGCWO/
d/DTceOGulzmoivew7Hfkq+h6luFL+13mUPLLezC7sGSlrdtWmNbWhYkfsD0aIIW9BtEqR5Hy6of
kxYlCBGOiSuy2xB8Zlb9bRpUhl/CetwNUXAE6WZ2mBLprsB0VZwNt/toqdk2pUZ+rkvXXam5lSZv
je0geyzsYkUkMvjsDnEXdC0yHZ77aFc9hB5z9ZpPiK6Sm87M4V+2t9GfZ0rPilDcAWkuE0dLx8QR
7AumFsilHBJHDdD7wBojw+jvAfv399SyfreuNoGXADKqevvffK9u1/n/JxuwoEgbQAAlnSufLqLP
0VzgRH2SZh4K9qhqkay/2MmDbJdp1L8IO1PzOk7LXMSe58XG0kxAUPz3TRgpTV9UoIf0uxcVQoD0
sDbTZY1c3r7981Jix7Cf+hA5/3lA9NrDmem3D42gQNffSfF0NX+ZRQNkoxZAmGBqv/b/57yrSzi5
0KkQUq0pkFqGZb8qwNS2aGSKOKsPPvEsqLNT3VX/QsU4F1X9cXL3cC6ybWx+HMQmbMs3vyqyuFLb
YeN2wbm2HIRz5bIevepnUScoIvFSDhJI5m0hiV1uZeI197YPWCk0UfCMwsOt4tVPpUdw37knwrOl
osCpoRvMc4WxmzzJMqQ9AXQzmhSYCFZ8DDADSko0kLUYyOxkOiNVoPs2LqrS3IH6pAcrS9WbSLc0
wdmTOji7fR1usw7CJlcb74RxypVeAaw7GKA8hx8kOdeuzZwT9egSQGcuthW3gI5OgjPNZ6jjX+ls
CJfk4sxTncEILrcgG/mNwXiXzpygmlnr0rDChzTNjHPUZUB0SudlLK1gOxkQ9KBuYWQaWt4y2VP3
PyehGEfENQt/XNkIoV+rgtI7o3CMHZtgfIXSENCYYKpBeBbhH4692ZK7gPwBUx28lnwxoejoTYG6
AuQuMl9R8AjVwj8AkYjOTVJVZ2TFUFo0B5Vo9syxAfUUx112EVenxjOAq6vb4snBhjOufCBEJ0gj
gurA/RV20Z0vyuJNWwaI+CrLPUNr2N2MvKr2Q5h+TEfc82O6Drr7oqxOWY0MDchI7iwzSu9kHrCn
orRiMudiVCfkn7r4cvB1cm/DNYRsaLQLUhfEvygKpVGRiDtnXmP8ew2AFuIknyKUV3p+GRfOYC5H
awSca0aSYy8GRHbFg+Zm4i0+NC5Plx4wFZuLEjxKO8BEBXrmWbkcoo/VowQ+LJbKEcfeGVBMhlox
oLxZvSYXhlD5ocKjCqrGcAZ1gniwcbiZO+TP0wbRYZTi7hKSmu/dcFoPhSwvcbxgBL1g1APqyVlw
tI26XtC/IvBStoCMpnGcoG3xiL9kR//gDo+0zVzovaGo4DzdNUf3JmvknuDuhIjvijnTlELB4wqQ
z5K8Ptn5C70N5ODwkF/elQtuviKweu1+TJ06iOz4uh93hldKKMzgYrtZvee62g3+8GEi+zR3ywxq
F4UvoH/mIraP6gy9oTfCqqsRSUCA4Okt6Toju3PBqEQ98nATeWeGUtxQj6ZXeaQu06sRciAdjhNx
FI4rHUb7amjGhwgy57clhxIazxz12hqBswJ4lW29uV4M2pSHug2HhwYo+tuMJ9D2c0v9WkHB8n+6
pTxDBf08vZtXw3GDqSTBJylz0mrdoILp4A2ch4siaSFeZE5pC8FwNL/2ezfP2pgmXJrYWjyVg3Iu
i1xsNLNsR4ijUvPTJOr7NShffLA1Kc8/aR9s96CDD9eBQA7Omy/UsltwuPuiCffSKjdXO3hrIZcr
VCoWVZ8UK/JDzhq5GJoHULs8OXNCAqvLIIedXKjver23HJDTWQSAVullXmYNxL6k3CRJ9fNKUc5z
hIhA7Qgux3nrTwPTYNYx7+1yf6U37+UG4irjHVn6JCkO/2udIf0pdNK9BLbG99wwrUMZtt1zj6Jp
gA/424yI2ZaRrNbe3EWc+dYVRv4AYaMaIgJQs5hU0L5dp4fYJT5A5W2TDvVfVRkoAJOhJ92mUHzA
cbOEkrWN1Oq1Ty3ymWdAQ1SvyY/speVDgsEDOHOykV0ojSR5oJZoO+PS6n632qzMdjrxweOVlvW2
6Hq+wQ7FecEHZ0PCxH5k25DQ6cyTbHV4M2jNwK+GeLXH3aMz9CVgp2F1mQm+XOclKx+lBL/M/Oq/
/B3XLo3ays+3MtInplt7D2StvY9yUIktmq7GxoOVyBzqMckRm8P4xeglLobI15oRjpf+x4Tfy4RO
AVI3KX4S/Q1x7XTI2segj+3XV0ocItX50h2y4uwGENI2AKiXQ9qc6NKD9OPSou5g980uUOPpi/2L
rzuXQWSow1qjMOTz/LDr3a3HR3GeetUsSm9ywHFeJo9On2zoMSqGpNqE3ZCs6Wkb1TYgjP7wCA79
4lRBQPTyFL5Oz4MpeURtxiZLvtWhJe8RzHaeAuwLjJY99Z873Zzowkhp2+zpbzfHFa+yDVeAjqDy
2A2fWaCqOwuolHuEARQEdKEsRl26tIbqFqFgyZzrFfdkwyTpI7wBFCjycpObLMY2R+S/yJ4bc8oe
UERRHnOyBzZC5cwRyxS7eJDhAi1z7CoXFSKRKxHnTdJ2mdppuzDmrqlyYzPV4W1LLmQjP7dnmHLt
V/ZLggPwgSy06GW5efkvtsvdQCCEok2w4sUaJb1b5EnUgS5dqcE4c+3bxEBz7RuW+vBUQJ6tc1//
RYNX+2WFKGkWCEt/Q24WOsD1IO5HkYt7BSB6HBVes6fuYAbN2UWFJPXoAl0Pvvkyy/H79zIDZNiM
J/yQA6pR5uXGR7JsBYxhEPM6L70by5nWuSGnvSE6ofbIwK9A89PeFX4dPswYe6RXnKffPXv07UsP
JNn4iz/3rmP/t3nNwCG8ZRrgLjHt/DWAyHHmjC+isKoTy0DOQOYeUOAV4M4Qu5+9PB3dQ/Z2uMPJ
abz3S3EiL2xaw63pCQNJGHiBSicHUiCDrsLH0q7Zji+ukXwsjeor9mAbSh6UX4mbab4M0klQgu8U
a5Zy08LOfP4lH8P+poEaCLfSZjcr3NqbSCC91QXFiTwuzknKhoOC6letAYZdXuZyHSDYbuXQRc5M
G3BLCS5py4BkzqAt3GBem+5fg6PlcuvLHX7fkFyqqfOx2XOMDbZ9mzRNfQToqvyOZ9ODh6pl1GiG
0TayEm+prN59mZzRXLQQJ9lDetZ5acGjSJMgq53f1aMNVs1XH+eCrSWCbRCiqhj/URUeRhy8Lxd8
YyJkmrVGEd1sTKnpc/sIwEvzMefq/nWNS79Osmjh5lKC7AZr0JrUclgFVOd1+nXk96u63PDqQq3L
stS8jHdjIA4m6ssidhMlrrG5kkLlcyU10Ud9sdHAF9vv+Xwu+CYPugCtep+GBag5A8c5h7JtF+B9
SDfUtYFuOTep3yA5KkrwCsGFLlah6lMU5Vtk+UC9R7Y0tHe2XYVHGeBDGEcN+1iKVuEQyTgolN97
UeOshwz6FmOaFXcj5zmKYamyOuxQSQDhqX6+RJXvHoAUuHiQfVYfuHEZ3ux5El3Inuc/uE6926t5
zI2jO0XyeDW1JkSjASQEpH1engbUUEMBssjazfW+Zsu9JdRkmxUq5nm6cObX62lgZq5r0evFt66P
r7ZyKrxDkft31z9rbAJUFglUexXiJWkn9mYPqCSyMwcJyrnrD+3CzCb9bLWNexDAdy3C2d4KEcbI
CsmTh3PGY4slyF5qUW44dCrXND1rJ9CctsED6h4CHMR8NyY7ygr9hZu6064dk9hw5HRrIJx4i9LR
bgH+oGqdTCFsvwcECPBia+TGhgbCeZRa7eQ8eTXUzK++ZM995EWgf3L8YofYE/Qmo5urOdX5cBrc
WVIXL+Ny3/m14JGSHv4faV+2HSkObPtFrAUCBLwmOQ+2y+Wa+oVV1d2FQMxi/vq7FbiNO7v6nL73
vmgpQiGRttOAFDv2Dur2gY2suzEbVCOohAdVqnrfkM/zk1efb2+7YnAuvwotfzHTn4Co6Px6vy67
hqGw1FL3Vx2QDzk0Yv52d4k7c6K5tGqOlNgWasQcaFR89nFW/lmgVmB0QMQBRG+66YQ5PlFD7BIz
yq1VVk4Pq99sUHGMusAZ/xiIJS4JibTv/fzcQaYHMpMFuJotfhXAmQHZP8l4P1hZt4mnCYw2jDX8
Cgqv12aM87rfpLV1GlFKfqIBmr1EL3Zfo16lHX4Qn7gxB/YzzinIEJBn/agat9kxFDjsyKfGygHd
0xJAnqKboRnADHNH8Q7uyc81Kl81ZXllgnQti2W7KdsRslZ+JI/JCHorx2wy3M+AuYdwBN5+AaGA
FhWaXMfVc4ME/mBUe/IpDgwj9mmYHOvJEE2BjdPUBPSyDLv8jQL60olyeVkb9neTBoKol5da8a9d
B6m91bXOsqIA6Hkdtvqo96/L0Yw1mOaKFhI8XgfcqDILvPH00IYB6U5/6DwwiWDXAHxCb6AyHhyv
RVi4qvmgCqf5AAnfVx+ZNEC+ttmD8efYJN5tNufobOmmjGxw+VOXGnuU4JdN7Do6L911aAktvJhj
0zf5rwu8i5rmrjno5WkO7uLs2Jlqn7sOamvwTMW31rWvAHrh4I26VZKA6qNOjA94D69Ao5EAo+SD
H2yzdHV4PIGPgSNRek7B8e9COhBfRuxB9mzA8QOVDlHTCh+6YZ1/bBhHhRH5qMyICpD+HkJ+cnkQ
OzlYCX8ODIFN0DRbyKbXFmgwYVKv1Cb1fmX+h2n2mFs5qCOGL11UfuwL2zq22Kw9+P5gbBvLrD4B
5Yf7CMRefmd2g6cGOL42fZqjon0afxg+cK2T21svg+uVO6sDj27Q5RV0hZR/nIwCfHF6JdSOVZ8g
+AUewKyErn2PhwuEGZxr1Y6vDSrr2S5R3rQhH41CFjOotmQXOrAFKcemmTJ3bxoW/k48heJhBzhJ
tR07TUIPtiiyaICWGFWVIPDviy9Ow/SaI9BAIN8HtoKZ27aKzavI4/5iqJ9FgQqBDbmoMdsyBY+w
2FsGbthJVIHRR8cvcVLboDzCFIEMegAaqzP5XEh8JWeKlDhGiTB6kiF3mu6ctAJ7X9ThDmdsxkF5
4BZte1RxPJyBTolsKEpMOkCP/cNLjm7uPOtCAesya/wAxUQrpEjQNMtw8pHR7pxCgWoiaJamhzRp
O6Po7M5PZoZjqAIqhrc1nvyum7ZX3+nCOz+ZEGtEiiqxnxdLQV+u7B1Q+od4xS9uwpjbkZ9iILlO
Rjn1FxQSPQL7OByitOovvm6oZzco290DdNG9t2kcogePqkP9k2smVQS+SMyhQFowRvozCteFaATS
JwEI0/+aGGRgStlQzNKlmRTpWx44irysXZ4AUYs9K6qOH+hRMHeiOc58AE+EXQLOpJ8frmNclD3l
4RC5ahfFXQ+GvlwejKmuARIT/cdMVPPzhO9nznFeSJ4Mr4iJo0BZoc0oidIr0PB/kAXYDMKqGul2
vCQtFjC8y4Jk4ux/vKBu62sfQUsHMCaBcmdwT7oF2CVt3ZBJzRCDLMHXISOqnobtMqLZI2lklHgf
noiGcl1inbiuvY6uF1hXGEd9K1jW1p+EYiZ96XUFaVpfx9a2DkRy4o8JmNnwlrUSmNzxmRDbCcWK
EbyiOnZ10SwyF+4TzZtC5lss+WlJiX+78+sRKu/AxV0m6gWnPsAxzr4AECcKLqMTVR89r3opiOfg
zV9aU/VRx3vMBZHFKFDOxpGQ53MZtpVzaBS2MFiqBe0Tes4gO3ylDVZtVpt6i5PG1zlkzpNdQ9Le
RCn622I0wMfRfl2n0iM0vDhXm5wULu3ROvoGWz7T6r//OPRpl2XcEf8VZmA7QROmVm2hD3WBPu6A
j9YNmdQARxdGZm2eVhf14tSv9BKYRo1K7fri2DbYI1d7HaZVaX29oOoGHhrmVwM39s/BFOxys3C/
eX1k72sjtw5kJpAfykvH/qKMPD67LQqnyT+x7POM99BnZaYx9GCxqyB/UZTgf4B2zs33LPYsyviF
uSn/5vkASCj9rBgs68EH6cpDNcfWQ9Kaf1Ru0R9j3Ac94K0L62xDjpDriMXXcadFoWMxYffPTQZN
or9WSEMrEvNrmFMwczdzA2dmei6ODpHDom6LOoEmtcZzPuA8bkPXBdpugnZT9/usGVI7swVBIfJk
3rU33OSSgL/5MkESG5QpbzY5i7TE2yd1qaHhJZJs7CjqME0mDf/4r2usC9kxTtZsE+D5IgMTwWxM
G4lTsR2Ab2UIdEgEPuQBVR6cs29DgVe2SJn2TcrAnlAJLcxLAh0Niqjn0rlRj0Ko10/561JkUlNU
HxL2OQH953Pbq4dKTNkNCJz0uVJMPKL2aEdj1NR4eh2LCYyBq09NHQ9bIcRh9f19IRBgDzer4Acg
3kCIJJG6AoD5MvSBvPAeuZuQup0RTeWGujTud428zAGgc+6UB9spd00c5A3vm/8rHxISr3NpWnue
pgjP/rcV/8NiFdRecsDO8CFoNTA7n3lT9LfWa7t9KRKUjMmIf2ijrtsk6QyWdyVBz+MOX/Ky6PY8
MhkohSycfzFIUIIWV5wTFfcvMoqKfQylx13SuDDLOLlgbzVuaNQEW8qHAJLIIygrXqhJWueErEP6
RPGm1QBqxrCXpkEXrwnLakoG7SnOIxBlFS04ajzUcV9mAxJz1FtNAAg6SL0lyY58zGPqYuqmgCSp
rJObmlyoPuuGQ3kKOfTnym+RmyNXk2Yb7Fr5dfH1sjmh1MU+B3aFtzu/QCGWZyUXCebvG4Tr46Xp
RugSg6IDutvwl5qtfx0UBWTLcxVYYQI2w7jzxA8lJxGKWBWPfjbWN+jNeyFufMkPEPPsCggQf+2K
As9pLvsjGBWBNJTTAwV4CTZENDMCkjcJzPpW6aLmsofAmhqy73gXLR/EJMqHSfc8u5xOr6lgoH9c
Y9N24PgGXS9oaPRf44pXf/DFCE0yE2RTcJgd+ZEsI4GrJZKbd4HD5FdhbM/99t1Q1I71MS3T51In
oqlJYwA1R+XyAyWn1wHq9Vbzp+838rhYmgltmWVm1YOtvO+tIbtlMNUuF9TJUKZD6l7xacJDMw3O
heupl961vZ3nRXw31b16AeQeBLSJmDY0mpk+/4BbTTiJbG5DYDAf/Iqlj1FRti9Qux5De/T8I8Wa
btYfamCOt0hK4sylFqcYsNx6MyvBLiRFeW+LxoPie1WDwhqalWvcDCriVyFLGnGCCkXtXIprVJoS
z9W2L1+YrHXFCGR/dUnbbW1y8G0sZofD1guoEJeI1X8f24OEq5fOIXfwdfhV2H+4ltMiIwlyFMhS
zu64ceY62dn6x6IiyrUhH7gx8Ysh510MmbVegekVKMSo6NcIBhzgC0dI9yVm80UinQEiRO4FV6X6
CNsfFxl/le/GZnCgRTln0XXpgtkjupItLag1GUlwDny8OW9p8mu4P/8JwU15WExacRnWk6ln+cIO
67gut7SgF1nV1QTVSMCGcoPKHXlpse0qQduEmzXr3PRCTkuPTBREThrO3PlPq5ServjB7f+XS7xb
belSbAJq7i3qmbM91Bk/U6lLLViAEuk6v4q2MPCwUp+lrkju8/GX/l/E0zrl2zqZPTenGoSCoAQe
tzrj8AmlRi5yScOWKLTfLKLQzqd5GSMKbbL+Pg/IibtV1nl6LDsYTTyv11ivqEfXWH391Xobo0/j
ASjSswKE4qKqt7Y0uk2qai9CaV6dXzrdWG6Rpvt2EvllNOf8Qj2/y1yUDrwFQSd0OiDHfeM04KkZ
GLM13AQDC8pkx3Lrt4O6lXbf7SUwBUB15+pGPuqNiqsb9dQUNxejwUZQT+C6oZ5XQ0l4mWbW88WG
dMZp8a2rUK+BIjJOtlBAeTewXoM+hpcHSNvrj7EO0Ay65tvHaAIwXPVVh9Kl2XTOlnJr80hdm7pB
FzhgTG+rVy8N8d5IgDZzG+fsZSOgatR1Z7MBPSGoE8Kx9MeQpvqN4UJJRK+yLGj6ltygotbdxKYo
nnpf5se8mcCwPFW+vzhR9QumMQOEHeANeqI43I5f48ikhkZFA1oGn4nL6qc1A7/DmpYqlvk0qmNz
ZNku0YxLkwv7w7+ur2Ojfvb8zVvcOp9XQXa0XKvf0FXXgbfY1b+uKXHD3jGtZGVsmGTNbqBKedAN
4wtQeNWuXwrpI30y8M6edNpkzKItYCM7/DjTxUm66UK9xRxnKEKtI4YFEiGrhsw5Me3KWvP06obM
X/koZHCmTwvl71vs3VQyaT4tJ2PeHUD5FHTpSVZxtjHAjIS9F7/5RSMAuRHvm3e+IYhPwvaXCCed
oZ8CeS/cm/Hf6druxzIvzScQte6oepsan5Vy0yQFuyy+oYfOC15RUMEMtQGDNBJRl1n7Rq7r15sb
EosMylmAhjNdXSI/Auwb/VjHqwpKcQofFrvKKTKc7SCK8rGA3NqBj0139VnanBLZRCe/N+yLlbbO
YbLAEduDkHVXBuXwgfUM2IAi915E4oOL0B/6r6Ujk02Rp92PqZcP7TSwny30E5k3jsAdDp+5oTX1
zDg/W4M5/l4b4w/T94Zv0G+3NwXoK8CA5gWhwGd4FtXU7taPBdRfd+1Hr14+Fgi3QfTnZK8fC3zO
PsCHDDVMoJY55bLhz46la+kHdoVCDH9uE5s/11obx6pQ0ZjluG27acw+5OkLjVFUivORnQTH1o4C
aMCpxy1ILtMniohRKXU0nFKFdBHyCXf4xBSKYige77L+efaAZaA1KKLTwvJ8hKobmW0HIcgEp6vr
VdzCj7dRmUAqSH/cyWrYh4B9RDJ8QrnBBG4McJyKL2yKsA9PzQ9Cs1yYAjSpfYREO575oPgwoAX/
FuF0fRai8izYD37WA6MOcRUcnwfNlXolxOEA66iNkEzk59UysMZ1KMv7X2ibLeDJ7/HBHkD/QAnb
Dgahx3CHMce3Duyq2CA8NW4KLWAUmDM/Gza9yLLvPA6eZggr/+Q1+F/n1BfACc5bFuTJn5Fnfu3r
zPyGbKO/qYPOfvGaft52s9M85bXvASCPojQpJuSaIHR7Yn4o61QcCQAJnOomrbLki5ek+SUTPN6S
v2lM5Askdx4mqChAaTL7SEgfs4y8naVYe0xwmJRzyJU6YDf/FqCAs8Vx4Y+umZOtAUA1/t+n8nFM
3SRs9EDO5gvgYvPnAgRm2CuZZysD2Q+AJByp1LZ49Az7MTUK/uKPdfvS52GmDfL0jrjiODd6LJXn
vgSJeu6GeTPUonjhZpw9ZGX1kaxOu9jEtsjtNh9wL8hfBpkAkcEFOzV2W7zMWdYeTNS5b2mCJ5tp
n05Ncslmt3zIHHsAptjNdxwv//Y2MGT5AN71Icy0087n76Vf/FTSEXm3yf0GFPNTb2zMtjGPjLBJ
7qlGKexzpXFHTmTzY1pX/sbUSCVqKN4tZvPYmgJYpvpSWXn5nM84VJmQAnRzL0TVYQqoscSxnOZL
pYbMWGq+VKAnsBdtGLpFP/3syg6Vhzpw1gM0ejfvX81lKZpG66EW+mdg/tlZmvwKSorMLb2zFRj8
XbP6kDPnoKf7n0Jo7n+I+w8hPphbDtjAXv9D7HpZNeOxvVnsv3/Su2Xq4QoxVPvsWW17AbNre6Ee
NZIzKH3phnrkqyYn2Gcq/7S67qauA3dTKQ6Pexy2riu7MehePOuPPkmF5u5EaQdITFBNh4Z6/z++
pgq2NnjwT7XX/mM5CLpwsAunw87yzCFsOhH81vd46ynH6M+OC0giNOU3H7Xn237sxkdntPITbq/V
MTMT/lRM3UM+qKt0+z0ESEC/lVRAPteGpmcSx2A2eLqJBb7vnfZgbImCDte+qkFkbWf8UoD7HWIM
7nMWi/5H7U7fJ9zwfgsKAc79LpLPEBIY9xFS9BCP+qvxqr68+TJObuO3O+9qUq8zMiMccBvb+qIV
44ZmCiizjJvX+Zz8Dgg6Q9kqiyMxMQi+A88eyuykYZ6pzqgvnjk2DF9AO1dfTbyfhuSmKN/xf+IN
ly+1aJYX+2Fko5JC6sI1FCtH2x5/8YOr2uqTMYJEQDp5sEPWsvxkeZ516MA2scxVJX+tY6O5YPtN
cUidQqJRz7UCnCpFjofzDj0XRBgJboz8t2Iugt8dy32EBGLyRboi288oojzjtMvH3dWpwM3i+L9b
036KC/l7149OWLW9+1ApE9p04Jrc4qwrxINzxGMV5JeBiecODk6DJ+QH8wfhi93qglhZAB4+sWsK
mT9QFA1GZif1w3c8rT6jAxwwyPASAR3Z4Ini8hpPZc54EVIcLaepvS9ByV/WqX7KqyeRHlzpQycH
J54Mxy3YtozzrQ8cBy9886B2eD8Cq792UtMZxTBu29oFXyg0FrZTneMe5fcDXvi9rNvfR4IO8kXw
wDougSiP2DaoyblQnAN6zxurTOfYuy7XR+vtUG5dsRWo1P4KfTZ8eVnbgdu90QrkthtmSScvZPJ8
G/BSfDVt4V2msuqAtqwgV9BwsIwkvTyrAQXCeJ6XqM+MJCiTULbq4GPH7WR/L0DTG3I36B7X2Lrq
XmOFKKwvSlinhWQBEg/pVmWQLQ50qTsDGv48AoAsb+ZUXUd/+J5A9g/ikmi8on1t+th4b9IoxVHI
r0waoBBuSPeUoAZ37EA6ABK4SF57jo2yX3zONdFzhkNfZM51t9Hi8RSRFSOIogETHr0ATE8bww/S
DyLy0m0w+PGNGi7BFbe1bLPaO34P/Jma2vhQ1TI6iV75QFRByQ6wSQkKQdb2FxQE1hHoIND1V6Hu
d3ZV+mxnevisNGkJovF3NoqzO6RWZyTJLNb0KIuQ3rUTqA+zc1R6vHMGTutBUwrDRs+gEYIjEn7w
vYidLBZ8JLQxtiDtc+2h8qmJOmvX0bMeSPxbh+rbG4XEwTBd9QSbXhzWYBqdDLyhFo11XnHgg6xx
0CtBspVaZfROxJVQ4hTHSlCwAFBXjpu6B5608XmIfH55qXTxxdqQj1EBxq+GUd/3Gh15HQRnyhnF
yXqFNRjZjsuA1+vDnf9+0Vxf/d20xMz32TDIp6IF5XcPCawKHWOAIpYD2gH85ZeOgD7cz7cYPTR4
3PqSg1fLq/d+7/ibBVHZNz9T6YA1aRXqpIE7SOUd8vJtbgx94z1ZBNp8twqS+4DfYcthPTizUZ9x
MDBeqKlsOV6y1H41pxKgMFmJ3Z2fTJpAsXfmulIDCYN6Q8MuYOljb0AeSF8MOYjXS5D5K98awqsp
jBkvz0r/r6UdKMdSD5B5Mgv9Tzj1CRjmyF66Y239ZHXb78lnjuzoq2Q4ih51pe/U88gGfqa+gOTi
VUfvVz42IC/lffpV5DqxsYNuN3K3xW0D9QtriYIEJ/6u1RKmdwNkrj4Q8exUGts4ufjbfEOmeLAn
epUa5UfLKutcpIwaCKrlLTd3/pBZIaBs0PqVlrpOVcT2dhT9Sa61Ac2Yuq4m9Vw9QVWG2KFcAJh2
vcg6sJp3c2egNUDYGaNYTi9Al12DyUfmOhBjJ7UBPV23K4ra2Kbd7J0b1JWerEH2eybqHi8hzcXt
vez3JsduBOyK/oeuCPgp8oNuj41g/4V51UXpKn+KALB+OL7+A1kFZEDeAMMEFV5Qw/8KGO4JQHyH
OyYUMcGQlRTNDnSn/iXq4+AS4DzsQqaHsjiwEb6NRDj/Ow1ga1pDaAY1ADQXhzJwbLDVjTxkFij/
2zTAe/cEJUHU5Lhf8KPcbIclf6hg/NGC1f9FoDjl4NjFcIJka/YhczLgdHWEY/zZAYT4A0cPUchb
HNQkg4rOLO77bVmI/NNUecaRBZYTkpmClvGiUpeBfdjMPjGZjLepiv+gQagVZk/KRwZLzwziNvnY
2RzUjW3+iVxldDMyGywCBiifJY9eXJxX3hJdyuhUI95Chiw/tLoI0s8D4yQsCUJtPTrkoBLicx/i
MQihGY1MrLCv3fdIU28XjOLQd682QQ/BAKOQfPZ/e2XJDHyAv6h6DMnE8TghG4ijgL8qygyFUgfD
i7w9+ajho/MI6Eh0JSsRef1Y+sa7MrS7hSgMGl/Ru4UGvP25i44BWGgKgMuLeZMwWTyB0zzAppdH
j0OfNpfFxClSBJxl/RrTsB7HuTrGDXKwjlfE99n0/ZcpG6avA+r+gTPNXsrGdB9mOQIFpf2qNNXO
mNQM1naY019hwqvcB9GNv+E0u79UnYnXLFmXD4kTYV+fp/Y5G90T+R0hE+hcyOCLglzjpeMF1CWt
EgKSuqw2dT22z/u+XYijTM35Lz2XLcRRTSpPFUjanoNR1h8LKz9QHW2PEkGQT6lgKbqlNUTC2v2o
FZbtQKZhGjjibKH4DG+5Zb5dKVS4pYZD0XSfo8jBgRTRpyyUr9S1KvDZTMDXiwxKFRBEG5+oGYsS
jOEtKBTk9CRcNOSGki042VucJrwLRTXlAQU8CU62/opjyEE/Os4yidyuC+7bJhgevGrurgo6SkYy
tWfw33VXcuFPgm+/j3+B1A9wAycbJxLzwWyLz2Tdxa0+GqClpNEnYdG6OF3V6znxiNQwDS/ddU7Q
yeUj/CNmvQxd3kizz7T28rnoI67LCO8FXMC1iIB1rgoT0q7FU2LW8gbFyPa5TSdxm1znqTczlD/p
JoqHelcmjdqRybmrnnNRPblO/DqJAe92E5wtk5oUDNE86IPNoE/iqXH1cTz1KpzzQp/We7AHpGLJ
Hxt2CjUlChntsl7mCbCX/K37NmldMfKVlr2N8Panl303hWLWwIHWpUtIyYEyyu3DO9/SpXAU6OLD
rDM7JNKR8Ye44izbE7bzqMaypR1a2HwuJsRHbAjdYNTWuT4y11EK/n+cC0oiD7Vu5ZEBqrMbKReS
aiojlDaAHlU7F4pgohLOlEL9B0rXdisD8TpA0UJPJt+/DlS6kkLNIEVLkKprUIE2AIi5ozLS/MZQ
7ALiLq52jSHNs9sV/bONo0MUsSbJj9g30g3QzjieUHg+u414mzhmlvc9KeN2mViiWPzJVv6LaRzS
UkFat0QJxpB68bAlu5/EYWrz6TybMdLZKMXtgCjXXabEHwmPTdQYal8WGP1W6CWgy4payKQvdkvg
4nxb3JrBktsrrwnpWutV17gCaFZU7uPHKWcTl9JnPAc+BH92EKC6UGMHEdD+qeyrnUyRMWy4NJFY
giLCxaUh6jIB7p19C4LwpAU192LSfBQczUa4rscHE7s+s6yqHQccd0Mji3MN6oGhvbxbJEgSTMKZ
1KHEYdCRAt9dl8LJadZpvx/G+bdRIDvINCaMel2CBODqY4CgzB6TJ3Kt/tXs9fzV/FUI+f5DHH0K
fUXorf7jinkVl0gY66u5TpOEnSvSHepIzRvPvzWoplhIn23No0+mBbYUCCMEkCzTo+sATQqcr6uH
F6bBIHaiQghKoZZTtGBySJ0T0fdRQ2x93hul3+q7CyETJS5bVnn2Mr8DrHwhAlxjZeV228zpgyMq
viFoaM3PDRIGN9PEgzGzDfYNwlciBFvkpHWZjWfVJc/kn3O33smhaU5THhsg4z+Q26+H/ui1oHvK
gXH5BhK2S4Idw4uMvf6KbyLO5WnVphs2OFGLH32cEX2YUxvIJlwNh6uozOHegErsJvmCoqcl3h+j
9qAgDbUv9bImeOqQ/Uo/yznKUC+vsu1c4t/ZcCvQP8om309VYmz9ySs+Rk4DhLizGKNVlB+dVkD5
3qidPQUIvCI+okTtqJy5/EguyTIZFp3hH8m0UjlcPZt/I4uawmlT6BzOzYWWnGfbP5UuGEdptByH
+qkq8QaZBd8KH5TSM5GwCAUyeohHVPvF9hIUouWsAcMqK5CVaCu8teDo6QNxrLTgX5ajJx6JbCXW
JMQgWV1pWvTi3JzmM42TX0rog2gg8Z58C8OLvggD6idcfXQh3B63GQ5L3QoVDTKaowvogqILma01
a6ljamloGeeB3BmNOYMz4q85dxPJZHY7HUw3funbCdlE3UAuy8VhDWAsoNNQOw7C4ldf7KTg0F7G
bQ3a7oz2C000ReCgHIvGbWg3bgKjC7YqH5yzjyfL0syo7j/n2IsU4C5Dl0YoJihBm7k4342/6yaQ
07DDdSkf2kKoA+BfhOn4Wy4AS23yR6cZM2A6vew264Z6qwmdXQeEd8AuUVzVc3vYUFeA6cw3o/y8
DBjRsa9ZdFqXWxehHoB+0Bvo5KOZZlBi1tdK/I8sDorrXeTdNSl+XZZ6KRh2xwKy1szn7bxRweQB
NTI4R+R9P5HlOqV3G1zTQeYxH39GHO86XtZ3r8E07IN/k2YswY2cbngLBE1D+wwoSbWh5G1mureu
zvzPhXCdvSm67kQRVdxVoOzEXvYtwikmZ++V7H0E7YfxOnBLU8e7X8M0kD91xwOd2Wce41uvMdWJ
TMg2bS1nVp/qOHVvXFN2kx9yNRw1+D4Ij/V+w4Qu9F1Yr/2Bg4P/fwtz9Go0nVb7+0WHMW6Xi4Ib
8PWi62ejxfVFKawxkFSwfegiSJWNm8gqpw/pZAkQuVb4J3Vr74vnBqc2kTlOy3EIOGYBVG3fIngG
7qY6j/0tAZUbVoCJguNwb0Ugjwyn5FD/BQ+kRjZTE4Hp3CxsqOJoePM0QmZlMNOva0COX9X/stDI
MtSGt6D+cyGifspNU3PzQbaJ66aToeg99ZE8/ZgXoWGAIZJEm9Z40mmiEKtc4vvWuog4m49y7lot
b2JvFX6C7335nb4rHEiSMIH+6MO/BBi5MYXCaV4DODbcJXhggnoAcAApgWfbBXFOC3rW30t/PnPV
GF/8eDZ20i2ts1mUzdOcQ7eRIiA9EE6djJ4htPqU2Wl6rWywH9Enph/FSMtDjxfkJ3IBgQv9ZSB8
9iKCAFmM/P/Ok6ikjbzcuYgO9Oqb1SYnNbY7RGBA7qzN6qOe0eop1P3VPMiCuHibhA4eCAUgNQgE
CvsZjKo5kkLQIhOkVYSC3EhPOR++kgt4X52o9yL7wbPcn9gpNEfSFVokhuKqkBTMMkjB4BUn3tNd
G/IVuOevd/Z3dtlAlTdNHugBsdziFbTP//GAGFh069whOFeWHYJ5XDyssC4+SYEiVM8GiYPxFy5M
x4EjK0ZVgvY1JYTXkHKr8fQPOzwpzQcVQdci5UOytxpRgULb6+StCMZ9PPTqvPjSFpX3CgJygwTX
wuIDHjvbG9gKAzJmP/3PlI/Igf6DHS6wfcs0bS/wmGkG97zujmhBYDW28WPfA5hYeEYP4XVgwnLG
812rz/1zOzaMPQebKR4cAQs9Y6q2NtTJcNw/MuO6dGncdRzAIIXbh4szYHhtHw2/KKks+UAwAYIE
rFiBf4UOdIObbJHLleE6426BBYpwt1bQQM3T8cUtRu0+ntRz/u2u59h98U0oHH0XkA64H1V18XFM
imzPDGFcjNmJAB+pmn5fQ+f7Qs7KqAA/kPGGRlc/mdQ41vio6pw9sQmCenL+bagDcXBabh9cI/C/
ec4Opz/uZhIK2zCnQi2zho4RfkwUzyB1sZ7JY3O8CoIUGMdzOiD3IdImRW5vCJs2aOERp+v+dKc4
AW1mVoH2djS90EACeEfOOm+SR3B+Jo9IH1oHAcgsbsTwLdFZkyU3U3Uh+cYgwGFUJkEHBBTNAzWo
qXbCGTT+O8BjKrbBcf/rCAovcWTqdZeZBijaDNR0kmXzcfHhTzc90AycoUUhCsG87f0yPmgRMimB
hBE1hA+NSh1Bpxw/9EH12jTY2EWdQuIVniTGlhQZaHT1vnSjD/a2VSVOQgIrjxfjT2lbD2ewYfhb
5MKn35zRO5vKLD+B12w4JwP4AEkJSfv7AG/ICun/Q6N/vb6j5QxR83FGLhTCfiYk0nGQBoo8PVrF
TfShZMPGdCPjmaFgwywGdopab9p6sZmEvEIVwj5NQBjC8QJE2TFhVUiM2UVjgzCjRXGuLppo/QEX
qpIIgs2xoY7Z3OWhkeXuSWhJ5rFLBvBCqHZP5mTF85F5+LOWg3JfmDkNV9QCA5GlTdApFh9Gw1xi
jQTzs6nbKOR1nylgYOnXvjKjGy1Gl8qrFrpfpnerNb0zNVMQz+m2Q8KXu1uJ+ttQgcHgEUiF9tFn
yDiBY+VMLpMN0EoywBJ4qXKIhukwVzDQPuumTOvpglTDmVxFhzvc2Cb5MQrMUOj6mlwCYmVOmfVY
xdaESsC52IFBlkO7EtIN3HPMjTVkqJ0CrO5L1NvzlWsifK8AiflcgEXeAvKxDH17fDfq6lGaa46Q
xwN3/vgFv+75Skzh61x/YAOeug7bGFaRyQOqbEE81gfezo0YsjitJrSiBse95a0spxLIY5ye0Whc
Ockh4S5oM1IxH7wiAS2VkZqfo9w9e7quxUQxXyhYPTyY0Ygau6QZQ6qEmZR15ONUfOnaPAcKvp/3
y94k0RsWehRR42QGcGwKsi87u9W3T9q62Pb04EF19+gikXYCzPC2FuZMnCFnTWU4kGrHPt/Nl9G1
PKcapITAmi7jqXWGdhb48nQdiBgUysIfbX3zoF5VJ0ilx/3ec7PCWUZpoEMFcuQD6bXGkj+yGhDB
cNQdk7k2oiwcELbhEvrU+SRK8PhFc9+yMjQYyMsUSUXoZijNPXiL+KlHUcu1J0UJ7a+sZihA8IFu
7uX9zs2NebPGBCQusdrAvUHfkxmQWccB2HaEJN9H201w1MxMcF3AosZx2x9K+fMVSGG8AkbuvC+S
5g/R5Z+8pMdTlqvExAaPWqqFhc+wkY8zlQTHW1dEV9/ANyC1i/GThTIunCqY4yfklV57s/a1AK2e
W8n8/VoYt9bJZfE4gw5Dl9Stw73dgZN6NPC31APvauvcCGxor+HrTBS746vgsN1sJVDKSSExNiei
36UF5G+yWdUM9WzaqYf/D2nf1dw4rm39i1hFgvmVSlawLbc7zMwL60yfM8w5gOSvvwsbaoHWeO53
T30PjQJ2IqWWSYS912qW7A9gYTpPJMos8M0HqKbOL3FobZUZ9UJUCRgpLngv++qK9r3mVfuUCtFA
Dy/Sql/h3UT+1tRvj+w46l3aYQSKc+myEyg72KkQvWHQnAKsVeh2qkv6Ps5MnDv2n+iXhLiLRJRV
V8ZahVVhqqJ8jRJH2z9eaeVO1sD2Po0I9BR+pA8iDiHQQOmXwZ2/IfXfOSgR9aghviFyldqZP9rG
M2BA7LgAiaEGKGINsHUv3VTi8Cf7owNA0DfG+XDFd/aVpDhQ9Y9YzUeA13KqH81i5bvEa/In0uou
uIs5CtSxm4vUct//wsBGF8SYLmB9i2UxLZDlYhjI5cBqSsEwIJbQpFV2zF6w8kBRCkg/y2wXpy0e
QQXtzYavJWGVNB+HoKMTO7fhK0tREbkRxr3r5IFvOHb2XKfIknbCpPKOEZ4DOFly8t2NQRA0F/Ei
ENo2fAYzLOF2EKgHwXgQ5XBsxd2OpRUea6S+YYAAURGRoCIhNQr6Q8l0m3sBN8puJ9mJVXA5Rsnx
Oo4UUiDMc1HiZuPke7azCBkXs3ZqXVdDAgZ6JGvT5IdWWz3yDSHHedzNYmJWWALY4+9u1txoJRIP
Ybnqqtgqxti3Mf7Kif0X7yVUTokJJ5Lodqkx82NZ9joynMV8VDVSyDLnix5lLSjNhy4w47neKUi+
B/w9pVCYfJ+Z8A6pVRn2FpMBgIWdZn/VjLG8TNlcBL0YFmnsX+vEPdRggRo3+fgfZNDX77o9I1Pa
ir4nLfD7ybKbrQTn3BqImoUjiHeaHcCKF7wzWuermWbdk22Btz1Pl/k1c+JjMs3ARkDKHn9O9AxJ
k0lS71FxCgQG0SB7K51xUIFum+F1RmqypsbpxhRl48a3CJsGZ1fHNirA9YxvoWv+y+0YMCNsftAm
O/2DpV29RaJ9/eJX2AhovP5HA4JfUQTroHoDPdWsZObsb3hmRxs7AhX4SvFPvsCTXYf67BqzE+LP
T13uMxt1JXDi/byVi7QV6nXxfYC6V6wzcMJfb1I+8OfC64u35CS5deoIEABL/Ec4sHo3AeHlPFa9
/WoZc7YxzRYVkVpWb/oBAKu5wFZFqQp7mrsCTKoCblU01KNm8dK5C9SY3JhhI43xl8dnbg+yOo2u
GfCmXqOCl+cGBIQb5jTWD+AcRbvQLfUnDSQTP9q5+G7yzMC2hlZ9BcMabr+LXwfQBxwyAWDp5S6Q
MUWPmg7IStvJZKPEyJRQmAR3qZAulZ9UD9qBTS5y+O6hVoiaeu4k2BNBnUzM56uXnAekjL7VYGl/
+yWhgd3V3VuPc1hhQxIuDOebFw1I7BeusvkQx0+9b/5otRETqw682bPBfyXKWD4u9Xl25xdDiJQc
BLxsG5a1tR2wykb1QOQ/VyzqQZuzOEC6t8yjj9kyUsgBqEiHpjT0UeGAFWRvfutnvZRaOnAlrZNn
N22KOq/aB2xNwQCGOdUgjDdibyMXDMhwOTbdDJA64o/SBOs4ACHsVzYZlmwsFr+h0hi0BXe5D/bB
Z6uON2Sl5FNf+odszoBYJtyVIh1iezMnnbnrvNJ5YpX2Wx+aLN67YZuevaKyi2+Tw9oNoBRxLzSu
87zczG5YZtkTyAEaFLvqw2nyLDcPjASghjwPq90UOUgbs8MoAPwWQIsnLT6GrY2EYxuQYmE2xT94
D7JdMzLHrSeGDI+aXVUylBy5afwjrQFf5FVx8UxDbcKjGule7ya4o985qHBbUFgkxtfYQM0/YOBG
tq1SpHW2BcqPx9GNN77Y/28nw1+eenEeILbEMQNpU29HXdyYY0or0ktTUqW0609dK3KLwLOsZDcL
/wF7Yd6OQpM6BloNMrrqdBc6HBO7ppyjcwxWGWfz2PXIwM/d6Cy7DRK7ji7O/j+3ZJb2w58TtzK/
aNFUAvchRupSGWHzc9FHbYOpeJVte5eZG5Rqmuda/zJ3MRCxFtN5dcDk9QfHlBp7l82CTQ+92YOP
pb8wMJWcUDu8HEKsR696AUrBIlr4Dy0bf+pI8PoP4jhFgxRXd9snoK5KQCdoiIwBMeJInlSjmWUo
fwNEiS5KYRKc2jzhHgEULIZULQOmEStALVpyJJmF7Kk3D2SbXW28Lth/yjEjxOl4jPd41ZnaiRo5
JtVqPFjIQA+kzmIO24wZfm1k1WMH7azslYzclaIC/fLRy2LAFezLEKiXuW7sO8EVyLx02Jkx2JUX
zR6/fyLn4Ri+ulHWHDJKSo0FJui8hPYZ6HD2mYYrDY2Xct8XgKAhsyQs32crQqXS3Z7kn3r+ch+w
MbK6gG3wLx1IjB33WMaxHgD527lEZkV/wKCV8nW7Bi4FhLa9HMCa4x/ZlFpgJsuc6GRo5Z6qoOt6
HA5zY744hncrjAbQXXGmplpqpwrIjtQkpCH1SBZPoFDF/wV8qC6aetR4ox1v3Kkp4207lUAODvx2
TrfplCZnahre3XoPsnBy4jOo43B03lQ12gdz0udMR/a5HQJcXcRZGUpPv01/q1ARK8gHZs8Hh0OB
GT3K4x6ow41syvexN3GpUI9+Xqd/JekEPkfBNY46Tf+1KBbjWcQotOHUpy1mQAJtAbvt7XPXhe2E
HV2MAYS3tTq80FYysiGtyb1qsyRg1O0rkNEHPW/gSPpR8/In18x/kOHMwDGMg4B/qfTayYkAa7QM
5QRwkGtkDMAzolxdZUL5uR723s/UUw3JpAv+XvZ9XyRHYBM/5CeRQCYetXXonSb/MeOJcolY6P4J
cJ2fKHn1ztTkTn/rPcoSzQZ0AyrGlV350fiffSm8Pp7wBEcBnRg92Nqzn++isBrkU4P+wuWTQT4l
6O++EA8Ug54tZNDuuTb6J/U4IAMyXT9bZP/hkeJG4KNqc5yTAgEWe99UhC27jsVQi1haR5L5WZGi
woEKt+lb9Uak45QO+wlu0PngFWCfVOReqa43GwObHgdnAScYKeLceTLBh/dConhx/OcybE/YdRiz
DQUBWeqmNsHFZgpSTBRAgz0988IDF3mJQJwXp66G80xaYJ+BOqYfv3naYF0LU/sSiYRIwwIXwZx5
qEv0mnRXpWYUDa+aDWIQ2nQcY/6zabDlRRuPPihZbKDv9CuZ2psU8r7D5pkSUe8up+1KElEjYit7
5VQybJAl7cl0RntP59kPh9p0bF3N7nLx3cPDSTvp1DF34/TxHms7AMh/PJZXdqTwUeMc0AUjI0mO
Vud+xz/ja5pV1g5TiWTviGGE0m1AxPJ6Q9outroXYwZesDsYX0fQFn6dQc0iLEkyOc4VZK7+CzkX
w5xsZtByHmOv16+dAQ6pJsYbaND5jgpYU6QHX7w0AqUg1qzdpu+Atxjq71TO2g0pTtGaBnyNohIW
m2Pp3i7aU+rU+k7mlEr+Pge48EER2zMADVHcjvuzn1VGamxxqaAEVL+x62Oum+I8PwRJW9xouz7n
KMvx+nBLwlh3gV9K3SG1QoA+wLIBMZzsLTgy1HZKswpEQqDDT0feepKXQZEzKN6IB1mFCv1t7QGS
nhSlWBhRjxqdFkZqTMwOSMJYu5DWHXJn6wHQYeumbekdrXBAqlvEgLcvaDFLkdxfJ6ywn3FKW+8x
GciChrgySe/YDrZWRjxipUoHwBmQBoQrr2bf2JNXpc1ZIMeO4Cu2Ihw3zBmSerHOic4uTfUA0Yap
nhozH9s2gdSRmAwmkP6d9T+QduecIpo4Kj9HOEs3cgCl23+QhJHsoxB0lHt64Iz0lEnSN6OwrZNP
iZ8rhaWH9aat3WKf+uZ4jvsIcMDT0L5T42fJt9wei2cadbPnHbo2NDc0ZMJsxG6UYS7uG4lAgBzv
ugZViFqf4CAKDM+vIGDYk3IxHOxlIrcwGGJWH0lGF9WxTczGeR9hxxE7vrE1XebQd6y9PTqoN7Ww
K9dnnoWtamjKuNTKbdSnoHnQAeslZCtFMwwoFjbi+VLW4QDijrjdkqzNI5yWge/cRdr6b+Covfqo
m/rST+34VljjO2pfqt/wPnEOvQa8p6xYSswUTPxphWPzok29/q2KOaYu8K4afwZ1L8A2aIgVHhYK
8RKf5TBugyTx6u9ZPtvP4YTaLYoWWTPO+qOofKKhuAVkyoMr152XfWQ5qDIUTVlzFB+NKLUH55sj
FRo2D3BukqMQunNwlidMUscyWSCtzbTeVlU4YSmaQqjiLJ0R2PoUP7tFzmRoUhZROe5BQ+UGQ++m
7hZF68bLoBXv88INPB/EiELZXVcelyr5QRciBYVi4N2c2fBaWcOuCZP02azxf22IJkTJ6WnKtTcS
cVCLg8PSQ4pjj3fJVtlRzxqqP8fWmI8JkFZfB+whvwLGe3xhyKEgAyXXen858LhDvoywVYFSEHdu
vDA29sqYtPebi8PpZUIl8JMZsvYM+MVbgz18kWF0H1NP2RgTNv88EAsokbIlGQ6n1vEe7Ej7IKMA
UePhvw4lgOBO/hXgMzvLtsdj1YJdURR/aJ1t77JRpGTS1q8ay41iACDaYBzPQNIr8KvJBzxZf5OR
XY/Z1lZLx+6NjCmW8p3v11Oy/z1eipzIDU4wUeYFbmiHrWi0iFDLsc36HE3hnoizCLBNEouRIrW0
vTQTjGOKgWsE56/yUq7U+6ikkIYXPU2tX5/UaWJVchCHlTq2yT+eMGLG1AzAIwMfW22wJ6WVJ440
RkH42pnVI8qOSCP8kH/EnnCs1w5bkjmR+xcYbbsGYIWp/8wTtwFB2RgCx0cADKQCTIB6Sa2DexAP
KYB+r+WkpKbwUiAFPLgpNYUiZ5KFKGAKwrBHatH9GsrYERdXQ5NACGj8j5dHmZLGcRSmrFZeKtTD
bXx28d6bfFROMySaf7wNZewukwFuwo93/jBUd2r42XXJquGg4pGt+jZIQbKKvsV/VGfiv8HCfwN5
LEDAwNKtC6wR8Iu9WD+ayQT4UhprrLcA3Smk1KzGBllJW60d9E0xm92GWTj0Q4F6eHOQY0fEDlMN
UKnSjQTu5NTxnrrq4pjWNZOgHBUuMrp0ma0G69J5cndhgR+vWy4vTbqMX03DmzcAGnTxm8RwzlCY
xlgDdkMxzHLWXcDRkgCsShu/WomfvmMjnnTUiGDt2IPMSqIh8VnANgyV+UbN4oQ/dCQdn5UoFazb
dpS+arNmvnGnaa4p+0vpXcyDMG/Nr0rU9lp7XHofyJCRfovMgD27x7ILBWsiDhkDC2zcFtzzcXiJ
OyCF5XlOAOiB8YlkID9oQO1IO40+GElnlMg02PNLwDXn4VUtx0OZWGcztLABBoS1JlBjEiZsNM9+
PGnQ5Nu6qrvzSkQm1BgiAvWkMRktc2QdbvtFhu+bQVR9t9vFxwSvwrwD+RTgYJnsCcmVFTcCB9xs
OyzfvYuVOVV98oCLsQekRoSqKmYU77khvfUF+JcaiC62gKsDqPwMkp9LjLfqxeuZtysGgWmgaTeZ
0pa8SMeADKNoAZaDayIlBmlTY0BGKXIb6q3lj9UFmesUQWpblMUHpjU5u4HmsKOHz6JHI4jFxeyV
ZrcAQGhEjqxjBihULHZGj3I5OWcmfdgn8REzjZc6r8Kr0ePUsa0LObKGJbzOHR7Bjc5QkCcsqDEN
ZNYYPubZSpb5DHWijWVsyM1zPf/qalN2Yjz9D4nI1hrxs7eZtpEjcQXqRX22c8aC/foVg3fJC9R7
rpiAxzv0mMjSa4/ec+5kRBtDw7NAvTftuyyZQbgwZr6NY1XbBnFl54CQKynbgMZmYqA72drFL8UE
g4akGUW1hNYyM/CRQ7h38rm8jmBuRRlV7+5xhItsRaseAeO/L1Nm/G6bvNk4idF9cbjR7Ze56i6+
PZinuq71g952+hEZuPPGmfQD5eXI5JymsDdLYeqohkWuDhgnu1ejWlYWCXbAN5OwIIe7RdQ52aZf
gGStUjkcxiPkdYnMD0oH8fUwQdZPxvdkc8v8EIkiK8vUDAEMa80vKg5WMROotanyGsARbGOAmurs
8eXW2FMG+FI1nl02nJGoTWbm3XblZeK0XUuIo3RCtu5u6C2wGiSJceltkGvqxXQiETUgMkC+gGg0
y0VGFtnVIBQ81sZ4WslkF1iexYHXSPh9w6LtX7QCLiqQnRXRfHTxO7afSfZREeVR0n+ZBFqYMAaq
BzguB/yfdTqK02we70AiAIJWt+2P5CkX4wayN0cfjCGrek8k52AVmfTIAHXBByKrRQcffJ9l4U+o
N140FIm6+njxUeN45kb8QRZV/ELasA9HPCTQUG8BRSWqiyy+pSHoHvGfqwyb+NtctdWlntx62PqY
HQVpAh5eTYDt5FhMguKIg4jMiPTnsLTFZKnW90BVc0BFbSQvzDVdvOu8/GfdHvC30f6JMugeHJiz
fahYnyAQ4LZrTDdn0CE1QN426kOKXCpkAgKVm7RRBSDrYEZJ8BN4pr4kNMQ3eFOTDeqyDSB0RdaW
FD4IMJ5uiQxYsiDdWMBguUixOFKXexO2uLAxNQUxAxa2HJMqQ9JmgYV7DwK4bthHY5mCQRtNiJ88
oKetrgpoPAxN6OBspNCPg+4EpA7DHEdfrXihy67ynF9DG/AglGBYNi6/5OHulmgocg6dzi6RUCEU
c4YHr1t062TEXwpyl5AeU5h3wC9szEOMDBXHy8OzAQCVPYuKNIhjH1nWJGxFnsLjOFyQqECaLMJm
EPnQUCmU84NMxuKmNW9jm7X18o6SK8Ei01bvfsz2tpsVpySZ/Ytt9E2LIgJ0DQmxK6gGasZ2Kw1I
WtgYDIaz7HS9Z+BSNJNG+kcmpltDh+pBEYKaAhvRgesO1Y428+Xuvdy4p81+2f2bTjPC8IBv5/Q3
IzFbM/Jpxmmb6C6teRL5xE8qi8MX35UaYilqAWAdW7akwCQf3zQlHtt1gy5Z0lhmiAjvKnEssM4t
bPOgUMaFC2QE+5bgRlwPAIP808qwuNCYgaS3dQIc6TM9+TllQBte60lTgtYXe0k4dqQntOviyMic
jd/kA1k+tR8S9Oh53tjdD6yg+UE9pdVz/kHmZ8aGuyMOw3KcIHeMA5uhMeotb6O2DEhIzX871gWq
nHL/f8UwBNYcGdEtZLx+wv4fliahNpwVC8oDpwpp/w+yoejmTZ2lhiRlIYIV5Ua9/0qG9/ctnuRm
EUwvRV5g37e3j7T9qTZL5xBwlbVn9zulALLVrw3VTzdPaW/1UWNNDWin2mHee+WYH/2s9s6uaBpH
c1fNZ7IkQW4gqvCAG/RPxv97vNFL9mPrdgCC/nWxCcQkU8GaP3mZfWkEEVIlGuq5DDif1Kt9BnJx
i7kbJUNJOdiPHgz1HNmfYxgdSU4NxTOIU4nGoDlpjmAxPKlQ1MuBRb9vh3xAgTmg2ju2TcSRbGm3
mK+tkIE8vH94m6W7nDRkJLsEDpQV2Exf24sgyd1JBVoFlj5IkUf1ZYxcLidZcrwWgcPeAc7kAytY
IgjC6txfbtxhNCZSsLH6UU4F4CMEu5j0W3U/9SM9OdtLOdsbRS4GjKjhBIYlFLDP28RHFj+BjhPc
uIQOb32BTE4CajghjiNlcQTNBPVJTG6AbNN2fHJ+kohAx0kurZWdjIzywTjZK+nfYjp5+uJVOHJW
90QxlcskXrpXTZwAY4mGs1/qRo1Z3ro0pgb5BSAkIU0I9NozjaNJ13bllPx8sCsrBsQZJSyANXq4
oZIYpnV1gRDyOvSJ99KB/VQMGssHsB71vCLc8xFLB1IYvqO7QZrj8M/NQbxEwiIEF5DRL3aHvxPH
qoH6XgHXJ6rHLd1cWrtRvJcfyW+RhR/Q7aobUh+JeqtPLD8imWfFxJA+iqBkVCBt8Tb1dgtsIGtj
dh7BsQAq+KRD1bKV4Z2IKmyp0adu6i8kJUtLi/PznAB1dUNCENYgkRzsckuLgmfQI/NzYYUzWJMx
hfPjFn89NElzonA4VDmI36VQTfFo6tcUkwP4u9TfPTrSuPH+1XfVctGqvNksKHHcJqjzOk/ibDfz
7BE76vcx9agxhxbcOz6AkIVSNeS2CN8HmRqWzlTuQBCKcsm7Hbi4ccLl9kjtdfRx3OWp7hRI822Q
dOrm3g8ARpTjlSaAKCTqkYdQC5IerMupLD9tLAuEcODWxpwNuJ4k9JIwO2cpA4DMYGOfPckAr4uD
C2mYkiEJsW0IJJbZvBkOoNXehTMICj0AxD6BQfm6Kl/hojpMgcR9NFFy8tAJHg41wN0hzbZL0xe/
L+V4qirT+TdyM7+z0uDfRyOzd6PlsDNAzPXneJx1EOEB4Bq1pKVca1U4Q65QMDVjj6wtjmr9NVmD
fjGwtaLnZXuJI8a2Fqrmvudx/hdDAslfdQNseiC74Xv8o9P4+KMYynabDf342k+lgYk/sEXbpYhB
dFRto2kE694n5GAApObPDc6vN2NsCGI+LIZR3fOLQIxcGuZwqX5U3Im+6kLjG7oIBfz0SuIi6j7k
he8BaEhR6D5oKEnJ5C0Iw1JcRKllBMFjpmKp+6BbVb5kQjJlorQPn4sulIivTCker3b/TlRkFU8a
3z8wDZWWggLe3zguDhaK90+lLib/Gxr6bPcLrf5vVCx1q6tvSwVSHxbI0KAxagXY6R2RI0JuCSrR
kEErRJlC0JBgGoS3IbtSJ/sj8KhvSBvk9wAOAqQWnOg5yJADbMrzMoLSFNnfKDoUIAbNyJpxT2Ob
KoM+2vxNTZaR7z0bIo50IRnqP1HCSDE/2iCbLjy7IDQChYkvy0NkPQhHzVE+f5kYFt6qQmQR4i6s
2aFwhiJ4rDPJ2wIAeJmLnSPyN8ETreszMCzMxp8AGlDnmOIAQ1vez+qDUZcaMmoKpLHQvUVpiooo
6pJ6KLIvOvhr9qGBAj5bQCszMaOn3oNMS+0eSYnCBsCyw6G3eySdYaTsaIhEsVsoGv7/yCxQcm5b
7DxhmTndcpIBTaud4vlPksiUY00olUULEJVu5RHlyJzJOlAKRFFbIBH/nt+MM/b4sophpmCo4DW+
V1OQP7VJ2xz8KX7zxlDQqgj2KNkl9UrKRxTy4j0ZajsfUMVBMu4spH2/xjWgOqKoKKzArerfa9Sb
H0lGWmrCkFVbB8Wm2wdFuvTTU4E9qUAZU08zRY3S7QoG4I1Tz2nq+G0qkmVHeKhaBDq3IK/8nzp2
s/Ykmzp3OA8CbZV6DzIAPcND+nk1qJCn2cKRhD9j/73lyDSakQq+o7Frm+Fh6cYh3i05GH0e9Y/j
sRvK/dKx6Fu4dOHONYbmyeJ18zsQhEEhMgMkotLrc4nCsE05ms3vYAjhqGMy9ZcWJNNfAJP6BQeL
3ovrNROf9xqv8uU7dgHdQ5lbxTm1/a2OjfIjjUpgByHTRijmAgXq3GZuFUiVEHIhJA3JcNgRYl7k
6NPTEA0HOSSNVjblWWPZL29yXEXXABXroj4OMRerBq954wLw6SF6rmGLh64mI5M+oWtKU7q7pcLj
cemiYicvImKuwktXdc9kJO9MfkRxUfUJxfeRYnp9lCFiM8H5eocJijb2yB+WIKIE9psLPFE/8xOk
dMfVnjTUkALEdljpFG4MXD0BRqrUXeEkQQ0+rL20IU2bhr81renu1R4w9WjHF0nmeEyFHZ5d9x1j
tRW82juukhk/KaUic+X9oFAX+CxsCL6yoNajaav7IIhU5I/A9v9PY5rajuSPHJLKjtQPvmpIPSKT
pJ4IuogHwINcMVkqW5LhUBtJnkqt/Ejm6+l7y6vo4mW29Q6GgwapBW194FR+WdjG2SxKQCG3Wd6K
XJUd/kz90xgabwayxZ/1uNmhQl6rdt0AhCU/irFiITwFZ2mkOhbMPNQUghRH2WkjsqkC5CqPoBRr
N8YcL0b7rwz4kz5Auk7yWZB6y/tqCCKpd3BU4DBLS66EFDxaACwMFGiwxBQGITGkj/jCcgx+oaNX
+uWTgjimnlVUf4yocENdHupRB1QY/FqyASYt3CZeyrcPaznb0q85W7STkgMNxDyHMeYBwr1JmnbP
RmTTRAWOCA3abTbFxjMr+HRq03eS60SogNJ1JwXcKbKriwicFjwUNVMs07Y52Hg2VCkVV+30TD1Z
UhW3AvBVqKnYalVnJYuvPnpTARZ5kzZ282JzW7Zq7VjvNRP8os0yvQCgoL86omFaVW/Heh52hoWi
hyBioN4D0BUyJdL+Sg0ZhwmwADtj7I5KkbmjhbT03BKHhPAlwyjxAPGgA3nGwYYI7YqIZrIsoKGn
QOkjmTbNHVbA5p9+YjQnDwjST3GDXGkkJc1IUOvBT1oXS4D9D0BcOn11TUDPIoAtPVsrQ4CwpHow
AhYLlAKwyMMRkJfDxA4onseCVsimyIh2po4kchOJW8+J27vPHngIdq7AVpiBi7qA98MGKlGL/74u
TetLHecY6r1TbThwQp61NAtmoIAnAQrxbz0h4+AKu+L/OsUiETDHPXFuRrzIsTDFWDX+5LQuQJwh
JPWCIpeARV6xVbJPrb0Ej1NAyranOWfgHp81fmDA7P1GQ8ze+MEYHeAtCi3KVqfVkLTmvLTf6p8q
eCYqmOkmCjcsNktXevLGYnyVmAuLeySbhzsrqLyZHD/9nLwHsSqoLya55FLTeloxcA9vVAA8Xz9b
P5CsDMEOBfbz6+fsy7/85crBBQ7Qwv3jUPTuy2ia7otFGHmgVtj0Ykgy0vpe2j4j3yIguXKgoQ+k
MbHrru1JEdndaAKupjCebDv594MxxeQRDiUyDoRYcem5wtaPD6zvwzgnDZ5DIH6zCqRIYrsqfsHZ
bq4HoejqPqqz6+p7nOTxi236FkcCMrIj6yU7ksxH3cPNAfNia2M1s70loesvvbFVoQtMzzaY3ZQb
+o5pgSS/FR7VQLcY/R8PX75cTpHWg5a+brWuUsZGF1eAw9akBZnVAjQ4rtkFLEHuGRw5oGrTAZkc
IwUvEg31RqPX9yVL8McqtEZf8xdlpwMxZ5P3tY+cACjIQ2n9uDqZmHKeSK4CD1m37I20GFEeZaK4
GGSIvTiwJQ5teUQihhITgMZ3u5Vs1ZXev2JRmHSpUI1Bzl1zu0iVcZxQzfPUsU1futlTW2vA5029
4tqLhnqA5/o9jNL8RCNUdpdXCxnXT6xJQHJ/NyMFn5rftRkvuiGZiiuJaj8BxLSwXYz6azg70VE+
xVUJ7dQi97KrXHOn3gT0QKeGnu9kYvSxJRg0uHxZkKKULxQeofpqKW/qm1BcgczVBWhIV8Fb/XWp
vddM0zDBYh5A+EPuV4Ecx6DDeM5qky1BpYETqq6cc6q3sERZKiBMhNpjTQyYOrPf0pAU0sUceHa2
y36/DkbXSUwcV89xuxxW0WZ3RN2C/1dS/0EzmdW0qqaZDk1/LOLmXs1/yJbGkRvihzX+XJnYKTah
GuSBoj4p73Xs5E61E2Qe9n4reuKn4t0Qi4ZP4MBI++oAUj3gxt3l1COZbkavOo7LdSSHehc/7dkm
EcCykWiGETgzmdUWgL7G0MRp7UrRuliek4yaEVRLr63LqyeloCjkqxSlhnxh6fcQn6wByfgbDzMQ
yAIWPtr2vLWQiYYG3PQWcFnN8tzpf1MOgOc7d6IhW6wekZ1MY9LoOAsIgHaT7UmtDNXQrVy4qDH1
qNHcdtgtVtTJgEqhjKVz5M//BheOveNuuJyowXfPsbUqxgD8HgtA4oBwmrsMXTNhi/jP+WVwU8HU
0psuGFsUc67U0mmQoYU/RVVOFE4NV5cnjXR/vPyD/UA3Rq7UuOEeaOf1KRQclq5kvkQizskXfJmr
sc3y6QD6vrOUeQ/m5E4+1CM19ZTCykCShtNoxMWkBhgT1JVS5YQ8d1QqWuyrSmpLKz/alBWygWdK
jPvnNDapp8Q4vtjtqWw4ftfIiyMXlTD3aQIdp+CV7Q4AF83PAJ74Mdd4YSJHZbzogv2ZmJ6pIbpn
6pEiBKzMqW3mzYP8M1sKN8bM24ICRwv+MeaD7/12QApRXlBF2msDEPoyL7lgZ5tPe+paU55eusK8
gDWpf3KSkiei1jXZ6N0ybxcUnoA1VfjMBu9wnCfMXZwlpFtuRDkAu/wUwFTmor2pcLaP3zN4RIKk
MBrjaHHTCJDmGgLbhWN/DUl85tatUTggxw+PoNj4mjPTvayeW/RUIjeUqZkb9eCiHgj23GfZi7+t
XJUZuXZ6YSJNAbbysvQwlNe+XVHdiLTAySM2KvDi0PAw3TTxrD2XbrluOE+tk7O0T0puD3G4BDRu
bf6GVUJ9/My17TVj2yaLg/SeDzHJGIgmpgqc3y3mBHkMgenqbxpKdI7KVV62F0GTZlgHvbSof8BG
JAOmTe4wdkLFHTtNBgoFUTuIrlQV0QCMHNvs3N2MpcaT2xQ75tmdCfg0GJGaeisfbxp0/6xU0h4V
tEHUdLHfgIHaMFFnEYGAPMKC6dzY4w7wMRWyF9E0vVe+0PCuJFMlpx4pgei1e5BTDFLiRSKVD+4a
2MyCyRtaZJm6QWb6yTXuvehLCUb6i2PPr3pSxV+kaKn6w6x14B0QFtRoybRgAQFERRwK3uwSx7jO
sWGCTRpmXZbVV9/ggXLKjDk88jTDgt5ss2wDnLZ6x7q5ADDMryBswNsaZT72kfxIYcRu4LIqvY7j
qONZkpV8BG23SHpECuVlFOQBGvaynkq9fKPR3OW1uSetSawCjdV1Gx6nHfatf7nY2jh6z6Y37U0U
Kh6lofTpvaTczq3d7LswAktFYbtXAzX816pHOQ0otLodyaSi4cWTZmMerGSVxVKAKqRHJZr83gW+
ho1Czml5ITmJGCBaQT1ntsdIXMYF4pXBgbMnfhk6n3I8FPrpEBUgTwlUqQMTGhyWTQcyXKntWf/g
o2tLhHKfu7QXgR+qKkirotFlZEjSGAWWmKvyCxGBbFTUX9YV7pLu2jb0CaxuH+s2hOM6Yt0HnhZ1
yFS6A55hiwak3ngmE3SZUgD52nwuGXYhPiKk0RBF1e8oPAqPNKoWjr1yQNghDxEI/jsSZlq5PHUy
h53lgw0Y2AjzXqt68XvHO1kCKg8Z9Bxk00sjZaUNopAA+WzSzmpS/0Re1HwiJ9E9LtmTSMUlmRzS
FQGXCBSlM3bHqjN4F/VXanxkk78Oe+obYX+TmuDAOnv+9KIMScnGeDgAbxvbGPcIi/By+LDgbWKw
7YOiQ6UankPpfFDRyUPDpl8N4NEzTrib57b3trNZxe+LViPfrRr4iYadDtjfYuT/ji09ficR0CiR
BqextUVeLP8mJQh/oveOIWGGYpBX3Fb2+W5BZm0VX3tUi9YAARmBAXe0czyLqGlCduspWTK2MTA7
kKJDsu5u8mBcNWG5r5MKCLT3eCro0luCqDsBorWL3E7yVaGUnfLFUfnq9pZp+nHL9c+TaDgCaB7v
CnphiCYVDRghAC1GQvBg410T1khyBK+8HJHCRhob3vp3RxWnEu8oUpBsFaxTcXGO2JibB1NyWhnJ
CxXua9KCUg7UvOZJRxnFKa5/9ZTMAMTItjUG8PIIE6VoncEvpJA0D+r/Sqaikls2RuH/KbQBJgGu
xUgirgHCkSAfOk7C71bh9Mdq1PVdYXcvfd3UF/CmXAgbx/X4dL2PAOYoRwSjE0d4TucF8uRYwqvq
KOtggRt0dsb/YezLttzGlWx/5azzfLkuZxK9bveDRI0pKSfbma4XrvRQJDjPJPD1dyOYTqrUrup+
gREDQDolkQAiYm+THxhI5kh1VT5btdZbCorIOr3j2BkjyQzPuUgH+FSllQeSljcyvYwNe3CQil4j
Ze3Xm3150X8YSXUz/G+n1UN5wO9U6w5hxNqdLQWqglRjDKgPkqohMYmmn1OcGRuSdBwxzHoSyY0G
kPi/0EV2VgNRRU3/fiELMg1c5lmubjpYnkggA4HgaULuDihDWJaFwPWxjTgQStfpFviREKfw7qgR
bl/uWJt/XlTIZzTjYJ6BuospLVCQJKNeBIvuyn1shNFt6TpIWw9qy8fZtA6I95QjMWeGLSEMkgW7
5Aqn5AbqZPFZhlBvYOG+sLxyTx6kuhlKOoI9qW+gUpYhv/X5mJqsN3fQ9C4qdi37jeBbPGvAwpK6
1BTAnvIEP5FQVn41oHrWdU9zt7eaJpgKVIctI6h3Ow0HTWWJfc7iduthTOAp+N1UdLnakc+lIt1r
WZWeRT8g6CqjrxWKdfjOsmUK+EM0ZiziwBz0KChxoHNmmTEB2dcvxQiaAQzMvelrYyIVj7yXcWRc
dK+8wNqLlFfzkBzKXoDBCyuJdenZ9XFsuOa+ZKDTLVMmTzzGs0M4Xf9ZWghOIlAc/gTqH3Yi2c+M
++3KiVn2qZJ+uW0B4IwMe73bRROXwE7UMpTwABxqA56eDEjXuQnYow5c48DAfXNLG1BgSJcHo0PU
eJtZVt6hkyBP1y6TIE/b8II8+fBCPa4lKLZCAtuWdG1ZOWDfrLAOK0pACi6Os6UH0FXe9JdGTTCr
aAYN8ZjtLNO0YsSKkWaYlcs8XGzArAf+ZnUfdCEuAJYeVA3buXrLT6BKa0FhjmI1A4gjp4m/3G5D
aQeZorQQUafJBgLuiC3tsgXtTVFgzxiLlddEKKNQKwtaC/Rlu0uxiLknFQ6z5C7VPWe9LC9ioNtk
RQv6W7WUII9lDhql5kiUB0mNXwANWF3FsBS/oEQE7SYBLum5cTSBYkJ6Sp2jxDhqFt+/ui0e2DGn
AENCAUfPBmBrgdV5i9SNHtXO3JGo7J38ra5ZNcCqnGncZ8AN2RWVs3eFNI7UtJNk0yzrVoXswq71
DQCwcg4khQ+vxZ/MV55zl+xkWjypx6yx8u8WpVXjvQKMpMjbRaa7pyGWtN2VWwPVd4n9+KIQ3WmR
l8AWAI2Q/kmWOWrUiirdZAbSO+Yw0ZCD53powgAggjjR8PLwsjQVQgnnRLySRhQF6n/FhDx4s6u1
HSlbFzRGqz4BZSXQ48JVGOWXPiyOrgJ1pAaBXPdKvNF1GV6x/+xCI0TSAdlxmfVmGhLtj2sOYdYc
tMqbB/zt9FmEwqJmKsEypE78wCdjHxt1QySaWJkVq8VCPTKTI4nUcDV4EcmKpBYMXhxvxukDTrIH
R/9j8biZqhE6TgiXu3HaN8fCERxl6C5VVa5hrjKBbI65+mouumqn2t2ZXv2D8nVn3WxvGyQ5N7IH
YxLVcnWATQBFEOLJFQGjDFrf4KivjAEzVOKIYUThZ0BKO8E3fYv4FFjEFXVqomWesfVUUensRaOA
U+etrvzn+fpabFMTy+mxAu4DEKlzlIkh+pSV9XCJVWyKRMPUQZ2NNeKGdGRd/Cy9e+KtKcES+mso
9UQOUJPeiOYpFyPNsVywb9wImYhlvgMTqHsa0qxg2ybxfDCyip1Mk74OUInjnuauW6VyVQtubYzJ
tarLqADWdJBfh7GYkJ+BZ9XK6EBLTWNoyoZ3KEEXw9PVR9cn0vA3y4d89Z26MjmMf3WlRPZSjffa
mj70eZKbL8XVmPkLVjqAoDYiwYJGoaXYWQHYFVc0Px3f9bazSBbXTacT9UIFs0JiFuV4mZUZiEg+
dOTS5Nh+zTNGHFAyNf+DPAzg6faoI8eVlhF1hzqrLtQnLcfrTC8OukLQifHU6RKtO87fE/oeAA4b
pZEJLC2S0I5XXxOhhpCc4nY2MYi2Q/A2opBR76I1cmH4ToiwXSMGDFlDOOEAzCOwj5Ns8sZQEfyn
0WBttB6Msb8UoRNElpU8Wk2bPI5RnDw2Cf5LlfEw8qaPgAap7wCGrp/JRq66P76Gkx4eZ49+0AXe
2brY0xzUIKkdAV/WTtv5Wg32EJsGyRLzxTR8EpcwZiuzMsEQhVoHnJx6DdLlInARKp3XtTAokXqk
q2ocfAhL3N24kVFXo7rMnnZjqn/72znIkI4yXHFdvzhJ3uPvoCFzz5p4GWjpBC7BG1lk6Q+f9/I0
uXX/0MrqbCosU6mkqWmwtAM7ZBsas81tYv2U4i8K6kqj36UZfs49wxd25/myYfdZayCVLQJZgCak
Kue1T0gY9/dY5wL7PVSo39QgzUc/yTDJtuEInmBQQjQrq66sPaMsEUBDZzsLcDZrjWTAdnf3ufXi
8QmY1a6Ls88htj/lpd9sFjrcqZ5QgzQN96RyTO6eMhxskkS8uoU52Vur77CXULy61LiO4+GJ4CKD
wDSw6BBZte2RV/fQqZQpPuod1tgQSYfEqOghH7znPB7xwld6UvU2OB8j1/hErrNKGUvkK6wtbcBr
sWWpv5K+E96na3IYpil+0DSenRPebDrLLI9eX531Ct9bi2XXTZhEzXYAKOzqxmAoP4MBoJcDy2uz
WMlAIuhvXizLDPc0sT953dXsnX1uHF0/36rVzYD65Wy5oHDMUHwuUu6Bk7nzHoGStB1Q+3shSc+l
vA/BawtUmi5Z8zBCFLbXfpC/2zjeY28M0Q4bPRUXwXAydB1IYat07LcFjv4T/LTBnCQyPTnSEPAl
YN/ges4mTAa8P22rdo7UTH4M7FcpHeDPoke6pvL/RJbXtDEXN9QpAbtd+S3DqHcz9kYkl2WaZezf
TuXrmY89fJ4CHJfVgFqkEpulGcdhDdKE/sDTEvXTZGCFY7M9leW4ONksV6S1qVu2SMY2++JLNCJf
uWg5iplU8fZcrU1dahocMSYh4ltUxU0qbBHLMzb4ddCjCmVVo/iIiZ0VoXAZby9ef/X6CUhQOnCI
W6lXX1le/QQijPEg8aR8GPPwT1IbuuMGUT+6B6e0sq/Dhvl6fkA2C3InQCoTlE2haFps6wXA9Gdn
kOkTq4XxZHXlXRfW1kuaNhwUq4CZdbyy/sxAiijdzDiJzNdPqKjU5x7pvNQc73T2fbGZYVNvGDMM
UDS1xYNZvSAtGnw7KlcxlGhMy2k3k8TjjHTUYH/z05Kjs6sAxnWIxQCWCzvCrhMNCkhAD7PIUzHO
LuAlgiH9cPyNy6KiXmLw+NzEw/vMNNOIMnNZAcQEAAudanqFpeAQ6gLJc9cdmz+bRtFLUiVvr+g5
yHMZQ7oCsUrF+fwwj40API2UknJjmQ1wX6WN1UrLUN5g4hcDjHfhVpeUAa8ACMzkYig/F/GXDXaK
5kZTOYsAy8iN56Lu9GGTl0dasAMWZsKhqsx3eTddr/VjEA3u5KhPq3mhf7W8py65D1Wx0tn0qAGh
AtyUwP7VPAZ+YnPcEQgwqTiqxrdVItuARDK0Wfq9x8HXRrQi3gxW2W77tDBegHF3NEUDWsBxQHhN
etZjHifh4X/2AMhMubZ1Q+7s1DbuqJFtbM69f9b1kj8j6F9fDTVC7but+TrgcPl71dRfC6ywjf9i
DsP0RQyhvQGXtHUX+cbPuUSWhQ4/jrWqQjYBVIi9lHtaGpR94TMUAkc5E6oKTrIF1TlUNx5Azr7W
WSNHvk7UFrs+1ifgjWjTgwAcyq6NHHfVKZEMoNsoHoBOQUKk1WWIDAxEVYuYJXugjX9CVPDZ/EAT
H5zSRaqHhhr3Dx314tFG4M/UHMC4/4Iep15fdOsSVE5n0DcBGNqrGXAkM/4wkCjDeGU1SFznMi5P
EyCIT4XTlYgIxEGqVKRHGlKRBVddbLO8lQ5SyoB1DCZyTapUA2iTazRgaxiQCBgD6LBXkN5zTz36
r0RlqLMwDrzW9mfnspEANSRvpy4TZAn8dYpGiaTzdROQtb2acnBtBiI61b3S1jTVMkDPgarxDlLk
hsDupLO9+dzxb+GTl3PCm6PF5UxQK7GATrWwXv/OeWzMtd9n9WubIDLBWuOFZbY7BiXn8TaPwhHI
QpW4u6GhaFKJ6tUClMWoGXLYapbJU9aoBN8i9iPBrauLo+lmP1guwmck4Hd7XdjGrvXj/PMQll+S
KMm/o67+B5/Cv3dAiQHQhjNnV4TDbnB61ODYRhKf2sFEkY3qRZGfIrXoQyal3oDPNfWsfnNjmHgX
Ax4WDflNNCPJQ4r9BTKHd0Pb9vsh9o/+qONsrgZT8hzSn2UK7M/Re4rma7XeWWvqIlgAvAXqztkB
c1dFgDpd5RTMw4YO+R2joYdYonwMmLu90Rn7Pg+x/In64Rl4iMDlACk9SOWBPdnKASTnqb0hozvV
1j2znB0Zoxj+RWqDuxbf+SPpCmZ4h7L1LRydwOpiyWVW8eZqTx0m2IlLFxknJzxwDRDf+PHneNgS
8wAJfbkl3oFfFl1huP8SyOJKYC0UHJyLXtGhYAnZfWgrz7AAE44oTMQApkJlTlTglOHoODkMQ5tu
SmmFKwM1QCCCA4kvwKm950EiDuagbGblKHxuEoVCCO9FjDibslLTffQWA/mxPgOo+D8Pofm5HR+a
ohyQ4RmJ18RPcSDblBeO0Oul9ZG4AJiSwr5TBoCEImReg+5yNo/YVN5lMKRgdthVLEpXHpBm76zs
J5W5LlWvM3LQgjb0y+0KXIiMNIzwh0jE4cCgZrO8dYWl0/k2WaOX4qyJw+/CQ5qy1d5V0GkZHCE+
dvaSI8WcQA74XXYJAFMVTsYCaVEk3cbRrfywqBaUC5aZqqSrFAN4b/4yjHQNc/S1ziybNcBSmWKF
qNA8SgUTafXV29gjw9fDOXe8dqP2Wkxk/2YI6YJ1Ct+H9YdzXQCiEoQjzTK+MlP+GGao8uLmYWAA
VxZdX/5hWj/j3ou/CQm2aZPX3l2PhJeHXkfucGm18bcxjL7GwFx4tnFWf2CPdTP0yMwC71jeJcmD
iQPjDE+aZ1Jp0vjTKVuQrShVh7Ks7YhgARIKIWoAU178yYP39pV/q+nh1gmRFeaDR+lurEW78abo
ZRy85tSmhv4kvbY48Tx9LR0m8nVvVc46RFLKzohi4ykG/sITYhJkG20O2ChVaU8jqQEk+ovlsmld
+vXeU9VPIJI27qi3iLqIUDVoG87mxrCIi/PIs/IYg8GJMsFxDiIQKf2UmB6IMX5JTVFNJVJP1M8i
qtaEpUkpHUteRxLZK9cCuPaSUbK4RY21GtpMV2QDAiQPQPCWkt0PqjEBpADoY+3oKtgE0k84/70L
Te2OVIu+jvQQHGz9GJCOCVffSRCFTo+pzswj6sW8DTcy/egDj+1hMkN71Uk3/x668a7Ry/bs93hk
zzQL4DnugtAFCyyRJRCXwu+oFci6uIjCkOsuRfbYggoUEQwQyZ2NTxqH6wp2ydS8oG9N8Ot+0JUu
qECLbkYOWmQ/cd/HLQBB1ANGrsojHPSD0zjJQ8S6rUz04RlH48OzBByTQmYOD5PSuT4yzp3UlavZ
qnR86nY2iGTvSZWbSHTHemjakJh1jYPHcFPtuxgH1G2oP1EzsKbbgjNuDLq41PN1YdSXChWO56Gs
jafetoAwbTf8akTNzHxtANFqTxNgIxU/qjmFI4116+tfI380Ay+2tDsejumDM+XuakSZxDctjBGu
s9svWp5gwSArvgckvfE5KbsHcgANoFzFem0/FDbr79pMRptC9+NvLQpt1Qw0tZg4C6a2l/g7fdMy
zh/mZ0vE3v5W4uytzjr+IPoYzyiMM6zumw+0hm1bgU0TEK4lTqLUoohkalwRTv4JoCoXmTvWjnR1
31EKZ7NpQ7t4ycZPxPEdWbE8xq7FAa7CxKvnedm6L7z2NIFR/sX2r7y448Or5+LVjFEdtnh11WdS
I+tWHCs7TmYvWaTvXjkDe5Gn59vJkAMokDnK1espfg5Ny7xUvTjqXpTFQa2Q7bH1pE3ovG0d9Fzs
9D57W7aotxtdcpFReeVCe1eQaWN9p0WnWBFeID6DM4zsnoRKsV8YFYhaEWIFPp1yWAx61aLKDGcd
u9TLDG8VJvUqQdmjKJE6YwybJTf4Jv1Xoo4XJe7T15sUYhqQokoTl0pQvEayl+cMgJRTBHRpIBqv
bua6ctdkvMYhm3ukccvcCMQUAYrhsBzNqnHlRD1/AJiYj/B1X6+FaydvoDt6aWVePYc5WLYKwzWQ
zgB9KspdMvjOFx+pFnsTmDzbDMzYb7Jf+3LQ/wDynrPtdK/ag4bIesEpSUB2MALyjYZD4uNQNOmn
0e+eaD47ygEeO+T5uWhs90EbNax31IVMvUWNc+TwBxTPHot8AMiTRODaqSrxmnetuwHiKN8zO5Wv
Xq3fmTKsnuvOnu5RF434dmy9u4lm5HsS/+qmZ86j3eQB1gBbHEo6n/opri44MOhnDnseIn4ajUV0
oK+oDTfQihpIwh3KwOaW9uwWzZe4kM5b5YFcmdmZdT+2Y34WDI9SMjhxtu+aLnnxa8l2OTDNd4K5
7CWa7A05JBVPUQNZyROAVdoHu0QAWYjUeUOW7xtHgfWzaSXtsXURTie9i1JEJOe8Rbnmbiqn8g6d
XWvPztR9CRFojwu8zScw0T11tpzWlY+0dP5BcC/S9E4fwYFAqq6I+0uFB1KSmODRKBoEwwd8vusU
9McpAveYIAeB8dUEOCX730xA04dd1164nW1bhUHNO6yrc1/cISu9PPdKRXoSqUlqlIN23lSuFx31
Fj8hs+Y06eDubQI/DMfjssgE1bpXBrTepObDxSNuVZfYVpfV6YcPzvGmY2nHf0api2Pbj4U4Lck5
cfrQmpzW4GReROrNPssKPspCvh68KQ4WRxpnuyFot+b4j6kB0sArUC8c+W29iVVFja0qahLVc5TB
08A4RQbSkXUxjKrAhnSLAUkc7yMi7qlUzyTFrqy1SyT+UYGQaaXeOgHd4THVGv+haVNUt6ozJXPC
Cc+oGa9pGbPN7zxit9lVKIR9tTQXFcxca4IwtM0dOGAOY5tKkAwPoRakfuxtYuBo5lgTV0Hu+fFD
U6fG01AW/CDaGnkj5I1UyBq5PH15jHpbf4q0ZLqouSJRII5VFe3WV4e1y3HufKabmNbWmHByHX5Y
vbgDotHiKJzi4vbIdyOVb4/JuphwIOraCNFzRVZKPRtfng4Ro0UN4gZkdLR5LoIeq+31hAoiiWjJ
r2EYgQo6xJgUpSkolVFOS8Zhat5HNMpCZjK4uXx93z5g3W4E+DzsCyEkIefGCmJHSwNsj3/BJhEk
EqIvDQeGMLnNmEqpcvadNAtIeTUCzsIJs9nZGHlyeS+IzutD15r9DjtwLNwS+eDnNvuzG988P3JU
kvGwQbX19ANoT2+Ob2ivDQqf13k3Rp8iLPNAL+7Keyfj2ET0lYN677Q96qBy2EuzQhlE3vibIS2H
rVPnCJ6mBuhDFIcIgKz8Q6WFm0VFemom25u61ZXcDRIv0fy8qAh5mcbGOsrCkPE2oaQcWfZRpvML
7jz73Gsp2KKc8XXSkvbg2Y0b9FMzvupAewYMdCLPOniHPvsTQq3KLfccsBAlPmgitHx6LX2GEkTN
bnB+h0q3Q+iW4boE6sI5KZEkq3M87PrWACoVcn/9rEgPod6grINcqNGSCIf/dWqtW7e1hx2NA76m
eri7ehCP5qW02Zc6xvPe7/HWNFUtcybxbCXRUJXOi0jWUjmHyllXzjdjyRqnaQDMFkRyKw/wD3Mb
I+vlV390y49+DvYOVzeRC8N6444aSx39LuKiux5H2o/B8zX+m52ckgZbHhGnd3ERWWdjGnB+qEfx
jhkAQMGqCEpqfAWBmyE5sjNmxaKllIu0AqlJhuA9qHx/M7IbPZx9otIcL8tfU1JKR47Nt0B2PWjb
HUCe0WUWF1QT801ko+xndMJy7QE9D1EFMHdkVTzcJ6oZe0TzWQQMYzJQg4qf4b5IgSIeV36/vxnB
RfKa4LV/uBkQITTuF9gYL3NQTxubbcjFeCKpTRDYXHEvXbk4ErgsvoVpIEMIGTgdV6j5qsEZGSB6
sZ6dRdKFWa5wepWSzFfeWMB1HujoP9iyIp0VIJBE7JDIs8jQm+y5H+LmRCpUXycB4xHwaRrX21g2
gkkA5SnPiIvgYUrdpTF6fWdkWnlcVNTz1DN41iX69SxkYMqaFnuOM5wnFg747WsNIsJqY4f9y3DI
c6xlQKcJMh7GhsBAOecD7f10HN5v3NgDOwBIXJ9tIyruc8kO8dCDbfZmKr2qh8NQmmzVTfh55Knp
7vI23CMHKH4GyWL8bHcujnHA17OrbRfp/m3O7zPNnz1E9BWVcG4G7KkwBJBfBc4wkN+EwG3SXaTO
l3p4IrnI8Pn1LBo2JJpgSNW2ZBZYBAc42q3XJPpFjIGeGriM9srpu21rzX5JSaRkRmaa+PTSstzh
ZYrklLzTk93ooSpHlLE2pyu2EVizyjF75V2Gd8WQWfYFez774rD8TySUtXuSFn0+TPyAX8NX3Wjt
i6maELyw56j28i+l139JEfRCGtBqIm7M0rc+N1gZvIadJtemycUjgDMY/nOhvOsTZwRXQKFtG4x8
RJkx9ruitF6Lqf0yxXGt5hmayf0qNfOZjhSQj/BS22O4JWlpFmZH0lWscGeKyBuXumO3411kp/aA
VKWtnIvA07iat3tNoq2KBqklZFm2gDik89YhiGAUDUd7b9pIh3RwLrYwq6E41TiBmniXm4Cs0Jrc
3820EAL18RFYWgNArA+fXJEa5yQXr3rJw26NN0jmFp+ITQLZHUB8KaszjWPS+v00g6+4pBqWHby0
HffciOUOsafms9k34A9NETfQkp9GarvPs4M74DXi4ohPt5KdwZrvxPPuUXoIkcIT2zs1ZPnwI1WL
5LBA5o2Dt0Fd1jEoNxL7wVJNYYifNgB4DqNnWQ+kD/vSDyoutWDRiRKvTGbhk8XhgRau9DzUH3zU
MWPQ6NnQ2J1xNZHvAGdzwgoCzNCm9Dad5Ow4mo5/pF7zG3FxIT9AUL6PWIaVSbtqYks/LL7e2Lwg
bltvsR3XkWz710ssfnTFRaTezV3Q2Bu/CQRwK2toyrWrABa7FlGsvPDdra1E8KaNc0NW0i0u+MyA
d9MoRMDFkQvgZdIMNKTtZHvABwsyksmXe6FV4qA3DvJLWDdsWqaDyM7GKsaysvibl5j73otAXWsz
5Nv5hvMd1MngbZo863ONOw1YxrQLzQToUHHIhgRUFawYNiaS3y4szvI9PfndkCVI/paf6clPTWmL
auuUYRPMDIqeSmUGTTlS0px4TNdTbK0sjZcP5G21RbpMYCSAW9OAM+xoALhyO9Df4T8dF2I8BwSv
Qc0V4ElUeX+YfeZdUi0ynkDd3tdW/ExNhW3gxklsc5MgnekZa9D2vireyiJzsRrFuifoQqDKz7Jw
AMo+Aa7pCN5Q2IGduBKpG977nGuPwsNd+J1E3X8dPia9GT76Jbh3CwtRGRLJwGQug6x12IZG2Y2X
3KNGUkdKHuKu8SlkXnaH7fDJKp32vp3696b0nWzD8nQb9aVx8mpfBANL/LdpfGzHOv/OAPSOOy76
C7ND0DCYuPc8Rm6g4WX1dvJ8POZdhg1q6DXueklfA7wYYsmUk0ZNgcQMJkVzqOVovRvAbZvPmXDm
KIwtPo4vem1iHWF6d6j3UIleWefdubip4VC4QKUm2Qb3SCB6o12XLTKRhwFlnV74R2WlOPOQKo+Q
aPqo14Bm9QAcs3OUJT9ArNx8roew2WpS+Dgur4ClN9ZZ4HrR+EeRDVstCd0fytWx3Xp25UMpkSOW
OEdEtobLmACTwAXw60s16emOpaLYZtK0XiTDCYqUZXImKz7NvGDul2VQqjvlg5RVjEJkBbgH3DlW
rXqzG+5wDnTKgaiJjP0PXafg+mb52n/uT0AwuItzcOJZfuOcRvzG1jyR+fc6/ewJ33wzJZbsJS+m
05gY0yUDJta6Bkz9Vk9jwBWrmBBTkObOUOImSA5VtIh6oBcFAfhkTOvF4FNEaZGpdztFVUdia8j6
O/4qMYrSAaOzNKRjCgQ3ajM/wDv43UqGROeP8dDFe8NPBML+vYOgDhBJTr2oQDlVI+uAdFg3vRuo
J8mbuqXAWyV3UjCODxxAYXWB+KVijkeMpHlUmaizzlb88osOS+Pk0BkuwlmLD5lLP9cuThEhqymc
noHZJLbVGCKwmabJWav9GoxNGv+SuMnPRtWcaOanwdbaHxVq0FbIxRLPIOQRW3Mqirs0RVwZuf2f
TW1szwKBv+XWsriYVcudkapy/QPDsu3y73/93//6f9+n/4h+lg9lJqKy+FfR5w/4eLv2P/9t6P6/
/1XN+sOP//w3UhnBy2Mzz8e/FijAbWX//vbEi0i5/584a5qi6ErrkiPzdUdQOwSrY1jZVjdQ47io
CHlnEWf0HQ6eFjzLt17a8RmQhzxuwH4GxgDwatgmsvvC9OS4wDngiCyu8TpNTzhjxsdMXZA4pMgL
gw+J1IDqIl33qf7IhW2vS8Qr38BRvsaf3/0hwB+0yiut+qQhBrXVWyc7mrno7i07xTPBBPwbUf9o
Dk73sdeL9jOjHsnYWUb7jKKXizwz8GElE64il8d7IscT4UayYH7/JVGabCtN18EZUSEhkeRGycLN
nTFAsrR2SvFwQ9HlY+H75iOPQYXeCO+eJCvn0/3Q9WsvQsBgPQDS7Q5l458Wf2tMnT14FlHyTS55
G+fb3A3LgCagBhxDSWBOU7ttP66jg9B8ZcZedJin5oX9BJCz7ERT64bNLyPjQKhi8TPFF4a6vGRY
yZ5JSirdANsPQhdeOJbrf/6mefp/+6Ihu9RHvoDLbM8wLfevX7QmcyKRRkxedM+M7ohHyW2mKp7J
l2Z2pRLVfZzjeGU2g3nmDki6RT/L8WCUcfBXH11WYbtFTSaebgRhqOP1euhEF61CYeYPhGhIhrSb
vgM6zDogXAC6JsGNjcCXaqtFqzwR3rdCvcjMzq7OMajrz8ywcC9IvER6o7OdMb6duOcXtz6UE0qy
dpEFZLqo9e2gA3r41gKuEaq96kRbU7QJqKBISafQUmNnYBQV+b2bIcwyS8ATlrsmyuoTiEPrS2ci
WZA2c2r3VlpFvQbJaDdv3z48dGHk5TqLW1ht/m6NnD/++aPCT//2swLBDx4GFhI+GJBHPWW/eigM
gzaVue1PF6RlhutJ+iePmdqzWbf+Sfp2ta6GyPiKTai1QuludemttHpyTe0z6cNYSzaytOQBp4Tm
a6wd7bE3vqKkb9wLboYb8nKx/XTrzNtEfdvt7axq7wvknWxUoHVNYsJkex+rpk+ta0OFyrxzLxFB
boxknag3bgjmu00RVdFeJJX1MnLgEjIk2xStW33We2A1Ki/RTBq4YjAo7OWrEbUdSoNTpE/peO4E
mtWwNS15S+bjBDZmedAa/ik09PFr32vhuvVG6577TXwA4xz+/NjNPhhGjdqxWso/ypgfKvXwLwvn
ZItik2gx7KPfPjE3Tlel3xlHEg0m7PspH3Awinz0dePn0Q7FLCEonSrtoCUeTsy5+SqqMPmmOsDj
Tb9xdEalUR3SfJgKXS4+MO2MIqvvaLe4NLRvxEmEF4C5p1yTwcKjZvvP3x7bs2+/PZbrIkMBNAqW
ibcKvXKuvj3CTL00ip3koiHjbl27vn12TIGfFAP3cmcZPyZVkEQqMpKexCLR8zsr1jc3ehKpiceh
C7y+1OZ5f+fXGelh0lFRUqorL0PpCmICSZCXGi83eroHr/CHY1JFO6dP/KOlGj1HbAyVP653nLQJ
XTLNXdKSTD1gTPjHRXfrQ9MtZuqh2HAfobp3n43xM35O5vb9en871dVNLHPdTH17ZXKku5tnJ/fl
vnMAzObq2ov+ym+5yjLNops0/tkdunYb4qM7sjQFIRx1qUnAnXTE9k4/Ljrq3egQXZ+AqKCmoOZK
pilm2as5EJo6HEP9bo7f6egySAbEKv3GHAOkblVrTbE1GPIbjDL8iZw7hCOZ/NJlDfAo7Go8u5P0
jkjHBKefp/FnhAGAk4iMge+KOiXr7PCnURlvwE2VX1x//DVILVLqahq2XeWdsYbPgEVqZMXaK1qJ
+hcc2GmFFl/S0Tkb9DwXylr26bs1HypOVkSK42caIPv4ejx5cIzXEZDbjn7KtxPSKk6eaWXrcgB0
dsPxFp/MFPRbRm9+6nsLKUdV/RXrQ75LLdRsj8KrvpqFu3cnw/hEw4WP3AZHuS3DGf7PNBxRrBgk
y9jXzYl2hqazAKTi+L9+5NjNOXdk8Q1zW3tFHwx2mb3q7XDxWtP9gUDro6Gl44sNYJ7NWNgdMKUL
/5RbVrzJWzN7ZVO3uNYJKCu62P/s15V9Ya0HQJ4OuJ9KyrzQAtCSxGGhKwx9jaT4ekN+ZKEG5WOo
SceIG70E1/haF43cmCNy8TURdXOUa4mcLQGu0XWwIs2xKFFBsjl+Rn6DhUy8Pkzex9KIm+CYGos3
DAg4tHhHVIFprqFwkroDwmvdynCiTdvx5Ei6smIofSND5UntgPeGC24WySok3qiK4tqpjSP1HCVS
bzH0qv54oPpj6pK3TWXD5IRSalQQLyP7OqtWgrVIsGZy2Hp5991Rq67aGN8bOXCwKpGs44yvWfWK
/HKxT2WGzIYc+TGFqqCgplWlEQ3VW5A8IWVtZYa6u0lV+sriiApC7RDh4H3+H9N/nvtY3Lh4cMxc
ibn6g8x/NCN5t9Bf6v9z9mXLkeJct09EhEAIxC05T07PdvmGqOrqZp5nnv4sbdzG5e6v+o9zQyBp
S+kqO0Haew3Ao+irqFGosK7NT1mTvF9Kz4Gy9NKm4dFQYFXqpDbMXYwNNoKhO4/8/6wxr2bV1TbS
GI8vMi0SpI0hRKs5jnOLXGl/1LE/3Yw6wBxAauwIQE0RJb4rt4aEHA9FMAhoukWVpWsgA8QZkquH
3unaA7Xo4qj+pQkyYXss/Qo4VzAFC9PPwQ9hw2bkbVm6pHVihe14mtt0G5QiK7Z0S5cUdW5W5nwL
8dg2P1AfrUZ3oVcoyLhaXUDcF2lWqzlnNQ7lUQ2szB2NLJ9Dc5CmrgDw67VoVfV6fiCY5QgJgUNp
w0OcUJrU129r4bEHuhcMpzsKl0rgHByoz+F+3dUry0uKFWSjHctw2677Oekcn4T9+o4oiuEE+TFq
6grpzGsz3TRqdFJNGjWiJN8Rg3FMvRTa5MZv5i7BNFcK45j7iXQr0HxPsfo7M5GRh3s0qvhg/Khe
VkwZSmPgIa6onYBdCT6XGqJLZKTdpvcFioQqkvr6LPTjLbVp0SV6nuL13fr3WzOd6V+3ZqYEC9Aw
LPg26g631Nbt09bMZoFmIS1hXADfipqD/MaiV26XqwVd+gWUuoBN/2cIasPaQS0SGPjWNh68g73u
itxSfulY0oD/LJ1z7PR3aTs099TVGkW+EW3dbqhJA/8yKfPGOwqgS60m2WrSstDHpN7sShcb9mQ+
9hUm1OfyRP6g818KJwnIpk9B4OI5XB6oUzfw0I+GrgM5LpWav/mHjQfeNg6el8eeTD0IDp8REp5u
DfiqbW0zKvBCy1Cvi+VPs7CxI8jHl9yHjIIBTZA7DpHvbey3/rmGJiH8MRtzF01cXDuc3QFi1a0n
fxgrlOB6+aO1IC6NJLIPhL10nX7n4IRxAk0QBq1LLTKJYmdt1jghBrnwB3cpUM7txkDNV00MYb79
+z8g5x8HQ1NapiWZxXQb3BfjS7Yo8vKmxFe3u/gORH98DoavW04lOK95suLcR1MrU7hQ2zKD7BcY
J1D6LmCklqTmmjrpouGbyZBemrw1jFvrlZfrfGMLPmGTBB0/lwpYUQsN5TabphU1YfsKzJC6UPQy
gP+E5kohywDF0YxlqUBZd7FCZG9enaPoCSbKQx9qsFeWIYzGLAsEKpCyVh4T4J+lr1BEKPYCZbtV
rdKv7YdlCt1RH3gm8c7S8geyUln6/y32U0jiGduu7yY3GsdwNdYpOxeWKZ9r/qelcH8JvEmPmY2K
XTPawytFVUHPziDiOM8i+9NUUeUIyJwvUJCjKBzFlKwp1qIorEXdSxRNorV0aG2df/+XoZvi66MF
pWJL57pt2hJ+9PqXnIEBwcg2cMz2Yk61XE1KWZsuQaTDUtCCRs7SR3fpOKwgwRLdBIMHmwmK0/GW
+xSHE1h6a1cjElJ1dNPK0D/0rVm7eZGkD/iuU5mdyucSJ+lVaETWjvqAzWdnu4ve5sr7ZFUvWsW1
M8U2OiR4Evz61xRbZWX5kJ3nyD7wnVVbVXxep8UW71xHzTcZA0C5GsP0VdpQjaZ1WGtMu9JoNKjc
2NU6H836UEMuHcBm3TmMthY/I8+yy0tjfOvb4HN/AXoU9TtF9rlfxUcsnt68ZPymifqhEeYNqOfN
Pc6h3q3U85cQ6aJXq7bznVIf3CZ6U75y37y8g6IibgI25v/MIdpwIdyNak2+710IlPMxJqbGePpo
ESTno/UxDxKCn1ahNT/mQW3Bu1Ar86P5E9IYwE7fB4hVLfW/JicI/92PRz/sx49AkR8/3iTr1ZC1
IIQltlC280ZhwzBWalet61M4MYviwcepCqm7pnjImPXet4wudxSndTX/j++C8zXVqZLqUti2jkcl
0h/iy1eh7QHO99M+uRQ2GGN602GbTxWouSwF6bKdYTYTjBD+rk9xp0SVXAxnbapQgQD7ZAXRLOtR
0/z4gm/Wn34kxKM5Su+usYa1rSfWo6MuoHXDk2NM7ynAscs/ImaVl7k1gHTetU1+oFCUPoFpDHR/
S03diMeNYfbfoFOSuFAz5Hdt1vK7qq7T3RBogNWqPro0Qems48puN0uf1nrxagxseyeEeI8DxPen
0Tri2HIbiWZAWneJ5xc3NCuts/QuxzZIfQr1IBNXXgDaPC0r8C7xj8tPFAsRAKLgZ8eJgQqa17W4
BdWuV7nSCNnwbPo+tsDv1V7y4kRhuK+6MN+VBTNeE4+tKAAu2cZ6EGAdDEi13HOJPxsaoCVtudK0
AIloN/MS+/AfT0X+9alo6IbFmGFy0zTBDWDqT+XThqvsQn+ACZN2DgTU1BcSiUCVT6DWMxtWL/0L
meRLH+y5m7WUPigsYLG5QepPn+RcFzJPkMOcgDnmOI8uA6QZa6SwRKC5ywAHCEd3aUSESQMaaH3b
EHI5Z0A+xRGwUrW6NYFu3TqmP7o0rCHJGO/oFnbTB8/w/SN+tu7IHOwH0lwrXgtoQK3yUGTbvO1u
cjy6f/qi+nKjhoaoqH9OU/NlaEDPpIZ+iUFNJHG5GMp9tbGcsriSXKuknUO5pp65Qf3VRsc2/fpL
DxBrkVszBVzInWaVKep7qrSu6JJNln6OoHTUkJoV8rJQJolt40eZa/b+U5yaZgPkvOn0oF1NEmhk
var0TR+CBMXHw6JjExZF27gkj0S6NstFsTunvth2Ci/gFVXwIHr46WF7B5irasGxYu8hz4NvcmuB
jgpn5iSBlWEPDH/l0i1dMtVJd1JOEL2IWmvzdaAbH37/B27xL299Q7fxgBMWmGs65+JrpcCqJ6j5
2QADZH6ODBEI7U99br4WkWHVq3u4UCWPITSRHttMB5dWROLU8DZ9jKMCaMeoFNA7QZNpcKQABjMF
4MkCsaJ1lCJmg6RClDAHcJC43FERhy6wZY/PQRmdaB9PZR7qZ0V+AJEhHu5YEnk7EbZaUygpnU2g
/RwaPJbw9PvuiwjlXaCPQVz8aNIoDuzfm48icfx3xFwPpgioEN+FOPPNdRjoAulAZ6KkRJUbyTP9
3DvJy0A5v463OlzHuvfRqBn0c4vR0gHl5ve/BWTW//FrcPCddgxdd3ToH/+juGZxIbHlR6aki80J
NEQok08rP+7qALqIrARDxxfDH+XIopsKR+oHI0k30GqFrQ8gSA9aEXAcxdoO1ZcSW5dQnza548v7
KANnfshsDouCWt7HhdadY2ymIH/ZZavJKSO4ITrGnoIzBtlBKP3su7gcslXVjem6yHxvO3nMvi8S
LraAatvs+xRm7M6cumYLAbx2P4UedrMQz6hRv3wLgqJBKnpAZrzqx1dwydwEZ7S5f4lPkONZ+n+N
p3WyNv7ZSxhoEJ+VwWt4ZyIztBLEZV3aNJylUOwTneHBx3cozn6EixgzGEpNFi6R1h/yPNlRFw0u
YUaChyYQ34gzQpC3ZSvjU94LBjQjLhxkmps2Z49FlXeHPomKncg4jqm+PzWuk7D6LOl2aJJo147V
97kJj6e7fCr97ZhA2t/VkFE4ZpPDjjgu4M500EntT7efQufbTwHzNLXAstQ8lUaCuoXBSwnUZFHq
pzBsv3VjwLdN1EDHyRg1XGkEYEj99Kk9h6s5dFdxyDT0eHBt5iZNnxeBQSlkuQr393/61tcXLBTt
TCFRnrCx5TKZ8eUFC2hDp4sEfIdqyIIJiElw8OCaVsDlVzefoo+7fAze+5a7/xmXmyZ+N6HX3WXe
I84NybcpBSfPCTtjG0/9+CbLp9wakm+66g5R7t5qAS8vXZxB0T33PfisSZw2CrN5NjsGaBZIgV4X
hEcdh4R1pJiERiV/yFAY8SVh5XgVEx6fK9+D5aWt+dXFT2FQ7egtv/WgQX/TQVMAlU58tJMXEKKG
OP1tC6LWpwGaAS+u9xmjCUlTmgFUder6HQYmqP7MMzz43L8lUYSlUN74/e/EcVQt/zOoxDK47jBp
I08gdEtaX9IEjWBdz618vIwJ0D0GjLiRJwtlfqLLGCcFHKlwSRqghly6HfV2M2TwU6IQLW2LkwWP
p/d5n9pztJpNkUuz9rxma3pa4KZKfzNEXXeT22V+jQY9v9JdY8OqLw+8ZP1lYIL23TYocIKmgVjt
GOgOAoYAyuIojvTq30slar1g9MJjxIeHZXWKcOBze874tP20hppp4fB806a7JZyWoTlVn61SSKfD
ITvWT1E2DDdlkYaoOuV4U1kpMFuqLzHqxHBxaikB4AYkLdVRhsrTkf8cROhWkWnCdCl7YH1nvRYC
CBnYk8BFrwftooYV4Eb3vRPqvTVfV1X+FvU9+NwWnkC7f2miwjLu4baKnSGAJytthPtUkBb6bnAM
hv2lxaCmqVjfVtNDtB4Wi7uWGxD0wV8aQGfXOQLKIfquLSbmpoOHWJrwMWuS7bRrIEd2M83yA5z/
YRODDYYNSAWNerYmMBH0p5FFI7wRtZfhGaqU8NbaajiVtS40MScImEIOFRIzTr6WxIubZ0m7PBUo
jn6r085ZGcD4XmwD8C1UoKp1F07Dj9ZYE1a5VQFMBcCx1zvokS9PhPiEzaS9BVMDL8VBIbsWLOgM
EJ3gewogOyrGCkhLl0+BwcfwYuIGnUysE5kJ6PEwTVtlqt7h+8GLFkywBKCWOaFLXVoqDM0hIGPu
DT+5OgO375MqC2FRA1LDmOHFPIxJuRnKftqMfSTvKcSYXjhe324ozD0XXDx40tTWdQ4CRQkln4cA
xc5zX9RvENCCk2jWofSZhe06Ki0LmRUQ9sIE4nuQZJiOg9XdUlfgwFfILVK7OZqOfodH34Q6ng3V
uKh17pdZdDe2MoJ2WPz4pb+t4SkC+t/TpyUhNgCyRyOf6UMLMtCq8MA5tEn2Sn3zIurnglFRd2Cx
+U0EPtSk6hoQHVMvv3eKPbiEAUmcHKTp/XBKx98lMC5wharo1YrPBjcF8OY0D4AjzVp96acI6ovD
MVt1DjQcbaLGUWeg6HadDotMNZeCP43Ok63mfR4F0zRApewVBPYycIVDSCjU2Q/uC5hJpC17aoJu
WKOso137oR12QxfBxzjHGRbSYuUuQgUU9phDvTYbz38uZQ/rr6zQfySWsYcIUBi4bRm5cdJrfzoZ
f4370Hkds6FaWXFa3oAICdlGqEznnlEd2pG/kGI0XRbqxuikW4YywZn6u9qDsm8F0bGVljXVZmFu
zMNmWx1sT7zMcct6apWs7d5XEfG2KHdU02Z4A4FBantz0xbSuZmA7aVBk8rkpfU5wqoy78aP28NS
F9c+Iqjv1zUqRYspjOKngJMIchfxCfhfpOGBdmYxB/MutZO5j2DQdjfALR4GL67ZjRIimUq3sufG
BoyZ5KjJVD87TQLxynnYU8KVajgdoJ2VQCGc2elFr5Uddpwa4YlHyP+Q+0hawf8zqq0z0VlzD06G
vRZG2I6CCksXGogMiJgHPgr0U98jCf7Oiv27M6fvgJFBI18Jqc7qqcs5smfeC69H8FcX5d6/RXqR
ZXIy+RIOotp9mjdrsY6YqKuJczSgvakL4znIvXRhcN/EUGUsg+yxVRe71F+CyBguHNvPx8ZEUl9j
PVgzvMkeKz1Jj0xvIAmhYpukDe7LJgTEE4M04dfpWggqRegDnm/0ycaD6NC+lcP4CrWkbdIO7NFr
WX2Dt0ADWS706ypMqrBeNetKbEMnZo9gVK9SnvRnaG9CQIBp4ytyAIlSlXP2QRLPK0ZqxcLy3lek
fvpgCtNSoK0SaMAiPdY9RmGgKObFi64J/xIjW+Catl+8GL5X7ey2szbUtEverbwIGBFqyti5QDXH
uKM18tRfU/coIig2qDWMjzXCHMffSrPWZZJr4Psg80A5iDaHYgde+nPX0o9EHF/pHqjS1DfnJYYU
8DUhkpe5OcEAvrR66C8j83gt+CH1RHeTVTaD/bA/3Mh4Mo4+a5Ef1iwruY4N/pZB7hx2Rg2kwTrJ
+whk7c7fYF8BV5aghSZfZ/tXuhjgOO+LWkvcMg1yby3TEf+Txr6T/XuEU6cgWmex9R3qb/5hbtJc
WKvpa2CD8JJV0V2YBvOikdb2hw4PeQpb+qk5NX/FZmQCIwMfywrcjR2Ml7Ad8WFEfgCX9bED9e7G
0+L8Zh5woq5YdYZE0RoY4k/W5QIgFa8toHhI4OIvduazdTkN0cSPaGoZdXmqpCePzoZDEfYTfZ2+
nu+9eHnV14G+tQ4klPviOnPT6XttreE6B23XUDz5da6tq8YC2B3Q9TFww9psAaAZ+F7qYXsZM1UR
1VCspIQGj9puZYH6vY2pgpnp9RyzJD4gPDjtkICBnYDC0McKZv9FCD+X/QliSNVhUb6nuwaQJcXX
OEIu9w4ssvExB//wPmpjmHeh1bVifOxFdPGSuL9Sl9UY/ooNlQ+MCQY9oEM32KpZGxqdogp1yib7
WYg4h9xN3H2ruxF7bcH8U563znMn8lUjxu5blGvOrkHleEthkfTPeCb7j7HVJhcUxuM5THPqcDU0
XYHTnWc9xBk0LTP8ARfMto9xErX3fqk/dSODRBO4WfcMCaqLzexzgofOfaYuWlmyTd6JcLP0GUZ9
b/hCnCkikWCPZPA/Bvbz1BtMPA02ax6l/o0aHSQFHwIQBqgl8Dt5AKYUqumB9RQGuncPXNd6jpR1
d48nEr7ZnvWIU2AZQ9sjBAeh0EIcTWWeQeTcANObzpAxQ6HWxyPs2tjadB1TmGR4OZdPOFU8LRIP
uR/jbURiY70N1W5vT3IQcCRosOnVS74DMGJyoUJ5i5p79hzleoTyAjCqMCLW7kXTxC7hTmLPuuUA
WD77UHObI4ox8R/Kpvw/R6hP8QRc8YyYFZsR1DUXys8Mpt01bIa6BjJAwdBvRTz4YCviJb5GAWnc
dMEQ3ZpBCmpiIKPb9jDUjXalXrrkmcM3zMCm+30hFT9GcEQNS4izq9YcF3lip0GL2G3x7ck3Y2R9
S9okONKyc5wV5cdet17miCJMuJv2GqwkwMZ9/xH7qoPcqFoA0iLvP+Lc1o55G2rXZTngFvimGhiK
gjRBs5pdrn4oIxn8td/Z5U7Luzdbx6uqgHX5k2qxsvzUigOtvqlTw3gyxTCP1V7Hn3Kz/rd5H2NQ
bcrdMNIOrbDxN9f0PyKnwxlAtWBY7++lB+43NQeRP6cSpaJq3GQeEnWjUo3q6hz66l5V7DpFRx7F
iO+Roz06VMusgulHXKfVuVGDkZ+8LziP9uYmdEwsVLB+lUEUcmcVeI7E1jirjC56o7KOsHEuwjMp
klJ/yaHlwHIWbEiElPqmLhlOmtXfUtjS/zE98TSQENOi38qhj+FEP2nf+sl4v1v6vtwVU+C/TVCQ
m2fIqr7aaX1qpsKEF/BoPIOrA28KbbgHpxVZm+HFrhLjWb36b4uAPbQqBgJD/JRA88O1rCi7JIFe
b4Dtru5zYzhDQtt8gR2dfRgDHydSpW2sTTJZ6x5gWtRE62xFQ3ufVh1ouNDnNllYeCviRA34l3tP
ftcAWhBIbzWzpyqexfvRhqgmUlRgh7DmYqkfrGcOoFhWcG+ZhfYUtTvqjYJKQMlEu1Krhsb3OeDg
9lMzYR3bF3ggr6nZ+Km+wX9+Pk/NRIEKR1iwoy0qudcsHDKhpWNwFwQGbChqiDwMEPJ2wO6eBgj0
wByRmhUfnJvAcP4MY2fY45kH7hVMTY6dA1mtvqr7Kwff+hqBvrkrGCyrW9W3DIz4FcJ0HGqmSx/d
JWVfr3WIgK6/DEjWV6tRNsmWBpZRbnZKoRnJBPpIGqBPQ+XuhxO35YH6Q8ueLtKZpo0Yv3kAauFv
287OdFfD4a1x6dZvMRI4KKy4ppfGK31yRihdo5OG6RLRMN12qUBiLuu0NWc54KQQya5lKfbU8vsx
hqaTenZTmw+2c/In3w3VAI0mUE/7DyCXYTtfM2zcwWlXMiEc4YA39SXDZksnMPtiDC+sygd3RlH1
8LXEBi/bLpipJofkfsn6G4JMjaBbKqeutyUg/R+TACWytg2K4zAQ8NO1l4C8u+hsI1eCylfwx9JD
d0uoB2V76VKYE/xh18UqEtCgGo3g6je2/1hISNFOAxQB4G4dPKJWxSCbPwI8oEYn0/EeAPpQQ9QB
8VekNrTaPFI4k3WCZ1qEf64Kh9OGc1M21oVaNAtewJfOmRKgOLju9n7kw8gAf/Kiz7xjBSX6pxoe
pmsckMN9o5qwIgXj2oSwHgXr8LXf82wUK2oODCiD0BrARVTBRW2U1ymLbufYGvgRmFS6eID4/apN
8BZDDfWePmbS0yehef0NhXY6vrN47ccnWscKLLeGYgtgOxMs6JVmCl6p/nr8tUmjwJEZ86hW2Z+D
QUn/3Py3uWUO9YK4g025x7C1h/3Pg9+X4uSEdnWHhFh9p7pEGohTjFPFHfUXzJi7nKZeZ0UMLpNh
Q+0Nsh3Otfdhmi7V7jxuneukLkGYw4ZjkH9RwNKPs1oHmXIv3dLAvMjH/CU4qKGuMUysXc+wUAmY
TdxHbyTfSV1glh21usqvBBSN6xHA6UQ02yUecIk3apVVpN/xBqRClYeziLdOzB7iqHsd8OIJ5GLB
EFbZNwrKGt3Zdjj7rNo8SK+iLdQfTj6+1dA6xH9fO16hqJhemyTU3UxhehokRecBmhFC3P7TDHi3
j4CqpRZycAHbke4u0hvYbDmPoLgYT032qfH3CIWV2p7C/p4z1OE9MAYO/HUABR9Fz1/0aMyPZYwE
EBnx4ECQ7w1ei/gSTeyVXv+0MwAbeKtZzLtSKwPdaEMXatKAiqAtAG0SwEzQkeVhwZGadAeCPRCF
tGn4WI4+ATKC78tRcIg/9Kv08NwQ+CZbQYdvZaDLQ9tYyQpvDvloR+V0SfnwnVq8S6EhabIJqr22
dwi1MXzstI5hg6UAPKppxmlxDbC5yIoWOMF4Ci8Jhw0ARz3mUfONYj2mab/rSi18nCr4RkQg17o0
lcdpdh7HYQ0puvzkB4AMlUUPBxQtKqg5egayLFqWpbvf1z90qnr/Uv+wLVt3UBWHpIwBvO2XohQv
okJH9gIvaV8rjtzA0UUW2k/H07Za30GABZqpQwvcoeIxg1BuQm1g4mBs4UD8Bx4P303N8d9ME39f
qG2J55pFyDRkmngYO21aZ8BZ3RVl528LWbc30eBNkO+3Iry8y/bgl5N/1B2zO8EZItp3AzNx+sza
7ahp+S0AsP6GV0GzAiQZyAJsN1d2NXQvEvBl4GKM4odI/At0UUffzdt71hQhdAZ7f1M6KdwVLHA3
uNpy6Z4i/9n1E0re+Tr2xvxubLpsG5bFdNFyTd8Hg16jXNlDX2Ua9J3pRxokgVCIMGLsupOG+wdL
COMEjrfj6l5lPJuDHe5t3mjYW6E5MAC743YQ8LhFE5b3oMsiaXaipuPwZ7MojSu1Itm6UBs1H62q
ix+qINpSt8+r4mYC93T+gD7Xj/AYNcsfQpiQP3EbA5qGKDmjztTGkGlQoLjWiYSbW1N5IhBa/dHs
A6RdkWR88Lz0rh3S4SUZetBY2gk0FjuUZwPWRBsgMuNXFAdudL21fiLBdQfYQ//i4VSw6SD9eoaG
hX22wkRfcwX/7Kt+Z6RldjvGLL3loMOAXjHCEttCHgAs4PRWc6CzyuGTsqMmBX/ERbxsd0zzQhh/
RcNGy1DPMwSce6hpQkoDHCfg4JdRgsVLVkG/RwvjM713AlNbcb8IHqjVYpu6tKzJXxdw0TnJmJlA
Z8azNG9s4m2HA7CE9HafnYeaW+thSLPvTP8/R0SF7ECMLZx/WyNik/kfSAmuf8XmWQ7wCCgZc0sH
CUPaqnT5CZDFPJCktRILV7yHquQirEDiC2Gsx5tIRu2sxVAbEGSYVRZoeJZgoEm6zlkGzQtoL1Cb
ZuKE30Kh6UOsASTycNUAH772uM9OUl1woJxO1AQGDKB1uqVOGo6BJ1hbmQXNLxVocQcxdLtM/LLO
MtkxtRKaJokPqjrSORNI4i5hbduQA2Mext2emtAWzG6HeORHFVdSnJWM2S3F9cgg7+dOioHWzuOM
0Q0BD1/JXh0RvPEvAqoOvK5Whu43F6jHAnkT93P/GKLaQP2TLvo7FU+AV73RP/ereCBo3wJsxPdW
kekXrRr0C90pGaBL0G6cYUw/dcOhdkIyNXS6Q5BWNxTqax4MD7l9C3jZ3WCFgw2sYCOvKaqlaxsK
CGtq0qVo63Tva+MJ/u7ZI0pZ0xrJqQSZ8R5NA/W+yPEcNyh5+shx2INchFhZKpYmAOP3hBSodVmm
x6VMdhQ/JoF2gGbp+3Q9QPJDgjZ1aKsOhhktXDMg9rZOk7Y+MTACRhTHsYsKK9FAxMV8obBucLTR
1WLdG12OUyg2wlDep8l0+RSEbeq8GPXRWkscrSpL44X6dWbXB803z6zL9QLK1lp9Wi48KppPTUFN
NpRIGhrrJYzuKHaOUIt8mUohXz+DYoLalxuRxYHbZQYr3GViQ+1ai9BLC9PQGAbY1MBKAafX9j6O
JQelg3VuKVl7X6sL7IvyFbOneE9NGshbuGc0wT1NUm4O+4ILz50Mv5v74FBiAvUwxQeK1wSU7kU9
j8kSyPDI5jccu1H4z9T199jgR0+Yle9KhrNi5rQ/fQYEZgv7jGffEAPo1GF3DUsn30/YBO/wY+99
C0cS4LQUNDzX3hjI4JN6G+SF95djePIxrdJpm2EPi2MPQnsutZVVWt4bVGM29OKQsCNpUDCt+oI/
QeFivGGVfO3MzniyYihXYx/xuowNjngtmTSeNKOAxMLfkf8yT0Xi9Qx+Wh3sfNtEMccOx0sEiVSQ
GSGzR33LgFCj1JSQeIbBoQexLLDRcFZTk1tfk5uyqqqNpqdyC0ycfSyzsgftEjRaBmWX57rRvzd1
4f3ZhoUbxKb5hwOFQRBF8vDB49Y16/qnQEIt1B21FjsGdQl0Xh/DAYVs9+stjYNwVx9jGp8nlX4z
z1ymf4qh2xASIL/f6YmvbxObmaZlgBLjWLoN1vsXPlU3WgLiSrI+N7CH44YMjpnehu6sMULtfBr+
bpcpttWFGh9RJ7ojYRGehMMe1Fi3Mrg/s4OlNto3XWXDiTIBd9iE7zVk+51ypYW9g72jBhrsqjHF
djkZQegmcONY0/CKBocu9aIQOm9xPx+lAB3Ib6EVioOSdeFRheqJchL7ooQIs4NxO6a8mAlFctFI
XAhGHmz84FRXH+rIZKff/1/+I6VhIzsP4AHXLZvB5UT/8mY2oJKjQ4gvPb/ruukx9J/md5j08dXL
nNTbQm3Bke44QXVGduP7W4peXaivHK3ehrzGlUSXPBl45xgvNJekH3wjjrdjUSMrpgSbaodDNwZH
wJvR6abnf05KIc6z6oMh3/cKEuoZIJ/3mp8fCqUgRH2i1qq5T9SQEaIBn/8S16q5S19TGBWkwAJ4
p4EYLZutbSMf6fjpPbCd/k1WDtL18f/zLc1iYMi4lKi0NuV9X07P1N+miVgjO5kdRZ3mL05brPrW
s77ptfqHIae5oyZjE06xInxxAlYeQ2DC1jRdfRxL9eS+i4Ng/jiKrxK4RNHHpR7wt7//xeJF8iVZ
ZTMLspaO1AUHgeUfGkNxV1qmDWL52al6d3LM1bvmTmSE1wFNUuihr4PzP7rwh7eahXkoQq1B3yGa
iW9OdFUR1OpL4MLxez5hO50foUUebw0gvl4h5763cA76gzN4K1jSL++ioUJEXitNr+zVCtjdFJT1
XV+EsFwwgj394YB5zfCtnfCJUQGpd9hIwEDTjA/UhIrap0m6H+1zrmku2PLNNvIUIvvXS62Di+RS
J8yj071o+su/xS19JcsuAGea1huKUL0bKq+byDL5vsymV2otBHzdhhtOoAax53qFJ0R+Q11LGM2c
MDj3e/xuAEjEle0N2W3IqVU4WK26QXWNn1nBh3UJRYwfUzwH1IA7rwKrrG4CG8SZ3wVYXlkcJsdZ
h6BGsHT/+7+qf2AMba5DTkiQzohpcvHlcZEhf9OMUg9OMN5BPc3tw+6YtrH+3Ji2KyPWPtpxPj14
kbEOCs6e+xFmrEaZ/fCikj031eAArJBBB0XNcVKwQKUdVzCbRexYpt4anxDt5xUFmM1MTAMsdzBX
HTyZ57Hrx8cxz17zAWanC0g9zIdp7UBHebP0JY5hXaHORj0Lbj1hxudQGqDQul9RpbfrIdIoTNBQ
8fUpYI2SmXB37ApWg3cLXIJVmt+aDs+wqMe/BYU56oXKhHnjd8hF9/DieAGUW99POnSdaTT5dYnC
1uclWn2gJXS1cGiy9yVoDqttNi/hK3TE8lPEsvprYp5/WPBQoMvdGtICKIiAUguEKnCMBC8nE0bm
CnO1DBhB/B+JGKn+Bj7nYWy8lyXQ8NzRLYMBKvzrYc8qA9Oaiqk+It8EHohKobbqwA99HxzuVb61
/rUJPOr7qMgY/xRcV+YPh0EMKCrMbNMwlmx9zxEPjuZB4t+MX0DhFg+QyRMPUFa52KKBFKTqgs3m
ezwNxoDvXqImfKHWR3yGbcbNvGBZ9bAIGqHXnVutDn8CL9wTkcVINIC1Bv7WQMvlWqkL9fMqq6mf
Wr1IihunC1e8kdnW7o34oZxwnIkjA1wpIDYASvb+SkfohjDYrnidMp9JY/vB0GK5ia0OqYnWZkcU
aNtdCicE9TiEqIs1Rt94Ot5nMBT8q07egjxK/xzwEHYFr6PnBPzZdeJA3gvWbv4hsGztFlYXr02h
2VAZ8KItC5m9y7vBfk3ASNOyIX70I0v7j185/0pIkToYqKZtCuP/UXZeS47jShp+IkbQm1tRtlSq
klSue24YbWbovefT7weop9XTZ+Ls7g2DSABUlQwJZP7G1r3/xIOn02hqS0GFyh1c0kCzcuo1WApZ
1KmbuXAVfDuJ3Q9BLzTezPj7PSTPFFL+ax3ixHos5/cRX6M/By/Ad5fC/8qr2nWX2MH3udH+CMIu
+qxPrFDAL5svS4zJWNu36XOjuNZu6KfsGHVVcpwjIyf5D2Sy/F/uhaQVf/uiQ7c1VIcvoAH9lsXT
b1/01DIGUqJlczRhDT5C1XD2PajWQxeW4dPkWmJ1rnWvikcmF42e5KuKaV1dVz15sSpZUzNTvhU5
tCG9BU+oG4q6Vvu2fi7sqtnPs+tiyOPUJzh1JuiGfnmZuGOu4lwnVbmQr5JXino2D7hz/7mUeYRS
j+W+z6FVrQ3e4rOqj85OH5LhgWScDvctzrd221vXIMUYLAAQ+4fraM9WbiHdpivnwQ2iv7ws/xpF
qvWBzVjgy0vE6PI3z/wSB+wdpnlXwnb275Zjil7/l1grXMnkYDmuinMAtxZ2Z9D8Xb9uIhAV09hc
wShaS6NfAjNtrja38kOq4pMq+6Jpdp+yiSwYH2X1HlHpACI9D194D57rAdzXSvPeAi12+J7MlNFb
d/iO2vCXoOZ7wnY69l3qRE9o5Sd+lMd/3BePZTsAQNDTP+RSUq4d/xkqUrBnJXL+uzBq/LJW+S7+
8ywxUuiNU1lD/tE4+6V3w74NLIzejO1VbiNFC8HvX1qyT24qi3LZmGKk3FT+nNeKLabok/NkX0Xr
/zbv51V+zpNXgcrgHbzemDZNPM9HR1OmY1Wo2WrpK/0WCyHDYq/690GOuzflmYwNGYLe5HX3IwY7
NZQDrldmU4ZUx6BvbuPm+rurOvNBdabi6kA828VR1JJFoDksXnFNURn0I3fp9jLWiRg/gZWn59VZ
hsgPVcfYbL/JVh8mMAFUTd2hcEc6JMROQ2Su5EGXySp52lJi3PXkidlgiTxXtqgnVXbLdq9FwNXn
NsZLQSS47teQZ2EKOw6BpnhnQjs7kFonnQgW+GRDcjqicW49WE104wOWQxrOh66v1G01o1+QegYu
TU5XHWajRGgsdLNTX1QvkYn/Q2a44ct9hIzlYgSA4hc5Xh647/zrNRKnfCLr9dZbcfzVMNq1k0zm
J+y/re3omta+arT0rQqKixwQ4ZC2mjSS9kXioCWodPEag93oa611a2hq5qc81m32NKjHsPiAERn2
wZaUW8kqkqZmhvFLDvbCbXIg6CLEXfHHCNkpY/8cIa8xm1a5BnzePDWq/QJmFHUNLSaFmHTNOQFP
45uT4X7FnYsUBcK/bgvfGJ5Ohfna9GNsNUfW49Tl+zhrJn92WJObWbdXylD5szJNkKJB/bnzumg9
Fdb83MJNOVAFrPe6V+GUJyaNYlIHuQ0fyO5qA3jmg0nT11LJD2phW58GOwt2qTVF24YkI+KJyx/z
ojhom9vVxVXMDxmGGqeAacT6AWOpZy8b/cyonYueKPalKy3noSqt7w3KgwniFQ14fbREAzdxDxEM
tM8pTik66l+5uRw0DXRyhjnFZ7XRv5dZZZyVamjJFwxkvMQw5NettYH04wFmYczkYkmHj/++mtfM
3zMpLqI0Fr9Nz7F0pGl+Fw0MrACfQl1Ljp03GEg7aKNwooiyDeZmCKJQttq40eR+s9MgXTVmq7+r
HYT/UEuns+FFsOoMsz0Gy8CBJMZOGHGfOzPDNmChzKbn7ZvZUyBEOb7wIZm0b86wDEfqz+oqFc3a
AYrbWGOy8oqwe+vUfnpi3f0hp7pFV5xLNzzJmYppKZeg82BQMrFXI/elGL93VHPWbRQ562oySpgm
HPolrI5DPJL4urf1PIbXdG8rVveo2unYIGgRDZo/CNWLPp7yc2fr+Q4mgLKSsftBT5sHo0sqakmM
lYdfxmK6/lRnymfcs7xV0sRQfPJOj7ZRmgQrqpbqzLJyVtY3CzmEwY1jzf1WusJJWci7xYBsysNC
ZeWoQC6/h+SE38bKYRbuqmtrylRlFTSae54149SWWvnosnZQMIvDIQk6got2imjbQAw23DfmH3Oc
oFf2tZLiX9Pzd67CstJO5OS38mK3OWwO/dAx5idPDb2z7EDlOV6pcWEAyrqaHXwCVaITRjK4nT1e
b251MlbApllbOZp9vwT7cYQSbCtkDgSeQeAcgO7f5t5DMl4HwtY7cfT/RSVX7kh+3bG4rONYwKIK
rFNC/g+BphFGXGh0c3J08hwOdE0ymRRyzj41qtFCLeJrL4jipSLsnguk4yJvWd9Iz9ipM+O//y7N
33dQMCs19F9Vj4q2igfsbwvLJLasigQZykWOmj3OQBz4qnKQZ/dmXtbC6KoixSZ6udP0W8+tGsrr
M34KkMifGiyyZet+cO3+kscRdtVilDwkUFb9JqF8G+cGmeZRsat9AedoFQ84p6S1RwE3Ezp0TTfp
ey+FqFlB1NxKrpX0QZVnd4KVaap/DxEa/rL3l4OIjZFx/e/vm3hzfluSew4KSTYZTc21WI7+/s61
bTDBM+rqh8Jm/WtxL7U2ga2Op1bARNmdhCvZ7HKQoUaDDLFhkzbvBDS0wFp5lcIFXTcw7FeIp0Wn
Muko1Bv50S2a6CRDFOBAcMu2nStXNZ3cS1QF3m7Wh2LTWL3yrqszig5YyR9kU3HUdJWaMyxw0Zvh
c1J5bvNat9VyRU97b0euQjZUhdtScmeUTTf+pmLltzejJvOTFoKEjVT0cwksY3Za6BKNNbzyI/Pj
qFcuckA4VC3mLvVwlJ3QgFHDzbppK3sXLdVgaOXoShTKCoJi+QEvL9g2FPe3kjThBHbh9wk3c9nL
3uEhrrLmGqaF+WIWzkZyKbidYRYpEiK4ARvHCIKkj16FYn6j8Pk9GSucLjxM0WZJyG8+kqyxr5Jf
ZCAishkCRH7r3ljbXRYJHPF7aBs6WKgiOkflyGJqNsLPZQGXZAYEdwCYGH1WoP/rQ558tEOsHatG
13w5ncxB5Jd5E7Mg67M3MKhb/A7FxlAJ98MY8HMdAaSYI04Ii5IH+z4eMxTE0aK+yZNpbfrZnav8
4Yb1R/IzXiW2m6waxat2kFNmQAXmRcWy9arOoX5WuukPGcaybNiacQYvTPCMh9y+GHEYs2hlVNRP
f4xispObw1Zeq4/mXUDSmT2WYF+1mekrwmw8En7kerc2Tb5MsoFKdrY2x6HZyabSzsUJmOtbqtp4
FE298mUcje4xEFbnvaZuLBtV7WVO2B0LWYe6issnO9GuCB3y6w9cZT1Qrr2kQhFC9Uq5/1kO3lhA
F2qrYTePOJ7E7vykWEqBXns8maj4ju/BYk1neVCwhTyXqb3HV8l9vA3LYwOAfBfNm2zC/6g0YisO
WfzX7w773W0RYBSFva79eWziP0svSS8Yq+AqAvdlZU6t89lUUZYMTRjbnZF1L27cnnESdD7HgYY4
UxP0h3yKB+SY3+Rl4qT0dophT1vZDA3efU9z3zrAZMfUMfHDmGGuRdwoVyQPPI1McO1tR6/4dmuG
XRXhOYl0TLnqwk47aH0EIy+LZh7RmvZq9IO3j4Ng8fFU1V7dNlJPeul9li1z8rqXqHpTEkbKCD+7
Rxwx9Gc52TIza5UV9fJwG55bDZZ6g29SZN2oWMZfK0GV0CChNKjWn2RItcPpsVDLV9JhKoLUqRZu
5ATPrrGbdMz3cLaGFVkDXiUs4udKX6hZZeg1yA6nDI3nGbrvs9oav3boYoaiYEb124x7RyMulQqJ
hzapNrrXRP0BI6hdlDruNqyS8qks1f84S372TnY28GaXdnqagV37LOHJ8QftO8wDHLZqHTmktAmP
5OwpgZHW5ANONXZKVfTdUf6EzB38GVEXGIb0xxyjhIBPZS5kEdeY+KG2zLFcFcsw8z4n7dJvw9wG
D2NAerhzKefAqncOitvYcMAwWG2FaUrnRggm2NPHfYRZhfZFjYPfRzTWMmzAx//VTPgSRfqIiYdl
Ot22b0mKONr8AmJPe04hvZx6u8EZprfUz23Ycufpq/E0syt6MYLlrAwFeutBMW9svGT20UjTW+Os
M33WFSM5uBpwXjmZzdcFnfTwZVSm8wgSY5u1Rg/fyLNfQo2PvHYs47udneTblLUA1VgrWG+5F+ER
Nk7s4SK1O1KMWs/TvG/49rC/Iws6iEOLxRnGrdZZhry+LtfAcNudzHQCQpuPs4MWhjVq3xzPSTYm
6MHVjX9cGvvJFuZmE9xkVSPd4ZCb3N+oygE6G0gM7C0PNUCA+ihD/bQCubX7cBJoXeEcgpsljCZj
zLZdt7T8PWOyvMO1BP4gYFJKcNUwWX2V6qCF8aL3849G3LwEYyOc0VS9/lq1o1HjWORky3vcl9V7
kcPfsXojOsGsMz6aEgm50HwfCmt6sgekPmXYQWkFEaw0347GOPFXR3iLGNzi7Gqen/JC09fQ3JK1
bJoiJs/koTPn85h63kHNYuGFI3ojNw8emjB+uMUaKG0HC47wXgssjdUve+k40l87agWvvTLmVAi8
fqt2CaQrG4FAMaDFCnztwI5+LGHLnAc4vdOU8DRW6v5lzMd+A0+NjXIfTHtNd2Kh7jg+Qj5R8arr
ykvdKtgZ4Iv0jnxwznMeo/ZFEPSStsBcDviXa+bJX2GmvCuIdn82syTz86xk9TVPAaApFg1xWo2s
BxVlD0xleFVbeK+jklpr2YteZIHjfJyuZG+q1N41HEhsiamDOESOcR5CKhxoRI34y5LF7bltndLM
OmZDk15nYQ9sKhBb6xY1Adm8dbi4nMsJMiYP+oJeFjWgJ9maMlwIXW2MV9QtUdMFwEAyP6xfM81E
hwiCaVAt+t4pSpxoBcHU1Lo/S+tDi6zgxS1sb5OjEPRIIip4YOOAT3ajWRfwlo1vlmX7R1L0j/i/
mH9p8GT6Jo++jYD0V4oZmg9abH+zlM56cb6WLHFf5LkXjpkP5D8/OKJriKfxEHclupqiWY1q76u9
MqEsg4fX6OiDX1XsQ++LYLngNZseZzYXJduwgN8cVtDE8V7+cRYTG4GcAjBIgNXKs/u4f/bGZmOu
zGhod07dmvsuU57v3j7yTPr4SFsf1AyNQ+NY+zDHNi1uGjCcUwNnLDXyf7SHoHU2rcFre9itLt7J
hWp68kZ23dC1w5OdLmW7jlGgOTS2c8JL5JsWJM3HZC2vRqeWLyXv9zFl4ba+CQPxLVFHbvdLp1GH
zbVojSVschiBIfiAWkKPr0EZ/WH2EGbfplr/sjhB170glI2rk9fnCNlQvTfCudsvlWussDQAPd8b
YLVwojFQn6T7lqq9x6R5kJwjx8hLuDEmaKEwIq8TGyi+QJV7NVVow4JIYLhWtLdxoVs3QW4e826d
C6+jStzRenED+60pO+6xagLGWmjDocXLHT3wUXnzAINLDSSrRex4iI3wYQRTdo8HMxLJ97gbFXv5
lt3HexZSKC23ZjQmn6WQahggnOHW40GGpKzqz/hEAfYgQzpiSFtV5JRQDktIPnQhBjx6etEs/cuQ
zPVnTPuyTZOFzSGVWad2O2bYV7Amzh9cRV3WkxjFJjlZTbB+mgbdfavRKtLdWnrus+QLmTCEXBs2
F6oEtk6dsdLyaDhKvLzslU0+FOSfxeB7byYGz2KuITD4sjkGTecHfB6+XJgmbYsYbRpRDRPr1IV6
y1EuTGWzVEGe24ebwBnCsdmqLHLvmIUk45oSAZS4RggCZVvruIiDbMpDVdTVqpu9ZZMBN2hW9x45
UE7JQh65SV6arAyNSm3Yc2E4+2GB/DkpnrJyQIOu7Zwlo8QmwPA8mXGSQIMNjattUwwXGIUhbpMH
AQJay1Gop9TrKqnPuO3k0+W2VEpVV9hzLcWpIk2+gbuovwLg6laqMnjf+ijzbZ5mfxngs9TKnD53
PbaZU2slF8ru0w7aSo9RdPkFr2SLRDmeBwDIsIibH211jr/W8TyuqVYIzfK4wvPn7wFt9RgnY/J1
Mdt/DNDT67TY3FU8r0Dkoixeo3R4lt9K1cBH4F/i2oA8Cd+b8tjqfFBivPzWa0rbryOXJ00ZuEur
Qylz48dRGY9kn5GfFwUfWQkSISMroedLD6ifzUXAs1Kr9Z5uSnR93henKcjZwlBL/Yrs90oVaD6I
yR2owL586RVl3MEk7w9eFRb7Ocxt2PNWY2O512mm9VC5xa9Pdj0bt0Wr6sf7w14++1M2QMhTl+8y
boTG3499qLS6z6M828grFU5WcwM255W8/7jLwPIOx9LNvXL0W0zeiOyf42RTDv49xhITXRn4ziXg
p8NSK19YiLbPN02KXMRmw/3X2Cj0Vu6iFkldqrvAeBkKvjmD6yVfOxaqYN3s79Y8IZEzLd5LaHfp
zkwFkdLWzWc8AhbfcquDNVjGOQfHsy7mujvDgeYpaqdIrKB1+wCER2FLOqfPSgYzoYQb8ooIkIPy
+Nz90ZX6pYnFElqzfqxJijY89uaQfO1n/rMoGp23acnep8BEnGvK+p2EyEcdLhQtzj47uTKUTdkr
14b3pgTQt4n3Y/D/a+79yvKF7nOjf/4Z8nV5C92n28KzJWkI+K9FrUfAJoBW4GZp6lNxgjr2G5Li
BrmYyOz4oLCntURleGBfjrPZ7dtWsV4XjZRZ3VeXxZqt19ZGLaZwvemxF53JguTP0C3qXjbR8uYm
PVXTRg72htA8mEGF/p+Yq425d8o67uCi1SWFe82CaSVnypcSFs0j/Nwf3sO28+qJ7XxosZOXZ25m
f6kGM3twhopdv6U2yiatFc8PZBbANtL5hLneth1U6wHckuXnVgv3T6y8csewIe0W5Umx2/h95K8a
XNRBSMnZhyy117d3j4f9pZ1HGw5QyM3QcBz7IQp4hVRfkpei7EJ/dJ14U1ZuNZDIZGTmnUwbWYUq
nHbYXaRnzE/aNdahxTtVulIoXdTfUHvejoBQIJL08doBhPq99CY0FyM9/UhqJVxb+NWeJ2eIdqJo
cRw1Iz7Ka7oDvt6t4jmPRZDCsbbJOk1urx+0mkwOlfblBTJCjUQHPxgNm8xIL8dL7i2Bb3Xa0UGq
48mscXLT9apCg47cl3RxkwfNxGBVsMGUqKrfvNQ+NENYXCQLfVQRKYRhdZFM81Ezb30IaNfbuIPT
gVJluMlsKz8uoalfbNsoVrJI13jud/hLwdVow+rBcUaqyW5XfVE0/Bwo/6ktBB1UdS5G2Wm3nxSK
EqxDRVN+8WVznlWa4vF7b8qfFAqI7lqNunpbJphmC6CldEasY/sSGMhm3n0SeTbBwJmjx5s7oxgq
QhrMIki/3o+JIiQnkjKsnhstfusVCH623YyRr7dlsmNP9o92zF1ipQxUz5RkV7Qz+bdi/nHyM/Lr
iVKqXsKSGRkAczmRgsWJRgcJpqjhk/xz5V8jQ+SBn0K5hgw0Rojm/X9Ey4+Elxt61P1QIVtq9IHJ
ZDprDCztTRciTL+MGrZzerasSclY422yKaCnbdJslnAYb68oLypCDZz026ifITnx/gZFcb2RoUh8
TLWignatJ5/tlvHBIwLLQ7KDe9lEpOqNLJ59DnB6hMCbbWUYu4n4uM6gzDx3tib+2vS6AIy7ztxb
94CBXGHBmV7lIUPY1e9h52zvMSD35zgqHGC/zCqipHzWJtIg/AwAP0e64k8UEnZ5PUUvHva4z+in
ijQZFAuZ8+nL7ALDmi/8UrX7XPBXJYm1d6YfsTvN1UgaklOTFIpsWeoYCuY/CwlaShzN5y45yzRU
M+XWLZxPWfMZvrcMy9Ek81yZAlChM8ea9r0VPOe+wsJYbdqjEir5F+gzHqmyeUJireWzYxd+qjwv
evDKON+bsb081446rE3UYd9bAaEaFMt+0tX0L/hY5tOMKB8JscDZyeaQBxgXhIqiHvTRfTFnqnuy
Qx6WwMzWWaq+uqW3XLwm9VGwT9loohcNG7X2Hm47SG30doNlubctI7KT4fqWCWE/s5XAWS11vL2N
Je9KNuXBzpYfsTtkPSqaHzEJ2SXnjcZ92kf7RjUt8IkU/WvPSq7yEKjJGnFA9fnWUhDNaiPzIltY
36XXbiRFO42odt5jRoF+TM3PIKMquo2TDmtecYC+/uNsgHQfxtYpNkHuIJJBpw5pbud6GOHcx2Ze
TPdQUQgoxKUsM5n8bMzESlbImRVFNj0mUIQqoYY2t8aIOX1bfUnMOjxIDbO2rBiXR4W6cWKQeTKY
prO9Haxa23tOnOzNikWLtqjNizuUzcuEb7tRoamTsV16MWK2YAHJuo3srJ0AZRNV2chOOQkAcuxb
rREf5AhEGw20kMXq5eclczd41yfw7LZ4AUW8KB/PY1kXcIL1WF05iAWs66hrHL8mRX502rDvHg0l
yo5ugf8r1VSi8iCDcpJRVpDvnKBI0z1IEvWQoRefw4LM4m0T590mNjFSXUxqj6kV/Fnl1odlqiBJ
rcleK1USPnWhihLZ4JDhcpXh6uYRQMOOfIY9Vn4vKB/m7HzoXVF+1DX0QDmpMPc2ydHZgJXV4ox2
TiZqEfKg9vzuShXFTiKyz2RXuckzFHBckga/DNWQkg3KRnu6XyLKQm8TOSMUNTE2CC1A0lqOZxBg
5pdyQBBTIECnbPql9bNPwkFn3fzOMohVfc/Pp00H/RUu84LM+JycJuwOHxalRCrNVMaLVca9r+VN
8Ueu6Y+lGmp/qaAUIGZaX1XYYCt4xwDl4izbLnVSYkcx9MewH41t0gOknBo38j1TH7+0VrUPHHt5
w5Hmwxnc3i8b1l7knq0Xs0ySB1R7kd4TTXno0ovrKfpVNu7jw0oxX3QxPtbITsjexfBeWl3NT6Cp
N0ubBs+mUNazSgATWhZhviqaUjyvpn4zYoj9LENBBsisTfKIWobwHP2X3lr03vztxNXbZaCSX7Zf
MtK22yYFFJo38ycvX/TveO08VGSzP5cAW1YuEJqVQdlz3zgD2oNF85bmgXEOlTp9bUL8QUW4xf78
qATD6NtNbHy4kR2syfVZPA7gOlNrqlmqAEH+gFhAVkFrRu60hbuXxnZW9qmsRuejUQrtgR8TKE7h
d1ePmMvnnds+c7c0L2CgP2yr+oQH+4dnpsun0oaQgN/ItQ+AVUDL/l5j2/XJm5wcn1hY1kMZtass
N7rtMjzlemRf5d2VYi8aK2aj72Uzd8IIw4LFXI1GZL2UpW29ML4Yt9S061Oqs4Z9aIcsX6dtm6z0
DAyu/CfVCraCAhBsJ9+CioToqu4L9cmyRvU9Xp5kmCpmgP4Qk6DwbB0eoOO89ZZHdtTnWh/gfCJM
V5xNs55XDtugfQbzBtKMC/FdjBGcCB9DFesmoB4riQ0ZSx13d0g6b4Z77KMfgPZQn6rDrTDT2A3f
CHAWKGrFX5dEgcwUKuW18ijV5SZlLJlhDldKUIRfM4VfL/rj+gOpzOYqJ4Y69UanKOJD27jN9UpG
n2qUqEsBpDH20PNB2coqlFmP3qpjXbW3rcW6WNHWkjwbsyKZFgynWz6uolma83iSu9nF7s11tSwz
rM+8xB+Qgzxjs5z6sREbm3usBiL9S6/llCR+xIx7hxws5zqiV3bIAwWGH+Puvfcrq3Z0MAaSKHE5
fnL1nl9QkGCCF5rAqJImiV/aoB4f08r0zUbrV0puNjdAer6Y5gqxRaoTAp/uNC56faJX3rtk894r
B/8f5iK/Cb7sXkWNuLn3GYg1V+64IpRL/BGY9FaWV+W43nWVw4hnsmzhmpTiMtdekkK4KFVFjlrz
4k7+zQrZVVEVSbH5ahbLeCpKyj5Zr+AI1ebO32wXSXyZekp8bknlX5msYDpMpdNA2ykHsjRTkr5L
JFObLx3m7WAWZdPrS769VeceNfRlb4inVs8x/s26ea9rDbrbXfW50gu8YfA3WtmuVl1lURmJeWMF
VgeqoEjloYdvb72Rpa7s5WdziFtKKVLq0zH0fl1gG+NLrU8ZC4TIpzy44iy2zWTfOsZlnuuA1I2H
nnJlP/dB7rFhg+xzj9eDXg9bGQzUqdymgZYu75NePvdFHSDFjEGBEXJ/rALtUWcr8OI2eAJj24bq
gmlSUggVC05LEJ8kWwRWZ75zBFhKMkLuDJKqrR/E7/PRcupib7pDvPotQSxzyDJWuu4nqlvJ7p5b
vo+dOgtIIcnLNdju4XmMnB8J74Dl+HPDp3H7vTkskaytnfQOOQHE/a0KL6qmUt/mtOovXaNWl3bs
3mW4IqG9hguxT/oZuTy1M/KX1g2Hs1dmW1vqDCcR2tXl7Nii1srzjrvirrHjbq317BIRiXUs5/Ap
RyDorSkT1jjcj+Pcm3BJzg20vGl2ObfCCYb5SaPsgbIten5pWcenSi39Spug+6pVHj57uqM8VcH8
5gLnOdxDCCGGz4HjDGt+qONaDpO9ssMYFxbe2vhmAtkBaSIGyyEjqkbyZeRYkBshmVIObBqsVW9n
FnRDmrdprWiXoueX4M8/Ul604KvXI7Bjp5V7rGzFOS5Z5xwv8vQelM1/i/02xLRsnR8l6l73Dvfn
pe+x367HCn3as6t/jAcnWKEsbP6QOr5lnDLVzFFE8DYyp3SL3dJNcnwUG+at6xaU7B45h3r9JhJC
ybc594zV/XVIdc9bBLzVVTtMGquYMdxBOLCv3CJh5VRN/w20Gpkl1pU2EiRqveCZFqBd2pWFcYpb
LQc7ybqwqavwA2rYXtEWC9hflb3merKWkKclz4KTyS1oJZvNbHj7JCcXLZtT3aWbevDYzAh8VDHk
M4mexH5Mm8h5CPEz3oSIox3lwVURFA+dPEVcn47RDpERkcHb6W1QlpH2l6fONNdHxAx+TL91u722
1acyXPPwNaFE/b1xcro+XUMUWrZymyQ7er29tnCvH2UoSkMT6K/t3yd1IwsgeaHFjC4xUJRH+VQM
E5IYqKblvmKKGta93ct6lWxXWUlBDLObJzYva5kgjpp+3sn4PV8sx6I+mfvy0r9dX9bE3CYhB065
fkdmVmP3UDfbCLo3CY7U0g6L4v01NfV8vsVaBym9SMlQxweDIA+ztTxFwnI3aSqkEDJ5tKwp9dPc
6zaj0FG4Bbm5IakgDnre+REp6KNs3SbeBuqYlg6a+0W2whhQiJEPod8VpEdOLda6qyZ0rU1uO3G0
iQd7sq21qaJI/E9ggQQTFDzBH0a1QT6KGt0vQwpdKfelpf0FzHneYUsW7Bpu2u+okDyEvRN9VRFq
8SO9Hp/UYAqfjHmYfC+t46/UxffQ/4uPMi8Tcjbe2daCiDUQQlHYuHhnQ4mpsIzeqwzNw74rvfRV
Rpw0fwIgMD/LLsDg/WoYc/UoOy2VXXWe4mIoe1vLbrYYHSwb2au12OXU6CD6srfmBvWI1XW0ul3Y
OACZqALnskyTspnsvH2E5YKJUWieq6Gajoi2oG8EjvZxcoWPsWwPNZdrROGSx+EuVVJgK7jiqjvZ
dlV2tVZpVAZywOTuDJR+Vg2p/cPs9tZ7gTb5SuFLDpCFZjL0+yJUp6vCB/PGh8UKlnATJ/OzM5Wf
SBZa76nXeg99AhpNdkZRnu2qurM2shn3fbUOYzU9uBFScmmSsF1U022Ke8xGYlI6tEGe0NMG3wJe
JRSUviCa35uuFxYcdX804xa/SPjyv7DgRZNdog+Qsjne43YkZepEb51H6WYBec06+++5+WBVB0Od
jgPIcKo3cT//OB3cdKZQOHV7YGQH2epgKpeH2xhWqcdbGttY+mkb2mF7Cdw02XXVwAa+DUlm3tug
I4ynwDN8RVTOZflcHnIjSx4wWt/dy+oy3mdW4FdDGKwXEg7PHZhmc2Tv5ce4lj6EJl4Haa8HF3lw
9cDYlG1lruOfsSgjBT+0jbqXQ2RHV0cPybBQpRfDkqS0933e/Ylm1SbsTfUqD0rIzhqj3hwQhbvk
/qwEu4my3ZPsDWrLOzhaOqzuM7oMcBn6B2gZ16l2HWdIuGPZb5JQT45xor3JNdmdcv0L21oGuS89
OnnS7n8bZ/WWuwHvUa/U0iN9o7tTvW6UTPfvqsoA8OjpdefTDWhdYnZ6qE3PfXaEo0UTR+zzF3P0
LdGUMdnrutFfUATLwz1O4g7+T+L5cgAPW8ob6vSEkpnGPrWongqlzR7GRu3Ygnfp1U6RXZ6qfvmq
ztG6KKfgTy+f3zytsJ7HYTZ8uXGTC0MdaNk6MQdUAlSgpfeOQ0R59jzX3qMG4IQElWftzW40n3Bd
89azWwxvGQXn1YRu2zcNnTSAu2ieoJ+4o8refu0VHQ/vPp9elT7GdrqBWGgmVotZYbSgociyK0G5
UCJtrYp3Ez2sWyoBPQsk/5Ft80HwTFQIQJmPBz2o1OLBVY3edzWWXj1azMUDFlY8a0cq6Or0STYi
nlCPYxs7qzonlYN6pd4BMsd9tqiGjs1FEfR+3iUAkkRwqmFYrtX7aTOWzlEeZBCexT6oY2UvQ7er
ydPbxNtpSEJMj5eTjdBks/rlYlaOPWk/Rc1aF1lYBNwGP+RJtpGpWBmTZ3GObag+TX4nc7e3lG2T
fdMTHa1oqx83ztTOn90+RCE3Kr7xfAj9KnOzM+i/9PgvIyYnC309nbKzIF0eA32xfb3uiqcJwYVz
02QKDzUjBD1FUx7UCY0hLTWuepyYt5CML0Ow0jWPfPPPOEn3aQVDot/LEXWZPv0PY+e1HDeyrOsn
QgS8uW3LdnSiREo3CGm0Bt57PP35kM1hc7TX3nFuEKiqLJCUulFVmb/Rk8UubRGmH5OLpQ7JVaBe
euTiprO9qpRa29l8Fr0NArLGntJNuZrzfPQ2bTb+uB56YkTCYcWU7LBM7qQAogT/pW33k7+9bkg6
jnCbpPW/TiwH16UFW/oy21xXmcxD2XjsfocqZtw9ggcrTWV/CdTowFfXOLI/qo2NnNN5px3UpU9T
5kBb3bICOsG8uYzj7bA/S8gyQ54SGVllXPMIH0++Hfv//aTrjzAUWKQ6P7ooM3ztWfV1kDko7YXp
vTHgfIh8UXNd9eE4HdWqt76F+Kvs1b7T916fRq+9kxy6yUUdSq+eDN/W76Mke7smJ/tBv4+N+FMr
Zx2cqOrdGV7Qw/Gt0CKPzbDZqph9rmrdhh+QlEZ1nvKHK+5hdKy1H81sK8UHLeV9cW1jP4UBVfcx
fsVEWJb+Hi+ICQhPxaOv37uGOeMeIFc5H8tx2Qxzb4+U94t0dV09bymP5PyTIL0aATpFswICrvwi
tz5pCuRC+vCNQAvrA6Nhtbaxkj75BW5znaZDa02cAmccro4tDnL7JI2GnZwRQcb/yGYXADx/2HNQ
ek/ZlIJRviIzCp1jdg30QPgIFWnPO4iAC6cP0Jg2a/o9qOKnYWlJ16T8DlxfeZYGL3mwSXNRXukP
aZiYm7DOkr2y6LLUWn9255j0PbqZnxYIRBatS4znsawDt4Uj8NCRswfeYn8MtM1zjKTqwLrzXJip
/TS65mPo9NEbLdzx/IlUSutFb3ZhsQDnjXtelHBfM6zqouitUhrtHLU6dbJlTh+10BiiQL2TUUr6
rJw82S9frnW01hnM5OI0b1jKKnucl7UXy+i/A2XL/uJr8mMAKPIyQ3G9w8hsxnGj+5kvOzDNT4vV
2HL6lg1ZRxUmcTTzGRCY89JNJPqXXZvlw9pOIve7zEGfzTgOztxcd216FYZ7o/Xc666NzBryn6Ve
Hnj9Bmz/OrhWqP/yoQZh0A3sC8aAFGa7YBWyKE/u0e/+1i8tP0X8UU9StKmUfNkbVfvILMInGUyR
hl0VRV2fpZmQDl8P2KzeyYMMRxkW+zCYaHmB/W4KKkRehzrb7VUwOnhffbxcIa+pO8WlmnR7ixpV
WJ8j/vdBZJmPt36ncKmxNtZFuuQt3fSGs2GNLy7hXP3M4tzYgzsoLmyDkoQzL14bo26+SoS/DPji
AT9yUNywq3LWYZ/+9Dkc7K8DEiiXPuHYG8TOK1KxqIdenyCTg7D4GTppQ0o4A84cZJD9dXPKD5UP
WB2863Jo8838aYAmiV3tck4czfSpBrnDdp6SuutRlPYq94TKOb7zzeIRe70FMFBulXFkRhcU6Nxx
6cRC9hYz6VgxOxFrl9unp9pV5wd8Yry9l2XZXdGk9YvnTD+Ru8v+Co35rZ5a3I1B3S/AgU8BIlNT
leObn6b58+BlyTZ3TAw1lovcTXA6eetpUXiBURhPWX+GXBXgPvCb+gGZ6Hx803Kl2ro+eFFT4/NT
OGWyUbRU/+nBDChLLf6NMzsIT6/UnkgOJAe7UJFiz5WSTILyt+51/mPkgyz0nOBbgJLpFyDH6dlq
EX1XYx0VYk6tCXaYDZKZvL8GazxSCLyXPmSncJr9uDjdcI66CjvSjy4Jaz2l2XgFot4yYCDTA5li
b5tdhclUnvyVRj97nCZ+a9XyLRv9+IuiUaMIsNU4aJQ/HnGdQDXMBWdd2f0Fl63yC4z7g7e8NHIM
Xg46CgIbaZJ2r1F29PWTNKv+Zxz307ccjYOLzy0cNCZBMsDxBLOcvUQhBfdqG732GCY2GwhnfvXj
sqdoo3Qo5XBHxaG/3iH88DqorrGTfkvU8W8hHq5D5Uoppv6UhUNy6iK8D4OsvKtEsBr1NmsFQ/xf
7Zy0wibqgR53gwnNv/e0lWA6QyOcT5a1oOEXeOitKfBQCZbRKgsM9jnRV+G3xxgjxGzXONJCKk+G
qT/4Bbl3GZRL+E+EtEzU2A62ob5HhGnb3SVjDPwomH+5STWcHNtqnpWwN+/VyNp3ato+SxdQgHpX
lXa7ufUtk8rO3vTNq77YDfRm950UTvoIsd9+yZocq3psB1IlR0AUQ5y10prGqwlzbquHIwzJUHP2
cTE2O76ZBUoybbjTVPTurhZ+AXQNvEaW3iUzAQKZIDGElrsYnoGNFci+jnFzGxEs/Yb8z7zH0XfY
SrNYXslVZrUHadoVeAdU3Kb7a7A7rUKy4S+wHqLnqVOOmt8HrzUnkDOvL2vl+fOdVvV/+Uai4OkB
/7GbPHWjFJ6/F8Jjr0SoaklzoUNKc5w1YzXrKk5wp7JKn28bLrlD0BzXk8Gad7KBM8Wr8DYSkTqg
Nk4xJ63DfNcVuXaqss08B8NP2/fHLW+V9ljEKJB4afS3bNZMAwlkNQrcJ8xqoxNmYPE279mo1ziO
uGQd1Fj91lmZdq9g8krNzDNebUry+8HNqdsJaKZMEJybBv8sTSbZfenuIr+BKrCcyJRQMe5j1I+k
dTuk+YvbcWGxZbr2LYW1WBthjVBB9JFTPtiBxVou4I4h2ZiYN1zJAban5GvdDsJDV/0s0Yvbl9gj
XRS19mdcgbglX96u+7pPt11iKBfp0wsD15iSut8dGgOv780l+hajOMnWzrrhhGVmsHOdoIeu1mGI
5JVkOuVWJYUFDJtLv4z8t76ho+KQmtPzH7GlPEU6/excVrULNB+/cIwmKItMKtn1LE7Oto5zYawf
sSiGAWlVOK71jnWO9SR/LPNhVeXDdC+tVLqUQt/aVhlspK/1piWL1LMUduRtiyaoTqMkam9t6UyC
mb9Jbq9BUW2sebu0wOCZE2hQflYgC9+fIZ1VsquyaXwoO0dZlUWTfaqg6npSnSnJHOVYLudwEmkD
YuyOt5LFHtPPHK/I823xlu5bswu6fBOgVbW+DVzX+xDhpX/AzZ6ZR9uuUsc/AeXRAkS/Xa6g8yvK
XPDnSV3ygVgmgvU1c+pmfRhvUw7YTrFyBmtCqi+Jtp83rLJr7RNwkHXqRltp3i4OGiSK0/snFcUB
Z5UluXVUy/h5DpP6giERZ111XE6446Ontb+1yXEPNx+ZVsH3I3XQ2pUwMPrTY9KYDrYo7zPnwe4P
JjAvb68VbvI9sAsShnNUbJOAbYzjh6955mp7IAT23h8c85vip0dBLmZswNaAHjDiscfkfhox1hJB
EjVJDmx8560Sxsnejfv21Bmzum4nZ3wLGza6kPKG06Do/RtmDZZSvODJsS/1aHj0RvivC7U2Ucis
5gO4YeHjzp72OBR58bz4crFUpzPvQ0Rfvyle+wtBsnaP6kG9F3OBs2l3ww976dSrpt6LscB36cxG
rHcqH36tNljtBUa0AlMOrAPSSA2bXwA+4djWX+1W3V1BD4jB7wc1Mq7NKi9OTlfHX+DfXGsIGace
NLfMo1QMYrvyn5z7W3lhbMz+yBYjBjfNKryGeYCfa+HWW4lvDHPEk16srCIqQJhZ2MeZhO+tQCp3
t/OgFFKlWS0pnhBNU8GI3X6kzkduA7hIBdVM5UMGFnyYvwDFpIs0v/ZgBeHmNkkgZvKgHmeFjS5A
18TlTFSFQ5N8w1o7eIbycV27w3naxeAFH2TZriuj2ztB4K2va/qy2Mf/S4TsBKqxSM9sGs5XuHGO
P3fpTY/dpKfPU5I9SbdNBWnfYlK3Gwo0Lxb2+kYEPKZFaBuqi9FhjdPHgEqkZ16ETZQGrwvpy1i8
c1dTL0kwfgsWsqbrR9E2rzL9oALdfOv6y9xB9ayVsLsr0SLeSbOw+nOV5NGLPmFm5mUWLOZldgca
GM6LWt937KKel6eW4fe8bjMs0XlF70qlLu/awGF/CdtvL36NndOriJsiTyVNcyzKJ73Fo6d04G4D
M3p2MfG4FzfH1mpPg5BJ0As1sHTBw8T23PFQxBwSLZ2lN9WndFstTfQ5ppPexfVKRrVKjZ9LDmcy
KJc6RlaHk/uDtPgggKdFOEufDe3ctel0Sh3fuHerkpRbWMG+KuK/pcvSZ9AItgxY2XfcT8PDhK8P
/g7KSxBERfUVHne19vdlV04/AF9X+6Ezu72RGN0Pfx+wiv6gllXtZxW5O+kloRX0/5kRtrZLx2t2
RRs5T7B5EYP16+AxTovyzooKYIUq//wdZ40zyk5s4cck2DWNCl9wGejtZjjLHYADOAfSvt5Wdn1M
HT0+2PoQoDS/zL7NQdXCyBaHgiGMnSe1M34LosZJ/HzlugGiZG6dn3jPBlvB4FjuznCH4ifgaW0b
W0ZxbACQHnsLnW10w5HzXQDkSMCu2qiqf42tPkJUSv2HyRzNg4/1xx7WjPFFYsvu3u/wkPRVCzeD
JHPPWmZj0ZkNa6w7xrOFbsXZWC72jLbzrnH9dgW0D2hOa4XNferh/qaFbG96qx97NCwgpqkennXK
nOpn9uw2kgsKSACnObHBx6hLBoxyak7WcvFr4xiRn9xHPtmvtevX8alQZs3F7oxbyw9btDDrpL5r
ehRa8VE9kaNG3EZuLS/tWLzmuj1QCv2UvTc0pztNmr66pvGTxScx1Eoy+nL7MXzzSKQmzzFS2imc
xSyYkSDzzPAOOMRbZlgVRib/XDjlNuNK2pNH2TbtqdhY/ecQzJ3r64yqnbK1G7O3/DTt9iw4WNku
o47QOSn6bTGAYETgAIIbFYakZlIcBGTTSWY59bL8TgKl01/gw1eIzhKtqm5+MJZMtYzKZRi6/K5G
PmYlA3poHWqA3sdJVfv7Ybm4gRGTUS+9bYqAx/1tQO78sDgmDadVGQxDBUvDJaxVFftkKWgwLC3p
l3hpdhpr1BwgQiVNGXCrkK9lCM2vBvH2AMf/G/4SKO01dfggF+nPLcjRJf5BYOX+PaCqxZ2VlNgc
LwMSLHdGXGb3Vn6f49lmXgel35nyO/iemBOmxt0feVw5QqSd+pZSkbiTllxuZ44umN6wwXP3Y0kG
4cX0omx9zaTgD/vkNk6yCWYruleSMjgnrl9uSYnNb3zNj27jR7+1jiMTYNHihSIqxoZxE2MKMOlP
nTfqKwlBBJQsjDb/lKeRiK3X7ewX+yJwtA3qS8pXbY5xHm+6+HcVWmuo0VRoWmBU+N0aP80MEHxl
G8oXNCewHSjqiYSIahyU0WNpLI3sIVWLeYEvHoKQ/V6ca+5JKCHtJFDB6HOzc2tgKMtZTYKh8X1u
zrU2rqrU6o9IY2nrwIInhm3cWtgqAA8531hd+GL7QbQPgMEceT1ERz2gujiNGeWgrjtZNga1xnKR
O1frs1M6c8jPk+G+6vr3fhmsOyPd1Sq1C2neRmV+oKEb0FCL3t1Gb0/5+IE1x82OffkX28ZipnHa
7oAHRvC9rlGxSIbXjGX85HeNvZZui3cFewivvsAItl6Am+ytRQLGG3GkAQgOqmuZ7abRi9Kq4XNT
oXVhOvinOkuYVSCW4E7hg+RDJLlxy4z8f/RJSK7PysEpbRSNSaVc8yRD9xTOsUYlDRqJ1fCBLsYj
FR323HbMnpE9QLr7I5msF+46STvtcuvPU0T2luqk7OADS9lRvKuOcxJ31cZNaueuCN1Ln6SAzOGj
wouqF15U3qGnaKXluLtG6paNht2IBAZqmdNjZbdPJHPak1C75JLnebLV8e7d3Dhf1JCzs4lph0y6
Er0KpprLVOm7TdUwd9jECe8Azmfv02T0Frf81FYt70okZ07CqSv9EGnaOCkv0qw/mkI8SrzkfVSa
n0YXzrC46dzmSrCa2cVFWEq34EQru+2sTvx1izewy5ZY6cOttxgAW5tPjXCPbxPG4G5MiY7EA8f3
xNROt8vchPrnJr8FCIGPmKwgZYT9+1+zDKhzH23ypnIgBKrUKJ5CffSPJgzmDTog0484GC5qh9B0
E9f1Xo6qf5xc5fAbLkgmGZWL3WTptm09VNc+Bno5Kt/aEiiT29pAIga0LUKViA7Ui88atnX+HYeI
J2lJv5iuSfMW0Rvt0zSCeVjdBiROmXX/rrfGp0+GbRJSTRi2hqlzIBv0Imh1e8Gts9zxxWiSlkQc
TTK22M861Yu05II0I6WRGaNsmdUWbXhZnnGLkGegC/L+DIlYnnH7Kbdn3H7K8gzIKc5pKs3/qLkW
vHip+9UGBHHBFS58iSoI9lM/VzsZjMDKnrAJwRdpGZU+BaRmQW3jWbo8TrnrOY3mQ79E1KjfkTED
liujVVg0j9VievgxHW7IvrGgBy4s7bTa+lYe/o1MBHUnLMy/qbFmUqRu1ftCmUqOXd4EyKicH/gy
Uon1Mu01nufvHinDo4kUSPWrCSAZplS7DefVLUzSW64//agMqvjzlOCyjuZpO8eoic0DUj30O4pP
f9qUJxVZED7SaAZohp/vBBOWxvA+DU3DOVcwZuTB/tWWcdcevLVgy8w8eA5NJ96AZhmtlV9l43Eq
gyfTL/ji9FHPK670H/kb1K+Dk3JSrm1jnTZ19Mv2LN77vf2qYKW6T4euuMtiK/zGSfYiAS3g/jUn
YezHsNzBuCc4OC0MFZf/pksXYlCGOJazTV2v/ubG8+swtc7vzrAPsVk03x2lmzb+EqrZ2XyaOv9T
qGiF/juUJTM6duQ+Cj6UZ7doy63ql9rbAAki0dr4t+sYAazjLn9BfG7Yu/4cHWAZmU8gdFBCWkLK
xF2loTP+zGcrZfszhPdsBENyRW+Nmedr6jiA9ay++KE0oXdCrHt8zlS3vISV8mCx8j9Ll4Idw6Z0
7Gj3z4R8CwRPfZBRkItIyxTAz4tezTnBjZayovpq3Mmwadg554+f16mKp4Ugq7CpkcGgRVOloUa9
Q2U/uutmPQNVoMUPTd3zTkjSXj23DQraSx/mD715HVY9fCArL8fGuIkU3oV8hEOjN/c9oqLvMVGm
quz2Kj5St4nyY5QeaQ4Fo50QYbqzq6rQhckwHewpQbZ80DiXL9mlpDXLTZXbw1bxF9RhrrJfdYGX
+1WQP/glBoKxV7SPKD6FfF28DscnmhNspkdEcvQ9qq6Ar6X5MZDgda3ApcHJcwlb+gM1Qpc2g3kS
uy6ERJUP0Dl3rKM86RrXN6Abm9wFXN93XrqrJtc/aursHztUoWDBL2100y9DWjfsTj76IqN6D5Ro
ifs0XFE5VLYydLsUvqFaa69J8uULlMLJidjZl4mj4nytW+7RDvQ+OYcwyXw+5Hte9ljPk8IgEcFC
v570GICuYjgXuYs020eFaf5y60/NAd55yBvj0uJSvMrSbNzbSW7Mm3jp1LTpOkVanwYGxQ1XlucP
exmRJw4dJyG7oI5N8ixGGGWdFWOH/3s4Xq49aW4M1zYQj9zpLtMylkq0jMmlB8LImMy79bpzV3Je
9LatmyJ4qlgUWbGKf26VKkAYaGcUMJIAziEf7AdKBEt5aStq/6WsR3uxl1GfVRSGTsXo/GxChD/W
HDQmcKNNu4+HjWRyJH+DX6i7N3BlWknSpxQ/NRRBHqa2a08S0i65H6tr3X2Wh+onOVd5yhLblul7
LCT2E3+LdxnbpMEBzE6O8svo1qDdU8k5xI2vPkvXYME4Y9UxYRfy6w5opDybWFIldokV59IVOABK
XCCtq9ssyrB/NebvvJ0p4Oip/1Q34ZvXTup3khv+xhpsVMymrnjL4q9FH2jf+0bjndpATsJ0UvtO
kgOxxbR6ycdyPmuR0a5ltm8U1Engyt3nafcwuqgxDKsrWo5cLR/MwHGPHKGVlbZwW6BRvjfFZ/HW
lNFbsJgyOhEeiGk9Q8YsZ2Ofpa1KaboD8Q137KdiNltWQv8/Sjwhbj7nb2UQIBoypFTfkt46jKik
rIsZoMTMWeXYj1Z9iRJ4xkFvOS92WjSrRPfi30gGrByzMP+OY+3RGZTqe6552rrC5gpClaPuHQ9t
fMdq4OM7QXdk5VMOQWq2f94l4PWOfR0oh/87ju1SsRuQmcKtW6ufUEGG3fdrFFBn66dLIyzL8cJ+
32DHHzSWgXgVSsVgvo7Xotf12rTuucPy+BOeyfpgP2mJfy6XGbcD7RUPtQykrDg7L/WW/y2/DL/C
W9yFemD9nYYYqlLh/mmhTbzura56bovI3qmh1Zwgy+bnvFKynUZu68vsu9ZKNckwLdMdsM9bKk75
TrUhffzGVf3Zxo+imD3rYOf+BKGPZorA5SqlEHDP7q5GVnvBFy9VsttFG7ovQesAvl/6y9T0d5ln
umsnAOVhAeW7bspvTdnuS7NKwugisgO35qdRitAX2f3LaF+of79zYRtHod7tZJ6/zV3TOzopNJY7
uU2X9jCNaFDIrZ/F7ntUgG7OMSk5LMXG/DRgRpJD2qZvsEL/CGjD3hXD8MUZZsQblos5Jmzy5VY1
3ffO27D0DYrxXS9bHSOPf6a1dgRL3wwwW6zZlRzRAcG31Jvb05i09kOlpFDARyv7K3I4JKiVee85
+i9guNqDaypIQLqQzmzIiTZgVjqHgaNbkNjurh5L/UH65GLNwb1rcya3qpLvTT0q+r1tP0lU+xGK
EjHEYXP+cZstg63lUF6s7Oeiq0mQ/gP7Slo8VPKkPV/hZtJcIjJsndsC8Rt4WiBAl4ucNq8HTz/N
KaT18U76biF5SWVsdWsjDQ3fCybPVgIrRLApEU8ekmA+uEg3LcyjrsI0dPMi2w6JXyMrn8Tbm1s1
2BHvoZ/nY17mygldIQg5MY59d6YWmNAsef3+J8PBaRAMd+iXZbUaFvi2XD61P93KkFPoxXFcZJ9G
YDveMGwK049/LT4SvQI0xXLBU2J9UMFKTZoDhsj5ftR07cXs+98S4TgwghCLf8tBpGzzstDJfObd
vaNpylrT2eorlgIwzUnzNRy38gy5vX61k8XhCYaWMWjHOONfQpr/MyqCRvCGVOp7VLRIyUoUdbnq
DOZYniXd/mBpR9xGQgT1efQtquoeU2hshyQa4mcFgBVWB1r4y80B4NhU19mjRvMRBZF22yet9bP+
qgZJ9MswEuSBdcM9mvOmjjjtQ7+FFufEHXy9hXknl0hpIWanire99ZFjg6G3REsfEr3gEiUw7lN/
6xeJsx8L/+v/qm2e9ypQbx/+4U3XXO4Qcg0uV4X0qEIzRmLiBVXUDUF9MpBNR9wpNQZgQuSnw52z
5KeBmZOfNiVLLR2hpLGjEhw7RpPOBgNaNO4lY50syevrBEfXoNTGug6Musr1MyKCe6Xv1Dut1icg
tUu6HIEocuQdqDO0kmo0GmvLvoNdxv5mnN5YiOLDjLrkNlARKPSqBK+wNk/v0YMd78fGI0dh9Ptw
QP5eNENEEuTWd9MqaS3/PU5CJPgWJ30SLH0ThwSyfwtY7BZze/7tWfGAjWGZtTrFRPSLhBgmHLI5
0eJNm0PRlqYMXMljla6ql+jXLdSs/Gw1WkG26yaOu9C+YvvkYsSx8hWr3dpAhE/SJ3dyUfHLanZy
a0QaX79beKDnRb2SIc0L026RVPsP25RqFy6Vc7kkUimXW0TomD4tmm4gPl9YNCo8Xwn8FFM3PjG3
6XInU+TuY951CoeA9x/jZONfxcjSwSmQz698lBHFco4L/kA+4tJ1HXWuqNvlgw+DwjlmEJ+un/vr
OF+shiw8fjWO0TanvicB8Pl2tI2nMvLyvY5m0ElijDAr9LPcaqGdHYMxmtlsTE7t8a8SZs2q7vXw
PEQt6jofdy77YAUq3eGP/lhm3OJuc2OPz201LKnEj6fc4pSAnCNyLP8Sq8hnpEAW8Qo1bbpoFyuO
t9Mb5bn4ELT4pHWBXhThHATHdS8rZMg3YvMnQ6fDIOpE7vvKzRGCTiLAy07DL2MA8LqVThc7iu27
ejvU9XLdKNAM2qDP76RQiVqhtQ8NvEmkORRTeiER+cuas/4lKP34hTOhDMlFqbRXb5jNi7TkWZGv
vKiuZmy7PlZe7apYxyDNf8CajnfjZOHfCR4TIwp9D9nUWkXLoTOMZzC9MadRXlrqvfT1y5FUAQmx
wRF52EZyGp2X02jGaTRBsBeX8uWwW3ZaB3iWaJk3fTzaYwXHksA66KNmPsiFP8BelX3PB2Xpc7TK
fJjbwHrwfHNrehUaBB+xKTIbp9YcT7cuuTNSUmBO32H5vMQCkSkxzrL6DSw8IJIgvvQ1OnDTBk2e
8SKXNg6sc15qPSdiPVqJHDxV6v7OAJhMRgBbuj7Tsk1sj9NBmrHpvY5dFjxGTtx8U4pjuLjT1W7W
gbxzquiH7UbkGjO0maeEYm5v9GDavY6dmtk6rLdcpjr+e4hS4ygt6S8nb53kLqe4ZRJqgM49GYdt
Y1ktfmI67JVQK5A1W6bLBGrG4y7SkV2UGW7bU7RMQoujf9qH1aHO0Qdb4feMWfpyubYN+OSWAoMc
SGWebmTkepvMYcEOuzJ3VhX+TjCW5JCy9EUE7cwy11m10JYABLBkX0XtNdCtatPEiKfd+m5uB6IP
KyHVEjLbGZ8xd3wOyZ4dYxcWqkh6g0v8Ck4l/RIUc3jOMDFEyhF97o/+1EFm67/0o7IVnsM2uS/H
AFU1B7Ju5+pbEYO9CcQ2UlmVtun5Gm5qrHsKCPhgf4uU2T6b8A3kAZdckMpZWjiZHrhJvV2bOd8b
ZoKxFY0e2AZULFLzl/SJTk8vIj+1D7bXnPSzXVf6Ji4n84iNwF9F4JU/Q6u83sT/3HwMLTd4gVU/
pUe38h+W86P0h0u7IBTTum4fl5agGfN/tT7GMuiZa59/p8MVqGDk498K6vj4kC7KXkWMGu0Um2+C
ZYhcG4/N/E7UFmMdyUWgNV29MMj9FLD+h7jiP90SI9ESQLpfosdhIH/6Px8gkc0IPsEp8r/rZGbn
akJBdM0yvVP7EhcObZpOcmcaAaPXGNwmUmUt3U2emHfFoEBXIVxnMpmSFLdV7PbeH/hpogTdLren
Sx8EO8RIs7fJb+tjhBroRoppbaQDMqyQ0O7waPyiq+VF+sMxU8AIJSEfEWpupuGcGx8hfE7//X1t
j9Txl/4k6OuNMVftEaFk5e23dBohvzFF7j3K8DHERTa27KWxsrA4hyygltdC/yrd+QQlJIH+fP17
5Re9/mFye/1nuf0h138aDeH+tWPwB0lQjzLTVquafJUN0dCu5sGsz0bcuNrO8KqvylSrezeMmnNa
cjqxUc5nn79DBcX6gjsyWueG56xAz1gHXLrNL1MNQT137HIto20EwaErtyT0ba9eI0iFAPh5QmD8
rFm+ufb9xlrXhopq8MfArZnmwdyscFaZ75xAOwb4GdvrMp+C0/916yKaD5p5iIsVOP/5OHdb6bKX
frmTR8hdpSN8ikYn0kAzmtzv/Jcm2oGgU85SaZQKZGT09gEt8R+mOXDEkoHecJGdDEpje+0skvjR
LFsMbUHjVhsUeld5vMkzfJpmpDDMVYhw80M8j7/404NDM6bpQ7VcLL5KD5pao6dgLZbzS9NpLbDa
BT4m2wQwH4UKhxrwFBu4Apv+X39Mpqxgg8lB7zEBwL+SUXlMNXpr+Q2ki5TNAT0L9Wx4engyCnux
sdAe+7HQ/JXrm5tO8cP7VpppPqfrMinTfZH56qOJCOIjElIWWEZOfv0yTyanuevfI6fz3iVzy7L9
mTpDeZQwubjkP7bwSLTNrY966vW3ACWzcKa8b2NTo9XrGfk+Xqo2NboJaflDejFc+eg1bL34kajo
+kpvV0ZL7Kz3yhNW5vWqKRB4acZB/1H29aV1ArAMBcL9uMlm/+kjUAigUP1veaeXmzh2lYfI7j28
7rr6GNaqc3b0GtwFzgNf5Elmw44y7dOqiUDMgqQOl5JJgk3NzlTc9IXjTbpYw1i/22Je591s/RwU
dgpeFo8PzSK6G8X9r3bkoFjbOoqopg2Kz4jKp7ToED+KULhaCoK4riDttkRI8yNCWjJpSAx10+TR
Y4MpyvXVUCr+N7Odsye+fsNTlITXV4Pe4o1QR6q1k4PyWNrfzKzKnyLgoX9EoVxl4X6E+0IWp+zG
lnd5mAXPWpI3aLXQki5jea1TPHnuer/+1J/1KGA1A2YDw2IqOE2BPWwGuxsv6AuPFy9DwzWPbBKe
KE5ucRkaQwz2nKcuMIrr+eR2APl0IIkzC9ckOYxcb7NkMWuhrL3ycI5fTXDfH2uXvJ0KgW4rMqJm
0pNBZq1ddEbNuksQSQjnPQ6q4zY3NOtuWLS64/GnNo7Ga+TOxtHutQIAFH5yoc0a4iZtSQFRc54i
E4DP4ifXJhYogUF5MWzwFQZ5oqdEX5R8XFKAWhb4Typ/8lX3NEWhyJ9/I7rwHhl76XskykLAV02y
joI5waHCbdXfzbzRSTdcrryHK8VB+zbYTX7BSw1mhDAhrvwH7VvoRzkuKDjkIbp3EUyBav6IC6d6
cDlL+KvSrVgn2G/trxAFpQss8FZL3u6qVRvHyh65T1AYnp2ehb0EHh93KpIXz5GZaofMHuYdjLLs
lWTN2S4tzpzi1IWqAXnBonjNIBSfIXSoz3wQinNfOK+BEOIxY7HWyCM0exm1LXV+/i23ciFhW4Gg
Spx13ySULhK1eiVNAxOyVs6xCeBilQxzvsa1Z956SlLc917nrAe1X4Q1qPXmJHIeYTuG95phRmvZ
+yXt/D6gU+24H9g7r83ajDCFXfRkiwr1/dzXvlCpKVfIUDu/24Gkf5G2vxQYdOs+yqhABqF5KLS5
2Efs9TawMueNlg/DyVTHciOvFzOpnvTAcL5If8v5hqQPBeePfjCWF5TF6r9cM81fy6JX8kPrUKRy
1Da/AJZGOG2R8yMTl1/GGhyYlA36aWUhHHMPUMQ/KWxvBcf1J9xrGQxcWOcLEeaG9IoGrzyiKJGh
cLUdFm6V2lCSNXKvxAg1j+/GMrXvGqOBF4z0HBoy1Hq+1H6JvNcwaveOa9uX0qA0qrSQfzFi3Ftd
0b1iZ9HvazSQls9O880xgLQWc/4I7mBY9VNabOC2m0DVbe1Vq/5qZhWtOq+x7rJgnKji0TTQVCJh
7D4Vi4hU7ffVShsjwODL7CZCmMiCCvNO2o0goUBR6e6uWVbVyt/bV9Ivr+/39qd43VC7Oz0bjPXY
lv+PsvNYklvJ0vSrlNV6YAMt2qZnEUDozEidTHID46UAHFqrp58PHrwVLFpPj83GCRcAIzIAuPs5
v5gRhEzAYgBJDwYd7TmnL6Nd6jT2bsZw891INNIQzMRH2UuMIUW5vbDuZa+TmAdjSKvnfHRshLYP
chCkK+dRq+sHWTNsMYOpjsn6rdfPh4YYa4b2bgEvorecHtsGL39RvwFQHV6GtTAL5C11dKr2sjo0
7gIyu/wia/IUtxWfHFONcFFjPBCmYZ8gsxiI0jMOuH+RBV3zcLVRQp9I49qX+TrZJvNwo2cDWUAj
/tauKLG2W0OgV1tGOVb2FinA23WsbCqyEMxtPbP552/ug5x/q4tpxpgVPAMew8m1ags8ocgcTCDy
i/BiVe27TEGQoQwvrlK9y3SFG3ue7JPZCmsd6TBSoo/+i/PWq8iRYQlx1SI/thNqvpfLR7loDBUU
6x07Tu7kMjMO42jvFdMUyF5WpdnjYnwadSyFVyFlWVTIWt+H2ri/Bfxs9Phk0zXehxeEh5X5sA8b
DwWbtMwOmV5+CldmWhab42HopgQUJLw1KwZC3sZaQ+STKgTZrdmK4bUwxfBoYSlRi88sfsIf7vgj
BbrxPVdwW4oXq3rBDs/YCXDsZzZAKL1F1upckbXvoV1985J5CdzIbn1kwUvgq7i3Jrpm7x0pOgN+
/N/qsj9b+/tM5xGuoYv8TX9dmqHcSEJeHfftMx4qvH2q+V42NUqJvGKiv0gCnyyiNfNKGBJd2JXn
dy3+P0+qYpKNk2TjqvGDVy58nDxxtknbu0dX6h3ovdsFvxi6AyDunZN47O7Krga4MitvFhxqGf+1
Xds8oqozB+3MmgUzBrG8NzHowIzAUCDlT6Q83VV4b5gDcrS4LduGtYdJ/2KbpXMvVoEueQRvyrnv
al7+cdXN2z865JCRPAv+TU4ga0WOS102IRKSzaa9jZFn20oChfQX9swdgiMtCB/4FlqlHVrShScN
w7R5c4OITUV49KJKnCToa5G98lBCyQgDAO6f/q33eoW1R54nLzU6ibo1sX1lte8wSakKWH6nHnL9
zhi+TUzuiMgT+WRlwWLekIdroLTTSqQA2WS0gDa1TRtBD8+HWQ+uN5OsT56hByUAbnV/67/eTGM6
XK6CF/nkwT3REPKIhk45J4um7vrUjJ5VvEfh4hrt59FwnxOpGs3fLy0t9WfoDJ9VpIk/sriA392I
6CnDPm8/jc54mCz92zL1L51EUrV2i7kI1etzaCW6de718UVUir90+lVH4IoHnfh7bfgtebfKfZar
JOKCc+11w3Vty1IsW1jtNAiMG4Avo/Z1nCb1Ux/w/jQ+kazT8cwoeiAlnvEJE1x1J4zW2MnexsVm
y4wtYCNWD0bbrNBU6D2BcpyJ3cBqN21qc3y2O5xj5a8v24YmSTaGDUxeVg3V+TVEVmUhr7IHSjwe
tEVN1X0T218Wbyp/oV75Jhrxr9Sv03wK6gwhKzSqu2gvSeCyuPXc2uTRKCni8lDrMUhA7Bgak9BO
+ugckxguluMaP3RFvUtrO/pepEBgYHCCNEv/GjJF/2LXBRoDQ5F+biKo8EsHakxrgRrBGEveoxAp
v4nA9utY6Z5v9xlUTZ3lRpaxo1piXot5NV00z8ovJMBIvzaR+TUb3H2Wr2g+iPiib9Svg8e6XM9b
+xng0rSr+cDncuYdbzekhKXlWaf06VHRp4PUI5NNsshX96CbKdp17GomJMeNppEfhyw9SE0z2VQr
83s8ugPUmX54maHK9im2095q7QjhKd2GcQhKYK3CKE8esng4haQREN4CNU0qWSF2mtvDC3p+zTHU
1qTyeqWKKAj7RGN1+QDyqv0L6HqDvEa1o9ebBAzeznSLzzfYqzz6bVzKfdUhvrG8EzEx1h2eFzuA
SJX4SW7p0gG5PPhq3A7rjlC26QhX6u4SP8kmblQkBnOmPtk5I6h+B8H2HUnV4lU4xULYCd78IJiv
XB0325k1i+RDFTiz+GAk6qPhqfmrAP+6nxYjDxR1VHZ6bZd+qUReCe9LaHdI7O7CJYpO17Ywa16K
YTQenE1lmCXCP7mFhYZNOnBdw9mG9rOoyxF0o7E8jpb1QzaTLfN4Szv60SjK+HWo6/0fNsSW0GDa
RAsc3jVvLQvkcIbLFKfY4lq/mmR7XkX6rm+MzOfHH4CorRY1DjGjOykDdnXXctUGhxnCbL5UCYss
wVvcLopNj7gD+XOY9VXZ3PeLEz3yFowfm7UwS+H5pgW4QHbINtkrwNarK7pjHS8vYUcqLwgDHP8f
10hL9a+p9LSjPFF2Gvr4hiSfcdAGmDili4OfzMtci9xCFmOV0JBFarcOwBLneGuSR7fcj6yOlv6z
CZ+hDBeH6w5Pi9NlX0STu7kizLVpFo+FGdgYjbVbNGIQgFxHD067/2XZabCBAXddWC9jG9kvIv7o
2nB8li1ZMU6gK9rxIPuiai5OSuUSCI9AWF73UGCfl90N8lGImdv/VpdQj9/AIV1bvJN0iva3IfqE
3TLWN9lRGuKhA2kBRX9BzBa9mqiMsOSL1TvZV4TOFMzV0u5lr3BRrRfxjNwuwPFXxVLryyy066nN
rDWbvF2x0FNk+uhIFCRvVk8Wm5jGMXfTHzG6GO2WUA6A/ES5v/4NMc7cZgvapk2p2eSfAepkYB4f
q6hqLgms9RucR7arfBM4aIz1UAX5bSyRkN/Ghqs57m3sXE0/gXgDP0ZiyigvcLGnvTIrJctDQrpa
mH9ro6l+bMykfwZH+SCbRZP8GiVxD/pS/T7K0B9kc0yWIkT0Lojr1kDWZ/JOeogHKctbA/xE1fpE
vKsvUWve5SnGfd0wBoauJN/i0l14OET8mqe9u8WLsPSbGXVJ1Gy7ZxvVxmPce+1qNdE+y2JicmXV
Mah7OCN4rSYuxEiUrx+TFc3e27Z5zbfZCRvxxFyWg0y6yfyZzMH1AFcn9LtuzYsZRvgjD5/koFt7
KZxsq2FeFdw6Bqy2/05q1m0IIa4q3SAEVeGjgIQB4ojHwvVIE/MFh9jnzEIu99YuO3X2IeeQ2zw2
VwcG2SaLxIUz2jv6T/a2/UPhgFSsbFhdxJk+TeqwnAnPpD4eHNWnekIX1FYEZht2W36CIedunMzM
72RvtJg7T5uTpz5Dk9MKsjJMtzJEs4zxdyuuw6Pkf0hOyQL7cmc5nuVf70g3Uux7eBvXE+SQbMJ5
WUG2GLNjzKQKO3Tu5ZFQSvd+jDT0m5LFvZ/XIwIP7u+9iflOvCnyMak3P1AiCaTfTchaNYiayb2b
tFp/cEMi95JuPikYAzZa+ja6uGGEbWftIiDavj10zhEcnelHShvuw4gJkmmhuxuxUpZzq5wzhVje
UKIr7mXNWP2XtQleoZxfjdWdmU8g+2ThYngFPEu6mowp4ffGivdD0RtP3VrYrldgkK3ax2hhBvXb
3LxrgfveX6ueciQNGD7KsVbJ5BFa406eXgLtfFqqODpb2vTXr+Fi9bMmbOlrfcf2gJjUvNUaZKPD
eb16poSqLz+BPNuuh0+zoWNAsaYocwJkvtNV0faWnZQ5yVv1NsR1UgKfsgeoDZkAme90tVYL5qXW
1yDbYNSf4mx8Yo1ARLqZT5hoVz8XrfvaVRMaSLUZIsufmoiAVStWAT9OYdc56VcIJUVhVM9QfGu/
6h1QUl55py1jg9MgYV6bRZW1X2bnz4z2PJYiSCNegvKZuhVwV17ZJtYn2SSfVCfir2mE32ULCR5E
DKMGUz998cqNbGwcJRi9EDEsY4J1VSyhdxiy5t5YdRCRc62HzfXw2m1gSjlwP6AKsg6HQU6WLkEx
O6qc+MFY4majKJW+NxBwfBjR6TM3y4yiVWIouMetjdeB65FB9vek6MXTb4PlYWsh9Lik3f1trOMq
1qF1nTcJaZIQpiSPXH8k5+wXEvKEwFdylt2yuMKaJMLpds5vsKjb8GujvKYcnrfId/PFvuIg/N2W
+3hB1BcF3+m7uu7yEzQuEWki1nCZsA+RHddx6d/j3HoRB0Odvo//kgfuuFnuNRLn94owvptAGvey
M5HawvJwFnp213Xq5jb2j/OdGMsrqypwC/vXheckPmro7N21zqA84GAi31E3flof19OmssLqcOto
WV3sK3ALG9nWO97yUKf38l4vYZNg5zU/h2RorZPRKFS1/rnBvbnc23Gh3f3zH//zf/+vb9N/RD/K
xzJjwi/+UfT5Y4l4ffuf/7Stf/6jujYfv//nPy3dc9nOOJauo6blmqau0v/t6zMKOYzW/geg6KkU
UZGdwHbnW0ukUOhcHvI1Nioj6DJybsDQJVytv0w4vbR6Nr3qzN5HXMPcLTbry1dZkK50t4QotGNS
NPOrZzXI66yUVk3LUPiv5osWgg9vxglpXDNRv6J++jxNvX7Q08WGzzZCazihn2eeELQ7Vw5xPezL
V1cBfMI3WNOHO7tQFR2rvyK6Qx1yR0qbNBLuuNcIXTSF2AXUMMC1QgxgJdaqyJBbUnGKcEor8QlF
JDhWUKQz+ujAyrI9cIf02iZmcW8r3P9yRFkv9mXC+fh2EgjS/CAvlGU4z//3v4ar//uvYaiqhzQ7
0RrLtQyN3+Pff40sNQi7gLs4ZSk4n9mKmsfMbRoShlob4LZbbWWbLPCP0O6rNrk2oSMHa6sHfq2b
bRKQcUXfJavHB/g0w7XAkKMAK1oy7wKsRtwli0dQyr22n8XYim3X1t/R7Q1+yXxUbutelG6K/Fgl
uowoFvTGW51EAxmsJWofmvVIdug18QHZ5hYOQIS+w1tPNl7PrqxORzFgn1lGCBWZDeN1i1mgmLGU
vzacSsdcn2nGrw0ncoEJqKPmJIfKk2azZdMZ98ZJToFwKtrj7ZLXNi6ZNZ79KGvykn05JTtZRc8v
eUCx6LpnldeVlwQrbVz/G3lJT1dCNN7Y9Oo8QIf//qfWXe+P31pXXdfDjMexPA5Na70XfnvyZiJH
DjsUY4+q+5rOz2wt202t2Vcf4TGZ6vGExkr4aCoozXWrmbypqvvV7uWjMdtwW5fL7yNYx08fVY5D
TdFo3hFYvv5WDxMCu24L0WulXCxx1/uyVyqKyt6lhwZmFarx22DPQa4RDsqjuyjdrhWjCNrRhd+X
ztUQpKOLOEA96U/JWkwG2e4EI9aDbItF8y7GRj9Prv1XClfnhF6l/nQtVGWPvW5ykTU5XB7J62hp
RwcjUFOwH3mFVWdtFfI1vLhvNkuCEGitaC6fBEnfdlZpvB6u9SgDHv1f9iDB5S367wPW8fLKy3p5
eZKsyiPZJqs9L5ZtGEb4Efzrf4AGjejwb//Z/+1alj4+ER9S97frXT/desLvH/72Pcq4aA+doZ1v
H+t6ym2I/FxZnhz1HPxG4tnhPXOgsZk0J//sYjTkA6Uez8BNnPfZAybIWxvpgHnaaSvuWEpo/Cas
cZXUkJoZ8vBWoNlk+LPl1izoQCnLjtslJg/q8e6PHmtoMVfrI8fvIW8+2oPxDcpyeJz1CksfEM4N
Lii66jvKavGzmBmbjbzboOk0lJ37wYK3OsyJOu2QI0GVZfiR9opzbXbHtAjs2g73uTYaw2bJU2wa
40nx7sRYl7thRfbKarK2yaPrSLuqwrtOIxjc2415luyw1qlRDo61/ZUrJslkVq+DERS6/iOc1elX
z0o+k2OEZbR+01voMTkCnZjOwUzPSLJPtuvs+7k0v9qe4/p4WkX3+CRGj3XClr/CYu5rCIVoRNrg
pbMm9K7xQdrKdp7SqB+brxYOJ9u4LqxjZpjpa6rkmGEtEeLxxP5Y46yswxQfJDXqWxJw6OBcG12e
rPOAoIFswzbXvHRGyLw4C9XbQC5tod7QKLvrxCOB6IG53JjXfyaBLX3VKOHZNTCLTuuSheegNoRx
i2YHfih90jOYwiT12reyzw20v/X0i53X7ySkUXKfsgAPp+k8xZjfYX+sXexCJxkyla0P9Vy/XNty
1hsbMQ7HZEbXsevrXx3NemQWOATDXEF8VI6TjfI8woTfIoGkfN3H0SVJ7qT9YIRMrBpa8UVPIDIA
iFJ2sgpGBfx5U4r9gunSRdoSxg76jGESDcrLNeqieWZHvrZ9lEiYKVWaIE2K9mxwyuvaLtPSsj1p
y8f/x6te9dw/llmm43maw+rKsJjgVVt3//1lz89S2LZWWcdFRQ4xhli3+J6WFziBacp8PczKDDiM
s7aC6xiOFSsiTe+jnQkxb6tNtffaxmG2AXLg+exSTF+2xTjs3bVTVWzUzPBec5RtHsfUOqFLp0Kq
JDqbuq9ypFjE2dEQpdLXgS3WAmRJ2HLLToBRlh+zRjzIKjw4Zeu1mrKVg8UELdeN3M8OeGw/LGf7
1bLn5S7qiOXLKo5++RPr1V09oP0rm1AH3nRlnCFhyHi0et/h95cXWUPaMvaFbianvp/ZTzqhczIj
D1cooIVBDBT60I+9/eYlZR3wJyIP0pFPzpscpcQl8a69euTZ7Nj66igHL5Xhay6CGSVYk2PfLd3b
AGGGeF6VH2TVU5E15HNlBGDy7q0UGn6iYw+pYB2sZz2+4fm4+qJSVYzVlCBKpyDRVMFuCryj17TJ
vbMW4OST+8VWIdl6fSBrQFx+tcthtzbM4XmK0wEVQaf80ZcqErlrYYuyuh7d2jRNf5yE4xxuTVMW
oj+xFrINmB/rsUpUmz86ZK8yh4KshGhOZZdZx2tbCHDUi5i9Fit9IXdS3BdZFBITIQq0MxL0gGXj
bz23+kiQ03PsiJ0I592K6xWMfAXum/2jNum/epfSJRWNSvNOX3L1eSYHXpvls6ykqqvv59icfVlV
1wEZZsoaxM2zbAoFUPrSSp+slcIqmwqyDAEb3Hkn27oujh/LoQoqbrDKiR7sLk/uongcn0ehZscl
70wSEFRlkZq6takaRxxBfo7Ptp2KpzxfVYH/HgEkgpR5HeJSsLZ56zAhqh/WtKD+uDbpSPpdahRv
ZE1eZyJov3WcpNzKNhKDcWBVlrfLy+XeITl9n4uqf44bq7kj8P8maxWO8c+AekxiG4AqZJssSPQf
B0K4F1nrCKyccXL9S46XTVBRq4C/9buRjl3gqG77ZTC/K2NvfExKtKDXwnyaExnjbteJUdWu+pY5
kxFAJIuD3s2/WE2pnNABK/ZOmU4+Nm4V4KEYH8tFexSjjTyAsRRkOBv186CJe83NvReBXgHM7OUr
S7x237B74T8Zly1ZqOEwoVBL0L1AumfqTlOuwlqekoNaRPZ9ZIUJotmYNSbu4Fwaz3grG+LoblfH
Z48P4WltdmzRHdh6I7u9scn3tW22d0pxD+M0H1Co9gYIaxqfaLQPWpbsUqPCrbS2ElaJGZmUaN5U
8yI2ThHbT2qIYqGhKtOpiIX6Aub2vXam7ivwet4vlaleEDy1LnYVxcRdq2hvOo227abMfGDS9atZ
j55lQYBbPS696Lj4320x0vzbBvzW9tY2eqiC4l0UHlHhjK/nRu1qkJdlj3KYSorlDqOvh9tJaq2M
vHtQfL+dlLJx9jXNSfaybQYxchei7DCYZZltjHauT0oSQ1yW9dKsftVlow3xbxfNKCaCBso211JH
6INE91CdUmXA21PW9cGsTvKIcCFDl7W/lWfJ1l+nqtW0CfOxCORMJCcpDOvgBa2FbLtVb21/jEvk
XCa7r4e3/tsleFidXxPe9TDPB0BF2sZC+eo0td2vQkTQJ9O1SBwrzjayLrtlozy6td06UoEJz+bW
/eclbmf/GglXZV8bzYQVnkACwnKfFKCfLyIbMATuv2fdsDyoA9xec4j0oDXdkNVnHr4sWY6CtaaL
H5b5A8/44tsyIhHGW5zkJA42h8prqwPBVPNpGHOUjESXfsetKzG05Afr5QGcQpi/KF3V7kstM48G
9jNsrsFZuabTfk1mJ1hUpC8sjxVoRDA6sMD1nZFDzd5ghh8tmIGf42wQOzdqFp+HeUSbyFP4Ekn0
pvU8mX2b/NVpQ/SmY9DomPjnYTnSfU6XdDv1pvI2tkt9EPgOdpMznm04tGcIVIi1m1vcteajlxU5
31tJnwy8ZwLDbryDpRdHsSTGsY8I0sNNqvGuMz5cRf8sX+yJqout21plEL4xe8773O5AvSia+Jw0
ylPDH/Q5EdUhBjVyUeH4bhCdh02/4LpeIRzs5kswK127rfGZDsD+kpguMJQyIqwMWJMaAfcNBlLo
6gYOIQ0C0m6GjiX8U4w1DybONpswIQRka479F0SpA6YKaI5M8XjXp7XzwLzi5wpyDtDQfyxR8mR6
ivl5yhJskNK3jGTD11ZB4SNy243XN9mlxDPxgqopceJVAbZ0lXMo+uIdkEp5KMBg7RfHMl/w8d17
jdgXrui/VQuiD5PbDE+GsrjHbE6mXRKis90q5YXlfY2f61QEeViYPmzT5sz6NvtQ5y1vQc1fcm4Y
MD9eYMUEZ2oda956Ks6Zi3OQU5cP6MUjo9dFmd/qhombmlE+DJrpBRP4Uc+ugrG1jX0vTO9i6+qH
pyPjw0qAMBlE02MSqiBOIv27gzbuCXAIgBDzxeU1huhKcRqSGtOlSgWTm0d4rRqGC44Tr6Swr9SD
reQnc8TlrbWrjSeyDv/Eog5K4O4XxxbZyWZBx65uo3T1xlNxdsTAN/zU1wA2u9xzXpKjYF0JxEM/
L43H4sTKT30rilONXPx+TuY3o6+Ll+JojeJp6GzEEUlJwgvrl+d4KMednTYK5u+Ku21yVmGz/oC4
nHIKDaznp3yKMEDJv+Y5ie/ES9xTojZ3fTI94Y1CFOxJQdFgM+ez4HWf9nfsT6MwOYY/emzBdy1K
UCdZ1F6TBTPSJ3PpJhsSm92pruDn1LkH9KJIDxZW8hgG6/bWTuseQy37s8oAR4fGPcYvrIQ6tNen
8iQLHWPy65GsKpVdnry1kFU0vhNe4/8a/Ud3JgDhOhUu45i8nJpV4wXU5Fxc621R/hVbfzm1xX0Q
Oz7aIvqpzDP9hKC8lW9K1rdZ/AYuO9zEXfUFJQBkOnmLYPOF/BuxAm/x5aGe6m+2Hle7uMI/ZyT+
cnJmc1z3hNOmqI9hKrxNGQ86VmOINyS5shdWoiDd73KFsqn8JOmZ9ZsH3axdSASrSZNDytMD0u/z
jl/Site7kaRb6D1P9qhyf6sbVZ/TY9PYheZPWf7u5A5yFOsnIOhke2p1nLu3uiqmkxeN00lZC7Tk
szoGM1cOxSlcCznXyCMymDF79AoJHBsFymAcQa6oiFOdYqwUrkeDNXyrmvIV9iSmRmrKX6Bep1gj
G639zIyA6EfDbT6Gu0WkF2gnyqlZhXtkEQpSQkqGT7qagsxq56Ml+GLy99PM+t1CnQ1varTAx3kp
TiyA8MYdTq1emEfTKrCm13L2aE4LBdzoi62p9mSygISeSi//YpSttS3UZG4OBVq0u6Qu3iPNa048
pYTR+MOak3K2E0SYMGtMHc/Zyy8WgyrxiwqfXA0l3ZOou+VkdWT7MzZojuVWJ7H+3qzl3b2TCBYk
hXpKVw2QvKn665/p14X4M8mjrKiH61EKVv/YGez7QlIwWIHoWEeW+AEjOrzsWtt6MsocvFPkQYBS
4vYkC1et21OfEnmBbolugjWzdi/LTdR17SkX4ReY+k8NVuM8YHXng+QMlLg+u02/UUME1DDRiET+
nNSZuTF61p1DBHK/ICCkOdbnxlbC+2QaFr9LiqcyyScYqdpfMH4gqrTjOZ/MGSZPBKTRLtxN7gAM
tvu7KFW75zpto8C2WREhit7uBJQAP0odtIBrEyCE2JnAQd5nPcx3pOeSQCNAukVIRg+wgYjY+ZlB
pFQ8cGa2K0L3a6q4bmDZ3ctcVlMwVZHLKV7oN7oebxD7znYxO3viM+NL7AAknebhM8v/iHnWqzep
ZSN26QAM8GYVDSunQ48lcTbzGtvvLH2rQXvbkepMoYrXZsBDRajPbayDMyC02nodiwML3e7Yi5kk
8qccY/PAUMeB3PdkHWyLcHoUIAIdbUKdZ0ILi2lPrtjgv550ED98nyReNLLK2Ebwxkf0Tedb9qxl
mv6Qh49ZGgGtzTxlHwlcKhKrO7h2d2eHqMCmcXVMmLNwPBH7Pk86/pSD49sh8lcZMhAbpBTybbOU
qK7rCjoVSnRJRY7ef9OoW96t9hZJwSmInOwdTR91aydVDPO7hpE+RfaTQDx79HTERoHLbVM3es9N
gmMjbP7I6aYLk90Dz1BzLmJkA53hbp1WN07vfVZBMQWiq+FwuYjcNqy6A1d1St/WtC+Dm5P665r4
5IaDbzX2jKRdS35xEOnW6bs+8KL60sTiWMSGy1vQfEDcK2Fi9syDHmMW6LbtZ6/P2j3PJ9jytnzS
y+pV15t2y4+1HGw3t/aZPWxhUrX7djKbDXwybuoc6dxY8LsqCXL5BrecbhyXZhI7NhOXdfV/1wpw
L9k8lUfNGNgaDOomd1mNpwuO10nPRD9XSHdXwNIskA7nTBU/k7nPg2hYs94D7ALgEgjC4MEWqqR+
XXzZN33K5OeND1E6OxtLWchUopN3l/WPLY5cgVrx/bs5/W5VdbHVXMW4VywU24jA/PTMBNxD1ryx
mTovrQ7vwiInMbrqQ5Lg31J5y15XvHszi0sfUTvvZGnpGFQaOcA0cXcpjJRL591PkRbBAYjFi1NM
IdufzDq4yuAExJAs9HC7x8R0wWOxP9NthIo1AVMlJvyXeGF4T8YEEiUhsksN6+VhsdA6SDxUnuv5
pGT9sid38qUsEX5GO7t5HMe3Msvg4Y0oBbLg07aso0a/aaw7O4utA2QkELpa822aWa4IQiNnZqNL
kln1AaMHIE/WxiITs28sJznbmWpt+/je8YY2KKBgNkPlPsQTjEGj6fDnHPVuY0Qm90iYOvf1ovLW
X7B5AUKkIdHAimoccjeIvFz3u96oNpph5bup8jbgW5xngWSAr+V4Pnm5s07ceCOkyJnXA9z5qEaE
iNAW8OTVHyuDTKr31vqhkks8FI8Id4MRi8J2q+mgdVOP+yS3bZVwsojwLnFs0HoncC58ffIGS+3G
vrKY4LfjBWsol7CcZg4Bbgvvc6ozRQPe2WOSsUPa6AvuiEYQosrN/KGXx7IS2UM5NYm/GLaPZ2vH
/1f0vlFYFbrpGHAD20z9kdCNP4/OdBpz7VGP+maXMz0/5B7WBoUl+g2TQPwYReUbgkR3QJUuPQLl
F1C/M8IQF0+rxl3oDt6TaQ37bGb+qfPa2Noq0rdNLfKHWZnxZJr69fuwFC1qe941avmStUO7dY26
D0ql/5oWebezXSRscUbRfCNClyWNgffgcKBD27VHfgg2++Gijqiml+CVKpTC29H029R9W0pTefUS
5TFFkleHEXRP6GPY6WrCBgjZ94sWdzs3rbRzvNb6TowXOzcw/lUi62TDoCWdwQgRW9z4ZeVn48ey
5EpQ8Fa7iHjRL7kSIVBMqtiXVV7apwniOIRRdMa1Zak/IhN7r66q24+qGvElNfr+YyJRt/FwZPog
pjtsZl72HxFzNq6Z2fKBVAzSOG6v4n6FYZQFHPfDW9J+MxWD8dH2NrkYbugPE0ERpGMa50NL2fMA
/nI/WH6w+yFxEUydBnnFJDZTKW75wX6HO6rptE9Ji3dQaJjxp5UCtjHCfMB1IIavRbrwrREKyUOE
q4jxv9kkDvxO7azXuC8M35qi6lXkvJVnO9Z8xwuLw9TieZSNtvUcoa4TzKYZPUXaPYF/AdpocB4t
bYa92Dj6g2eP9S7SveXSRMC/J4HutZcIc59k3XxXOs14MJH2OxNlr2GQtdqpjwegLxWycO4QJTjX
uOFBmTO0TewkO8xjbWCDwRSV55hrJ/jPQy9zAjhyfCSSC8FYtCjlCpVtrOifsllForvNH9sGAmMH
nGeTLqZF3rx4bVIEeZKl+lSSzQjseVb9EmnVrDDPtjDvUIXQ2AVp34bWeCex+LOwkVGGNcoiuD6m
rB8m3cbpshb2aWIj3mPLdl7i8VcxpMqp4LMg5e56QZ42d5YXT/vGmd9Bm42BhX0k773J3EFEH7ZV
ltdndicIf0P+0xxtOhSAQ/wJDNfGNfAFmJFs8511K5FYxng0x/zZ9D67jqq/Fcr8Ix7YmZvcr7Fy
6JUoeWhwX91lnvMRFui4V5bVv7kRXkkkvUiQNfUuiQjpKo3eXULFYDPedpdBjO4u8godRtKM5BXx
20G/I3O2+LC4VdYx6YemkV6qvfxoecTWjYEXqsjjeJcD+wROKZ5n3QBVnsXvldO+tPXGGBcrMPpT
JRQNPyPxxMQVjCb+fNrcQRRUm5/A5jW7KTdK3v0kIDsym3cmwrhCbJDQxex00YbtUvQF+pnNOdad
dF+G2getjySFWmAPHX5Lyl3mIK5dwR1TWAReszbjumvMyjcCAGwpgfMREHQJgRY7PJfEXjc/62Vu
7Hg/vtYD6q16noz3PTf8xhUIQkMy2Tt9k55zY0C6q0I3N7HHtymr7X0Uhh204+GL2paEFFAVXuyY
d98UDtg6aSyqWtBSBfavoqo+Y9BV7rDUfcMcUpw9FgyLq7z0zf/h7Ly23Na1dP1EHAPM5K1yKIUK
ruAbDtvLZs6ZT38+QrUtr7V39+nuG5qYAFiSLJHAnH+gCKuEPJmUoljnjYp+rc2Dv2wpseJTnWIT
t25zK3ipnU2ZIPyTi86FmpyxVcMguEAg1rDCQxS40zVnJW1F3Q9FAz6iOjGoQq9d4LLxnGrfB9RW
uMVAnk6H9uPRDhLnL7eA0AQBbWlCWagz/+DVaryoIEHANpvcR/B41qHRxp/ViA1i3M8fSOhUF/hH
3DLqkKQnmOyL74baps+m+lCjM7MyIJOxgSBXkJZ1T6qIFEWKXj5GdNVFaIIveOiy7yhGthxZgaLj
cyXaPQvhbjvKbtlTlSXLLhA0jJeB2wX+6JNX0VJxMMJ03Fr2r7j0qn3XKtRNKmcpPATTdFRJYVY3
2kothLWD3LwsVPaQBbBcNYisrT6uY4pYT4FnnRPwn8uwaR027eCKBze0vyBpC7+5W2cGSul944VL
Jc64WSJLSv5mq2SW/cOP+j20xooHQT6trCknh+/BkgyB6AuSUDgd6Ozzi/5YBFjLde2V8lqBIUBT
bhs1hHWst4/tlOpLSyuMPZIq68DfB35csc1F8WuMjZIq86ztk8aIV+MsDwQmeMqxL2K1dFbQdRtd
q9kVhqmDpaq8lecFLwjuukvNPjRdp35pkxcx6j2FVb86t3n/E8WMEWnfMtqVIqB8pvJ8mxzWlRX4
ntDXl/kQ10tFGXEshz9WVPWX0KuozHm/vD7LXoTXfWN/10IeqTejP1uFW/wWiyI+W9Bw9wic+UvX
stadJz7Yh8NbSNtp3doem93a+YrSU7KbFHjJetRROtKxREtL219Am+Z7Vb3GhoVrtV3/BH7QLuxo
ejEL/OGz9zIPjG9e2ZxQjYGKCGY5Hd/8NM0xGTSRJRrzJ9QO2o0d2k/6kLzlGQqeYf0RD+oXr21+
Zgnr1Nb/JsLxlxNWGSsKt6Vy4PvU5UJxRPXp4prhvi7brbDa6RsUSCg2iLNpSYd6VbnIG1IpSqaW
G7XUG6xdMnURhX81KGRQuMqbU9+BLExFgkFKWYLDdPu1Gtb1StEO1BHSGJU9gL2/6hyJOtNGtR/I
vrh2LZk3vrmhjZBdEqNd5TRLMbL66NCfcifbZm/tfRVNj3S0OTqLNp2+JnwwSIWyH2mveam7myEt
gqs3GObCDs+5a61CNs7vdj3sTbxsMbcfky3Y9S9YQIWXKVcg4noKj6jGxZ3Ud1Hi9b8pYFZyofv7
zPPyJ7+Kf4DVGxaOik6ppivH7zY3CJYPdn7wKfXhX5ghhed2ydIZuMHvWHXH+xjHk95h5YWZbbHM
kRsipZCBSwdsv4gh+JV6ka1CpU+5/bOhCgNX3UykXFZCM2Bx55hayTO9Id1qW9Gb6PP+K4AXXA3s
KnxEe3Lv14W9syxLWeZRoZz1nLdqwxU2oRTzFU70cxmOuPuWZHNYICmv7uiwmUjiaV4vKa/6JCCL
+lay08w6uCpRjsWRElhAzEFHXjTQc+RVXNLafjRVa2ts+EvITDbPIAngYSTtQ4Mr78aPp2Zxkzb4
lDDASiCPu+CEM0a7MKYkeXAiq1rhWcQLsyfvpDXWqrHQm0F3LfopwPSyWg/I/anARlGpCI3lTSQ7
GClIkb/AZdSNzIXEh1V+Wh3H2GfTM+PDsKIrYRpm5kJiy0REovo+WPbKJgvKpRkh3ZGQyJ0Lwx20
cb/C1FcE/SYdPPdiqfnnAXdwdPPryz2s6SqCPVPPunWapBrn59BKQbQ0GmO2bkULpwL054NCppAb
5OzrUuAbWEOlorTmXMYqcZ+qcTjJsBxlOSwh0La4jXLYZl2m2nSeNLM7yTA4sbPtUvmLdYoes2ap
hJK0PdjcJI6PN9iJXQl0EIbwKDslMEWG5hGki2B/y+Z8DT3W9k6UBzyqTRvndg5a+rNEUOICW4Rn
iOD/BMRAeLgPSG09Wk1su9YsuTplYSTOsA1w2F2GcgqFVTQiEAKRU7JiKlZWFFNIsqJ3VlXjc9GM
1UGQdrnBclXvVMFI+WoHY70pwYjvVdMf0ffqThKZG4xYhii+ME6ZWjfo5PT2QnbglfDuFPWpHQB0
jC6MwKSOqU+CS90qbvTWdW6wnTAcOQYDtrBeFmSveli9S+GWKKz342R0Hzmq1atcN9uHxHvjxhc9
5RPPN8vChiiKUCOnHNBsksSwz7LXRw32ZCb1KdY8PJ4D3Yu3qitQJTCU6MmArnVuU/WlE9ZKaQ0V
WQZH+5JDP5Ctqi/4mtIaq1h76oxO+/J7ZD2PnFsGeq2rqNEvd37hjYI4mbPtRgoCb9RUzIIkL1Hy
D/9BW4wGK9zPWjBSPbLLkaG8qUuiRVFvSaE/y44ALRRyjLMs5U1sMp/CaA8kZBZXLHvHfrhxHFQ7
WwZ1pR8/Id//asI1gB9t2Zu62tm241492GUbXZvUJXAzF3ImBw0loMOYpz/vIT8EYo2oGBTGwFDA
rzIMVba1XeGMdB821CJYOFlr7qmke1fkf9zr5JCpQxuwgOrJLNkRj73DXpg0zLdINxa9NH6L01A7
9VPXrFIyqCstqKKLOov9y7Mh1KExOWO5+EfHaE3ZQ2wmGxnvb6L/89yaPXiZASeSF2mq2UXAm+X+
M+GHpNcYcj8olmhWxaTC2G+Hn5I9lA2TuS6crt7eqEajNvsTpeFJ9uI1tbRspXvJp1o8Om10Rk48
f4vJ9x/8rgIYg3M4uzh8k3LP7zZlDzVJClM0GanT0FRY8806FZD8UBs1zPAkm3w+D1or2kfZGnk8
Wv2rmnTqYwlsRAbrpspPUY0WjtTGYEPU7/U68FftEInXYMw6knxU2AzH+qG5UEvTuiv5DwW/YszN
OBhT8DMwObQCoYM+0N/zXKtPcqxANXgVt6GzkWNNPf2c2s2EVjmVreXn1K4zb1Mj3HxfEMSyKCHb
9uY2lqzJAsVIipBz0bi0W6SHPT++YOt3yeeWW4Tqy5SuYQuFt0aaiS/copKz7OKAxyYCUVhxMlxr
gVSNfSPWsjfE++1QCRwmghZIsk+K8IIWyrkv4bynqRogwtzg6WD7zUPMHn49TkP3VqTDoxP61l9/
H2o52ufQTjjlP4b2Y3tWi3MZw3MsgM+1fnkFR2cBF8r/ksRacxp9LAeScd9jq/zR/gIr6n8UXeqx
FCH1LQfJyR4CgNdsnoyM7h+Tq1Ab93JYxT7UhOd6ny2vqeVRsJCzzYqMXVfGytIbAKnVSpDu1NBz
r06gYCroUV8uJ2y9Z/X6QdPP7pSHH1Udxqu20euLQChlge4ndZSZcSq6nuTI1GtL2RxTJXwykXCS
Le4j5nMX93iz+9NwqH2FEm5kJ9NrnFxCd6pBQuvlzvBFssDqG3S+DJZ5hvASdMeFDtPxNnCsDGQ3
8HpYJvg1LnCiDR+q3k1flD4R6yZqlLVsZrU6HCMfFIwWDelL4ETOM9IdsiEHGAVZOup9D2NW1wcT
yw72lPH03vgsvOvK0A7yAW3l175umjeeJCVAvEa7Cnb3mTopZ+lBhlTiKzwS5VzNjmRzH4JjyjlE
k2hfIva48mMTFXPT+1liawO3ymNpr3tk9zssXoZEHMZ6CrboihhP5gjRMlHa+ofOTUbN6mtxk9uK
hiuyjD533XiRaaugpzRJoZl0LUbE84kC6BdiNaWQfxsjkJ3YFI0LG9/uxa6rSb3X89MIYR+xE2WR
rkY3K463P2VYM+wZLrJOkkjyyyfD/y6ywD/JUOZQFCJdAsZv/iFrllAPQ2JNC9lbZKH2NGHmamFy
CuGj+RqqgnoJPuEPbtz4V5ycYL3nQf19aB1YhEHymputs6XAbm6txi1eszQ7kdOsv9c2MIAM2bVL
nVTlQ8MGGfa82x6zLsJcDlUq5NqnbleryVPXpmTI7eJXb2a7XKvKX4J82d9P5jEyMnDS2wn4QuSG
rjbqYqsU8sceRPP4TulvVRZN+wXbQP0UAxFbyK/B2EXWKuqxppfNvw/r2OTdhg31uxa6b31j9sFa
oKFOmn/SKe715EoUdsCtyLF2L/OzPLOxOl0ZqrCWak+RmepBtYf04yJMlWmP/zjj5X3G9KwvjvCK
kivqiJuJfddTPWt/zq0a2d+nWuA1nQQauljo6iJ5iEQrQnuG/cKix4RaAsImL7Xxa1CND2kA7kZq
aDWOp+wkEVrV0CgMwXdveNSBUWm7pjiREtpIwnQo0HCIFaHHp0wE0JylZm6DEdq2Rt6FRPVsmpIV
TQjIAkwfcI1G7JR+YKsTOJTYhwlj7Q48A8bFR6sYRyDizgj8jTN5YF8zbKwC30HExf/skL1DPeYU
Xm0MXubeAkW72wX0obNOeviA/KB2qJJ+7w6hHz6lUzEeGzTJcbhEMbqnWA3eucMIukbRcFZqbXxs
kYDXQKImJA83jValiM6VMY2H+1h5JqYJ9vr8tJdNoEzurrVzaGK54z1mer1RezaA7dwKqXifkcuh
EEhLHqbQK/a6RSLsHgNbla31+SBnyQ6HlM1CZGm5vzVHP7nYXbbGV5UcV6fjRwmPeWpbEsjQdche
STeYtmXPVfUKBIZSfUqM0DnbSr5rZG+QeMk61RS0aKSxzHy9WAu6C74VWqKgGdy1KCNa/kUZJvux
JIX6mGDKsWviEBDC3JQdA/JiTPSitZm0KA8rgeeiuOLXOx+JR4qYhnedTGN4kKPd+VrWY8IG93bJ
MAt1bCSteOMOGyVv7HNvYJu8NjGs/69arH0AL5BLkc+OUBnDhzxHeWUbK3awqnOHWxtrwpU9lKiw
26K3qCsiC5FqHpan82FAk5ynbHe8x3sqAN2qKGZJIVfP+WgY1+TjbJz6e55nVPa2SLWv95A8u10m
WlvGJqgq/9poP+/7MxlBiPK2PWtr37+m6a9EkgKmDCqiafkI9IHeUJq1phoo5AS9spKsRm1it9fr
3g5Blom8vYY6VdyUm9oYkZqdm3GI8W4TquW5UDX/bXQ20Bj1Nx2y5oM52NV2bEL4zPOtngf2y+1G
cJME9M2hOacYw6GubiF+aqFJYpojyisDVKZZphLEAb99slUr1fDD54nU9Qr3vnSLWmLwHKK7d4WF
uQ7HIqVI7cfRCj+0z169jKKrxzdUjk2SQCw7V2/Xg16p0Fi5cQO36jaqr8ULKUpShyiTyDN5kEOq
9CNFRH6tkOs+DKqunZrEUVZxZTqvaRp8hWzm/WzA6rBO637EfUdmIPSsp4i82bYqoHTUkbfyubs/
G62v7gcfqFoM6Px5UAfzudGXGTDBZxkhj58tLXa/ewguhzD39VcSeuitD98jfahWKCpFpzorlFNF
sZ6y3Jj+SFgX2v74x4CumZST4VMtEtXYPNWJXy8z0yBv6vtdvE/PrZWZl8nB8g2p9PRHTEIZZfPg
K6pJxZqcU3eETBGscEV1z146BaxO1Oo5YFG/cyeL0u6oWl/G1nwqpiF+cBr24NEs2qnZbbeISigr
Um9ZHv5Th4ylJqIpVMitjTP7VwS6aBaBGOdtMk0Zk2fyoMxa/olvCIDmGXd7ilmv0YxHt61/SYvF
Ql0qRRhepR7Z0LXNIbRBc8kRMmaXvrU0Z1i5YnsfvoGztdclZ6yd+hfFT8NjA6xj5QZk86Ab3eII
zQXHuFY+4w7jm3m8NcfTOR5Zfg3Ht0nWletHC0Bg9rmAO/NqJG+phuhn0IfmA6BkEoGJor+pWodO
YKrUW3NuisF9FIWfTa/kPKwV0or9mjw0wj1QQp+RuXGTfNmgZrRqWldp9qBpXIAxytD4VHUd66HF
RJGsXjF+9U3tW47+41NVp/Yf8SYVt3gomN934NKtzIKM6uI8aMfiw1GQ3ZxX11rfgHX0+6+pXoql
0BDcMVrR7UarUnaIkSIYYZv8dR0389iK6gsIL+uQOuYZElOPusnQ1hfd124xCm8soPW6QNtYxOHW
NArlL51vVvOCkYL5pPUs0tq2uUlfAMwQx1Eo0VJuT5PUqzbV1Bp8VuxDKf05pHqT9EE27dTZqGbl
npD5fFb5LT7UhRutpKZkNqdsAbO9ZzElpSYm84NFvP9F5PajE5fhd6EN1kJAvb2oSR5ubkuOIMjG
na81+ppNEIRqG/2HpUgMjCGCVtmrwome5KFyH0yhA5+q8vipdfF8tNTuu+ySIdNu5lIHNBQpexho
WPagUhVwhxnSq4xJJUVINd9VtXTgnmAP6MaI64XDSDZD8ukcShGFQJXsFptyuAJBGB5yEYGGiFXz
8X42pYWzCobCfPRZwq4mE3OeaEzPoWqmV7K58Ok0bCNLamfXSIs/Dy6UgELxrbOMd0khlppbecsB
SB/qwbH6OHYm3lyJXm48w9Xf3BkYP99x7iMSf/gcoeeV8Rbn+W2ERpEFJ1px7NIMtHXYTe3C+uPI
ThoTdDeNgTK34gHCdm0LslYeqpuTPvp7ZD8+qglO+x9+3aj0/UxxIdmVIQaMJDJ+JsLvTjXSOo2l
K/k6UZRu6bCL2nizaE46C+w0aqQu1NTs1lEFY8zW9SvaisZVmw+jh/BNVPBYbkJYzHrHk7dqtQpG
BuPkIWxKb4OxVbmUM2TMUwbjYb4cVlvAIJFQZnvpkerdOmVhnMk+zeKhtrJIR+E9yJjUr7fm3qIe
sPZBtHQpYxoKB0ZqGeX3uGu+OSGKKErI5zG7BvkYnuz9JvVWsolcO6l/NiInwwwynsT4ONQaQpVV
NmZLCA6oENU1et+hh5alFGeiYEFRoMRl4dZdDTA4QwActV6uUOl313KNoERd/XiP3bO2+Tyu7mZY
qUzbToPz2b6vLeS8rqicVSNU5yrvXaqrnM1xsk/GfCfL3d7YhVbB70nezUYzuMheOTYICmPXeE28
tIEpgE+hAFvgyxFgVn07pHMzBoG3RMOzX907Biutb0PUbpjWXeuBoNH69uz347r13OoxiBVKCLdb
ZlCG1I5rUwcK7VPydIvsZcp1a5PgGbXS5805ZYXyNFb1Rztv5Ov5kJbTwqzr4kmOD1SoxKCStpHW
KrB3wP0Hvhpdpyn5PJOxaI4NcyzqzXwzAEH8UdZggmt3CA7mrBWNBFT5AAD9I0Wd+tk2m3NvCtQJ
+557Jmpy40lQaOh6xeer5oEAra1+I60UVDR01+gHQwOed/r35s12oaSaPA7UNd0GvkWH7CzVie6x
LXV0JbWq2jSuo69kM6qi8LnEjVv1k21t90Z8+lTFNEBduNIpqtD5UZlg3lYUqtQH+SCWj2RLmuxQ
9//J0tNekGf7FqqTcymVIP4CwAkZR24aplUgEDMibeHOzZbC39pUVKqds3Ii9PbbpEZt/1eTRj9T
j101v8HSxHxwXlv6QIn2slnNeWxliD+bsjcY/9aMS4f0wjw31hSQUX70mlZGuSocNTlAtR3fLQwP
k7CaXoVi2vCTwJ0oQ5huDHXy96nC7tIt9OopH0jQqG5TrQ3U7L7nbDF5xKCdVMAJVYxDF5v5kzuy
MnDnDhfyqlIpoCp4iZPrijM063f5CvNuEmd7Gt87KApfFL/4Zx+am+9BhTe8H9oUM82a6ksBKRHd
H7G/6RT3gQ/IferE/m4o16GW+B9jzlzIkZcJOqvZftrATaFaHKa0vJDjcFBNowolz+KQJHaG39ic
/PizA3XMU4t20fEez0GaHY0x2qUO0Ms5lyozqHDEDxY5o4tMxUYxyLJBWP1OJmojDTVmcDz6Uk4Y
kdy4pKN+mLK4OIx90i/VJM5BOPrB3lQa8znzNHXPvsVd9BScn6H2m899vCpEWj7LCM/t7xHAPb8L
1O8hRtGzPkTQF95ShJl7osCdnPBYLld2Rh2lkd//RuMznteySLOHJyqbK7lYlUtZGW9iTBHnuAwN
8uf695gcJmf9voYce/cnibtxDQ7nCroW5G6Y/ejZhmPb1VQUPnv/yHdzWqcGvPh5ROfol1tOrFKb
tXQAkocwr4aTPx9kk9z3NjKBnw9gQBcGIPJtNByKOgWRMmsWS0cyD5Rc0I9Xoy7qm4oxESe1x2sz
3y7lQCJ66Ww1rSZNDM2JFVIL8u+WfxFFoe9saJkLmZ6RWRh5GEwPqk7UHrzRfVP7MTgWBgm9LHRv
bHNZBdTsBJMK3T3Lx4c8YDm2SrAOuoXko+f3xNt2dW7WWn1otApg2uxePFTleNXqHHogmIqNjElv
Y2gH0G/ihu3cPO5WtrVB1iCfKs5a9X0Yx/49DFiwl0JFRiDMD+yrwrXMQc1xtc0+47GdhGsY1tPX
v4+X8ZRV/hWMXLSIA2yck8B4HvxOPSkjuHmZ9bYUo182rp3g/hpoXwQLy1vSvKKGPdb6sJFZ8Kkk
76UkAs9c4JRN2ULS6uoDYC1cMWTLbOa8oGVCoAhJ5CC3/3S7Vdei+dI7gXisQ6CQf5yRCe/VplwP
KAqRkRz75TSo4j1Msg810qJfVvchWpxJFgUwuSyJ9G+9BoIjGUzrpW5zZZWjmnBWFLB6w+RGM9JA
p57ql2DTO4AkDkzXX7wZXClEbsWY2k9A1TrVfA3cyNu43PfWrmwikrByW6fey16jt1NQao52Kovc
fJ2x70VauU+dE2gvHaI3chJI1fSS+uZXOQf+03QQRdcuTXgbZzfIn1M79bCY9stV16N0VmsegHkZ
FI1RH6K4usiWPGTNQBptnuHow7GMOuVwjxsoS1OQBidRgZU3gY1vpLtlOeuCyjMfcYlwZNN3j5uN
bu/QdYoWMgY81L1Id0x5kdKpqGX44ZX09FiyDJyxJ0qS7BRPaY9eVHTHVByx9RWIv6jlNs3z9wqX
3mYxzi44kZJAqegU/D5b3711xz1FyZWMGdFskuOD5liNY1cs1W7Va8I4tIpHIjLqRHy8nWIuHh/7
zo2P8kwezB5I8/LW9gdc4P6I+jAc7Mo4eJPFy53cYznX9uUzBBgcWinh479Hbo+c4lcXjtHjTUef
wbIlnyr/n+kKxfpdGDfYk+KjcMG2ogUISuVWNitFDUgq0gGJpjhEBrgcYzL9HWWRBTLgxSmbetTb
bnNzbKAnSDzb+zTZkYhs5VkBHlMImAJEF8NVHvSA7HPfpK/NfJ+4x83W31P8sB98ZbZF9/0C04Xf
U+VgOdWO4lc5a5xvRfLs91Rbmq4Xcfs51WnUcZ/zi2NZ5+qkxBWbqkEU7W9NRc0vHsIcsmU2qvHE
K3dWhSt8iqyF8ZTPB4SC2oJVuhyFk/qEEXqAt9ncJ0eB4HuGIuA8yJYYNNAXWguEcR4hZ8Xm+CuF
IUnqwdj3c+4JN0G4eY0olk4MH5OUZPIcJxvZJyMKy/rF/2l80vUeDNtwwEYpIuHQ9+ZGmlFYnjNC
ain+bN575WDZK2ZtJmcefO+9z5VGFoqjgUcqdXNz87+e/9B97v1S978b+CClS83eSqfvMhHsARuE
zGU62h7tbNM0UC3z3sB2Xc+8h9qtHQxWkFgwIhOfwKyPF7pMVhduGS0d3M53vRL0j4aNR2uW7VSH
ilQ2VzTU8aseqMp7G/t/hsPgW5tmyvt9dO/n5G6Cb/8YLcND9w3mhXcbbQSOvkb5m290BdU7cvI3
ODpPZeE6VwrC5RcffoAMW22snXQH0dymLYo3sOH2FveaGr35Nn9T0sBa3q6RfrUr1PkMJ/IjpDT4
tjcGTAuzMaKzcIFk6b1qfjEmVq2D7ec/zeQ5zQz9V6YCFPGD6r3E/mdVF318VcjA7ioSwnv792z1
92yrGLKfzvCcYTAsZ0daUr5HPmnGqbDjawptbdd3KDnL2b4KzdFrimfV7JOXzgvAMNre8GGrxRsL
bvGzhrXHrXYIFlg1rSa1cv/i/vZV6UP3vRnSFA8XgD69SRGjJtF1Vo1M2XaF4h4aA0yWjQP1FmHW
5iLYZq3qJk5e4vHNBWa2iDD7/gsVgQWgV+WbjZrnas56nrNOM45olLXruAjyd8Npjk7tATc0o582
L+4FSZtiW6JjCHt5bKhekArWgzjaW8CsqdkVwTGK49dgBjklamhfwQRr1+EQIi+Fu5DbENaKl8Ce
8uMtFnbgxKaaH4vsvc000DXJe8RDYjmvHGAXWb6xiBAbVkLjq++qv+QJckm3EzApv1Qh9K/zyf94
zDx9mmf97Tr/Pv33GIEtaKcH/pPp2d0J+sW7GvXZS1Dq7KXZZaEqFT3JlhXDEopsKzsYWpS9kEFm
2QBdbOV4Q3cCcB6v9Dha3iB1Ttc+ezYkzfmOEFG2e/7dR7H51iexeLJPZZ5s5f+ah/wG+JQhzI9m
WiJr65FCAk1hfLGm+iw3ZTjgBsuiCtJLTHnllBspGict9jQC9RFyM/VrkSGpNbMPk3wAb5GTfI3m
M9Czn2cyJnvlOGQP/pve+1VI6kBeCsZmP0IaR5ND/ehcm4SpFlY7I+zVj1p/LCPRvAeBYuy9kb8s
R5Vj+4bOZkheQuvOeJ2rCxmncFMvvbjSHjTUDl/Q3T72LqrwSVKpT26PYKKVt/XV1CrloBmZWJNt
Lz78QkUVxM32NS5CayfmTuq2RbWTNWbqHfu+ItHaDVp8wek5vdWYA6B1t2GyYj0PY5mtP0+Yk10q
BE9uwyY3yFaxky6FEugzDDPf5laj/ddn//04J1HFEZ3apV3r+ZZcxv/8SrVAejNApMiYURy1UjfL
Wk/9Td7Uo4mUGKoZ9YiujoRYYFDTbeX71wKsYzulfEJOvL06TvPdUZ3mQS+pc+qiVh/g6n6XBR5Z
xPGRxg1UHcrgXPMpZmarDsJkI8s9eOG12B8H3haqAlBNQ2QbWWaTaFV5Bvo6P0PzsRZ+0f7ZK5VG
5Ti1NtZjFy+k55mrmmSNFTMeTrJtK+QABDyxTWLnJETVkYe84fonecgR3T+RKlkK30WR5ne8J8G9
U/WKygbOi9KSsZTr0jzadYpqHWVIHtSm6xpkK4W/sjFRRt4HqCnOzRVGFnxmpDH6vVVqxVVtgwZ6
SWVjfBWRisItqhuftUx7kp8r7GFyY2403j7m0FQvbOfap7wDUgRZ4EepIWj6aS8MXtrd3GvwmE5l
0LnVX7LwLov2Ata/tvBEheGFlYOZLf5WsJdjMu6T2Zi7D7JU3ztKvfJEbG0x9P6itbb+OlWVtgbj
iFxiwa2oD2udwrqmvANDOyJcl35THWvhFTB3gozvtJmb9cXpUaN9aV7MEml7IOoAXA1L+NvaQiUF
C8/6MZ4PMpZgerTsRszQBZhlMU65eYq7EhKpLO+gigDljR3BTp/SiiW9i+z5fOi9qr1Mxo90gKN/
i9dCe820wYFHnxu3UWJedeo5kLJ7rG4iZ5dT7M7LXzUPuIvQer7uemwGuyCoC5iUGlWb+SC7ZUc4
w8kFHKtlocHTTLoqfqpbTd3hFgHNekaayljhdjweQ5UyjYSqgj++pqiMP8ghYaJ3F+xZYKcxIXfZ
490yGfGgNZfb9n6cqvHTs6IM91UTuzXa2vG4n+psXYi8G+BksJtp1JthZ4X03qedZ+u+tOSTtrAZ
h3ohLT5TeBMPloRXpJUX7obWfh5lkkZTbO3g6COyHwoara4Z6wfT6i8IjmMkq4kA/bIYmRhk/xHK
lZ/E/Il5OZ+ebMmD/KzmuFsiPnYP/R7/z3gIetEiHbzMlIRP3evqCROcmWrHi/jdml/DMCjRYkKv
AzUooDiYZM4pmSikPouzxM3Y5l8tqgD1Oszn7Pz8P2pZ6BEobWrcmmmaNEeAJcfbOxfeCOEi8Pb+
nNialOx6gy2kWneSOZhWhRMQkArb3XQCsa+mRtDY3e4TMDD3NyoYJ5mf6aNJ31hdFdzswa2ggWgp
zSOGaIpXjt6B5Jt9J/5hLXGPATwWLmm0eZCA87z5/JHXgfshg7droqiSrmtHRP/xcvLqbtFxCeTi
AxKmyO3/66+ObVntQ+gP4VadJR8jVRx6Sxu0vWlrxjrLcXFUrhnaV+Rjf//b8yCY2+Pnv7/7HfTf
EMfh9Wg7UtXODanepaAkwzTDg0QC0UkK2DskomcDWdZ4ciCWne7JbfBUZbuL48vc4QPBGSl7nFDj
JuZORrvwdVXbeRZihCa55hWQGq3/ZmnJ11Cz+02rNd2xGeLuCFuzRLK9TAvoQUW9kF4Yd98L2ZQH
xaOwatnj7h76T8NkDABQBy5sjG5IJIkk0nKPWzsA2aVs3g8ZHsAPJUmze0hCl1Bu8M5JnUOFqSKk
oMAvtb5h7ZG0AOXg8b8QGdgPGCWEOmv0UK3WMO04Ne6vm15nMFXB2kkVsUrboXlCw2Yl9MG6dCJp
niYdbW2RTfFCdsqYGxuQVxwHKf95SDmK9xq7S+rTk9v2N4yq5ntr04NmY+oie8gjdAtkGq4NAJOl
ujOdMr20nn2neAj6viQxpoBR1s0R64HRW5iWbW7lA9kPJmdXTvHb/UF9fx7/vfMeL/tq41H4OnSQ
M28MER3RtpPmAdC68UdIqZ1kr1QfJs39Z287N+9zZS8aRs+Tj92t5oczfRLOuVx+sfombeaPT4OC
eKUfRn9Fo6Msq64fjv7A1uGh66P4bBoI+LFS3Lu5r/wUtQexNBw+2hl+iwq6frGwAoLO4zU7ETXT
1cyAF+j4cHydJ3l9d1RVjOhlfrX37Ok0BAos4zkL8js1GzjJ98FDKUmG5MGP5qV0OrnLSC/6c+z2
q7DwzRcqlJ+0lJ6yimk2gLhmlsqgKe0Cxbv8rNv1bZh8l34f+ftymP5tmFLgLlnOgEsPXUp7eJSP
nGhAqn0Mvb9kSx5iUq7rFsuGtXyAyRheYmADhZYesr6Bhs/PtTCQGvagqN9SyfJNREH2lkapdghk
dihFYGk9OSSw7+8zCvX/x9p5Lcetc2n7iljFHE47Z0lW3icsy4E5Z179PEDLluxvzz8zVf8JiwAW
2N1SNwms9QblVJio/ok/iVlP3spXHHcln+Ew4G6ASLhHg5/89YGde9CLXPKvGxkhn9qFGYU7UDjG
9TEv+7CALi41Ao8fKwK9dUu0ETWd6jNOGvO2R67kAj6DepbQB/ZjYFnJhM1wWrk/5HOi66ddTZn9
KFvXdUAbj5/65DIA9ifG2SabirsaYiEEiIVh1u6dNw/2frJ5ovGs7Z/dAm1YAQj4t4jSHPpniCuf
IppG6IhaLUpdYkUTxYp7KjR1b0QJSxr5MfM53jVpm58/PmaZgVPyOiCdH31wY8Kt5fjFUs5KeNbt
ZzeGN6y0b8OQ14/6RIYdpjnlkK6pb6j1gvHTvYws2rSAnzV+nxqXb5jdwm7STZ/0m2vv+JOOdy3/
sGtITv5Dzb1v8tKDrouigws3wbAxd06ilwyrzUPc2O2h5gd5sKsAvyiNRJ81Z/1DH/bjMcsNJEzi
uX+osy78Mgfqcioiv136aXtqtHa6aazEg5yvTrgE8m0LYjO9q+G4HTrc9jZ5rFYwLdudrBOFSfYe
gZ1afWj+dxFJl1XoGHSfruHNZbtW8Z5bgrlItq4Wp8vchuMCWNavb5T4tZscGHHJBC3WD3ErvY52
sKlXZpVsMr0gjSeMLBWUQpdxYEcn3UvNZ5PiUzYV3eMENP2GbNo3GVUEpbe1jI5JfAQ+2nSMgpAl
XRGoaC6IU7tX+NpbxT0cF/oCtDM2fSS46QKmrBaKt+qCEuGX36hleRaB97ukmuUhcJWYOJX8AjbX
4swiabbyHS9beQMMYewI9o41eAC6QZFAdsb2E7mnDN6QJgRBqvx2KlMkB3Pz0dC6fo9GRrEynaB8
HnKQN8WEuXKYd+WzGoOL0yJDvcjR0IK+OQ9P8Bbdm960Xzo3mi8oIMBgqyooSkrofbV8/WBamRcA
TH6dvDT92Wjzi1I41svcRh0rT7P9ErKB2QCkDc9urtl7N1fVXdQPAxQSI12psAziyus2pajpWaKM
p6c5d1XRh/YBKs+YVry3B7GAlIGyz/bi/jpP9vn2gJ6ErncbCZVoUzApemuxkHZc/zRHs3+aKj1Y
QadVlghF2DitqJmC9xPDmW6Qa/X65aS6/6AE59x8HGqrTlb2ENZr2ed27KzAL4QnzcLf7iMuy5A+
yOMWsTnmp6kdLgrfnbEs9GNUSQK1j8+dXa4rsjI3iB5ZOIBwNgx1smUX6wqRufc+r9T7Qx1b36fI
WupISD+SzejO84ztb41V/Es3IZFq9pa6N4N6ggbINyWL79/BO6JSLOvHsrBsxPqWn0JwK1uWFqmr
eCq9jSwq1yOI8UyJf8qSdB+OX6mOOWdNHOSZ2qovfua1u5D8X7vFkDzcqY33Fjnte0SrVtMGqS72
nh7+UJhbigXjAMnCLiaq2YO2jcBknq/NVM3I2xZFvZIxeek0t3bdrtwk6y8F5mU8gRGoQ2U8e82n
zELwYB6PdTLYT+WIimbSZK+QaKfdPCDmY+q+L8pP4wK6TrObDaZO0oEXGdL62iZTydfI141709de
J9PSn8Z8fnQa3f6O0dyRn13wmqBUv0oAh5ytMXWOeI3oVG9Q2VI9w8SoobErBSzZiAnPGBaruWiN
Q5fXBiAsaL0nbhPJOuhwuLjGmMLOB+bMsOVWOEMTUJFD0jG/XfbFA+vG9+zFR76ClHOCvh9g6ZOv
PkwWymFOvEZhq9/bKb+j7eyoEUiJpOCTFni2yk7oEDe+iNkkUIQWZdUNZ4lTGfiJmkb9DOwguiQd
mXPZXaoQx7Te6TeyKSeFWlMvrX7EoE0UyXKnUlz05PmfbMi2dfs51e5TbvH3ac0fpjCRQxEA3X/s
yrifvPFzfyOe03/Gz7g3rtLeu/ZPqBXF+VZPfMj9cpebig1u/vuA+rfY+sojzA0ILyXvA34acrt2
/9hBWTn4aI6t5Etprb8fnHl4RKGy+tQv4kNqIgI73Zzzmk274Zt3luOG96U57eWdvTU9qHOdA2iU
Gv4z+tE9e052GXaZJnfvIKuS9Uxy1qwUbhb46jYSVo+mg5pO2lDQGgDLXjF/clge7DS3AMpnevXm
l46/r9A+WDlZNmw9IXAwh+G0n2pMaZLEgT9VuuldoqAug9XTg+xKtYoiGWsfGa+i1azX5SElUXD6
+xkj2wizaSSAatQ2fSXeqHqjLIeo1i/ohyK5qMWkpS0DgInSDTvotOOyHmvrPrXa8Yvv8quiMUOc
PySq/k1apEYdmv5TjROubH4cEor/Z9nMuhRND7CNW5SdBogCLn8Ji635pqKStKcm8+yMUcoPpYq3
toDNYdqZ36qecMAUGOBC0d86u8PIUkA+rsYMv+0X6rQFsVE7X//qx6BkPKO9MZ5tI0XF0MREVUxC
CeQ+NO164ZbZvtWa6XWEFbcCWuyem65nm6mhph/lavbkm+pLmJC6o2JFYSM86UrzrAmzPqyyW0qL
wc8iiNOj7Cq8NLtpx3wziwDZZVu+uolxbVjlYWcgWTc062DEBNcYrOBqSIRFvIu75GTve5Xk49WQ
yMi/K4iFY5zm3LH1cPZV5HSbeWyGZx3fE4lcB04GsFQUB5Bw4w4bhJckbyCJBsZjreqI5tEyqNhf
W8g7fTNCpHpGf0JwSwJ+GnazixHnjzDU9S9TBMzXzXWBKwathhrmvkZAC2AxzWjsopWWutFB/gDE
JAuTIYw6XPSGhxDg3uzZxZEN1QnhTvI7ZL14p2F4QpYnu+lkhm/QNkhFCl07/nryL6Q7/rQ0PGXc
fvxZrXIEouzOt7ILsZ/gECTIHU5NXJG6BaOTK0YMctqq1sPklK9KM796itHehbWm3zg8CRayH+1E
9MH9sD20sZ2/NP3ZGcrq1XEfet0jbZIm00tq8NYVSCJn6L7+I/JY134rqcw9NQY0GmJnNRZqfclH
8LFP8rYSIE4h0Q9KVDhs05C/AAoheyQyItY0bzNj/rX8ayAvUVjqa2ze5IDu+cHOx2b1oKOvNgbV
o9wZW+kynGjIfTEj6F1Wj0hSzhdNA+7Cc/Vsm3da4KqngJ9esR2MiRqTVmm3TVWlQk03+1Fj9ZBh
GKwqw6PNN+9lRG8F2Uk9vfXQatq1hmns8QiIL0MaR+shzZSbMUeTykIZA3srtzmVQ/XI9hBRVsUM
/dXc1Na6b6P2izxoZBXsJLbPWd6RgnD9cOdGlp6cQXJoWzNz76BrqDfyGxmn9h1fP5VcK99BMSZb
QN68L7M2r4Mh29QWd/7JUeIVeq7qRUty+4CvV4thVZg/Qlr6PviZ/V2EDmaTLYswsau3wAmTfU8q
7FJo8ZNVlcG15StJcZH9oxi06vDJp164l/0JMGJtYSffa8N8rqWbuTgYPENhUYrTAdDiFKj8nXmA
4pHtnN2072YATmq10rMwXhVo1WyucKQrDc9J6qfeBCUceSyB5D/SaafPzY9RWdAzPCq5/Ric9Dzh
4/7xDUKl21gB3kU16M+BXC8vvRfUx4/+Jnfro7iGN9XFppoLrtpZxnkUh6wuFZRNYwoWKRyST33X
mMbJdsGkvMoBeUjkDHmKLES+zGOnXHd1/37BaBvjHIoSnWHNb05nmTtfKByFfYPCpPg5RqFTLsFw
wFpp3PBRDaet7Cd9T9FKQUZKNlHqOuBJVj/gQZCe5fTaCZ6uAgJeGZzVQQ+d1yn04INwQTcojolf
Fke26AHSRa4K0LfvgCKwUo9ArzLekj4oF/L0U/s64dOY56r6wjDKYoekpnvjKO2t/F4mYefeAHm7
1aywxgdyyBDvQ8wuy8ry3AhX0qGul25lWQ9ZmTR3pTOjEA5FY8LX7GCTUlsarlo++ygCr1ssHrZy
UvdT7wAXzEeJYY51z7qtEsiQfo8cRTdZt7/HAr+wry2uwI5ECy8Dnl2rtlaSA/LpBokH7QAK3ELn
dgy+xFl2SSUPrXLmveEDVfa6ubl1K5QdzBkbqBd81y4NioIXf7bG29jOem7h4atiJtOt7Lr2J922
YUt4DimoXfv5qPGKuz35IARAztcaTTjkB633d/kYKC/WnKTrOI+LE05+YM39DEsgis1fLROB3DAD
StDCm/MM3im7EXfH41DbYsyDa0Tmoqxm6tF311V2rK78/XUZ1DqGt2Yx5x/aPLxvJ9T/1nqP+pJh
tuXu01Y1Ijc7mse5ZWN0KEcdJqiVWycjRoxaU+OLvEVRo4tPajE9y1uU7CpUDRIUudbrnQxzxuo8
dM2pjvUdCTbjtZ2jjsRVE1zcwquPzMZgB8LjE17ur3Ij8Du0Aj2Linr0HtpgB7YZjSR8Qmv+I9Tr
K+c0G8kPuSJqwj64LoscU7nAwnd2HysluVyabA16ypTArv/NWCmVhyrwkxvJYZGsldox6rUz4Sku
+8pcuyhK6+5qXwcy5wQVUs0uPhxh44CbKwelPyB99M808F8Nhff65OvxvQt8UNjs+cLFTjxbl+kc
uVvZ9BJ1xBE++Cpbck5TNE9TPMVnOcnL/BaxuSxeUc5UsY+Z1TV56eDcznBcyFrkuFxRcpUHOSDP
SNuFJzvLYHRN3rTwrVj/3q8Dsc4y4wrRv95w70oTDqvrAaKaVVO9S1Ny1uaQp+ukBqWOq9ADDKHg
2x8nmHlgDMUQO43riVtWzrOFBWrZeRnKhol1l7gt8MAIO8PBb8O3Gh5v1+KgYFH3t1hSHHQLcdXO
HH/IcTnRRh9rWWJreYNQ795hbfjFCYbuXhPSqfL3P/MsLLGFWSjCrLibBeSrQ6xAjhYpeVW7zbgB
jFH0WKjmus3BI0HCg3kWbuu+MVgStt6rHl67VWRYt2qSvncTPSt+vq58bUAG7bERdw72Ct0DDamA
IBuRiZImtIg+1uWI5KP/agR+jTQlXkV3V9KX1RUA6WwIOdXk/uOmCC4k7HAujs6tDAAgIF20Nh/c
pv2JQPL01dJ8MjDjc4OZ0m6menguBtDq24m+jsdRQvL8YQKbBGMyLM4SpSab6DYXZ4lSm2vExeQo
e1Ps5uMkW5kW9k2DrnZHR7W9+yxWbiteU3mI6u7a1BJn/EeGFd6bOoOBmUs0ZkXylX/VKxVe7SGK
emVb6l28C2sV8Ua/HXe2qY13A3wguaOQh9RLrJVeWeWmFvxahKMnsrzvEbVg4OYiIrenEqVG9iGh
Uz2g95zfGabFAsuImjPrrfgB12R0B6PqFYcVc9N0abttZrAkoW1tXFY9MFP67hRnNfJ1vd2gNSQS
yoWuXcCwhfeJyR7A95HnIrkCd3dqFJyiMYWRo5EYDRRGQ8HzTQ03uJ8bTN8qO7md7CbfJz457ycq
9ckuTBGLMVTcCq6Q1AKxP2oWtPE3phgv28in/mrPvYmVJirNcMFdAJBwcYNSQes0Q9lJNiUE0sLu
CJ+Be9mTeSWCliI+FvGWhi3ER7wMcTFQ/pd4I8N0NAqLZFcLh+feMfSVkjczCQsPk+UrhrpIhoi0
qE3iRYuU05zm08nIFnJ/m6uY+5ZUtpaR2AEbrZPDy3BOcgcs97xOPuNKUqW3Mt6KsVXI4R/vbKRt
jxSUXxFYEhhitXqIq87YegUIWiQaG22JeHO9zlVtXtoNa7nrW9AzLOvikVWKzDCi4wRjDgEA7nir
gC38HaZA9Z2LCMmlTx0BbeN9K350bcpBGSYjlMxa1TClt7VRw90Xy8ixxpDCy0xjHUUeuZnf60t5
xq8I53TPhMvOuvO65LxOm5q9fjXBbSLkx/hrtlMAbXhuxo2JIjrlbPo+HYoBFbAcd3kZ8jEwjShc
Lfj+GyczNd/8jFq3rIkUVtBeYRBdpCHeLwZkzd+5erWKTsePhmu0rJbIYU8UT+WAp2Gy9aNwU1wX
UyxvblAAMbeDBfVB/sNayOeXuIiQpeoc1C2dcoOSoHX91ykgO5cZXtz7IRmD2ynERGSYJswYFWTW
xRo+QtHfWOl5hljzcxSDlXoDkzjBtGCTH/IFWcUqReS/8gBXFqkcbqgpXoc/kgMyuspmdekiM3bd
HkyhUh97HpvyZT/tGHBlYUUQIX4j34prLrBOic9+hSiwm1fKxrQRlkNXVWyxnfEbuCc2u5DkNQuc
a1DZTyjOBBjrNvF+CFUDM2R0dyQkK03d4AzmdjVUJQoMsqlgQygjUsD+rpsJ7djIvMjDUPU/c9IX
u48uFWzUJZhCDEBN70X255kGh8CukXvl8m6VhWd5hrjXvDYzhKM++uSAqePjWlKG3KR5kB31qH/5
+E43GbJ1CMG9ROKHEKFTDklVcrIhzPDrVXr3iLJlQj29oAjko707spv/YSMuXoz+j8iCkqcObvKI
N7i11gujOakaUNHG9OYFHt7WvWZMCFq4dnzFjHnIRp3nuH6SgDIJI/NxT8ty1Dwgyo6LtCvtTX6P
AH4I1rfobrIhejPNSCzVw3SPUka/ks0WpM4qD0p3J5uOr3x33Cm6ka38fvYsvAhlWmTuEYZqbYR5
MkPH/EzoJs1FYaAvd2sYQ1IvK6GdlGl9dJDKSpQR82UX6htV8BgkW0EyGuTZ9VBZBrf06EH2f4Qp
ul+vjbyqIXgVzUWL7PW1kPFXMw3q3WB62bLPmuCeG0qMG3A4/YN03nlqhL29M4QLB9jUj9kYf6b8
NJ7LAXdXYPsRBZ7W2SJu2h6MxDPxT8MpTS+VbGMP9Y+0y710b2ekThOr/trr0zh8nQHGoxAFO9J0
tSPLyPfDR7OIJhLFsp37E64i7DD+LU726d0aBYXgLO9TtrhZQTnXuQGW7kLemD5uYHJUNgMv0NeY
QbyHfAw0FuohmnkTVFOx9qHKrlCiza+cZ3kWRzdK5JQ3H93chj6HKjPxv0I7K60+hbZpdAsG9JKC
CblLekXdYG2cn5R5mA6h2vo8t7FE6NpCX1Hi7R/7fugWMyuyt5Zb/JVc5FvawrDzEoXb8ZuLv9xz
PVTmsqtd3AJICuLpUNnLEHzBm4IwRzqQhKwBH278qPf3eqGbX9gUs6cWEfCZvqGSP9wnXtntPX9G
AFrvjJfOpDYiAqYYxikeHeUFHTz97Njcy4CTKyeXm+ZZEbigj0PXvnbNlJ0+euTZp1BYXSt8x8bl
Rx9ZqpVDTfA2qpty03mAVSw7n+97vB1vPTQ6gTPP94PqTPdlY/XsPLXxIJt2qYR7nbUNqMCwrZZG
/6TpQ/1FDppiLzKmZLtlk1UbN7jZeruG+i06nQr8IzlYO6zJ2iw4AujFvJKE1wUJL4Sdo7hFH1gB
bEmB+SRbsxZNFxmCm2u3m5Pku+y/HuQsDHOK5TwnJqsqNT8UYKYWdsEW0NW97qbjF7mCYdM/I2YN
CimwfqbJ0lLU/Ccq5IjH+POT55k6iaDavADTyzCTVfv1Nf01k47M/VUinKy8oXIRZgdtG3se0I6u
QTQeZ85j3EXTixuvMxE1OfOvKNFtkin5M0qJKuXztX5HzT1S3vJav16xjsKVn8FzVKaVmyGdO4+x
+aUr4hh33B7KgWjOgIW+9DDVcYSdz1Hf03ImjNU0u8SQF3QNpPpoXhijru8DMRwGQ3/R+vYg519n
FA0mPnDsNilKlsyYVkOPB86VRz0WoF7KHtOcZBzJ4cfke4T0e3F8XwID3UefBiVuOZyK4dAP34fJ
+MCiFLPdCaObWK/ueqxcNYTuWmiVAyXJv2oB4H2Ptt1a+78e7fL5LvuwGTmWuW7t5XpBdlWxMhxG
FHX+rWyRaMbt3NvqrsYNbFjIEGAvuCjIDfvvYTmgx0WBzYfDXU6OIlR5nTyREP41A99VlNjZmaNV
mxznAJ3u66lsl6JTnnWvuE4qB3luKmF67bWVnPiPKDn8V4xsBkqfHNEXfs0yr75+tKHPfxgxquCU
At/TD//2kUWWQk37/DpJfpCPfIWcMGQ5OtDOhBJkGQh3JtUFlRAU+y7SQ/yelfcD9hyMIvsQhJuP
3tqtNHxrReg1QA4JxZjMwfDTKK1tI4BQy27On1SzsEFpt87dlEQcfNTGWSxeGxHf29i1Dtdwfwzy
PTLVaNqL+Fgc1MYgddVG+krOkANBoORLR7xMXyn9zi8VYZwDbkE4HujN0clbLGLc3kca2jVaMD6i
N7OTAKcWxVv/PWLJeEgW1ICGlZ805U2bGBWYkDj7VlP6z+NS/2cAcrWe48yFjkDpFP/ral8Y+qJS
vfgOS1MDkBH2Upv39b0yfEW+IHn2k77c98LCRErcqKNCWmfMFhVljk0+OD6YmjpzdvqUHuaypxaq
udZ6ihLc50Zszcoae7vCtvnCOnLh13Z8EwcX2Qce6MZCmIiIRAIL1wSTSGjZ5A5iX2d1Vq1l7kCO
0PgY+RX2aw4cQFIgSW5QvuoFN7QdFxK7K+nU1QRfdIgQIvdNAc8Yf8fIYcnEtvX8P+YhQZLgFtLc
+6T0HuzAedGnOvvmTQV671XzkPXUL8BQeduiKYKFVYDYo+4VHcDoYQfXTu7zhGe6zBHk6GMsXNsa
7v7niM7KHps6brG47Jqbq4bPCH+p74F9uFoIiFlK/4g+RHWV019xqujL1UnbhmrD5r6Lwk2ulcEp
VMbixKLaWfdJrTwYBjwSfQj9HxZO3prxwxhdVDq1Sn1IxZwpnIMTWjzFyR9MB6i07z/Alnif053+
miNfxxvwnIzd6EnjBn8Go6qt0e/A4FMUAbrRowiAbq5BrpP2POQ/wjFhbyZaPgIj00LOYzOfn6YC
85jfsbL/GmL6wwUV0L3n9jtN6+zviW69FggBobmphZumUqtjZwwh3gCgNKjVmq8itMrneeGn2U8q
c16D87LTt1uUXac1z27sJjSUdLgr1vdxbX3NNTd8K/sKA4dRK++w2h2OAeqMK5mOi7RbSgPWP3Fj
vEZxb4Jb0qad6iMsE4mHIq5nJWkMnBSQaIofco/8oRI3+0B1TNislN94YiEF32hOtbLDiqWoPZlP
bQcWGuQ3yoRFgK5iOmWIK4I7TFaJTtZ8jhT0fxloOys5Cce25eyW1jHUzPvG8KMvA3S/G9L4uLeg
4v86hBj2VP7U7WXTLl99nTxZUOVooqdITXJHCV/DgaSmaxnNOYpd4wGfnK3sR6OO+2DisYkWFxMv
4oKCWiCabu/qoveP8mC7qY8otPnerKYYhk+nY671O6QGtRGt3HFcDLzz9VT63X3DrePQjjjJyaY+
6z0LObxigkS5gFnp77WizLCgw0xHDmIXRFLOspdyUE5Kej3AUkwp9r7ZsYMxq5Gv0oxBntM7X5Rq
SPbQK8JtWCXNk12zBany5rF39eHQCPc6oV9YioNr+9GBG0bKo8K17+RAripgxD30LDRfb+JlKEQK
EX0Jt9d25mrfk6JzDr6UMxTzEG9emm2s3siroHimX4a42AxKV2x6aLIH3KS+t1GSfcNx4Cn0i/zR
7Ctt29rcOeJ49u9ro/i3gGrMul3ek5nUnGSTmtjCQvP7Efk++EkPLKTZ+zD5U+MtGsC+d0GkPw4N
NqxBxhci5rm1LdtcR/pjjE/Iq8MVMYbmboZsDlhN15/RSfmOWMFwKUXFR96Pw75bG7HXXfVErWlA
PWHo7uLxEU39CKsfvQBZnbrPvW3v5YeCicJOOEUOuc9xFmF1lp9UgUJwYScVamjcylZeWd7ejWzE
8cUgYI72CwIN43IsQ3X70YdZ4N+zLENvFnKCDLNGGz8g1i//7aw+p6QDIbgRcFIKyB8zrm3xGvXU
Hblb+CfAkeH9UHjzxvJgzKhDyoIRzyt+TA5fPfYDIEJidROSS2EBKyAhI6Nk8oK7RlsPJCSfrZ59
R6gOOCV13il0EbXqhZLUnKoUxYw0wdGSG4RBmJGG46cw2S/DugzJB6q300sFQFaGBVryfrXx99Uc
cTXZFGElePPFDLz47Jvs4VNZgeSB8WxTMNqMDiJa4PHYCiihsOF1gxsN+4JHX0+Xst9K+uY4mVjL
JSGr/LadtJU+lcVejo58mAq1yi/2NJp3tj8Ci+FiekzdFdJXsJbNcqYerri1f5TNoP+JZ20FfoU3
5AfWqtQde1HHqDHPQRa/oKaGtINZP00Iq10Q5W6RCqyil3pEvDbvi2mLnET0orvJq6aY/a2Tu9SL
ymQvu1utmvbZiJOLnFQFI1zC0h+PcvTPa6txwZJdvGaTWZ+vjcz+a+e0/W3SFsO/XVsX76CfBU/x
97W7/EUdyLEZxml2jBCFFg6q2r6fGSX3EcdQpIhZeMnGHM9GGYgIhr9KjQRhPxGNwCojcvbops0+
6ro7mLfRxdTaTlvJKXCCFsoQmqfBrKwdQq5PEaqfyHwqKeVD5JJ6tbbwFmrLfKcUJbt/v9VWMsby
LPesnzqM2LOjobmveGYh9yCmy0Py+8yc7XRF5iXPzHGTC+ml0GXt0jvhnWMO2p2ZKvfsntFFChtk
EkpckiSkk9raX1FysoxSx0lHB9Uxlyn3rINb1d/zwYq/ipPy14lJqkD2yJM57L7LE+3XiQj+P8X8
Ty8hLwi69MzflCWighaWMpTTjgXA+FLk4y7N2+ihy0QFSovKheyXYb6B0IDN4umFh8su9NP4AZza
f4R54moyTO27T2FVr7BpCpGV/rja7xedJtTqxz+v5npqu5YvalHmWpUK9sVhhBFZMsFvkIUs2bTM
VjnJMlfK7eU6KuUWPkalkMOk2P9f58q3IV9IXpm6uHL6eN2PN/nxunJ0+P02pqjtt/AKnWViuWAm
PO9sxYN5oyq2eSPP4gYvFD8xR4xaxEDfRc6i8nR1kc/tuJWBuuxs6mqV2nVz/pj8v72oeLWgSM2b
jwu3eYKRrXzN3xe+9v1fLirnpwDrru/200U1kMSqE35+t6GB4kBgKNc/wTX274//++8iL+ra6riV
b/zjM/+/Lvzp9XPfztZGt5IC+H2YPHdlrGJbiPye4uKhS7Yz3MomZDgAH1mNc6VQ4mvK1r8rI+oj
QrlPRhR6+Gk6dp//Md2t8s/TG7tYyov9no4Dybwo40Y9Bx1JTFuAnBPjazZP0TeqpGxjUaRGM9KF
ToiB47b0++Q+oOz8L6GJ3byHjjZ8HBk6adWPZBiWphOlj0Zhmut0hvqBF6t7BPgH/BS3uodZ5N7q
ehrYkSxabvY/CvSg6MmybcvyaKGJssYsDkbZ+0t9MDEXE3UQq+7RKEIN0MTp9V6GyX4nsLDZUXRK
pj12LR2qrEd59nEw8ECg5ui+h3wM/BUsm75rlMvMAQtIFXg4J34N4yHw3lAYbhBG+dWMgXMX4Fcd
/P56ZV4XVBTQEElBDEX5JOwghwOLR+veR0kMqBwO3KYQc0NAMv1CUh4y8k80EuMHKMDtQ608yW23
bJTKk9yQF6jU/jmSTJ/C/p4j0QB8//5zjlxomqbRPKjNs7y0nQfuxlMcdO+np//LxH99T/iD6ctw
xMlTVbtiKZ9OGBYoS2T9zYN8hiHmyYKsfwaGlp08d+LbKdgKYWl+jtK0M5za/pnty3uUOtdvaTvn
oODUCAHLUdt7qm/dx4P/QkEpfOtUIFuzMbgonUJmn2bE+6T4bVz8GFW3+GcUE+FjavsG8YN7N3Rf
5DhIls8T46BCD0dcsc9/yokDKNhNZDw1s9UfmsTHzByBJHAzGsQqi0fm6D/Jb7ASed/bMkieKBFU
a90dkjO7JSw6/2VONT5Ja4rfc3oxpw3z5DxWRXZ0WmPe6MWuMRV9w6Kjwk3ItY591ptCPgE595rf
WEhV7TVVkXKBghIsvHpRloUvvk8vJXoCL9jMm8te7bI7Y46T7Zzgg2xkQnwVLC/K4+rsrWdT+EKO
Y3LTOKNGEXyIv5XmXiK5lCiNl1E8Trcs+719h67sJsPe6dEuvRcZoVn6TWGA1Cy7r0o+GbeJYLrN
JYZsWAFQvKUl+4uwwJhg5rFaqi3LdAWfyY2Zav5SDsuDrRpU7zPlrpYhcfw82hh7A4qIz0ZT2Puq
D9QdpY7pYnlmunaduHloJmxxQlB7XxEeOhe12J8l7ONNU/1ZFtOT0yfx6zRp9TIF2f8lMPhvtpmL
WUnX1xv525aH3C5HhGb5qTvFmxXl7alEgW2vsoBYBCQl2vtpQvXfu1F6UnlvyJMWqNTD0VxIXds4
7raR5s5HRzJ9UcMrN04XK/hgzuaFsrKGUmsUHOMacOTUtY91AEQycfRxF6Nodm+42g8EMorbIEmm
ZaH3S6itlPf+PCvMCQWgIOnwjBVnf46yXKSPTeT76J9xhdpwe3LxSxWz/o4NmRXL+X9e8+9X/O/i
gvKUOYFavQGwTiG6mOoXnuaI7DXDiLoxTdvKupuxwOc+xQ506Vdzv45YU6+HJqGNV9q2YRN4I4OH
KkCzSyWxWFeJ9gWhrmxrILS6LqmxIIz4leSety4So9+HWVg+6rN1hmHTfLXcBIF5ZKvONnzEW/ye
uoUcSDNuttNod3c5vqin0sb6XF5Jcco9KPAGPfLS2rWV2W+a1DH+Mc1VWwHiQzOm2o42zxxIfI9k
YJFQSKvvEhKfh5qzLTJrXkvGiN0EodjfpSeJnxeTGhBTRUhVD9momdXY9Swoa/jRMX2j7AvAsn4a
TZyGuo2rgbPTx7Vauw2QH3DrOBLs59m38QygiA0bGcWZxq/u8SZ7whXyR24n9jctUM5V1XCHr0x+
Yr0BSmEC4hqnHkuJQMVTKj6ORgkKxLe9JX6Q9cWaAzD7JLDWnW1Ur6UZbvMsdr7NugJlwinnL86M
ajH7KG0ba3X1gJf3D2uO/VsnzJA5jmF16Lr11gQ1eWevdh/8QE/XQ9WUF10N0r3uKsF+sMeOnakd
ra1cjx6t0sBGlj/JN2X2sescqGiLKzVpPr+Lv0cYcKCq1iRL3ehtElVjeCnCCR1Mc7S/Wmx9XW6Z
T1TJu501j9ghBo3zElKOMndedpbQ22EsjYf/Yuy8ltxGlnX9RIiAN7f0bJLtW2rpBqEZaeC9x9Pv
D8leokZLZ599g0BVZYFsNglUZf7Gsy+iFiwNYGwyMiOotoz8EpZdBKA7foz8a44OGROGGHfEZEQb
pbS6LaUW/Qtp9Y2wM4a6CtcVFp6P//+IOSryE8j6OmwRjlrhD4tZSI5hdIBV5sBngiDGzuXS7xNc
iF0ywGvScrMFypiN14i0Gk5qFZafK8zsd6TYOlZso/asGEr6EVHYT21eum/Yj3f7pCVrqtWm/+IG
+d/XF+nmL204D68axdxDA0hxjzC6s7YW9iAgv8fMcMLnwEmbp9YYXqndlu+qhpQYyQmepktTg6+3
GvLEu8/c0HqtSfBKf6FXznFQtBYGiVW+o1pACYk12llGvfcCPb/3TgMMUqm4xIeuV7x3lsjVteNR
5kAn2+mDUr2yTSwfFBdNYWyts7dCG01IkwWy2U88RbcFHpb4n3I26wNnYW7/0hcnDXbsJVJxt0Id
vtflJismbhU/S2NS+JKmPRbhueteNahJ50qfSeLl2Ws3lhBWli7AzC11l+X0FnJrypmr4GTdwWvb
/DaQqsWAtjom2xjdwgvJq3I8pcuhSYLxZLmwDa+dUZ2tK013jzJwC5EZ1zgZcWTKbfwWDnLURdIh
GDa/XFtOvTTxViguTpuo0qwTNxXrJGe3w60vCeM3ErfUEa06r1d/Crn1NY3/n5jWCq7zpnH83sLf
fK+x5KrwNfxapJn6UJpPsTKCrykN85gjhXmFac1dhgF9kuEPBsTrVsqVM+lbImxQV2ep50q/HD68
A/4zehv4vWzsPX6wNi3fSI/khIyr+j0ul1jytK66ufV18IcgvSvf9EVC/9bfaDtvVJKrsr50wxdK
uCE37XHuFwFhMre7xkXFGppUn+4paVWrazuawuJec+rifvw5In2w0QMNl0K9uJc5sYn95LUzhOW7
jTs01nGXefCbLnx3nSHeqi1SF2PXDbixJZCHwTB9tnzrUVDr8H0fEFD6CG2TAWeOkIS2A0f0D6G1
pthr9rrwZv20AXiOfo4VWtbaiXGLvwk9X/WdSXmRK2DgFvzbgFwgLeJ53fRTgvg+aEXB+QxAw9bz
AO4WbiDIROm8wRUtvRnXdlABpPwDwFH6ble4XVXgQoMzjSf2iBuzTLt9PgI81Vw7f4bnkz8n0G6x
bVNsnmVZ8ewmff5cz381duA9SqMaPOuuyrC0cCwdeX2d4jrQ+dDdDmWnJGsq+S92ZgxnuVwEuPMe
OtxOWnKB26umwN23VQ/p/KbgL9L+t6ZXLBg/z4zXN2l/GW1Qocwyv7sLvdqDbSuM9bq3/sZ7Iz22
gWGvvDzVdqLt22HvctX8tYLG3COrVK5uor9ydo3rLpY6JNfQW7cJtnVFeUoediMg1XUyaRhpL8Zm
0vTqtjnKQ9Ic5o/RWzNagptctY6Oviz9/HrF9mn8Ae7pr9Rok/coc7T1NGfmk6e1C26VdIBfu+2d
7uMFHGI1iCaVbeKL1pVvuBwOq3kai7+mGoNNDSbxqqwpG6QRfj4CZe+BBThN/5rOZbfVuwwpkSbo
Aa1TfICmT41qGdXgwT12Ss1Pl8HrBJLind9M1+laFQwUKGFyZmGYPeoKXJoqr1BytkdofAXOlnXu
H8DlzGtpAo/TLrqlfZFWh9X3S+uSySAySDTttTB69IxV/eEancAxzP1+uouWQb0Lq23djOY2oiIg
EgoWLgnr0mnrO2liCfFkqF7whFFQ9hY7M88xdBeqPp4v+JLVq3GYi895XFl7bw77bc/z42wM9T95
CIRKDkbhtscxY9vYozJw609/RkifjCJciq2m6vvbeq64L/2cIQO/NW/TANGRnIfRv/ktTkJuL+TY
IG9W2ah98aEC7G/v5fbit4vKpa7NBnRJ3iDTvbzl//0lrOWv7WCyIWna4WcHGqRRavs1m3J73RmT
dugbxSKxotY7HfubrQp79TWIFP2Ycy9YSxOuvntRdPtdWtgq2M9Jr65kZrtMVwNQ9IFbPUmA4vsg
lkx7OkezhX5gyadRKVN9AbK+xbAPo8UpCx+75ZAAuNrMZqhtpCkDEqLP/c50werdJoQa1GtKrZDb
lotcDyMyaHWbt5igxPlB+uRKxX9eUHfCbT9QNWUfkbRnRKai9bVc6rmYsVFVGrfXdunxFGJd7R1u
9dNG1c4gwouL1E/JLGRPyAhc43PFT85VrL9IcVYCggb9PNL0yJRaunIPxWjN3rg+C7AV3eRF0pvs
x11buVfxbhnV2x7tRDm9xsjpz0CBxtYy+TqwgGmDBH8NZw7MTT+acbkDdYByQxvcGUaAaW5TBtOp
M+eo3Mkp0N3pFCoaJHrEx0ioIUi6g+q5L1wXetekcE9AccWysZgvEDKp4lUBrTZCqAQIe9+ij3nr
GxFuvI3ezv4vcf0f5i7XGwIQGGKRHCQ6aqts24Ky0L78dlY0if5lVM1sNVf6f42OS9+8jP7vcTJK
wuIj7rfXuL3u73ERGmwFQvxLrlJ0QEar3WBrEFFnJ1+J93qygdWNduXSbPIG9k/nYG4fdlm9XoKd
XA+fRFXkFiyXg6L8ESyjevuVBVf3WGrmUcfX+1NcD+M9zI2/S3dqPkV4351Ue0KTaBmMcME7qpqb
QvZkNLUTh5K85mxlNPcsbPsyGzGAJbgb5wUTEJZ3LCnrT3msgPBUx4Db9jIat88mmryP0hqaHIq3
Nb6EntO+gdeR3iJv7Scf1Zxucj14tEjZKEYd7ZQ86s4UaLMTxmY4JFGofFajgj2N0Rpf0dk5OcZg
/mN0/TZHm/YvSPRYO5F3ejGtLto2wfMiloeFeZCfcw0NkqWlK4iogC+AfyzteNJbKrpTvL02FwUV
ORtGxblrImN/zS4FyjBt2mlAMG7QYO6hHY2nXndvRjMynTO6jtHaDY0Xz0lsEGpaFe5IH7AMlbWW
r8z/ZKrm3bHWaVfsM5OTOJBYalHs6mGut9IMWqXHKnT4Z8ZpA0qTddIyv3wR75J5erAhaH+zPZYO
UVXab3FmjJvGM6yHsGxN+J6adacUXXC2QrD6rW4W0LIqd90Wzvi5Sv0fA/K535ugWLveYs2gOcPe
L1v7dRhYUrvuBO9mKo6SR/FS/REB2/EJ5dLyZc71Q9ghTzC77gDNAdis5GJkUo4zcVIDu63XYZXi
3F42MLxb3bl0U+Bebs3CrVZ+YrfnuVLMGVwjcVUcBNvEMoZ1HebDNilUd4VhWX32A/W7EQU4940z
pvc+++GzLaeTrZcYJ6fVNnV4H/XoXAD48GrLWVEH/bx8wDxrvKCBTk2nraY8cMIGWrnHFxfxBGft
u/ZXu63Gu7CZ/aeCysn90JigrSrlSbrC3nMOM9SJlRko/pMMOGnnbfSgYb+99MmhrOxqlfjA4Ebq
OvFimLjJqrh+CJDeXmcq3/J6IpEZlD8aPGpXnd3bb1qC1XZVtcm9gVbkMW4sNnAh+dlN6M7Vu1s6
b5br5v/0NeD3oxJD2URlcEa/Qh3Jp6IlVlrY5WlWHD41fowlFdkEpKcAFoMWu4U6aaDwM42VQ5b0
IV6k/wnlqobipq+ROU+rpPCHXVTgx9SPdaZCsYvWKJG82Fi0YWCi1lu90qZLS40FqbPO2gOaNXjq
Jtba90n1Qnp9gkdl/qMgPOxHSvs9XSgpSV5W+6bSug3+ZBX7eFxpndqtIcFieS/pm0yzn1WHv/YW
ESCz8kuEZbrPLf+st3zQWbrhC7L/hSdEVQC+B7tEdB/xbSAt/DnXHAMJokrZtGGKJ9SYWa9dH/G7
WgQckUk1Lnw9ztmi/yhdjaFoGyTU16HmBVsokeOzUdTTc6gopB0c6yJdoCu7k2u03/kiFhmaVqg7
2a7X7CVWQlBh11pAUtII4qk6GDoa/9KUgwJuFYVGjOVlktfX8YODLcMtIq/hrJpVHF7fh965n+MF
IAGstAcNbKf3lqZU9w3sxHVvRdFfga8cVbQhPkGDsPdFb+l7Hn3B59QF0roEyMzBBxzcquPK4xf/
U79Uzm4H0TpFt8haz7ZfbW4Dv4ivklY1znq591tb2YHbxJk4j35xGi3xskEosOjuRKa6QaDrAAFS
XQujqMFP5zmGb5EFFIB6YHwoOSGjgrQLAH2cyff60ixxJ9363E+4pSGrchsV7QAZRcWGdO3PYGkm
WVPsSYZiyesWF1ed9e/LSQ7aVk6CIAte8sQm97aK2HDY1qboZveTYdrU1usctKYb1WdQOvG2j5r4
SwMeYlBg148x7umORu2z1X1jDwrFPpR1njzbPWZ3EsKuFI/22XnNddY2hqG7m4jaw2fDc4zNFFjT
QZpTC5mng4h5kaZntlvuu+pLoevVi2c2/Jc05dOM9+Mlxvd9JU3f7JuDXLI2+Hg/dGwjwx3ONoQF
sIBq92SnWXvKBhfnxg5VeUUHC6srXy1kRrbxoERkMqv8xTS8v0oEGd5T/BrQtu7eY1ztKTWp7eOw
HDqrRoLRLU+3fjOvc9bOsQ61glg59GPkPiTF7tYjZ2MaI5dYwfG8DaSURO70uXzPO33a8GG3az3Q
nDlfpbWG/UkdAOfHox0rj9CM9gVS3sO0A5dqrUQJGKGU6RQ4xZu0Ji1unv7dVS8KWcowX6Ok9e+J
ekyaff1zkrI4EU7lqN5n8YejNbJ6z/mk+0cRmb1pzrre7G+qDIkgGWiKEme/1AZOlzrh78FlZuv3
2fwtDkm4G+rpKgggDzMAcnW2YUmaIFWzS9zhHzzV7JPuetapXs6aGsTq6pdTGYqGwT75VAcPhdlc
pCtQgIxaA6uZMFGx94267Ig6AMIxMc3A5lGjfiKrb79Ix9x2AZqU2NINY8bCA++2MdyYdVmsTGxW
Twmbd1Qh/nWGtfVHHwCb/xq9zQj8FMlGdQKd+4e4oXzsazOi9EjA/x4qL3iL++3tyAsGhvWOsMF4
V/iNcpFD5SFfpCnthP0qsJLbwLUZjqwYkwKA5c8Zv8XxOMXjUr/cujEad9Y1TmfcIao6VoAXlBWF
2qk6yVkczCWeh0v7enobxwyhXRuxZVznyICbkiBeyakcJj1yD1GhHdp59h7K3qzvYTKsQjia2TbF
9XA3RQPezIsdnoTIWTgi9okEq3G4DTRJd53bL1e69ctFSqfO178NZH0NNmq5iAzI1as+JWuBorUz
q18qB6vEOGvKQ1KH5VaMFOdEKdZNHKknEabzrGwTKqn9apgw6P8wSaJ8B/gLv97/56TAqs2n0nZ/
UEfBpsD1UC+hmjNiQf4V6ypMkG2nuujqaJxrdG345YXaF2P0durcxd/DmhtHH+EDoCEOfkhUB0Fx
+BzPpZGAJNWcBp2QbD52A5Ytw3KLrJvMfMi1Dvk8fV5kjPpLF9jpJ1UvfWDgnr632n76ZHn2SQLa
IAvXaRZ1D1U42WdVLzIW2Un1F3JFq5wX/UqZXdlOUFyO2jAGL9wuf8hMa6ESWtWsPrd9gXPr2Fro
Vyf9VxPZHokg2VWjdckgTG90gorwNR6tqwNGrkXjQdOxfqkWEN2s47alu3Cw7EENX7vEPEi/hE0G
PlbWAtVTXQ3UXYf7jG87gVzttzCRNNaWq/07TE+zdxanmEKze3lIJoTl1GrsNziJQb+QpPKtU5LK
kou+DRgA2q8OhbcktRdjIp1VkOFNFdVbfirTvrBqY1+lof056owt6f75m+Kj3tRB2DqrilI+WWFW
rMJmUr9RBUKQoEAht9NNNIxBxG1kxtTh7s5v8p3iZIW6zV3kWD4KJrb+BqnCuzZFxuvWvCpDGey6
PMvzr1rYYxM3d/3w0uDutepiN3u00yl/nBP0rMF0vyVpPd3d+g1cEg8Sy78V/bjxX3HXvk43PmKG
rJqgkBnR1h8tcPcqVJyCZ8/51owx3ZOmFzk8aZdDsvg28OVem2mdPUCkdp5YsFvHcoIiZaUdLK2U
zPHO8vJqE7RpF6/nAsggzg/l/tpWKv2bMuCHiXiE88SCy3nKsOAdqzB8lAvCNq/ukU3ay5jGnWhb
BJW/L7R2rxbl/M9yMqbW9aT/z8l/D0mP2hvbeRyih1sRIgvH4si+7pt0zeKG8LNPvj0YiuLezWv8
EifBQ+s0D6FX/B/6gaYA+fCc+lq8kNpDpPvLo1h7lJrEdfstpY0UYsXR1+dHu6fEvaoXnYZZGYdd
0Bfauh+yaaU6GBqlVpi+hXGJMhswdjFErpGLuRoi27q6HUP/zr6T/UqFVeWmtx314ndae8GQhK1p
1IV/10fk79rVx8OjgIVwiAHwFCsvyrIT0J+lMhm16JAsnUHSZyc5YOn8cSbNX4Z/mX4Lt7Vw3pkN
kLhwUi4oVPMQww5SucweaZcgL5WdjLg2lgYbZxGBDTI4CxJzDZfxwje0C5VzaVx7DHcVIIjy6KNQ
haSOcy8EhBAg6sm2ur9vnIQa9eYNn1W3k4g5GMs7t8vu9RKNJPTy0a1YyhiooP2nuZDfsmj+aAra
7tYUhNwvwT/n5ovhlJqbOWqnUUqmE+pQWsFoLIt5Sjda5BdYBPAb3KnYtK6SitJPCybNPppTXp4p
BCdA4ufA2yFh8de1qS8j6Dul9hHdNzQH/HzvuJWzi4LIenNmnwoQGIxM79762nXeYi+0d6CJjCPc
7/Qp4r+3ihc8Rw6/0QNF8C1oG3RwWi27aNAXUWQax02ArvHXdmzW9Nh/l1OLa72v5U/VkOlH1xid
3Vxa43FooYRUXf7VJnHw3W6Lw2D79pdaQZzCgeyE1qhanpqOVBjCmd7bz1CATtfQzjT/HGr45fWq
ofUR2iyh3aB+XLW0x1+umpKqYg8C0qGYx7ODmM+BFcAzoqpevomWPhmQw6iW4xnV1vGc2cZWa0aY
MkuXHiTQK38/nZLF9TLKxo1M/tO1rhNddq0H7HDWqNthO9+vJjdIF6NB4y3F34QtY5ec+8W1+DYq
BscyWnZGcmYT8RE8+mW86R3U7pYfmgLyEeBYamYnf/k1SmduDuPKKdkE3voS+XHKsBxk5Ld5v8SA
l+9X+NmH3dEtdWNfLrCpBALN3s1qFo+dqT5fDyZgPbudz9LCC0I5NUby9QrKmnoggJ2uTXsZRTm/
eEZkUi4mPWmeIWRaZcoa8Q41A4GYvtX/vlrF1a6QrtvV5AJlN0FMj9ex4L8KNta71n1yk6He10XV
PqY12hVR5I6fJgNurhdWxt9x1W5bKQLaob2xrSr4rvkYsdalbn1SwyJFnF1VH/PcyfZWovan0vDK
E2WCet86NsyPscDAkK3GgxyqdHJwnu3z7a0vKJ3wofAUd2/HiCf/NsC3Sef+yjb650VkgjQ1L30J
bds/Skv62yk8FEBq7rLEfgqhpTTrrgoOegS4Z6wQA5nb1GQX5FUH2MjRq6cr8XF27HIto53vVE/6
3LJhr+PXSJmiV39S3rPILgCGEh9PvHmMzuqdDHaWO570kveddGaDEVoIQLPrX66DoJfh+PgqfFOm
dqYe7HWbirM0nR4FYRT6nqRVh9GXZBFuj6hY7fw0nZ8m8g4bxHHRFidlvLIRSfjKWvkVDZ75h6N5
a2BKcIqyMFpp6eD/k3b1Q1lm+re5MqtVgSDOJxzTdPDn/vTM2nPcempt3GPBYSNnjspe7c7z3cA6
+zB4vnMJlleODThOfRKyP1Qochp96dwjmW7uK8PsMLQj5Wv2gCbN1jIvWWHGO2zf+6c+jNON23Ta
W5sk6O27XfXVKea3oJm7H36ZI8Mb8F7b8XviKVGwUlTzftJK+xv6qCxs9CT8HIN7WJexpj/LKxcZ
iFdFy/RNR27M2JSszJHw4AGpNt2pbr3w0eopHitD4lMwN4IvZlTYZGbgqOdl2wPfnw8WTslfMqVQ
0YEp0FpZwnKkwVTVqp77Ou8eoAezyFz6wWg5m0yP1aOzzBotvtWa/bldSG2GFoJXSjtjLby1qUDw
atIG/VSEdv5u4zK80Nwcry9OWl8aayHBSVQPERE6Ul68Wxj4/oyiZmashc12i5JrudmVQQe2sAA/
TxR6lOo+7MaU7yRwkLxSrXURW/xvFoiIHPpl1WRPZOtuAxIcLDNuA5MsxaSz/MNlYtjBJ/j8j7Kb
sK3EWQ0O3hhACZNPBXIi0u93tnNsbH9ANRzLEEQdWwx7g/7V9Nivekb2DKO4fx2yELKrqmonGXR0
wKOBa2k7gQKg1NYf0bpEomKZWptZ+2Da+UUGg0JRDijkaGuWd84175Wbfrf3a2feShpsTLmpp742
HaVZK/qPqk+se2kZabFSmjBjIac6TzOEXUmwDVUXnsvQRHKtsKnuV47F8itvw+pNi998qm/Bagin
hxbFuq8a3tHrtqm1Zw3iwK4xy+GsIQV4hzKvuucPbB+Ndo43NcuDz0YffHeyLH93SG/hkEMmCQ33
NcmcuelXrq62mz6GEWUHU7RSCq9DBS/KdpSXirODANCJhK2zq/GieJ5x36GCViqI8pZ3nm6a/zh6
jKSh2/7FRa2V15XK1pltFW506e6ykrS27FgoSmAzMRbZoWpi8yy7ExmQOAfFnWtcIZuXac4PoW7B
6Vt2MbLvqUeMv/PQPbY9hiSiMuaICFnNQ2H3x86ujt3VNUjib5FDzRfEU/L2LocQ+NChWfhv2wu9
QLwB8VSyu4sVhoGk3F0cD18i7FMPbs/WrqsM5ALrOHqZ5+ncR155L121ZnxEhOYijBFV6rkxp49R
I/SCQ6/b5skJIwv3pkT7lHVFf6gtg9R+aaif8qlStxFuNXsZ7ULy6Y5h9ncymkXlP6hDtPcyWOJ5
E8RG8GIkyOpGyo/rFYomY49RvFxbGg9xtCR4NZV6nFNj0Y4cSH+neFm6ljT2rSlpbEfj1WRU0ti/
NCXJ/Ye5WczvT5LcvwSHKkvr5VLJMiovlGPjvQ95K04W2qdcoTwh1bkMF4Et+N3kICU9Lc6+JY3j
PahqFb05NauORWPf9Uq2fmEc7AAVmZ/72DkBiB0ouozlszouNhyj8dmPSly2AjffWNR+PjuukyDM
b/rHto7usDWFaqgaR8e2mmdY4e1zmofxzp8TDe4qfXKwzeCLGqneSVqqZSOwzKQ050eYF92j4vrT
19dWT8evoTIgdGgY9X7K0tNsF/inYwmCulVrvdp4Aa0qa/R+8DRC7WxKh3xllYHzGsGx2yb5nJ5R
t07Oi5qhO80PU+p026wEojKIJZ60yxCJoOumtIz9dJ+kYbm27fwJJ/LuXkQOhwIj5KnlXixNK/ba
Y+4p6VpE9nJsPZ98W9+WMU94lBbLp8RbqMcmppvuT4fLm9flvAAtNAFnBLOhbV3LQdHq1imn5LFI
FctpzsrwGnS7hqPiI2BioI14Z7Ed49L4rHNjXPuFOp+kGaXFBkkh63UoUSBX+/KLFSXmZ1c1yoMX
eIdpcl+oSt6J05FYG8lZNE/7MO7qy60/UwGeeEZd/+KKVJqqv/NrBc7awjORA4wK89zHxZ2bYcUW
xksKZ9GvpKJjbpzQNnYiKmd2SHU2k/d35rpwtdCewwoEWqKUhm6xMlWdKdgtsTIoXSGKcoFrGw+e
UU2PV2xHMrXeWZIIZubZ+3lumtX1Xxza2kdbhjsDCB+qTN9FNR6aWbqlOlNdNb9TBwLvqrbjl5rH
/12jOzTDLI3OGrZqMqOKLO+hLmoId41ZH/r32ssVGD6D/0SBRTvx5HkfCtd/AjXmP/XIa+7gvlpr
6ZNYwEGocRZ2vpc+OaC39xZ4bYhgAReaQtV48r+GAeK7V8l1NGWSddhV/FNqbWBBwFkxucM+Xs5Q
p/k4k77bKFieGDHKxDn5LRuvZq7bLRl/57HGxuDRwSWCunavs6Cnj5o6A5UaXYKqOEoXIiCtwoML
j+5OV++vEUusUcK0c625Od76SrMeMQvnboyxH86qkKHj+pIZVoXJg1ojl7C0KZ7pdz0b2V/6JKaS
mCqIX10dxUvpq6uiGVfXyKBwzc3tupaB63aFFJLasTU2lVR58EZ2jO1QZX/7GPIlnWp9KfMM56k/
RCgDdiJDZF8jGpVvQMii86nr4i9epCufKhvPNi/OkeGG1XQ36QFweL0rXioDmqtXYBjhIS+STc6P
qtLZpw3HlVaa7tWSQJTijZqlp1K78HDkeyWdnhprK8uyZghhyM/Ld0oGrrOvX7nbTBmXyNvsRnd7
hIf8+pMeZJsKWaXPqeZGx8bHcLjz4kUearbJQLONKaHrhYjatABWN1Ns5mfw1WSM0YhcNXmFnKl0
/jIu8dhNkVKpgr1p68NRQq7RjQUkPrFC0JROe5KDOcJnWc12bJYr6chURJVtYzGxlk5bAq5h13M8
6NuTOSTd6dcxmRyxDSkLPTj+Gh8VHSpnoETa01Cz8V1UjjYC2U6A5aCQjrSXA55bQN3SLyDuplf3
GZCW02/9EqGZaAYtM2XwNr0dscZQLO974HXayUgwkZKzPzWlTykdSrlyWiaet4lDviAyT0kHHIYm
/5Enb38aeZqcWiB51zPpa5aB2+if+jTdwWqjGHe/xaronOjksMbKJkOstodkBlXN2jJ/6MzBOOis
Gs+W27tn1AkLf1e2IJYyXL7WVmuFKF/aw3TEcdMiE5BP0Y/MVWPE9/R3oVPyrFtjZZf9bc0LFowf
0zOAbliM5jzc1fXsXuCiuRtsLXJ+R2a+KT0rfp5b7If8uVJ3c8OKfF0WwbPSGDNvIU2eJwxOHqoS
rukSKwctGOwDeGVrJU0cmN1N2APuR+GSe/BYP4DEMN4qa3hhc14/6MuiZxmTlozBsPyl9XNMIpd5
ZuVc+n5MAWAaw+XGWbjxGxCF+RHM6givhgg53PTqpLlEtDU8fJKK/i7R3eCYOs09tx/9rVZVjHOC
+r5ekk7RXOaPP8fKxInP2ANAuyBJa+k4EneqU1Dda1Fflc7cyZWLXiflfiRvCUuG5m3Akryuigub
1eRo2DN47ZLTJgrYUR9Fv2nQN2Vktd+6eZy2oe3Udx7WHc/KoP6QcS9bBJ6D3H4KYG6e8CSMtuUA
2QcXC3PtoEJ4Gl0XTfG4eZAD1pHNg/SzPTldlblk4GefRNwmVAqcLCROMEhBsDXH+PS90tDl8Sq7
5QtK03HsYxKpwNiCTHss0d0YQowNWzXQ9048eihDE4Xa97Jt6viK6THEaPUrmTSESfJWP8mlbeS5
D93YzRtrKZAWvXECBGKeKtPDWWLp8tDvunN1HyEbuuTQLfXROlB7PI8USvk/Y8kgq2uTbfYKFGux
jQMFCGYULZZkrfVlzozXLLWmf+rqExs6ynfVbB1Yp1p/DWFGTbed2k/jECypMNd9NEweE0PRZ+ei
Ceu70gH6QxFWu5drl30UrSc7zMen0QnbB2Q2/UOAwcx24I74lYz5mqqq9pnviH8oFYetnm6NXxX6
46JOLkizvXctRlfNcpAzOTi9supSV7kTAyzpGs1ORXGUythUq+lO/voQIXKPVdxF/nj57Eq/Go5R
NPwtXfgJqahOWKm2LpNI2UqnHExrGld2lL0Zi5d93QQb10nTS7RoKUsXVgkA0Sb/gEKl6Wx6a3iE
+MmGgK2nAzQ4GvaKBuqPlG2Nu+IuGgcLk2KVLE3WDl88alX4S76jCxLdNaaP5nSm9F8aI/yujYPy
qKo1qhV1x+p+CUcpM904UxCdUGQ3P9n2tEY7e/hC/sbcz+g37WR6ETZ3eq12r2alGGdIVNVapiNj
yz0N+69L0SnRi+5jPLtcVt6Ukrsz2um2zlcMa7BFa3mNKxreXIuCkxxgls7YRz6LqdIY58ohiRJc
FH4G/GnS7FwnSZQfKzh6uPnHJLmQ48yUm3tW9LoXf1ZwdDw1cV89s4j7kRZZ863rHBzNO019wLHD
vXh86dcNO6NvcdI/p2pTvcIRT+7KKuq3MsGa/1Z8gMtAwIJ91GvZAfB88znv0p3Ms8Jo3KjoTJzC
Fq75jIbjQVwp0bC2KRHEFqWvf9lVVisHXZbHKW6q87VkjB8nvo7Lw1ddDrHjnzyAsHfSClTXOTco
YoV5zFrHy53tNAT4QC3NWlbXWWp/6zxVO0oftzDvwdX19GKm7Va6pmWZxHaWTfZs4OilIAAlb1IO
kj6wu+nZSRTlTt7t9S8IguKQIBpoIBSQhuabUGaKwA8efrbquQgfosp+E7KNtPAWuLaGbA4lcgb9
gV9claPxqjcKld9Cn9ATKcx3SVd1dQWCnQLTWXJZfuxpG89E9lNGLWq4hxYL82umq8TW4d4ugSMv
JBk5kHtsMyd5ybo5ONlF2K9aUEGk3hR2UX2BQl9JWkkGpAkQonpJnO5iGhMP8VmtX+yxDqmFwgqR
QQlL9iVC2YjYcQU7KNrN7OGPJeFOEU/3XjOeb9eTlyxiyncKerNDFGaPRkKWe8jNGbHsxHvVEis/
xjHudNJc5LjP6FiTmV9GzbFyHxu9PEhLDp65dyw886RBrfQeWer5QVqW7bQYZtWsrpbJlj5FG7/t
AEkuTXnhadxb5nvv5sh0z2qi7vsC34wF9w6Iso7VvQO1fGuOcb3G+tdkuVXYCOI0yh0/baoXEJMK
BNAyHG+6BvmGFpaYUjUwU/sqwxjEK07Dgq/jAf7oq4776Ght/qmG850WyqdisuBHjta7tPpsLu4M
q9fX0uy6cHFMJft2jV0uGI31GVm9/r4P5/I+V7DFRNyr2bZ2DMQxzrEUDI0RgX0OXhl2OwsrK+TW
ounRaqPpolPko37ESgcCALkNwCvcBGhC//toSqqoq5X/apqR9hH821wJltE+jy0M3cx6y9Y2u6Cn
m14a30ovbl2b50ndSLf03Ma6JUD6/oey99yR2+jCda+IAHP422k6TE/2SNYfQrZk5px59efh4lg9
n+CDvTcMEKyqVTUzVjdZtdYb+NwnBw3T9o2M/rbGLQ6AW4becK8ffosb1AY0vjLcZaHi9OyV7XiG
wjc1d61GkUTK/mv+5db5CXyih3ZzR4V/Xh6gXciRGNkCYXSUnePjHbIfLD+8DnPWYlT30cpHtZZW
pXoJwhrjvkS69Qqhy905jjV/HfL53lrKrWmuvXZVE33JXW/Yu7UW3xdKNu0a1/zZL9Zrrm4Oe+zN
4RgtTTE2iuP6pckd6166DKhu1yA0HmTMc0PsgMRtpym6L40C1rXDB212PPW9gMp/peCcbjp9UN/L
KiNzpmjmVka7xrCWz1V4sINae69UA0PTxlGOMlqGM2/h2Z3vx2WpWUseAy/znmQwS45e2rt//Ppx
PaxCHunnzPUCdBGH8kv309MH5T2d/P6RjNJ3cxHtny1MGWO17XbSVCZTgzVdgnhvteKL0w0/HUtx
TpSzlX05pvbOKQZKj7OZIwjdaTbbvansNyHythw68SPEWZFsbBDYO707GeT1gPpnEIkGTDAuVtRB
FwrikbPJcut4LaYrLZk0z9MokJX6FzFnXc1bwbTWe9juNkmM5efJ0IiUOxtEpcR/1V7UsTvr/k5y
C+6E26NdpMH2U/ZAbuUykT24sPPeSMtQ0bu4k9tEqf6aQBeuq0jXp+wExS1gPKtusc3DZ9fiofus
jq753GWYIWe6qh/KtAE3bjc5eX4vcU5rO3PSc9fO2lWi+65sYBRsgxqU89YpJ8TMCue6huYtcJiy
pY4ssXJB8qo4eFZeYMrJT7Mz9y/US76PXkuiJsQXHeWea+ylHdu/kNeiGmT6UesS90lCAtcI9hG/
Il6+lvMULJeF0HIcahNf1GUVGejc2V8sKPe3LunXQjame5/K1Jd2iqsDnIGQP6ean3HoHDZagB9Q
mKdnicjiqjrwfQzOABzm50TFwIXcev7/EhFmsBOijAO35Wp8dlVnlzoawJb1OplRdLIU7fUT2mW9
5ZtwV+RGcFnRLgJjSe0eCSkTPplSHHjsp2+2ARrNQvrpZxuR4i78n21hoZDe5N0f7E2B9/jk7hEr
0y51bRWHoIizN57ZH5NsxGFb0//p1bDXykzFdJzT1T6ozPl+KLWPSbpiZRcLJsnK1EdOqzxkJKhv
HP3fefzaQv8Xvj/+mlm9SZDn5xuo3PNUq3d+WFrvXQ8l2jSU4KeOVDL/k8mTA6C4r8ra/eZ6irKZ
vKB8zXveFoBwUKdLfST23SE4YoPqPMpK8IHwHgla9RwDUD6Xofa9HKb6WdjN6dKFoMraJVbeErV0
SUtCpUvvsKZq+ChL15Tlf+Uj7pMwRA6SqMol2dVbir7P+XxTd2IDt3bOSfQtTlvndMt9DSV/aZun
h8Crz4Xt6wMAQDsC8rlqc+CtlhwxM77T0n7+zns3wnm9n++jzNSfnAGaqwxESRRC9PeTF7eJyC3V
qoH0BTNSH6dziKVfswF1sxwi87Ge7OhLy0lBQ4Nq0zZFjPm50T/Vc38S1mm/UE8LnHlIY79Kj11V
rymlvAfhoU4JOiHQqeuzDFYDQgBVZjoHmRh1TnTEbx2w6EKI5enrXswMxTWZixxHvne8GFu12P27
iZTotKatf1H+09b61L++BxtDX/tWPJ3ALHli/N1O81uuQGRy2jC8yiWKlK9VVVh3ty62UeF1SjQE
T/IC5Ax6AGAq1MJDp/xmF1cYysHq2uycLIZy0t87xU/b53E2zK66nwvN26GwEr/IJWt52CVJHJ+d
JbsjfalxtJqgfZbGFGjpJRysv29zJnP4w4HeEf6ToJKwGcSkSym1LxpEw9dIT6kQQK9BEG0x6TKt
EsBjx2NqceWCh2pgZpt0ZP6W0XSqIJMYNmoSlD1bsbtlL5cBuSxcVFZG1Gmd3vqRGvfVYgg0Vn2w
aa3O/EN1omEPSsC5V124PHoRdIcsbAFbRv4DmnH6Lo3r6aCPHfyjrk4e7Rko2dKSS5EmxqbrqHBI
0zFi7wzDsdxIU2Zptv6kNIlzla7eCrs7t3LB2y+LKG1UY7t2mvxufpk1u3511Yr0Tanvu0Cf7sR1
MnetJz9Thud0TioqjfNRXCf9NhnPWkvBSppVClevXqRr/4+T3BSu3rSUiW6TcqrOvKp0bVuhs49L
LvgHcZ9GAS06DXqaA4Kv8ab2muYV0rY9o4Tze+zQ9NFpRiVxG+CU8NqFlsTGsUkayLN5EiLequxU
UHtV/gRE0d3H6C8eYFP0PHzxSklcDEPuhHWUGniJp7V9kgE7bKkn3vhH1B+zgwLNc/Np5NMtv/W5
aMiH+pn177K3n6XWmHUa7qgq2b5WgAk4nNOPK97dyP7o59B+KgfkSX0jOUi35RbxJfPDcSsw+HSK
/Z3dQHb4NUmtdcxEcwzqtDn+fZJEuSmqWTIpMittm6r9eAkdAPTaiOArtiek8svktV74eVmeGUeD
UutzD+OYPRUhyC5sNAqbf3nqYGwbzIQfCz3i+a0X+cGAYfXe994fgxI0P3g3k7vrpi/eiMFvUjf6
pYwMTGrBP+1i/Iq+Lz+Yqlx3dEpe6E6WwGHyymxvaer4PvUJxgMVQG19zJHIs7F4yRq1P8vo3KMA
ZEaBf5XRSg3Ojae7zzJo35XT2CLzXScv7MVPEmJWTfIQxmhtOcvyc9Zo59znyCZT5IeHnapvKzM/
mm5qfCt95NQXU0rX6n4mFJb/KNwcFRffMc6dgv9UDOF29yt0mFrnh0+oQ9bkP0OdXP206q/QeOg+
VlX6YdHJsz+tmqP9q+tJ+YKRRXHQ21y5IyuJhzWoVT2MynewVMYFW3UDo8Gh+jNLOrK6YZg+oImT
vWIA9Cjxt+nhQBhq9P85vbbHj+mGaaUyXZb1PQeuVQIlvCl2eTt+aIyIcIhndC5GnumrtBrdNw2Q
LIRElQFroxsuMtDaMySlsWjxoJ74BvbS/gjEkQ/VhNdPk2XOrxV++5E6rqS7ADTc+ruYGdS/mYr/
Jh5nqumR2aKu9/ttMhbDBitacyfjmaYEF7mbdf3j7tb3abYMey6aAh/vK3Czu8rNp4fEDzxsmLW9
tG4XC4j8A2zccp/axsQTiliwwnyH5NapYE9aU3ji8zQ9fJoW+wh7uAOZZqBS8h72RzRqPJQmDtKU
AUGtY0j/eWB9L+cNZxMvhWH06bwqnW5k+ofbsrKEu6z9fzEgwRFPudHLlEum+9VVSdkhlaF+lpZc
crWgvLoMyqWZgh6bNNXc/TaQm2p1lb6EhY9IKr8iE0U9ti1g2mxkcl9gtTK5MWqLS9XrdrnVvwa7
oMx1a99iYJ4iLR3G9TpZqavmAFMb6ZjFilZ2E8gnLSY+y8Yiy/lXqo2QhIdsQKQzV5wMvk7dYHut
pf46s/eL5GwO/QGybUOZDl8YMYdZLWB8qFmhmoVnp+oz/V6GVzOZdbwuo4cOijXuYakeAvXPYw6e
EaYZBpnNC0Atz976Hb0yVCFRUsa4PXRd5QMHWcIlUCdXeSrGemONQ2sfJLtuKg1qn0gdHCTjDjp6
6jZOE6nAnpfE+y0o7W2CwtwpcOytv6eVkiBTY2BWFnuchudW/+PWFGlraWYeJEZ94bTcRkXa+tZc
/V2jENR6Th4FSc0id1+gtqbv7ottD827ljndS9xWd6UZN+/k4WOss72v65hqL7+IqfJnMDijn3BK
qYmQuGJmExigE8aRXdIyWo5kXBR96O9ktExcnn3OxNZhGc0NTIDC0O/uZRQ2yTvyiT0CYwwuEvTy
i8VG4Z3mWhk+RLmkBht1DXKbkZ/s1+YizPWh0bWMOKX5MVJGGihQ/tKPzt+FvG4jUviV1f5zIRmZ
yXJuV88sJYZ5j6u1qX/3VPd5sm3jqardcmdM6EpKE06S+ZQ1lnuMUaLZGEtTBtRU7eD2/y2NWyhW
qO/AV52zdI2zhXmijceMRYbvCLTXv9iD6190q0RA0YgH4BEkwSCmjxghL32ofp5Uq/yB+stWgDyq
kisXDneIvywAnnRGvNPpOdwh0WN8ye3xr9LSjMdWbcs/lklD1TZbe2zLV6tUd747Ft8rsMpbDWG3
ZfMALI8K8UHnTPqmxm64wbbHXRQ4CJnsjpwpbi74/zYvMHU4VSJKGcEs3xfV0B/7CcP5BoGkLizT
L3WvxJc4tsOd9Mv0BAZN7sQ64s3NorgcjgEy1BZya9jeImbmpPO779n2Q1/p51gtNG4A+/mDlhy1
KIHeLunbX6M+qLJXtHqT47yMSnBgjQ1bj5EWL+QwjqE4vSv1AP+fm7WHobBZej7HDACl932q4ESS
KeMTyZqUEoivAY+GPMK5HtZXMsdfu1Adn9zKz/xNDTo9NvT4Kn1WRekC+MulJy+3d3xDZQPzb5Vx
LZaZqHyyuT3d+mOeGFeIkhgBU4a89Tt+t5vAEs1Ysgcdcl1ZYiaHNuD0nuZjhfqLOm+aBdLyHxGL
jeKzj4/FLUIzUQLX01BD2Derrn2N9sEvYqgQPhO/8PdoG+kru/TGDrXi4G81aqeTkEiln8r9BCwm
Dx9is/gR9fr8nYMrBKqyKp6MoFfug1hxttSx5u/+MJzGpBzRX8bgxTBS71BbTv2nq48bCVBC7KzL
qA4vpFrUFy2IHzs5s4G0AaFdVd2r5lffRaoAMnvDFl/JnsuYMphvokXXLhoGg/KSOKH+TTcDb1/2
o3dCyvxu9bFPDernlJ2GLZIT6Z9ZB4RflJnJFpql6f1j1dnXPjObr02LgERGducZiY0ETJsFy13v
7EusYhfTeZ69KjyXY4LGazGjvUjJ+TUf9XqnWIl9CJfzqIm02FOlimpzdU3jod13lnWEw4wJtDf6
89VBRgSKItw/6Db/2XRb/TDwmvkjASyKILE/3wGASb7lSEklmHCTHk3ZWqP5Kd18GEPqPt9+i14+
o1RYXxUIqNshqx9VK8T/fPQ7D2gHD/W1bZqcxTDD6o83AEYcFHsdJ7hH6WpGK7guC2RqrGwSRVfv
vEnPnoLF7RPI2pvb8ZVNtSZfuxK974/ugEKcP+ZUJPl2JkAnUNVZXvQxKUCcaJS9NG8D0oxQgEMj
y9MOQ9mEjzGbmw22RVCPdQoFRgaUSZpuhUu2kujTPV4UxpfM/DGTbXj3cm1v24HVIAYUaci9Q58c
pwTICfY6d9K01P6jL1/6/CUkatS9Tq5vNyzOt+2g+HCv0BdwE8t8lT5kRWulcV+kpx5cHqQFp0Sr
CJ+0vg/v4YLVZxu4GZIR5fTNsuNzGw/hXWNS5XtvBhQkdBXfV0AM0x1CthEasLq6nY24/zOsk6c0
C8x/xjja6qHn/+2PHfpcTWi+VUo57n0bponhmNE2b1o8Os3yIVZtXMYoTSSbwDeai+eE/WvQmtZx
qNRi65cgo7cD8NEBtP1zmtn9K9RPY+dZDoy/EDbKEKITsizl4yW+GXy4kDfyQGQH7h43mmErxAAZ
WJkGk+3sA2fk28Q7/Jp54xYldV5bTQbpEuK7f/nUrlWfsoKd3EmfXKzSwysr4QOil/6jN1s8Tjur
PIfW/C2wkunJ6UseuO6gHULSTleJWMNqTixxmrtYzRI32JF+F5sqnsV60F+cHpXq5fMoH0P5eMYm
+5hETxwS+P9+NMGcdZesyR8l4tbvxpq6iUH2rp9sGRhMK7lM+tGLtDN59eBa6Yv9ZLao044g8CjH
6t1wIs9/lj65JMvof4UM1ArvQaSzVYwp16vFw8ph0ZCPugent+m78C8IOtqhjPRyUcQJ/kB23sPf
iARtjFjzWz8t7KDcfg+XFtXI9MWFliRjEq+Pf5toYb824aC8OVP6mKPr/yhDToPUQa6jzizhqkm9
3R5yD8A/a6kaNFZ7EeWT0cnOwqObOeVOGclEfgiKzFMdopyUY9ig4MWyi9U+2FVQja8o/hvrBcEU
/O0UN3vAh2I6yYDfqMb1FueGgGaNSj2vsbe5QVvctbl1kQKqWqqkgRyfB89SkXXG+K7OWlAZquPw
yDWBXdM9Rq1+nfu+2EhzRpv5GHXYDEgzHQFrKmOeA9LItAfLBlvjV22xkf0921zkaVLygJMN8Xlt
3jb4n9qfzgfrLdwgXIN164JlVHIvFzONpmbjjhWFoLZF8EzaMjTzRqLS2bvmvood887TUshyuP5d
xG4rjGAsgfaJN9IcHHiAiJY7p/7szuOMsXdiPsR5GRibAkcVgEq8b6QziBmpOc0/AK0orqtp9khq
hzNQ6TuYuDnP4SIlPC21BLmLpZYg7fVWemvRBwa3P94tc3RKdbsPpnIchiAseN7lmHy+1yiH3Dl+
6e3TpYkLc7rzp6w6TXyJ3zGIz5c61XyVZt/gRQda6qV0EYXwGjxBl0mTXVePQRR+kyBo9mihLz8g
RBTuVIB0PnjAgbAdqfKr3qAcu42a2oIJ0H0RZJ0yWOWuj/zu2MM6Q/XF/2jeRota746AQ4NtnlS8
DCavto+ysYv0ezRV9Md1WzcMWrDlC1jfyR7uYyPn9Eer7rqNTOiX7aAMMDW2EoOv07L7AwcQbMs5
qWGRVQUyNey+jz6J3I0jO0aXp9LjNF1yu+ZB1jdUY3Evxymw21nZlNyJmbmpDy75EfAIhtiZU//A
f6EI9o6aBkzto+PCX8YgdPkR8lvk/9RQaJ/WH2IUZMsdC0tz+TXlF77NWn9RjEF5WP7N97Jc/w6J
CnrbogAbmutfLtMpjUVHz2qeU7M7xRCReGEvMniiiCeSd/gxbBIob/cFPPt/9fGWQA73yi5S3GFr
gGU5Rk5nkE0tFUTBojSAgmYo5alZcJG3pvxz5Z1jrqOCk7w1ZfQWbPMK/eL67rfOqxw0OpqDb5nY
axhWciiH2f8LHCP7OWBEEMnhD9W22TygTBud9MqNT0U3VA966OJVEJveW9A6QKVxrzvpfgoW2oY5
biZufBXoqG+rCU+4NLkKWlRGpTkv2IvAYfQWbAXqM8RJbL8b6xHB9vqZY+I3OfW0ZCoAbQTZyR7K
6s/BPlPH492GAuiwk64S782NYcf2SVdSd691Tl/cwe/CBDej7M2hfWKOD3dwqvGtkQ+WfArSYYdk
bfzxMcDZxqXwlM+fPsYKKGAOZUzT6mAfqgXcc9D3WbizKic5JhNYeF7jOrJa7F+QDpsHHpqVDpoG
tSQE8br72tSvoB3aQwRCfz3NqFEKFJBcOhRTv/KPazvOu+gBrDgJXVCWa59MhJt0iabv2SJgIVIW
k9F9mTpApdICUt08Z0H1JR/j6rLKYTg1SLSl6StaekIcTgWwg9AM4O7W3WVKqW4EMfA7eADkEXo8
bmfMe3dAhTSqq2MbFqDC/RpbkkxX1H2Pgt1L0vjqiwNhV3N7vEOW1lDyBFMMHSW/ArjItg3rbsOT
WjkFFEFeotx0Hpb1cqzod84w4OixwzsBgFviqE8cDuCMaf2bXKDAHvpY9Z6k5ZiWvlFiVz1LM5hU
a2+2lb+XZl5X3Xk2Zr7DXji86U3THOKhMc86pnCP7H+D7RiS6QYaloBxpk8uABb1fRGpw1bTtPix
iW3cVthmDqc+6r5I3y04UJTuIat5m1s27/QheQRWPZ7XSeQHtPsE2ztBFfXjaJ4LSwlW1pjAg6S5
gowa+/No87/NbmmWaCZvc8Mp7xNfS+Z36pnaHoU73vWKT24F3Z1Fzch3DuWiuXS7dItAUwLG5gCg
rOfdxaii1pT45dYcVPtqPXzqkW6ZJWuqE3wdbaC4AZkZPFCW+NcotL0rFlU6DiYVdXEZkc5UUQiq
E6QwIIVdjHJuVb5OhLdROOyAECnAbnrveltHRk2VrStvZHTIiP20lNxWflttQocMsTRl7lQ2R1sx
mjtz8mDUOQ2ykNQRbLPNTo1l+7t6MVryB/A7AwoLZ91sObNNY7Q+69cHeNp2W/6hugf55stFTbyB
r0U5Htb3WOQFHY9XqrdRmH/5kNHnGGRdS1PLtmBy82O3gJTkAqmS5M/8nOZd+5JUToHYvg4/ewlI
qNjdV13vUhKdw1M1WcqL1bbJkgvK/g4U/WkG3/duFXl8VyCcneaee6dEbXONOQfvp9Q2wWFY9qKc
0n+3m+68Pqf1GE/kLGx+NDixwN5ljbBVF596o3nsUr5cQ6JSe7AVbO8dVLGqJMaqWMU6OPU68KGW
C4WsTt1zRkHirht89RkuXot3q5d9G4zoKieoFg2LwiQvYungwsAM/qkObbNXkoC/zcmmq6t7wzEw
5/p+Bp4zd/VhajODPTFo8aVgst5JUwZ+6yt9W0H7in+g20Cl1D7/8ssKMo+iMu3bsre1h5If65vp
8TYoy2jqoJ6d5p8ywNg4WxyPu8XdeO699i6bBnRw/6e/D0b2kxJS+NkiN5i9OXEQXc0+7U8zGWq2
hJRYpE8uBefBq9ylsWdgOTj8Ka1PcbcQZaCamqgV2ii/LXNbywo8Z2frfUHejh98G/itqU2tse0c
pdzdBtRgiLZmkpk7qhI+SIAIHXV8hNC80FEt0D3zLANyUWEpIIQvV+mwlkC54wlTXCrkst3J3sLT
7reWygG6wH4coMCionPT6JC7/3+hDhlG9u9D+uM27zaF1He0LUMwqXZVbs2Cz3rQoBm60PkCkr/P
pnOKlQTN1xmqXmSZ+UWL/e/Skv5QV9WDjrzfTvrkMmdpuwUmMgFkZR3py+ANytJY8gUbxwWkMB0s
y3fPsAjqi19SCtZnDgMc68wH8bnyAPNgKZIMB0tGSNtH97OuAli9dBZ2J1X8YJakAFZ8ca7+M44d
u9mFZZ/q+gAD2m9XZLLmO/Mx0zFhkVFKucWD7inrzHjh8Ef9VYssY9eXhbvDr6t/sG2rf0Dtcngw
Y/On41r5UbrMpX8dXMLScl/aWrBG3ib2bHCO6lh+lRU0n/82Msmn9LezsznZ3dZQunesU9jRL2eo
7aSUCIQYWBbnFnoheeMftUkDA1KoDelXw90axrNsJPvC3HIATl7lyODzoZSW3yvuxtQCk//Fo95W
2wDNYcguw+itt9Tx0diS3vW2iXV9r3o1isa3KMqMzYWt53Q0eqPY3mDoXa73hxxbha2RAXK4Deg5
5kphWV3bsHvtNfh2UlYcWgeazQRnVQ31VTrt1q9VhnevRNraL8VAKST+6peuth5ReC2BtN1KtT37
XgeqDm5gmf9w6596qilAdcb9rU9CdDRqAPcof976PZcEEc4lGt+rBR+LzryObFqe/Gl7+CRntTte
S80xL+asGHs/HWdUStN3kyzijyV0Aft8Ch38xLoA0fwIRYPsvSwMW0IDkNUHvhll/47hXlxpxb1g
zQSRBp/mbnQq+/q/XabCFkGQZ9Jvqd4adev6NfEGUlu6ZOKcYqcS1n25n0bgqJtJGavTqKoPNwsU
gMbjVRTEpM9L7OrUWROfZurE6yy5lUtVRfVp9IeHetEUu/Un2GNc4AHulFpP1Y1f9OHDzKlr1xpl
97nTXUZcxQyPUZ/+WKMR2llclBdhLr+Fz02EB4ToIYxSBEVlwnJpvfSrxjb4eOuP/aw/lEtWYOyC
4jq3JegmpdhODen1nfR5SbyYfgJV2DZWFaEKQODamdW8cDbFhKipyqRAz9PkTsblMgQg3SHeoKcO
L/d6G/iYbVbeMR98qDfBNomC5Eq+ObmWfThS+f3Vjl1MxiBIFJvWK5OrDIxWCENBbvsuX+S0YGit
E+slaMqTvN3py7cI6YKTn8IJWpd05VZplr/zf34sug91VtTnnkL0ZVLn7NJNYXaRptxJH1sU9KD+
KwbvDPLnRgvumQWi0SBObm8r6K7mIu9u5hS7bATL50G7qH3TPRQpHMchS5O/GuClbuNHP6zcs9Hw
Uctn6iTNiURufmfrhf4WOekPibBz/1LqWfIVKXKUaNgDSc5jXPSqkMXBp4sztf6/TXVpgsL4GPUM
9yPYsOv+hFKoznc4cvV4r4E6P7uIYd2VeTkAz0upskVG8E0dnKtlkZKOWmVrozf2d5toI/7heflW
YVi+n7rUu9enCqDAul5j1OW2VwGquulymorR0BWpXenjQFWh47CcNMclRqlor7q8S2BTgxKQvlxi
ZA7pI6zSV7FVi/LkNvWaUNlRk9Q3IAKVg76cfiK/4my03E3oH+4TP3I/Ag3kRo+qPv3NJv8jROLU
otGvUZ8BA7R6cyN9cok5rWZtn1+kFc069NMmtfdtC61uBFN130UR+42iPWEHg6nLry6JkEGMSTLK
4i8Ze55D5lnmbh7JM2zNDuVPUxufy4V1MzbdYpgAphLq+DfoR/o2coLqqWrx0hxUhA/8rsG2JIqc
bZBG7p+kUBHZC/yfoPV2QTLd57NS49QNMTUs6vHa9RUKhsJijdHqisq8Wb50//ZJoFyUQX+XuTfG
6zp3XSZDCGVZWZ1LPm2wy7aCwxDExpBUH/hP6ePE4LB7hz8HmuMG6bg15U79HPUJ2XELQ/vuto78
jChZSOqDPu89KZqN4PlPnFhsThv8wZ0abhOSgBdp3f4OULbzGU7z35F5H+l68d5UffRk5s2XLHaL
Lwn58lMAYGYHwrb4YjejAhI3hyC9NDuriTc655IHaTrhlc1RTHnNUTZosiKFZ0XWnWg1aZOFZURt
v/AMVx79MvtHunvYjIfxVxSyRJ+itCH+FGW3ZIEjz5u+8gK8gkn+WKszgn9E/2ldSx/VQ2n4mBVV
RvZWYMy6M7Mwvmu9KkOBzA/PUVa4AMoZ7bvKefYwYZTBYOlK3fbddcjhlNXPFpjFXZHkw10HE/yt
Medg0y/K5dMYojkTa18hq5f7ea7C+0ILIiBjLf+j7HH6Dm1hDUUqAMXQJDefp94EBto1Phu1ZTPm
xn26qZa6F2xNwNQh4rlTik+rm6MUXPwToLOIs2r/XCRhuB8H7+Nu/nV3G73dIVE0PI+g2vf/F3HF
BAqC1/Cdn5ml/sUd4y1VoQksI9hvFQmIbYye0Z+9lr2sOHmvupudsf8nH5pvtYIZmx76LriKwH0q
0XvHNxsaKdYAEbqFrFMoarUxs8Wmt8WcY1P3wHgfO/t1LTL3nJAts2tRDU2a+87rmj+QFzqws8e4
czC7u96s9YMLPO7PBbTUVl7wFqFNfbVrn2LX0q+mM2/1qaqA0xbDycA25Xme8nu9qKx3w43UexTZ
F4Fhg7z7VAxHdE1BBy9NbD5hvSiFcSfBUzVQpbVxbJHRoBxf8j7snmTQ1A8d//DvTV9gV+WGb8hK
q/dmP7kFO4H+NPYOL6LcU+9tw5w7SuSgfee6Vqp2V0Bemn4EyVjvA1U9FnWuH1oDNl/qYakFAUzb
RImTvdmaNb5UebaRQZHGgQbz3QrIsEqX5oE7rOeAE7gZHPqyqb5mHN3cup++gcNlK+Hr1oXcSPPY
jBPHLdcPDgZEk/1KwBlTkswkU19vWiJCzymtnpL7L30REmOHHCHE82fBEAm0+mzYJn1qYJ9jgZRb
LjLPT332MBRWLU7p2JjuiqGx3gxbUy6DlZaYUljWW1438xNygUdpKRFdmE8XUTe/So+axW8qTqCA
xhnSNcRSHDsszrKW1pOOrPENPEhTflIbRtCdsLKjohjntrqfKBffTJoSPD0zDlxg54osnQ/Q3ep7
YFQuwmmLOhDeuUu9eBkf3RqV8KVTgmIFjsxBXdrSqXfxR8w65xaZpzaJnjm5w1svuaS93rdUvLmd
Az6PgAK1k96X8dFUcpoyIhcvt0zvqJm6c1QpzodVN1/geGAwLrdQkmH2aT0+2nFWn34f/hS53g6R
o/B6nKbN2vYHY76g1TApW7n1K+wvMPE65dYv20tjyItwV6Q1YLdGR1FvKXlRZS3D1UhT2nJZI+W2
7iGumc0cb4RoI31onrrNAemCfwkRASzuFYPWKfF8dKfkmyDFfhMO0Rt1ksEVW3Yb/TVwg5/dBsPM
nY5pnH9brSRlYYnzFB1Tl6zlc4CaFfggtv1qh/4n+TMl2btNynen6a7GqJmPahtYjzDVcpJP5cMa
oTtJcMDyfdreQlytMh9vS6F2sAVmsbPmjCP9qEdnkxzDxpuU/s0ZnPQpLuaTDEpXNxZ717Ob5yqe
+zcvsJGJ8SBWyeA0ZOO+QL/g0I3q8NDrEM9Me5EP85JwL6Vu/FOLB6CvJBOWOyu9D8YI2s82GHPn
UVxWeg9YzFBOHkJh6IOJ/Urglegs6p5+XENkYONl3XD+sIGYnFA79ZgZi+pYnJBQL4LE3UrTsJNx
FxdBvY6qffrk24P2XESK/myWC/fG+Vff2Q8ReVikGM0+ROZo0XeWZj+3E0Z8EEMHyP7obCMFHeZ7
kYJeQyfoLwDxp69uiFSnoVk+uUjCfltxCcMDafp6E5YuNUSAjNjm+4bKejYo1dW0DOsVW68EkjXV
I6FZ9B3CmKjErIPBwqaw3eG97Mr6KgESDwYQAO1Cy0DCwHzw5uGKJLP1Kl3aROLE08JNU7B0uOAs
+G5PT1AJTTT1UNHxFySGXExVc05dEv28dckdeke7xuz8q7RkjZKftLWchX2xrCYDuO85J6tRfkiX
hP2abkwk5tcfjChyoZX1CmNG+MlGvxBOqACSVxzyDc2slkl1P+lfPiGTbwDnZIE6I2iDgr5fZ3fr
3BvWOckowJZ8MIBIkfVN8vtIm7VLUXookqRLWljzLsnSJePiBeoVMzh4aTOoutXBqv/ilaFd1mKZ
79ZvvzU7AxLpOloN+VtnOMkpHQ39uelg4ZQLGF5qi2XFp6txov9p1vB2pNQowTIqpcZ6CZa5qBH6
L6qGBTLgNgAWFNRQbYiib0sKBeZFbF7VZtSm3WS3ObvjoOIEz4iC2P20Wedkjb9FBVeTtMs6J2Nn
tQ2zGhHgUxkVr5JBSvoOgk6axIeVV31rSy5KYuQut6d6y6kr+giUtkyU4VvmCho1gDdJHdkp2dnS
pRi0yg+JHJGvWu69r7n5GbGoQyKCRYOnviyU3qMhskSmhbvaOg8tthPAvbOkdiSZkzat8f+Rdl5L
biPLun4iRMCbW3pPtlfrBtHSjOC9x9PvD0XNQNN7tGKds28QqKpEgQQNUJm/gR+ZN7s53VOE/c8+
3whZdirm9O1q/GYn6VO7+nu8UUza8xyf23eeY4KImOk72iY3eEDKa/vVbfCZFRufbPhFkmzrMqj+
tdKV8oA1HTqoCfC3y4DRytpWyE+LYNEn9qqM5GrQb+fDxd593grxFpaK5SYqSCqCWOFk4tSok722
TnNNOlnHY7LKcw2jOsPLSfjF2ZFPKzuKvXlTuI7/c/hTTGmWjHitEh3aSWRxmmEO0QJM0tQqPol7
03yDamrrSZa9bP+LM7IYnQY0kjj7nyDrCbj99wDOcH8dMU8lAYoQR4j7IroD2a5UAQ52meLiSh4F
+C438ctYoBFFHu1iNWjxj7GsPmJFt1RaX8EYLt1PGdpnEVlU5AejMXkQLZA4b0mfl/fjMBRBJxwZ
maMYxACqQ1kHzUYxa2P41spuERUQo1KBgL0z4aJEU9VRh450FHcz8YKCAsErtWR1ODXFyy1HVJd9
e0TzKUhP8J1AGiHHFh4bV4NqkLjjXx121X9zoRVufglSXDk83tv3SMfljrvECi0kxyUXS0tN9VNR
9/pJjzHmCyjiZFNLkRTeFvjpv3ZFjAr+Ht3oOliL5nzwUOVBu5g7nbBYAjbwjqLrPjpHSzJQP8lR
+PpvrYEkpYP92sm35BbxOLe97819elXCZ7JijKLDFK+33waKg/X2SIEPB6Nppg6hkf0gVQNq/Q3C
Uoax90nyD8hCRPgyGGZ33/w96ircxqhRMRCKQJCgRxjpJ/4gtGqDWGgFqyXzn2zzm5qFyoOA5+ZK
k25kmJsrMSY2Tv5dngJEA23YnwEi3lPaF9Mn21uvJo74Yn7XNV4sK71J8IWbLgcoW0SP50shAu3p
nYm9UbUXKvoGh7n/fsTcVjpvVXpJ9NiZtjLsnKEt9nU6PrTSxH3Tqks8lMmXOMEZMFA852RZXn2y
66xcZyNeljlCZC3aOEsN3/FzbhvGYzuYTwg4W++UWj0wMaO97+D7v2FQtajG0XpPsqbfJlRKwB0Q
ZoKrc1LMbppEUQ5wpDGpn8KCTPmaGahPondLIlNF6UjEQ+UMUVqMujP2OavBAAPeusHxTq35Zbfp
HX+ZS4jliM47tA58c/hr6L2XB6B+HXWytNN0jAQ7eAgbbSqaS3L9w5ZV96r4pfVIjuhsO035UFmo
nZ49O3Bh0iTmaUxANwD3giE/9OFTFaT2QnPkbI0x4pgeZLyFN3d0QusOVL967U1WFwPEyrfQikKU
inCzJeGqvWl1YW8akKqkrml6ndYtTAV3oC40KKlxc18PoTbx7knp+o2N9VSIEBj2cjZG7t4iyrle
g0N6AUGvRVWUJafTvXXbaOHVsWJvF1K6OSi+bRzB70VbF6z4xDIpV4hvWi8IdNQoLpsS3LDUWEGM
NngWacmeFgrZLyRccAQTu2ITVmrBGskNVnOfOCawHG1RFHazdDGKvnWRol5a/olmtKzY62TXX3V4
SLK2/wtG2yqFeukQqRZdM2RWGsLgl1i0gfV9Af5gJ/TnvAzHZMcfTrNg3RBMynZ6g8vOgNQ8rvWt
Ka/EeFC4QCJ968cnjTvRjMcwWSdDiQPrDAcR4A8HRb0lGO9mLZpic48ZGj+boIEftVnpLYkcwCS+
qS7dCb4RF4ClQ9bQQqBUbNK3OHXl29xhAF0ZilYio4EcqlA8ReBhXPquPNyP0ydNVICO5kb12wZO
DU3Rl+hxcYws6Ul0iUPhG35N9BBZosQDNe7b0muHDP1mHJpqI5qNCs66aFFgEE27Ul60xA1uouU8
Irisv0Zu0dwSpXkqjUZ6DaveOYj5EEtBrcxHVD/qHsaqlb9PO1nm3Xf6/9XzH2K8rqq/BOTQRttD
gz8sXk0AgGsNuvwpNrr0ZEcB+DDAWC+V7X/vHGT8NbjLKIEX35qUsviouR62Ri10Qm9Ud27VoACc
SdVSR5v5I+eb7RdR82dQul9LO20uWgPqerBZhIe2mny4ML4xd9KMq2SyipIDC9AIRoAfsme+uODn
Ubhq0aOwJ/OdMk4/hkBf9UDJ3kyqizsDjOy2QO3hXTduYsJSkq21PqbdHrXu/iX0IbdNJ8plzUP9
pGzwQCz6B9MBku0gEfUcef2+NjVz5/tmtRjinqVs1YD2aSR9LT5O8Z0Qny6L7k0aNvr5/llP3xUj
6BqE8np1N/eVfuSt9YEqvCymK/+e3hhHCj1usL/7D821xrCD5WWPylZUDuf+e5lxGu0GEq1i1Gv0
K7CrbFV5cn4eYr9fh3GmP1sZdn6yGnp/JGQY+UPSf4xVfPNyp3nXVF1epjw8PVCrAPnMT+TQmHq0
jDRFveqGmyz8VrefPdA969AZk1NSJMEJsRtpbcuW+pzZBVXgorD+9FbIGCUvqJ1cnClp6E7ZxLFG
tyogubi265gcomsnyn0ERXXalohsJjGUKWg+kDxRC5ey0LeTrM9cmhscM9rXvQxribLbXGvLx5xS
1hwnRuYY0cQA9q9i3lzhEyMpBbkFgIf3rq+9pQBfCBhGwk9oNdipz2/UgF2XZjl+4SjPHUSMQHMU
kQxG04xuoqsPquo8kJTDMc/CTIX7zY7bj4cfRB5tJV0pLmkmp+0fUiipX7VEbddYKvqwsQbtJjY5
vM2zmqTbEgm5e5foj63hUPCEdwomNW3RZeoYKeM9gXTZdLgYKJyo3oop+SvDPAQemte7lr3I7W5N
Rrw+I3CV3IZJ178b3GrTkmtdNkGf3OaBf8aKQVkDHOhizrIUYUqbQleUovGEyOLEGTH/yCb1nE7S
c0TlpHab+m2716q+uEU2SfcY5cFH2VKe2q50DqVTqenCKhxIDVVvuWu5lv/aFQH3XhFwj61JhlIg
DduV6BRBheuWxhIr8GwfI/tS+xHwPaUw3FNuP8Grcs64oznn3sMrd6VN4qqDwk0/tXLcIsq+6Haj
VnwRgQ7FaSAY0wR9aR+9sg4w3pvi4qEL1obGRRIxI0RK7l9pf5CMVN6UUFqnh5TuPW0DtEHD5HuP
HBaa4Glys9CDwI/UE48x9wgBnjMt5deIHEzwQgMG71tt8CWw9GZS1HbOWPd2r7aDJgPd3OjRDlfQ
t7NrJ/jitsawKpy+2YtRQ9X2fLeKpyZu5Fujh1+yLAi+4NKlbHPLhrptYMT4U5BRCY6dVXnXslCj
k1329kpnJfzRgrUTgkwSVDdWxT48T/4/1sIbr2wC4LqhdeFN46sUem9NBxZWmRjIshF9Gqul2rr8
p+Pw5ug2Cs/iOABa2cXXvWvtBTb5uz67mGqSXUS/2PvnoJc4PrCgKWQaQDbH3tfTUfOhXZUou76P
360UJZpOyZFzBx3hTJgIXwuxtZr2EE2FmVf5zurTgAgOuqzZYoUULeYj5lmm93eKkj/nHr4QrUKS
OX4cyzrfo6CWrfLSzfY4NyKSGUXj1a9SdTtWeXjMh7Y+RnLebHt8wdE8RARX5p28yCEW2/bQdh95
mJ6xIZnkZF8LzDW8RWlE1zyVvQ+M6dSFCQL+udXht4BNZk1cLlrVVa73TSWrV3zlhpWkNvrq00AE
AhxKBfmUQHI0E3LZFG2Ha60Dv3fv81pXO9mosKJwql4tecSmIJLKYCfOJDoHLfkOHidfAp4GgiYF
UXNxeV11ql/uXbFrI8hRxfkqDLwROxaaCMIPiEWjA8fjcTwAD5vANIrqfgcKrvJfP7W6jNXcfMPD
SuK7FoFlEl3igPlGGOrxm+1FxVak7X1N/REomA2LFglAnovF7rz5LK4VptXPyp1VP5aTDJCB9WQW
B+ZHYspkPSSje9Bt29gOqKvuzbGxLgBgK9aAdvmlq6UH3KFcrLJdfe8Bhkqrrv0uoZ09LYCKZ9XB
ALHFhOokO616wF4Khkns1g8k2VFjQDTx3UtSZAF17UeICwDi249x2avnTthPtIGy+NSsCj/dOrKa
kFFAUD0kPb+rp7908b8cTqaUlaK/iD/4+W99jhUDcyxqTy+iNfeL2CjAR9IO8F46Ky7ySagD4EuT
+OPSKqBRiaaljMGpsrw/RWuABfYEe/2xDuXh3Lpp+6QZSbi1oIejLM9ga6b9Y+jdx2y4UMsRyOdW
ijXzijHYatbHdSsDxuRgOktq/HIML2Ry9Csj+VD0Zf04tq+D4deXaPQQG9bdYEfaFp9iXwU0N/XN
AyYPPIuyKH/21dNekWrBzsfxezEHc7Ow3ag/CehSkxkmLj7e1zvi6ROcSQCbqtHjk/PdO/5pEPgp
EhBrnifThai6S2YkwcYco8WQpRZKvM85wIQng7res9dhY+qMoXwUob0eOZAVJGWi+6hrrGKNtfhQ
TLl9tcyxPYiW2ACAUXauybuaP+JB2jjV4KEgYHD32P8CSASHCotWAcx1Ry36EcpZC22CKQoso2L1
VrgnQ2lhxNGNh0JP5KWNGOQWXQi8gywUhROl7G8wuutHOdeDQ215/KoimaYz6NfcRQ0jqAFczcA4
8Usdxe/YqKtiQ3Wjw77k79/1/fFVDIkjDQXJ6siAKjgVjeWx+dEbdXcSFWJka8t1aOvZvcBcRll0
hF4LKWuqN5cZ4leKe8xiM3qgBLRqcEMDFWTF7ipJfSBLf2NjZ5RsPDz2mWqcBWSWxJK/bYXOGI+y
mgKZK54sSQTZNzmpbj0+iQ4plqNlY1fI3E7jbhDwfDOFq6g7QXmfCtHTbcmaNkVtp2hcruOoN876
kHHPEl1iE+PhPPWLhoeP8x06UDr8mnJvOM6bsc0hjoVaf8zKJiugDtI2uxLR7jw7iDjRNR8h9pxe
ppKUX7pKC46N5RfgQBEfb0BMYQmT+l/8NPkKOKzjOv+kT+lW+djrSffu2xMDz/Wix74chk2r+IjL
101wrJ12Vxe6vsDkHLGhaRNDmrlIreVuyiBX7gOiT4xmhj1cGpyHAjyZV6KrdgwyY1Tit5nupDuo
QVhsGVX5kLk6Tscddet76US0ozL/qx2WXXoQbasAQbVMpnjRriaWUqG3OI1UXrEZZEooutG675Wd
I+aJHmMYtweHCsLXvpp0SZDLvvXZqOBjh6GypI/B7Z8H9ZPy43RQQk7v6zgd5PzLQT3q3FglhDXK
pGTAS1VSL2TqlkWO/4mspqTtQxaRiDB4Z4hLrAmnTePEALZNL9rNfR7wRASLym4l+sQEBhStfWvA
6i6m9aToU9LJYtSiiFBhoQCRlo3YExsv0bBsNAvuGIr8c0DpPRk4w19NcoqT8nA3Ob1wrBgQIfMs
uZHEi1oH2Dn3fZolrzqERfIanv9fE8+TWF5nQ6M9zT1invm1FqUU7QNtvH3qjzoW/2Mehvti+kR1
cwKlwHW5f9622//a1FjMdF3ZXERso/45aF38ACixPeQQYBd3v0zXRLMu0FsL7iR+m6balzdN6pd3
/8sOTuGm0ytrNRtoQuU6IJSYX1hMy4+sZfZaFhv7O0RCgCfuCIxilSFFdEdWlF1JqsBRdqMSoDGV
OMoiVGoVK9l6uMybsdOGS2atCycLLiJUjInuEazQNiwgi8zxAdaHKoBzpgucBHzMdPw8LGbo/Y2Y
bu4We5lS/jrdp5PNU4LKv/GbCA/3ylJoO9ZeCrTHT9UpUYsCDPoYi4CpujWXp5pIl9ae7yTLuZw1
j96rVXNblMaCKVprXGktTiRGrXKJ6Ld7k0z3mxl3yuFea5vkRymBfxddoqQnNlNXXWHAdK/QIaBx
b86AbmjDkqXcEi/1rqNk+S96x+qUSr91DJQseIlKjJ01GDJ7MWqFY7H2wlLfiCbO7NR+esVYiWBl
pJAtWWW2FKMdBDIgWHxdvWmqtuwkcBcG5WRahR8rT7nxVQzdJ8NRxRm554hWoVeP4lXFCmh2EpRv
Pd8uSDyF/4eudTJojamJh21wuu9iz8QuyoUnsYcWZXBCDKQmjw1gMjO+Kb5mHqAT/9xoU9MYmyIF
gEun7EgmUq92/rPdlV75v3dF6P0oMcG/tucziRgFaMoS2eeWJMRfL8ESJxZtyxpkrCDLRS253imq
qFk7eu+f5mYw9eXjEEEGVPtbq3T29lMIRce4WtxjxBTiGKvXQtxYsAaZphaHiMFPU4u+eUDEkSn6
Fmm2tpn7c5K11f1V5kk7bmwlQUMUJM0hxAjxIPb+rfl/6fs083+eyv/dy4gr340W8wv8z9NEScf9
5N9ifvtqHDWHdToMN3HU/XT3aaAB/OPUv47923SfX+qv8b+MiUPvZ/ilV5z9fkZcxGD2io7/9Zr+
+/P+enYxjTi0ihr8DOa555G57/Or+nWm/8P5kxjQw+cP6Jf2L6f9ZVe8rH9vl+rI/5XlFixJg/SQ
Txux1xlG8rn5byEibsKTHcTeb4+dQ+a4T2f77VT/xbGfpppf6Xy2307/6dj/4mz/71P99ro0kvSA
QDei59Ol/+2rnQf+z69Wwk0lgqnwj0/6v3jTv72muPuRAftvr8k8zXxN/u3Y/8/r8dupfnu2f70e
86ucr/xvp/5tyDzw6XLPU5lokgWRh6hLg+2dvRh4gLgMrJ6XRlfhPQquXAF2SKc/oWPaBrp9lCXO
WgSKvnm0a0O4DtPoPHCfASQrI5oB4naaBrHmnxOKpodSzxKpPdwkxhzHiqpcFVovnyUv7U9R5knI
T1jDu02Bu04D9cXBYBj4nKxd22njBKZ9CmML5XtaYhNAY2fRnwzb1AsnVaVKMu9HeANgtkhvlHu0
CBSHkIOgKpnlh3kCU+q8K1LOn+Z1tBEFtRgfULd3vNeqUsxF2o3Nseg0/5UScEE9OTVPYV/4r6Y9
fEetGU+hqZWGiDlAO7yKFjh4lAMhFIlWro1koNAMErN68ZPcOcEiQ59gk5fFZDSFGNbhl13d9Up1
2QMf+tnbzrsilvRHhZhciGBMAK4QcLiBTjMqEyvbdKWt+8WzG+01wcyZulD+1MqR99bXtn3w/RAf
+FJDyMhlea31Sb0Ro1Xet8sgkpSDGFX74KWnoHYzXRP8BUVNZSqHZki8LhLQ7R8Q274jvqQ8+nKI
irofTF4Iafdhpf2S0kSwTUo8sFyt764WCrZXTBgOQZvqR0fO1WCtSUgLIDVzmSNyhGEulfIhekwC
TOScW+dY1xiiTvPk7aQjTKp7h6WHcyYx+eoCg8BVSu6eXYSBpCx4tsg8YHJ3ItlgbXRMz6+mo4Pd
q9HRG0nIWH5mvmB0piLW2CUYBNI0TdLRyEQBKpqahW+7W2Dn6gppeePFNLDJxKDF/TmKruR29KIU
UhDBWo+ObgIKdy2C0wGuDBJKxs/RYSw2YdsHGxGcjtAHFBRaNiJY13VtjYqBeh8FhtqsFaf1kISV
mVlW4nWMBMhWBGdZ4az0QVa24i1oJLXwU5K8nZg5Vp1qxbK52oljdQ1sdtYa2s6UcO0yCp+MPy8X
36Y2PeXkE94cE9cWm2XmmEbSkyMZWCRO3b6en0O9p2Y7juGb1lXBzoiKeC1GfRmreQn1+b0YRULv
D9g27kXP8u7s1O5FbvtwZdmKiwG4VD43kDV3ttYhvDM1M61WLmli36R+KJ+1pqye2yFZemEWPYal
9KoDNTtCUxu3ehZly7bWe5zoOmzJ27Q7RI6ZYjmWfEcLMHqsgYlvkwk8H6s5rL1g6MINGH90VhxD
eWsjtJFGNSlPotloOrYN3BL1yUPHHbLnDC5pbgHwzispezbkCMVQRBAOcQQzi9+Luymy3gT6p12G
uNTRIlL1Bw2M7741EVcSfT4U4wdL9tpN4aHRLfrEJkvQo6ojh4TQdKyIUwuy8hTHY4RsmUoMqKVz
rdpWPgVO6E8OZ4+j1iFtocC6iKyD2gR8nV2zJ7nsZGwt1P6PYiOGAn6692YtJx9DhS2ZDzApGDFP
NMLCfwKizerPqprXuM8ofWB6+TVrsndklhDqGQwceKqsXteePmyoLBSwZg7zRo2qCv/qqbN2q58j
LnnqRdSgH9drWXnx2j8av43OuLq/96WTbM0S5bQxcHUQoOrKR4ZHsdUTho/jLTT6VdCY8S4eqnJr
ZbX3wNLfWKpSrt+yWL6k8E5XPrjsbRubh1KvoNmCk1hqUTXuGjs7xHptPZilYT1IEXBmdSTvK/qU
TEcKk7+cReUP4YOiWNsQncFzwgXuu9jdoyEpIYfHptS9YitZXrJARUE6W4bZbvqwqRagruoavW04
KvfdLKPKnLdttK5RBjk1E9tF7IkYmxzxupbTaNn65JMUQA9pp1+TNJBvoocUw2Ro4lug4QgQA6Uj
94gQoi4t+nRLiSjPpZhXTBXxXv+eYgt5mW3vzRpfsQDMy0r0iU2aOulNs17wVY+uNmWsW6otU0zC
n+1Ifw6RQ7gUcV2+dBMM1ICQdpYqr3xBSw+mNxwgJINYnLuZlz04Spk9sOzYDqFknm0kDcACIKfI
j+5xEoB8zK1RXVm5LK38qRo45n26jzwwGLofNJPc7wIoYbl2S9tc2p7XHe06PMRFbz80ttPDlvDV
tVsF8XsrRV/qQuoe/KHkUiJcShW0TBaKJFExSrUBRcrhQ+/cZmsAlnmkBuzr8qr1RvNPWzJv2Pcg
v5FMFcNSQ8Ze1ft9bJOC0OswfRJ9YLvOrVqghphzD4yjLN1pQTGe5EHSt5RFQscHy5EY2q0ps2yF
NmLwalVdtcCprgK5U51bq9MWpa12FEIG6yQ2coVH4NwUe3pmJTuy0k9p0SCDLvpaYyr8mVq/ijXD
2gy4ki0hVA+nwcbr23NUHCEtJf6CJ9PSiaR0iaCttYsKU3nBeyxcdRqCGp4uGQ9uLC0xiRoPrTld
oRI3uHUhxclCasKXwZ+y1JR31bLvfxhD/aGZjfqWeQ54uzoOdsi2pBsTwLDZX7FC7a8+z197va57
DNV9ZZXlkbY0Ua8/a0npHoYKwfpRPSHkixiKnT8Fsr5upQrcwmB+1VstPhkjmUrXw3bIyvL03ENS
XHdtN75JNXYOypY7iSot0lRzbtYqMnrzJvZhxTq3wlBumdSb4GhpeW5JTKg7CxDF+nbuG0orX3tK
pazEUWJACUd51yuoW859KOTlK2iP77nMSjkHmPXixvGfcdAofxpOuRizpqL82TkLqCjpYxMgcto7
Ml7vKpm4rJWg8EUOTqpp+p5i3pk7oX5rqYbc7Nj6c7CV9L1uFG+t6m2318uW6kFe83fmZhB62/Sx
tgz9uWxssFWg36zWri81jxWIboOmM7oAvnlUZysxmrq4mftjoW6lro7PatEbixboZqUjsWm2B0Wp
q1uMgNDzmMHaNAOjB5tk2Tu/K7y1DSJk1cu1ee3RkdzKY5jhUuyYuLRBMqr7aqd0Vba1iix58KEW
IuaWet8TzzwUadu8RXFJLi/Ru72cJsOj3fH3KCLkYHgwvM55kf0a0xdIRbtAyb1npIG/xQ6yelbS
Dhcs58N1XDXhUTEq86G2LZ42EbH7llTdn47eWY8tnjA8TSJCXspm8ZHmGwuHtIWCk+Gz1g1nz+mU
L4qRKqth1Iwz3/rsiHRSurHTAOC8j2Sel2F1lWf9Mqms6FsKpWdSVqhudogah9WXxzyuM5L5YbPJ
W6V6NH0tR2yqtt4H37yNlQ9RIDHPipmEP0aj+gbzS30bLdtbdZR+bqGK/7xVSfIWxTYENAJ0Gn2K
L1ITQWbXFOBnWnlBtTz/0WqTPL2MhNpgoFKVJ0+KXJp/GpGxtixN+cicrljiGJU8yGYY7mTDKvZ5
psbrJm+iZe3yRVUbQ99NDKRbUDbaslbSCiupHnAE4DQe+VCojct3PstgFXhOjQd2We6bltnAGkIS
KI2CH/1DhMTYM+xHC/mDAEG4os7WCloQVzUbXNT8M/vkpfAcEz65Qwoxnj/cApRp593QrgaurrBa
CnG3vhaRMWycAPl4zzXLbeGW3tlS82SHwbtzdLIo3Ju+bx+KPPhhmsjGyL10mrCuqCmoCL/nxV60
RL/YdFPEHNb45kcUae127prDfK9t1k7Uc5OtLOM5UdNlMSbdYzq18J780Hx1OHdGg5GVr5ZLDRjY
XjTtQT5Szvs2qnpywdstv+GB4i2brEq2ohlLTX6LVfCtpk6KfYoQXWKQij6YQalxASXEBRhjBInS
wGtXxdDVi6jS7FMXtN1Lqz/1TVj9gIC35IYEmCR4VzJbqHAhH0EF7zaG9be0U8BGOdofDerZVlKj
dR0a16QablnnOwevuxgQ85dyaD5mtoe5IHVBe9liLj/B3sArJ1PvfZdbxbBMvDHf4HXa7A0NeEHW
28WrajnoXmggc0XT6dN23VesmX3V6hcWTxUPKiSLBxti3aJVjGE/92Vj9K3pLeswDm73IPoj3X8w
zDKDncFNetn11i5GYfAsBvHe/QO53gRobYrwfFe1rzHCIIcepcMlDscVK/jwpWtjXNrd4cW1snRl
+9VXAY1E4UxBrEnCRkK0xQaAGp25721zX8OUnhDRL7CW2Dbae8VpzoXc+EdNAq0tufz38lTTLwy1
7S5WnkqP7mBe+U0n71mD8i92N8BdpqbTOGuXp9JMP0lmEvA0FfbDfgy8R6ws0pPv/JklYXhsQz09
9UZ5U8K8OqeeYuFxqsBVV+QXuXTia5OVz7mJZEhn57exy7+01qCcMyNTzpBfjXUoSeWy8fzwwY20
x7yQlWM3tcQmHGLen90eBNzKxs4MK+4Jx5XHzcFQVAxpjQzeQmzxeWJJbBn84uuou5XY1n9TcjtY
eBh/XFO3+dIEmrkZ0qbnOxDrb0Nc4ac4OEfXCNJ1UbgHXY/6XcTK4ZgZhrWtagzk+ohcgEX9KE9s
a+W1yc6pnYcwy5wfQHxa2YBy6HVwLiBXfu9tjZU1MKA3EybgsqXGtDU5D8gQNHEVV2++6an5JpVI
dCG1v0jzDKlcD78QVWnGD8uVrxV/kI+24yItZXCHXaDuC8RzKLxlm41wdzOSipPSxFqyzQqIxoAT
nSaXRy9zKYsGhfNl1HDEVTdpFrQ/pLZbp6w/vYWUfejxFZ62cRSbrg/MIz7V/BGFxUPfIWE+1p2/
VGGXfI8SbRW5g/rumfnZRGeetRdC93D+3e0Y2+YbMBgI2G35YeYWK3UFy9yiGbTHoSi/QRx1dzzL
KTs/qxax2wZ/4HDRLdog9zaBGnA9m6J96vvyaxyUgEhBWj65oyqhP4X1L/81ezgx7g6vqeyCEWu+
BheDhFgV3jS5QB9A9Yc3LQGi6GiV894U5R81uJ9vSdg+BKMFj6lI1IscYF/jFIF0ac06QYot/iOL
auNdC4KSxbbrHCJ8BG6W7z/baBLj0Ke8lr6pXIH3vYpW0RUVDx9xvcjVbKooltcZSxTIiKEGVRpu
hoSnZnnAnSrx5edc7+2FHDj1scG8Y1WnroFLTeZu0goKR4aR3QrFr34zlWn32VTidP7osU5+QPXS
NTTrknmms4jIZW2c1OKhhb/q6jp3GlPT9RtzRVk0X5hI+mE/hooexCncpxuke1vga3LRfQU5an6A
ubjvTD1/D2XWaPwzRo5688MiGD2afolnQ3rp1d5f8HvLwI6Y1i0p9O9d4xbvshz6a0+t+r2wsoKk
b5YomS301tdXvAUyPBroKIyuW3fvY01wLXsIQoj3+d98VoXZUDgvpmMW0N71ZFsEtvOWODDuqzL4
RgJNX+Kr1Z5LmBtluRKKw0KGWOwJFWJJ68xTmr1+6p5DeXhaopGGxH0bLBx/8vNQPVI07VCt+8m0
3E6sgK9mHO+HSE5ualKktygwcNuNig8RwQp3or77NmhF6InpxtM8+BkYB93cQlVIXo7F1k+d4ckt
SqzrJ9myHldBNRmybzxoQhIle96N2dvgkOByrIC8m+Xlb5GahCvXy/W9GNXl5lWqapafQRy+xt2D
6HXVorhENhrDbpOB+0Byo947Nag1WLTpqk00yCmThiY0DP07qE4eBPlIB4kbl+RK8ZYXmj2KTanp
26ENlYtopWpQbbCQ3sU+dmCOYfJVxHzvq+rtJMmvP0ZDBX6mKcre8F3nOY/aK2Ln9QfotX4JuaU7
24NnncYhCVaeXUfvVuZtBLBZVeBYKQCFcPHTLH5dyNP+M2I0+Ip2QWYcIB++qFKgHuFOaqtMq/xv
sfQGIaD7qumBtIaAau6Rd0zXZdAYixL6JIu11Fi22Fg/ZcggPgzIwupSbTw1Vs0jvVZ9aJkBIFAt
i3UipZCceZeLQYPok8dyzrOAjV6XIPlWUbUpKv+goJBwGR2nes1N/wgkpX9gqV6/Jvo19dLixSLJ
+cQvDFIFvaYaudfRHZ7ylKvgmXG7Ur2+wHReTvJFrUjZtrUL44g3cwr/Ewso2CiPYqM4SFVUITJZ
PBu20dKGqrnyij7emCPmmCKm6GxwjTI6X9Nh3aA0t2kSv8W+HQ9LLBj+5mMZMoDI0W48LhEcLbEB
VRce3Mh5v1tyNOZVysIMOrLPJZeM4C2IXKwyEGx9E32piqf1pz0xmmbmr3FSBs8ns9OFOkhfAuHa
qJX6UXK68Aoc0yB3GYVrHybFRptEC8Yu9M9TLAiNcJmrXbQxBNtjfmYR5BAr5gEsqHR7+T+MndeS
pLq2tZ+ICLy5TUhbLsv2Wn1DtMV7z9OfD9G7qFOn9x//DSEJQZIgxNScc4whdkiyiqsAU04aPbLz
+idRsvDsriXnvfS3vTAm31niFekDGdPR2plwE/7Mcpx2sp+Yz/B2Z8epZAFXmjqKtzOkGNYcFd+X
viDOddaFi0KHBARG63RyzDWNjOvOnB+gHx6YV2E1GgxorPRlR/2/d4gj1Eh+iPv4LbRakoqiWHuN
4A47imqTqeor6x31WBVE08ELejPq1ReJHNqr1IalW5RK/DP9ZZSa/sMAPYGaPMuOdo7US0Rm3sG2
NPnNT+YnKYCuSfOH13xmumhavYfXpWv2fma/RpVslSAkQyTNJVlL7vI8Du+1tGweeDbdWaqDr73s
UxNNyyZgqXCO7OiraMrCqjyFOuoCjEtezKD8gVxBdJcokX6j5kWHr/I6mN14FwmoLZC08Q7NG+pk
j1wg8jUzXrZjiHAWRG740msQta7SskA8MHnMl4lsyX4BjEQqJNB66VTPlhL1RzVAISgDvH+Nl6Q6
ewJeNEhTDmkBkzcwQfW1VHvLG3JdOQoltAnKYk+20OUWWmdi77h0lpfO9dK5aUiRV5MxenAKv7k2
gXoarQaik4XxNBt9tGDT9DGqoTNlxC6aVZV1ETvJeiYdtyFyIPa2g5Nf5qaEZWs51OmJ4sBQ6zZ+
r71mvZQe2rRJUezgqUO8mB3moC73hZHuUMlkvnI64wasJQqZS1XMYbIUHODiHq6iKQv6xktCm0Fq
LdwzBdAgWYmbR7nXPT526v3GpLc0BUGq3ZeWM1yTIHFlE2Qprpr8ZcRWe4w1pG9F1rGW+m9Sa8t3
+pJ3rDMAvbLRwqOojmaUXMSh0gjzXA66dheCIMJbPCe3sqbDLrzVM62dPfJxoD9Ydm87Ii0rAYxA
oy1baHU0cTzdGDjQXg2FSRhOZHwXWoYAKgHP0irDn3PwW7EK6VcKeFDLJSTi2pacWC2o77QpCm5S
i0wsownL56xICJLOZvCzGX63TQnv3X+O0bM526PpXd/JdaGdo+Sx9536kWVd6aIL0xzXmV7UFYeM
uHbZ7ejWiFkyj57WTJkn62Z0EBmoYkPQDnqlRv7TJnJLRb+BrKvDvDwO0c8vWFqqWmPwghE7dSWJ
XNDcb4uXQCf/VJSi99K2VxqISuixjGsVLF07dPZDaRQO1lPQf091C2dCo77FLfipuYsKTGizfu1q
H5c7HUYLIT04AoPHMRkKPEPo4k1GpPHZO4gOuq9OMMPl0kW3XqZFVhsUOAEO7YyWYbZWRDOxifik
FTpBpqXX1rXVdXsXR2V6FDvgyUe1L0UXs9QsxEOkJ2GvihvN47RvtB5Y6nJfRbtoihrrab31omrQ
Q+zUF0lwx2+tGx9UQ6JZt8IWihw9vPiO4riiqlpNsW8gMjgJI0gb0ZDWJzCgYq/d/c70QHlVKme+
Tp3xnKVSf86dCOR3OsA6BqqgwNuOZrD/XspamcBLrd2IdrHZuolqFicQIDV55W47oIRMj1o0pztB
hBt0fn9HgHO3CqKKNsGJy7cyIv4N1bFo23bYIc42k4x5d2vDaSufhzj+VsDrqTg7ubUf9BbvikhF
FxnqImE9Aqh3QS/yXjSJnaJdlAagFdD3AAP5QP/8foTokqlFqO223tXSW5xL6/NDvcDXBO/i6KfV
RYMueqN0FO2J0OeCe438b9Bs5H2SKItz9yf8AvNxRKP12OnB+EXv5uPqliTl3A2ixLjLu1q/t7SO
rPZSQcfICm5nssje5HCOT84MMFDvnQMGknwTdYV9yqdBvpH64P+UWELbp7/1C4zgthXf6gmqqfER
4xvOnuJWKuBDEgaJtcQlfGPyz8IgMaNSPwW+0rhi7yBZsM854wPiWzZcZnwrMCcBxS9V8ekAQtix
xqQqPixjHvdu0yCzoKVhtEBQSP+XkF2Gyy2+FT9hRLJ0SB3mFrFXc6r0GsnZUS8D/cEgGLYyoE76
Xdg2yu0fAlSqEjkOt2KnmkIBPsGxdsRT0Dx1Tgu4KnVC2NSowuDUPhXJI4G9+lG0JG27fM9htxf7
pCyDqNYxoZpLUQVO9X8bYvjFvleXRYidBWcB+s/NWTooUd6BSCVAYiU+TOKtrn0pohAWtKh/qWQN
gLnRf2n9SvtiDQvBYKrF+6CjV123HR7FQau+r590XOsyFAdR5z+uzbmmPWSVOn2tWKZ6fuZUN3OH
/HVYxVe5MG6qPzyu6cJfYMxOfq/4nXSsrMk8xASBv9roQA5oTJtjqR2y6XZVN4x71GE6iM3iOjNu
HRCqXhHHzmuhw3rUcQEohL8IYiWUooiF6PFaW/aJmmq02ut7T0GytNX+s09VDB2JGEiEhAKTNpmj
O2YIaVa6iQBlV1j3XQ2p1cI0LjYD1uqfHiA4kaiE/6dr9LWHOGg7hzjAkqDveT/HlOjadVSJHirA
BQAMJRcpVpSXOmrmvS+N+QEHiAJbxFSdSQ1pXLHXLMfkvu/91zChr4w+4oti7cUu0b2tywe5t9KH
tbcCN40GV/NF9t0gXHiJ0FvctdaYnizhX6gMoLFKJzcHYwHgacumWtish9AebzCoXFGrFgrrtbTs
FN3w4403gOj/9FjakyrqdlGOFO4UlbZbhRVs9DJSe71FwsBk19+glZvvjCCXT9PgvHRTKt+JJgu0
wugZYexAtRcbzDcT0JWqXxwG5SPqMBNQxVKWszvxAsxTId1iYT2K8S+aYHyDu1Ql7rO9NH85iLDI
+g6JXg6Sl3tfHtu9muOadf9fB4T+3Dxtv7L98vtBVlL0p6ZiAuqzvLzoIEEvjdmXF1HVZBXJ6Txq
XMIJOmLNIwZiM+V7k5HnGain7csQJhEctW4BvDLbD7yBO6vR+pM6jqqFMzKa7yXn11rT9Cm7tYf+
LOOEOwRqxuUvX3Tx9RYffyNSsl2V1dzs9x3jMHT3PROG6KGnEChFphMfOmJb13EcgwODTXFnmahG
PWXhVeyYNOOKSmt0o0xOdF9kxN37KbraTSydHRlCxEjDPB6XtoZovuJkjtvDwONWalPYF7gViL1l
RXsIZPhkvVjz5btsgZBERXxjYURA5aDlOyNgre6lcqXdNjK0v6DV/B4xvuHfgqnpVgd87JlBSvy4
hMCHGIKFBzep7sVGQoByLbWterQCMIbqZI8uSOz6fsoNPCqhD0QmKiGKtFjOeYC36vs2QDMHMBIk
1r00e+FYV89qUyHz7Mvlq6RqsRvoev2lMFgJYui2d0kahW7YIswQk/ZG6kfHQNYnJN9t6D1xHBFM
8r9OCAZ5g66Ub1KJmkLV/PANf75qrS4fbYgyDqS02Tt71ru7xLGeExMAcTOW5THHReTlTeKGQTGB
mWSTZMp4kCNEz0UbwlPjU+aPL2kRy8SkkFmtAOJGUkyuodzWzQO2fRnEVr5H/qHbR7aUeJWksdr0
o3jdhLVzGK3ev518tM8NB30uGRb1i9ikJBDD15kVdwG4P0/ushEmHsN5q3CF7JSkzu7UIPffYiU7
QrQagGxkCvad0BO9Ah3PSg/acacViD8Gylic+2Iq1r06gB1UmOIR84Fz1Ili76xhrHaZmqqupWT5
JYCs/gLf1J/S1iZ2xMUCzha7LZVUOnKY6C42oud24Na2dRElqPVzUhKtad+p/ddJG01cbRFnKSrz
fxeJQnEpdkR27bxkT4u66CpKok2aWoC+r0CO26PqROXFqcb+bLbli+Y76mG7/CgJR7ee4KVqC5IQ
R+lGVxeJL9IXLsOS6K8tqeDmbPwsFLMkeSM0do4RSC6TRbvMGO2lamycfFs9bkwoKfI8Ow+kOuDm
RUGwlolhC3iAOOkwq3Hzj7KcmkgcUeOWHJRLqUz3DRF90kurfa2HHaRrXXyyYuy6uCD3wzXmHMyA
GZQgf5EWyNcnIm6duMVis3byW5VHspZFs+i/dWVdaJ5GCdWwpM+zU7PkKU+KkWUncQMLptYWWCUP
YOgI+iJqutx2OCJyVK1yrbpO2t0QdcQIlvbt9ouHKdrWR7Tt3vZsbaK0bcRz2aqf+nWRzDNvQ9M/
6dAyoGFBOJ8HvHWTxKgQ9Y6somm96JTMz8klslPBSpP25LByxdtmu3bRFnSd/edAURd3ZustSp8O
+VT98Me345S+5uKRI2Tlmowvsa7Z816MgNZS09ntwfV70GrghWqNMd2Lx4WzO79sD3qrirbtiW5V
SSpJSNseuNjz+TjHdry8BDIVBWpBXo1cyoRY2wL6DzY1MTrGcyY1sysamInaP0U9I7UZZZaXqcct
OBYXg7n7UhO+Z3AuRbFBebb6WM8iKKG7FjpS8Xy22/XhNV+L693Na3PfO/7eUn9MNsZ+H/DVXjbx
cj+05Xf+Vv1bmzhC7BCHbVXRhkfsz6nkgeCwLA2/+8S5Xd9U8U6KTbdMBKJkCdCOqIsX+W99/tYG
lQSPZdvz+RfEHnHa9RemjNzAuopdMu3wAi1/e3um4iUWD/ZT21YVpU+H/a3tv55qO/2nw0LHqnDZ
BP0uWubISEZz8k9xqffLCBJz5oc9JYvqFG4Ldk1ZRlEcKurrScSZ3g+fSLdAze29UZTUvpqPTZee
xMkrGEO9WdtL0F2u77N4TcXUtX0UPrVtb/LW729thbIgN8RQFB2304i2rbqdRgzprSpK6xu/NX76
qe00f/ulXlFhDAxeU62FjXn5mq6z3+eiOPZD4/ol/twqOnzoJYpbpzCq+nmdyAcxx374LdHr81mx
vPJz7//YJg1jSQrbqskysYjZRbSJqij9//YTx4rDEj315lhtTuu0ul36Oq2L6/s/RfE8IjGTi2JA
qhMJPN+2GyE+NWJsdwrKP1oP+F0OAgazmMJSAmrtjZgkRD0jbXFJoHyf4iqURrr2dZtaxbn+Ot0u
H+rtRRNdPvXb3jGxIw4cifj2JK8f+U/v8adj/UzCiyVf1os38x9TKRfnxXifXchDYLQbCFyoc3rQ
cbRQRsX+P8baB/MgFAaGuJBtI67aCmJUxbW9SXDjIG7GNvOL6qc2VdxFsteEcdaEobwX72wuijbp
0Scd79dRGvWvE4ntsyusLVSEJOB+y1svuvtO9zKEsKpGjf3BBl2vXjzHplekP6ZmKgzQ9ZkKA1QU
18G8PekGWV7J78yTGDSQ9aWeNOcT5KHvd0T84/VRisYP9ffHSD6fVs/jeRtM6xh7t3nF6cXPbqNV
lESb2Pu3qmj726lStdGhTfH0ZW0vLk50bZPin4BsWNYMlbdOt1rFCg9iAYcsXpZwST/toE/51S3W
nZiJRAnViI/VIsyyvZkpvwNNrS5JhxeSzLzq4sOoefIjPA13fWXDvhMSg1GkGc6Evjp9+KRhFfN1
276S4tM4FnEyu0NRAHIljrAj++DHdmNESWwag+x/LW8PjfrQxaD3t2+0RCLzgUzFe9FRGg3FQ7eX
dRBwak69fJVTsgpPDVAnGLnINUYoIYrMp6pxgJKP1VHMOXOdYsoUIMj3PbdMjF7xZjtGx8doNk3W
+V3wrwRrHRKcZbbrmsbwRBelgdsfGkQ+wOtGr/n9dlQ8cSfFBlsI7gzrLK5SPJl1qpoQyIU1z34W
bVUcOTtcLFfTmH6GoGrOHPfpwaSDlBET/yle8bQI90rct1yI48qjehGvSe10p6TDRTTP4w2GUoZX
TkV9s/jOFyPZ426ETX553Nv1SeQ97yG5+IYe0ivJHdK+QTJidltkKM6xjLsOTbB0B5Xtv6PjaHuj
maoLhp6+ZwD8Iy7+w6puNaw/tK6vmjC3t/E9NHa1pErgWXi32ba7qFgJkZG2PYnXa71ly9pSjG1x
kk9z0Pp+i8ZPh5QSYduwhB6RtfiE2BOSN8Iw9fNDocMOjToWsUPEpZjkQX/tssHuDtNYPuq9jh+I
LFFg+ydjyB4JnO0UuGyywL8148TN5vbRzK5F5Fh78asJlJ5LxHEHXfohKFl3M4IYLMvLBa3UzjBK
hPvUk1Q0LE9S/ayHtbYuUtdV7GpZiBdRvOebcfCpTROrBdFnLX7aL6r/3cBYjxHDgPDtQU4K/9hE
wwEUmbUul/6r9WFqNbzbeXNcJ1qN25j+U7ehcdzGam7qLjlDw0k0EVHneyLmlLUoWkVdlMTGDCQ6
BShYYD8OB12dId9Az0dvjP02caxmsBi97ya3Wpj1OanHAn1avB/vfggxTMbYDHYd0t6gZtIPL+A2
i4qXcrVnnFmOT8wpuBcN18nC8SRGJAkwE1AD1YVowj8qSnoQr5944kTadmof2Scx9Nq5XzuI305x
unl5Uc+rqSiu7NPv/q0t7JwlNBvdtj1fZrccTflAFtfDOp3VQ3+Au/IqLluczWyC4pi1f9wp4ozW
2Mi4kMKvapgr896SZqL56XGGJ1ns//CFF9e9fijXt0d81dbXSfxDQ2miy/xs1rrX1lJx2jwfWa+p
Xjcr+e6DQSyrKGCWup6vw/rDEPxQFBevJ3nhBa3WmbsGFrhTkVl8JMg5OKQxo1B848X6t1HxqUlE
s4MyOoC7bM9x/1zNkXlMG/2g5Ra2qRhNVpOGAG9aqNPb7369aJBUlQrb/LKyFm+E+GFkKmcCPyTj
bcNPDKzPQ7QZuqes8D3kaU9zHS7Iu/94rT7cwfWOLh9/URJ3USbRe9eMLfq579OW3hWTV1QR0967
pUA20qXXsy/M9PiCYFhbTCIjN6PTSEIB+pHMwmINuhaFoTfqoUm4YTnHh+LslzgJKj9CyC866TBa
eqK3GMFhUHFrRb2FRH5Bva0mjvi9D5PO9tbXmHteNgbqepPErWnCqPXKXIXeWqzqDRwJU5Wce9By
s6vH6nhQCWCL11XL2mdDj0mEWb/9Ay4EtCm+fjC5JtLX9kkH+xc+58l0HQLBuHrVhpthogi2/MM/
t6r71s41DLnCBhXDUtxmruoSwr2/KAo43XG7/45CIClevndb22rLtsv/ghxRXX0guVL9NODz3qf4
2c559iCGhBgNkjPNvNaDO8yAhE7ot5ANxIwkftkcrWgfWjA9fnhrRHHdFMYuVSvrlC0jBo+cs69Q
vzmX0BcvBqxUy0dNAQw0TrjdkZ3X17W/YWWgKUMZq2yZ5MTjECW1hpURwvr3mXS9KLFvHTRKIs97
URSNYiOemihpxLJd/5fdZtZj2RUeEfB/UUlS10WdHek56WpSOZAUqvuobw3/8dlZXSsdG6vsVHeA
ilLcmdWyE/ORXpG4fhLF1VEpHv5aHO0muBj699ZPh/O21kPxAENMN6vdp0Xg1PqQss4pLJrK/Az+
M9sH6bRLzYy0O1xKofxbD19GAp6n6WgszxFqH5IIxDgR09b6iC3ycHfJTacv7gdhAy5+1HTZ5Mtm
hgRvHwXpm2gSG7266VEDOIvueXh1HC45XazgcXkjzbZGbCJ7ledvfXg71g8qEFAvzg99qT/0rUZm
i0RY1bLIjWiU0VVMYC4YC0FanXTywaHdDHd6zeAxCfTtWWx1O6lW0M4km/BBs83koZs17QzP6jVY
lLiiOJ+PvhT9JJnN9HKplzyngg04IDEJZ77VEGoPihe4Uw231es/1bIkmAUXkeZGgeGBy08vcWeH
J03TpKPpRxnwWgIVxWxrj11Zl3wvIwKoSxWlnS+RatQHdY52iIT613l6mTW08nLy/q5ZSrqT7GQW
ajyE33pp4oQk5jmHCMjiczL9bsibvpZ9aV6NlrEipXUHdDuCqdmOnLcGCKtH1q3MDCftVj3QKvAZ
UhM4VCkAitlOt+hU3+QsHhoZchUVFoBIknXyFIx7O54dLtSLnDHcz512koI6/lrqX2YtlI/I/ppe
MkhPShLAESeBm9EaL89L7YsZ/tuDHGoWexgFJaQClqAmsrYE/n83Q3aE/hKsd1//1pCVk9xYwbQl
09Ij4XP2oDQL3CqNK2+eDkqizhfZjt+ibgTUlCGJBJ+7vKvjYjiYuh7f9grK1YumTy6ZvKuFeZ8H
wa6cmBw704bM34jbo4I0opfGpYZwcZCf81l54Xq0y0hawcXxCT3y/hV+DwIzE1tS4SRwQYaDwFrN
7wkwotgMKYnJ1az2rrmcQZzGEr3t9uecg1RAsj19dYpvYwkwZ3IG6zVqqjdDbcGPtnH20A4jGZLh
bN+bw5S7emQ0++0Dvy6jIMFPvBn0g9tBrmp1ZX4Pl5s7BNwElH9v1OWRagthRWCFqSe+253uO25m
apNrds54n4aK7/rQRXr2UpU1+Qo6oSTFRz1LGVrwqB4S7orUaY/Ij+o2CbAsoAsd2cSlclBzOCRn
ZBuqY+6ku9TuFPQyk+6UlT0U9NGYeEGXmJ4118BM5WiHgm9wv206sFcXJ89IUuPpVjoxM9anC+bs
bvINBRkeuNx6qX5ECAIcXz1qyJS5sHdHruoY4a61zUeny+Mboiv+jrRcMqmlHjyC1ST4th/9VolB
d4wxdIj37UC27bqZdBO12OIap6qB0lb01vYpwtltaewqOzsnVoIIQGChi4pCCWn1Unhvl0H7OOt1
+9jE9b7vIaUTNS0fldts0M5ZWSe3ybJJLWjx6+k6F8B5dGckFzf4RW5I/jjPyakurPEyJsr+lwGn
KAll9jlWe+0GQvzqBNn+bhyrwgUSHCLAbPANInJzmGwGlA05hqf75biTqtm4N+r+aFpZc66HgqQy
Pnw3orRtSj8CKaQle7NDO3UYx50NWeXVp9b6su7VllHAx2u/FIgFkcmQ3jtGUbu1DbuuMSfOSank
xoOCEGijkQWXUOvdoLSlH0nhXGyURycoO1q59X9AcJ+QglCDmSmmVj/GcXzUigKUrtHZ/8RJ9KwU
aGhKc9CjWtcQ1LPgGhiQsIBguZR3bRVCJb6Q4Et5aZzQ4CNUBZOf2xZ5QLBugoAwKlGrNKXgknaB
m+fz17pV/F2aAi4IB6hLK/1ZN+ryBTwsoHQHEGrJY8w6M9hbvq/tyq772vsFakZp8lWq471sjhUU
HBFugaSL+NvObRl33/SoiGDM8FGW8RlLpknMPcrN81hBLMwQLc5JpjbIFDlPYdY+TN3UnjpAfu6A
xMEtKLenqicILUnOLibOf28qsrTLOrJiQfUutADM03hNZNdACLZNJMtNTJojjcBnDSK3/dUqmauw
4AOdRrpY7NvHdrEDGqiECS0sEAmSIE52BQTOId8FVjzEPPUWSchE1rwyCHdODOWn0lmAhpbBSB5o
t1Mh7XVJvXd2cxU8VWo3HZ2srXdmQS6LihZuklsGQXFun5Jnr+TUZ1DLo3xneG2WtKhCjY+4Wkfd
Mu8a3YepsAHQA6d2tFNVY3QNneSzJruztLh8C6X2hwKc7canrr9i/nKtaPBV/N3KZzKrWwnu2UYa
yBIHKxWogb9P8h1hgV0u6cZeaEHP2n80onuQip06wqBQN26f6KwCk9Lrhh6HaVYwZSeF5XYSsG8J
QECfVupOlxXjqgTmF8fRjYvUVMYVtfHfvRw3B8vU0TVMXK2K9FOd4U2Io58DjMzIY2RfzGqoT8Z0
zXRbOegokLiEv3hNyXjegTjSLqU6q24rX9OybF2mQ/s27ZTvUT/BBtHFJK/5Tbov6iJ+NWef9Qbh
f/wYCgExRStvFRP96lSxz6Sx4rPQpuBigca6lRWpQkIepmOlB640A2vJcAupytO00Nl0XX0/FpXy
lI9BfSE193cCQURhuCPwq2NnSvdK9q2qTfkVYt3pHGZF5ZmKNBwTBeej0fbmnbVscr17rLvqpvBD
9dzUIaiORJ3I6ZO/l2VgAeNRtH2XE2yHtHMn1wmBcpLkbowGGghDikndrCO3QvPeTTWIWrUid1ze
ZRC5hvktNMzvhR+kh8TJlb2j2MNBi9vTbJaFa/R6CBZvGEn2aCvPzkbnnNXlsamxympAfKzEThK0
7rcYq74bq9M1NccWReykQy9ccfZyDEMKMOv21uJNPFWS+dr2VfVohhJuoVH1UmA2e2lA3Wtu1S8J
4q182SZyJ3Uy3bQ6afaMg/oytGZyCnJtr+IZlQJD3Tup+lyM/XyjIgq1S41RfkwD4qx+od7mNQIP
xiwNjDBE79JyCC+W+hM6Yum+NVKfdaMM90Yij3wF+i/AZsH0RvaF1HI0EN43sV3ONaYnjZMDZxLn
AVQ+v+TRmz9M/U5rYvmQ+YF2a0yosjbTkLl2cieHjXOd+8dSJye3AeZAci1eG0QnvL7iCc2j1h0w
KdJ8aiG019BIQ1v4APSKmJ2B6lQf2s82tmsh4RCNGuhlVO017RFs7/rBPi+ylx75BBKDOD0Xmnwv
1VbtpZVU7gyUcng6wSmS3bHmtZsRQPOUUrsx5NDYk9bjgu9H9rO2omNB1KtrihFogvJ7cAb9kHad
dEEcavKUyIZKtFmm2VjNdpnzlQQJt9FzIiXo3XtZj36wXDEjjkV9RisEdBMaXVhHpwQlMTc1imel
iScvwzNrOdX3WNGhEQKksnPK/k5CL6zWfLDCZvUl1WWC0Hl6W5eNfYfknY2yVdIewgZuHHS7SKeU
h5K8p30VkOY2BdmdPdYArGt9KC/ToL0addhzJfoI1N8s72dyjM/hZJFCb2TNs6KY9XOC3Stnavwg
mnrsNei5kT8WO/syGZ58A5KfsIepwYklN2jsERcVRxrZNN9JSv2kj139TO6TtnemAIvKAaQRKHly
KEoJTRNkKKqx88/MaPwwmfJLPr500w2jfN/EPkn9dgU9FY/PE51Fm6Z45qg5JIOCQoMo+VFrpfps
GyVR3zbllhtNCwFHFYdeG9TfRzOHX3t0snuz6i15N8oBUhhF/PShTRStNJ0vWlhcRE0cxkuORpM5
3SKrReiiH/ojQAf5yZTb8cnyRFlsjKCBR3fAdbe1VYr5Txf48a1DDtdTFckj9KPD69Zh6NvAS2sI
uLY2szv8RCqd5PGeHHhblv2L6iS/IGIInkiECp46VLEPCXhsb2vT6grwWkPiXq6mEZlgtX0cfLu5
F0fMhTbfY2sdRU1s2mbAqzypOuPVDp5M2/ZUK4+ufQ0dh2pqyVkF4/JU+Kl215nTg6iJTWPAbVuB
OjiJqpzH0/04c5FLf1Wtgue2A7SAArN1FG2gCboHIAxHrPilB92mCiUlMLjF2qNSsvra6CiYreeg
BwnYnacPaH2LtjSXKi/PJH9fdb9LqbOeAIRaT07Xj3s7ixrE3tGbISN/RF9HCh9FlyiDmTfng+3K
rUqOOfm3t02OmWuS6fakNgPBHPTPdqLzuhmGhUQ8909lAOa66LTnQUVvGSOgd62lOlpZ9FzGR3kw
tecEe+ZZnuvARQqjO4sOA4uoczxLiHcv/UUX2FMS32HBG4z6OTPV6EkqnfyiTNAfpEkdPcXLplxS
S2s9K/BUURUbO2SFWpFWecEjVibIykClAeC+l/XCJaFQfykRb3EzTcVirHPtBWNu2BsKCqBiLzfI
OS3QerdwZu0lSMzirhjLH6IvEkfjk1+F675k+ClzW6Y5rJD0NpPbvI1/JzA2AJCuw0vtW80DIS71
eYzDbB8CZE0RPnHjqeyeG2NIHiSLBf9SExunWFQz/XJY2/xA1wCwsvbwVfTI7GXTqsUB7Hd8XY9C
HGnPBD3txU4ZWd5rhc77dsrOyc0d+aTKWbSh6jVdwoXdXxwg2vwegH8IgmvtYRMeyJGp3IvqqEfl
4+iDdluuMkc68yGTopPaObFrQp937hRdfi5bUuJljYVZbSfKMy4v5Xl0GFu91j6KJjMyEVqfzewo
DvBHs7/ttfE7RpHyLJrS2LnTS14MUbNVyySBSer3ohqZ3Cy56vdVEZ8qtVbuHL0ZnvRhhOmjVP/l
4zg8ic1sxyjDGK2yfDD/tJWO7c6FEl3XHlNhE1cgz14jFnCMLQjowg6JakXxw19afycYU4pJ/g4w
W3vjBtiepOfJvV4ZUPyFinIEht0+Si0qc0WrOl+nKjzr81z+Rrn6MuZSdDc48Q9/4WJ2MLNvrWVj
Vpa/q0AVP2gacZOqKprnroz/nUqJ2xZoM6M8h4qjMj3JiUIvB5p8n+yEiyCsYfEYlaw6yJJe73Qj
k0527eajel/1CmRydeScrOeuy/aO9JU8Rf0BucWaAC1A89FUirdGd868m8HB8qVqZ0Hs0OfKk2VD
UNH+aFIknQZYuiCHtnB/hPZj3kP+ojtaCTV04JzkL3lD4nAgexOiyc/89UOtmNG1YH6cE/WJBM/J
A3zrsHR0xjtjrpR9Mhkwhcyxa4da8rVPBvMw1DHuhiIn/GpYe1SVFUQc8bm2Y6jfaGBFtTr6NXSq
fAlK64fdJDdz4UR7dZ5B0KhV+iUwj7KtYtshllXgBXaduJLf5NSSDmEcWcR8s+ShjaSfIB5hk6ki
mP4scizDH7wb6lvhj1e9q151JZteiiaV0FKsvpdjJp+TRQSC9SQqm6hInhWrhbIMajSM0U7dxUkS
X3MgY+Rsy/43Z7j4pgnVQ59m60ZBOLiSRnjFonLeCXM61eoceQzChdE4vww6vIYW4q/JmMf3aO7E
WIhmvldapTmcIBmNflqQe7hyGZkPOSQZSwDYxGwrf2pTOL41k/WUGEbwU8nit9ywkZfK4P8CWkLk
Qa/CG6Ua/YvV1+mp1sfyHqr2gggKNJzYocGzkhm5G5EA/K9jSa9WX86/FYhnrEX5KPdTws5wE6Du
Pu2GuExf7WrSvTkKmxNMAsrOYGmAIGvV1BeoBzHNAhlRkqREUzD0+2vXd+1L65vty7RAxMysfxK1
VM1ZkobyfCOqo6qU+1Itu/+h7Mya40aSLf1XyvQ86It9GbvVD7nvyeROvcBUFIV93/Hr50OkWqTY
fWtmzGRh8AgPJEkhERHux89ZCbNDPGwbUyEwa+q0uY/MaUGjfvT9bkUqrSLVMm6EvxJYJhK1Rg5X
Hx9l6FGy8ruwXwrToX50j74GZ8dp1C9Z+g1jgLsISzTojJ1svSOENnXhX1MjAEG9MM26oyQPTPtC
mEjhjAePCP7Pu1mJPq1gYkz8fEZuPY1mqh7Fz+52ZrhoSb5fPYak5BTuDEQppo/KWC9OsZE+CKtu
B2/h61E88wbXP7coq50BLUSzJKxTog70iSZsXWWhDB6Qj9KUFgPV9Ogayt4ZcWA492FQPUuylO6s
Qr/51C9Mn0pUox2HQ1sTJJiJPq+t2akAbF+J+R25HzD2Trhs2sI5DX0hr8ueuGOlWTzQolM0aMvN
Wpkv9nsXAULnlAGon9d9aF1vIEbFgEZh/DaO22dU6U9ymbccrNRMI4Pum6faH+4HWx63H/oGapRW
nGghHJhcUrU0T0rlM8UC3GCx7z5cTU4nKBUlnb+Zlh+SQJUxB9ZRcPqa5mhV1p6I5wtDNJD/MAgl
CQJzQ03CRdhiSB2GZB9QkaQmqnnSp+Z6K8DFyaxTFWstOhv4+ahPr9pVWMTjCaZbdUe1GhKnWKJL
LdWN1xrjTe8PW0osC3h2Ov2Bkn32QY18tZDzW7Prcy+17+gPkRGuitHMboVnqSTLMe7HqxUMxaIK
Rudq5SBxUavK7oQnSuCzciyHu8DNjYdG5eCoN851LC6/qy6H09Ex7D10QPlDnigry++VS9zZ2YNE
LXYThdVZjEFBCkcZ2tnHMs6TlR6RbtDt8jZD67c1ZoEKTlEzbbCdUlSRBiBBHXvWImjzu3BE1a7y
R+0WTDsnhlCeQp9DuYGqIp3D98/zz6MXc7jbqC1xlaFVvJlmI3Sk5VmxdZqBJVCTzRsqkJSD0VdH
baqfjgbb23U93J3CVLJMhVbGZLNmAPMIERfsIaqZw6xoL3ygo+sIGrO1NHwtwzJ49dj/zeEpq24c
mAVn1PNHkBBa+Zov0KNdwSmYSWG6zJWxmafJVNySpvucenHYluAGCe8KpTFeeT62HKqMh1YnpuBR
H+vHkfQEwJ86P7RKx75JA2LKwyw82aqte7MWhcjSVuW3SJKOjquVr4kTPheChmxAN6tKkOsjsKpt
EMZ6Rbzk1vDUANbhIgIjoERnT3O1o5PzYE9d4dSIK1sOtTWFIOHMpdILViX3jgqumdRXzho16/G+
z+qb1imybyG5RCpiEmWmQa40t2Kphk1PqQ+qWlqLUbMgLbaKAdSgFBCdL58s0zkn7tpMohJEDE2A
qBS1SYsslSREt7R07rfJXTxQ7JLlyI/HerNqFDtfJrz75l7bdRs59ax5boYqxCFZuSp7RGu71PUf
0jZSNqZK+b45tBFiGcU6TppgaWrbPO/Ke4ilWGMaSCuhWL0Iq3bcx0bq65NpmfHDEEALRTUSBduT
GUl+M9eVftj2AxHI2uPt2cXykxu12jodk+ZBhcxjWWmmATayM+8iKHUJdkwn5hKMentJAjW+V3sv
WHtWGy/NuFp9+eO//vnfr/3/9t4yuFkHL0v/SJsJG5TW1Z9fFNvRv/yRXwe23//8YmgqlJMU4CuE
D3WHkNY0/vrtNki9yf9/yV0Wq6oNLVTfRFS7NmazVerKu6EaZJybiqV+g34H6FcYv5lG+BbpdfMQ
6n60KgqAqcxWjraqagvJHrrnMU5Pg6V/Z+sTwudLGn/woBhRJo6bfJATdH8xdauCQaC1SItMpgY7
UGrb0l2udMqtPlpXL7/Si4PemTq0jH28YL8zbqsBCZXGfFDsngU80O41W86f+jKhprezSaslZvZE
8CwB6SlHnIcYhVX6SZXumkLz78IyJHYvnREm829FT13k/krpR2/pUyKfzU35Oij3RYIaHES2UIQS
cv7V9Hn/xPaVwumojQ7kD8LroFbbcJa+22JYTFPdHBoYzQNoZJCv1yF9OaVOpc9RSc4eOpDoILwM
+7GXCfMaQzw+62qbzXLTq75Kdfcqm1X6V5bId81YRd/z3N37shv86Kp8pcqc0ShFlyG01WGOCxPi
t3LyWMtxyflr7J5sC5r0Im5uPagVbhsN0u6pux0zf1v10qNsVIe2bbtsbZhjf4zdRNlOfSlAsm6h
hkRaABIAH2zWUq64r7brBnMD3e1L7JNSgYXN28goMt3avBg5jDTmd44aKJ7+m6vd80YwFZ0E0uRv
qOMnf8sPCehMt6bG2t6okJNdb/2ba6h5xr3X2K/BWMoHP2mGpUxh0IOUaj8yziFvRvcYQwr6nXMD
mkuxHN9JstFyIoA63decmWOpzrb06ug+M/RmHRCVX7R6HN+zqSFYqEpnWVcHiqBTfwORd36TG002
V/UiWVd9U507qTtkgQfn9WRZij/ARsy7xkxqbU0x60scS/Kj0vffSDhLbybhALv0oRCGj2JWlU1w
h3Q2yvFyYu2ITXHuMINwmU6TRiaB9ZDeepLmOXTG10md15qLuG57WIsy/y5q7Vs319Lj1QqcdOuQ
Wr0O/u6hQsSPeudUJIVGMGRpx6uQ2i+TfRi6aX6dwwUNewuoqp4EfK5K7SmDgPSih3WrrBupJakJ
ZSbfDdk8c4oY962VHERXrIF7mo1xNYDMJsNHLZZ59qZGOKcWT2icwBYxdDFVmR1kMzsVel4QOe4l
mBoW+Z1seOZRdEkSkqU+Lx8xJrp09BJ2lZ2mHyYRHkByGxDCQrjIdbyIei0h6d8cZd01zurUiKtC
rU2+e5VGejxDBFaBc1K8CYLaUxZVbzUrKS99YhV+cdGoUxZvBtHEJpkkx5GblZjggRe/uMpHD3GP
JMvA9CZfWTxIs3s+5XS96c6uJiwm57avzhWPKGh0f9kURnQvxnQzemgkJzsJyyrHYg7KiM29Utw0
6G4vZa9QFhz7u2l1BOhZSrk6hQGw6/SFrKZ9M+hSeBsiUbMPW+PlOvY+V4zGbRndvs8XfdIYDOcw
Yo/tyPNhsM2/uowfOey88raOgmJNLi/fjWAzTinyrYtUU5unsTAexQM6MEn+NSnR5OLWjZ01OS33
XKgJAdhc2reeq9+KJpniG6OEXHhskPdRmjh69G2qiprCvEMNGtmGmcnu6jHxJRmRxRolMFxSb5iy
1NVOTJDlMj6brBOZo4Z3oxtEd4Ck2dCMxMSEmRu2vS/z6Luw+smjM7JkFlaFtw8N0ult5q9qO3Q3
vREHl3A66MtWYb0a4Va8u/o0lmdaCc9UOqocjCZXszH9q2uW5farA+d5HUUz3bXuqiDUHtI89Zdp
bjfreqJzSpXBXyah0pBp/9fou0k122/O01zNzo9x4Jn7svVMMmiSCgcu0StewdnRDvLyLkQ3WvRL
St8tS3s6ABZO9eJ4s4i/LbW8nKrJqIXzYvDLb30mbeCYV38UxrCG68j4VkUFXNDkfG97pxxWBpCs
vdXWxN/7LJxASpvANeKN0HHWbbddKJ2fbIRYs9yS2EH18edonKB+nkKxsZBdFZb0tCBB2OXaQ58m
EUH69qPpTGZJ8OMhM+qfo++mmJvrcXOX5SyO8ArsNS3RoA72u4WNlORL0BZrr+iG720GD7QbW1Ml
sbkKsizegbfRzha7r3kSOupfYfcmPGGgHUhNS/wPZq62dia4YzlBMXo1IJzdBPU8n0zR50X+z6u/
78shfBm9vpmzyzDnSmL5vCrhlViP0yUE7cW8S3sdYqneP1K7ExzFlWiSoC6XsHGqC7mTYfBQ1RMS
wtkzyeMchVqjXda5kj1bmU0ReZHZxyQpg0ewVDPhhiAt6gdVS1RqiF6GzKmlu64ArWI0CIRbpKq/
1gFK7pIkdyeVkpsbMdBRHP5VJjk3s8lKXwcgCyxm6cTCIQbeZ4gBTl8o3+rwVtuVfWsU4ZbNmX0S
lqs56sb12nAuTNHATfjI1vFx4DU/A7X6w5yy67wg9ZOgmLnyzNj+S+E0wfa9vwqim8ySsikqKFE4
B6EXbEnZLJZN881fcPRAbdkAghG0kFbLEoF/LVgRLTc5IDk67z1feu4M51ZpOuuH038vQLR8B9cQ
E8fN9Aept7xlQx39CWmUnuyGN7eR+NsZiK8fA48zGCmy8bmylUMnueZ3kmd3kp1FT27A6xegAokh
DjUTqfrr2Gabegigu4yTYw5dpzfToZAdcqr4W4VAkhtlBWwjdrsY2I+Qke9ikAnqU2WBxxFN2Rby
yooBK7z3iSvkHRdwLzvH9/7eQCYn1WV/UfyaL0b1YD8EaXcGKRE6M2SNnTk5eRh4QIsrEvFD1Ebj
vxK50/a61XAeD4b4CBLoMmrmeCu65F5uFoaKKIYwxQBIKOIlg3ajTG4lBeMbQweFAhVYS7KW91BC
BM3LQ/lG7pxh77iNi263lf7l3/tG2v4V9IGxkDTb2vt9kd90OkKwHDnbv8iaHHvXlHeUvBQUfLm5
O6euqtlfLyNZDzflkJN3DRhx2Wbu7akRV8JRXF2HpWxo92S0bTSKYzRSPSkFdWk2y9TxraMEOdt8
iI0asYa89Zfvtt4p1dKwguFQWDEKtY5UHSDNDJ9iRMu1FMQLLJ3yXQUfJWtf+CQ1PmTcrd/PhGlF
irHuKkh60yGNnrQKZsuoLNStGFU17WsdBu1ZDFoTiXwvsbsJ/UvaRdpMlu3gIa2gLuExz24idm7r
oVejgwsZOMFATd7EbS4dm9A0loo81LfJ6MtzpJb7J0Ad4UweqvyVEP4m7K2BBzDekWUna6UoyZmD
Y/4NvGo/6+FRBWwnZfC8thZMHI6ykrpOPoyjTB7Gs/0t/3PNEV5izpVVYl5C37TmJFW3RVNUsyz0
q4OXyNVBXL03lmsVK5RDiKs5lD8tdL+qFxaA0UXLeQsiYfa7Vztv5OzUCCfRWcSwU5dTJyeGGu3s
+B6uCP42LgISsu+Yt21vfQsSUE4+EfPb0dLafWREP4QlmroqIbg1UHUR/mEa1EgSIWg0+UtSZt12
XhQucrMP1mlmwQtIQnAHkeawkAs526Wy3j4b1SaKo+KlMtRs6/R1inr2ULyEWfAN1Zb0YoUJqbUe
PnaXNDWUwGb2ovTs9xpTC3Y9eYHnAPmRqXtsDJk0fu4urqZc//BaYsjtKGm8lcrvNluDF7NJAtI/
Ybv16go1F2A/ji8/p1qZ7SKdJ0F0ly4pa+RnlbPcyMMli7rnCJYdDm52d7A1SDlGv1U2kAebzy7U
zQA28we+XvUxQWpnZgKWe+4sO1moFuCENvLN56FbxDCaPxetnO2hYTXBFNFduVE8b3R7PASRg4BX
KlHOD73JY89i/5gXjXcxx+IsunTfCg8qZ6uZMO3RDTepn3nXCUEVeEvSBtFGjAo/c8wLENtFTYh9
fA58v9+HvcrzNTVwss5Sr8luwCtYF5N484nQ6/rdIS9RT7Vy4B3vfeT0YHq322QREyGDHrJHE6NR
YIsUdxGOVpT8yJpR3QlL9Pvkk1O1AbsHuGmh+SayLK6XdQeTIzQqa5qjLIc47mY6Wr/pAj2k9qAA
q9NXNsIcikEFpegbFXeAs2YaFnPcEPpnYYq7iasuAMKYcIIJ7L658ZIQwXXJh5zWSII5v7R/8jrF
vUkVPbwOWAEPGcWKw7Gp/PbijPUPLeu6rzZIhzlp8uhI0ZB0oVDgr+uNmmlnndxNKuG+PZ7Q5jKX
VihNMYJ+PIFTbZH6mi7DvH5MOzndfujzpMTYqTZcidPcwUgBLBON8xeGpeqATZjmaa29gvgQLY6J
oU+xrLlSJf5ZSOj+6kJLwTuTjakuol8mZCa8RNdoVMqcqoN27RoAWTKnUmZqNdpbx47zu1I24r02
URjZFszv89LIHhWJXN3V2UorErFDjeRXE+XzelAX3Lm9EaNJboH9y4po6Wt1dpf4YXyr67dX16Tu
/kJO6kk1o/z6yYmG2DNg4oP4YHGHEsLU6w9zvaESJNcfRpiiycLyww9EyqXaaJZaz8VHijv9/kM1
VnPwau84+k504/pZfBPKOpsHwlktTIA37/1NRRlHTS589T5AYr84BZk9E26iHwrXcF5qNljx6ZVY
qFS6tJIdc4jBdEYjOcJrfJvBu5bOlZJtJ/EgSoOmUUuX3XNSh0tdr/dZ2pW7BB2W2ajI0dKAtg3Y
QUEFix+ib9SM7NJReAtWgrJSND3c1ouikMMPfbGD3FGY+PEKsQb1bA8x6IQeYIFWVo9mrd4Vlhd8
1wPlfvCClOiK16wStjuQ34TBTeBr7Ksnj45fKM/kVwWUwBzwd3N2VIIcZhZAl2qq0mMWajdl2AXf
FcN+MohKPrSk0iCxLikICLSbIqv9M+geIN7N9OIMjBu18923UitXEryK3zrTL+YqW4qLEhcg7ONk
2IpJoQtuCG6i8TlmUpr17ltbI35SFcOHSYkWuGvQ7MM2VQL/TI1QvginSb8+yRqCVbeoBz1+qZxB
WZL9cADH8V1Ha9Ce1UGUvHaes/x7jwGP8n+6h+sr8asfudd7RL20gMg0PsKfLujFRSNox0GZposs
UutlokS2zZrR+GfcwrFhvy/8Ep+yHsDONhpZJ6MhvaFndfwIqTHgdMi6EKzfJamu/TAU+6k2MvfJ
GOV40euDeVYGCbUayHi3Yrb1azY8tQHbl1j9NduxtSeDWDUoNk6/dQOWF72x4WuKuAkvIy0GmGqM
JzEQjt3wNYf3UW0V/mdzWH+lBuE93+rCeU2xkrZQb6sAucJIXflGFW1kBbZw234QR5ayZwOTpXHE
vtuKXsyP3b95i3OM8A479CDJyL80Xk1ajPdpeqinRs8kf1k5FnvSKis3CqyDM8vj9cH+Lopv4W3V
1kafGutiOqGOSvZqybzBW71VH/Si/GCpWPCkeadyOulOnsLyy6Z/TaU7ysA6ABJK/uA05RxldfPJ
8yJ1PzoDaruT2XQxrKxK2E968OYTWmoPUdxZN8D9jTsgS+gyOOZToCkITlKRBN1KSNwSEMS8m35e
T+2qs+bGPxu5DmrqCqBwhHmALW+umdXVFo7B5K3maXUoUnavhteEhA9jgwCXE15k2LbsyNDvRBcq
ztmszJJ8D8zWuJNRul5/muAZyaJTeuPOM/xyCQMGJRSZObIjlEk3uz6pS5ZYAlc813Vy12mx8a2X
IUyra2S+0qJqTzwArBh+8tIZQ7fxOeEA9wP+WGlOvxIhS9VJwkvl62Bpc1bM91FbRpfSDLRqrZAZ
4yTV9GuoGPPnounuKQwpLwAhpIttuei05flzKJvOupUkynknL5Xj0QxWxP5U6eAl47wt992gLcSg
mRrSVrZs8paTbxRLJABQ6N2LUevicLNdoUzuRAl3OZUJ16Zg85TO3m0FvtfrSGnrnAALSrU4/Fu7
93mwTthEhPqTmjZkiYidbR09Km9bTkAXJ7l1+668FT0xgjeb1IIfW5hiYPQ9d5ajxboRfaJJs5U7
cHA2JnaFBFzwvEuKzJuPtp1us6KlLkyJgotoOuQBD11anEPby6k1GqoOpB+bL2EiBZOt4kjN5jJ1
0AstMBBvVwMdZHPu1EfRFFnaHEekhNae43wXXW4+1scPfiC8AgoXPPBO+AqXmFjOVNrP+UOxd5wU
RyTuRDHC1Ni/rj6PCHcfhZS5wXo4F1NEn7i6eg9Bo5EYs3eaB/2g5/XBXlz9J/P/q88JKUMYLCNc
vN8v7dJ8HbvyrZQM3VE0hCS6YzaRW+bIfvKetZfvg84vN9E3yBxhY8q1hL+Y6bVeOMzEpdwV4SHJ
qNObZompHcnWWXllRU08IOyigqAGXnoAdeUumtL357AMKAezQnVnZgXtVOynKlwLB+KDyDNNDnpB
kTApOruoF3BQHznYJOSOpeiiV7deaNvoDiBUuUXdFEpkPbIokEP5wMucdTBU2tJuLP/ZkwJ40EsH
+k8CqU+uu6/4Yj6XnhIeMnUKVvp58NyiNUKYK/W3wnSb/hBLIGIbuDwuHfg6gwJyYF1f3Uk5NknJ
y5hlr66FaUB1b8LVgJyALStXcVkhUutMSrWJlm8l0hx7YYn+3o+Sk2YPAIAd7SkIwBONQBnmwqQY
317ksm1s2KhqpCDle0e17JssQjPXkgGpxPapaTOkBdFjc7dlWt2WasakoelRA0vTnUrBxF7nEMKy
0Y3KnkIzeX+JyvapaSVjL+C1o4zA01gvBLhWwHSzEE0l4lffxXg3AXmLJopXLToTH4C8fnhyFOoh
rQcilvkN6obeY9bfRVMGU60gwK1k0PDCHOQ62wyQyC+F6UyBCD/SjK0wp1tYJoj91OqgSC2UbKE3
uvIsIZ8ndk9jRdGCNLTf+goCeCMYs4vbe9KaI1i/DVQtOEe/Jrlxe52UDf11kkZYJ2XnNS0AYsVI
Wn+hOn5yEZYWdwEFNYFCPpQ1xbDbdC/rcT4TE0RfWgYfJoANuqmtTo+OjT4lxcPXZOL3LSOX8kK1
Do8AQ4wLoazv+RSpBEhTz1upTo9tpcuXxtfehL9aKyVycaS3xtRrL4UdguedbuTLcg6ZQdUflSDP
L4oJVcake3r0U9uhuDKxD6Kh7OTkWA15Rrv92SX6hVkZWdfO2iGtF0oC2+8nn0CVYLpxO6vYmYm9
FPNAI1TbIdAiuEB7W/lrGOtHGYWG56ZDgzYi8XxTKEq2Abwob5NASk6UMXLIU0L3IWl8MJOjXb1R
hVOGuv7j99kUPPnX2b6pf5wNqrykhJuKBBGEUUE0UJDmZqdyUCiOddhctk0L4F6EYwooC5e1przW
KHhBnOFa54CD/kZPrG7DhomUuuazTqtVfu/0xgmK1C38BYRjx/IQ+47yAumLQynKSCLQQstJTPSb
ob1xQo6tvY3aU4baMcVnAx/qD0iPl9Z46QhBb697P9kqr33N1HfdH/IXvghTDMakibYeWhNLgIZo
AFk3pllSUxUGH60GeCuswzdo2VWXZGroGbTmqeqC/JxJWghITU5mKAEMz4TmBortOg56k9m48hY4
jXEn3NyMrGGm68MzRUjG3KNcUZnYvykRRGVFG7qDSINov5tilJBld+ij1FuqWsMKkOiPg5xHD+R7
2VnqFQEohDbu81R7rUczeU368VEr1J8OqmTayzGAPI6SggsF7vnNUEOAoZSX957Wv+srj19fjGOJ
oUpp3DV6jlPVs4U7GHnC5X66iae/hOBVFn15kKcbYbq//EQfoiREr4pT14X2bdDEuy4n+S2s3o6k
DagYlsAahOfc6OyX0U2SgxgFJpbPqlQlnGu2w7yads6tPChbYYqNtDB9MNvzd1OMpialOpM6gqap
N0KvKuJj9lbZQI0MNa3oEle+U0r7xKs3RGoRDEm7gld16G9yFplNYMJv6yjZ18b301cIt17S2hnv
hcNEn7hpwdHfc8y7OsSK+1LY3U8HcQe/AxUFFCk9/LtXLxX+hvfmz9tYfI7mDcnrr9u8O4gfpErK
r6qW5HecrMxVWUkG9Vbx6O41M+JkphrgNUy2X3vRGfXqKodwePupXwyKvus0Ybu2uh5TVTXXTaIo
FyWpjaNvsjfR+sp6yR1E4GB7jU5OK/sUnfTPHSH5vwcIaZ/gQcD8dajqLc20FEshF/MJHgQRBWSs
IX+NxhqeSNHshNZxMcocSGWyvTPQp9n6avckvg+TD5m2Fw6EAF/zQrl4IEMXWTLK1yvRl+mJC88K
o36FnPQI6/PP0YgjZYAYwlWOa5hEuDgRgd+QjGTzfkIGXQwqOaluhUdlmzPxi//Xb9CoSkClXrN8
ABTr15/Mf67fstO35K3672nWL6/f5/zzPkv497cux+C1zKrsR/3Z67f78uk/f7rFt/rbbwb6dkE9
XJq3crh9AyBY/wviNXn+vw7+8Sbucj/kb39+eaU2t57u5gVZ+uXn0AQIc7QPD8h0+59j0x/izy/r
8u0tjb+l3z9PeftW1X9+IaLwD50nRnVs2TEsWVPUL390b2LIUv8BdFFWbDjLLZ5Zw/zyB6REtf/n
F1v7h2FplmwZNgA0VjCGKvj0GTKcfyBLr9iT8LCta5bx5V+/+s0VxHb9P/vPaDfH+R3rBvTVdGR5
uhHVsqryGeuWmTW4BSNEqmx8iSuv2A+5lu/hQKZgA9AYudEizWeiUzQy67k9F5d+2uT79zmij1hA
fr3F+5Tc5CVX1d0hbdt8k8m9B5lzOiBXitzO/npZ8V3YhykH78grWJiEKeXy3pIolQR4yfCHy+uk
2ETRtCMlsgiKIlyZMcqT9iSHLRrD8Nv2aicomrLfp9wZ2aRhj+A2CRFlksuWAruZ810guT5NLGpt
IFViK+pW9c3N5/vUaWfwYb35YkJMA6AzyMicFgO7MQTXAxPQPZQbO2GJRq3hESCQOY3mOYfcoUOz
XZrQ+ZOjPFl5aTMgfIwiWDV1Q1FiPsA+oJqHUG6PMvGZeTOG+VdXD5GgCWBi8Wxzb4HRXSCSkX0F
p/SVw3F4W9ttue4lFwW0qE32EkvZLoZQK0iSveiJ4GnZfXjcfz5SvwEmxQvvA16SZ8jSDUvh8ZEV
yk8/vxAtwwgrCk6UoxnBQ5Robr2LpqZqVA3OCF+tdzmVATsxIkxxRYnasHBQ9JzxLch3olGhtN/F
kcc+X9gfLoXtZLkJx0FAANCjStKIVqA247Nomk6Jzxkn+M7O7W2nGpym64b9SxjA3+BZa8egAjb1
ENPyBhmSu2Zr97LxFWLDmRIo8nM5dNGmimUD0i8zfTDVcRV2zbehjvS1H1Io5SW2i0gW+2U29fYB
rjL78G6KPqhPjLWeq0/Ceh9895UMlVJgN0D8OSwhPk3AnsjNQI4iHsB8uXzp3m2iaAnsZ9P4dUh4
uRUq9G1e/8tVm8bfJ4mrDz61kyDEHeiQKJv6uara5BhX9oJvvX6u0whZt8aM6nU4En7PO3a4Iavn
LO5hDRjG7k1sv+qc+htqtlGC7E1z/94kkAp9MC0LgDNnZJD7k183clJExBMSS70lapGm9deUIgm+
rK27q0PdpTCfRqUcau5aECSaFFEvkduILv4Qs+R5zXABlGgvEBWWrivabwvax0dX592b//bk2pqu
mrycUWvSDKBQvyN921623N7Q4ilkAxFE51VrMgaAjvSlaUU6dY/hV6/Lh7soH8EPdV4M8a87FYlK
i67TvhWxmp2MNqX+qZouR9LJJCWa79c+1JKtoFTuFFb8AaJtWUuNxUDh0dw1FehUxs5vdyMauvDn
FZqyTFUAjYjm3BZlXB81r/cf/ch7ruLklOqwz6ExX3vrxNK9Y5BQpgqpxVFYPKB//6U2rP/wl2F/
w7oAJQxf60+bHI0oGjKJcXycigFcR/IPxFJKLUprcLtTG1lKfmgB3x2utrj0CCtEUVSuPS2P4AwL
urkl6flMJzB1KsLmL1B03rwf5O89Guj3vVTtERlCWm/UnJuoLeaxM0i7RMqlHfSZLjw802WvWRBz
iMvKlR0K4Sev6+UHBy1tO0QsemJEIyh5uy5P2RAinK52tTLr1dCYj4Gxb6qiXTmAgM+om5gGiBHv
gfOys0GkOaL2qprBI4Rkcx5JPy8JJqUHJUf2BUbtYJbD/7T9+z+3I3/6c+uyCm+QagC/1g3+4p8e
RBcqSEIr3bQkdPqcMll1997ksvTT7LMMfft3W/i0ovOT+9VTdGoG8LBeQXfrf7qtGBiaTLt+KGEs
8+On5CU0I3KtwTM8lSNUdVRSSFeQcGtauZp1jUEgVcl5rypJ0u6qMpkbyDVFCzESDjYjBsT1P516
KU23FkR71z4xe2p0aLZ+znkfoUQg2MD+evbFbSxxm8lbCiWHwsY8mOlONrKaq1UyI3M57oRtTp3C
5Cuprni9I3xajzWhJYhkjXrPLl5SqRxFN9QiQba1lTFdNIqnPokr0dfk46OtUofTAgxtoKIt6tA5
lFmnb+RJ03OyQFLb7Bu4Avk4zv8vz8Wns4bKc2GzuCqOaoKekZ3pBfahFKFHzwKqXyRiO+qgF4ip
qjdUbChwTJAlsuC3oJiRPuBPBLS0ZpzL6YgqDhQvUNM7iNonRpGfUE2wDj6abNFk1a4RKdeBTM/8
Q8WeJm29/NRFar4eM+9H0sDq0BQUOYorqkodY44aIl/N30fIC/ElDWFaRRt63CqJ16XQzSTywlct
kAJ2Z+vzsqzsXTmQDjAb9iNQhuHUZk+OWkLklIzOXjJzZ4++1wQPDuWFMN+bkiDK1eW9j72Dsy+D
7dhs5RbtKyOH2KEw7YVl2QRYMy3lR5ou6wHR31WOkGcPOQ+vcM3zd8Y0kspVtM4V/WvZuyFkp8WT
gdT1PkIhYU99sYno1i+7JzJ0HXnvC6nGmluGQ12mPS4475OjAXIDW4WbIK6I8FXbu+0ql/UO3gl1
C0qBF08BMHTx9w+JYnx6e3AW1ShV0RxTNQxZ/bcTqWSEDgBJqNX6mP93UeKRefk+oiQMxoT/w9l5
LcmNa1n0ixhBggbka3pfVqWWXhiSupvee379LKJ6VFJ1hxQz9wE3AZLVyqQDztln7V5iFjJvVSFI
4iL9krWP7H7My4+YTwV7V0KkCPuQ2p6kiLbWklPjLvkYBQGIOiarFGj875hXF9YxXJJpaihePuVO
+jHyUo2Knf51mxr+foz6O0PLY14NfR+Xy9962/X7uGMO4HlVZg9LyUOqgQtlFdBiYNGCq9Gz4pFK
kvzR68W4mbIx2amu2mDL8b4n93aB7Jc/lnjA3JJZP6ie2osSrmQf4+y+fvtDc1jjs5gFGWlf/q6f
J8/Lom2ve0l1Vk0fgNNpl6ZL+mCdDeT/1IYmhgRDRVoYHVUfZMAM9aegdIaEnuWiJqwa2ziqhB4c
CPNC0eTLa0IPACVuYlxFR7Wz3voa1StQVHxSb0SxIu2BW9N/sDtMFwnOAQdYxuKlPgDjmQrdZWUf
VVdtGDqg1UlW36mjYOgmN2J4BymrdDf0WblR/pNd3VWXcmTmp/ydv3fVRuX8mbrm6x6BHfcEGf+3
WywO7Go3NeTO4k5ZVY55dKmlkfDuKpIJi0fo5kZBqb6NaI/LcXFJe93UWOiS1CY1iIprLPZqsCEY
hc3K5zSewLEQUvXPdvcQzI6Rn/oOT9Jf3zLy/cTPdgymNo5wTc8EjmQtd9QPz1WwRtRQ+6Y8dg7o
02mTduRx0Yl7+6IZMqAKZmcSs9YuY5kE66Ygk29K72WmrvAMtocYz9LFUx2Fu+tMhJCXrXmFBDzU
q+PoYTyLMKDeFDWFmHMVnpiEIL9delrXM53wyhfVG5OCiI1dEjAtQwFTShVu0hAO2E5FMd1eC1Lc
YFPXmXf/Wq3y3z0lZ6lyEsBsH/TRQ6Nqbvpp9l6yADaCDL9GDaFZox3ysxskBNBc4GjKU9wlvZAO
rfaYifw55JQ6Q1teMfzck20c71VDNHjCDn7+JH1sN9/GqZ+2t3IAHORo8Ph+fa5MQazjp1k6YRPX
sD3XcaXJvft+fdma2lwL3ZiP4N7weUJBcykClzmJ+ghhnI9MjPMLnmv+tsQ7a0WhVH5RY+93d2NB
7We1iCFwnwKgHITh7v1O6kj1N3oLKa2uUZw8L4t1CwnpAcjfxVArezWmmmyIKKFRH50wai6h1ZiH
qMwub7uocfPtONV/PWL5qxDpX3fO57q5aFmPR3lpbmO/aW5Zjrx1ldYeM5Se15Pqqi2O4yXXKf1b
darSbG7N0qiulnrWERrXvamH7evQ28akk/4OcTbwsu8HvB1PvMUAOg1ESG1VG9TfVN1JULuMHI6K
x+XYApuiFbDV/lT0lD3ClnIPczn0H6fI/VT0pXcHyE9+CPK/1ahEmHgFrzAgjWKnKPPCfTl3OEEv
3dpqAd4lOXUUiN1P2SDkvRhBC841Ve0960GNtUcvsaMo0k2xbFb7lKCm4BuEJ8cq5NVN+26mQt7o
eBqj31JdtaX1JnmFxCSvc4uJXhTg0gx5bevnno4QmcZdGjlgvLyxuw5lTObiuEluLaduG7SEX11z
vaiv1AtG8JIzjGspmqGedtmimrZgAUwgmv44Gc7eLuTn17HJlKhuYNiuUvCtD2KSu9kIxTMWjcZz
TzmOy5z1UfVKp4pXfOfuorogcbMNAILgoLpIYZF/tI0OH5VDRffJr4b0zoJ8ahvmcOZOIRxd1hbR
iLkj8aSH+X2va8tgC/Fv2Sczmvxebfhhvy66aZlX34cAhy512Q0rJ3S1F0IM6UGPqNRRXa8PYbSy
ljmormHyU2a2ZV1Vl5DYxtD74egNeIymy4xKNZWaAmFtGJ218BlzFyZZKHMeTYLR80uU8sBL7bQ7
krG1zyRasB6MOpsCOWiw+MTrX+Nwbg59Luu7bhj+aahHT3BYv3s3LHEgGytxG3/eeyw/ioqVujo+
HQYgOm17mkQsr0Iz5TU2TrHFLZVaQ8sFtAypjUHeTZu6sOVCgpb/bMZfiauMQ6w5T1/3+2do2WeK
tYew5illY/o+287w2gQOXcuuh73kvkXjd6AYLzhGs8E3N13PPse8ksJNSonwRpTzfd0106qB8feo
Gn1scLKtB0p/lzF/sKq7jpllU6FYWPu+0VJNNzXbwgZ+sB4DZ1fVYjxasod9kDxHreX/hd7mLxus
DaLPgUqcsY6ufmzk55gs5U7YxfxUuM4fXZKv3xRW/TKDMxzq9UIr9bdqg5JVKYHV2wY1praqDVZB
hPXtiCKnMs3ztCL5IrwGlWTjYMZILaQNyBe1pERP7+5T3TghmfgS6cRoVc5U5UE9x9tQPuCcrcIs
4WAuIZdlbEZ8daY4E02+2nkZ65b9VG9ionlTx4cJgK/fvJ2WlfkPISRTWi7vJ2GCXCYASqj/55lE
aZsRK2fR77rMnnc2s6Kz/N6EM9UMQIBOWQCyrUPfv25RETcttZxZmjqP2SzzXeCQ6y4cEyZoOwIu
SqIXLeTNNMI/bxDP9sOlS2W6ERrxEugC2OQR17p4ZgdiKHN3gz/4ew+gy0dCxX8mo7zzWzM6uE4/
PqgmCL4Mc0nZ7syyKGcCffj1j/A+fMGP4HlS120hDMH723oXLcKOdZAFqY2d2ZSptqnRNK2nJbhF
cr476Tj+rvKcmEJcWDNhtsw8hIXOdad3155U8KZ2xj0yNtJkoemcRulea5mZ+95NqLAxI94uoAtI
+eG9ac9oinonJePnw9eK2wH4fw4udAEdOwUiwtGbjtQ//hU4/rAfy8K7pJX+aYi7dBuQg32MXfK1
BSJrqF7uo2EQ0O+BTJC6uBDosQ4NsNmVMKjVpJqu9KZHK9fEnS009yjT/I8wrsw7kRsfPBQVJ1WL
ZFhzuNbHFEVAiyfMWIq7MoSpRe3iZ+XKq1x77cXN1yfIsU4ptV4J5narvPG1j2GPAFnwGjxVfh38
YTXjHomCfIIXVN/PyfRJDQ815CFTVO5WHUQsblrpjRiv2aTlH5NunzmD9rEDJrtjFnXoSxsaXTWv
tI5CsqWAMk2lpJSqjn+z/nw/P2PxBCPBsEhymabFdHrJMf0wmZZu2hSNP7W7Kdaz3eDK6Tx9b5wc
j6g59mCJChx9YtHEa+KCNVIG1gVilPm1GFaVo8nzWyOQxu7H0ftWVlZ59g2Kz3LTf2mTiZ83hcIz
+1pwc00D+amFP86vL2cV3PzxnnYd7mjXIJUhWVQTH/v5C7UpdUtyCLtdDSNk5QOBvKomjAJonQH8
Vi40Z6fGxqQLzp7ubDXw3E+VE9YbUMf+rq7G7MnsQ/B/JOj1xqOAIaacZYKpQelfPK1hp3mbKPLk
9d3ExMli1MkmfibglI1V51rRNe3/pDrZvfFEdG/qU+dH2p63PGHkZYNqcswm1nLCFGdWh4bx7ECL
AmSvDXZ4G741Vgydr3NgVwPkP3NKgodhkTr6JchRqGbVk9WicWy5aHqjBwtnFsy2/clJNuqjaqg5
jNcCZvgPY0tsomGxh67512dDvgtFc3kRFHU8iweYY0tLvjsbvoiHBAVts5sd3buT6WM8ZcmFyh8E
gktTUm20LWb4yWXQBA99C+ZZUvuULV9On9LiIGe92Dqa5cAibZiXW+5kYOS8yUPpv4jBcs9ui9N0
Uznc0H40bEMUCnqME7GeLc5QbrDuTUQMU7zRRg+U+phm+9ge5XMcB9M+bJkMeW5lHIIGd7hyedZT
visPodF+bQONulU1phq7dmGCd91F9TRKOzdJ5VBaGICuDeKm26JvF9dUK/st0OB4HbFovsxZvh5n
DMYBNfswoAYwq4Y1XfMMWgzlx4/Ac4sVb1B0uZMVXYaq7x7bknpAqHhAPxPSElkrtjUW7yuo2sWu
n6DUFcBiUQCHIqCqp9f3CazwmXJGrsl00j79+kT+x21F4hT1C+R2Etq2t5zoH54T8P2twSuaehe4
1T5eInjAm+EeNUuAT/Vbyh72PGeeqz4uD0MSn/HCrtNVE6Irk28fQxHXJzVYujkcvaSeNpQZVqdi
qWNWn1TTaJ7c+e5MAbJDSvF1w2KY5JGInqxyHzolwKeaVy21Cf4WnfB4V/tZT0QXt+Nsyi6qGQ3Q
DkMBMbTKrHM6YVchnK/j1Prtqijq/qKhNrxgY9FfVNepcZqYIN8bbnZ+a2bfbDEisUj/aLJY+SaG
Oh7wO7l4CFTCgDvd+qtBcsIHkRWXMjVmSKPw0n99JuT7gCG3FGFCXthIxV3XNt6dCQvNLIT5oCIv
AL+oC2YWX7afb0pqTDa25gYPvun2zGxtcYg8p7lqU4jxsgM7sezTm9b43C1BWG2dmezRSg3WYZpi
dl47m3jo7TXgIXxmbVCpOkHHu5aq8xUFxu4H5nZ2eSFPGp2qjl/UcBFB9e4Q3IGLCe5kZpS3JYTS
BcW1q6vims3BdM6FrO7KLt0YvNWfBTYnz6aMTtB+glXYIYtrl3B1scSoOxWUnvVQI1O0xKvVKF4S
TCWc6BzmGOVYgLzdJjcuZWR7d2rIgw51io3xYy1IjL06vo8tKXacA3giLEe97fz9ePy4rJXL4mA/
2W1xn8X69dfn6l9zK86VraMC4XzZFpHedxNMEGNdTCVEudNsPV05Hst2Y7KG566Yg6NW6cN6Xrpx
EFyR6h7U0pZHhdhqUwAuGk+8LrSt0+iG1MGZFaB03kyn0fvEzNb7WpftVjcS7clJI+2gcrGqycJw
SbxlFmVKrOHQPXiPJrikM3YkX0M9gjuElaU5Y909lszKF4FGkps7Zor1i81pYULTblJNmw9OT/7C
DbVmO01dT8lu+mOTJy3pz7dBtY/fUh4v3HkfLfNHyESkSZdGdd/GkmyQUM2+7/O2OW2pnW1KUMdj
7FJPyTvNaYt2l3rADpoMTqywjGTdtUZf7DyA1wmXgYwSqosI0G7dMNZRZ7b4DCwVgQSq/R2RMuR7
DjM9Q4+dI3Ux/g1rrD9YseZrJibyqJeu8egki8tU/vnXVwEAKh6OP89JqA0UlidR/UhHvM8EddAm
Jtnij5fFub+WCP0PrSSit62gjWe23sAhhxQ5sVDBSmWmyifrCPr31Tc1Ry7cqN7FbvTcOMZwMjBl
4LFHqWbWTI9FDK1v8eeIvC48hRTifadBRKLodrJKPrHqHW9tyU+YjEZ3zb2ZGMuc8exaTuegQ0Fr
KazF9CCCzrXqnXG+JFnxT6O6mTlQHTzDkGoGbBScrLnwUr0PtSjaO2NeQepL08fRwJGJYni8cDQT
trnhJdt0Fl9bTx+3BGEqMceXEUPBthwWUaywDjTbuZEHTgSaHZ5g8Pyck7OsJ9rBCE7BbJyisXbX
+Kn3JzNDU+Pb0V6Q3oPg7uqbwMePgUhatx37qF6c457dMCzOOJCmFL7qyeV1nPDv3gDYiOdqXG+6
aJmcqYrRSENzVOMPmbRjhi8MATyvg4Kem3qzd4rKxEtA1Du48fm5bSlNXxH6vhp5ICBNpRSHdPFu
8utwz/V4zALPP0Fka3Y9wZmVu9iY8Q/MOTM4Whne5BxmZiQRb72zlQRtuaplW5+Tpd/LyTzWbcTq
XzbPYaV9xoyivKpePYt6U2rYG1GhhFiV2c9e41SfB8i+q6EhmL+Om/qJQEt7RRJQP82NZuztNHbX
2kw0eO0OT3oC2WIMqqfAibJ1Gzbz0TP7aVcxjzEwvTqZSxOxTjmprjdkD1Ee9pCZ0i9jLYxbnsj2
uQ1fSDni7DOHUOPreL6guZwuTOvlOdfPcwh6eWUEmWCKQFPEvvabaaX5H9NKT9qOh17JckgHvEsB
xE1RZnk4NDt35IIF7jKdYDWMJ72o/vmkxkhqAXiPqCPokpMTePETdN4Lj2lvczcHy32WzPMhh393
dh2KyXkXnEp/Dq65ewsCVzsBAqLsDXjnYUitU7nIZcopTPdWkT/bM5MEwy7uDQnoLkUYvp5BoAjX
m+/qwm13YEe5dnymb79+npj2vx8nrm1L/kfDrHoJa/wwFyNCp9Wlazc7p5mab6U1P05onU760tSL
WEt1g/FO9p15TJrgApNoC5MB/W1AcRXSkXwftOQ2C5F613BZs4+y966qa8xteNakueuFbp7BG28E
+fZdISHpQh2ot1VsIx/Q4/k5kuNT2M3eIZrt6JKw0CAsTLCj1LEecH+TTzeN//raro3WEuAlkguk
nT9+7dYtgqzvsVPAMrrfObM1PPnGHF1iWf9lWYDdcojfSH/2MfWga2Qvxkk1cvk0axYPefERwOJw
tZbla5jqXw2f2ZMbzNMp93vj2I7C/TCHHY5EI7csk4JTu8wjjSTNL1ngfImNKN6LJWmtMtcBuenf
fEvrXcJkWTG5kqSJLjFytmxnOfk/nFyJTyBIO9av1WhoezO1opu9NNXUy/1Q8dZf/DamJCT21POY
Ul0jcFdZ4Zq3sqj1Ndd3cMaXblp3+fAwiKG7xYGpHTJp8CuRBjl6AA1XRdO6d6pBcnC2rdJlDsZQ
2U0+LAMDf420yj4OmIFEdevdzM4TK79GMBDOVfxhYCF2m/W7Jtqx6PjSktd4CRvoTcTreakCgFoZ
Jf/pOiPSF1aoSDD9/M2d8B+XBCklgwvClMQu3j8HCvgpluYO7Q7gfkgBVlC+NsJPCcgReNrlnduf
sARpVrVXY32ZrUVBKKXM4VNRzwJpEKO2tYvh4GYEJQCZGgYZG5FKNRdEXP6eKtYKEAl1PjGxWCRe
nBXLLtal3v3hxn+oZ1+XNNgG9UwmcLP69Xd8r3NbLgjPRn+8RGh0rvx38TmQ0uj63JLnCXG8PcnN
0iYmWw1rJJrY2HVpfVFNHFAFwNq/3L2NDZRCrQEYiHUwZGAMqEbecvkx1SAve7UNQnsV4bieOvIq
u6HZs0l9OrVY6bMXXcsRt/k2mnd+NJYXlAZAFsRobFOqMW8igI/rB7mzzoMBRy0HSsooO6wpQQRi
u9d2QGepOwmBcRVJdQssfxtrvv3/uF88hx/Zsole6fxAP98vRZJ0+Th5zQ5WUQ1neRIUShsJTjI4
+gxgSWatIqXijbj6LP5m9tiKQ+tnHxN8B4GjZd24sbHo2OTVjNsxiShCVlm+atPeBouRbBrNtR4g
OWTP9vitiEv5NKJEWl45xvK2mXvMS7rI+NAkwXjW3BD3ZUM7+mGzraaUWoAczo8EgYL37PgprmyU
AG36zTLy3VC41l9YZ98qETufS4nBZYu9JOnRVWr9LtD371cmWnFPJ8rrEXhnGvrz7zSXuV7WNpGY
PhDeKp0yuZPNZAM2SO4KGQxPpV89hEnCFMgCMAPYPKTAVf+T79iRucT7sWpH62I1rgYxaFx8RsNb
GKXhrSTJCUPhb0jW9iVvuv5AMYO7zmTB8iYd9K0zZtrNpepq9+tbQz0Lf55Xe7phEurjSSlQz7x7
EZJ2iWoxl9j/BPBHW8uFvG9kSMds89IUhYuJ1LyGm6dd2qb3CcSD7VCNl454DtrhERE/daeZNt6T
opzu6yYSVw3JcbxYmk3e5a1xO3tLzmuBVxgISy6DmXTnGKTqBdcvvBzUR8qlRkgaNPNQg4eJRoQo
LII627xqhRZcFvFJNoAx6Muuwm+yu9pEpw4KEQWaSW46gWeUU1sFCaNdXmJYR3lntfWIdK2KHLKQ
0ZDG8tth+arjqlnkhZovs01jmNoxzMzwlmjG1k8qslehMQT3Avn5a1N34TdDH5PfPKHM5cX7/jQI
IjuoHF2X/3t3GihN7UqNC36X8HONmyRD9lzXmn9XprV57L+JGQa5rLUbrHHthp7XP2mdeyF+ZZ5D
MJ096uXjzOvuKO3p60yo5qKa8funjuDSqtIrubWFGZ/mgIgmGAaIZzQx5VF5bsZXPYMMRWEY1oO5
sef0YrZUVA+/uej+49uilKd4SPKGpvLj3dzTykLZ4XFb73CKMdZ1ABS78+SAmNBNdsF5yv0V5YPZ
31MQPkz53s5Q5MTVsIHw2Z00CEvHmAqxsA5HEiXHQSuy2+w4/Q6rl+KIkG7r9wW2spnT7RGPEVwb
xo8yTkmIVVm5JlEDkqHvvb1n4joIjh+tbq8nrO1pSHXBmqzSaT0FGsLDpel6y9vJQj57EasJ1RTB
VF7dsrpO84Q3u1lSHDu00505TbtsgWsGIH6pSe7vkwiIWk7KY1MsawbHG9qNk88vhsi1FaW3JeBB
0R9x+EKHDxlliZ0627wiUJ2APPvNlWb9+31PwM1cfnTyVGSoxc8PsTJkDUp1c4VcDYDf6IRnfbYh
MFClAkowxQvZIBnlUDxrjOW3Vrr9XWSa4LFhBCU88/M5raA9YCHblPILuCZzmeCRVuv1qwb4Aw7I
kpPDNMCzoYlJf9oGmj4de9Q4FN2etdY7mnAv8JvqMhCfendCFr6u+sI82Npo4i+0kqbtIf5BqGKm
GT+NZm2q2skP/Rh++79fiotmUJKgNfhR3scVRJv0ZVlm9c5yyBrZzR95nXVfEguPFk1MySnVXYgW
QXxn+KmxdkbX3btAbp6cpu8udeNtAj0/VCDoH9qSMkGZKeGk41waj/X0jNcoJTr6qiqd4gNcKezh
Mi/YjHq/CfLpa0si5qBehAjpUlzy9lM0mScJTdyjEMNhnQy7HZySdTST9H4aOuOV8UthTLOvmnhb
NmCsNF+QKVvmV4AsPvsDSW8V7+qXoFc1JhkeU9o1KkfzRCJe24YG2Hqv0sQGPMC0LwYi5RmI0y0l
fe5j7fju44wXJfE2pszi3E9TfS2itPzNxMNe5l3vnno2OWMDBdry3Hs/8fCwySGwplU7EZakNsfs
UQb1nxkk1nPUlTytQyl21uDWV8uI9CMlgecafvuhkTbwvm6O7vEIfc5AJaCi2ZcV4P904VLCGhwO
UQLKtXCrP+zWTja8zzDxZfZAdeNTzk0KRutrVtjRNQn0e9RX0WZy027PO+hjTbr51KcyRgCxkBSD
Ktx5pXVgmRgQPnRJtAYV7/7sKyiAcaXiHTIxmgugNQ+r1v4pDELj4hEkkbEl9nhJJmfVAA9yCRmZ
+MwJwjO/vpbVz/Xu55QkcUwy8sxAeVD9fGuTcu0qsvDc2q3DgpKU1xZnnlXXVfNaS1iHRBUgabf6
VAwG9qVWzC/cy3ZHbLjfo268isF7jhKLR3JRCcJAL0Eak3ae+4daIJI1OP7Jwt7+YOHex4xv49e1
/0fGwmJVQMqcNSzeTWMMeVtzpUft6NxVSXNtzT64woXgrPblt6iOz7/+4vbydvzpi5N89wyqUsmS
WVJ/PzHjbirKsec6cmZ7Z+RTdx6HyjxWXXrFOyfatZou1ogf8KecBudiUpLHK8+FcjxEoGvGFqhI
W5q4ST/Po2vtK73MDm1g3rfJoK+GyaOQbkjHK4oO51B52Dk7frgbZZreVXld3tB072LSA6jAIns3
dRVyWJ6nLbmOihI8Qe2VN33jPyg+jrPY1CM1Tfw635paPuhRpq34sohUk6jfhtqQP2X2Siw1TbmL
BTgl9ZRKYZE7Yy4uqnDrjwWLrrE2ITrFMXQjryf2VDzXS5wbkYV1aitkVr/+jd1/RUxYHTpS3a6O
zaPn3RpKTDMYQ81Jd4HHet+qvGtJMcrV6Zha+UMNYWHpMjNZvE8oTrjO5mRdxYMa1uNWoNpZ9lAN
BqnpmgTFsH0dc1lUlcwe15Ed5w+50OXa1+xuZ6Z9jnEGY+jYdYCWPJYJDvnXzkANAUdzkpu4aNuj
0+XzfeKJHPSvr3+zsH8vOkJ1VW/de/DIN1GAnbLNYnSltzo1igPie/WpG+e7xHWwdfs+Lkxf5K/7
TU7zt+it4W7iFbLKiyx7CllJ7dpM80B2Bu01tMN0m9tzD5u6+1q0TYJfceyG9ywheH9F9YTKHoQj
/AH5MvV9xyyGcA8GBfJldnu86HvRXEGMFpdisl/cWgdhY+fxOtXwUc5nh4ABgqiri8crBmAGYYW+
uCYupuIA+q1yF3tk4RySsCOgxsz4zUPF+HegUJIjcwxp60txo/m+SMwq81IznSzaTZMFytiSu76t
0o9ml9WHUdPkbuK9/smpPlDyXn/xnGwm0VH7xzK15mct8u8b06y/WM2Mk6or9KvI5ls5ktTz49Db
mkXjPUKhBmuXdcMnwo3PUx1g6JJWnOkUGy83AVHYG/ZnBKPuKtJF8By0KbItzSvPht1uCFWVTyHm
51YWVTfVwwCj2HsGBHhvKBDKeTzvFfVCQ664TQKsn8oFR2oQLj9wVeMSJ1KqIMvgmcCP+WHpsVxK
rkaDjLPSoufeSL66o+NeXnvDYtOR+Pwoy0YY195Zx311pbqDS8yoyjDqySfz3qNkDgdV94vdhf1d
QO0ns1u3rFdmjatVVmrOSScKf4E+o19sNHlbL8R+CpaDfkk9QiSrfgYF0gl0/pn70JgDdWLS7j9r
kBJaruu/O83fOInmfgXSa6wAncmnuGm0LRrX6QJXNuTl00V7aY3vDyd1bqnDw7jzvloNhQBu5qeH
DB/qdSAjyvxgWdzXUYSMDpHLxfHy4ChQxp2G2RvPPNPlPvZGqtvQ123txhIP3OswN5uu/JDaOFNi
x1B8QsbyLUQN/23hQnA55OGq4x8PMDrii5LVTGrnL9+pHpvJqC+I7L5mTUi98uhF4ykyagzFl0/J
909j0Oi/mY0Yzr/W99SVEwTRWQd7BqbJ75YlIMznfqEpbrvKHzY2POPVGJlynyWNf7OQkVA2EiXT
zmGWxMVCKGgDOVBDDfmodhmcKTxWlfvcVIR935pq6Xqe2ZxQCa3exsPZw2c2rP/ZV3WFiLCEV/uo
/tveQxmHa9eAuftug156lLAGyFEwLJzOSjWmGivqfuy+jaVaIE5l99wTtq9WWRBxBmzxJfUFDOYy
SnYKi1uU7b0rhP+Iu2N9c6xGX6lxm3jf2syMCY1qMN7KiZdckENI2RX19OfQmyeq7QSFhFxT30KA
WXu1CFfN0Dljw6yWRTmVK+OqbESzTZfuOFL6HDXMrZbIckuN5TpDk7DBOK22T8lYA/1JAoJBqspi
slg8QO12ml3uAhv1g+mlEF5+6fW0ffTbQruO4DCJTLXw1BhqjcHdTm3C+6I0xL6fLO8SDOZhsn3x
GVuaaZ3olXHPCrA5NIQXjmZdGXd9nAQbTedBQ/XmlzDPmgNWri96Lx1WhnqJn61VothzeD+nbTSu
wyBCpBLBhMzqZ7crrC8g73TAQDiX9BRRb2OzIJ7H9JSyN3Pg9gLcSW4OKLvZNmfV6IvOsQjkCNxa
iuaM484/W2TeLovNpd+n4WmIQuhBy3FGPfurDnrWhn+nty5DU1ubo2OWwNoj61JtesLvHvhOXrtw
0SvCyFkqtZUujaHGV4a00+tHIxxyamqQZWcxW+Cqume1+Yd91Mc0ifxwY46Ew0crqLZq0B5j8Zu7
8t+vH9cwEZYScTOl4zCx/XlSy7syEk2ge1tqv+atEdYsxWbITytnDDZ6LlySdsQfFYQEhVmGYjDP
7wcUusIXu7QyuwO8GupplibRpmSPuxUThqgkVjgDKl6rj2YApH9VipFwbR8UJzWoPo06WrDZlpvU
SvesyshtLk1h5xd+4eAJ59QE+0BbvOhUqGwcux/vjWYI9r+egOE36i5r8x/muRaPJbnISw3DYAZG
MPLn34JV3mgOYBH3CLcg85ckmWbjK/5+9sNrYww47VhMxmLLTHCs9A1tk1jgAlwPfuTaGmzmmoGV
HV63Ew16aYZanN/+RM07dig8eaeGrDghi8vK7WCUxV3cGBYofNH8wOXBQOAuGxvrVNhBe9cQMntt
lvEo95fxFK93teH72GT22CNGxjEyQv9O2LV31+m5XFtWhWP50n3bMGkJvgC9RiJaeHciKexjUPZP
em8SQ1ya3gzEuRnyGKnK8tGCMFCtxqm7h8A279VYohMtjO+13g8+TRCctomf6wfVLeClatwXL3zr
6pKLhtgQb4JPnpgwq2dudgmsMXqBY7cRdRN+EmM5HcoxxLB2+WtjRUEhlgFT2D5pom2fRl1ueiHG
+9Ck5zrauOWVo5M7ZA8RZO19aJcLzLh9UkN5jx1BOXb5UY3JdKRyEbUDtHcOeG2y8KEdMnlV/wF7
0rK96TXUWi17+I5VPc2b2u+hnOVJlm5sgVeL+mNRGJvXabCRAbIns+OtU9bWvWtrn6EI2RQR6/YT
Ls7DLqD6dDM0gfPkjFZ9lxojrsPEHtdo47/8177qUFPUX2fXkCwVsQNyMRl8wUfvUZ+7+E+inB8s
b4pe8IwYdji9EueSuI8irAMquezBd+wNHI30bGMmDpGnLHPvZ8wDD41mzQfVjcwCMEI+pV8dEWya
wW3/8o0YW+85eSmcft7mJOov5dLwD5m3agN666+xHgPBiHB6rZOohe4LGT/UIFygYan6TTL3Kc+4
Lnn0+yh5ZCb2MfcL/6x66E77+44q7yCAtppk28Rz5we9s7MnClCOWmuZH0ltE5TOZ7lWXT0hausY
cYV8IbyBA6nOVs/j5d7tNf0Um00V/z3yjzSwQnhKHeyjiDY4B9Vtk6Y5w/LDC86u/XLd5OVtDGR9
YyFJKIGA7q6U+O2oLkA3liYZahF1SylAFuIiTFlHq+Oq74G/vu+HlIDvO4qBVm88rUQrzG1tuxbG
sDa+ppV9zxtcfFh6gJmte2X8gjLkdZsCni3bSqpeXre1k/l/OE79Tb3+H8q+q8ltXen2F7GKObwq
axQnj/3CctgbBEmAAcy//ltojkdjH59T9z4YRTQakEaWSKB79VrSef5f8z5e4eP16J2hjKa8mH77
bfIewlaW38GVkK+muvBOHOwkICsQzgpnefcreASXyAFaPxho4rBdCcNrMxr8LuZWtwGdpfPiZfWV
PNRQ/Aycqn4aKsPdjhDGAWA14eDeTaFfrNcoou4uAEDlzXUnb+2U9fPEe0A33Q5Zqjo1NiZuZPde
BqK7EuDONxcEf3iAVGzxFoeFYgvTM579ofPfkGw0l0YyDPep4UUbIxLQZtLL+G0Yz8tULoj2PpZB
2TSWOd2WKWqdizPr6CByAUlvMPH997WiGsgkWis0ihf9G8JaCjJaK5Fi3+DnjnPKI/8xgRDQI/2S
kT9Fls+vUSii6YdTPoGOBFujRYEQyIJHUXIk7SIIDfULJKTeuzRKXRUMoS7X6vYQsmP7cXIQw/BG
M19OogNaNxHdrgQx9wM17gTdHITPINmKbZD36OH+dOdD1hT8YIb7WIME5NEE7s6s4uIBsur8sebi
S9rZ07dOjVD9Fpl5jerERgg2S1Y0AK1EHOXAKT51XOwKf8i2qOGK3toIj0M90zUgTVL1OMTgeH2a
63QsbwE9SVNHdtRMp/xhx5bExM2zx9OLynkQgV54/dgtG4hv7kC9gDu5kaI+DHQb3yBh+2/ZyeLB
iJoUyf2eHQS+LI+ZSheR2WfPhm7SHlD/0JGPfpyi51WnMLLjCzm0ElUYKknZiQahV5wAZxXWd9Q1
DFmvenubQTogVfYVzy+kB5jp/zByVEInjvVNyqEECljZqLevfHeVl179NW0GSDNl/g8PZ17gGzrn
PrHreh+7qAMHeLh4hlzpF/Lwk+HBEQ1QlH73PE3QDC5abn8dPq6YZ0BoAaaPC/JKvP6TaR67ZK7y
L5MIk+fBRdQqYCi2L8v+1EgE9SHOXb4CJOlsi4mwpW352rQBgmIVi/YZRNwmzzlrurJ1VIWIXXaV
LoqCArXMOuTUpV3tszwt/bNZMmRSUDglUELZ1Cdhpe9NCW7gPQDoh5s9d/CBk8fNpvzp6Jtlt+9E
qGsWP+bzXoAPNTP/xW0lRuAdDQ5L1ro3IStheM27zQA57U4GLcDx2oUGIjzlTybJ2/0y0WCZfe9F
aV2QaItmT+nHL1UOJbJEBq8dgnx3UWy/hV7i37ktHh5lXsRXjlr3pTQNvh2QQDUWNapx100KiCkN
k2NuB6DDqUDwbJeuayxEaEDlL852SGNH8zJI4WPblzcuQhFnM+raqwQhGb5j4dnWvfy3np1CmliP
RV7WXk0Qo98jZ6Puu/EcTthkZoaNUiI/C6NL5XTymsnWW4DXdNimdiav1Cgv8g+xFx3NyVzWpbN0
VWA9sdRXD+BYX/q6VwathRuw2AXJYF+px5IUZ4q6wjNRD4L2GlKHUZ5vqWsHKGgwQUSzklb1JWY4
Q1WeyLYoHxieStv414dw388iQ2zK7rQcmuMjmzoZx0gJ75gZOEEKJrMvNpPIK8G1juQ/LUQynsIO
6us5z/x9yKvmGhkaiiKZ/Cm3eYiqIddy7I0dZf1doOxtgrw5AMW6W9nOFrTMw4kX9XCiq2QYUZ70
4VwBB+ndWQI4GgPPGnIBKGXjVmNwqHHEPpe6iTsh14VZQidYRxzIRleyakPQw/E5EnGz06DnJi9D
Zg77TsUeznV66m2lsUiMM9nmAWQPbiuNLXM3VeLZG+T2vwmtkTBakFSEGMyPCR8d7v4CunqA/yOP
noR3pQw6nKuBXeuGanr5mNRAXBjYXO9HLIBvokkh6OU2LcANa9yRfjq1ab9AcGgmX+V5CnlHJN5W
hQuS1ajEDpjnyjv+xc3WbuJ3tx6qnTjto+RW24PBl3eiZa+e1YCedXLVy+QAfYIIa/+jSuN1gcp/
ZDMrtYozWfwcYnDhpNnAXnHT5qu2dDxUBobpNjC96QDUXH4YJBjKvIk3IJAFjfo1rfIr16Fgs1Sr
ijX+98mOoe8U5unjYBvjBpw/3cE1RXu0ywqH/Nqpn4ASAMwrS9TPpEigGVupf6Hf+momhf0Kkdx2
1QkoTqSpa2x8OexSD5ElkjAIvR9QOQ+RtwI58JjGA6BZkG5Ly59kjpPoDzMqxdgCSi7NQxVFam34
oLW1YlO+1bl5RqVYjbCaL+7ZwJ9L2xNvkUpxTLQ7tqEuuGNAiI+DyrkTXfUMiPeKZneMnj4WX6lK
yrdIQJo56tLi0GWOfFAcYR9oGQNan5bOa+H22ylQ5iPozMR9Y/QPHjJJr1wzf/MSmpxpIJ8toL4Q
N0FuUUhEKFxEMV2UGlrphRc5VKVd+x/qqbpr3YXs8u7kaCUZ7XFrQBaRXYzEA4kSMj1kD7SJ7IiL
IExlbCpzEYxVc8dbPr6VyU+GG/WLowYof+UNqoq0uWUJNJOKqUGyrx/fsvHHf/Wa4uB9LT7+cKzE
eJF2ghhLrdjORqT+ngVhsoVKNB5ieYsXKFkOECfwj5u5DwCzWLAK5SbGMAXg9pXBPR/rDVAp1jnS
ps5prUvftOD1xZicUPIdTNPRCKZya+FcfWj8rjnI3im2eICO1yZpATTCr/QltjxEIKoi+uH3HNCy
GF93nCDXkKgOfghkqRYdeI5HLp7rFPzPHNqQqFRh5r4LVLmbsF+7+hMUITzR52+5Zb6gIM/9Ny0v
Ho7cCxmn5rKXwENK22r2RmH+x9X4Mfpf/YzOfQMxmXrkVfvaQmTqoROpfUqKOFkONoqtZAqWskbk
7rmayuzeGcN/MiR9voz2iERPbo6HuE3Z82hFe/L3Q8ggOSr08ctxiy8NElMBY4CAIQvPJI6cQHOE
j23Rn1Gxu4amV/YyTty4czmHePU0BV8Ks/mR5ry+RymEh0diNC0cOwm/9C04jgHdyKF9jCJG7IXv
K+2PJ55Y461O+8ZGIaxd/XATw/2CKHUBVcQhb/DfETN31TpOACo8bdNN7HD3wOIK1FLo0aDvqfcr
Bc7eBVdeviPbTLyS86nZikY188q3eTTZ1tz9IFsqc6Dw3HJUh1uDe07z37tWE6jDpBuaUaS5t596
uRYR/xH2vXnCP+iZe+BBBBFVdhh1t4bc1DKw63BHowzK5Ws+jchH6lEPJFabunblmrq2m4a70IAi
ZuLL/BmffAq2Dmjf0Si9BkqKfsy9qm9Bs5AdyHX0gEVmOoOil81lIp4z5K4Zqr82McvKlTu0QOSL
zloauJ3vqFupIjm1UJOiHjR56sfcA3apg2TWgWxRovK9dHPsZQjC7zlqUyPBdJ1nVG2yQXY/X/Pa
gtJ2lJkXbvoPbsyjNwgx+kuGL/81gJDDNjVaXSrW2ic1NiWKkIvyGdJjJfakxfTTwZmRfjXA2n2a
js3YdAWHxft0I8JXHkUz5dqzOLBJNX5eBk+8I/AMIOwCsOzF7up+z3hmLD3dBRzL3bDMYhsadWpv
WKUem3Y02rlGsKhzCzX32rlUzVshk/piD3J4GUBhUroKCO/KiaB0gComEydAVPZVuwlQ0zMKYCTA
5iAdsSrUVovYAM4Qe8HXtAqqJSBz1YFGIdywY2CPhRJBXT/YCAmQGUIS1l2S4aRJkxiTEmW3Biot
9ZIFyNBQ29atWT7kD1kKAeTeMCzUIP46ck7Tayur4YEsg5BQbc3DfkcHUFaO7/7cS0SNGs/XgdvD
g5clj31iVwayx0GyjyJmrrlEKSmKgD333APGdZRArn+yGXgMoWwYal7k7eIDPdu6oYEaGKmjcrwl
2a2uMg8KII++SuTT0Hjntm3Cc+008omV0FiQ8RhtabAyp3SfD4gW0uiYCW/f+WGycNs+PaA8MthA
O+Zxar30QCajle9XZLt14yhsinkaGf82BbWX5g5Jdny16yeb9+Ddz5oSKFlIOKI4w/rCrO7QpX75
lAzSROHk1Cxlwi0IIKE+sYLWyLkq4/g+L4xXmm5FQ74sM1/hDIWgdVGyflk2aX7IJtt5NTN/3Zd2
/oSsi3Mds+mZHubBCLUZKysQU9ZeNClUfnag0f+cRF4C8GZIAeKm+QFPaDUs6dalKwIv0JWdQNDT
h2Q8QRm8qsC39Ob8v+f+sdQMhtCve1s+wFNlXQpVLaIOaB1olpr1fBkO4QSIJKioJlHaex9PQ76K
yTgPfZognDFdyqprVmSkZurdqTjNCwLt20OHMnwoSwN6eyMYz9ceiCoXioMIbzFGvXkWCRT5wqja
4lY5ILAm3k1kV24x7nxW/LjZ56lJi998H+A+5jQCle1lW/ZnlLRRh6YGTqLrm0EniOo9vFj9sTIy
A99aKwOSSZvm9Rwb3Lcjsx94xnAnb/B9ySIjOyMPMZkLzY04xs5p7tEANXVT7VG/5aBmDr43e4Bi
yrPo3J/I3qY7l9a4ufj4cJcVB4fDp5egS9VCYdp1wQB0855n40wDVKzT2BBr1O+IXqFDidtZSf+h
98tu0QJMs6YsH+X7MhVd0jgAd6tO/DlBxU6uy+5vuUDA38o1TWqS3MqXdRtcEIAWf0xo9HRaw+/d
cg0opFrfFvl4FT/FZibFbXUs9qlluptUKyRVefzGgZvezT0tf+TYH/pJPMDXp8iwqvoQRiJHgRrI
YTGZAmQdpi2WjhzedZNomLxJSwkksuGWp8bXedWbvhK58CSsDkmeAqj58cJ0SaPKHZ0FSroCCM5Z
S9cJ2kOi33NsxCZAJIiOANmKxhvHf8sRX48IrB0nxw3dbkWjgDWGywbYOhQpYIRsfgDlAYAK0Qfx
rUZBgVptNtL4++Ic1DYTjr7kCMnWFxT+ApcLNO0jL+IjCneh66pFIyHqXIEBQnMOSAHoYVc+TRNw
tfPgEKA8ITbZBhVAxWPjyV6TgK5okBaL+6JdIs8K9l69WphByJcLaMzrV6JJsYHCW6N+a0ATuaOs
ViQDBPtQOPVlVH63/yOj1SlvtpPvLfr+4f9pjeaX782Nrj7st0A82UUYzGtTb34fNgoOW3HhlUiP
2ITV9xSF6X11/xfTFIYc6ZxO3ZMrSmPvyUQ9itzg+Pq3ibQWrfwxEYJvf12Llvnwui1PL+t51bz8
72sBL8uPv5toIq318Qd1k/M1rPSeUseYPszkSb2Pv+Av6/23T+Mva/1/fEDdYIK6wE+++V2x9ZrA
vRgNKKzjSIqNz1y2pg2k0XnRfSb/oTGyeIXhLqFWHwByi+1ol9XFqRjHJ+pNyFM91nJMQYiRtPMO
tULYby0aaHfhabyMEd07lQimDwvDbIZuZUvUYWT4NtII1RzNA00DeitsW/EwI/e8sX7NBKf8tEHa
qFqQUeqRcABobLKgc1v45gkibHfcbqL7IOFoUH6wM0Rlg43sl23IsacvS0usyYUGAMF2wGYOOPs8
Tc91IfBTRuV4IlMSIlpYSa4Vz8N7mgQBJyDrTev7zTSAm2sDJmx/STaa2SoBosGsDDc32+Q+xAxY
v5DJC6Wj3Gl8oh6lqj56NGYocAJoT0od6V4lbXn53XNOcXX5QwMApUA1eN6NX3no8FVlQEjMAqwd
Zwz+lHfRZ3uWQhwmmrITAGzpWQlTojYS9SPMUumZGjNLsvmKNUWzRmVoufxzQDuXNcfu23O/fZqg
7dQFvA/w4SRb/XVd7RYpe6k6/KTojcxuLO8O0OxELC2CulExRebdpIADxD169Neo9/x1SdY0FYa9
JC/eGJMP5hhMmK3kwJw6tpfAC+zwF4bbQS/FyRawEI9flbqrDjiNAzUqz6PDCLBqi+ruX0YpDMRb
UDkfd43Z77nEjRvoFI7tFJuiAmhJswdiSFvnMVplvsxjsGMnTb9rcFo41yWqEnpUQFdOnQYrUU/t
tk2CatE2KvC3WSB+oj6y383DQwOWXCMxT11hh/52YIXmlYHy6jzcVFl8mupDCaJnezGvX0Xu2nWG
AD9IVOAVds83cdDlwEyDY5tsKF59vzJce4Q8upm9ZWnv7eraSna2WSCsw6DzhFhYn1xQUQ1MLErQ
bibwcyaXqh6eWjl6e/IaRIAJnYkiCbfXFUsMlDt+s4ZKQ7M0UdtyZgrPQc9h7dy4uQwXCtUtSNT/
NkDOoWWcMp/ndzaog60F2SK7cEFbsqc1yHJbTXmQYDRD9wVyZXyfJeazoUxUV+mGFUY8Lspg/G5z
I95+stFlPYJ/MxuyJfWij2nUNQpokPuqMJatwgY6QEyaSsFRQslOmRsxgH9RGX5ryM1OwWz6uz1o
hLfGXbZd+k1YI2W4tYhfWkDiYm1iu7YGRDB5pMF+eB/EJzAuAqa+5WpczvkLKOjlF92dUx3U9Yzp
cxcsDp+7f8yNMWpBm2TR4Pd9h9ze9Ihksb2sRJvuTCeZHm1bWIcAz+gFjZKtz9UhgzLMhUxs8t21
2fggUYkxP0mc9tL11f7mL3oAydoUSu3zdDdqAI7FEanpvngI4FsLHwGfs6iC4uzHUb4C6AzhYzag
exvQVzSaM4CM/Qn5shUNQ1VSrFIyap8/5/2+YIZ81DKxh6ldZdxwNpabR5AWHhtgzIc2W8995lXj
ZSp33PLEdTYBa/ruQskfT4Zs7YCWaWmBggmRMUP9SPow3FRpoo7p6NRzw5wiXQBBNaLiqU8Qq/Oq
he1X7uskZbDJ7LDfkFpjjDLIhavYeAp5b+7DMIWoVohoUGozF+nb3DsXCD5oBgf+nWmK3KJE6nsK
sx1nhtr2tps9RfGP/wd05N9cWqhTblA9/830wR8GlJKncPj5c4doT8A8lc6MkaKtHDVIPn+yI6sg
VhPUHe5kEZ1SPyy/gcHPRIbAyp4tEN2uAELx8d2phq091tAYypU8INg3bhtlOxdLxPZKxEitdp1m
4Kgd8Q3Z6HOS2k+mBYbstrZQgyYbb0OReT92kRZpu/hkBUP/Glzn0zqImk+9DzJFOqXTnAY/uw3X
R/vbnKI0+tfwjIjYtLC6Mj6nuZiOHgdnBJgZO9DwdOrRRMRfd+bGqR4NzpTOJmC8YvZytGsU5SAs
flcz1D9kUXnPQqe570BQjhR5saM3miLUDTaIxFvSW3IHsLuqzs331PVAREOT+Jg3j6VT7sgM5p33
SRbO3Mc2zcCWntveIXGG16QJ2cPIC2ihed20qaA6tCIbNRxKi6CudbLdzQbqhTsoEIcnmpWGYKsE
DGB9WygGtHJns8QGxzIWp8YOE2tVl3jQ3GxNbv47dRFShKyECkjHxLoSoJFA3A6F9CiAY0fqI/AO
7rwUCbSxlRzMzNopcAWIRW5OTslRKgcWnvUnJzNhBX4c2p88E4FHcYHNRbQSw1fllO2hd7s+WUc8
O1AXsjI437jtM2pLgHYXlbxSE0tLXgUEihHM6U9kmmqvuWNDf196vPJOviy8TQKcW+hk4SpT1o57
UGAQSW1vUCoEUc7wGTRT+ZdS63QjSPlululzG7S4+9UokA9MREaF9YAi/RbfOjPe+7rbtUZ4Bi5z
Rx5Nd2lqlL40tlUGy3bo8N7/aEDxuIPC8bqXbNt2myBQzj9+/9Lg3o8Y5yQvsazlV18yAZI4+2ga
g1wP1j/m4NQnaiCQrearJGJ85VlCkxbmzaHPgYQDEeXnG24dIV4OjaRNWncparPj5ah5PkBliI1q
jvIPQJG3Uhr9sgI3/poGS9cB6NfkVgu6p2lPNoP5uviFow4mRJ3GMWijFfZB7tc2rJ1l3EV4p3bN
HpCN+Vkww/06RNhDgk8XulJCAjDAwfVEE1KzjSAPlYOIv3WB1mKNCYGn6JT3JfL5H92RRCJzlc6j
KY1S1yuN09z9cOZITd6zPmUgnIG0mskjKDf0bI1qMeupjd3kMKZygkKiYz2FKiiukRnsaZC1MDHV
Lsqh8R/IJDL+s3JkdqJe2ICYGlMOMjf5KsCdFMkxn5mbpM2LY9Apma/oEhWNkKJ3DvMoSzsoLnET
D4YMj+yhTn1UR2QSCJvqG+3PbYD9lp221x0Ym3Mgq3Pp9PgcYvDuS2qTBqGhNC75koZkYHk9tq/T
MQct3hK/vXbfMI66yViopd+J6DtS/gvLav2fkYIAjuv4BVJWFZKbH74SyTigq52QfAEwdp9LE0FK
qZqj1Dl0AJn2CKB0X5E8AFQrhhoqNEBRkSjDeOensX9RLhLUOcQZ72MUkp4coLIWhK9yfLs72RKE
sU3cOc/UpdFG2PbcjcFctNDCvSfeASkB8dB6Y3AffAltb91PCAdCRIpDBjNWd54TO69/8xCJB5LG
qZPIPyA+nvev+AB03T461FA83LMFA6E8EOV/DFAAfbBeaBI2SYkzr2MnELClCR5HvrPxU2iGUnq4
xtPX81AMhOKFx05OG5BaOa8uSmNQYgvhmFR3jQH1XCCgDJD21jnlX5McR0SPqjE/TRqgTWPk9aXU
qgyeKtV95AM5lEWiWyWeFm6oWP2ffSNX3Yrm9Jq5CkFSiK1qGxFZke22DmjNGWpG4QKS0xzoL+We
S2XGd0klh0sEXjB/UbEWULaiPxklbPOAUTrnfDjOk2ItVd07QXIc8mnHk9rn63FQ1l5FyZcGFYB8
7VjGsK0z1H+T8zzPh+7B2mlBj0grA6WGVwuRaVuhHiZZi3QcLuRODWutl0GAsDM3BaqY8XHQH2ma
UAQFeEVC+QWfE/2RTieCheUGYraRM/mRjT4Ccgb96bvf/HlS39Hzbp/VbR5NobXkd5RGGyi/5UfX
rv1j0lr+kY0jArW3Pl3ZhV8seDhWG+oOTEDVky75chDQLsG2rtsD4/FoOhVyRy6w9WdfN7mRGCsB
TuXlSCNkpEYBdANZo8jZ1jLrz3Xbded5thN8KcHCuISQHIj0Saq8vSow0wIgWZunqcHnT+YJSei1
Kqtw9kIU/xlq3QbSgJPxYLL8QF5dWkrwLJvjoq7DcpV0uVpOvu9c/US4105FFsqBcfTWJlebyF5H
YturvD2RnZoShCfLaBiaLbLCKFPl7bQBhz8Ig1WdQc1wwFcbjAz3N9tN4ZhsSqGogVyoyfKsW4ZZ
DEqekFX+WSsFPlW8AS+cpUywDQ/2wUkGbx2lRf8y5u5LVTj+zzJHeRLk+L78V9ey918MaIb9xBEU
Mdzm3RWS259XFSzoXrRroVet/3PVsukjSEsWSw+oh6uNAulVUHcQdi4L7E21rRh5swOR9ohkzC8b
aBPUaYSKoaM9yI0aXg0oAzXKc+XHwdURCTsMRfYwTE6wSTNod+aoGj8Jr7BOqqqmcUGX0dhHS8eE
mHfdxr+MAuQ4J3IfU6AfEQsYtuRNtk+zW80EkEbWQY3IrAGIrdfNdUF3Z9kbZHWsg4+Q0jt2NPCO
RQDCqIF1d2boyweU/MgHVPHFSGtY0ZK6NGDZ5rRonbLckw17HPmQQ2S+x8850B0wQ4DzG2z/Cxoj
r5xF1spuc2NNLjQgTOMBXE+4BemXigpQNYIde3N7dci1jltryPr51WlS7KKGqGDNuLu9Ogi2F71V
p3dmlDwlvT2dqKld4GUWFcC91aBp5vWAjQ8B/xWBVooCafDcHQdmzlNSZfi7aEoeoX9qnpQPIUmU
EoIm0IEcGWiCpmQaztT4bTSceYE8AZQzEQ77ze5XbG3yLIDKIGKRFM6TqdsdUDboLCjyx+O2O8QC
z26HpflxMBL/aOv7EIqxvE/dWHbRKuCQtSSXv/ndbDXSDfakaWj0ctR0+ipEpRRk1fwzxAv6hYcg
Fcg8/OQx6XlxbKrh6xyn0MGKSXswbBTuyPbhgTLu5DFiUbPniQCdHASRrq6EAHmUiOlr1QAGbFt2
fs4bZeyqzmhCFJMiMr4AQhN6n04QnoLoH+qoAQXpdBX6fn4B6/MGGlzF8Waiq6lI/+2qxNn9YQ/7
ql0asXOPInNgt1GFg7xkiftl329KIIEuNqBhu7EA+bMf1dWyBpXEJvcy7+qz3rtGoKbauCKqliBs
hVZlCH2mY1yBfl67UAMgYQrxkH5r5wzFOA6Y9ewSZ1jSkeRaG95JOSovOmff5nblrCzSLoAz2cgt
AVISOk9VuKRQWtfU/p7H6unPiBuvvk4mvuUpKCEhJgSIW60m+wUas/Gyh+LwfaS5T8HIL08ofgVb
U6zY1jRr1PxMOKAL1/s54n6qtxzN8daInLVHIP0ie5OqSxg75oEGsT81N9wGpQdYfu863bBY4b+R
Lv0RHJx0JURuA+muKTlpeAT1xSbIxUvQO9hVIvx/UDVIBQBflP77ZVR/QdYX6gBaHQPSpWzLqx7C
Gvi8rE5lL2HL/G3InWjrIIL8HFr5JahZ9z0qcUwVKhuuFQReD3EIIa0Alcff2ZrGGejcVsHUeIcC
CQdkm8BICZRCjyJKD0zOzRfZjd0h6hHrxpMRps5X74M3t9gYUJGaZGpJLrcBFGSXk9ne5QZPD2EM
1gegCtPDrUs2Xw/QFTUingCGAIQY4VHuNKuC+n849VN9H4taHhBKYQ9xzv8xR3CGUm/Sp31UUliy
m+7J0nedeeBp9EZDs1OKg146qnx1m8MdmSz7miGopVelJrXUHjlzfqae6Uf+ObaKzW0haTrBDqo/
ryJQ2waZzEutG7ry9IYO+Sx3HgiHGNXQU/YG7JuNQF3tX7ibBBdITDV7FCuBaue36SMEfVaBHCEd
q33n6aHjXBOwiN+9rxZAd5GnwIA4DGKtFYemwqpQEDyLtYiPMU7vmj5GKKxPXSSUngaQ/XEJxZqQ
udNKmj/d1LSOAsmk04QY57QqwsJaeXiQrQmSEykvPstpfC8a02UiYRy+TkmcnzIcwbe47+k6D9RD
Z22BTaIqvlOPmjwAT+SCLse4AzrMTiAFEBqnmwtdpXYioJk6gaDYgmBpNak312i8xxwV12MdOve+
7nVJHixBBgEYmO7WjeFBNbU/yW5QS7D5VBuBLUQK/DrUUvHki/a156GvhAEgs9+dudsE9wPjwaXC
/XV2jnAIO4RZ9iOjwYwH9ziE5FAvqh67mL9kASRpFmbWAl0Ammziyx51j7ixiU1b4luAegopkHYB
xzK+ymw1TyMfkZh/nabZtAMZ4+Tr2fsqtiMcdBvA5uPaBtmkvrRdAyh96e0+22iY3AMLt+NIRvaK
vKmJGdDtcx+8dYjHtAW2DXoxagKUygA5gfwFVJ/ueNBmpxDlJrtgBARO9xwjy8AEhiummxEZDDy/
BmR/EtR7ghwAxptjh/Dqp24KBiyUpKcBQJm/+dEMCaorPOlwc6yC2DsYhZYamiAAjBIlFBa5GyNx
hyNEy4ejbSX4xn10ZSINCdCrny4Aj+xmx0gPkw8YkEULuPCvOV7seut8hIhFY4LUdUFLQqmxiqvi
AhGa6NLY5pMP8o47H7p8F2pGlYKp0c72QCTiP5xsnSsgcNXiufDJqCL7KUFU6A6MWn+fC+ztygCR
Q8bPqTLL1YTajOcgkaDKgGpR7NXGM2pqT13rTdeylNi3jDwGXEuAPBIFkn4vfDBk5eoeNCb1vhr6
YtsGqfVUl/ZP8kAl4gFpNPGWiKhbQ03BOfgiUYg0+IG7q+NI7f5KazIznHSaBKVGTlEuAiDHP5Gi
0MgnGhQ/UAi3JxGeH787TinoX6ooBa0B8jjbtPG+G5qthJpQM5XcunTVqRbVCpCJ/sN+841Qk72F
aPV3MnHE2JELJwaUj+VsuwfkE6zAZJdxf1ZDCy1lVVrXBjXBK1XE2Zq6KEGzrgLqNijCrL7dTHRV
DyOUyLE7TqAbBdGbYsLnDfDKthSxeSUX8HXgFoDT3ZK6NGAKPBJCw1nR4s4otgKawYD5SWPP0/Tq
afl6iDgO5yqUQN7pBje2bAV5YGtlVk1pL2iYHJ2xvJMDmBaTgH0dkww6pKTBGoTVzoxGRKqgHzZq
BdaK9MOEiDtUJmno3pB4w7EtkzeFrNLJAzr2KS4TtnKmXuyqdOqe+DD620IEckWjErIEJzuPv9Fg
hdvj0TL4NwuMNRfb8NOLq5sehzLc/v0StEK/BuhqqEe5S0f8tqkbTdAdo6tkMPzjhOcpLQJtHsD3
aal2SrbQekiOQBd4pzZ9K+XIDiF4XQ6+bujqb7a/uQx5i8rCdFr976lDC14HadtrUj+4CSPcunQ1
6yTQMPURv37XShAfV7cBYdYdBIgtMF3p0dtaqTmCNy0E4XEyOB60hsyw2CddATQbmJSXgzkJ7Nm8
1Ni1UyUOYOIWB7qa9AhEPzduAAx3ZPlqZZnQMK2CFmQDUub2GZVmOiAn6iw4QpsComOlfBit8clA
AvFLFljOus903WqPLoLxizaPKhTadewALpxsBYWm6EFO3rYBX9Ch1k0q5Fjuqe/1JuiHWrvf8N7m
+4C65GQlfgwOXO0/X9ZKvjh+Nu4tq0I6MC9j5OH7LADcAII82NWAcqFSAgqUXnwYdI9MNz/qeq2X
Lw2/Kw+lCPeq9NoXABa7ncF1gZFyuy82MO8hNiLfeqBA141ZG5oSxHnA5/4jghrIN9EUeFYkQ35F
rmlhSpVcpyDWtfS2lEtQckwrxtLjnDVtdIaU0p1pge3/ANYv6pGd4Yi2QM1SsVROYC0dHyS7LIvH
x8JU0wH1umCwNqO3lA/ZBZAO7zBC6noBUazmBcEFjvQtE8jBopuBxmVTowoEGPjcXXrh6GxyqsIy
TRRRStHsxJjEZ7LRlRDWK3MjKEAmABUH+tHj6eb/KDuvJbmNZYt+ESLgzWvb6e4xpESK5gWhQ0rw
3uPr70JiRIxa1IlzXyqqMrOqm8MZmMyde1em575Y/vhbmg35dbMjwzc8Kr57lgBYZodLr6OUa9aK
9z7wESyKYb8nURgMO7cZEORbmmrbKEwQB1C+0FD+AiWX6RzmMrIfNWQEqDL484kbRngQiuGyMOqd
GtLAZM2t/nHywWbIcvP2vds+ylK8slRbum26wk7iP+mhqOiayP0HS9HnQ5jT1Om62QBtRh4jv0fL
ZxEZ/xkjt37R8i751D+Mw1x8sjVTOao8JnNr/TY74IeEeQJwKv1I5nzaqClaigHoyIIrH6YAdgu0
yUq0jFEAcbzWWhkw0mCAuC6IEQ4VBoywri0eO4cZuQdYMqyU618Qmu/G2Atpx6VbPLDK6CN4LYh2
F1sQBCMM1H95ZSa2wlfogHBofUz0wufHrA/7aZzHk4uEG6xiAfKFdThHaDUrrN3vvYl0VGjONbJq
rX5pO+3k+2bf7sSW0bvUwv7k1WuMGDVL0y89gXf2oXZgekQIr6p2PUqYZ2OhESib+T38nVA3+pmK
VJMTPgEeSo4BqvB7JUijJ7tRqJqrhhZd2yQiwZjX/SnP1PTXOS/snUp94j+eEh19yMP+9BzjqR29
GJyBaXIL4RMql6ZzapPtQ0wR8SnWi3Tft2F+QF4eOcgyKa3zRGXH5EH5OqURCDJ7ufe5/EZc6WxH
Ndidngc3yx+myEjmYUcPz8Bblqm8xG2rvIxO+DnKY4RnlpXYwzyxrzFvrujjFYgcelb8C2CGBEZK
tOq1EQzN3FR9so/cDwYcNu/qvH8OVEt7CCtkMxOr5uVZpm+GsPiUe7w3b6Zp5skTuJiztDbcUP6d
X5qQa4sbK8PZUqMuPobu9L6BC+IaL14J4d2KBJ8agknowDm3rnNBgeKZFOikUhwLVVo35g9wE1FM
a09cLJX3ZqD475F9AhKia19lJfasikwYVx1/j4iEv4ZZ/djv1SrvzxLXV43/0tPbzMXc/dW0UOiO
w0w7mZNffo6n7lRQYf9PqMCgb0fm/Kx4Xv1E97Cyl9f7pHd3Cb+NX5qFrt1A5ejapVl3o/fkc6Ag
PZSZo/F7EauXRkqn6QwBNMyQ39sopTrlV8FvWmxqhwlYz0vSWd3D3JcmWt4RfMmj8bExTWi8REYb
wZj42oL02K21Am8iE3a/7he/Yi61mSQhDyb7gS/bx3L2s4vUnSMtfXZ5K7nlWsKNxe58/VzXlJc6
J4KbzB2D61pu0gL9V5tO5EtbdbZzsKFkOhuVjWxKNQDd04bsgCIl8pM8kJFlbAsAm7rx2YwN+IKz
+HtvkORqgyz5UCvBdA4AZF6yeA4OpcXLhegdmCSYeRJHXOYqa5nl1FNfjbKWAV3a+Aie56Wi4Xwq
TLdegVNmqRYHRYvjQz4u/FyT+wLNkg85ZN+CihiT+Tosg8xk8AxUYO047Her8nylkbRcZG5EEH6g
d2tVkW8bLuS5s/DWQVwwCkvBD9sWJrvEvpwBVMAFKtidyuURJuvQhlJFJkrWMqzr0G5QmUzabyLQ
UcELke/0hfNqFezgceSq8wN8NfKjt69+1fOzmxA7BO2CoDjiBwdzCoeXvm4G9KaYITLBm7/RKUex
BZWKvkGuThNc09Fw3gIl2guLb3mT5Jc7O5mmp8rszXPgze8Ku/zaaHnLy3FgfHTK/GsxJhGaMaJA
6CEKFAfjGXJN/YXqmHVQwsj4AJ4AFAT8Vueh19RT0MWozFBf+CqznEbydbbZys1mNFDaWQoq9V2p
vfeS8Tmw6+aT51Pr7x20zWQJGUtxDJMYOrXMaj4Boli4QbP+WZaGDygqcX/z2qx8IYH3XfbUhs01
rHbtgwRBxxijzMPlTpaN1v2aAbgP9VJ5bkc9fhdPagZMovksKxnyJvdBAhrmQ6D03jV3Te+aLoNH
TZEbS3+mSYECPmmukxeXC/BE0z6Yi3iTa6TJXrx5qFrPeaC+l9W64Tl1m/5D6GXFEbmyAekSzXrX
Ack5ZXQ7T374AsjoSVFj71yD7H8pl0Gfo/ABwr1iN9pdYu1IepYvhhqPl6ZXP4vShJiq3PMuqWZ8
tau0OExmBLFlVlXA+9ThOdW0x4YC/q9i6v0JGlHXDa9em0bASR7pG0n0o6tWzVUGaO7tM+/S0KTk
8dWty09DrfYnUELNSlIPswAk9VP2MS81D7pUeOtl4MbVHQNY8Llu/GUr68x4LBP9IpvmZac4S7YP
mf+P7ZRL6gO5SF6TYxQu29iobjK4KkCuXYV88y7jPxz6Bjyg3lBidboA1xogZofsZq+Dn5R+gs5C
cciH8YKXUIi3BE925+gDeqVdqOuHrEHETN4w5iaq+kd5+ZD3jNmoXK5Edr+bWvJqZZbsIiuf3lVO
TdNfrpPwtmkc3uV2Gj5ZZf7QTk6EiLLff6pnnojWUmIx0zRspYrxyebhJTRL62NOG/jLpCt/iFmd
SQQClzCOszlORy0P44O65PBz2L4eaBb9gsIy8JpwyfVvDrSqvshK7KJrLDPZBSvzF1lNUgxYhs0J
Dco+mNoHdDmHK63Rw7UNgteZ1o1vl14/kKGPo1/cenY89AKAFiHU8Tmsp+qS+v30ruw/UMPq0fxZ
nujsCHjYXM3cfieXu5ndfGjKHBpqEo/1Ja4CSpGFMZw6QDncmcz4SpvqBfxBcBtgEt21qAK/Kzr/
s0uj5WeQktOZphT+8Fovgstfb3coRYS0JibtbxWQDuqm0We38KbbGIYtwGV2efAUHHoXIO0UhR8M
hJAOkz72t3ksqHktM3UZNtu2TOvcK3fbmv2umeu7Wf9YNnn7kihlye2+yr41I2qm5jR+JZkVHwvL
BWyjJjzY8SefdorJYyuAg7gJ+g9JC7Kuy2DEW70I3/6S2d5OnGLShug5Sa3s2QfEhKaqFdfVmSb3
vH6vuG270w3IAt2BEqkMDrhCpIMdPnOq/oxBqn4DuPahUdvhY1EAuxljpz07ulFf/YV2q4y/z66d
/BY7XsBtb15wMpXxyZi74ZwZuXdstTg6ehDYHfrZCd7VxaFBEvDFbryEkpk9aadEafN9N2XhO6fL
Map9/KkalYI0Hhtk0FJTuSIo8H75j8yPecy9rK7zq7cHT6eEv0DDWJyHrP09AGQE+aJ5btzl11pK
WDL8cMzy21/6f1W5Yh6wbjM7pLQ1p2r90LvW9/VuXzblNz4nuQwaGDUaO/6+rPJrW5kN5I05Xc2O
UltP1jLILHFD6wnJc/UA/Yy1T4c5nXdi3AJ7N3uoQ1CWYn8T4kH9fAY7+V2NdQtyYY56E9JrcPLX
dqafNk9gUkEZZy6xbTp3O5LPkNeO5cNY2EiiLSujn9zisDoMk5hFeLsB0XXhgh8/Tuq5XeUtwVMj
etnBzhHDYSxGmKeYwvQ0Po7R47oSR2ROnyDJALoFfReP+Un3R5HcHLuqv4dOTdIpdsZfnEEbzr4f
WZfJdIsXn4vXAcri8KvhNBfZk8bV+6Ss+HuDbjf1kz+qbuoplPv9L4nhfs/JpdzEZJFdfXZt9yKr
CRGKX3wbGqCmt6JjNTbxe4RQweGq7/W6948a9dmDLG2eKneKYSSXqNP999ETD+jW+2SZj0Ou3LTW
PCujf8yMOvo0xLNztZqBv/qy7/ZeoFlXasaIsphjCKedwpNqVyGZklS3Xqupvybuiw+lxNUr+vxa
tvXJgrn74mcITKiaX140+AX3RT/OZAUjZD2gdJ28h8aOfptMpz5mS1ET/GyL5JzrLILlUQuyxke6
aHmJkmFe3pC25WYLmpepTMLVpy1R/xp6t73yqGmW4ZJPCW+e4jw7nuJyBScBlhyn2Mwf4zksHmWW
FwY1fFmDLyseebeeb06OMBthfuuBGtyc614Y6S+apfw+0EHfB8k3bWg1wP1T8hJUbnSrQ1hE28zO
PwG2fJG3AGj2Pjv8qn2M4hyAaxD7F4gI2scapaaDlk79pyng6g7TXPXkT0r/KbeCXdcP9sceqr6X
rp++SJRhNt5D7MBCJ0uLl+qDSzvPRZZ9AnjI0cr3k9PSxTh5axTl1vpktyFaWRCWxWQdL3Zrxs95
FURHZS6sjzyUgfksx/yPsfrALdP6042nj1Xt1p/rCN4zpczSdbc6qsaF9E38zGPm6+5aj1Ku00Gx
7M5SKD0ie2fO5ackz+IPNCsjJ5/F1qm2uCFlM6yi9C7/p+xo/neq3nrW4Jx8SqDIBlCHo+EvUs2D
4utsqSYsnWV9ddzaexjHhO6oVNcP1WT2L2nXK+eFvZYEQFI+2kmhnjwAIu8zzzdQxNX9T05SfwOF
Vf0RAntf2XlGldpWZ0RXI5gWWpWCZ2S7noZbPzrDTeENikLwfJGVBXYLxuGgjKvdFrOuV19mJFDr
LdsbTYN6JoQgQJZrkJzil/AjNAOKJ36PNrgM/DWFz/b4orhR/iSLzRwCTXgOZ9glmszVz3cOCUb9
TD+MXuXs3eVIx6oylWpUFF7qJO6RNtbbyNhzN3lCU9L6LSji5jEK6NiZyEP+lhpV9WAbPUSzi9eD
0utYxrN3Fm/U1u4u4DpxE2/juAgSufq7xusoT4dF8pA4/NKUCNwmjR5CKH9qLUh5gAaFztFr6SbN
k7x/DMr6yYPgKth3Rqm/+B5QkCp632laRLKDIUHoMobd8nmNyq3yPclB5xblDc3bswItptIY8UWC
ZS8vQRD3t6Z52k4xKGIdh163DzYSHwGXojA/ozVR7qkAtk/UWsEfLSmmeUjdIzLt9dGHyOBXB63a
d1PQHynfw9s3WVTA0sHVLxKs8Kp3NVRY9EroCx/9kgZq+DK+t04VXuTRWAZ5Ul7sps3PfjPJ7Ic9
G7r65sXug4nixU2GuQkp4/xkGZixzkuPm+3WOKs1ID9aAudt+mbjZozdUj+Ctst2crhawN5SoWZx
2CoIvFbZ+3iMs/1WgriXb/75WuKlWrEWM2StZuaF7nv3UkQBZV9ELnfDIp5ldY1Xn6fRaXfaAFhF
o5b75Cca7V4ylaBkNwa5DrK4Tm82L3q0gb8S6gW/6eCL/sGfByv8SMOOhWgPFGynjUBv2yk2Gvbn
UzHyhyuOWq3RAfQK7VLwtPvSRc5HQW/VScPtwTLXlfh+rMS3RArsC9bUNVK6P39E1lFmH0FYeEfp
yUXw6WFqovFF+m+NdKhOnhF6B3HaWZb9AimW+NZhEXs1dOhSpVXX9nu0cu3oV3HKnsRB4ij3zPxm
Ge5XLq6/domhAOxvXgce7UiSN09izhXfVslHa+ou9tvmJGF6YUA1JH7YhodTi/A2j06Qlf89IXO/
fpOgEZes8yWV04vk9xu/TGn38F850q0WijFSURV8lTDKU5eKLV5nIs2GXKbPbmhbkU2RqRdlFKjU
aYHmUv52WruFbYWKO8Kktb7Qj/8gEBIqoW1pLlxEGwORogGmSpPQ2UuIBINm88EM+tNB2roNtNbe
Gea3tT1PVmr5bevSlvpOUHxfuQmt12hpQf/b/jsLZ6z9f3IiZYVOc6HBUHv3FDmtA7TBcAArMOuS
yH3qEaHNgzS7bvahsroZpcZuOBlqMu624O0AbTll2Uv+JANB8dfBude5O1Mly5k5mf+MbEC5p5pF
k/eyzNsRMOYyy7xJfajt5A863VASEFsK6z1Y4RAt1SAaEhRTwuA56Ez1lxTdrR0v8fD2V4n2S704
QrV6rJeVRLjmpB/S3IcIa9kgAyWNXdlRy+7H1N3XaT+uSRC70T8mAbrkRRmWIA4yvT+qlVEdXBVd
7x1YHbgSvfpCkYIUb6GPp96vAGYJN8065WcTr8w2Qm9zz2IjxjumG6G3sWlm2hcdjWrtPijpx4IX
suXCUhgLR+Jfq9md7eHgBDQRhFQc1+tK2phHXi2tq1xCfkbn6cVTu28BZB7konN3DRLbTInpwUfL
TVaElg+dDbxgOjihnuze8IDK7nl6Z4BYepTonx0K0622S6beW6+VjVwQJTBZyETpCrjCcPSEqCw9
eU7yvAHsF1OxmNYc+rIMlSF5VjMIJf0obmmPT9rHqW2+r/U9LZ8fOk23XqS8Z3IvOcBKyLt4Ds6Z
Mor3Mi94pGwCp5ZrH8WymW2z804xvQOwIxEqQ9ZOv8+q4p4FdZ8s//cqmh5HWQpwX2YyrPD8NKjI
/qM//saGeOPHWjE1ngeD8hnmMB4EbH7/ZRkW6WlN+v9YrjUCh3bYc6COkDG2/K9NphL/IoMVmg3s
Iqg0pIuQnthsGnVMr06eZRUaqPnSe3yhkcJ/9oox5m+FhnIegYV4k9u+ejMMWrLkl+rH0kk7/9BD
BrVH2Tt8kcGYguglCUgJF45une4ceRpmp9Cg7nXnGGA/IYVBFePHSQrdSztvRPBL8lOS0LKb9krB
fb7KKpM8gOSxXBwxBZhLMXxLdb96koHMSr3OZBmo3bdCAQ5zZ5dlZqrVE2rsNMINILd/tr+eing/
JWR0gA0F++Ux5JvjI+oyptOXDK2Zo6bD+UTzdfpOc/L/OcL1EZwprOFdGbiI/pngU9D+6U990w5X
X1d3Zd7S6xWPKSX2Go5Rc+FNkMGqLeNWt9ZBpbthNYkdstiefXSW15pSPq7LbZtdWp/9zqDB5e/b
tIV3Ad74BMCnpR63DVtcYQblcaCasRevOBrNfecCnLxslK3FYFOlzuLryuy6LK3Kj67rlUgoW4OF
35XX1tWRSYOZ2MTreya0v+XeQ0EDFGOFpmioP9V2qz3VWWtMu7mCXQwO3D1SF9gWhw736rSTtdZr
4TkbkaOuepLHB/HLEaaqGvvajekoXDbKMBZpNC10N5/Duai5jXCYONYT13W513iAORrV6F20dgx+
sV3/g1sO6ZfCRGBRH8cCBFWUfpkQHtYotpCHjOJHroXUaBEKOGVqmZ6rImj2RTsqN2Rd7E8zBOgL
eSbMuAp0xcZvnZm/Hx2AqXoUoy2QVvPFzatoJzYZ/FBt35lQ07ZQCqx2zfa/eQNFQgnQpvbgWq5F
AwqJI1dySUVIo9YiDr7ZZEbin1ySAFplbS2Bvmu9Bt4hXe82S7CcqpMsvKBNeJZ0Xb4l6Kbs96Ef
Y5qlSTSLU1J4svzLt2b7tohU+32sgLZL+GaWjfjkvM33z/MGNaeWYORnzXRfE6OSHZVlojpRcJCp
3zonv/HDywgUtTptadSf7du8luq+3WaNCW8v4m5rgxY3mfpmNB5d6h+7snbJ7tOaWj9OywD/Qf0Y
lSVGWZsJeQVwmMVJYsS9BcpyHWwFwbPQOI3kTElqM+hBEa0zeMT/Yftf48IAbXYeTM9yXNC632fH
ck8gWrKnruHBYSdTGUyAhIWWIcJme9nTZpeZ2Gbk369WFjyI6X6/hLSRDX0/5UsKcnzGtldmg3wk
j1O7NDbVm8U7B6UwZPjcaT5URsqrAtBAKEyYAVzxip1MZaCqAMcK5MHF4t3sPw2WY7wFQCbu7dR/
tenI0u/UCCzcFix7ZUdhaNnV6r/xEKoqeyhv5hsycjveRPurLhAwlNznW1pqc3mRqcTo3OUPVgUC
px4QV6AFN1VvqxthsB0NtMVxacq+OoNvXCtdezsUf1+K9862bZNTJOTOlnaILVpxBjvR8hmqTyf5
7mefuR2tuHVxhLtg2DkLC4alGA9BBuN61br5MyiPhUphwYtVs7463tqWmK6xHppmdCEBXcIWk5wk
s8WphSNMOogm9QkpoKH3SEwndhstTLTJrYr15nWaBuMMFXa51BqNkB7SBrXdVoVeXFUm6PvDQtGA
7eQOr9vjOJ1tI/0PLNN4jJonZWsZXiObUKGpKKyP6x7xO2YOs/PCmCffT4lmm7ae1oZm5p9fXLyw
I9oQg/IvksGcFs4RE2AFeH4863r7F28n3ntSJc52MXjgE4zV7a1uHOhoB1S+ZRaXil7uZL1OxTrb
sVnutnh0H7+3VpyexCv2NUTW9YAYxX6dLqfTr9DeRje+TNMYXVGRDg6B61eHcUl59KNHE6EiOY5a
0xEappAnnq7uITVcMiCyhK1xurgpj+KLvYjoJoE581hpg3XbBsu3QKv3ySfAMMH5zv6vSyDu1k22
SojH/hAA27p/syueA3+ETpfsMCfQYkdmz++AY9Xnuu6B0+ohylf0vXuHiJ/g4Y1Ro/TwkJqQjEsM
4lHxiyGU2dQWn4Kx4vVzUc1aTLbiqrcgyc/r9dytLOpFVJz222UbOq5mveaLbb0byNSjlfIwxUq8
v7s5zAUvc1rRVwdRbzf4APgAKnvnURW+wgs18lAxj9R8kHW3eF7MD7IGVeDuii6Jj/HiFtsbt4SP
alCe03j8Kt68Ab1SwiYq3Ez5QtokM3Cd6MpBzQND04z85B6uRT5Ec4qEpyZafXYSJoMwOtFLlu9d
Uw8PqaKBBKUjBMkOTQluMpt1PbhR31rISxfPm2nh5jEwX9klG5TAbHaNSrt27NDsYC6NEwvdzDoT
25xF/nWkzfzOHi4btl3laGQ0kaXwxv/dISHb3onaCHWBvjxuHzZYZfxAE/JXwfw06lKGs4fPgg+i
0WVAg2uxqcX8WSJmwQz9iPtXmxwQLigjcrpvzpQNUwq7x6TFaFxBh8Zj3/yhVacB0kL1T+mSRiHF
P/XJMJ/UsIw++zA47EqN7DKJhxzwQHho8iT+rASBeQ27xiYXECsf++KTly5KBLw8LGPI45G/DPQh
/KE2qXGU1RrjUFe09mLYBls2yppC/+vuzS229fAtRkl8d/2YzRbDx3BWaOYXk1W3mn9cPxbRSzXf
rXNxpkrXP0zI/iqlgwBZ4HXazVhSxDKTAbWfryjwzCexD3bxV9ybLf+Y/ti0xstW6+/nbh/zJkY+
sfWsr5SqgNEuX+fN2T/dsu4euyCgRfFX3QF8pSjjh7zWg6eQGt3ezfTyC7w5FNBtzXo0x9z+QJP1
g9hzX6Ff3R3dA4I9YIG+Dsia0DUMsNrhhX1hVim/+LH7rnIhxoXOoXlWK9SCxW43HZq/5TDcrObX
1DGSg5LH6lUGF7HPa5SNQ7a7X4tri9zcCSQfr3u2mPWMbS3hjhGNrwdv27cjg+1z34RXSeDuQzoY
9oE+Oqi1xC79nkZ+COzGgrUcmwzlZDvXwa06lCIXo6xlVi8emYUamlb3e8Qjg9l20HRs638/UmJQ
ZgFNpJIu2fZtn7od8+ZT5avcxazu2fb6C4U3NEI7/Zraun41edUy9jJtVd3OUAssnGwNkKh8iRL/
tpRZpSr6VWYyrPsk2tfGg9k1xoNsE1MD4Qavwj+2iNFprBqUHbqGKiBMTwlJOS2DzASJKbPCqrTr
tlyjSwFubnt8OWP13cdu58lR23Lb7szGuerrANw1+NAtLNBtqviO2e8n4DTFbiBbSiluaKKbHysl
RN+9Ft3sZRCjFo1VsYP1FpZ9Mehkk0+52X99s3PbA07HeA1cz39zckmX4g1oigHEZfzcBpS2Gqd6
x59z8URPcfGU1dwmd9s654+UvGGknDbbmxg5AbWe9QQJ8QSiIVMZZh+wLFcVHwUUPiBtuj/Q+63O
btukT1T1aBRamgBl2Wvz3B4oOqZPRs3dfswustAWy+S4PN5KnJoGGb2IhgIDcjnxmIxbBVYF26bu
7tpCLZ7GiFT1YI3WfvviMlu/vXyXJX3hpsbj9mXffHk/B0oZR621f2OcmqrqDnl2noZJf9QR+Wny
cajKE320/oHq53TL6g7BXJnKACB6uhWbUdbi2ZWxMd62oLs9slw3wok9rYFiNIygrHZvtr+x3h2y
7g+0jpSM2n/WoW48G0tPTzKD0ZDBXECDFjRAq6MUMc4aAqM3RglsF9udY7NJyHZ+mGrHdqaroHTc
HLAEg13PrwO9yAGC5MuaVP9M0xIS1n6VFWvMlPVAN7ZwiCrHQ2tryV6X57SfPq3RzxdwNZ9ouFme
8+Qxruv+RtG5LWmGsy4k723zYciRuKgp4aCu7Sf8LtjslmkwtDwa9iU0p3mdrjHkMBNkRv+Kltm6
xYTeu9kt0U0av0bfnxhlVYk2NC2XEuMmWUXH33IkRNMjTXjtR8/uaAzLNSCxUQ2RcNA7M/KipRc+
z1037/WUDtPQgE11l2TF/NhPgWWdyLS0JGpNmisCG+35EcW5x6wLiVLrllLl0P+2HiKeNre6a26M
C0skB8tniKPMvpiw7UAYtpwSLSp9U1pdYnuE4GAZes9IQMaB3G4QWWh3Ynwz1ZpOw+rTOaOpZOeX
PUVRvO5OeBODGLC3kBNYjMb4zOOedpMwcb7uX7ZtH2qim/bQBslNNq37Jfru+L6FIxp1gxNAQarp
2VzqVyRwuaP8faCYoF9rC4FrcVSZ+1f0f98iXhBQJncd2bPO5bg3J63WMTFvttNrZ2O5kBdpy4W9
Wa7xspbZNmw2R+4A4ln3bC5rOWjyShcMULbb7D87Rmz/Q8ibj/vZMW4Ky+rQJX+K803wz6c/O+J+
pyp3M7HWQ4rO/dCl/DL99YP59x/Um48cajplc7d0dnkK4wqdz93VQlAjhbkQOgn7x0AfCsZtLZFT
T9pkJ1PZLu5Ih95/PU7W4pbZ9hHbOW/OvftEibmz3X2U1pXOyapheFi+5/YV/vUjJWT9grLlzadv
H7f+++8+qqFSD8eA2phBtDMUs3pApNi+2Uu+YVbH/mJbA+QRrLbBiDTao2Qtwe2PHWof4fn7vjVa
nUnDn1b/apEox+jX0wM9L+odLwlgQHwtOq6/yoHG049MZSiWh5NqGXT5HZH1LI9Imx+cXXjUU4TH
788o2qgJT2KttcKy99smma0nyaFvzu8BwNioYO2NygFLGFOdkqGytdfZf7dpVQjxpsQYo/8/bflf
j76Lu1v+v77l3d675XaUiobfPopU9WDHwYlEN+3Oag85VmZxt4CcuoCmLd+BAIZB24vpjZepxCRw
Uz3Mg/dhTiC92vVTSkl72SyDbSEm3DTQPm229VRq0T1KVbp7kLOUwNERMJJPaPI/SUnlhzxC7GF5
epShWZ7vViQwj2E1OBz9D7F1i6OKeeY5WNZ/eGy2brER0ZBLTnNr9LWX3G499z5VJDgiFqdEqJLg
beAwebRxSJg4ZCbMyrLr70eubcQ/HEOXz2djyL7Bj0JCdxm0RG1OTWN/hvYfHRwlJ7ErjjIf+ugk
TQar1VDCdN0jfr+6+RUiR11lhL+Sb1Uuo9JPC7Uw7FGh5ZwTWC3OECZljx0Jq8dAqchJptkOsB2/
y2ITL111ryFiW92D4yVHf7D1ncR4k4Ls6naY7NmWsnGey/80SeqexJ6oJKE6A5D3EDsgFA0v7Z4t
ymVdOZc3FdL1Zxck2bPYg2boHxXYuu/s4lQtF0G2CPmpbUPt9Ja2ULXqh4aGk8MauBzqWNZVDUIY
gf9eM9rKRXd1JFm6Jiy3YL4g5qW+tMVu5aa746wsf0GLsD2HfVndkGqubkr312y0A9iiEEP6YFeZ
fxKvxG0hb2wtj8EuMsLGqJn0szbKSdd7f12qbWC9iMMumgwm8Xw6yXJzGJV5GVI9eNxMqhPPjy6S
jpRFd0mhuVdJgMlMBklUeUu2Smab4y4uMN0Zgs8lUGLutmzHbKfygBJSAAxLmgykndxwlfIkeswD
1FlPpa1BYDQgDK/7EFIAu3vpKj0l45APJ6XzzGtSAdDRC9qvdjKVAY0OcKk/BgkEjfRq2/YVNcIy
dT2Ge7HlClWx3ebezqK3+i+PnAP+oLiW0aXmFnCTwV9gCbabvi7Fpht6fSqG6U9tMqwaGjVCxLHF
/cz2Y9t/j10/kbQ3N9jlc5Gu6w5eE7knoXUPsrJ9LPPgm6yE/Z2ulBcbPj8YKqGSz3h75E1cDVei
+IQmhHd0u6+7JT7QQI+qijVeZUNVxdGlilu4SRJ7/jWd0bVz0vKMhF3y3qef9iXydfLhdCh9ga/W
2DdBw9dCT+ejW0MNMOTalyRxp1NvwlIlYbwZ7IpirD+ZTduBszpoVo/c9o9+HSk0F9FE4lKMQ2j8
VUt+U1YGLxwc1Eyt9hL0xvOPKe85F7+xg4uF0MqjDMaPma41UbsDMI2GawDsYnFog96m8FL9mDpZ
i+BA6ar7Fi6TdhfUvGq+8cs0pB/iiqj7PtStsN2JrQpmnk4lXK24+YlxpkN9p3daCfEA56wxapfO
F2uoK3DuKBM+eZUHEiXS+V1d+K7y3o5OoHzsleBKbCvhVWKl/iNtA2KS4Y70ii6RGL1d2l/fMGT9
fw51KSCrh1YLf++9DPiWOQwf8zYtbpXvhYgTLlMZapu/6jfrpO+KGzWzdo/mMaj0H4HikGXpQ9GU
0q+w9ovY6eDRJ7h0jQA4iml/q35XrMryLuVCitdWo0F/1+yjFlrG0RqYL57J0h3asWnsepTdMrh0
nlag88+z8O1JoJwTwzV50pAr3a1SJLOImSzDqnAypw3JP9E1KR26x2Abz2kHwi9aJatb1qv2iYS/
bpVTfiikSDyUGn/JpvyXeNuB5y+14ObR6vEqg2n1Hu0lDVhrgJlJxo9q8dmN+hqwhYoNgQQit5h1
vYhMagPMXutx4PNed3uWbpjHNehfz7z7iG25fiEIDEd4BjsVpZThkssr8/J6LDMZBnmZ3tbJD3ez
vELX8ia8uWWWLufIDFYiXq6n9Hcotoz1fNkmzu2ou12y3ELiGWkFpehQGvVakmsL5EDVy/kmYAOZ
OVFEVss2Ne9sq93TXUgy2f0rfMHI9EHZrwe1C55h7iZz18Qwo8VGaPFHrfUdHBqL622sfMrwxR2X
UrV8DQmRI7avMU2ZDS3OslmMUwyFaGRGgLvlcDHefTnDyvRjXcF8UFt5aBzLKIYU3kRL4yVr7Pbq
e3E0fBcrbUJgyw2LLknTTscDEuKtHryID1xWd9XM3rtMShP2GTAqWG+uflkZTxEQiKe2hCqnpDF6
FXBRQEdCvcUAaRncs7r+JGItkci7rDFdaITIqnLZGgILDeoovsKPvLNIIZc7w9GbGxoNzU1bZtvy
3i0xkZaOKDoZETBalcre/XUmjvtPSeAgcL1cZrYrzJsrUybXI90Kyt3m94zyI7z12Rmu9OARJu3g
UWZ3yyjlnhu33XxMIx95hS1GZv5AjfGw7fEAuJrTBOsHh647Op552LftHniUu5XTQ9sO6pVKnwpJ
Q6ucG888y0rs/Q/nZpPZz5bkaSF229w/i7mzyfnbN9j2/nfb+rW0Dk0HQwVgCgwFpUnJ5koiV9K8
wI1gBFGfxSKD5Irj/Ean7LyatwQwh7iIwjz3RQ1eQKuv8pbgpBGtkMhs7xR5w/g/xq6ry1Ed6/4i
1kIIELwa51Cu1NXhhdXd9w5B5Ay//ts6VBceT92Z70VLJ0h2BRvphL2Xu8hyubi7azTIBK6SDIfK
m4vMzc1ludhUTshPjr4lDQ2GTIBXBjw3EeEidhcMD+O0OmSlRLfuPwTeaQFF6PHtgq8tNDPs6AdP
rPyLPwC8jX5es+yRLC/DatYtvx+yfviSfvmdfugXFdhEq53RgiAKYPr6yUhA1+vN01IPygNN+yY5
h4Cz2Q+iGtBTpDwHUVqaB4x9lGqU/h+tX6gpoDJsj495P+8U2gCgHVQBFq0ER3FUHhCZVAz3k7/H
bT9+Bl+xBmzkpN0PqsaadC1vNjKvkitJsraiS6L5DySBeru4hB16591RXNA9LS40MzU+HkHPjF1d
cQHb8bveSTo0S7AkB4Oy7oknl+tI7SgK4rRFdWuvjc2ZKRHfuM+mIZJHA2xIb8zSV0llt6/MGPyX
INTBqQCnpEnAcaMNX2hJ0ovgzOTEcaGCEfU9wFvth2pNVtOf9k6Lfv8cyI7ditWOOANJQZztGDfS
KEY7AwRSW7bd3HqQpUUVGJBl/G6zLCXDso5mhqXl+1RazyTZatPF7c6XSQFSH8PZ321pRuwoTZB0
lXRkFJl2mSIgwVglOrNCgKNmSkVDz0B6z1EcsCVfQJmiX4imgBpGeqqpgbwybDmPm6sTCcBFuGH5
BBbb0G9Dr9HAm23p5U8ZTAzUEk8p2MOsnRM6zTZNgHCIzoLxgYYESEpgQpOIebdGzXba2I6nPmdH
4K5bb3ZeHQLdz5+BNYMPQwsq9sh+c5LQurYTeyMfDWWAJ20MQZjeMettcNxi15gGSqfUDuA/RWFv
o/l73dKvQzDJQ6YSIjQAr0oCT4yddTxH96TqKT9z54Ia/vcVZAit6VwI0YLz7UNvRB0wnW0EIC29
q9DHmGfWxbHxEasAQNElZr2eAQCou78xmr3tG/2ZQABqhQSQlJmzH9G7BFxGhQlAytQByLnpoDN+
QQbg2SQuOePgmcr1HcoBQVge5ajpRv+DPNFQqJmfVKUBChdQsNqpFnjNgEKo8vcoLCC8IgfkOJOB
A6VrnNA11QZrmsZKphmZaxE6oHAkpxxXSZkwbXWjJKdljVV2IMa7lzMzeK15lu+Wfe9eq61i91Cm
3BsbmY9bM+7HzShdHEKSAV3Q+F5EPmhOhPYaO3DwgaWoJUIuH/dETKc258d7eTaR9mbBzZRMtNRi
Y7UBBkK4utnvZn0NQPj3F+TJxgJVAIrG/elmqNXjeRBGl6K4HJZ3+TOfP7r/7mKCpWfe/7/7ub6F
mpT5NQE/sHYNcOR89hZow5wBeZYn/guvRbJNopTvbcS7Nk5kWZ6OizAK85yHIrLeIYVD1abTJRlD
MxOwsJou3CeJmcILHXvUpkczkEujB4imUnK0ssU7SwHOR07zVKI95EISK7vogCcS6saU8cOD5+bf
g9lPa3Rxh6cFiZNmpDNQzQMInw9zV7YvcWHi3tg148nJ5XiaGtPyWn8f1IhcoTmpaVc0ZU10cczO
2gOSOYiOYKVp0Nud5etKsVaNUd0eDe6uSFoGU5Fj/aNIBvwPAiIz6VBhGKmeKOBQAORwAFNrzdFF
34uTnaXDxeia4IiO51OHk+NVL9LgmpSDsTN7HZeADx3NNDDWgPT6fKfODCfcsATgSNRTOXda5k1v
e+mAjt1ZpnZMMJ2hglD1cJLnENTb0MUZHcDU7cG3UBOOnPTFQGEi8GzVdJbxshfrx41aKirmSA3k
kOBgL1LDOiwq8iAj6YxCK0BYmTNUnv3ZlgxN2YTnKgne7Pgn4l3oDHMC98on5q81Hzdvtx0FcGx7
3ZN90mxE0rQcffWueNALdHkNhXsmifyiLor3ANFy14Clc3fN0E3H0kzwAvtUa5AsqKdSx5MPZ6eE
Wc6GKZ6HRFFqkKFnje9Zpg/GljBkp7go2YlmNlpL8C1rRptFR4YoyfFXkjSSIhXDrinMo2kONvin
akCh77TAtR+DCdwIKydP3vzQCU6kA6OCjUIzdLAigLUWts42HYGqCBsBCsO3GdqmetCh2cgXARdQ
WPgQoccRn8QR0AuXytkh2QyO7mkav4LL7R8TRTc5IvK5keUAtmvvbiUwO+U6yXkAljvAWqAEOTtr
hsy3aFOWqNz4oyNDBSyIBgX58KHBiqr8zFmASpsh2fe975cr7gMEeqQpU1Oz4EBfHwBqqGq26nrC
FZ2myyBViRYiqKjTUj4k8hFgAa2LAiGn681V74QJvhOC2MOZkXt5EuDP/TFwQFchT/4h04y7+XQE
NgAOibXxx1yAcScquLUPGa+Pmo5BoqYdwBRaWx9H/HhHms1KspMnKUMnQtfrPL1bTk4R7bT403b4
lGP75eWCcKvnCNL7leyPlByjGf1ZaBZ+5AUXwz/qyCV3uvA9L3i3ZBE/dVxe/lNzUDuuV5qlg+Je
l+01gQqVADyeHv2ZTLPMxYamJVXeLX/QGy/6Y5KlohK6T2Uk//BfQaaUyvXUvwGiOSX3FtkOUVyC
c9Nh9ibD7HO3MJPb2o/FqbfTGmwf4F0IeLBHjfLAv36Imgyi5llj5g/Dr9CsY+kxgo4OKsIEdxFf
wNDp6JaY5SAL/Vk5RgagaQeJEI5f4zG4uGfAt6hmWatiONGi2d/oYnPr9OXPrPK9ZmxBd40O927F
FQD+PC0bkCfYwCRKgGd4IElDsuo8OpJ1YN/GlJRxV0hPuL2/Hnyt3AKmMWmRw+x9zaOmTmrnpFmG
P9/WGsCFtxiWVtDFugCcgZ6l2HdCFMAfBn3qMLTlJtSd4TFlro84PloCM98A2pg9fiXk4L72LTTS
KThhBlAfhhaWc5UXf3T4ZkZva4t+EAIb5qH522mqYouK3v44KHi0Tg00I92duLhoBvZGRwzWGQpH
bdlh0QV1cu6q6Q1EyO0ZaDOgk1SMI3U/RL+itHkdO3N4tYHut227WHhAbM+Bd6N97/GsPQGYEQUB
cY7qx1gxhJC8DOQzfjiaoNkFtEo8eGWZh087HY+XJ5oKfQqf0HFwQOc7EsTK6ipVVNV/4cmfNlW+
wyGeu8+N7YD6DXG0OucGip3iSmyBZi83ZYioNR41gNqc79uxH6zDOkU7MV2v6WaOQxII1d/v5+qq
PtvcExrwqxlMk04A9PBfjgFmre+4kZT7O/0MtLn43Z0eCNbhbgnp2miXNRxwdIJnhsfzcjwCd6TA
KTKYRsBIZCWi0UpLsq2Us52Uy5BGQKeZPWc7uQpaL0Zz2MvKWpOONhrRmQIKUrUdybTRzXsgi25V
pjfqoC9G8L6pJ1QbqOylrYqjm6p+ny0630zbtcM0Halh3OcB/QUfIHlqpkdrbrQkzybyYmaMBX6K
QyeOF9qGO+yH7bjxziid6ozaA8/Q0BiMxDdqcMrgkKHsgKRKCA2IDaWWrWjaaNlWY8FwckBjI1Ew
cMatxwF6P45GNMScKXa3QV+T6GdRx1dxZbqnSKKsXp2W5oMTUlWoUc1H4UnU3qQ2SlyRMSkfaUgc
N9oOGeDBF12Wozo3G1BGrBtXUhvF1y502/NQA0DEngJnE4HfA2WxfX1BFLS+kIFmpEMmY0ANuYNP
FTzu3IxmGAYQO3S7XksewKBo7wLVxhFRL4efAMWrTp9x8Kuwxef6TEtGZLaVLxDt8QHCfzpJNNBG
ag/Sg7eu89K6Nde15gdnYNCzCQ22LnIP1vhMOhSCafWFpn5ug/NcZse6BeORmSLOTAOJVQaoFBzC
fs2Zgkyglk/lJUq7QU14M1f0KQWlGG5kUEYbx1mefWkZ7dJnI56jwGuc1p3m/05M+1vaSvYGBPfi
VOpm5IUF1986fXB2kyjjjXTaHyZwrM9ZC8S/gX3hPZrGSSgA7oZ8vf+FpBpAWs8yLqataHqEmZU7
6YJB0wAVE9f7QM9fbVS9gHp+BOmkZOnKB0HggURiUwQ6V7rKIvauI5AIcFO96xbMiDG3nnMpOiAb
MBS/pEF1ahWWaKfw4WyCEl1kMpPlM52bt2UxbyG1nqHv3ug8l4BKlzXzlv8sk6UA17MwgoNp9GAh
qDUJtGI92HRlXK9nuRQiAsE1t0EZrOyOhq62Xl4Ny0HUNfavIZpA0EoQSn6MaWqpBlKSaZjFSiEw
3cjKncSb5Uwz7D1aUNeLH4hs0ZVT+c++Zuob1iKXNOfq/7064DOdSen8LNb0TZ3W5YoqAO4d7Xxa
TxVgQFzLBPskMu8ZTpvgQ/Fo6iqMPrTPgKGE5Mjh2dHRHD5tblxHpzfXLtBivCZm4G6Rer8ui8x8
sxGG2oy4vm0rAGM9Bgj7PYHiIlglLoqieVXHTzSk/aStSt82d4tOK8NizUEztcnGUKxRX+qC2MPy
r1aklWhxDzeNLbUrqWgARlSzAUQA8Nb6wAG/g3IeTfaYO4DsI2fLzbq9abtiNXSlvgJ4TXcuVLSv
TrQzS+32iRUif5sQfVUhwWbqgbcb6k82SSJLjm7mf0kDe2Nyazw3uTow3UyDwK9Q/9z6q8px/CMY
Cacz4yV0OOVNZ1cN5E5i1WvfB9ECcPtDf7PjvFfcAoLHqgVKomnvu31mfwH8iU3cRwj5LW9r9icF
ve6kafjTJGjtW3yW93LzwsYDsMmQE6cfbnlriS3TnQTOJuKN/aUaxbhu9cFAw4gE3A0pFwtYfgzP
ojhGj4Nv3xh8C6TJ5hHRiOZQ2yxcASOduaiBg9Lu+2OW8uYcuXnziMt381ineCKhpjxfk44GnkbT
QxGKeVHBcNBcDT3A4ANUf+8Wv2bUQWIc9OEqAmDq42JYXudDL9Ls315HGbQMNU0VgDHQcN0jqp/5
f2dgNH6JNTbu7VAOu4mH3ZexMV+BwZP+TlvxqUMM3GbLAaqlnnnJ0Nl/BRHS9UCtDF5tc4x24RQA
+Ljs2VX4oH2rB66vwgSQEFakYtkOolNtFTbbKK1/kbToSaQh9Av0XNAUwfV8Xdg+gJIUrpc/in5d
hanmaXqFIP2C8+WC3v7omBYa4/8N/4s8SDcZ49Uw8vFg5lnu4YwRbymQTMFldOegRMcC6dIE1FlS
5WFUHo3YfiPVEpxGN3LmMYcjFaZi1WQNcl+/1r03h6sHAcQDFYf7d8hOEsup+q5auZGe/YPsSTCc
i0izu6WLTq2vEgCFLaohEv4u1JCaVRzKqTFZimd3PYP+DKlvPfR9ey/OoD8+OH/JmR59Zjw1Jxbx
Z8pGVIrUt5A4QN1nKKKYv/QJ7w+RiXagOYHRJAkStBoONSMwQ2wgwMwRwCwL5SYZnBxlAPiMSSBC
rbMuGcGrgBofQw0+B5YKjvCAPVbiUvxDIpUBWXW86+wyPqMCUL+GFoAL6xIwqySOYmJXmmUdKGws
hDZFULCrq4asqF3UIFVj7XpRGAGMGNWvBWoQ0JfM81NdoxwSrdKvesaCVy0b5EPIymd87Yazqq/y
g8zBTIcAV+VFXW5vQDTfnwcb3IvErhjKBBRaCWoxFVcj6WmQqEIA+xnOs0BJP/K0b1c8MvvT0OVv
/z1hTInlUTWylUUTenqe1+sbnJWFR3AUIAR10nRaE0gLoavQIIE8vMPp9FuQlxkaIhCmntIQKeZ/
F290GuCJAy3ja9LRIPtebl2nByi6Ojj3caJOz1W/sdDji6YSHJfJgEyce3V1r7NDAPm7tQSMFJio
lqGJqo0b2kC7/NBbGoitSq7IoQdQWN8ZqlpxV7Uo5yCDSMJml2miX7lVX15NwEFvbIFSKd+QJYDs
I1Fe4yJh26jLtNmHHB1Rlxt0I4949I3685QljVe21bSp1EOsKgL9zKIKfTuLTLN2QE1y3YF+cyKz
rRtw/1hjFOHvfuTZlq6LTm4yUCikUYumXuTYcGSwPKnizqZhIpNA18Sxat19qI9rC9HSYxD2w5F/
zEgkA+n6qEHx0iKTeVmy7LDoaNZI8BDp+t936sX/7hX1Phznt0IrlmXLCiAi/3krdz4kfvYeSWc4
rX3QqyuXLn5QNehdW63AxGz7uIQOuseY3nhgt0TCGNwGL2GW46t3YNWqCPXphXSVaQCoSpPod6z1
l34C9HItxmJLRj3IklXVOcDU1vTkRbL6B2vi8aeDA9eqBujRFdh8OspwzmZq6CjoLH5NZqvtOetD
oDH8GXrfaNF1hk62RUezkHf23jD934s+KER4NQvHfUD0AORie0W0AAieyH/UrMZ/bPpOA0qIzpAR
NjimlSg2eMaydRE0poaWkLTf23kKBAzlTgtBJTqeqyw6Z+RCOsU4l+Kj1sfOlyxOkz2FmpdIdPQR
k7YcfAV3BvCHVESa9OQWFxJYzSSnuYJttgLHwvEOWLFDk/joFUQ5caCH2SMNDZB5jzyp39zRSGcV
6U11ITERq9/7eMgBRBGwBWCayd4SVmePiR0Pxz7DbxgdPmgwFEN1xDcqyuXRbX5KRvdXPBZp7pkd
ikAXaz6CkqwVzkb4JY6tIG8GrhNRBy+Da/oRUpqIxS26UP32e/WVkGdavL4z1BmeRrXpv5G+H3i4
NUuJAoiPU8dyugCNjASmcZ3Y66RE3Tv5FIYY5uPJaLNpO/nR93YM09NYgi4LrBpVvBpCY9wERCpH
poHoHRrFItepAR+nMyAqUfUeqy9sQMM/CFV4kAkzAG5zFF7ABtcGO2UoLR8JbhY3wW4xOwn4bOvk
WhiAnZiAnWGvuV0MpyksdlZQueCNa3GSck2rXNtIiQJV0Tamh3wq9tmI++bY8sFe60gX7EWPIkAS
szzUH1gP6FEQy2bbpp86kBCrdTSYh1ZY3cONOkZwE+XevcdZnhzwVxiv+OyGa0BzAi5Aty4jy/2/
g77G+x/sH76TD17cWXhwgF1sdQMHTlPCCk8aAC/7FpgGPjWTksDDuw5BPj+QW56lazH+cMxiepOl
7yCVlhYHK9f0Z8soAEExAQ9uDJPcE3Wk+lnbsUVZFcDAG1M/D+gJOzdRxBD2MIC97yb4e3elA8Cs
EIUojW0GqwGYGFu3Tbtz6TioiVWG2UcoJVlau8mPjssRaoJq0dOKz3TgigOcXAksgv+HM70kvg7W
4xCWx7u3srwEzbQWta6OUf3N6g7Eg6GtvUb6sOJALDzFQ56+cmC5bdw60zcG6mdfJzeIzkPGcMox
ChvwjePKRnztxb6a+iqKhLHXtEB+i0sNBcUgaLKRP9qCYvdGDzbiHkVSbobKcTMpvk5pA9LaOgSM
IIg2dgi4V3vckd9mkTlNdqonsKbHU/obLDOrQFHImCjLUrFv9ySiDohHBZ/AmQZ8yO1Qi/bUDrI7
oWijm2eLrnL13Ec+AkgLhgH24cUyiVHsY16X8b+SAejvugYKLd5Y/osV24/gNBt/9AYr16S3lB7h
zlkPxtx3vc8TDQw2xt6vyl2l1e3FVln4ttGiQ20AFI9Y40kX+8MTeZDKUGl73H20FRlpCNzuycRz
5H6PEfzLpg2e0FGFD3MR9EDQE0m9skO/2+pxA4TOso2zzeSi2xrBqvriqoHPgUI17SJAvLS2fwq5
j9V2X9W7Lin/lXKUKdEg1SyLomKLVqluhb4t4D8vZpq5UxZecvdenSg81LpVyM+gGctXru6wLSkL
qysvN1slav9E7U/7kQ/N5tVBO4SXxrrff5BhiLIKcOzMDQp3oHjWINGqEA/hDogDAdCxVRPDfT/D
7HTX70AieIl2ZQEaJVqSpRKlu6FzcErgdQGQ64wLGrsEWmhcWkJ7rKe2OiDadU2q0ATEtjK/T/0g
QIQMOBGRcr9ZQ06RKu/yrSrYkYgGNTBjpCjf/iidHalK1i6mesMaIK4t9bKLD81ooMLaO5c7v3nD
xeezrWmbu3UkBl3xA3TDxdZNJQPh6WAmp3kah22KaFbh4i5d6MLrlGme1upZd6O1S+4jQK4czL5L
TkU+dbtMzx8W1X9sT6aadp6nas8BLNioVlEbzS8HgtV4Ygw0BX/2TiNheUFQV97oa80pQetesQrj
oj0xRyTZlrRIJgS+53bFsUCT4j4fBqtYkYWGG3n2JG2sNolpP5BTTh4O85M3y4v9fv3NVqIF/Jep
AQCk0GMN6J0gL5B+XT9oqJV5MPDAZys/lO3KMoJwt1gi5UOi7Pm1mixxoBVVwd/XkpHp34sWXZRk
W1a7k2afEN/fLKr5pbQ6ZXvcR38sBnol30KzVYg8f2SgiloBGp0S81taoGhqcgTCEGoYPmYl+PDK
1eyG0uNyRXaSaRYNABMIh+i6LFm2uXFTLzYkHaKwi3l5B7yp5Fo6ReqRdXYkM8m0z/xOljWt1Sce
SrDwgJvQJewyVJATW/NMzAwGTwNht3Bt+1V9Jt1M3qyjpWLfpPGvmFvFzpclu5i9GWxH4YuDXTnZ
Cw/4b2AbZb+0qlc1/TbqbrnFjp0fAzALAbKfPAYCHBzA+oxzoWTslBcZEO1d1OSn+u/JGq3XBBWJ
z70Vretas15JVRj1Wg+B5UqSnHSEEnlyIUlMw+Bxp5OHSqtsPJMrbaNptbtp1XIcnLJDUGpeg6P/
kR7iUmbJRg9bIPeWYfbaxZGN7ksb9TjqmW4BWfPZsr6RQP5R2v82zMw+0zN/qMJkMzGwq5EHIsog
COyMYUWb4XkKLlvhrpABL75yJ0NESAPfHRKP1j5Cn+ahK3L/wcw5ggl6b7/Vlv5XPg79v9zHXPbm
v9rO/mkD6XheC7qW4hprgX2zljnDtBbCndfin9JfoSIEEUtV9Rwh+bzp/TTYLFXPpo2qB1yuU7SB
G6AQLeuN6abjEy1oBvSdx5X1k3XxhOq5/AeAysJfYMYBGKo7RE+4kBv4fgk5EDxgqIJvcV1pr4BW
5B6b9OoFkB/uKSjMv9NesWgMcf0tG3Pz7KBq/kXn4M4OEfh891U6o3FWaduXT0ntlC9aMCF6ABys
DS1gOD08xrLaWH4jvVz3/Y1VTO1ZqKFXzVS5OkjSjHS+nTFvVK1XZIgdF6wMZjDYzWqekxfy3ocx
HYrDsg/Nlr310BoPEfKGeMcFgF+RHO3w7RP5CJUlEa5eNO2STjZgTx+KM8mWcuZGFqzitkZxshJJ
9x9ryIRuUpyyLIRYblarNe3QgaWtMfaEu0c4fOheCU40I92C0sfMtgC1n/h2pyffz5be6czkuzql
nhoAefcIppsIG6H6fdXLEjco0w0uRu5GYBsBQvYsLz6kY2GCKz/qrf4XshrBr7Wt+4Z8qb8Fp3yE
0kEdgO+mjkrNdJTHIBYg51P3WRq0XPuB+sj0nHAnQLmmLY9ACH33EFqy0+28lD918OWsctSNgjix
iHG6quz9chsxEo7AL8kfVrqmgLsaFBAhd/D/j0866Fq3BpKgj/TJDbQGwdOB5UBchzHuubkLZJKg
8A9fEobfswdU0Vw7VGHX3sdS8s3w/+7JpskP83cAPsc7TZbJOmc2SA+15phHRmpdcGbYxFUndrkz
7VzhuI806LwCcFfjf9fH4V3FUfF2TcxuRQ6gBUNgQ+uanWtqwOJWK8l3ADUMOJnd/JCDxnDebfRl
Ahhtw0HyC9AEqRO1G2pmopYl6mhyLavESVBfLyqakZugRiiSdXyNzt1QeoyvsM4OgD0T1GCg8+MN
Ysgxbt/ATyIddddMH4a5nYR6a2zTjDeVDebqsM+80i6zqyuD7AoEi+za96A5aALg0HMRu+YqV2Ze
AKM8y+Jf5IcILQxaWhknrQkOy1qapao/Rzq7RT1vBG7idWpN1pl2XF5V09KXCOR3IAfFe1j045TV
K84s1Id+GMLOlzstBash47p2SmXhbgLZpGgrqTQg7UNHBhKXgXRkJR2JrVaMnhm0rkc6tGBp1bwN
yRV4kt7lZWGJlu2qKevtZ1sDXandFCkDXrtEEblZ2M03w9Ejz5+S8bWJ3Bax/iB64jgAbu3KdS6g
ys7A9T4BiwRNLHufVdec+WJV8C57DJmVPgKPJXu0a/vEcXU/k97Cl+0GbEgg5CI2O1ehlAdcR8Mx
GD83s1I2Vr2pdBSMUXFEi0aZB/mn8hRPe+cBDVMjwFRRU6ykQmxQ3ylmjhWwt26ifvpJPCoLZ8qN
eMe/QpZ6QjwGPzW4V9BhnqNyZnLWUZSNgIuSiER2xVB73EKyuTMq/YF0NJjKirfTCVvOanLIgIT8
AGgAAJECIWS16Obd1B5liEChBGsm+aJoMfIEsh6IBAENjYapdGWxrY/xSFdtMy62XY4bgGMXCeCE
W/MB3U2ISgX+TxYDOlmLpPmw6Ccf1Y+SR79JRUbyp1kzBb+4WrSoyC0v+FYIG7QKKvSVqiBYFXbB
PCMd/ji7XAICmIw0LL4kuoXx1ci7v/Agyg5Tm+ag5uPrXI/lC6C2joAPsM8B8lxnRGq7fc3YI6kW
Pc20YcQ5nvymFMyesQ1MILL0QVqiCFFts6wRAe/2Quf/a6+6lOgiBcLtWtOy01xPOVloXrLH+Ftl
IsUVDD7Cpl3spI8D8J4NHygto8yyxxYQl49SiHxLfsWkI6FMfnlrzX6ARbDWvjaqWNwfJIwFHQPf
eMDEuEPBKPui3Pi+DyJGBaOxrCN4DMD6PksfvVtvgUTxZGDUVyMYSr4O9dwCnShrDza+Ug4OiCfQ
zsTMKw2TwsyoONKuJVKB6zuDxp2fhh6MB9ILVprXPEUvbYtP78h/9lLTdqWJEyzrnfoZ1YDNs27K
CpXnlr8jHQ2B9mWUgXwCvqAEENqOfhX0mwqDDmCvIjyQin5vpC97P0IZ7vQfvsAXnH17NLShrl66
oMEQ6aZqg3pvVxH/Kpj+DSzr+WNlCPYKVlREZTr+NasybYdmelCfjI9tD9ILi4C9Ed2+zGjeAGhI
LigZCHZTA5qUWTkDf5MrDWnoI+M9gP1ttmtT3x6rrD4ZFg/PqQQjZIh+wG+571rrMJDykOdR9K2c
VNF4IZ51o4+emk5+IS9UAvm7mIFSmURe5hOg6tr+0skBzyQt8Q+CZSYKWwq5m8/Z6rCN0qFLiIPs
hc7ajsmdh7Qpt9LwW7BKF02+L4PsIXP7B6BHA/rcLgFrsZwlq6qc9C0dBCWIXbdMd7PVcoJspBYV
zytr1EEDSa4otVtlgW0d/hHhhQBfCAlmcRnBmaD1pT6Dyyz6z3xJ14Gbzi8Adw7k9YKZJ9EgxMsH
QIxbNaoAEegRDx3n4sECEc0KNKXtbswj54EMNJSNlHuEmuLZeVnRqGXA3kQThq0odbETDbTeD9wH
XJ+m2vB0lFxiMKINegbQwFhIUKiZxIAoFMFhVA4MdOKkbgdwJZJ2lkEHuRXtGB1IV6bFu3VeQ96k
1MGou0FYDnF6Fd1z7Sg+VFV6BRrdpB9J12XxQRhTeLyJ0s1TQ8Fw9sjmrMlR5BGirrrzYuASt5ZC
qw5A++Ff3da9DnnHnrqOyRcRF7O6FHp97M0BSBrKKxmL20XpIK5ulRpPflPMiwItj1YgIEgTdwcc
JY8hrP4djWvtyq5NB2CHffEcx+FrPenFdxBrWRsb8eb9pNyssV2BPld/CpBkHHG6HXjzIMW07VG1
+cMHAvGmFxYDFXnTv2VsfNcLgFehiVdf16FlHls1dCnYHeaZE1q3ojJ0d7o78cPlbqv/x/bkgmxt
jZfcWXFvXmnQNdu8Ng1OZxLXqv2dIeB/FW3ZPSxqECWVx6ESr6RqEQ292uX+jsJDJrLYVZn1bcGD
nzHjF7+qUkQhGWqDdjz2vxFG/A1cPMlG03XNiqbk2DMxOzbqU1VrXbubtCZ8wm/fejAn5kV4ej8N
SkWzCNjqAYIe10Xl8OgJzylQUn64St1ETkY6iCwoHQ1jZLoerjL5lkR6lXLsnU3e8hRJhS4JPHS3
VvvWRrutWR/rzj51cZvvnN4JLssgyjREpLzFFXGKzL+ClOU70uW2jcshOVa5/ErpS0pVUl4zrlFU
qlcyRHUCMp9kGDRUcogmQV8tVK2u4TFcFzirxmUVglNUZT3tEUXIAEw54MMAsz/Bc9kLuanq0gTG
msnUObuqS8F0OuccRkULEuD+uc3zfWbb6RVh1OxKs3FIkutfizJI+nS26JO7m2rUMi8qckMVyG9h
+aibVjvRQB5Dg5Qz4IQA5KAMy6ooCIc1eC3G9aKjNyCTsd9WTRd4y1aJWqvbhr/3a+t3n1pIoZMz
CovsE8hG9nebzD+A2bboZBvGQ6069ybVzecYQnvoSol299wt91x2zr4w69cuRGUoDUHkTjhkU01p
R/WjpqosXRxG4zDYYZ7oCAwx9AKYuXzqwT63B1sDbp2xLp9IZxuJYp0pv7ksaY5Smr9z5YoWlOEi
fbm3ajd+qsMxfuoC0T421R6kq22AukPoU+GjKjyWXlp3iJmhYq0zR0Cqh/nD0gxCTSOSv9t8/pRG
1ZtdOvZTYUXisZwezaRtYpQy4H8f9SxfZrH3S3tX8SzzyLfyM/FUVQFf+0XHNySSAZ2zA9KlTnLg
AFtG8XWSr/O2ZVduAx64aesGVAwQtdxi17DA4PTttK5ZwtdWBlIdVgPYo1K9E6kfcKQxbQeVLErG
GSrdh7x/Ru2uc4icqQRFk0xSY1VGQX1CbdOwZ0O115KiPgHfBBU+hrqwkEwD+TXOMBTzks/Miy7V
n4oUrQgJqEBaH3F9HxmzS6Cqy7OGvc+CKBlgaD0tBcQMGlJhRV0epuRTgZgPt21xMGqUGIIj6zta
Q8OXIpJfg8kVR1cduaxJojsAfXLTwKuLJXg7rGjKlNyXLPAcLusNmpJgISVykshyqQGoTtoWHGAS
rZF/dLWp/gokhzqyZFnokYBCS1TGf7iRGJshkujRmOBWiMBBAeL71cTC7pzmVXem2TL8H2Hf1eS2
rnT7i1gFMPNVVM6a4JnxC8thmwlgADN//V1oeVtzfM5X94XFboDc3hqJBLpXeOQgq1es01yCEAlI
YGGKX8AfYGESN85h0Ac6M9xOO/lWwAQWVuqANZjbKwcFHqyrmICcp07eDxTfL28TDNEpDbX4bKDv
0FUr4gfGRrYpCi33Vw8gl1COOxGII8QKDDQ1kM5s1k37DL9TU4J3/0C8+Hk6r2F6CACdRl/QgMbN
r2C5nS15PYswq1JzixV+8ozNXXQCFvlMXOaGw18TnRNod0XTFrpbGWCnqXsICuifVqPTrmbXghOu
ztnSAC69ONF7PzBB4e6Dnl9Nz8RGOIGEAhTTp6804BV9D7eldNM2PmTuci3Zk6C4DsqsPi1Tp/ee
FXDRi9nqYmzmEwPqsygY7B+HKe18yGNqKhUlsW1MFwXnPRouVXmo/PjzobVT6HQ9kn/NkfqSufd8
4NuBcwEbbd4Lx5v2Sd3O0KhB+MjBuwOfCMVlXl7aBFSR/zXvkctVbe1K/1tVeN2pLYvuxMYJ2ymK
VYYCu6sgfVyM6D7rA97MxQnys8DUZxMo6jEQOirBIRlPBRnkCSBlTpHlOZvRLW9N2q/9YILFQ2o0
zz1WCzCczIYd5YASN/boUpcguFUrAaPTU94aMEiyUvhmBx1A+EHusHQV5Vh9j3BrVHJUZyCwAP7r
erFoLU9sGY9QVpyeHuUOKlOAOaf27myd/qqAUFhrANA4su3ko5ZTQw4F3WU5lBdwbYZlUydsOUwe
/sDBmDkrvPeHUJUueH6GXeyENJwnp/DjZVSmAhUG5T45WWze5v6FApqQAdi9ygG9WKm+xgs+gOqf
hutm0pH4TenTRCN0fawRNrbVXh8p6ShI8wr48O6wF1uTfigdkhy6uPe4qfyXIojzfWbKDAACcJ7g
IN5o2ZDfr6W88AFc8NULvaQoz4tk2qYBPJtYPGATU0fwEULVO5/waKKzVpjfHKuxdwAdBCsrgF6r
2Rv5DZameC+W0gzNePiKum0FGEo+3rhrDzfPKSyIP4pzywNrC17gEBbMlWu/YRJohHjgG6i8R7vA
iPZSTSx07eAl8GSvQezffdtj70UNiYTeNPgG5p7iKUrzA/yE+bKAHs5Sm7JcEn2Ykqa/wNgBTDiu
OGAqyGWGVR1yA/yBPuM7aUTyfZoBMfISNz+xVIpbE3v5IjGxZoagCVgrhX0sa2Z9OrTw8jhG+NAd
21OHxyDN5TGPuoUcvBq+D/GKnqmBP/9iIkLzWD9h6eFIz9aJnpiPx+zfw3q2yt2z3edLeJXyjRn7
2XkuZX6mMzpgpwsqSd7HK6ZHrUEBxeo6xQbNqPFUDnLAOhforJZ+hLn+wZEtpVKgwlm8iy5VIXV7
d44OdPBHAId2dAqPZujNs3s+1TOixyBYyNGhjrE+7cbsvWXVC9FKGyy3YXaXw3t1KqNN3vX8QJRU
OlC+jqwg9MEJXVGu0HNpANxUa2e76oXyY2MNwXLATaS+Cc143Olxk9rvlzUL2ien5CB5DjAghD+s
8ZoAYX1Mi3JaSB2ChRzsCwPyoY2TzWhrQGIH0IxRH+jMBnIbQmGZXD1yKSvEsQQLA0qZfyZSUo6u
ONb2dMMax9vQ4CNPZzbD49JQoDKjLteFYM73S4hwOMc8A+GVQSCxqAIFvRsciB1NZ/jt//J9g6//
yuPbPLQLrARwpCGZdR9+bhabx7WPS1LXWo0czGZijMRTjx1MUW6BZBtPlPp0gGTSiWZUvtze88BU
LdGxV8vHqxZfLDSM46mCMTNev4YhpL1gNog/HTMPAxyqbTQGht8vZsPLVoMGWT9Sgxy/OmOqds4I
n6eID932wRQkkiHsfn8PUIGcRmmArsDZ7yvuzENKBlH5X7ehAd+TAlCAPoALk1bbsR7qy/R0HEmY
x69RYwRGHyIerodnr5Vjr8C7ZgcfdOuQzIF1oDPstVy1rlBZhRqX2lLOhZ6EWjv4yt7n9EWKDw2F
jZCImICUsxXKH97izrX8i51ZFRV8wXPok0RVGp3HOlihHujs4RqErwmxNYm3KVN7XogGEFKsmp5i
06y2Vj+howcYP9xQkwZ4w9Sz1grM2h21HSJf8uN9lNxQKaaR/5z3qVNBo8teL2xqb9yBP8Pw65Fy
X7z14N6uO78o5aoFaKVCh/7EtZE0uUlnviV28C8D1JGmRFbchywHtJPmCA8ma4vJRvEZr83/eV2t
gnw5KKhZEl9EeHZ7Ei3f3RkhFOJRtLvTRyjEAn1394wGWPW/Jutr6U7A3i6gi7uYdYnbFVNxZWiu
1bNXnilFB1nW/oq1jhdSCHCevNLZUIlPcymflRaMraDU5OnmDn1k989b/yHoQ84UuuGV8YM+/MfH
TuF9qv7TuA0UejwHfa4g+p7AV/E0TSV/mWrA82PDm7cUevCogkfNnK4o5JGKADYaUc0FGuTFMVh+
HYYW7uGIaMZcF/CKjC7cUaifq/S7EFVY4g31MffVsI6FEDv8ceeXiIsXmgABFOzBzDq42MXZ6aGR
+2iyUDOFDjEwmrbAauvRURkLCSRSHhkr3x6TY9aUCagwNsCEjziJIEnedD9p0DBqvNvp9O+4pOuy
UhThyJwFcJzQaXbm4Qo2YhUmmRA/ZvOD41H208MDbVFGNQQnHSMGpDpInmduAymABcqKNmiZiPkx
CIwyx7NVgBaigdQ98bywpEqE4WwookNMxK5HbGt4NoUJG6B5D65QSI0f3mN13gY2NhH/3Tei3GPa
gAfvo280pkG8gYA2yDa90Ry7aH6e/liZg3nQQ/NJQuV+aIc8BH3QRMFMwXpFzyF/c9QjYESY3zgr
xXHQLXZ/FnXImlzuOh1aZulteBxk0ElHPz4tHeecyOZCkck/nNT0N1meTxcrtpNlZfHqY2z9k2fE
xj+Fr7azX3hfS5WOIYqkxjqAOzXuB73LCvLG2xFUPTxC03Tc+iiPLurJAX+Qkt4M8hHDcmKSEebA
wcldplz4S6fr2itQpN21NrFHKEBtk7xZNQa6Bbp1+unQ5ZuRRcaxMntUs/y3imdvMJzM3rM27dF4
Udkab5f0PZ3RB54BoTk7spVfEjQ1gUNP37U2/EECzhXSNCGmbsl9kKdpNAvGbR8bB0f49pLP6Q37
cn6ECiI/AgCMKoRLcG1KxCKtt3oOtC3wSL2P0/wIwtACmyU43gRw4ZrzY5ALWKCKwUzPEE0y7J+2
xS+NbcZXtwTI2WdtcYJvpvVaVajtU+gU7HNIo4/JTE9+hElk5RusHOdlNar2qWLjAM7CzHbMMpqn
YACpN7K/0hi0AZunfIgjiMbFtXt2JepQaVKuoFDavziR1R3iHqBXCpPOCG6DdEOKUuX0L2kNqYIZ
zDQ0uvqX0UpF2OGhs/3ddXa4iy/bn84tnfEaUnopxCRW4CxNBzg6gR4J4ibKCcB8GTC+86dVEUTt
IoGj64kOlVvXJ5QC+jCBXOOScgz/4NOkD4/QKbi3KyxjR3maQYN/haDmfMBBN4JvM+5LMx73oLkt
tNTWc4MP7q8BCiNZQcQT5mwjcKRtlYVx4RTnOO3MpcGz+U0mCfqSTvSP58LID7u170Eao1pXlN1l
ytOvg12/TPolSCpsTJ+VeVXAknwqV5R7DEDZeoenVHG85xlb5WLgO+hq8MPstEAd0+k9bhLzYDEX
EOhZaGkOTNGpuNamkX9f8vfVQw1KdlSLPV1j81isNMU7LBtITwDk8LUBJmedA5mxpTBGE7+PPuLG
rLcGM8q1MLv0a+7G62xIyi+Qupj2EP7FvkrnS2d+iSejPqfztFFOxq91BPBh7aG5yIyOXw3h8qsD
3YDdVDg5dr//5ugMO+UOBlZXupK5NvaGJQOZI6+WrYphcZy1fK8FV75h3YTCGTTgni3I3q054IpH
CDfGhwrWsBsrz6ubjD0WFrzolww0wJA+GCwPr7mS6PB6cByrzQ7rlcnHK09HsJsRy0DbjM3kMCbj
Xq6gCQdODhmS0Swab/FnAh84kUs/s9tlJ6343AmmDiqK4jU6KPGXurM/3MZ0f7r1jBW1b32MKvg9
VaRKwa9NYLmmpzoR/1B51Sz9um1WrRaBE5qMx1kCjRHZWHBZ0YfO7qPP8UzjNNU0HbkBAPlCEx+X
0OB9njPCbV1myWtgBP8Ioy+exjnlh7HDxsgP8ubb2LTrMfCqN0iClNs4GLXtqm1/zOorjfcWeJS4
F3Sw0r59iVV087q5+TbDPyDM1bzJCqcF8Wb+4ULjci9G2dxITDPNzR9T5KIGpxTb2M7go3iewlci
Cwp/T3FSsXfTzPolJD13eaOSy+z1XbQMpu3cAIF8j6YW0MypkC2+mnh84O2kTuU0fzFZHj21Y1Ec
S/hxh4Zp8XPjzz+oGkIHJ5f4mpqoZD0KJqmw2mWFBio+eAD+tRFwRO6/dNpqbzg6w5O+PEzVMwVV
1Yvd4Fivbcnt10kY0JjvzfTX8NY6afMr69ivGk4WX9CwTfB8m/xT3zli37bzvFFw0rslHT4tnqfm
16EHIE9fBAbIdoYdxTd8HmVY97F7s6IEvL3CRPu2MmBWa/sNKEs+WOhzO6orHfw+tQ4FHLfLIOqC
BeVANEpRNa3rXTP4v+dB+l1BOw0SCY8cTc4iCbvf2Ts+8kU1MGiNcygv1FJdaWAo2fdZVYCFQT9g
5/TALWcQXH0OGhAXHEdqoT7W1kt0SV875ZiLCoBe7DwSecnqXJPJZmMLmEZykSpHd4d50Ze+tX9Y
dsl+zWHhl8aXpONQZ4cqNCpCTXObWwEw+CQPhhM3N8qbbvEpBc5ZhUYLtKmpzdBMfBn0AqaPWW5e
In3IE2M6chT4Aqe03QVNg8whCnsuuok0j3L3g0DTOBGOi98zrr1PFk6C/9Oh35QDmHSBnWNPnA/n
uutRMHbBQIMKA9+VRfqESsrv1GNQMXhSe5ASCWerNiDG+2cO71EiZygTbjpHQmA5yv+ht7TT4b9V
SzBN6Q1Ohxzen0CHuemewh6ykVdmWguK6Koahh4b8Dg+X1VJyLgaKCBAazn1N6CBe5uK58VuRENp
4blO80SHGZ2ZsKyBreiYaO+5QW0zT5g3moCuutyZM56ALiiGIpSTI8LWFL8vEFP2T1bBdN60Ey0G
pyXgPp1WWh7wHruKgftqfUC/d36SrY39rsfEj2RIQxAFwM1j7XuCdQReTeJqJnAugh5cZaJQ3sJ6
XIcp2nAhXud2eP9RktOj1D/a2pcrUUCADeb0wFDQD5fTcJVBHnQsrLAaowhUruIn67DWxB+bnydX
8DO+7vyMCkK3jtwZe1Cdu88tUvbq+fXVbzg8DvGgAAUTDbSq9K5VUk3ovpqQSP6Tc/JKbFQQ30x/
bjcDispvdgtRyM5Lvlvg94V2wuwTFKStc1w1EIW0muR75RuHGlK6YdK2wd6oGbYTrEkvkWngNzbv
sl6kKzxw7DyEGwrcj9wRKljYcT/JErXTqLopHVAG9lkKitk5mLo1q0I4CrAn69ds2tM/mQXxgDxx
hxcoZ6frAD+uMLInOZy5V0AduLS6dWsMctcY04C9gf0ypwzg9MrkqEr0A/gb6fu9mpI6UAyJHdBr
70qYqIAmCx5N/x3jf+QpcgCUcTPPPrq6QDo3FehYRTvaRxPqaDKIrH2lIw/b3mpJc2h25mNZ6M3f
HPx0UZ4xq3o/mX2xawV4Yp6BbWityhUzR6hF6bDuwPKhMzowMWJ9VbZ9aOV1eeaRBa3vWYGA6/rT
FhWlYsmD2HqFw+TnsE0gK/IYTUD/XmXd9K3rVb8YPMu68jSzrzIf48sI5YFHytL5unaeUegat63w
3RN3reS1luua+eZrOuTpaynXjQ5gnzo/jf1r0xQH18j9qzO35utslPfI7F3ztXDEp+jPmJFb+csE
FkQJ9JSyjC/VVHkXd0D9heXxW98n3d7nPQq9enAosxJiL6m9Bqv4u9n57hIwS+MGTvcP5sXTV8c2
dBVqiE+Ud+v8R94Hn/NzANbfMAYDHmRonukPrYgL4wlg86WZMPN1ir2IIpA3sXPRY39m0piOTKxf
XxlKYMd58jf96PGw9bEAioFDe2dbpdr2fe6K6VBBDRhD4/RutzmH7IHTAFePEA2PPO/fZzMdD3mR
z2Es8undNLBl8Xkcb6zGwAYPrhvgVwEhdKB4xvfjUMGEGk4UevxT3JrJi8DbD8496sNK8/L0ODDg
PT6FIER8tHGCh+h/5rGjSvGygFchvbBQgOvBJp4t1Of+fYk9co+32DxC2NgrxtCGHsiHCrTnhKm+
DdBvXHVpp/awqDeeE6d8oSVXUg9lyFxXnCFgrQDwjt0FDZiJ8R2OsuzJxed6YBEY+5Few8EvfZVF
1rWdgSlsUao8DZ3z+8BBuT9lCjta0EGmtVCVAX8+OtKk8lBOMbtfQJcqC0sgo+nvj1R67PbmnB0P
dPpYIH167n46rfMAU8Ukfy+jHvMd6MF4zIZHS+x/yHToT2WGRpdM7AzEJBZvax0GYxOD7YKaBY26
qd+h3Zp8pcGMZ8XJnhgWR2ExZ/AS8+B+pVsEdOhJ43JWqPoWM3afAzq3CxqJWlg92WmWrCgs+9YD
xtAAo8pmYzjYfbaNzV48l36RnO2CnUGjE88BuoLPUd56ixSvyx3lnDlpj3Ocf0UzYOk0if80BIAv
Fj0MC4w6sN5cGam1h/+LDYWg4oOwGk/Aa9jZOzSLU7iY+PUxZcHW5WVwYYHLPDxW+noFHCMMjnXy
cQCj9TU2THuZZlDntwzLO6Ve6wGQkPr3M1HMDMI3ubccagd+CjRME8WQvUtoHIeZnMWxgdDeoYtN
ew1mffPkQAY0FI6TfXNca+fZpf0rkv1amXX5fdJWskU9MlCgrR6qywQ4oUNuMb7rnf76UC99oFG6
rHS2g9H/cuOyyPLFyOCW3Te+cs8Ag2SgaaLcBspyf4tmDeKZq9rZz+586ziWRGUciG09z9AH0GyW
CA+ynAv7QkQWIwiazTRBlPVBdeElbM/wr78kmgxDMwpLRuFdzuHP9fe72Waz+WvUy1wQ+NAkCx8w
XoOjKVZKS60JwnsfmJ3+FI/V6gHtpbMaEjP3uRQaSddugb3oQ/iDgT6D1eIiHVL27KKMfx14v/O7
7DDYZfWl8+ZmG8Ui2Qx+ZL/7gRfWo+t8c+O2W2LdER9nSMjeYk+pBSSI4rWLCt2y0dUpqkjRwZfZ
LqmTfvcoXbVaVIAGKfcI9VyBksbukaJpdMtB8V9KYvuHVrbmdVQprOfg5eItIg8UBwdEMGeRBHG9
aZycYf2j4yBX6gIrV3sDH872Hvp6Og2Uhiy2LTyMFpTz6JJ04iY2dm78+RZ+zuQOj7PvNJH+g3SH
tnHNHcqub4+bUr6w7GLvzPHz/Z6U66cMWhbDBUUR+TWpULwAaOhnZ2Md0TuR8+y03bjBOkDsxn4q
b+j/BAtep+ona/e8c+ofqNR1oN0VzsWCXunegIIOuGSsf/Wk+hrrm2FjdxzkXL9HF2NN2iWkWjL7
fr1tUSN/qJ58kt6mKXj+FkDeoDy3SICqXgwWRCrvMQ0ByleH0xw421pMzy3+H568NolO5Yj1smfM
7AOKSiI0Ck+eHH8anxMojFJ+MgEPSRppb6EAxj+wBCh5gSWoci+qQdGcnu+dfhPcn/oUQ5jma5rg
l/Z4RdzfBmUe8EPP/ftl95xbuuvKYdGxUnpNYBh9SJpxpOrGSw+6Sktncu0a1aSgDROjxOdG0nLz
rJw9MCevJChH86NCpEcjAWtT44seh4cdAOX+Ch+5UWUJ8KLi1Y82EEEMpdM27OpWpThjKQk/OA8C
Lfg7YfH352yY4tAFR+/4V74WZnkuBdQR9CDNF1UU8wWdOh7EmQKnvw8oezRW0nZ5CCx7fk4j59hb
wizCvG5NYOdqczM6dfCkPI5djGDL+2gFWbll6RQNnlEYFdDNfZo8UBcR3DPVaK9KXyUr4xtJuwy6
GUGHezhCLPcuLvfXMM3xLKcB/SEoV70BO268/w+JFpWFwoh3NgwfKHEOdSjDA8aQclLr09JZGosO
NkgBvpH6CppMAxQWpRF6EJc55rUFuAwNdEZWLDM/tUAhwZ3tTlym1vWPVS0ZUEXVD1sO/CnubPaU
M6iM+pnnbSiME+XeEnCM9BgdLKCz13CQEUsAdfgTC6Dl3SfQ2U3sWR3bBBqpaJRK3fqmDB2iyMYG
PvGm1xgtNg4dTAZdqyir+oMRYZ1HZ/B21ItBEyaSARSJQ0r6es5dS+0Ru9z8zs0KsDNq25jw/QE/
rtwOsKzewScNUBbggeGqg6bO40C5P9OSDPgGe+T1Ckp8c8g6NDnIK+3hoUZnlFMwpGIZUAaUIuc1
8mCj0G89dzv3/vMjz6oWeHJAcAwmY2hlztN5gE3llxGQBc6G6MWHxM7TiHrhpNPSBOMTayRojOmw
Aq17449+vzIqQKPSyBh2SvOL4TlzBEPUfp7Mxl/bwmLLelTO81AMxsVNvA1FYH05z/85P/Hg8Evz
aTBWboRVSnCfTxfp+bm+P0WP+d6cp2vZl7C60RX5IuiqcQHA4A/MZRvKSZtBxkOP2jY4BovOBJgK
4kF80TMTMQ09Du4AItXvZWDp7NuisNEAyqbf5Txap36K71UB8JkhWqqn0vh9yToD8pOjMQ891Ba6
MgDVlDvXhjh87GR9gh3Vf8btkFQ7PKXVouUuxh/zoz7FAtsy3K2lqwMNj9NTbEMISEejwN9poYs1
IgBHjsoJtRt5V5GB4z9LiHJSjiYHrRyXbBzbFeVGn59KwPSubYvXW+m/4gMqbiNQFljsGV86VgOr
OuKLSCGbIPMt3CkCtxSjiRhdyLoNyX6SNgC0U1v9VphXEEPEsv/40JuX9PjrY+DjAojI/YUupjWe
HnRkzY59ZIoNkKuozI8ZxNiHBrLs+owOEWDR99xYsHGTDsnpMfh/zv1fU/ygHNdJl0sAZAKs3bsK
ZJeUNdsq5ahyQQDyOLBCrfOqSp46G1gtGRTqPVGwLRlb8x9bs4FqCUdkIJB3c+PzjZ005j4YfIjI
sOmj7n24cEPJGcqJVvOSqvqVxXn6PWvhMWYVQX0to74+isxQSxqIsHIomZw+LBg9rBvLLcFuydrH
lb7NGSwWUTVTDav3hqPtm1ksvxZVe2m9uIlhHPIKpizcc4riZ2Oy9q0J3GyZRGVzVXbLN+NosD32
A1CSS4x9LAM0FLPChI5wwg7ZADak3cAAPE7bYVfFsJqqNFstzRkOjlXjLQUuG+XoIJqXtsBzBHwf
tOG69gZR6Xil0klBDSvFAryAOM0KRd5/48f47LhAhLn5eGID0DIex1OlNocRbphusbHR0nrPzOpp
KsfoVkEjGV9o/4PSj1ktpB/fTVs9GbOIbm46nZOsZj8UtPIursWCqxM+R5GKv0AoqT6ZAfa6tPvn
qA0s0ZxxdmywhqVgw3xoB/ZPAv7nsx1NKLk0wbjJDNa+ukYAvm4uf/yPCdK1tVEqQw0ddb7jJHyw
bweUMoo+guqBDmnAGiZ2FDJ4M1gGU7xonFYMK3iwlZnzLHvpnaAv/9TMnv08e4Xz7Nb91WL4Plak
FMVg1LWFKW4C5xs/bxbQkkuAH8PB5llyNFXkQxB3tJd/DVBIU2hy73SASlAMfY9yH1sAjNYu1JJB
qhm9PFkHQ1G8tOijH2ITdbw89+RL7Ur7OeMhjVFGZiZUvoNMHClnsGRamVIlaPFh/uPy+90m13qe
YXdhdfKFZ13/nGYrrBvzY580a0iLTTupN/T4suVHylMISAIeuXIEQxj8m35R66re2Jj9Es/JLoQ9
j33kBnDn9xFPlwTvceNbN4DE6i3l6LqJyoSerhhSLIIy3TtAddNtKJWMWggPtg3Lai4ABquNCBJ+
FRDqZlSiI5CI29QCvdlhm/jTKiBf1w8/PNa1YTEByBLbAC3NacTXccLV62zl3wxgpH5WTXNA+bN/
d8dariCZpY7oN7aQGsiukYsN52xzgFHrvP2A1puABsuHw4JsO1XonFGYNsk6Q1XvS9+0NoCp4K9l
ehrUMd+H1BMAH07OyXfaOKT5oJma2m9tPhugk92A9P9JeVXBbTQzC7bmPMNmvxgBk2nmfgevi99n
js5BHrHfQRXw/zfq6Hl0F+bYJ1GbEGnR9aymgCdGlo1QzvtTBQNLPoFM2yMevrfgYB4p02UA+hRu
FR9lW1qLoBLttfRa+4BdjbvMcrf7/uF5UfO9ZdJfYqdjYilaApUrQCanYbsJAE5VxitELv2NMFvA
tOcWhcrMPxRTe5lQI7/SwUmkffXzesm9tkK9/t88fmUWlqtDsn3kUEKuofva22GvzFMlpg+i9QkR
v2Wl69xM9BQvgcGhoqtpfcHQVSCR9+Ze9rPzJswPStuy8bbCdIcVhfpq6Qn3hl2YutRg7n+62sO/
fx/Ugzrm5vzhVLx5FV6/Blq7/hirDJYJeW+uDRFUH0PRHiCOEEOm2gbeXcXQn9D5rOFt6FnoXNPl
oDajVIvL68zvPl0OHP0Bwgvxy8wbrIpROCgND5olLN/kkxV/+Co42MJhz400q3OR1mAk63zfWeWy
saJxb3iD/d58p6z0JrkPUABYUphGHigAQW2dZ3yvoaQCTTGqaMJR0z9l1QRJXnzUIdYs/klO8+ZR
y6QZymMbZ57AeOD2oi79CjqR5tWFUtAB2J43r7Y1GSLrq4Nvq7emsNWtcBp1o1SEVK1Ts1dFCzB+
AGPqQE7whqk8BE4CFgOdijnCQ5s3H59yNPFTfD+lrCNz5Yf+5JUHp5kXpQ1CRTC75o+kW7JhSn9k
Vu2HKTru5xjySMdIghDAGul8NByC+p0yf5SRNy0CNP1urmxbAIWaZAPylfHSuiFsvhTAwk52A1ou
xg4QcCIhWuebhIjilMbOe85Qz8nQyANAI9l0AZevJkufoIhXfQ98KN5HSTBdi7J2D7kLGUoawLcl
AfD2mzcKBbaZ5g9hjXrLWnwKNEHk5odne/4z/iFql+JHuc6a3nhveXe/g4waN4x6OZ3gAA0B2ahW
4MSqs4cn7wYwfBDnHVicbaYKTUVXVgK+Mjp2YrQL7/GELurG0vF9FQh/MwDSRzDzutoHfyua58vA
pLiAO8WxgkQb4TEAqIS4ZFHHF0r0vwfsvJovQg/8dQUNxJGHgUpxCNCh80C38tOWLxU0J3bC5K+T
YbgfHBj6JVRvUJBC0+bNBsrGSjvvoxsqtcmGMt2k0vc++gk1QVi3fVEQSN6rNmBLytv1+F61UfzU
1IU4g3zgLlQ1gZdmGMOWWbaxBeFtCge/5i+GF5gnO8o/KIpaZ3xmgEPpITpUVnDEx88uRmvxlwKi
+4syC+AKhpfkrjP9ST8dxxPvveDg+oC46+iuNwnKAAypwGu4h/85z3aM4QSL07dmmtvzOKT2NtU8
FQYyzzvHV3ghVT8cTR2iDRa1AWQm4NUKcn8EhLVOA2LRrFCqqrcUjoN/S1xPreHS1m8kMWkI0w/F
1RBb9+HQSz6Um7QE/dCF5ijQZ9hqRNWhYMADMZTnngZwryD/75UnbM35Dltpe9vVUXPGM7haAb0p
XhwXfrCuNUdfm8w4eQGgyQs1bURVNVcxoQQKCiCIkX2krjLwq+NQ5c1ytqb0e+R6WN+k84fh899r
77jJrKv+FKYYfKky4UCH4HN5HOKsno6VA/xdOeLzHUcQ6l2Bb68+dS0fX71BKDSdi3bBzc64teZo
76IADNIAwII30wUK3VfW9wwqvxJoGqim2y8d1PlXJjwWjsqI5bEz52CVJdJ7CURZLEYtHvtrhIzy
P4FKyoVpuDBGTwDAGivji4gj4wu4f/2+FPgSUQjnGmgZDpm1pjC3Omi/p129Rt1EhCYTw8oI/PQj
M/xvss6ia9YH89XLip+WaWcfWdvWKw81ti3eGgjRJfJ6mb2Z+CLD1362Q7o6GCp/AZWw4dR5Rfcy
er/nt8pqN2OVszVdzpm41HjpPBeDMiGagqaZ+zSh4PiU9L391MNYxugb90hRHZegycwQiabQ6DBj
9G0fL6w+2dFV4+BBz9z28Vj49x5YrwdLo4XE+dR49v3mI9walKzXZpJAKs6e37N5mL6ytHBC1y37
IxQE2ZP4Nz/pvP8nr+dHfjR9HYF2D8d2+j2/wy9ZwBtpj8W6Wo59C18y24fmtjUYXzK8RcLEsZND
of8mcOd7Qtt/vnaqnr5UWHHpbAmRpMsU+fe/2zj1Z17gN+xAPeat81kOApoJDADj05cigwarab2Z
XEXHrEtBSNJhWkXAfkEzB87fCFUAOsD/cVFn/T/Szmu7cSRb06/Sq64HfeAiAJx1qi8Ienmfyhss
SamE9x5PPx+YNV0SU0uanrkoVZIgGTDh9t6/8WY9Z3768CXRypxVpPjoS5Q85I2nWdvMHpVNJwL0
r6JUuehK33B7FsDvhaWvwyFqX1E+vSvaIX1ooxDRhThOztI8nE6ixIzWdayHd85QhguDQv9rbCSL
tlCUlcgCSiSKJVCv5o9oOnkKuAtSGhQTd9QTeer4VVkuD4fV+bWiWkD5AdyFpi7XDvmt66nq4ZMC
8Hw2x2GlAjtB0TY+r0AiPlYK1lRt2g+XhciSrWGIAYx9rZ33ea8vHC+6spOsukgtw9+haK9tczKp
FyhjB8ugkPq3WMNKSh3rn71GgddK85cx4ouerrc3lLiYIUgiL7QWLaKx9u3AtZLBnZibMKGaX8YW
Gnhli7lF310Jvcqv0P1TRXsVxkl3ZWDCepl5PqHX/Gp+P1Kx0zHKhk2a3JqqXd3C1Ktua7PZIh5T
Xv56awLfrQDp2h0OBjb+fICsrOXhqGllBJKq//NwUMJ7uf1xOIBZa8UPpCde4+1QEW3uAy3rt7US
WbO2CyZHfQ0bopmeMnxtUQjRvD2BhXltEhEf3nemFHeDwU/AK5rxDpAFyj3NcPsr36SqpnqSqtNf
L4um+/XyV7YqsKnUzR8WNuo2Q98vDeF5+0QdtdNIb5xVrA/KTSPZiZilBk8/1ZfSQDCxcBhoZlV9
d2ycI7Qgf8V+Ol/UNpFzYBpIXGjag9IpxvVMdTk9vJ+3xfh9bOWDk5libdV9uhwTh+Ankt9bvBuw
K/NiYv7OWfe4mJyw/a0QfmcQGao93jiNby5MRdWvh0jF7j1zUPDWm+5EQ+sLUsn8z2aWWx5T6OVN
orSLLvceDzWrv0tYbzDahyOxqjZLCKute3j596ePKmSHl+n8YUOP3n74TYVNr0t0J6PaPbDdDoS2
okNVea6gkxRXamU5wHv8xX87HPbzvsWTfaa+ZfNn7PkzvZZiOCyH2CUrY0yLIJDO2eFP2eANrMTW
sCK29s4iteLw4Z+tZtU7BLMv37z365+N2V+TlY93xz/GhtaE5pD57uG3k2Lsz7popcz6/QZCOzir
lq8H0f7Dn6nByb2yA4gMhvNL4P/wfmmHqzyMsvO/P9oHWPkUWSR3hx87fCE1yOZaiSjWh/f02iSJ
miIlD79fwn2cbwGDymMfRKRpGaXzF2nwcMRMlClc/n38zZdQYhZubtcm3MDWYH9deyeFGqSXpmOK
BdSS7llqxZmB6sW9Iim8jMhkbc2qNe5EEV8ePtBA61zYTNyXXpYiXGN7yrLufvpara90I7bXQ6VT
5otUDJ7ltFcBqe0PL0Vg2q7mRD+LcowXRRgZd4OaxWeHlx5D5lYbrkj7QJXFWmuphVnwOPlevUAR
Sp5bRo8CY6ide3DGHvuqkOtGV9PN4WXc9VRJ2PmoHvakv24uXih+nNe/bvXhtpoZZCmyY94unCIx
62XYpjs5swnR4TXnLjS0+oZRg7ec+Qm2FZ7lylgD0z+/d/ijWWVy4UfxuA4Gx1v8feDwDba28Z4I
9PrwvtdkYtFW2bjuiHjOpRB7iCPafphfHd46/GtKcSpK8+XhRZgOzXlI4vT88LJPI2VXUA86vP/r
E/8+yJ3R1/goIuX+7/cO/zp8mLkuXjoZwvJ/v3f4V1Jj56pwIkusAbKFRJx1c0BSqh7SxgvScsAw
rWzhSCc8O4Avfx2AsarvKD9ezaRKsTwc4WfilTAjILUOmid//OO//vU///Uy/Lf/ml/mlNbzrP7X
//D6JS/GCjWS5ujlv24Rrc/Tw3f+/Zn33/jX5jU/f0pf608/dBa+VHmd/2yOPzWfzb9/mdb/Orvl
U/P07sUqa8JmvGpfq/H6tW6T5nAWXMf8yf/bg/94PfzK7Vi8/vnHS95meGpcv/phnv3x16Hdjz//
0M3Dffp1m+af/+vYfJV//rF4RSz99fjzr0918+cfhBj/RNHTsKWDgKaDWIv44x/9669Dzj9BrFvS
UU3dkbbFkSyvmuDPPzSbL/E1R7ehdDtgXf/4R523h0Pin7Zt4Qdpa6rlQOWWf/yf6373/P5+nv/I
2vQyxzK+/vMPmqA+PD/l+bKE4Mcdm2Z0A8yFo1o2x1+ersPM58Pa/2r1kNQ2fOoN8gE7r+9Xsmj3
fjmt39yPv5p924zzUTOaVOlxOOvYGpfztpkRmUOKLGO9aRXlpIXyapvBOtPSfWltTQ9c07wSmLvP
G9U/bFWotChsg9t51GrMpWmePtUbSzjYKbA+BHX7zakHKkOo9znhXsrGX/iYPLQ29F6EPG2BNFZw
yRNQF2k5uk7U3hFKX+ip/hR2CejA8HvbKheAQa+pAmta/MDSfpsb5U7xIteyagpryv3nF0Jn++0h
gYoyVWmZ0tLlfJ1vHpLa2oVE3aLeJBWmttLb2YHy+HkTxkdt2IQ4yJXSGTRrPv6mDa1nEz8ARgOg
E73qVrsUUAcXjT6sm2DTpY2HIzQuHtLmD9ndpdcaV1oMRCtwwlOzzdw5Ozy18hYMz3U53pTgrhBz
zCPzZIIsaio9JYITNlGraiBRGV3DSZrvtF7VWODigVgRNUiwMYsG+b0vLm5+0Me93NEczRKqVKUt
rPcXF5gin2JZ1huZWOdN3l945O3aam3I6LZIjCs7j37ElPkNHmOeJKs0YjfRWBibochFVTO15bqy
nFWoFFsdGLUdS6St01MTmPVUFDuoHpqULCAJZpOifAwHc2PH2NaM4jwc+gvgfY9qn51/flmM9A8u
y5jHLROMpUrt/WUpyOxYCdC7jZ7pCBax7Rc1UgyxnIjVtPZcEcVKFzo1QSqXVmKc6SmYSYxDveDc
MFUAqjCI3F7vVp+f2DxpvL3dQlU1VZ9HnTSkZpjH/XWMnDxGeXQTZqtUtU/asd7qxW1NOhJW4jpW
tcXnDRrH09ihRbIGRDS2Yav2Ue+VjZaOURbUG9HTpH47gSKyRHxTpdF1H0xrbVQffe2qBb8SyMqd
oisjcU6MCU2CPLmTYXjjVc02r8dl7qfXqIpfNGFyKRLNtXJcJbzo2knFzslP49HciLLdI3y2dnzn
RFPGe7Rso4UpsKAX7TcvLF++uDj1g9sJCNwxVJ3/TOOo9/aQOCvWhmpDxHRbzSSeSpXuTqDRtLQc
USHJ5q0FD7JTE3eYNN21HPRPgs28P14CGB5dY4r2mZmcDVmz7QwEC2P5zTPqfJHl8VLL7MKdfOiK
avethYm9qmMpF6od79WoIrlXA4f//Jo0+7jvzk8MlwiVZU6lImnOx9/MNyJFvTOJlQoOskK5OgW/
nOnT99EwH1AUtHZ9652GlEmXqd0kqx5Cf4J+3DqQtgJJLgebdqMMJyhSG5eB2fkLLXJWuhcEbjBB
usPXfNnF5ndvCsPTKIlQ7IqqZDmOfoTmG2kfFbpExvZpgem7hcZQ9QP4MyB/JgD0aaKFzNpr8CSP
squTRUYxc1VVGfws7RRhJwaQcxs4gj2x0VuLJvDPB6uhelElSCaEm0mzv6NL8Jp4+dYboGNVolyj
IX5XCAenjPA6z2asYUY1IK2foslAfHHOQkiUgUa4G9x6eS+CcgmbBTh/iiLGml3Mz5ZENzgTlLyi
yO1S+T1WZL3sMsIutL03U9Q9xWnQuEZz3VtpTe0QCa3SsGMibEWsSVR9V5VNnMZnmdSXIq9JeLXD
pd3X6ICE1gu896VK7nuh5x7wIBug8rTSGA0LPDmXoG0I5+oaHpkV/ohadE5CyIiYJyZhAIEf8GGp
3Q+R8p1U8Vkt833mmOaimifRZCju+mBFzekHVtuy8G5kZaxrSCFwU+9a0aJza6UX8SUCc8UqLGgp
sipi0aJQF2pMScpw6yaCja3cmKWcyEsMdIa4PyuHSF9ASjdcHbhv2oLUNLsOL4W5oFgHV16S3UvF
RnEotV0JccZvLhCyGpbQyqHZ9yWAFLXZYEhy0niopPVWvhuKsnRjQ9rrrrjLlAcnqiD/0MFk1Z4p
epa5UNi2YzdMi1SNn31/qJclzO2IO9AKNAuoW+X509A5LxgdnOVqs4O7ttL0eD3oSMZhWI6R7coI
Hww5XE85Ot5amFN9onuNFc5KvV5eUzk++3zQOfN6cDwvC5NNmGlpmmTv937M5WlrJ5ijV0wMXrDK
++w17uUe/bKZTMcQScxLv7guBsjVJXgQawyvsyRIFjZUM7Y2UNECf5tD11u2EJSqMf+mWUiLTgEk
R8VZZIDV04QVJUO4dsjEkkzjzTS0l54yC1+Z9mONgiIw++jUZ8+5yDM0HI3kkWzfWqS+tpzULl9S
hs5cNSSnAGGkbw1nUZvBkx6QSapr1jG1Iz82zKplRr61wugxU5q1VMoXNJBQC8v7M8uPX9GgRIej
sN1G0R+rnns6JtMNafhtGIc/nUlcjP2wjQvA2detlNsio1KGYMSw5Vy3QKvPY9mdkQd8FOBRcCdb
y9by3aECjkaWuURJBTGGMLqOQwZe6F+3Qh8Q8G3vIjCs2Jabib7p2RdM9WS7heR2plV79/kD1eaZ
/7cHaglDM03mU92YV443kyiApkGAK6xQci4e0n7EXV1xS/sEF8COOrQCdrmftkprI3hjL3TnrI+R
DCM7T8FRYKQQImKAFGjZJq9fnNlHC7LUDVNjMTYsluT3Z6YaeaUVDXUrmBSoKRfqNo9srIJ7tPRA
926UaUTDf1qid5YsyG6SP8vj74rzrYRaDO2e5xV0F5+f1Ad3y9RV1XDI42nGb+cEl0U0Cd6Fmymz
LgWKEYsiMW98gh9zMi9Dr/jxeXvaBwu3RPVBWJqu2pozR35vH4/mlEraOFOFrmmOCKaBdaJh7dVa
uWqBJiRGfEdG9MyEBOQA3/i88Q8ulrYtVbU07DTZOLxvW8nrKBnCnk2DMm4b2d0BjNyCuzo1MUda
6OaQfbWkf/DIpa7zxC1VaDrbvvctil6xnTIueeRW8VoDrlDr4LKK+lU8NXLliNaNBuucxTVZFCR1
pmRT42jD4vfaaHwhjb/YN314B3BOJfCzUCQ83jZJpLCsyqELovekZkBP2BlmM5bMOY+Ccf357dZ0
ru5oKEqdepBKkG/S8Y+u3mkT2XgIoW2Ajz/GDqS6Pj+FEA9QU/kxifQasPRD36cPdho8o5i5LXzP
dj8/CWN+qL+dhCUIEaWwoa4edzitrKYBSbtNXPUZi/6MiWq7HzEpw7zQXEM2rRsn+q6UwKdQAGzr
6J563FOmoKpm62gmdFE0LdSBSHZUd4VWOMuy025iO3kwNdDXwon2ZtdjCpar1D/P5ARrcAIdY4Sj
tSGNv25CxCPLRAFbozAF2zz2zy9S+7CfORgnSaFbv0f1slUKjGYDRlVh3lgBkz52ijelAfGvO+3b
GMWzgzl9Ebwgn3nJOnorR7q856+aAFNOjWT956c0r5u/3XZHGqYuVM2y5dw33kzDFjbZouqdkugj
um6cfiOcGkUIfRfF+WPfYKsIf36Q2CJ/3u7cp47bNSzbJuhhipXHY3yUiq9qAv/JZHKoq+QPZdR9
0YT+wZ5BSiZM1RImKljCeH9tyICGvVqM5Sal7Nh2fsMmmhWuP6tIFlDbgd6deieKLFzEJ6BPVTB9
2L+yQo4GJlvzE0B0PCPEz16LCOiqnp7MpwkK7e4/vxtvz/RoBMI0G/TAV8vNaHcuaa3V6Ce/0p/v
sp9v01gfBLbSYB5nRpGOrh0nYnwZtYk39eVGjZVzO9f8pYkRplsGVrOsZbZrQya3BKfUL67so4Xk
TbvW0WrqO0E2EMaVGz+Ln3wTlp9v5w925zWumE6bDnRnrar4eUnEa6L2pZLivA41sbBESJCvG2tJ
rQYRuvCiM7BbB/1HFAmdayXseJ0WRrNIW+WqIkO3iLwSEEoSucSLOyX1UUqJXlB8GRem2dQ4vF20
Ir3XkXRY4HCej1exZvvIy9dnUCO2uZePazNIHj+/Ax+NeVCHbFqlNucqjzIdY61lKhbyTGwKM1Yy
nPVGiU57cPV5Mx8N5LfNHA1kajCBlCi0bsgiXadZVGKQeTNM90imrkJEfuQo4TO1+lfh8Ef96m27
R4MsTyonZKPMBNJ1lxk5ssFbAfNZW0W08zIg4Xb1xQ39cBY97IYsQSZPO+xd3sxZvaXqASpl5SbP
Y+b1ep83wW0/EhvbGw1oQUucnF3UFURAmX8bemOD2My2s2ODTuVff37ff8vUsntl6DpMMCyfMDHn
B/PmbDLZ4slUWMWmM8U2wxOmblSi67jEQCu7koq8bioP9CzIot54DZBKxt67cmvYlYV9Vkb+qiiH
ZR7IdOEhOeuAOzbM8kZUaIzVdN0qMEH+mQ+zqQwr1cvcdUo1OqnMy8+v5Lec3OFKLKZdVTMwDjkc
f3MlqK4T8Q8p82WhfWeIPQilWBd6tg587RQ+3bZVgpesxqJuqtxYUFN2MHr0DZIgWDycGpQTQex/
MW/9St8eLRUkCB3TQMGCJKg8mkHw2jAlqkwFIHZuFrpXF4FPvnroa8tVauuiSsdT28r1pQ9EB5II
vR67Wmjn4cK2+59RFSKYMjlr0eFDZyJim5VdtwwCY3JBv8SdSrgIHXkRmITOGowBVLaKe79GZlBF
0HeBuoArvPy70tY3WVTly77iXfT0dqGu4odEjmFoUPRzDN+FEvhkFeGTrZkvoINXBtTZXicF0OzL
SvsuRBoR5/HhAiVcgGho2lMszZF4SlroCTFil52CPPqorPMKoGeu9m7gi53sJhIuUXEusbRextU6
TaazxB/1darYJ1GjrjomPvByebwW0ObxbznJQkADaCjmG6fp1kqbPnptsyna7DaYyUex6MWikdzJ
Mo/6LVyRy2kozlRJJgsFnQFZCR1iQ2E6LJsVmyNk55IBsnGRrAWmg6GnnxqKvQG/iDZVmRJHG7qL
+PtPX4iVyDEMqsofdbyIs+hcb+PzKJPPllas1aDjWbXbRAmusz6YofAtFJf2WzpJzE8CLjCU/Fw7
GpE7dQnWfFa7Y313/Z4LTiLSI12PLD3UKqyoKTJWpbODraCvDfwkl9l1n+Q/vcm4YBpclpX+bKEz
uBzBA3hJIe7stl9k9b02OXihWOWjH2Y8Tpne4392DqQG6kJduJYZOKse8PdkWMgVzBCI0j7H1A/Z
E+XZ7+Tz0OMn4OH6Pfp0itxuH8Gr/oyr7CfMkXMc8Nywjs+NLiZshdetf0tKKydrYKow27vHUnSO
G0oAwFawsIIfmhmVrh1E55pid4svhvYH2y1IdgwfqnJQ4dWj1YHiMpjA0ig2IUixItdXY6Sw3UtB
0E7XWh1dqml3ZrT35IVvbBFdPjVxShmFIfTFicwNHQ1mWyXQ0iz099j+He10vAgQQ6qOxSbXwhBx
EOuEMPAkr66KSpyAltxr3WOeAyBq830xFAtl+PbFGXywIWH0mbaDOJmY4+n387VlW4MSBWWx0Xtx
FdjR99z2zwswhhq0/iDzcCy3r42w+NE32ReRlvlBXGfrtg6yymD7j5jM+7ZNhPVGNOXzTT6V+nKI
CZ9JyFQoq6uXajs8+kbxE4szDMDqn2GouxqyfokkYVQ/jSpq/yMiaY963cQb2cXOKglER5EHS9Pc
9K/HTv6M1CReDqK6zjEiR4MoX4PvugNYfKqNurMUSfvTVoobdUqME08a1x6KbHuzltUS1MhSl/5p
VZKG1BRcl2xnE6oe8C5v1SAduCkRpzCUMV0L5ALsOYP4xZP56O4YOosPiyg1p0Oc+mb9Ge00Hh3H
L6C7pqd4Wf6oVMXtDEFCtc6/y7L6loryRhcU6sbp2+RLyN9oFgbpyilOQkQP3TAJnhNu2heRxEcn
JlQ2bxb5AXL/8/E3J2b2pWE1rZVvUj11RUJUVLTniOtBwb/ofWP84kZ8sGO0pTovwA53g9Lz++aM
uijaPh/yjeLbaA4mK1hFa8sxvqrBzVuz47HIkkrsD9NNAqx9304TODjFV12+UY3U9dvwJNfiOzSp
buJY2SPcdzdN3VlrCMzHJ/MsrbCY0k9wFPxqhf9oRAKiZ0snhGHDI3t/HuiEJo4xqPkGmHmC26y9
rlBQC809hLzLEWecMR9XHRBG0rTdF4nljxJdNltzGyCKbklpHT3b2K7wv2pw+4lqBLAClH91mUOR
SFedpl3kJjaZKHln+GiaXv9F4x/s2UEjUuk0Z4TFb9WxdqTKMthOsUHX7FKJsFEzMVMne39SwIxQ
TOvGKOVNFKjfvxhpH91xEBPS1qVmER0f9TDRU6tQTK3YWD5WM6Z6HyYeUkoB8B1jY+Z5B09RWwlA
pwt0fR4+b/1Qjz/qd1TOhO3Ytk5KX537/5vhFLNVqWe0K3J14p4kmFyExXhB+vOyq8itm7V4BtZx
J+sbx//m6+22Lrq1mIzFKKh6DUoXUvu5GovBchvrpZaIo5RJrc9c/nuMcpLVUE6XjuyFa2yLwNHh
fjrklDUBdVfX13ZXw9JgQ2YG5SIT1nNAdhr1N7Y2IoJCJnU3LLQHKPjsTH4U1XQ/eM62aPw11kNP
MHxurFhg1to8FqqIkEMaf97olsLkBMarnXVEarEo0ihfLieHnUQ+MoGjjlWAIERXsb3zLXOnqojC
bhD0Z7PX5QX6/EJQCeOEssFZGm37gEfqD6EaqxBrDpiI5c3nT8H4oPPN2T5wM2RfdMs8Gv0iMWWB
giSTmuVrpNYaWJ0IB8OjQcfE9hdmkRRLJUrXEwKtOcj0ZZGIXVSknasp9WNDwm4BZuZELZrKtStl
J5qCKqQqnqspm/2+8jOdqqffsJ6obUtsAK47FNVWWvEF8dLTUMxb2UJv1jblkNB8RnkHF5kuwpUD
sudou11Gl8Ak1W2tyvpiTv8o2nHId9m2QcbTANvzvhfiQBkGcVVgaxamz5gI7mMzgv5Y3VGliZeA
axBzD89Vc/xeoHtCDkxeF6hrBBV1UOMcd8/RrdNU+eK0DnWP94NDA+gBmsWRUjpEY+9PK0kGkNGT
YD5KLXa8tXHeDnR0j+05vEvN9TXzuez9zNVEGix0emPW53A4KKZgw+D9nGLjTKT5fddT/R1vAz4+
DfVNZGpraUuktFtupRrbG73uHyfVTPZd1zxqkuB4uC9HeBA4TjnLzzvbByH7vNszDEmGFwOR4wkH
gI1fWq2Zkd1tNqloFTfM88rF1htd0jBax330IBMkNDruuZYQRQcdvQkkyEOTGPehmU4g170vbvYH
k7+mmexCHe42IJvjlSdvZdk4dp9tWjJLiY57aMiGQkNHHq05Or+683OK6iOM/e6rxMnvaXdDVW3V
MqnqmA6r75xZeTMNguUKhOhCrOj2SVtQYBnHlabuexVEQEDc0chdXYrTVCBlOicG7P6LotJvqZuj
Ezhad0vSbEGqJvmmitt9qCmLIkCBdGDyT72FDMQuNr3/dGvzvsnjqp/d6UlglTEbYKeDdAV2OGPB
zesvNtrab5Pb3I6GWiKrDNObPAozfDWVrRFxbxuv3NkmU9aANjE6sXuhDLNAzNL2hge7F7dRM96n
YfTUdObWtK1lVG4cBRXdJEcIMHTRy+vM9PGL4fDhnddtVQMApRMQHMUB+mS30tYidl74ENiKPK2r
doZzbOogdRME+dVQWXWOczlVC+QTtkwFywp07Yg9HX5Aa7M+TRGrcernL07st63nfN/Yg+mWpRGi
HMBKb/pkgaAPyAQ/35SFss9a46pAfW0K5TIYyp1p4FlV7ZGFdrU6vC2bcufU0WNeXw0yvqvIAX5x
Nr9FrUdnc3SbIkUJg4B6zQZJ77Vw2AjL4YyUMby2fT7KpSGNOzIFl8AW9yCC10GIB21YbMqTz0/k
w95kahaQMEpTYJnej1Q/s4apj50MwM9zAE26rY1to61y/zzRCrgDoJYAB3ze5nxt79aB+drftGm8
b7PRstTqOyvblA5CTjb6rl277NHuRSnx/7Opo8HiQUMld2Vnm1rNKEARC6DuqXXX+pcFsBn7+8FV
Cc1hddNMqjPvr8ow26KUAEY208DqNaAmFFUDRFDgreWTEWoXZj6deaxBKQ4uwamSli+wpXF6Chat
h5FGkj6qnf9jsMTamB7ZXLtW5MOOG0/qpvwqINXnvf9vzwAsIAUkW3cs+2gtTis2eiBYsw2gi+2g
o+owWTslrtdFDZmHSQQVP7eT6kmgbKzO2hWBtxoTwucUBHuTHYZtEkAezLoHv3UNxtQoQF1NjPqk
D5CnVaK14nkroyXR1rZfrLofzjJvTv+o21rw21s9pQtJQe2QdHM98w9Oui7bZmqMj930/zJOmHFN
QxBR/VZGj0YKT6h2Zpt8VPYzHrmwzfPKq/eFYZwC312m1N3yOPpqtp+fw2/PibIxBUOVzM5xr6rB
NYF/4kLDkXhNynSFcpnmt6eTpyLkm6NIwnZbfCPB7YZtsPuPR+rcRWwQ2cIGo3EUQQ6TiIciY5ZS
snGVNN7slr7yKySE7faLFfuDSUEIDU1sMAqaTQz1fvj4eq7JKQqYnmsJ3E0QLxrboI5XsWJ9FZV/
sBSAsadoNaMidPW4QmuSfFEbj86PThHUsmDB1i1xKRwswVzuMA1HtCNdtQr64Bl6miaaVgGkRj/B
NaKxbrA9+SJf8dUJHU1TrVmYUCGZhctQkumBEQjlEGTl9eePc06A/N6fKOjY7MMJDTQ+8P42d0SW
mRIRGg11mi9sHWxklmNOTKEDORZ2aqBIwH1qGwOzrEnjT2fp25oVCZHMrW+Wt4px43VVuO7H7kEr
hL2sanL9hWacgOk3Z7z+hEWFTJA23PVSv2hK+0KfvCUy+UAVproHh0A9Kx0p07bGrrOCOyXxl90g
zkynzLcI3axzZDbdGUHVjDeIa69UI8nWuJjtNYGSxlTdBcHABsNeIud5XrT6ZlYBCQ3vCpIMyUZm
n0Lb1zhnrfw2ObNxVka5xtyTgyFnXzHZVuGtmQJiRK7lHNmvp1TX74cgDza6ZhKC+8ZODupzEZ0M
pPU3I5oLtdHaOxXVhrzV7/FLMnbtaN8gJRmvCjU77fsRBVeEmjf+cJZE2XgW18HZ1DcFGiTQYNsk
2HPHf1R9BEI5uIG7Ni2U0Qi3SSvVs2QaXuVG06PvhiKCq668SpBNcccSf4/GWTOyc9Qdqg32nC+2
wEJdE8Fc+WXfkPU1eC0IE525yrz0yYr7VTPbB1pDHq2rykAz3EQOJame0V7Sl2WAOBNiB3tRNTtR
a8pFquQPoTfQ2/F6RXPcX8pBy9gPLYfcE+sxfih78xkqxI2BY8e2NKLHAdUW0Cmai5cxBCiIsxMh
DdriCpIumjMiF2oOrsdBCIfSgai4aiL0GYfWeUWL92fZXluKvWrjOU+BK/NCtvi5TSgRdjl2nSXG
pMvGG7bthD+OKZ8b7d4rOe8mTjbeQMDS2g4SiJSCw6kb3aIvF3UCkos+8IxdI3yfn54yDGe1oT47
qbyL2IRmo7lvlfy1iL3zpoueEq98Vrba2F1WjbIMc/ndCsPHoL8NqIks8IAsXWTfqaBZI/fA2lue
tmutmL5Cs2bNn2iobyMpkC3nhRoHCyVrbkLFOxdhai4RT3/UCooSbViNUMiAYI6xQPtGBYcK1sIo
qAEUPCPHA/tlGBWTixkD3Bipu8QUWtPJo2ZmsjGaesowvhlcj6V5E3unjZwNSHytXzY4CQ29igBS
juiPSioCFPpC5A3M3fiFMGF2NqK/lCn4F7XDnzwJHz2hnaL1DuC0qpdYBQHWnP13GkZLMBGhAVNU
7eClmEHHXSKgIJsXMqX07LuYYVZLXiPBRultQWx903qwlLsKd03wNNTMgR0o2YNUompRxP19k7WX
o4aM1RjfImwvV9aUuShlI2LuQKoVadLvytA7zRv7pjeG68zQcKCSj8552w3IOdChhBO4UQ6HorfE
RV9kL5lFGI2k5LOjQsu145csy/eyDGLqz6q/RNfsLpfGphEvbZKuDFL9WplS/GzREZvhV4ZHJdLP
CIjbeoZ8xy9BlbWEwsAetab/BgYSVGSZaq6srjr/WwEqd+GXw1b49p7k411YXyMTDurcwn0ng6fp
J3SBIY3R/+02EmNOghvlnI0dxdMkaV181C9yzd5blrUtOjVD5Ts70VhKl/qI9nPmtUgFnFeYI7mU
pSPSQuqSWXxbpCPdEiSJnRr2ekow4ULld8FVjmclmuwIyHkk9ai6q7a1rjW0OvrqUo/Mxu1uja1s
SxRKoZr7dr2ykM1Kk6dk6P0l3gqodk2bqfJVQN2ptraS9MoXiwFiw5LMgrbI9V1go5/dM4g1p7tU
I10ukP857wVdqHwdOu2M0YdGRckCAJms+zV56H78lDOBev64VKfigf8/KEyfC0WvOuBvxjN1kq0W
MhcbmCRBS9aeKUBeyFFZSbNwdrqn3RvNEJ/1zsoq1VuYuMm6IEqzHPlSOfZ1SnTPls9ghhl5MJBX
rBBgfSwdYhhzZQEWWeq1nS4LUHGL/83ceSzHraRZ+FXmBdABb7YFoCxZ9JSoDUKOsAmPhHn6+aDu
6SuV2GJ092Y2N65EqlAA0v55zne6Tt7WaedtwULuJzIjw94hJyTt19HK2wxJ/pI74MFqq5VbuUZa
DTarWde7kiSlcBi8vtnJhPNRlSAjPVbCFieNCZAQx33qmnkMXI30TV06ARXBGDYtDO4MLmPF74FP
PC3OMO/rcQKFKnzdmEd6e/41jmMryLo25Dx/3I2C3GDLM4dAGQhZGw3RhnrVZLRQNg1Vr2nsTD31
qKTmuMGMRSMWrFy6uc+vsWsrZDY53uoBdm8Gr4k2I4z4HQQKTOJ5oq/+tGZrU/UmKCydwsYYdSrM
2bXGrHJ0I8OHbfK6aO246wSH52RtLHtX5/C6N5xv0BWYfhx6FgVHqtjyOSPdq1KKD1WOYtWwZpKB
Rs7YdBKEaH4xzy+Jy68iHp5qm98oGIt0Qecz6u+OF7jT6plQp5tqtH3Dm67rUrM3ABCf6ogsUqdM
i8CdU2/bmWt3C4bJvs6z7rbT5uusyq70HDWkVt551izCiAztTatjaq7ma0ez3dBWktDF/LbRbSeI
EY8jq06RUnV4NLrPlWcSjsMJBPX/eyU3n0kOz/aZkYS5rL+rHjOS1BiQtSGstWEgcUQ/EOoQQJu8
A6NCC2auZNWYvkI/Bkht1IwwVcRERw5y1eefUfMnJK8b2lYzsmtbmtrGc/Nij/dnM9ZKth897dNk
TO4p7Tva9FekyuDEZk8Juw7s3uB18w4hwRfpEDIBUUZCmouMwwhmA6n+fGXPLpOjSokTmitHe8hJ
2/Yuw6BtZLg2C9Ayvps7VyP/KHfyp3nuKWu07veEKFHDSFj2QFPytHWGDWNlDkrruXIV0otBYLkQ
vPqZC+e6TY+ibtwa6osoowXxvDIFjp3fAIZh5CzqO7XLckDh6uIvY/eh7dvn3hT7NC5hc4pnJWUU
6Spx0sbuMQZipedTE85zFBSjtRcipTctMt22kZL6npM9OkP1OtJZfNWa2yvJsdFOqHXFHJ+G5cLA
iprjKlKKK8cS6nEZTmsA9LF1zUPJoQ8MIe+7XSQkc5HElywEkPaoE9pZPibgK1Fx7XDaMVGbwt6S
0wFkuVRWrZzpm9Cj6JPK5DtJ9eqJ6QHoCRnJs0j9ifncrMWeDZfhJ+xS/HyYtt1Sa7sUo17YOjVh
9us0Ys/ANJb2u2Cb5sPXdoPp1an7/ozrBw1OlOd7M6Xf4Yw/YvCA68W6MD0oM5OYoy2AkbrBt5fi
pa2/Fl2u+FEK5k7Xp5NWSDQyVJQrWdyaLrZYxtyP+liQIVXn7Lrj7gRuowu9hKV1oktWGTaUS2EE
+VJ88xpZU2RIXi2rlFvSknvmtoBovFsr6+idRO4EoBxOnD+DEran4RhZ2evUmaMfqa9WbSfnohTX
PcxPgXKHIK/xsAwp5zucF2dFrW3G3h6QJHmBzH4c/UCJrwXeVEkS8DycOWEhl7T3F3Som6UstGDy
nhz6HPoR2EXZVJ+BZQ2bpQNlj5Lldqiifu+y4O2X3GPwKk8pIiDw7uW1nUScDTivhhc91KQZhXb2
TR07eJ0xFcY4mVYK1tFr8+Mo5FG3Rm8Tx8oTJ/wZPhU0bYivcZrftnvVvK3lq+LcRdlJ5MGyBFaM
O2mjD5upum3qxzL6MDOmGt8MumVEUqtRPc/ejRgfYvvLAl7TEYRY1F/1CUgSEKuB05V6igMNn1YM
/sEYP0Up0W7PtkG6zoKzdXFCLSYpaiiJoOsPKYFjse3sCvWQdd01brLA4Iyq7NwTs/wZEtcGhfix
8pxTp+tXylTeTPpTvtQ3sAuPdqQckjSHtDscsO/exAVDXY9kgKP86W7KiVTtQUKaGZVh/Vozkmut
0PZdBntZU3YGjY0TcQ5M9IOm3A4yCVdsr8Oui/JKkKrOsdDnQ6ltFiAVteadumo+VqaChe+V6XTD
kLE1WydQmFFJA2ZVOIVmmm/rsgoUawnbCkNYFJ+EAaWSFCySsB5SiV267APBOqdM+33kTmxezO0g
12Fvq2vWPgdxH8XdY+89OEPzqsgI96NxE1vxQy+Xa3Ip2PlFhBLJE0GjR7NJHnInOzsq8b9rlEY0
+jOnbLmwrr15vqcifNXrjF4KiQqLoj8ZhjxB2fvm9ZA0PfnA0uYaW2Etu2sjiQ4iKVAS5b6XDvem
3ZxWdFFi6ufUqvw6PvR0MiuP76TV7V2DHbHt3udGc53p1seyFwfHrY+xGb0srfhY0Fk1ET9Bif+g
4pHUn0R3nRvUvbFfVPN0jBIF4mMXRrr6jBHlqKrjI1oMh4HHDD2iEhbn1YvUQ2sZuyZf7qJKATcL
4Zl5x54rRiPXz12qbxSHo1T/WqtuUGdGCAruPHtLAA/wGjriaUmTO4p3TGURuqSbqWK7PRJbryhb
KOibbHF3eWKQy0S2hMArAQGmYSycbBTbhXNqAJTJntwyYOrgzskKn4g8kaHqgRe2GDObwlfN75Z+
rKzGR4lw4EyXA7BsXyzKTmv5LVafZm/CcVKe1ME33ZW7uWpwVlMRgzUBAiNJv5HenPKaudcryofE
NW8lpOVFhA0ajSFRDuNYo+6C2l4sR+gNkG/mR9Ojaj/tIq8GzKyS7IXkCHfailB07S9xU+6gWAM0
cIhoB16s5IcE01+PhCivTBQZuHAdJSipsHG+F1gKX3KMfVOS2qYPfsmkUVTxsXWcbeR2h54JoaUa
ayZwUZLAS4mRbp0zoNSjjdteN8pDVumnFhxf3x5BJm87pd1z7LGLnPLeMBw4miXGU+8wdsoeSmRg
sRrrY0iOCkJ+k0hy/JUGCKsynW9sWG4bJlsO261NoalhR/pazCgWMUc2tU1JoD/Y+bC328yvtXJv
dcZ2xodZz1Q+tCQY5HHw9oTd+i6el4gzMFf5rC7fB0EJgE3FCi1sR2uLejLMFhJiHIFKVw8Q1AXj
zEza6mRoNds1Tm6N8l63sUoArCngKGUnkHf4VrIc25aNjVkfqYzjlFQCrHYbKb8mLA5yrsuDDlPw
ASpn8L3CvrZ+6UYn4CQ+XPo4BK8bcjpxy6dsdWPYTRFAqCwLSAW7ysyXjs4e8dJTVWeJHe8dx/Bd
ChUAkcKKbyRWRst1Uow+O/aNHr/MrkaS497p7F1LrHTN8jkyIIeRvSPWyDn9vhgKSjKdcnBTJ5x1
8RzJaDdEhS97jpTlfBTFzMF+zwth3EhKck0tX3cVyIXTpsgwWrJAXRpjmzfuJiO4pWM4i1MymaBl
Zo9WFW8X38iWo8TNpthq2AxhhEWgL8k59sgD48mnoJ9rnU1ss4mEHioRlaNZ/4yeJyzdIYRexzNz
dmiYXgQ4L3ULyzeM1TMDDTWfPmgB9xgYdIdSP/DBgBOA2DQKyx2YEFXHRo0lWoIEJhY79OpGyjcB
olmS7dOpWoANKxi88uSiofe4Vs2kpzQ2EVa531Y9S8OOLbe2T+tq6yoFKKwgWpoAO8umXXQf6qMh
giH6uqbT0R6Y7qjrYUqN5nut/OxOGvwO4tpxwUcKLvCTNDy+qkfE0koDuMeCWrBVlWMa5N/EkGzT
2dq3JQuiiqqLkQdqKgAH1UEuDF912IByawgMN2Uyovk1gwaXdJHXIa1gp9bl6nYKHXS9C4mosZFu
9Ub13ck81p0SVqQlR1N7X3TkU0owvV2uBonAZ4wGMW/Sqzxe7lIwTjookcGUOytPHzVBcqquHSA8
+kM9vSyufTOiHUz7alOTyUgz2MIqxAbL0jZF8KjuGo1wBbXmOA93/sCEx9lP1Ke7loT5kfSxyiP8
bWaNxP3Z1XJVLMXeNrRNg7PdacJhgdGO0rkwcxZWuLu9yF8HUFaZV5okOEpjtPRyHOIREm0Uy2hp
o5yInjgs53k7OQZQkK2cx6MafZ/cAUQXjGMVVmKkBSa5QSwV4V3RNYc0kA5Mccb1sIa1pUj7zlJe
8KAcNZHta905dO2yRjWdBAda8cB4b66G8tkfJBYUJQ3KLWl5+3pZGYsNCuD8KNvqYZzYdeW5iu6/
8Alcey0cCsbZdKaIfGoqFVALO0Vl2htmimr5U52453wg/RLlfRxFh0wt90XpbqMUkeYISky/SxZM
2foeVEjojcV1oyanetFP7HFuQRiDWSJGtH8V6C9qKW6U3LpjoXtIKUdLSYBhTq8Yyn3UBX1RbyPW
GLnTnEhwO9SZera/Zs14VnlsMXPhWHM4PrXbiFgDNtmqN7FYgl91A5ViE8kwi68Ru30hefSRCFOC
toeQVIPdYBah0TWh6ZKyWpiISaUfMVNpWYz8516Zh83Ijn4Yup000lDvq20POzLDK2dU4zmb2bdn
43DftXW77ca2Pv71nzZXazJG8gepVc0Wr1F3TL2EU6f1//76Y5KQMM5K+1/8+McPLv7Jj4+Zy+Uf
Hzjr6oio5p9//vHjv/7dOz/+8YsOTuzKnO0DBTJ58uJ8PP34v7/+c/F3dZRiSPvx47an6KCRDxf8
9TvmMlKl++vP//JzLn7F1JeDi3dmf/H3P13u4qP+fqUff/nj36SgwgjedBl5frmTv/8edfC+int0
BAWznZ1cNab1rI3WsLMKpb/Sh/auMzDcNnU+beqo/z4r8lEfqdC/c5rzxlkOR6BIXHFe4TfUL6SO
BcQFmGSsXGTeZRsvFZRArIyVO+lADiMV8gIIdOLF1auPizjrTUmBIQrf+RZvnFCuFC0DYpXjcqx2
cZKsOQpZczNis1hGV20KTMad2Ru8tKwfpqY/5gB+ZpA3sTnuSy975/JvnZytsBJHp7rE5Lj+/CdV
B4lrDZgZ5CajZR/In/TjHPiPYv37580chKqQMdD2G4TL/XqZJEvVsqsYC2U3HCFfsBJjIMk3KRvg
eeoA4r0Hz/ldV7bqIuHKIKVZNczOqtz4+c4qMqF6h0uO8bD1pnETkd0gh4rTqWaXANuuF3srdXHr
skAZ5XifVu6Vk09hK78sxvzOc35L0vXz17lEB1Sijdiw8aCRL57qBvlpgx0pL899VB8G3aHItcqt
qdZJzkxcFLB1t/9zU3vj0P+Xr3DxEjplUlpB7jsEh+bGiG6S7MVdWOEwZDc6RpypP/75gm/dtAuX
agXEoaWjn/36DlToEjopA9UuakWIAn9jqxKmVPEhs8atUy7P6cBJ9dKi50sczA2dy/xmO++Z+N8Q
6XB1jBWuaXh8nXUg+KkplGwByhJ2yU7VU49aC8WOpvE+q20BGrh8ION7Y7jLx0IFEP3nJ/C70RgO
Ko4FhEE63hbVu2iFpEvIdGo5ES+mIhysfqcr5NgQXZFDTNZi5sogr7CZGYW170jIyY1R3Wi5y/Hh
WhySc/2wLD0bCipZwsxuB5KP6qJERSvyDJJ48o5OYz0pv9BL/PR9NfViTKyVkg7s8Kiczj2skvPI
Nd/Rbr2hVFh1ILQKz4MscNko4sVuChgj1Y4go1NpUwY4G4oZkAD5zoXe0Ohgu8QWqKFmNp0fYvOf
XruwIX5HIyOAm7ccQcFbys27imPTpotPbG/eEXu8eTlggDbaYWgcl5Kghc1Nm5toJoFr+VNxPVdl
4M1PbCBj1Ix/bldvPENPxzsNhcQ0EetfDNttWiwzcO7VLcSqdYkobxQbC6akZd79+UpvNAhPRy2J
HhHcFUPqr31nWnNJazrGbkoBIwhOvfTeffzvrnEhqoj1CXqVh0wmwxlXcBiCxeyd8Xf9mhftmttA
hmPhnGEWuhgCMHyxOpUKcTKe+uxW6TdZm/tEndV3OvybLwaFyOpSsgE5XDwuybngpNpcp3SWZymy
L8wqJBQWISCR/+iW/rrUxVNzzFg2kHhZuBcuuWS5DEbXfWxE/O8PCTyyv66ztvufupEyzsbkNNyS
alp3qmPcKSJ5T9L4Ziuz4KUZMGw8S794bMNst7YXrUIpJwrBv+7xZv4nbwZXH4mPFNqwOv56G7U7
uyhUuI1mXGNF5iAqra02f2VD+848+8Z0g2gbvxDUSYtbuhhDVemVBQMEWreleE1msqUxcEO2h9Ip
HPuh6cTV4r1n2niz4TnImQ3Ws9pvsmYw94VNeyhhENUPzcJZ92rOMoowk/Idb9Jbl8KSZdg6jYLN
4/oyf2oQc6ED4cmJDqsX7+wpFEpiDYUj9D7iet5Rdr2xZvHWJRzQRQfwj3PZb8e+sLxKLXdjAV9c
O23c+N5Z4ts8fkfU9tYAYbK8ckxr9cL+tj7T2sqOLbkKFMVVOSmkyORXwknf8Ve9dRncTcBvcbny
ri7aBkdFwo05l9oZDnTFavKblmhTeO1/HlHfUrnDP8DCpVosvjDV/vqOmnJisCu5TtetFhzKq1zL
jh6qYjzjDAGnVZDhnm4jSsh211AOtL9TtpCmsSODcu82GNY15zRaMoD88U5X/OFfuByNPdNhP4Ac
FOjvxZCydP3iRgWNdaCyvsAljOsQSPvOqa2tQukSxSY4RAt5lc15D8ix7iVHI6FkFuIEVFSFn/fu
xmzEZtG9XV7VAevrI/lWm8mIjyW1DsXJCQLAs0DF1zXr7TuPd31Nf7qBi4Vtl3SW2614q1hiVWFh
y8GtvjP1b5OBUcjQV5pAaOrtO9P++lx+u6yF/1Ml8oBlxsUwqeiCFIqGnmck7sYlDF4BW6Nw4j5V
rw7q7D/f5VttlfXTP692McGIGbhTna0RgYNO18ZOOxBlbD/8+Spv35NBbZtFMgboi5ZaJnnfuROP
crLmzUqPmtRkF5tXcB38ynbeaXpvjV0AOf55tYvxRCKJyuqKq1nW68xZt2PMO0t5TvR37urtZ4eD
R1+to4BVfu1/keRQR9RU1VxlDpXyTvUq2AzNf3Q3f13loh8VclE7x9ZLZJcvOCA3pKIBpbRCzfwv
b+eivdfY/eVscCGJZNoVXwldsxr9nfb2ZkvA4GZQXVLxdl7slZi0XckYvy5oup0yvho2HBeFA1Jt
QkLnvTPgv9kS/rraJX0I80g6dCNXi80unGIP1RucUlenlbvvvKa3b4z1AK4eSk2XjYGojtpQ7Znh
zngZEhgbH5LntS+Re/XOI3yz2a0rj39c6aJBQJIk4IVj7t3s6EE6Ht1qjRf7j5odsE3W00zKAFh+
bdxdaaRROdAa+upunV9goYRG80yG+TsP7s13xIzsMlfCWL/Uz8fm7JS2w+xfxCP5vsS9xpxOJ6ym
xDtbkN9fEWxnjRrBavtEp3ExsnYZGzroDuUuIp5vBWZ3gL97rJJR0Drlv71A5GLwtlSGux8A5F+f
n9TrRBt0Btb1YgiGnmVR7xItOSt5shPGld6dSuC+fx5nf28aXJRSn62qlg7K4mJEyhePGI8S/22V
L6HqfIBsexbd+E4DfKPkw2UsZidbZQ3MVuvXe/M0JLCO4JU5m8nqQ1GhMANAnX5SrxC8RN5hYomR
c8jmFN075aY375AyAaAIInR+g0Q0ULSsuKGb9cqKf8Y7j1uPTKPwP3iQNhfBnOniZLkYC0ezUgiH
HRg4IuRlnPstHIUpkIj/fJk3n6QFisQzKBxByL54knmuR14kCyZ7vUfKxFmngsV9ua/a69LYqTIJ
Fupmzqv6oWr+/VvUKJ0yVFGzxZ17celMr4o8yWbBYhi0eKVc8aaBAJfvDME/Kuy/rmewUKALMAGB
4ym83Papi6l0ae6KXRMLFaWY6Rey5uR6qm7I7zVW89O1uSz1nsKlBEtERcwkphVRD+p4PdMRPOMj
79Pla2rg0c/dG8PrPxQdz6Uz37Mw/T4Y8WVZeXpojKE0Xtaw41IWae+ZYjdk+r15Z1p1wKnFrR6l
7+x51qd7+VTwl+jIGczVs3QxvHK8XRiFYwjwzXgYXIsbThXrnRn9902qZmkobCiOg1pgOflrP+1d
Yj2nfhE73ZvppR/mxkK88kmoyHbnJtTRspRm+eXPbXr90Is7++WiF3dGuQVNJUoj9uAA82EfGNaI
TBblCtsQr0mDtupe/nzJNwZ2PIX0Vdoz/P5LYgrCRlWXtuSSdesTF7KLrGWXEORYpGgPlu698W9d
rl7eom4yj9jwWaiaXCxnZ69LxlYVYjcuYtNpzhaRzUYFjW0tTYhp1XcIT5jn/TA7QJnf2/e9dbc/
X13/9a0Odp0v1B0hipM4XaeYEeQUpuhWYjwlubD/Pk78I5rm9u/3dZGUc/HH/zIV5+dQnH+RwbN+
m/9nwTlrGYKAob8TNn8LzgmL/3n4XMjP36r25/Sc9R/9lZ5DPA41VeJPMPhrLh3lH+k5nvo3THxg
oPCmr4uDn+NzzL+tRGx+oDEd8F9GqP+LzzH+plnsnagrrN52aAX/9+1+eYlvp+fAnvxtCCK6h/HB
5EOhsfw2ATjmMs3GYlvbTEaPvVl8qRLwkN0HDOlnkPOpP1stG2tHP/cTGXmReRaEQDNLORrho/UG
bo/wS4E2psECp05GiE3G2yFb8ouEE45BaQhXz2oY+km8LW3WQk6LcC0Z88EvWiAD7UKkGyLC42g7
SpiluoIECFNIxSFSNm3ywvpmaQ5QVs85IzFO/drwHhU3eintbwvuok3Xdmj3pfO43oJRaV9XjXya
lr6IU19W+dHVGn6BozjOW5xDnKBcXUrjFX4TPoZBS778+JnexE/T6BwAaRsbkoVT9Bn5dkAWi/5/
2DjDmAVFZoeiWySsmcnz45JPymotkBWq98J7dCfAJZkhlm3f8h3H4ajb+ef1a009UTM59JllcR8L
CZ3K1ht/Smbyvt1Hvcq/ZBoeIketkVPE9bdhST4RZeD5y9DhMonFpsk7vE/xSOQpSkLko18SdHQx
UV+bztO6jdLOsd+ITzYSt03rJF9E3XPXRnZDCN6j4OG3atf4lbV8Bcl5VSNcB/GBuKk328emjj/Y
o0jXSGAg9CL7hHvi9cffNF76ValeiFETm8pQPza0FRHL+3jRj+TpVdiwzEOrsL4Ew36eZYk/Mjlb
AyIbjE2m32dAA9q+x7xhz5sxyrd2on4Unij2pgeirCR7glJKMmhba7XYdLgYG8+GntNG32ZSCeKO
QDBVjW6d6isNeNm0wnykJPJRE81BL0S/ybLxiRB312+zl8ZtJ1/AWwXZNH5xGAxHfCub0UUtrIsI
fg0lsNmb7uMCYee214v27PLsNsqIynjea42LEtMYD4airyF4xaGU+XKKnIqBvU6h/jegHOe8FWfE
syl+PfO2XU56Snoear7WT5X4fjStzWgtzHZVd/RmFZdYV38p1nZPMomxGVOCWSvIIxsnv0fB5yBi
Rp/ngdpYLOQPzQB0KelwxpixQx+LvYNmxds0q1/VTGs2CC1B3zrmC+LaGeSl9lJo2ooHB4CZFRQf
amrdt1VnPKhzeWjZ1G/qbMmQkmq3ljrd9nPCcoOioj+03hVyQnIjuxhdGtgRCsF3VscaQdBFfXv8
wAbgw0ScTDCp+V1Wf8uUdLpJlJAICV1NvrGhK4PKXA49GIgpcRHVDQTi2Wi+lVwcNDMius77SkI7
aRTwTo3U80sn4o2L+kCGC07XlmAGhPUqIZaHuodukxCCEL2o5XjnEAj6YGvjfN3VJgXMMa6veO8t
4ktL2XUxSMbOm7AeEYYll0acSmkc0rQyj1GUJtetlQa8dVI8SsIbhZweS0aiqVY/asA99uwEyzWK
+9uYjtAxu4qsH0yiSezFT2NvbdohMQNhOvFeAtnTImT+kNAWTLSy2//AXRpWjgyWvKIkq156OSP1
Q5E92cV4FA2tIbf9dn0hVqo7D6VaY650rFMdG4TIywcb6lNABMmHLo8+OQZczuwmNQpWSAqDbk9U
xcZZqhcyDb1s+jRbxYs3x3HQxKj+JqSHhBCMqLWDcVoKgoHKjTtGj/pUbbGjUlrd4u1oN/OT0QCj
Kkz5JY0riXKXQczNYm3rEfpOSuyBs9tkg8AcD1YzseVOwWx6Ndozt73nDEL4hkSbqCTkvLgZKlkD
w8uoLG7oRipxJVNzV0I+CCgjb0xdfFMlK/RSax57t1iPQ1KasjSOZlQ+sRQdfc3t79z0NlatHnUd
BeDKEPIwxN+lnZabqNiacxFKyzh3OshxoZuvSgeUWxOo6MchZTm5HOrOQPcnuDqq6FjrERo7BKUk
enRlp2jYECu+dKX1qeutEtc/4bk9mYdBX2mrZjq9q61EBHZSej5hqsO+LtQKna9IbtOZvZc6Y7mb
k4HGyQy1Vb5XAhf155yvo+i5QhKFRyNCvQNZLGVY8Cq/ATQZDAVtlPBaMT2THBQfx7nYadX6e/qA
jdXWbhMrBbWtDybCj/i2JaLMyIzj2CA6XWz31ZFdH5iFWx4tYZd+4sp6Z9GKVPVmNgkla8qv9ghM
Vm82Ss9mycXAgaolCvN09Qr1y9lcXHhtpGifF5ewDM3Lb6zWm5GdmwPZvONVXJdRkNUwZOoZbeKI
4VI43FEFjeJbrd/3o4LbOclXFXN2iMd8fqg672M2EUIDrzbZDZh6clhZ98s8Rn4mm8qHK13d5zGi
TnSKiF0Fs2F/Zg/wZGsNEZmFsp3AP0A1zwrf7hUWA1Z3kDhan6GPha7lO0xoG7dtHswU8FxKZP3G
cKiOYAb+xDlfuW/V9rWN6+pgM6lbghSebmFPMwzEJkkv2TfulO1yN5ScYyNAb17arDt5rS8j9cGq
la0CTOU4mggVFQa5YXB30mKitO306rG103NX5bezyK7VNCbVRSQvWBabcNERL4yadhyS9NDVyp2e
otFS7G+12uf+j0UCTn5lWgZ/qkeyWCMt33iwtjbpowzNrLICDJvxuYQe0KujYHvHXDRBDdMwcEfa
UdOaG7WrglkJzOR2Lt2bXGvPluhZuVipDKPJQP8746r3rKuejhxMQ3ygAnxlRRrZSW3yKU/GxZfN
VmaptycvYstJSThXCeaQhHqaDobEwYtnIjn8OlEH3RHypNZnKep73W5qpmMbg1bWHyrcMNUKhW+3
g+iUbZriBI6weY4yPsW2/JCbIDVazfu4tAaCvfu2a5iEpzTA/nJdRghW4rEbOW71vCcrZxEnmYpd
woWckewCKU+NPiu+hkyzXfORLMKujKo/1BGmXIX4qq2j6E0g9Wr0nQ77DFlmOGXFi95PyaboFbTI
NZw/FYHVfh6anIMECrpzukV45LyW6t7uSI/yxq65He0ILi/LxiDNY8L5JGR4gcD8ykKMO0RPrjJO
JDMzvoKoG7NkPBDDip/P2OqD+y3LeE3xwKhinad6foxL04O1Zp1Sqb6S7eMS1oQhu8yiY1Qm1o2Y
tPOQLQc62v1QR69ZJT8oonpZpnzTZdY92c7tJpOkd6SFTpqGtldYnAVkth2A4X13SQvC6NltB+yT
lPRNGD/YJ4h/RMaG2bXPSXf2zPleB0NFkVxBTccCA2Sd50pGdiMdd40pw7xvTpWTfhiLVS3akfsT
1e59W5Gq1nL/KHpNcwxixfhkkv7Tqo+tJ/eRPn7TXJbrblQRmjVii1O1B2e2btHKPmbC3EndxuCQ
8g6SAr9/rIn9aD7F0Ah8Q+A10wiR9omY8scMLBEefhpEa4QzUdJ1v1wTKfvdy59ldaomJ6gRJ1Lf
ouXnpht6Jh8YOaOfwZcIYlGh0NZxUiodJUu7eRYFgnV+m3Kw+2G4qYf0xVHWeKbCJZkp+2Jiux4j
Z+8VZ0x6N+SNpofkk2W3Z/jJN4NwzpJi8iFzQVO5BTahalMoAAa7eDD3MCAKzqFenai/b1Xi82qW
VlUXkdjUJAJrg3rtDLY8Txqawpip+qj1DUZkTV5piRxYezdXpCnmCDftz1qRiGteZoB9706uCeWR
getDtRhcLbv+6N2WThsdY9dZG8408xEEyLfdc90l9vVkIKOO7ErFXvTSxV0UGKZUGMeRiyuyPdnJ
cIcyfKtoq6ORdwxWmhVWnTqHIncfI5NdAGU8z+/Yd3gdqyr6WAZH8XqMxq0sqEJ44iRm9nN0tMw3
R+NDJXbOulfQxzTzXWP+asa41iOGGCthl+XGE2v2WP2ixQmvTdAZoJGw1BjdIIcnydSIiTMioEE4
ivSFYjySIebuiBwPonhSfdELL6TTPIEj4WSx6s9mhMwWiRwQc0P65rr4o8F3gdk7zIOjs23HHqx3
bSphah/VIkkCmOFfqkgnYMyWN6SfErhm4oZVJJEwJhTGFk4hj4nRlRvPNMzlZsLSSUW5lHt4wjWg
fb6Ke4FV6nf33LEcUmJzhWx+npLnH78rJn7vx5OQTY/XtdymSvplidqXsRpPuNcJSGNbZ9dM4U6E
N4Lt4Y9/IwvcuOvvCtsil20WzG2NvanjfDqruMJS0m+PzWh9rcv7ApXQXUt8vJUbBpw9v3clgWkK
ElGtV8im4PgltLX8i5WamKlmOYSJ7LRtP5rzaegBwK9bgqiJ+/uBj5fqbISRSow3iqDbYjJFWNTI
5JXhuhW57nddXvDyliezdN27UZhXwuMlqDpn2L3y2VSEvFm1v7rVG09QFjZeX+NvLObroexDYKR8
VE+c88DKVo2Vr+wXGszOxZcf+83BdQ7Luqny9Nd/Pne81s9jAr621/Bo96p6gK8KFWNo+7DFfrxx
vOShhu9RwwE4dnNzVZdlzj50NyTDdJ6tY6omyyEbqnugq7hA2mvyd5Ky966sor02Rrbu2Zo9jf3B
9s1Zr/Ca6Yd2oJ/MWoTXrWntYGUpBvNozOcK8hXhrna+W+w43scRPPypp5fEH+1Z/V/KzmPJcS3L
sr/SVnOkQQuzrh6QIABqd7r2CcxDQeNCq6+vBb7MepEvu6uqJx6kk0EnQeCKffZZOzxY5slYQtjS
Yh5ILlwOE8ndGxoD907CwYnmRwyrPWGSJbsvTTf3eZP2Gzr6dnGO2auduHrjW45kAYPnGQf5Wajt
jzH9oXSjuatW6WRQ1asxWp+ChBJaGavWna1T3NE7RI7zlnmbGBmZU6c1eQvhKBfb2oSvskReKnVw
VrCwDhzqIuJSX4+zLfegKGqMCC3fhRuHU3aKMp1nWjthx8CJ7Gct5KqIYuk5Z/eB7HJZSpQHfUQH
bSLeE9Y/ftAyq9Lku+1ey/4rVOi3d+L+gdAAEtekVGOuCp+Nfp251xEiVbinqg6sE8PjmPWbVbRI
E/MCx6QJp/P9csByC42jzb+thksV5MYmqdN9UjI09VPFm5r5GCyBtEIGmMbnWo+1zXOL2PwuDTo4
jhqLx4R6YhfQGnM7/h5PYt+vHYqWor7Jad+6o65f5gX7eoxxvyj3+Zy+5Sxc1pNzPS9llU/aRd1D
mgVlVHrrgCilyyWCOAYsZ/Hw5MA7YBdoRGhHxoCytL5UGHVnqeAak0lElFng/PF2wsVkG7KOSsg7
1SARzsoiiREWwYJaEE4zN4caue0N0KkWu7BURx2q1gGhWbYSfVrklxJ22TNkgxT5NlsSc04LMqJm
z11itRCxTcRdxFhYze+gLaz7sZE0hjpVf68hwG7lnDH3/nXo63suQTL12ldt87bWLwIO2LMySnDd
ol0tFOJxlFzbDJjuO8t6v0tmacHL3Y/vvCpmywgiLdWJzun6y2RMt3QN/i2Kg56BRkrfyEH70pbm
MU+m3KWdYAlym25t4dCVbYwkV4y6lDOEsVqRMxpAZakddos0n6yJk9icmsVrHem5IG7mPkDeB+4p
IlY+HL6bFmJQM8l0mHnr13+fAiaTio8TGaCHeacw2JnB7PaB5Wig08O+nzUYKVI4ZiuoHruInIZY
+7LazfQyChjOW+ZldMn1Mpli4mRFAxgtRjLTLdfU9jVD7YYe1dZtJudZDoevqmpfsop56DcB+O8S
6+8RS9oqvP9TWYBqmoIHGWS7vEq46+O/eebMxmqJRtOxN+mcNTMQi744WnA4MmgoBHSaZfd9bTrR
CZOLU66uu2iYV+Hz+s6kEghsFr2vg8D63epO/sPuAF0eprJ+qFPw1ZyESc9ZWUm7Vc50KpniJFe+
EemXVFNv6n/Ha/2XAtL6iSChrTZk07CcvxSQdLBUTod7iPZG81KMBet3lDEj+dZZii+m/t3MVvwG
prL/+lD+a6oOfxiDCN5aPPUKSLB/PpQEldLsmAwcyqb2BLmKOTjBVQbuUmkndeZFZ1heR5HVnqis
U37fA45ekm8YQ9nwOx8ay4dZPppJiw2j20BC/Kmvi5ueqzkmKNOGFkVLxh6ewLd1zTDXTDL/rbVR
+5eCIh+EyHvTAKqCav/X+HgtxY8Yz4nhjSoX3vrO1/FvzKZHmi5NO/1WDc2Vcx68E5evlTGE1aw7
zDlB2GPpoTM6gN26kBLyzaKJIxWXdYjPGIF7De13HeRm5ftiMGcK+gesmf8AH+GPhRClR4YkXq/V
4LCVC5KstFu/y5i1y/0r+/8qEz2DjhPF//6nYs69RvGfpZ3/c06+U98Tv7r/8ln+T3H5Kn62f33S
P70yRaq/v7u1OvNPd6CAJd38iBd+vv1s+7z7R6Vkfeb/9MH/9fP+Ks9z9fPf/+0783K3vlqUiPL3
is/a7fH/LhP5/Vf3s/jKv/76X/5RJLL/hkqK78SC9kqlyKFI848ikfo3+rUMCtGcsmt3DcNJKZou
/vd/U6y/IdGaKj1dlKrXXNDfi0QE6vF8Ay8NpVC45v/47P+DKpFqyeuV9tugRggF5jIgQPcyFr6Z
1ZDx26CWjYTVaEuZ+Xo9QZhZN0o1OyYtHm+S86tYN1JruSoAkFdwAQr6ewhfS8uXcd1+hbVxSaP+
SmniknyWkpPsiRW9hvllYu+22nBRir8hez3Z6+auZpc3XEN2fKWSrqwDOmGz7pXOnkuagTASFr3w
Eh0xbo9fLIYFu4mBVO6sSTuIdXupM10u0zHMXnP2nnmhnGc19OJeXzXtxBVTQmJKDqOmpke3ERVa
+7qZndjURiLII17QWbe7jR7GaJ8GIA7xbLIjXpSntGeVmOEn2xiKApK9W36AxGECf9HN8juYpk+k
uNGV/U5dizJMk2oX3hD7AJRQCmEBlL/JQGhqc4RgXI0+mC1jA9Tz25yYYF2ibTg5hWuz2zcqwJPQ
2QX+V5RVq0b40hAZIw2RIJpbemalYz31P3uwJuEqKMwoC7Wt/2DdQfmNcMtNg/pApzrrp/oDZe0t
TGPKC6tMMcv7HrC8s+oX+qpkKEgay6ptxKvIgdgB04/S1yg/6xepW5fyGcG7bEB/9Kgkq1oyrbqJ
jYBSIqTYuTkd+4b+TjsgVVo5QSsjSZPwcje0iV2MhkTZVIvGLGYAuEltmKW69QuSo5cD1DP7KfNb
8FmBAtuPFVTG7oMeZjayH6KvAOitilC/akNlbtfgwMrY6yoWuYpD5YbsVrTsclg2FdQnTdpW6XSU
iOwOE41FI47oVY+SVmWKJObRBUOlbwpkqylXE7dFyOqeBxugYou8la86V4zgNSF8oT276aqEkTwt
efSCN0DhRhAIKZKZ2UAMC+up8kbktARZjTgtqrf+WP7Q7a3Tj2DitC1kBH9ZFTkZaS5EohtXrW6s
gSOtRCgr/VRypCpzGE8OoJs4XNcpCH7Zqvw5SID9qgXqqyqYIg9OyIRa/LBIroJ0WM3ttRm1Q6sb
O8Gis6Y92dDwJKxK8Ahi+RLJneEuXv1qhDLsXYm2+S5SE8RFdMtGd8u12EnKd7ZNNOdHAZ2/ZWsT
9um+q9EoNSKHoXhRpVHSDzkEqleH2blBMK0RTp9AIZ36VUvtEFVpmFr5mlMQrnqrjvDaI8Da6Htq
d0Tv+oiK5DzozWolHNkdF0FWsv3ugGsmtkSwTtftU0Rps8UgnqWoW4qWOQjHcX4a0ht9lUSMqV1B
dlhCBm3afIRrVhhdEmfc0Yqvzl3t6tXyRvXTjTl5IY+smWRdYEZsGoRc3QoFvJnZrDSYpk3ZlEeE
TOR6sh0T49gQrYt73oiOJowDqiupRfBQVHjJaKbEjhQjJx3XFcQ3lBOY4MGSQb1gV7+x7Ck8nbOO
eJBFPLX5tMfPSNsfHtpqAb88VIFqJQcc0D+GXNlwqnfUEeMe7SUqjxTAd2rvfC1zx0I105O9MhBN
r5M6vVObafAjKOOwpdNt3M31lQQdP1FjfHZTGLptY/VBWgy+3cNCiaLX0KQopnKxwQepKAWFyujJ
hPrWLaijOb4ZhiS2Wi/tG5hChyaj6JsQTAYPKDoJR0N3joXha/q8JxGUrUGOCb90sp/zZH9nHCJU
L4JaUXaM9Ham9C4tzBpXaH9L4SC7U04VIAMxpOsLVUlyV+wlZJADSLkpe/mQ8BF7YS9Q7uJz18rZ
2YiV4RLDu1dMfXysEkDVMwl9e4ivOpyjKtrOYUghit63juG818PpY2igTlYQqx4QhTV/rlbEjB09
9alDLF7BMiiazJtUJ8Zrki0MulL1sxsnD4MBZwX2SSrD9a/GCLNj46wdw1YQRk36HgpnPgoIZBgZ
ttKktmcpygy+kyTcWp2pHce1ylY3DYyGGVF50X+WlnKZzNK8yhl81SiepY1h5OUb86RKo4KcBVOT
5yBhQpeuKHMn9QbBXJMKRM7svaUymxPHOeDqJIOrV7OTWdATTkROcos0GZobdSojNZpgkJvZY60M
lRGWIMi+znlrp/y5TSbnJ+YF11HF5zza1S2LQYmFbaafpNawzkmiMxhIAHkNOTmxiT01mM8OJBE/
J9Wv2CZqT0gk7U1DTqBV37kwLFeyFqcp4DC277uZrIE+mR+XoYo2qsnQCpcS+Xv0zaI+APRUSLXX
d6NEUIZ8Ls1sr4WAI1U1hUZa1KWbxBpzV+yKhmNUdzVQNMW4JoXzFBGPZzRqAVVVewUWvLhXMuIO
sVQ8SvNwaweVKmxK1EyswUlZbNg7WVgdqsx4UtYiEfRt26vSIoMHpGrHWYqjQLPi6VSXfBFhGLup
mdmvEBhteEbyW23GqatY0fxJYRxgpPgUobxsWnlq4WTavas6kfai2nMZTLXWg7lUP/VFc25DnD11
FBsJ/x6/NLvVdpmDKXBpnTkgrXfc5nQ4bYranp9yO3oF3/8wcJ2fjVqzgzyLeld3QJI4DRkPTOvS
IoWHSRoTL16iS6JGp2oeunPaNefZYufozKDRgIQBonGc2WfOIppCsoAnNna4HRIbpAbosDoO/UHE
bHJF8TppWLTzmDNEMqePBm7MruwXxsXquugakYTOqATIE19xZhVHOyFYzVYSmaRJRpY6yp6B01L7
aIeW6FKcDk3TDPsuAnSFqZN1hJCWo9Rr36Wkmh5YiPEhCOcyrfkyLcmvxVTerGbp94ndeNJgkyfY
kVI6g28a0IfeGzUEy6qU3YZ+oWrl+aaPaidXG2Napq+SCvcGV/v4GNa0fSnMKozzxq2Rsu6MCGI8
9Mlr184jZUsl3pZVA1i2ZcLJmyg5coE+c+20+6iYRRCl9SerRv0kIkcL7EX54eSUMzPSl7oURKdC
QkR6NAYmWI71Vltp1iO1X9+a40sJ6DoBeN30OJiyKXvOQWG3KxNbdtIH3EhQIUPcBSs3O9eXg5WA
75uLztdRm7vEPDqZ4ldOzHliu4D2qOFWLzJE7molc98R3bhcSgfXVfTOmqTdViVrqon3PUL3rkD4
zGb9TdQrojXcVisGvM+wBhHDBF9vcVga2dcJZnhCe1Ca6t8KhatGUittJy+aqw6oK2oFclzUNUOm
WsQ7q4E/3D4rHI1soYoxKEExLzAK5wubC5ccKC5gq0mAi3BVtMjyixAfeUnpSV2LuGknPye9+DlS
vaBOBrajH7rHjLSgk7oiPZwufF1WyIcZFqepKzs/iZ/tlW1y/+FQWATg1PU5lxi4q99+eb8ZC51q
8l9v/vG/moX3qGqq/9uT/njkr88Xd1AKoM/+sNg/7o/+8SvqF+Pxt//+22/vz2qgpe0VBl2BlHSo
1x/pio+5373fWlbiy5+/+8tTkjtX5v7wX55zf4XlDo35y//582X/Rw+PK9gGfgl6oGEUh6FNykO2
CMbbbr15v//nI/ffUemRlijcN+D9qURKdXn48xn3W/ff9bnuoKVuHYLDCVN2KAE4Rvr9/or3H0Id
EmrM658xi5HnMCSTWQofGVRBSGY4/Q8/6qaqd5mtlYduiMTBNvooZ632GeHZ2Q/z8ve3iCHw77dC
jEVDPWBlmLn4xKgUB4CixeF+S0pCboWRsc0ETDJF0igZrj/00gGpPzRv9z8FbAPoGXLopln/qCQG
Dsr6HiDlUx6XOhJiJ0BBMSYyLgSrgmdmOAnowdoUh/ut++PqovP4/Zf3+xa+vwB0+vbPp/zxEvf7
v73On4+Ldpn2bUqIXm0OzE5kFRzoeqwPaTMe1CWiVceEwL3J1gPQ2WTcbvPKskDXY6IZ16+0iSQe
L9fDfL9/v9VI0eA6S452vj7n/kNfqVcaozx4yPXr0AUkN41uZHiI6hBQB7kfg/uPZD0af969HyaI
o2pOratvMjwx64G7/7g/9ufd+3/S4Zr98SgiGzPD/f79kfsTUzBd21C5hCbl7AjgM+Rbc1togFia
tTRoUxdbCDgetSena09mVpzHOrzqyhfVsaBchlNt8hWVyp5OFj9qZ1JJ1IBUi53IJI9wIrdkfp2B
mWb2hYIJQ4ByU/oWBJp4kA2VgONXC0hZJju+JREXG0f7Shdf6aMsQRdM5gAfrW/a4S5uuqAzyDDW
4TYoEO/k0YM+XGdeQ3t4Vg07hsFro9eupf6Kyl/tkniFvnotVNcw+HTjSI0Z20iUr1+kjz3IqzNo
4Kznyh5vnXNVtdnN1zTnXd7MW4inYdrtpMlfiTTRLu4jDB7Se9fUH9jJH4fpHTO8l7DlzfLypPWW
V4rWR2Bwy6HemnpxFGSaghXsjhNM565nIag1fibre6tI+RDsYMq3MdIPFtzyEcbmQswKElIgdPtk
tlNgdmoQpsr3qZif+1D/GJP4tDRfWo9+G8UnIhmQU1Pq5As7guk4tDrXNwpopVNYGHelpZ/6uQuI
jQ0aMbFQnby+AxcLbT7PL8PAVCJtJyW7ySMOm1awDrBu4WK/DIV4tDEFVzGB4ewfN10yPLEOPmfF
cl0/gD69dtlOmHmw0IfQT9ZeFOPPLFee6Pp5aRz5CgGfjgsVexI7sAyTZ0zps4Qjomk/pijay6A9
8qzn3/Ja2f25SkACUygNLeWhtz1ZxPupq336EHY5yqul7TrEGLHTCjtIVWpM5wlTmtHlJ1hU+1xS
/cqqidjD6wdnjZyIg9WRAN5PR4Fz0pRx8iiJr9KNO0+X2kyPSaoGAJK3Hdjq2pkeQ7W6ZPJyUOz8
sEjl2Zn46/Sm2G82Wb2CVQAdbgfJeAODT4FPBYMWUnIyvI7wYw2vZma2eyEqPwvZ40bzkR3PedZe
SI8IEls9dpH8ANv02qcpXYwmH1bddYnilV8x/o90hnYog1vqIXwurjnxxcjtlmWj40jA/sJDb1gn
wy7PjZafSlvdm31yzmwDx8gz3rJrCKrPjCxfW4MK2uSdHI438kEsmaGG4tq+19VjpquHSjSn2tY8
2yIMQXO5BqlI6fWIsxW+5YgWIG27EEcrXDHIFTeBvJ71r/r0TZ2xZrbdyUoiP55UL64YfNrejWZA
huG2rtsHuYwYM5PvItEuQ8l0Z5v7LnzBbbuXR5vLgKXmNB+NVd0busOooVDoR3m0bmnf7zJz2C9p
9DmpA8ES2gX54MArfxhTfmNHvdEmoNiogCxeqL4uj1Jrr4GPUKfBhKegamvZA7ERVA3t8Xj/6K81
lPpiN92rXBFyWVu3pdIPKRTCCodpZzWPEvbUPuqDZcQEWwMETHZmxWhVRj4jFJvS/iGes0tWjl9W
/GvplGNai0cFWzCVcg5tIHHymUv0GPekgWftUbVyF4SjW3Uqr0Aoq65+5OoUyIl8HpcFQCyiniJu
uRy+1PH8KFLjzSnKjzTv2PCHQSfmN3nIfGTL7YALo+rEvrGmY0aZLJdR6CYkR4wbdneVGkGpadxY
IXXW4dUuuhf2DYFShT4NkodSOYFqJtlAnDr8t4MV3cLO2LdoIXpzKqmpU5P3AGBQC4IyWzG6p/pz
JnUPasGadDlNIYdYLl8qNgcZCoxjLA8Sh1ionEmS8mClqR8qUVBWJmj07pBrcZAXzjmRusc+KXcZ
/mhNS924zi7tZF7NwbqxfH0IFZuY9vBZh51kRWUgli6IJCUIpfA8ZNKzkWUbzLnnOnR8XaV5rl/5
ztI+w49Ce64Xgi1kfCMNINyaN0uOA9HFByFND3U8IIwq+7iMbklpX8xSDZY8cXtYnAVsyN4IYpb8
corTfpkgjA4EFdiEVyTndMwokhr+6PQbYSTncUyPs25eJal80eIUVTzXPdiOwgBnqlZufKOPNhlr
tzXZ6OGslWWMr2oUhGEeyIsIyEg/5dOH1AzBWDzW4XKoVNsPh4X5Sfbup7iWvc5JfM3pd2pz7PyY
7Kxmr4qeUabdmQP9CkrnLfJ8VjgLwmHeyyno7vYjtOPnhFrubEx7hPRNvpQ3kQx7DQMSeDgswu2+
e0ohVeG4oM2DcRNqfBGVu3Aniu44tk9FD7TQsG51rJ9NcwTZ2QWZIGCGtK3OaA9Kzr58KE55GXlZ
lhxwIOzSLnwnuOGHHmXvZmwdwrbcwxw+4g3nnAY+axW3JREvKYpiZuuebNfnMvcdiJjps2z4CRRR
Z3y0v1nNy5hd65CK5NYYdwZc+UjbKd1n7XjW6COnqdZFJ8qZ5s5r6dyIPEfYJcm5N2+ZIx7rNn9O
pmhPzh1bEtVV0gtdVI5WkdsEmjVdFdchfqls8SaqENZovA1j9QR/92DY0N/n9GwznswzDmFk4bMu
jK0ord3a8DZKMR1gtJosjAjh4sWG4EyGD52oO94x9N9PeymvUZ14Sp74ZYaEKHmqOe1DVhOhb3Ti
lBjGrtuXlrmro3OO6UM3+5tiWUxLLDH14WBqydXQb40KqdtuaZjOdnmm+/qk7kY138VS6U7ttGc/
FpgylQXDrXWUy5hRvytO9FLkmeHP2SGZzL0Yqpum4usrVmL+k0P8Qepc9c64Sq180OXMIx7braut
Wk27MH+fJwzSRCM4ALDteHTbYjoiTM/FzAC8bEfzMBGr0IXqvuznc9XoeKDgGIf1F7vmXD9MRJIY
NFLYfg06t6/XMXzezcxogOM9c4gOcVke55opvpa+2E3uEusxy1uvBivdVyU6+OQBcM8VEo4SHT0d
udKetoKW6prWI0NPvVJn+RXt+5jBrheuolaBQwdgWX6zoxKnQLIrUM9NLNvki5zlsCHwYHQdO/RE
vjyonoabvTIeTSL+LGo0wgj3ZckbDdk4R8KDFBxa7QMu6eOEgVWap+/YP2+mJIhqf6WX8zDHip/1
83NiLifTRphFxzRTMjzSNSgwOzTQuBXN2OPU3MG6pzAMBl5dZeZLuOgnvXsru+pkaRHjUcZeYtwB
Z9nqbJFmVG4Sm/aCqbGxGFOaR6uUN2WNit2EwJUNqjj0OHTXcSFYQxeeFM8BVQz8YqGfhJmvmoWr
Swzf2dNEflkkhXs5Ks95zeI7blwEp5deb3yDDL9yBKAvuPrjl0V010mv3oF2PNkhrVhm7FHdc0Ew
bar+s1UHd9AJ1GLDUzMvNiOhhvMB6PVuWMG5MitlRg5FgURrKC9NiiU9wtezVPzhMBDvitrvgeAH
qm75pvYLNc/V5OI0p/FRS+dbDAh2iaYTL0gpJTrIEZfKSs3OmD7XLBZKgo0f0UYrDa0Xi8ifLOGO
zuh2EzUzmpbiWN0i4RCD0rkLLb2ts+yK1HFnu/Lq/iFHyy+yeltiwTK06Sjb7TGzR6/PDNfoJOwx
EJgreacpBkt5kuH1hCpc/SKYjKZll7SDL2GgNDv4JiWc7nRyKyvjTDJP6ZQcVdC5PDSMK9Gm9QYZ
s/yCXamNn4gIw/nIHNXSGzemfiKqDZzLB+klT9mj2BimCxnZuvd7gwqUxhq/3TN8I/aGmK01/OeH
TkgbHNb+oslQsYmZmGrCYIjpW1tEyHRRxUemVjuN/jzLPhot+VOSvMvKahcaxEYQXhcbtO+XB5RK
b6K+poOMNnmDcY7tdRT7CBcKUU+OE3paDqxdU06Jvnjrx8Z+SOFB7HO5OxQ/k7HwwvYaOrRcqJrf
dn4l1b5uNUEsDU+wD96FQGat5Gtts2xgcSsqRnF2jRXZPPXqaxxYq7eTNyndjj4BPkcOvut5gixf
q9SCMHEOLXW0VCKliQ1Ow4eg/USiyNhb+W6uc193zjPmap31osL4HOrL1ZJT8K+QhHPrFM6EKxjY
uqdvBP+8Zr1zkJvmrSoe+nV7JOO5ZwHfd+jaDhEf8nwdnZXy36BT6lehp9coMR/MGBx+vXZwcAGl
6VkMHZ+jcos2Zmhvj7qmfRJvtIdBiX7eKNofHcn0KUiO5lNx3ky0QWkDi6jY9LNxHcZIdGzmILXl
8xoG14DZNiVWSR1jOyNgmZpuChl5nmOPNcqp0Y/QrHbkZZ+NioqvMmCFVCgLmDtRD37rtOQz+nGi
BgOEokrvgqrNDsrc+JOjustcuaBv/SiPfFud2LiYN7SAQCfJYsB/XjI0azHBAbXuKRC7YcF7PTag
snU2BYEdNCxlqt9n5qanaqCa2mVk+C2lc7/otKF92ipRPExYS6/TZzdvk7LeNiaqjKoFOm13SSm8
tEJBbabd+uXhTMViNm6NARY9jf0Or2yt8s5AMjXZdZr0EFXqXo8dJtRuV/WyZ0B5U1jph2MY+nfx
h2YrCP8tJUTRaQhQFKTEARNiKu/uN+8/4vWXZKXYrt1oGUylTFCGJWoDJ8D6EFaEtfwQSsvOLMyK
uVsmBkAXgtJclKj+PFr+Xf74ixry5+/+bypKMsRfbc8bkeAMbzKK9W44tTDv2+yzUdVsb4yoQ/8p
oNXo8luaF2YOCFKSMtOoRRgPnC/dG6Te8v9Q2PSWqIY/1C/6uUh9Ejbbpn9oPndJZzDYvANbbVxZ
EC9oVBNlJePSzQXXdUN/adUV43tEDj0JN9VyHofUfInoUnGkeniPhWPvR5EPLs2hxaNmdK+FCCWE
HZZEWiW3b2lFcIYIT8tokeEnJXQhhDEGcHNo3pNC4sQkPflwvxtTPMpoOHmt+6k4r3QtLgCneY/B
srhGnef7+9O6SPfNKfT1SlR0yfY9zatXNtbKdRm7D9AMtivlSrZvQzv1C9ZQ3kQV6t1aTH9u7H3M
bvBqQQR9kbTItSoiuqxWFbtcwd/VDgumOfYWjSZpt6zNWa+YidtFI/3NEMS3pkIWTZUOe1zY45Nc
lvlDHlXfCPSjfrM4XBSwddfYz4kp7mIYIvNQGzNfQaXIExD6NZ/wUamLp2w0tF2DRKCaipdNk/Ss
zd1PdZzbc6zQq1kYBcz7MPwgHW8gBTl9HXNbDkSuLMepGGiEVTL8zmxXO6VyCSU59brOOpU2VpPP
zcBnIHDG9Ccp2fcMugy9r5FDrepElpcUHYQMMv8E+jKBqJ7sB8JxR79kv7MqpTifd6FC8fRq23gR
dp1Cpp3kzePJKLGas8cRSemOiB8VrgIB9t3QGTAc1aeFzB+F+rSYsydbMgkjHfVLPvdg7GWxPAD0
Wtsx9nNzHnBkYJw+LgStlastJ112ek/bSwHbHfdBaVD1s+hNYriq6vqQp495KCgcp7TBjfs+L918
4FxwJE8MRBfnPRE8OgU6YPdtvJOboK1U2rRaInlYriiBQztSX5bY4bGcLLGXWbTXtXEgodwklr1b
5MYbqKkg1iIFzkExAKP7abIbp7aCafwV/gpr8PbB1okXWsTOIiMrpHgrMsczEyLAmshN5WKDeW4/
ZfG2x9Ytok+9o1+ypmddb5sgw8XXllSCC48wL167/IRg1zUYFj417QGRw/gowg/sqyb9iF1ymJlV
5b1JBGE/HyMFFTAp3JFmKKl6UdRjpZ1Detki5wBjbKIemzA6xZ5eILJ5wk49+Zn+4TR+bswH3guH
oc1eJuddbZ6ZEOnljUdENHJT5v6pKxnZlfc0WR0sNHSCPs9Ny+tmQSTFDyqs21yi70L/4pbywlo6
JyiNKEP9RTUOFkavJnozuK4OiYiJNaBFT7ZPpTq7GnE8Sm/SHUm0DglWjsVKXQf63e2nSv822TMR
RN0vNlS019vKCbvpS34ZNftk6JKfVddxSnet0r2zRkJfQWKscTbirmjDl065VswxnWNvrOZhxhbU
2diiis+VHJ8Hxii2uni/N3eyzI+zhIOqre1k7AL1tXdewxmsBF1K7gXVK5xmjcVfEUi1Uq67dto/
ZspChVWDfPseqSVXtvSgW58yaxUxHLO2ZWcwbuYq2/bsQteQkDKxnu1ZxZ7fkK80HWyzfpzLxF9i
K6AXj+aDud8JVFlb3wuq7zKUHWziZ8cUz7rQ2HDDipVrP1/kx0gdA7k9Ct3xl0zeL5z+9LftncJ5
SxsF0XU60vB7jsUcNOSrdK4ZOaDOh401io3JzrhyGWYyPUhZ8tFyHAcJHhlq6MXC7pqw4uVp6L9V
qr+oPtlzA4Np9Lhe2orq51pJm8FI382vWH7G7RGR9VhdLOkS6hPIo0tuEtqxSb6b2XZ8qiC0jTu9
CgwSP7SjRHhHRN/rS2J/2OnHkP1MuT5aWd1VsElgQl5Lm2tmXjsfo4C22rVrJKP1s3JnZXieWaOn
JErn/Ys2jIek5cKVQw8jlzd0KlUSfRNH12ZaziQ1nXKaa1hhDFLotUnir1KDpBvvRUmmIzk3ZYav
tup3BsS6jUKLYZhiTJKIqzbPkdqdw5FcYktcnaT+ohVUflGs5hM3JvXR9lJZy0Wj6VXo8hG1pmS2
GPrmqaFxUxsln+0HTVqlW0+s7aIRy4zB2ZxeerwMA34E6v5ulSiBlVReb9/y9NwXDOQEahJoIQ3W
SzWTHAe4oje7aA2U+xHOjXOztbE9WBbolgUj9BekULMlp0OX+plNnjrSSFcYJ/KYKtrhFp2VgJV/
d6wT3SXJN6eyRyYNnjAqrJ4moR+lghYthmHE1vzsLKb6XZFYuoyOpFAqbqJjKGj+zjCZvduZc7g/
w6yx4zSOXj0J+ojoS5bj7aiTZlX0mLEsNaoO+WBZu44qHVv0kKbENrSea2IWLpozP5ljcslhyN6c
piWUnIAiyvNV/SG6cD+nDnAJM83PkSwz7gxa/ZHlfbUFVaCcllaN/oO9M1mOnEmv7BNBhhmObcwz
GRGcNzAymQTgmEcH8PQ6oFrWpZJMUu97wyKzkn+SEYDjG+4999mb9G0/euV71FZ34bodwWriD8GW
4S1sHe3K4BbmRr4vxkjnitbSey3z9B43R32Iqtvvnzi61a4HQ+jr3/8v7V1xKtPwUeeJggm0Ooxe
759zM6UtmD+jUfPPjYttbdScTzZQX100yHaTTrKcT/35o45k6diMXryVIn4SGiKwRQBl4iDmD7+f
hVpysZzK33Vargae5v0PEA62k9K1Dq4RNUsbd/kcPv+3JOfaGHVSh3DDneBSmqffz0bMbYs0TIuN
A5aW3t9BFNjWGsccbsEh9s9cF0wWbLKWKHI5yqa2z/BqNlS5aTawGWBZ0AzjzetCe5+w+F/+ug/z
IOx50GhbSrv66fePKAD3vRzqBymPpSzBFFheysAACMnvlyYhr5tswJD/+yW5r0//Xx3+v1GHo8D+
7+ThuyL/7urP5h/V4b/f8u/ycJA/lu1ZDjx+G4TQDAr6P/Jw4f+LhUFC2BCvoKuJGS33f+XhtuG5
8CFdYTtIuuFT/TtDyPwXX8DJQs39b+wh+/9FHm7/J3+IyejRxeniCHxwjv5PpGMIEeyK4JpsCKPb
sh9c2/C9TAJfFc3K4GPD8qnS4jVWJkzqxSkI6mPvByzPjgRdPbS6vJZd8tAZ8UMcjy9R1ixHogZ7
YmsrsUYC5QBnMIV8zJJxHU7xa6f6dxQ1NwviRZB2a5EFH6UxsVUd1llSfxWCQ6Se1lOH/wtLqJG/
xChUkpI4W8/ZgB24+jEjQIJn2+hvPfwP1Gzxn14Qy+H9QrGP/8T1rH+GHsdeo8zW7sNtPNaozGsv
PU088RbIg+NQN7/DgFLCUfYNm2R4RkCas8qmbUVWftGk4ZEqHcZ3hypyP/TFQ5TXLwPO+XepO+9Y
mJ0l/0WDo6uNyNlFozc6LIv0qJ+oxQz6niHd1U7oLRK7qm9GskE8qw5WVJws48fKxp74F+MxlUzw
zdhejgZrXxAtUEvYEtYJ6828AO9gH0gKi6JS2wduHy+nxpLb2uEnz/t8Xs8rdvP+qPFwIBRNIu0k
kCNajXZgzxMu7NF9Lo963VGLda5xy1xko47UfPYyun+2csx3JXmp/CynhkXu0gpb/1Dp1sReAAt5
DZqAQUJ98UhX3NOORAi1wBy4BAMvuzTMHiZjYvXZiJPpjuW69gn4DJPeeKDn+HYG7cNyA+OzGNu3
8M3P0bNr1UnDNLz/h3v1vzB8/cb2/IM3gt2/gwsDStdMCjTtf/ZGNFFtQVcaArqDhmY1+SiimLYg
YG9d6pgZByNbjUU1LOlASRiCBJDI7MOHotGmqrz5VBx7Fv/LSVfh0c+1e5Z6z03aNY8I5JFGt7m3
qOrpbz9/UsSivRjIdUez8e9C6fbayPyKPRikqUXo3uKAM78bfRZLJjOSKCIQfKIorwQ2xIasOPjZ
2DjIPwIfAyXJxVK7+O9fkf8C+g3qERMcx8L8P/8Meo5EhQDNj6OthutjLRRKHEhZ4Zat1EYTYlwO
fkwZ54+0jQ2QAywufyzdiy/YIzbQkNJt0ZGHjIuBieuIeGBwIoAwZvNqR61BD4zeJKufa80I1kGW
EREp/ojZ0+uwbGBKV67+h18I395/NMCQ1mThfrMx2UBzw1vzT2cckUYIhuvQAn1Fci2T8zaJsm0c
Vw8ul+F28sz+iOybGK7fT7HAAInyhoFWLbCPmUQTEJUOws22PWjDEK6VI4lAzLVmzZot35jGiJkA
HEXYPuitgtcxWineB28dF/7V1szZl6LvumgsVk7+QFV2V242o1XKBsJ8f5PBT6hLmq80fdKnfusb
COnrmOYdnkre6LcWCFVhPqNR2eRVEx5k+hyMFclTxuw7GQiuRUEBrlGC0QrTicT5irg6STiYNN/C
SXzprncviUhflkPhkuo33KOZuxVjeUes9dS73yU8ntZo3vBWrKJuPMG14JxIn6TnnaGnYTiQw3Pz
d2K9iFMebLHnQGZqLbBl2CBkpvJdrL4su1qyrcZLivwgmuxpWfbRVyjgzDSeFq58LpRB77+ihsDF
GT1R5M61UU1CGG772EXBWcS2sRNtHECBo3nX7E+d6L+hj6F8WCkBhZnEaV3Gy3bAbiSzUrKLXoxy
eKvizvxisIxnILG+GCX+9IXHDspfRzq2wWp6YFSGzIFsz9Gz+oekqR7sSv9ktbLKC6A1WEpi/Ech
fph+iJdWIk6WU9BV+q2+1K3hqQSlhIO8+SglshgEl0uh+e5GQzkAB+HLsdt8n4mpZaKHgh0Rgpzz
WdEcr+06vttZueq5xY9qqhnwmwQF6igFFgyF6VdkKE6V3rAWjZAhWVG4NKc+g7WTqmNi1kd70j9b
Fg5ElNeHJDesx6kO2w0ygTPwiKseMgGiZzgErWJIG7F0hiwzmNpb0xs3FH8tADgbyYaztSEI3EYX
Z3mgP2TRFeV0s/Hb/CIq6GIZclG71RN+zyrdj511Fsle5U5ItK1OEz0MhMw75NhhiS30EEOSaL/b
GKCL0Kv1IHWFnxqTf+lq3tFx/WzTMZjDUK3xzW0rV70bXys8cwThhGhpYvlME/mdWwyX25DGNGir
nyALNyOYqGW5L2r2zrqyFvnwVpZlD38sPrgmWyMrz9ZNYOkrAi+dhZN+9TWi2XFk+KXLdiQufMRj
LSpvmdP44AnKVj4jy2Hwwk02+tvOx1/aa5vagjk1tf4nWdJXwjSOSN+Rj3nvxiztKttxbRcoSoK8
0Hck6C6rqOABh+RyivRrEpsDFOMNnOSCZjLyz858UDopXVAO+aemm3QciVkaB5Vq6nEdG7SdQ4AT
rUrmQbBfLq2GsOp0utodPFfXbxBhlI+GlmI4dux776EsGwcdU17HW++N0BaZsHMBhRtd1ffKaPzj
WBqsEupDmOwyo42Po5kx2k8re8Hj7ztm8Yc1z3jr6bMB3WdMdeUrPcWjoZitRSbZCEmReKs6qh9d
9awHpsCVP37UwXhNCjrgLHoQHjYPRrhLry7fnSD9HFR0SCu/5q7WvY1sWmxLpCDnBMTXvdHtYl+D
hQJoD3GqdtYCe98lNViVBD9dHYZnj0psE5TxpqiACGGrqDYeoT9IfcJ3lKn3xIo/QlMzF1mf7CsL
ZlYx6c+tKbVL0lqPNkDKBWnITKrGpS1UhPo5vHoWoETXy4pzPDIeCPKwe7R9HXKSFRxKiItrPwgy
YFdluzGptBZ9LtKVsBp95zPgqAQ9cu6F58rFepB3sAYYMn3AAnPZ65odP3olu+/IQXVnauFS6eGH
oYZ7ZukI+p0hB0hgLKKYMQTFf8vZkLsLqjtquNJcjXkQrQckYyZiLBNxJdPHEhM5mnqENMRAajn+
NIEeia36ZMdXLfK+WxwPiypD10tsZMMMpkcop9CZMckEd9PwRpPneYAWqdaBlnVUHfo5iF3olH29
6usyX3Wt/PEF8kOn+JOSOrLsupYSc9LvydA+at2c6TmRuKwDw0SQqidogLq1ChDFQyBd5tLD2xJE
L7py3iKLwY4xVgoVpvcZ5mRBFv7XNADBiTSWWEkWwQZK+35FnvxTOnAT+ryCysCBY7nfjHyPiR6c
pA+GMidO3pjHqJyIHjSK+OrY7FHCSe6Z+2+C1LDOWvKR4/NYJNSv62FFKqsiiIqlKG45LKRBiA6P
aTNZBT9aNzDPTle9AeR04rhFn/iJs4vs4fac6u4XezpzQTGy78FdBCYHbeiU9rJWicM2dOY09O91
vO7D0Dy4UXQNC7xnXrRtnFxhHLWeB/ekLG6+wiZ6JexBkLal9WVb6dMcuZDNcQhe8yTd4tQ7Gv68
XD0Q+MMDgWlc4OUJd63+2JvfCKSJunXCk2t2n3U4rlUT/tTxsVIwL4dVw225dFwRLYbErRZW2/FG
x+2uYo9ETzSM+nPlQRghPuYOwoJD0e2/ZVbIa4/Hzs5Aj6oMgoGhP/tZFQAiNZkLFT8YJtVCxMwd
Jd4l5tS4bkh9tZH2LowyL3HPoQBwk+95i4Dw6Y6m1/KqLw8Nj5HFh9yEOthZgBWxRWme+xr8+BPJ
r2MrstUkMC74ev6ja/V+LJi0tvzVtauChVZEpyFlVSxMB9RmIdc9C5dDzf3EODa8aWxlVi1EO8+l
LoNY1QwNCw59W9EobfqmRuuR1Gc//GP56fuAJwJnWpYta91uDznr8sqUaksc7Y+by0/acOwwuGwc
WG5mCeSx8uwFxwFKizC/NUIifOBH8MY/xbgpNX/dMu/X+qFcZK4ibbF4bZL+nmQFkukxOKMye63q
nJLv1WdCuuRBWCxUqT+imaKCwEptFWodOxgeWWZguXAAz3kJzkYEuqvQ7V5jY3zxKoPxbAzo1W8P
hq1a3HB6/2h08UEfA/KydR6dOMztpd24H63gK9Fr9UaPpyedba8Z0gmAqH4dNGZ+ve0f2ctG67o6
aPqFDbhPpVhsvJzzspMsI5TGJN2xjWXBNozH0M11p78yieONrLqd0tDR2fURLRp8sDbFS03WARIh
9alhZ1uSi/RUJaSch024bxx0VF0GNq7Wn5ELjzxyu9fImji+WFmXmmc+jOlr19X8lBUiVqQvnmIH
M44Dl3pxEyzWjLxDCI731vUpblofmyBNFd7nfJfE45fvOY9+NYGkTR00RqZ3Nhl8jz7uGTPH/ZlX
ob+gdVn1HkdLLXiqVFq5m9+wQeQPbmH+NK6+Z46Ijy2rjWVQ/4GBiV64hYxWDMPG0eUtDxS0NoAe
MXhNTKNqaeotOaNIf2oPic6INjbBQmMINClOHp5bO36aMuRGk3mDBvdYtI21lba1UmVXrWoc0Dt2
COhnzTPWypSKzntxwwm12DLpg7WWIO3hYTH3QfkaoePRyiP6jiqgFGs/RNhspkbmyx6xNXeC9QUx
MwTkG7RIovKP0ltPmLplPPUbPKh4n3T309GxwgnP3lm21Nmq4XEutKdAaadM6191xa0uBnYdgTfc
kzY4Bnhsoxi4rVEdYi991ormm3bpuQph+pLcvc6xleOoqrPXBI6fiEbON6LNW4+HnVmZj2Vjgqaw
S548DSg9K8lXdobUrhtaUG2Mq0t+8WzQqKDj+i8qV3hAU+x94HE9IDcRZfW3b5wdAgiehwo9Xusn
0Jia+tFptJ/UNT6mSB4MsLahyt+6aewRJFR0/xB3jeotsZMfMdJ610lzaqmb4oaHXxvEfwO/fElp
+7jbFZT46BsRAF0xKVVWx/M3FWeAgSKP3nLZHGwZ2bNKcZO07Z+kbkHcggF2IZyimoND2nXV0rGn
bUI0OEoS9lWEOTi9+LS88STz+CHP2iszrnshP8LUksusG+9yxNTSXzI7/vA662PyO9ad3bcbGR8N
gslY0OEA0MwEGiRA+kNjf6Ze/nfgV8yq+mFk4rLOdIo26BGHvAIOnYwQTvrQWfRaI7dNMNMaUucq
SlvH+TZdkshMkEC19pIQheNITNmmheq9MSIi3JPs0AiSuBDJnnVvXn9U9WOWNXuDWmVRCuMrzdHL
peKFas0DNRWicoaZqRTf3AbT15CAJ0jYXwwRFyVP5aXWmpcx5vnQI/n+PU8ULfBSUANPBV7qIuH6
NtqlEWUnjFRsSiPe/j7v1r5sgRgy2LEBQQhjclGKY04YStzyWhv/0P595m3WcG4lp8pQaslu4+LZ
OWwEO0IDmDwmUABWaSMpLuWm9WiqsOo/o/bdWyZVpmmOTw5kyFWVqJ/CG166LHql7z71RsWj3dBv
OBgXrWsWcGfZAyTFfbCcrcgQVRWWOkj4TcuJxR0B0sPadkaAxHXF9EsiAEyp+atqGCHKVYumgzLt
gLVYae5XFkO1MPrirRqTq0/ixHrVwwJYOBHb0w7Dauutcl19/r7ovVefJEjEVZ88lGbbrRxBqnqd
un9i28Uw25NMMsfG0pkBvhVH6XUEbJkcniTwgsQokVynL0NRo0LWnIvptgudvQFdSHzNZP/UGpmN
uMOE5WDfI4GGvSY8vsipHbKSuyDL7Oe44TkfWpesGxhsgP5mNEeTx+7QyOTT5LqPsAofAlN71j1u
Osg9tONyE4ysE5oei4aCzuQbL0gJb9nk/2kK21iPUbtrUEhxmz4wxP5KNMdYjNPNE81DaGd7wVvg
dMExw7236XwAxSG0LrM6t8Y9YXWytALjiyXubpIiJHKYjg13WLpEFnQVE8UNcqz1mCTX/O7B25oM
xejTnplvrGv593ouI9b+N5WHX3UU78rQwVqBNCKlydPC+Kc3Zb4ag47ZY9u9jiZ+FVZbxrLKv5va
4owp62KZiHjn00xnIqGX+w4B6HK0ZPu+zPsDJ+0pk9NXnxbxksfSvXAM4hPd7JpN7UtXAT8w2PNb
hns3PefLsCGWTn+SifgjHJXa0hvjHw3UcjcBHIiH4o+EEGmq6UmqodhlDo8LOS0hXSIcxyghzeWQ
ZxfHEM9qtC5p9tlaQ7L0RfRThRFwRiyhUbL3MHU4IQ1GPNqv0YQTaXgm8lUt8Mhcp66h5mn1jUdO
Ov4UhWdjEO4hIV+bp5qTLvW/hcm2GKgZHaE6McF+54GPK0LaHvct0bF50FKytVt3xPGdFvwx6ZQn
E81kobhmoqYGmZ0Ef3snEYtWVXdW81eZmXdriIdV1yBkNp1N49pfbgx5PSrMUxTzqK285jpOjFZH
Whacm4jKrK8iL9F46Mjh+hciEP4EQufYz5E3v/7+01o6HNKxRJtkjQdfqvek7oErUw8MX31ucCOD
J5TsywrDdVZBN760AlpxRY3bpf1b2w4HFHcQztpmJ5sRDm+PIh5V7TCmNb47Tv40O6naDZedstG1
en+Fzl/JrOQaCaB1WEAK6tY36envdSu+rF5s7cbg0Ow35qh+mJfHi45pCQMSweuFUVy1FoD5UpE5
SFqZmXEben5/9d/HAqNTYqIJymvG3nnhMhW1nMXYw93MUUWMCPzRvp5CSWFQjicr4XRG9Qi7BeDM
Sg+vRW1c8agJZkbk0TNYxsc5ytHbuBAnx5gXDxB/s3bC6BxYcLHRSiVBh1FE4dRGWxcuJvjldRwD
mUKm78OYH3EEoYgVKzM49oURUnOMF9Fa/k7q42MwwIFs63UZGq91DKElGD7tsvVXprCfUys7VQgJ
mxz7AKzlbd3p49LzHyDBomNBxh2qD1233B0ZfC/5QOVleNrGLzR9V7kgQ/IUlYD0k5XpsXGy7Pgl
briC6zbM1l2a+FRWAFraCSBLbhuP9G/WYaqxtzjkD+qDsK+d5xKFMHlH3yvYPDidhhDLoNWYvDvH
obWpw6J7mlBLJcb4KVohTnHYtbcMpe0w/CBKiO5ZNo3clI+pnfKuBAnPgSaKdr0PqLwfDPla2Dax
F7kvoU8bEqs/v26Q5NOKSU23g/eX7lxhzT1WTO+Zdtr3lM+zgAKNfa8zN19EOlb7EPkoAqsVBT91
SGVVTxVr7pVoI32bi6p6Kotc2/lRCQ+JeGqc2tonz12oFJn8Js5qZaAh23upF5KMTZU8lOc6RCmR
xlCBskBzT72Qd7EKUrZNmeP464EtI2MTxzlJQJULr8wuYTDg1hv7bUA2U4iWEQCwaMedCg15GOsO
fqtffvk06UwYWv3GhAFZMWfZMYrTOXdoZJ6ZquhZmExgIQdYJwtm/jp6qCTbG2UonxZPTdeqN9Bo
+V2FWl1q1xS9x8JrTPc74Hmjjf/2N43aUY/GdMNpn+2ZU2m/kMqXWOgPHC3ZH11oO32ogoNbj4xo
PAPNawWwPNLTox4ojvOKKARnzMuTnTj+oWFWzqglPRvzh9/PooqdPD2gS8vH6i4sL0roDF4b8DMX
G9nTRrc8EBLZzSq67JJkKn34/eDZfUZL3sEib7Jdr5kddHFl3CAj18emkT8w+c1bYmnvXejkp34A
pygm2exrNEb3jPPxbETG/fer3w+jEz34ffhjKQbJE68k90lXHZkssGzTkXBW4fyhKe/wPpOdrkTz
lI/Jp6nKcuMYGojVtkUw6qXBNe3GaOcl86XN7xIgZbwzg2RdpUdy7WcmNpcRevSY+6jrRT4tulZx
LiCNrxfpyLcoUiXgbdXcPTIxH+oEowJQzBLpoOgPSXhztS1CwTpP1CVLFFrXxKqXUUiRRjVXr4Ty
0P7aMRkWZvaoCTqkSdduOC4R4memv0nR3L550v2OCc/Y2BoV5+RwGTUV5DzyBuJgam6VVltHrzY/
2L0s2V0YZ56NyBoZZ1t6M136aCBaxRzkToyQVicPgJabApYNSO1A3T6B3MPf50TK3yc+cn/m51sm
Uph78iq6dODpRVudxobxa+kzZ0O0sRIFA2pu7BtxGNhfRDaiVo8L9ggcma3WBgcyt5agIpCaF5zN
UcUgenCaRwCqsPoR1NhGlBzgrooL+lSij99KEboHN7SdQwfwjYsp8leWy3lJWy12dTXuKwajR3b6
AvR5+WTUufVM1YGjvRku5qR5C3A4wTL1TO3SO+NRkn+6U4qUbWk6XCy62E3Cny6EAfxgcAJDP0Tx
xoNMte0RIOEgGwrg89VPxDu2iE0P7JCpUeLJatxafnzSyyQ+DsR6KKtlNF+1lyAJq0uaa9nKC8G/
ZNTJJbboW+g8/t5y1TB056qG+84QzUW3lsKPrCrgcFm+jlljLKwsvVH+o1OvuunoRRXoWyVrrrpo
OKd+tQUIM+4KYfuHcBbN10orN5qZy/PA6nJkgnkM6+4gkMe+M8w6+DE9aakp7G25p8HAIVKEuU1/
8Yv2RdRwExtV/+W1Lo6TKl5a151hnJP3SLRHurcET/1yICYh0L/8tHufvLogooZMAxxd+NsaSzs0
KJ24SpiBi4I5ZDB/MKEnQ5ioF91oo13XMm03xjK5/n5InOyPwRN80tGV42m8+iW3AAA5Au78+gRb
ah0Otr5IE2TJrDsPGMBB7fXLPhTvmZraLQN0iWifDb/2gFBYrY0YO2+grFMjzW4ZCBHtZM2WpLcS
b6ua0niMdAmZvr5wV3Coq0KcTZS6y5KcGQpQjtyBmQuGVsCrsdU9cnVA+M0werm2S0cvp+ShsdRJ
IR5CCmDYR1jXIIPgC6upjzfO0J60jK2rbmjr3rTHazwyz7UvysziH+yaNva+BKPnmnatWA5OeKiC
PDj4db8y6L+2rmE8RfaEnRgUDWK9ALubijKQQaWxZV9Dv4geaqe1xk9nVH9KhkYb2wKaTCftQlWw
7yCJ4zozbzpQ1C19/r5JNdxc5kNS1BG4WLmO0DmtDMy+m2LPAtfd+oUsAWbMqikiKQ42/16XsgG1
udzwZ2bFxY7NTdX48a3gYWyPFrcgZhdLkMOBMwedJDsFuger3iQuZu0Syp3Squ5gFdxEPtSvkPGO
VzucVE0MwDsNj5NrPHLf1WynOnMzRFZ6Lpv4o2BesY16aW4L/P2Bg9JY1xTeCdXejCC5dlN6OLQz
D0lJ4yUdFVrpgAMm9GaX/EM9M5RCCTi3p8iW4JWGmbNktgyT7Jm9xFhoX1XnHkSImtFMM6Op7cpD
pnVbCbzJmilOmKxYYMSAnQA8jRhVZONllLoekA/9qGYWlNU3sDEK+jeL0XDl/E1NhtWRSA5mmJJh
WscnGuUXV8NxWRc9YzfMIKdkItMntlV5G7LsIx2AUtSR/7ep5ZMtQ//Vr/WRrJCBpXeQjJu0G+pd
2IilUi0+JjIHblXKqFiGbXLKeswLlS13va3qU1PqZJlYxnKy4RxBDnTXLtQEKDV4p9M22bWQnBfo
xrNXiOQaMMqGzKRAOA8y1C9Zmdh/SXVYxEzfiiIJnvJ0sI6yhHYoC6Ym9dRg6bTDlI3QtqMcZpvn
x2/TtOtDDA6abSRotPOfUqJdiEtXx7igNk3Xl3/5dV+nxLBfVGvfSq6UBfXBdHYIQXJZKG2MEvm8
Yc5hVlbEfNFSA6NoMhJopNIcwJkYSP/JgsbexQQx733iV2BUtOrasoNujYr12VAlZ6VppwB8z9mF
6zLNyuoaghcaLIeWtIfi3+brxm/X7YRpVOs0tYqr5mZ5Ptgx0cNryznlQMmEK3emuQ1g3TLwbsnM
eYtm4hu38z4zw9nPPPRrLJ9HCG9YBjIalV729sEj4DWlzWDepl3dDJQzEMeywrrD4R2sum6sVkEJ
UHFE5i0G9dD77bau4dT5M7GOkLly4Vn6NpxpdsXMtdNoLoyZdGfNzDt9pt9lMwdvnIl4Bmi8MmrX
umlRTlmCnNSZn9cB0gP7+W2w0HWYbu4SUHs+yD0X9F4Ngg8nNaLS5nOtSQwqITcJtBkOm24adt7M
8Gtmmp+auX7RTPiLZ9ZfP1P/4rJMN1U4hMceyvcypL7iJoqXzcwLtGdyoDczBIOeAske8ls8cjLV
Ud/uGIVyC+orsybawFevZlsw5rVjA2k4Qn7JeIfp/7tiLr2TBuVWXIY42a2rO1gA8X1NLEVZO8yX
4VaQ+EY1Ue8rA5XxYPkcbSin3GA7zfzEzoakqLrwjEcu30ixLgX2MqP3ox37nnU9R+Rglx1o9pl1
h8TnVOTowI2FbEayjjnT06LfsJ0YmYhXV3d3DuLxnPlpve5Qyr0kJPXgf4ScP4f3qDnGJ2QcyQM7
hBSnnuHuXjIvZx2CKSfJjA0ncnnLra5Y5h0LO1F15i3TR1IozGgbzzFCGMjetJ5gIY+EIXuOGmrm
0KG5DiaLhCSiao4kctQynCOKeHWOWkFoUU160TTHGKWujYYokg8j4zjYG4QdWTPsMpkDkCRJSN4c
iRTM4UheDAqsmwjgUruS9KTBZuAK58VmUCz6khcHmjhTXsBGc/TSSAYTbjr2BaQyVaQzeXNK0xzX
FM7BTdh4Hos5ykmfQ536eaOrE/ME++nlp52zn0obSzGiXyyzczKUmjOiiHKEYZtwDJXNMnkv+nHL
3qRDHs1jhu3ShCoerwCxUxiyIhRpqB2JZex2Ds3isnAIqhIkVjWzu6EpCbEq5jiruiXYCnLNhyTp
ypkjrxgdBieLFCxNB9bK3mIe3pBnQv+ZkMZgs1rb6GRokejTLDrl/dQmeVae7lzURKPMsCBg8t2G
fzmH+j0VqLeyiUZZefGjTmJX3DOMsMjwCucwL4uZN4xfZoPkfDFZZ1RO8ldDQSNbBIw4nK7eHA7W
z7OrFgX+yiM5LGBQsfZ6llCFSXEs3fIG63QHtdRhkMOIwxfzjA9n2UKPir3g+PfmoDJ7jiyL5vCy
xO7ZExdIMJ7HiDtX+BusryuDzDMPKmOIIhQ3brrsuaNX8/43qcx2VaUrp08JToNoJuQAGO5sxfV7
GVSEwFs9tG0LxGRB+pprbWuy2JhhvsZ6i0nBuxuGPyDlcIgLKgFyUhXfqznSDTd3Z1AUGEOHHjzr
nobBQh4yVPBGcCNIgswUdvUFeQrgiuJ+2g4d7sZ5l8SWNdpZPlPXkPYpNcroOWhxJVuDOCrTJJQy
K78FmkqGeTBCeP3eaoG5jPy6ag6yM+ZIu4psO+iD0TmKgZFMSCMYIGdEFGXyUIP/RB5BytjgaFuK
uhpOAtF5dclF6hjgPEhHj+4TCXtu8K7pkToXWHbmAL6qR5kFI3UdVPyLerXnAmMzEsAld+dJlMZT
rAi/B0ibGiaTfdwCHiHxT83Rf5GXvts9K7Q5FNAgHVDkuzbFjt8OD7397evZVc1RgmD4Xqvg1Uyx
29kNBiVDC67AUJnvAiTRZAS+nWRCj8X+shnZ6tj68JhMxiO7TbnOU8SgpGTu88a6F3PUYTy/IVCa
8VjMQYiaMN67ORrRJiMxmcMSJ8kShGLwRydHkepjb83BiqQpIGebk1WQ0GI48glg5Kmxch3HPaIq
CzvEbZyf4IRii8iHmapKKc+KA+sNx86hdybEAMwkIlIfLchhyy7JcbpVRyjNj3Ep44XrhcxL5Ly+
MwMoinOQJGKU6cgFspcziikqe1AHApPJuJviZt907DWd2qsuZGbUrGzc/uYzzmTSHqz6OchSdZSB
FiWMV3Zf6Rx2iXNmWFYShAwxmJbbPiO3ZcpPQqZHUibRrE/eHJ2pWX90BoAa7d2a1doZkebf2ILN
CmUJgRnxmyE5nGnloRkkmRPkZToHdTqR/la4KJCkNSIMJL+hkRWaXOI9ybixNvjTXCQ5MMHlpdGI
Au3JBHVzKuJoMg952N8wr2xUOb6NTQQcxnsbi/BPNfHyeIXxwwjpQ3WGufbGND36jzpiNAeS99sg
NLlSXlqhvDL1Bfw3SKY6fL7GIQtyspuNnnTsLHPISwn70MZNNsSZMxexnN3cPp8Me3puFPbXtMOz
F6fsn5PmE/ck9nNP4yYRA9NzoL10dwEijTL7FqXuX5tZncftiJ6ZYRASzWCrW9qfTqc8dz3ciKap
I9gjxm3JFfftKfMGpZGphl0wSCmK8TRQaK3MioeF1CNSceSkzlGiPfR18K/cnceOHEmWRb/IGq7F
NsJDR2rF5MbBZCZdS3Nl/vVzjOgGqtiYbmCWsyHYoipFuDB7ds+57kllI6tbQA4/JOpsmpDugvAN
fmzcn8nIyCsNH3j828fMwbfghtQ2Irk8cTbBt+WQpssMwe9Itjxvl/yu7YevBsV3YZuodsizGIuz
M1p2FUI6P03lQZCiMYqyd9uKl2dO0GP2V4egzkIwcMozWsOliUKayy7kYPJcz4Yd8YrHSdVm92Nt
fZPeTCfq1JEGygr/bg2Lx95tursyw2RUZluj8hqE5tLbDGhhor4daBLuQerm8E35hnltrXbdz9bC
bpMs0moM3W50EA3UOC3ywf7IUs7IEtE7dKIyPJnG5pK1NfSWCr9BQa97IthPOFKt/Uqbxp6j3DkI
ENiCBwSTeiPNtU1p6/vPyV/z36L8DuZPNr5grG5oGcYf4nuvocqTJRXrsIZGmgKnuMXHAEm27gqy
kFWo7ONq66WB4OhlXPDnIHRZSjaZSU4doZXzZlKh+sa037yaHISGxkiVaEfg+/e3+s9yg38G0f+o
5P7jP/4vtdp/bdX+/1e9YAYwL/9798Jt9vNH/yMZ/9a98Puf+RddY/3Dtynf5hqkOd4KPS6Bf9E1
/j+8wCf17fHBB1R003zyL7rG/YdhuSA0jmUHFtwNF8a/6BrjH2QVXfv/WL7AT9P+DS8go8XJPcFz
vgHL83UR/F+qF/wSZ7wDCkvc0IOH5/4L+x29CURXyFFlbE6rjyTJopQg31R096a5XOeA9boRBGi8
5/fMr0/T6iLTtC5osW/ZkNHANlbPMfaiv/xq/3kJ/rX85t/uFsK4BnkghwkRMSwD5Oiv32vj2a2L
2R6/vc9CgqxD3mIiq+87J7mbO2LD6/3gi+N//qKm7p/5+2+Izw7ywvIcIww5t/37V0XKwgI0Q+1o
YTgXZhOVxOYa+5rgjGCgxjgftbr8jpA+ahlZjDdFaT8FJ8/mXHTNdoPh0ZPq1fV/+WWYmgn4t++L
CwrjIsWD3p9gyNRLt1c4jPcIBfYKO1eViNsazbAk5Aw0s7LBFyTg58D5LwTS74vizy9tBUBZIGPQ
KX8WzrhI+nLA234vSeUSUz1h1NxA8dyNgcE8P04dtsDVTrXxzmtUidAfbX7m5AeXvgAcW+kXlkMX
aw+l5b18CNij5/P8aC4Ki+P63pDhH18mT97keFHsJLuvmLyxhbWeGbhvehUgTqc5zTO2oWSUaJjo
9LmC85z3BIAuoIERvmQmoacg3XojmzVOJqfVfwmUexiQogaTuak9wvUIFEFDDlRJaY9MJBv3hX/8
sQ1IZ3YX2bNFcBsa4mV7wrkE0h3MRyBdhvwN/wZjvvLuA3YeH/nmXh2AVs+K2c8qtNee+plIi6PJ
tiNcoOifndh2tpgZNsP3/3KNev92MXhAQkYIwMctrLm7v1+kuWVYZsm7dT95j6o4lWlkJo/9dCEU
j1ZS9JEfRwRnSovoxAaHnHxJ06169ZBkhjvkeER3kgFd30a9mCuhhWdtOOGY/kcfbtirwMVzWA2b
3WBS29FsBBqTN5E1RqFzF54LbdZ7qNB+rocyRyTFymtiG5h03Q6adme1+6X6Fju3WUaCd9717cZT
d1qT5W1FBkeQPRXZTWltJ/fOqH4ibRwQXbf6KyJ6GgRs076sTy1ahH6PY8PxTzF48bBX9dXKd8rY
l9XBxM1EQ1d18Gj5nCOOY9LmfgxOC0MAFBrGQ59RU3Qam7u6JnZ7gOaL+10o9zH+oDZy2C8bLKc3
VvDcZtgCD1Z/Nlp86+rSYzkIyYCfWzQaHGsEAAbjzs+OCz9PC3juXPJ5K2IkajjDHhYye5JayEOX
3XHRZe0t0rQlfOzXb2zll/QpyU4rvyWKYDIKfSFJorW9Lo21FQSYJlaSzJvM+cEI98V0q/qLN+1t
hyHLVn6m7Xb0/9ujRHOcf3+W6MsnZFHJQIFXlKH/97+8BZaE/semDIq94V6K8M2fn0LSw4jk6F3Z
ZLbYeCsNYwHRaXXD1Ab4y9pmFpPHRD4yW7hbreIwoZX0FM8dsledQyvf8OKxfBLLUy2maOmsPctQ
YjPIl6atOb95pkWJzBc4+dayOTcd77sqifDnomQ2IiXtY8NunUw+ULLY2VyvS/llEM9SA6eH5ZfP
BrJi27oWRRSbLPvmg2IXNpV0Hw5Esvai4NzgUPXPLkI6FRnOURDEqJOHfPggxWkYt1b9sFRPwr8P
S6xUR05ji2KPvnLsYYaiAJUDO8GxvGMCwxwwQjrj6LSqotmytvYz6VI7vLfD2ym+D2hsd4+gn2v3
YgxPjnpzirseHb1Lntl33+zs5wCktxC3nX3EKvVKcgqHFWeWGdpHIQ9u/20hGt/GyX/5eG36nf78
dKlVs1hjgsyxcPjjHZ8FaZ66flXtO7H+WCrZ7/zWAv2qbRP6AHQxbrvy7GSC668y7gwee9ES6+Ap
NkpTqauVNg/GsNyEY/jhxyi1e9JssWuNR88ez66Mf5ZTfHWtpqf0pNJww885mwItr88PQyoJg+Jk
msms1LlKDmNtfohAYLIS6e1/fhKySPrzfc2ayraAYFx4YZvX9h/Xcs6j2ckyLN5khjteEJQ8j4IK
1x6gNZLOvLIJ/aSKkc6zyWCPu8BzTPFIfsBj4OO152nJiYo3PPpb9xO5Lk3cnfMhUvPGkDToxP7H
MmMt8auVpthuGLfdSCJLFKc08e+FM+MpMdGG1OIU5tinQ3s9UDliUg0Z7mQR7JX1Xido6FyvGXCk
YfutK+4o6mnKnO1JWR273Ny5HcbT2xJ7MEQsRzdlIkh7NEfGqc+rTLMocLvd1K6IeCmA24YOXafc
UWR90JkxAGCIyDPboBwJT0x1Tak8RfLX03FFv6Y/PRtVscutImbHqicrJG7qjv/LULNPrDlJ4+hw
zk6yQ73R4yjm5JOuAPoY3D6OTFocbnuqU+hV/mgsNUZCtkFUlW24CTkOw2o0P1jCsM5BWwEvhKK8
DHrAGGSm+6xwY/IZiPriWx+VLr6yjCB/BN6NGtWn1yCkAJtB2H1cuta9awUvXuIVx47QCb7PacKZ
Q/ElINKAVpdwjhQ9r2uHIGsuXH6t7nwaDOGdeQjt2cUHDznIyf1M7mo07Wu9zmT/XcrraLDiTJ3Q
9g5t611iQyvih2ey2Ms3u6LHcrHH22G2W46cm+HRX7tha6VDeOi6FLFmXtyllvGS2KX5gfHNvfIJ
bRI/Gam5PDam3RMcpzvx9xHh778to0W1djanV5FL1iVD9lUv+bgX1IN8UMKtTmU8ag7NzfYWpzzX
nDZjrqPka8pH8O026/dpQiTJt+buSnXSK4eG8T4fJS+MJv2hAoXRmYkz04hU7QbXE3sUJ902CIst
MALeaz/gKGfOEXv31aHuw8+4m+h47BtYx2Iv2zw8mBQq0Y51dir27VUqSTDIJxZxDC6tnnvcJnK8
pOfEk4iJVMnb1/1YS4c8dZUf7SF9cQylohSp6aZW9aM7FVNE7ImMl9+HB3tm0NW4ycmt3WX7ezJR
YUylnxJPShniu0g+CCcMu4RB5YYQ4kA4qQoPIqs5Y2UpOaVUvZQsPOoYGGKJH5wF1gdnzYZm4zfa
tU+1QWoRMcbrDNRJEaFdb3uXYI0YLsgOr3PJ+5Ng1DYviLCnipFD7N6Jxm+3dSLJCK1huB8bwuMi
//KDccY5mzNHmG1scl/dWDGatUkVWUV/zMysi6zS/KWMyTzk03gdK72sKDE2kpg1dyUXGyYjtz+X
i3WPFD/jHUVhp6nPmVxpc28EDg+btkjuFh+8J8W1GsWWy0reqD56PqdLSIDyXBaTJCUnqqemQY41
DrfhxOOHI09uSadyt7ijPhcnL07VwnSNx8K54XwV8Zy5K4ZQbA3lP8SNeK3o497YHI9AEjnbKefl
WXPIdIjj6bHtlQ/vHXU+yx6PwYKdIXBb10PMIGKfjLwyUJMdU1uXqsVy2GfoMzf0YrEm7wuycdS7
9iPp9KYiYFAl3VvgUkFDVvrC89rcmUGgA+ZVVCclr037OYfAYUr+NhUGK+MEu9yXU2CKtHCW9RW8
WzM7F44tcY9UVE3QKOz19itF8q7mX7UkTaq9W4z5gSPtIiu8AxkKmzuLmtthRWbn8+c2iQs6axYe
krNUktEnK8C8bSOTY6Z1aM8dxoG9FZdRLrAJtEPrbst4niIMTqKixSiFYegDM98vLXo5hz1FlHcM
BcC1Nm2nwEUsvsrM9cycfyV5CaGWgrtQvTDgsR0HUsbyssbQXlanpsigknWjQgtap3fQhnmSYTwv
2GR4DunzIX44UEsxsBrNvf4E9nt0QvFOdU8RLTVL9H6WrJKBDLL2lGe//w2UAo/Er6eZ+B/v8Zc6
fVlaWCcxLxQX+vMbj23gQ1QPUWabdsTWbm9NJOoEMmLMYd0BJu6UMSI/JMv4wpKE5pYF6TPhKSDc
ARGrR0Ej5uFxlzQd7m8HV9Rc+xebuG1ikf5cV0nCR1kPIfCSILKO55hHMvaAEyf4PNYszoo9x3ri
PONbqZR7ZM65a2cZnwTNwgb3Ak//+iTtltONWkqqxM3neLL2BnXsXJufrkpEJCk6N7w43rEXqhAJ
9e+KVMR+6BxMDo8iTX8SgsGEydIx9WZ2FIItJCer/Nqr9NgPnr/NJ6QeZe+zc8wqRtKFP0VVA2Qq
KwoESJjCw+0JuxG39Y2MVCnIs89LIyTppHVxmorn6GTdUD1tmQhYiXlRjRx0ty54kRCZ3JbcryRh
Cnc3Wi90aAwnRtb93g7aQ50M9QZmLD6l0+RxurKJpWHfOElsb5fcdCN/keNmTmw4Dd6/bDyJM3hX
s2pWFJmcgKUiMA6BE3/vyeLoQWt4tDN8Z+mXYZbiiQYndi/8WjFniXPBfvGudCefdszQu6gyu+SB
vQlEt5yWEvdr3K/mmQS5qZ1JNExNZnoZgs9QOQXl32t8GT491iBXQfDw+vtvrLMBWcS9dOGFU2Pw
eervYPQgOiG2z25LBmcy2t2kPAjRUDySHO8voMnPaWEZp7Lp/dvffxQsV28T+sbRf0pa1kvm6Dwn
9KUyVDeD/uP3337/0eUoWg0Stfb62jkScyl53l8ERk1jm/eGtxsgDC5zn6wRWheqzgt014MB4Mw6
6Gi0MT2hKs+udc/J+OLcWpm0IqdWODobH19fi/WcmC6PM1VXZ4rBedxOa8zBV7furK7CluY4Oy8r
GpzTfrh3U45VqxoL5CbnlXuT6j9KQx6sImmuaYVsYeqS6eDNHaf9XntpjIkdadgE2yTJ+zt+UFrI
wonQxxBuBXqRLQ2LiCSV0IolPIXO2GNn8MOnekjEjd+ml1xQimk0xY8x1LVNMvU3C4OpYz6bxIq5
PansKp/rQq5Y0LrpPUjaB9Nud9C7FuK+mtO/sLzQrcfJndGRegYPfUhSF4VNO5s3TN6HW55GAI+U
PxcKcU7DmgenAJ49agcAhEf/o+R3QIUUzfWL4FEdzuspQ59yrmpFrG1yPxeZzuQN+/XOr0bS90Dg
G0tm+CEKnyApVQyhSgpWSyXvb5e4LpZNnrSCc+nFr/PI5diQThZxZUe3Xv3WIc5R0hlU9OttpRwA
8tRaLstQkIIy+wcStVcIepZfs/ioMKIcR5UEN1Ur/ZvCN+pjntvfR/Xurigb2FpykbTthV8SfnOR
u4+1SQ99rl+REqtn4Tr98zgornHk6pnbjVGl2ukJj/izRPvtlaTo/YGJyRgnzj7nVZDRYEeWIryt
7f5RdWtyqhmJsexHMZDrpLhDZNzW2fFMp8jDiemYykhbjOx6F3R0fpysNAoYr5x1kUJPv3PYlCBX
z45C3QlOH5BomIdB59dZgx1cUHwLh0sSqjDqFuOHJMJZGuptXep+N44bYcz3oc7GG4TkZ52Wt+PL
rNPzKzH6tKxOvWVzaBr3bM7nvTlTcYbqpSXDRAp/Io7Pzb71iOdLndNfdWLfJ7q/6gz/rNP8sVd9
gaU0O4DBbn2QhAFDRih9jofQbwIfx9l8TQEEEPBdVde9W2jqN93sEoiijpZN6ts6yZZxFCfHqyYO
4vcA/CBuF9x4mkgAjWYApeg95PBjnmzKeEvR7uREf3nsDL8WaENNODigDlIjD7169xGJaBIi0UxE
bGUPoaYkTHCJCWzC6axkK4rqak2ccGqyouZAVGrWwjbnqwF8sWoKIyVZPIBltDrCpDkNq5hfW01u
1Olwn/C76lskHKQ2PligatIDiP6dJd+ZCyXg5Gk6Y90lqPBWgojwrOZQG2ikHofXxFLXGpgkBSrh
9GybLXAVTgJt4nUPfJrMvBaDGgCOcHkPsanYV00PqaKZFZEYTyMQywjMspoNywbwlkxzLq0mXsAS
dgUIzO8v7Wsqxq9oLGrjzYowF7JVf0eaoTE0TOOMVxOcAg1h+2v9Sm0T5iYneTx07nlmlb+C5Xjw
1kA6StM6FOc+0AlAsqB8ScB5crAeT/M9tPMy0eTZCPiTuayncvE1aiKoqn6w/iW6DigEMJRzeoXU
4MVy8VW2Ct0WbnVS1HR8rM+2qTHE8uegGSTqfXa2K74AfMS21JxSvv60wJY4Y/noZ+eJZHI09oSU
qrZ/td3iodXEUwX6NGsGqprmD8eor0QjprMEkxIs/Dd59kkJ7UMMRgWXcrQ1V8WB9cSm4adjYrui
whM+IpVvUCfpZtZcFpzyl2s53MheQ7iJ7hsQrgWUy9BIF2hXCOKV23wVl024INTiAYFVTwtAGErz
XWDFwcYDFWs0M+ZreszQHBkTi+ParR+lJsxG8ykMGxoegDlZspSaRAvd4CKBilONqIGqretjqck1
/fVajbIFLNWs/mgUygQy9342lT6sfe00AzcAwwlNxQnwOL+fr0E7cQUO4QtFunfCc+7hbp5dTdat
mrEjvXuuge4c4LscCK8Gxhslt2Gr+TwJqFeWdHLj9nmqeXunFWR9DdQHz/ZgasqPNAAsLGnjnoAN
QMNrCxBoeSybNSE4saegG8O7tIMT2SaJxbFkeZMCFnYAho4mDRvNHGJoyzSDuJYdNcYa1AVPtAcv
GhQpQrDFWfOLm1izjJlixppV35iqo5iQH6ZkaRkEPDYUSUxldIrsLAcFvE8PrG3Hrau5SZRY/BgO
vI5mKlvgylBTlgrcMgS7LMEvea015JRy5AnW46wJTU5urxPIZkKDDcv5X1iM4aCmmZ+flvCZQ2us
iS8LRz5kJHLdn0f3kiZCQUN9zYh6wKJG6t0CQQNbgZFWmifFWfzDN8SXmVkyStB3bKjPhT7lWEKA
o1LsxUUIoDpqUjVPYVYtDa9qijUEZ5Waaw2bKFkGLLp4Sn1B8Zwnkoq5ikXgSlOxmo+1AGV5JO4W
ZTGn4VyeMFiwAZI8FJqurYLX6jdt26wfv3/psU0gR7b3gYuLfCySG4lGnMMUanp4RriES/ZZ4oXw
+fLCHkrDaEsRqUTdGtYK6Z3bDwHiDcDlMj9Y4Ffs+jkscY1l62buudYc8aqJ4vo3WgxiDGqsQI4r
Hk01CHJL9s8rGHYI/5s3q+8+qDKBM+gA43sNwuxOt1z1eGeNJ6fx8+28fM9q4ymvp4cCANoBhPYA
ot1amBuzgMjmcMckEpcU6KZiTVGvmqe26RcroGcDu/s52iXPLchrUtK4a+K3ej32Eqero6E4YCtN
bBeg24PFxtqlkE4AdVPK85VryntkzSgLSWp4YHwYp7+CuvnGbbqxAcQnTYqnc/3NImQE9UK83fnu
gZTbQ3vvkh7e+BM2t54IPjph+xgCopNxzMHSxRp+lwEf/74GWa81u25rij0Jl48JrN3VfLulSfdl
gnlHz0rjLRi83TEz0wcwCSFlI8aqU4LM96Dz3aFhWkBTxI7MJKwYW5OklZ8I0V6IL52RWRE3pYUi
S2BrjSdfE/oS/HzL/P5NAO+34hmJ0Bqhz+bkDbyfGKxWXns/aCTkM9MOAAaOUJS7FjWA1I6AWtsC
HLQBCIHwB5RMOUOUAq7ffc/gevrFarXi6rKQPqctltBUiY+AcfKOthEVL7sgdl5hAQl1MYC1SKOL
nIX0XLTMZOjOmzNOaggO3avZeFRoECQ6hGGOrwvOgF3RQhNSiGuz9ar8bZifKikPDY6mLg05vg1Y
efUdbjVKq5nvLfvJnTY8AIJjHHw4igbo1KbRS/YrfWbrrxmNQ4nOoUXrUCMc3BJumQjssK7R7oeY
EfdW0fGzMRFDOAgiBm2KCLQzAu3mfZ4hkUAm0SOVSGWpNh7laZiLQV7bSd4YXA4pKooFJYXHzpY3
T/KIO348VNof4rwSELHuHLY8kelwnuFTUll6KjIz9WJp90VAxNyJ46M3lSIKLPM54ZW/FQgzJIjP
LtQODaVtGi5WDW3XmGJJ5N1P9122fNV5+ugYw0k/TyZt5hi0o8PTto61xnSJTHOzdrddd5ba6jGi
9yBWi3i6iV9jOJ6Nwdl44M/PRcxW15XzvJ19+zsGHWeLIRJ2Xjgh5wrJuc3aCbECyb62PHMTJNtp
UgDW3fzajPLNN/BTlzEuNmupD2JucVALAssEYeZdI/Cf9+S9kZvY2nISaN9J8tZq+4mHBqVxg5uA
/TdnFNOTjyhFf2DxxLBQK9NDSsATenEX86ePYKVnVkHvFFpDmnjZRTBKRMbiEJtNtJ3FRNPiomsJ
0bYo6oYPucE5ckw1XGWzgg9R2Oy4Gt/j5KeD/AV5Fk1IwkHbNBwG7YfpElQXHNhy5LFnhjVHDiqZ
2u8TnpA++b6GVZtjEs2lnGTrr+JCyhR+EyfNqu00culOi1/8muKFBH9P/tOtoPGrz3Vy3orwUDUB
sxxDa/as5CyK9Jl+hg+jOyJ3evIQ5PSIcnyEOcDYJIagURD4AbVoq06GXqcIccHM2rjjOF+CJOQ2
0C4eX6oXe8nzzcxg3WctILwAlB+BD0m2aQtc9NTFLG7CVr0QF+wKsrSsR/q5Y/zvWyw3Qy57g9Nv
zpCjHmGQBOtCH4TbBF5e/nDRCuXaL5TXn5Wt7i0fr9WEa70d5cC+ebzTUf5tgaTIQVY0liPVzyg9
lvx5RGaUTliN+HWSqfWZgynvWo72C4llTtpQIc1Bz1JO3PsYWM82RKqQ70r6kU3Shb4s3lqjC5XQ
cx48I1oq54mRtrA/RDXQqkj7FEomod1Ms5Y0IWtaw+lMVPRXzmbsVNlXz0dvNbItW7A8JXR9bwu1
lsThW3AB6x3sz74ZdDNOmZ1KBxoSW/KDof1RLioCqOzFRYc0PILLXwvTuHhIpyay7CRevrvLlHNU
1T6nIYfNpTZVZdpZReKO5bfhfSRLf6VN54cLpXUYYgbvhEe/sZh4yUOz53nomtvEopABnCFpMKuv
2pjVaXdWrC1aUvX3VEc9VWvLLMnL8HkU1c8A9Rbqu1+jdnFZ2soF53aSg3EDajZuYjucdnbCra+Y
5AsL94HQfq9l4jehjV86Pj/sRu0BWzvnc3ISWtDwVfR1FGtjWMOqcBNqi1ibEDFUeMVsBGMK0diq
jWMO6jEyzAgvih5ZmPQZLnMRbzJUZfjG602t7WVuPz3NRfzusUAkGro8Ktl/jgtvYNcZ3pbyQJLn
+5pVUHzajcbo9IYqc49xf8HDlHnyrE1qdo9TzWSPTlUfkHO3YlyrUK+RxzIPfLPjfa69bL42tAU2
rjYLaZur7W0uGjdrNndzxr/UkO6924ziNgmsF683eSUggUu1Da5EC+eih+vz+BtKceD7Zu72PLp4
w5b4a7RVjlOfq6z51se0aA/rZJ/aJMbWy1vFazx8j84wHgV3zY4HtqBwkPN/OlzTwuFDRmvnoLfD
RfqerNp3h/hu6JDOCeelpsNuSZnuFORksuLFztp7wwKODN2MTYWhgg0DivvUTN566qJG7dtTyfqt
Q3jOYNL8HAfdqxDwQccmPOYcHFa3peSGo+ouDykraJ/iPkv2HONsggI0jTDr2RtlefKtFA+gYT21
ZRpuq6a+x0xyn9AEtPOL5SEHxTfKliYmrIJDygvIk7zQk75UO+nEJHBNGILZp+7QzXtisflPkz4N
phXBTQ1dgmZpX2qboYHWUGq/YY/osEF4GNNeypScNX+HDBFWsr7W/nuVgZ9yHn5RBWEK9Inyt0cR
oeIUFh+14rCrMpP9QrZiCMsIqE5zBKwTaqg5qFRtaNSuxrnH2uiVH0gXMZBqnyPbp2rHMRzcZHbu
WtYTzfLNM3BAwh5/Cw+ZUdvbiqTwiGyMQLx56meTPayVfRboJD3tlVTEjblOEyTLTR5JbZ+cJgIT
DGq5KLWbctKWynDlHjPWdteCex6YW3w6bvgrsHe1VlyqlSOLhvLgDUXIyS4Ijso0b1hDgZpqRebS
13xIPa/btbw1BKkILANVd6eo+N00qVE9uplzaLBFEQDhtsHEOWPkbLWaEyPbQ4irU+HsXLW8k7Kg
BzKoN0QG5B4w177v274/Lw1Idap+5DhACy0DNbUW1EKh5WtRaKuVoaOWh2ZaI7q2g6WHggaBLC0Z
1bpRm4et3WdPvhaRWgspcMxwDpvFCloPgIHsTyJ+5D3lK77Wmc54TRsdoU4wnTZaeQrb8OyGSFAx
m9k3Fl5UWg8y3g8oFCoHofEqWYdWZhg1zvIDieBdlg/T3TTGESlMdVbNHQghEJPucDGdH2hjfpFU
/hBa1tpnaFtX/K0cXxVa5zpqsWvmkEueXDR9aZu/m/jtiNkTahisH4qIRDBxpFlQNn5Em3GDdupe
8gFendJ+MHJkyQNrqhnPbIBvNgi9JEqMCjNMEP8wE3S1ntbTFiq+9EnHYvXDVg36WmNat0JZW5Ux
mHAhKZSW3fZfIebbQStwM1y4lM8/SxHsTOjaEFeuNOW3BlYn7z9X33+uG9wmJhn+Asduo2W7jdbu
rp7/BFv/EeTWN9vujn5KkIPIxLoh0uZvzdwfDkKos+mT9bPI8XEGhJiHyW+MuSwQ60sqN3mrHkkg
b8Byst1SIy3DFWyJ7BlYWHB++ct3hschoS/IQd4MKxdDAADQox3mwXR0sNIeu8p/MGAuAT1KJk9y
QsQy3MHfb2wsxoXWGWdabLxoxfEa9GzDtanPXAkdzmt5HvAsXojlLTseSe1msobp0rYWV8vvv2b9
uHIbNXdt7pUs6ArGW7IY3lvjZqriz2RKMwqfJ3mo8/5Xu/QUBWXhwUoSUpygfakPYBPyk64Iz/Pa
/56vvTz9BqKVZNFMBpDZcZPdE5PH6GAvt+E6eKd4TLD/AZHvhq76xa52uR0Lh9afdjqSVzFpGmRY
EAeLvCreob858oGXHBvp5BLU8St4mxmB4qFJCrLkPMBTbh3y/mHSzJgqwx8BZrJjkpJWCHHVzD3n
ktgdXh07tx5fsgp0Byt2vfObsjugaPiSWl0xmuXLurTeZWwLLJ8ZZd/UrHMC7AF7eHOlNuG6ZPil
goAcXBE+SyIrqq4p3mIMQa8rcGrpVo8BjUSrVQ+RN7rrLiTWHLnOcTLSM506fJRNt9I56OIenvL8
2Dm0xTYsOGaXZ172K/eI+wXlY+hFwlXnpDIuMe4m9MXGEaPyyUyNjT2QqpgpCdm3Gfi4o7gLPLc3
j2Plvg05FcZNqG3HrYlBPujMe0FloZF0+65qnZdVDkiUlmd6C5edx2tZG0paTn36eyUSe7PM9qdb
sUqwqhTfAYdZNCwaoC5gQMeJJkGW9WX5OlULIZNqeIbydo+onPxnAqFPTS+7A3V2wVmxSKhJtL1w
JMjKurG+BW5u3PKAvsG6UWzpw2aeT5wubtjJ191HXSoWYBz67FzH1/HG7jsHrY84iFqG6HQNtf4b
tbIU8Y0cDcq65bfmrbdtTFmNlTHMcrQZn2H/FZ4+aidnvnBxMevlcHFrFBfLZQHlgTyTXJ1eg6yy
TkXvcuzn0Y5F0meZjord3TODs5z8dO1H6wSjXRnL3jb69OAHhXWtEsRfxCKVOYnvTsvUOsiD/E6Q
snNNVjH6ZNtcMbIQoONYfnntZXEzrfa8SwbLOyRrO70NImSJL8cgKjngjVYJ/CNpYjYxAr6Pne7X
FWFykIkfwUlYL2qCkA/YhU/IjDcjDTRrMyvyIct82wmMZJPMIysV5THlDfacx7FL1M59LNug3nW+
2b3U40gpJKcJkZ0QFXL41C9B1j1IG+ozVhbtSSIzrmVOLNRGCGLbS3/nwOpGarZ/+d7kYANiF5kn
B7+zmXKl0H/+zL2Yixpwchy/+6xRGaN6YHNB+SIymK/K68w70WXFVojxybDD/q5j3ChYbt81k8N6
q6luSX/o7Z5q6JUDjOmc2trJoG2Oq88TgmFHdmQjTAc72Nh1yV/TBcFDgQXGXu1PBf73PcvWO6m4
1tcFK3NWEyNdhMweba5h6RJ/WHmbPPrL+AvlTnaegPOGMnNPa9MMvBDK/jhiE+DGjAojk9+8dPk2
d6MdhTkPpDQumYb1C1dwXRsXUf2O07o7GmiwHUh+NtVwr068ujbJktrXlazazGRji4M0O7XLGE3C
du88Cvf2km9NVA39MknAypk18CZz25+tiRvl1zwEO5UN6xEF23rMErKisOLCIXVkjCwvJ58AXTD2
d4Vj2BcVG/mWSEe8mx3eGBVRvFuuKPJg/FDhZE/3o5EvG4O+rIZ6qYkQLvGfJOoHw7+tk1OWxUTV
3SA+1JUOgHekpygRTvbCEQYRoPozdIIPXIXTc4u74MT5+KaYPXNjTPTLlqmmFgnE+VTmbCro7hfD
pS8YSQWvBrztG5qy4ydF6/NlHd97jg9DY9aG1fIUNsg2rFbW1xKQyOhZGQqTcQmu2f0gh5EMIAPL
Os3M9zkmP0BS68DHFdKeod5lMDKCGZNP2xgfOF67E+Fa3RBLHzjqDKEc16PbrFfbdvMtk7D2lpHZ
EfjWiFImdexCbcaMKPdHFA7TnOWPTjXmjypuCMSa7LZ+/3d4wOJjHZdfovVoqAyz9kze4c30Gyxr
Qfe8FKF4WU2/uJ374jN4XOO1fqa0XT6xXwrMuaJehALlbvryFUdUECRRPDu3wgOIcFRydb14OkyW
+qpl5h7IabRb4dfhQzev4cP/sHdmzXEjWZb+K2P9jjQ44I7FbHoeYg9GkMGgKC56gZEiiX3f8evn
A6umWiKzxa73scpKqyylREQAcL9+7znfmSy9RARFq7yJs3HrTF69VLHmnp0U8Yybee1FqUqAQi66
C1sOVwmPWJ01HU0NBGFLC/GKZ8YbT48NNL/Cu2/ArtNMw6r2/o/+lUise7+ymusxdItLYyjucTxD
cnXMByvSplXQ9BaeDVM+uAnIKAKLa5BtwJ5TRG8RbvMOOqqZm7vKi8IVY0MfglHl3EOxyJeV55ng
kYhXzdOM5F2ioM6JcXRbJEbBWCXLCahC2UHSSzTNIEAuIBF6HCacz7c5LaLFUCZk4drBT9OBn9yL
Qh51YVgbkC8Z/wcG20XGYkX3pnjSiLlaGBf+GHLEIMK4FYNcJgAjXB89jYgk0aN0PVuATwuaJJTM
RXtRi+lCzu8ezv9N66LccrlZpnnuy/4mUzxgwqJxkwbpXY5HlmQG/SxjW9tO2EBo2zboVuZOC+3s
siVLRtfo3hnRtCP9lQq7FAwPk5HUGBtqvV7e5dGJNupZRDPNjTS1dVvc9wONFmfAhuvEVK166+9U
eAgmUqIiOCPLsEdQI+v2OozlZWF7KLuQDvUnL51OGEFug4TMCk/H2el9TyCGpt3wLbTsp1LnJFeI
HK7qjT76T76nGMFiFijH8h7JLiRhdU706D6WJFyhZbrrgcU1TJfnAIUH23FvtQQtPoCGn42i6a1p
w0aOxEnaUbxLzPxIGMD3LmVAAz77nJivI2wArqWof9C4EgfPaIqlUA0altx7gmp8OUaQAyLTyJZu
V7+wob14EpwPrYq9zxyETLxlNtC/ov9gLAYn/qbV7s2kObsIA9SiDHG+Vz4bpu7USwzSSDUDBkLV
sDDpkHOO2AHvuS3oSayKoHuLgOsqmSAVs8kOjEtsKqX51nb6c1liiNR5mhpRXWk0xJvapqNOqRxF
WLW5iTAPDYJb4wyKER0L+nuLWiZ3qjEuJ2qXpaWjRA7Tf0jS/7+b8Bag4X/+x8+8zZpqvHn1wzz7
NXfL/WNS14Y5zs+A/Jynl9ckb4vXj7/1n55CS/yl67pjAZzG8mMpC4n7Pz2F/JKDmdSgzSqFITAQ
/pen0PqLuBwD+oaLwdy2BDaA/+cpVH85pgGfxZT8G0o6zr+V2PUxzcYVBldl21IZdHo/O+amvrP0
mRlRDe5t15SXXpFPM7P1apizqPQK+0yKn0Pj9ECeltYizI8N+i62YZ4MOWk7ZTIS9YYfI6JN5VYQ
SUSQIPFKSaIYFTnZuUlfkZNDle5dn0Y2U023QblUSg4o6HgLSL3OWgOtflGUd8Hk0HQ0FFMDu6GL
V8P2yrFahNmxL5P3+ZNl2y9VUhCrM2OZUk6deaH2baC+MCjgGfzgxuDbcS3hWg4MBOo/2+TXf/Ha
TKboEsaZDeAcdM5azthw8NAHmwfb71way/SehkCeTSGe49pcJyaItJxIRmZpOmfKIryPa0gBUHhu
nElbpIMCuanObWh0y/SJ07qJN0edgqDqD3WUbkfpDNu0JzgwwSHnO8W9k/nVktbAKRfpXvXNA+3B
fWrnNOBpzGmhu0z6hyzB76OM7FiZSNJMe1qaofVNdOY5KLgjML0AFzO6MiHMRVJ7mGMUgs44dzFE
Y89ktmvR/YnG/FjU3SZNf/pwIUI9OHXBSYHUpx9BCoMe6quUso51P1+4HjuAZlkzH5Y02EpDn2pw
yVq+cl0mtNANlhMeg4R8EmuYkHia4dsg5VVsqjN8QWiQ8jGfkjeP4+ySLs9jnVTbrnOPgWtfNxUL
PQGegds/Qqg9xkH94NalybgieqvhdKpBbU2oTQB5b4IpO0YB9V9Yfqs7dDeqPqIHxBA1N+hFPoCA
td370OVia3oDqqSiUbY5A1d6dzV2eIroYUfdfaoD4fUKBH6BXZgLmE056hNasPxv4u2FD7czrzF/
0dX4EYIsTkZmKzoMxtYKXxhWt0BW6D1Y8Sq1cOzUmvU9bZjOTALlAQ+K5mWs73INymWWyKOv1ztj
KXpjZ0Xxdw2KVwKPlC4KWO6UOhoeJactO2Cnp8vaWhOhs9lVNHJBarSBXes4YpC2z8b+GN2V90Ko
7jFC0rBWvXyjIos1JDEC5gnpR7xHjdC+jaP3DH/FXzlWdBxi+Bz6EHONMtgoo3hoLQxVkNw3VqPO
aFy6+WxvZzwlQznLz6Z23KBVv7MA0GRpSzh2wn6uTRyCtAEBYZx3GMfgYuwsNvbC/iGEyTKRlaAh
QRrtbRrSi86vdmmDG1RX1XVQws3gw+uInVlZhpRGvYvHy8jrdexkYlWZJF4Y43wGQLZmAlDb2YQC
kmYXY6lBiy+rq9jjRSGSnXlNma2BYBUbyiQyvJkf5Q09TLjVV2AhALFxftHc6IR5aEa6GXM5eMr8
iXyklD6jo59zslPBEz3mqI/jUuMdD96suLzRKmRiqfYQ9NC/Mtv4jvz7XKfQwSr8AGEMxkORyZd0
Abv/hPaupdeSkY3Eh5CLyh4xefJeEAZL33rsLhm7nZW6KlB2rKq4aOlcn5I0HS70jBaXPdyHAHoR
zg0slIwIRQtongBsLJ6B/+b55pMsgxPtxxits30lp4mBvuYuW/kzIeeFHhVHzDINXunR35nRm1m6
pGJ0VruahHMQOj7dyH/TnN5Y6wqIRSaHk3QkNP3Eg85OEP3azdN9zUCpD+IrlTUHyDg5BKT2IaRP
0ZuAI6sUWnYFUrvrbgJN7Rj+gNfh5d3yfaAOmA6oCb6PInhLxiXHI94X4ocWY9aWTOERxdmGNiwL
uqPLOn1yYkKLp9R+nQYbgud3+uH6QXnibI0VQ6vUxOOR56tihrQElU0oSzEG5P8iSuBrTsNwTpWe
F5v6orBwfERtui9rVLaZZcLWZmSpM7ZbXgUl5zqWXZfGUrdJEvVSdg1mEt+BZ1/RMwTnuBI22R5B
44EvK81NAiw2lqztzgR0dkKCYU/9xjR82PY1XOO5arTGFze2SGu2H+Fp4i3QwueAi1lYO9WO+tob
WI6FRU0nIMT4IysSKT6Q9EI2DsprZ4HagnQqlCM8QR0dmIqlW4TfJtN7rZQ8V5U4D0P5ANAETAXT
+hGHp5ZVm6Z1zlqCmU3ELeuTAFvOEzgkIYe3pmYBDeM1BghUNomGdIx0QQYaFIuMY/ul3TW3teU6
PCwGq2KI9aDxT/S/ERIhK/uz70/Orr5fLenzrko5ZCjTcNhdP3ocm4IoS2rgBpfzi2HlVwkt+A5b
p1GMpzE1b4XZ7kI61L5v78JkOjVptp30iCDu53nTKctu13jZt7L4XhAvCnd3nUPqQT+xqrH2kk+h
9bRFB+sRhAjqO4HsgS9XyX1RX+uZuCXb+1SrV1r7lzBVbn02JgU3kqpDP6XU/9LTrkA9/Pzzx/4E
J3j/2DO9wQbwoeBL/F5MAIcq4zDgY1PLLKK829TWbRzhXdEZ4+OutsnjixDiGsy/S7I6bBpwDgNF
B1dE4bgzM3EZV9XaxBP950t7r2M+3RFHQgfQDaks84Pr1BoQZiRNxKUNDRHR1g4v1Ub1D215HVcv
DpaZps5WDWk7ozIJje656AQGJMRYEItl9VzGw8lMjauU/kVmJY8pZM9okusoGg78xVn4ssPB7UWA
uvcJZLwOtbI0efMC/TRQJVZlfmGgax4l4pMo35r+ncNknAbgMdKT6wr/TACIraND7aEwpToioyK7
QCuxy8Mtx0rkcogoB2QbhVwbCIxKgXjGueLMp3NGbA4QbRY2YdrEt3sWBnOsTRO4WdvZlvCyHS1c
91RwGU5iGtMrOWovbd199UXP2Ivfv2hTt2hbCd22Ba7XD88AWikXrCBKi3KeaNjetKzqsd9V2tCC
nleHpGwJi6P/ssAG81jrah23SDqFH7Mli+ChabGgkRmKcS9cl2wk2U9aBs2KczdRG+W0kX7drFN5
P+DJ4BuiPyJVhzKILXkSCEm97mxafrpKpoS1xoxOOf3f0qN8zDqWtlYEzzkkzahDiVz4JWI1F20B
ZEy9BHiaZ8RRFpRQrSlYP4hTNOs7mYpHLcI+GSpidJjz9N6DnRevTMyYsZrjQ2kz0HEaygNPXTIP
Z6ZrkcYYVHm7Mor2qPODk8TbxBoD5wS7L7pb2h+tLK6yvoowvUX6OhbFF+uQ8RHE8P5CuhKYjyst
3ZYfGCWRpA3CUJnqvlPHWsOiF5v7AVJR57IidxjaoS+kCrPARV6FFwExn41CUutT9wHTTVu56lJr
ZzI9Ko0EHGTzFc/k8/kDVzQEFbC8gv/aH95LI0FApiCwreDBnIk3peg3s7dYJ5WLfcQwIIENiXeP
HABrvbfgpn8PRoC2MaYqdJDDS4KgZySoPkE6H4zG0Sxy8DgwdP6t9sBl+LOi7H1r3n/bz7wYKeGC
5v/87994Q7d5yl9//Ff+2z9ovpx//bmwjv55eaun5um3f1i/h3Cf29f5RF8DnHy/Bv81n//N/+kv
/q/X/1GUt8u+9t/Thq6fsqeU7/Iff9b+5T//Q8y/4Z9tAdv+ixuK1N4BB6MjRP6vtoBj/kWxZXJk
FMo2DFoG/2oLuH9Z0lYSURNPhTM/E/9qC/Dn0UdANShNC98VQd//VlvgkzHffccP8DfCvE1LzVv4
LwffTNluLfFereV8MMSkw8mBCnFhSDyYrk2fzrfepFbrW0YqsFjUGKyoYcjkIWazbJ2Ti2NwafXW
a9ea0aGaAQMRvD3XRVaGl/ZCU8WjZWIAFXaXrGPNM9gOA2DEgGgWo9fFC8vP78upuWyDgvlZW0Oq
JhiUMCbCr1pjL5+deUAY4hleZCmzHWyOGq4ZRGIJs7ag64NlLpGZeUFgcAJGwSLIKsXobN0yPui/
WNmFTrfmt6XdctnWDVuiFTUBhJlzp+WXrww/n+LTuebaN3NmS25xA+8bpXSjHhluMyZWG9dsrshD
W+MjxtM5cmkk2fp00LesPh5dkX7aDQbKFDSYSMB8SC/MYaOsEZxygCaJCadN6eHchdzcQhEfAYku
Ase5LpGl5L756uuUN0467EZT3InceDUctHi22sbWda51+aFN9VXkFHQh8OWnKeYhyv8C9QJ+BA8d
4ba0mp8l+gIRKRSi02ZMNsSyJXRc2x9SzTglJnQbwwlXcAof6nK4mtIg20YwPaO0k6hjHZ2q1Xp1
xfRch1q0DalddOdYx+UPo+g0UCHtwXSA1jQh8pwxMu69eIhWoY8k3nSj+8b14jUBiR5wKt1O8d9q
5kWoPau7bNnqaN7spi4WlSsv49rZtLrG3kTKpq9J3Efljd5xIEG6pZBA3aK8azb14KC6HJtXS7+O
yBnP7b1fJ+sgRUMk/eApFhwDlPj2y+t+/Y9N/VcC1sz9+vBAGCZdPUuXtusazscHQlWM9Qgd4YHI
Kai10KLU84OzE/jQYbOSuPUkvreCCahJcXDd85D1DlHuMw9IQ1aPVwiCj0W7pXGK1YD8YJk7EAUH
oMGQM7VVSbAmoXLNuouuZSzaIyOVxRefYX7Pf61XMJqyPll4faDOYOaf14lfHmomsuls0RJ485GJ
jjUyjs6Su8opn9zcvEEEsQvnkXOTTCOwcv9c9ONmSMq3cJD+agDeWKDBIBQEgxBnagwcIDuyep1n
r9i273tA43++4k94HDqthHLb5KNIvnVhfmjZ5UHRxN3gIH0YGTJZ+g8tmt5qG0WaCnkt9ezZmout
DFKmqaP6zQmcdAPanH++js8333YUKjYgT4qCb16pf/3iSODz2qYEhI1bz1oalvPAYOgG2PxXP+j9
T/r9FvGTLMN26BQD8/hYUmZF52dqshogTxCJtMzxl5BicdVWPxi3X/ZY9Eh4m2XtRnkFH5arIdIX
TFOwH82eZQMGdwxhFnsovCR4oNbyz1+F+LwyMpdhxzBMTj0WQ9TfvwuPB8gvqFLXU8CjUD8GuTks
06Is1nFY0TyJ9aWDmGCd6PB/quktaIjVFNNdZo6vWvhF1Sc+Vn08IA5/QeUD1G99ujO1BqDE62gm
WJTQLVEcupc/DaX1MDUpW53l7diQGsddFtE/ayVqEyqMv1kSPu+qrAQ6jEDLlDYn4A9vU6j1vZ61
If5Yc0La3eT5kkeYZq1vTJyA4WBOEEHpHH4BgRMfjx0c3QXeNwpe2IWC/fz3O9AOsq4zAKMY3WAf
9eW2a8s7P8tPtig2XpCfgrVv9RfA/U8kZ99+cf8/zhjef7olqVss6Tqsib//dBteaAyntVqLKD+1
fXtb9KSTo5YdXefakZLG6XTjudmd0IiGRMNiedfQau5A6+ClrjZTXn5xSe9n7d9fGseAEqocCiqg
jerDnagls1IeV/CJQr8hrghdmbk2cRnpQ/UD/98P0293QYMDNRxOltZeamN02QJMAP0/P8U9dkB8
kl1X3JrhZT4ae1rI/Ib2eawZ0kraeNoAuYq+DN94BtS6ccovlrrPS8zvn+HDa9VAte08n89gE1Rk
ZO61K5tn7vTui9s3L1WfvivmVDq8GBoEc6n661JmaSnYU2OCv+ZXd04+3jjJdGEsG9nsepHdqdK9
oNp4kTjhEYGsdCShcIvQ0i9z0T0nE8w5X//qif7bi2I/ouaypGnYH85uKEKbKCcnYg1Wn+Stdjtp
AHUA8Me8Xo0x3MBO2iVB9jDG9rXsrGUdtLdwOdYNsqwS68+QXWtd8fDn7+pvnnRwVtTMM4WSud/8
679sl3oeJSnH3hkyrd80U/7AOfmyRsFaDfX6zz/q795piswZcsnqz7Tiw0aHf9vVSygW6zAusHFU
NUPmzJldefgIIK4v+tDeJWVHVDSSLVKZg2AVOlSdX1zH5/XUYRxJK08o05JC//B4uJUQ9I8AlZmu
dy1gzwQ7f7h1rUvNGW+soHpupH3RBebLn3/up9M7H52fa9nCVvxQaX9YVUqNEF1vpB/mj+rFLrIf
KaAMZMz6ZdqWD1qensahOPUePeDVZAMAl9EPVmWxSAyP00WJYEgPkMwi3n1D54IPrLozBjxlf77O
T9zg9+t0OOOZtM51x/zwmraEc+klPbK157vXQnbPvigeiF8g2NFbAHjDt6YbL62wrn2duBbcTd8r
HUMVFtH11NQ/0ZCtMhN4KmMxervPYVdpX13jfI8+vuLyfTtkyskG/eFZIqM4Lw2IM2uURt8Bz5im
fjMK43IUICVEcWdInptWy39U6bjyQns1B1b8+Xsy/245k4yzORZbusPb8/u7w+qRtjDfeaP1/GfV
0zKCEo5bBTmqVdbnvhNE25klQvGsPmAg2pDJfvLxUsElD5dy6s7A4NWi0DuyBiKxKQU8fVkny0ET
GD1hFXbRmULIWo4cvxFjesjIKqCHMc3lYguy2WaCoCPQXFW+vayw4w0GXTWU/ebqz5/18+LlOsQU
KmpDPqcwP7wyupPZAUZbAVJHfreEGva5j47eddBwjugEO63/qgab7+Dvd5idlwYSTwntJCE/fLt1
b1gtBDaBlsaiFVQgXVTTE925jZaZPbUIpj5j6s+poYaVkdbuxjGC41Qw/LJBDv3586vP95p1iwvS
8VsaCnXU7/c6inCrMHjU10nQHW289V4cXjEpR6l/T67Z1ZjVnNSQ23Q91H28/9kwXMVXqURNZdSU
Tnr4MPruGR7/SXWvATk+izzqMTklCtoB1TyetGMMj35AEtrU1XNSMnLucXrQZTCWvQm1IfiZdtPe
CZuHoB2uO9eBNII41qYxPXQo31kb9MnD4uO63wP/VNR8RdgZabn1Di3VMr4LetIdimZcaTgKJz9e
tDYMtLjaR2l0B63u+s9fm/h4E23UtCZFHFXrfK78uOlNkWGYeQDkJkjwOycZSqZBv/NbC3Sl9Dep
BpylLBwG7rH/grpV7bCRnIuWKDFwU//uBvSPq3GECayS1tN7Q+SXzS5gsA07qJpmrgjqTYdYngJo
Z5g3LbbF6KIXjYEEYDZwmSpfTT3ogs5pXv/8pcyV2q8P9nwVKGEcR3d5nzgG/f4okcMj0hCUDCCy
CftfETzbMoWMVW6J27zL0aRU5fTF+/tplMMPNWn0WDbFrMnBeH7Bf/noQ0HEhSLZeo3d5btddTwk
TGbNgS4HPn0PW4Elwt0IW1NLR3IgA16in6Jxbs3BBXOSqBFnJg5t3zzHgu73n78S42+ek/moZc7n
DIlQ6MN3ogjgjBqH6KQ0BUERe+vQ9W+S4ZtdedsipqXQA3Gk1VBFywp1DvIb8rGx2GlyWzGMAkt/
ikYVL5Ly2ZrSJ0z9900ekXEsjGgRyZrwEHP/52ued8EPt5ETLMu+LXUl4VR/+EbpY9QoXTCXxRpw
rThZeYMv9+T9PQjXuXfCU1wPq2wM3C+q6E91BPfSUfr7Qd0V0rQ/LMbxiKYpIblx3ShyvkAzYSIz
0ofiBQvceUxZjxH94VKdxFNDBKGD8xyl6zNC6wdJfhZ+2wwZNzNcWh6cr50r3Hq0w8Yv9sdP5/z3
6zTAh7NRU4e/P5O/PHNtKQPV0ylbz7MAt+5OUBw2UR+e/ZYDdG4eEJ3i/cK5VoLrIQYbjp55WSMq
SDRrz7kf7OPs68/YZ7+oHwz56e6JuYnNf9jY5pPt73ePjnSVw8fEMVzHb8Ooi6vWYnjdSP2OYGR5
0bcR3kEv3sA/f2I/7KEdVOE2r9NwyzIV7QqG/UA08kNlbrva58VKC7HUoLedJd3PSET+QVnFySu8
+7QIkq++3Jnf/+H5o4gUjmQp0tmYPj4FbVIiE261bl1jReoE0UhK40iO8UvaRbgF3vDGqJJATa+K
tmSHIieZqktRlXDvGF11+BgxtoEggvAE7sXHCqfF/SEP2pU0onEFC7XfKTdA/x/DKCimZVel7UoX
Jygu5r4zixdCLt192ST3Vjza2ylNNUIgyUwM/J5CoQzW4SC2g0wGjGnQe4e40JYYo/d6PtirMKVv
rpcjmfbz1xglubPSS/2a/FZ3kbt9u3bBci5t39W3Id5GBA5I7j2ZowEOAFGBzT+WxCyvgDo2S8cP
19irdzRXLwhRRb5QqRtdTdHCHtEUFTJ+1BsBQw3XuBa8KS2/m1yi0VWSvSh1jZWPMCQj3dhG9CzE
OoJPuCnkdAsy4Yz/9SHFhWlGZCk2aIOWE3olDM/Q3/FG1ibPRBO618UAsBJ/hMaIAJYfBgqAMwh9
8csSfli4V66ngXJs5LRSHcPpGDMM8AViQiBIaSZplC7GeCpa/dnUh5tBEko2JGxJSg6HlshgJOTB
RWo4VwVezpUF8G5hoPc6KUiQBYXEwvDpsno6SShSC7i82OrWuWxKJvTB3i99AqfxUaKZUOmG5gfx
2BaQAGGMT+3E1++NMj+8Pz1NS9YssmUXB1WVbdqgxo0oYNnUqt/YftY+/Hkx/XQ2BLtA59Oh1UQP
0v60AWhjOUaqdTH1ZOat8uX3obKfwab+mOkugyVfoGTc2JG+4ijhj9rPL378x+MEP96ygZNDd2aT
ZML6+3IwlZEj46Tq1lrSgnkakI5lo8Kn6K9S+zqNgHFWUMYOiINiEOGF2BSCGDYOrKc/X8l7H+f3
bYUrcXSLYZo+D9M+LO5pOIFGspJurdwxJDpgPWdFeR2au/dKG2iaA8SOWXSXRWdip3/o4zozHXMP
SjsEtMljpe2VV8U3OGAXyfx4tX1Vn3LkcWVR51dhFZfkzgEgK4dwjgIWPDyuhjlZAeYLzViBJdBe
a2seBb3/wQ5AGKN9DORgbN/f1T5tWJrNAMYuHumZdU+MTnvsA5Rs1YSRqA+u8RG0V1a7Jd6jBLHa
bcNeB1JHyitDgcRaa1a7nwbdPLsYEUXvHMq8hJUMo2br27y/sm7DL4r4v9mQJAu7gWp27mpa1odF
nyJmdKu+79aeKL21JFMos9VVbuU8/grYhuG8uVEQ70zyxKLeeEMQZK9lawFSmEpnhaMtceSwh3sK
Nrtv+y8avfg9PhcVVD8OlRhX6ZoUqb8/h4HAa+55NIRKrTS3Xt3DDPASY67CMrJ6+mWlWeeC8PEr
syIM3DewQFr9liTtnmiJeBM2rX5CozucbIopWQ3J5TDhBI9EvDXasl4Oc8wanvgFB2hKBGpAMZTu
bU/qKOqYqt5ipUYyTM8J4nyzsdy22OhUEwtwS+ZuTOOncHbd0nzE9dzmCtnuLBUd90ZtVqCKoHw0
XbQuGuGuQdqxprjAezjTPI/TBaeckczoq7qg44PCmHC1mSqFyXWXthmzsnkL7tooJX+IBMhodIDw
k4mJa4OgxS0yuhJzDWUddKJxQ/PI23jxxEMTaytbL/orCw4E4rXgGjI3hHmtAHjrSAP3R9Zvkvke
CkQTupHba9ih0SrIqY/AVm4V0IWrMpY73za3pec6R8MEkTLiN0/4OGmFcTOPhvIyB3y8LNAHNXoB
0AhZeVs4dzPpAqZlDmqwTo1lUXTNQYXGy1SvdCsRxyx1XsANmZtugsdcZnxeI6Jp8rOs3PRWGUn2
DXIjG6S7ssZIXNWuuhyKUJ5UW4Rr5DffIZ2be/S1a7uCitMGiH5ctrh9rTAAQbtM1r6By6XOEsiG
0k/3I8zlTdwDHJp/XFRx3sxc/SVQFVltyFi3ox8+TsFjE6vxrBnqJ1DcETws1re2wbySc5vRpYbO
mt2l3jEc48zt17j65kNSXkbTlS+jexjVzzTqsu9JR4x8UhPcPDY/4iK+7kiSYilKIbzxJOjEreAF
XeJ2T+Dh2piHpvEYjC/FCCWq9zHykPrh+LxUzmT8tLsImkpA+rAj++vUGOql1PqTYU2cdee4G9yB
+T6UfnZuZn2j7WBn1JM7cVBEch8ZKFSrunKnFevp0ziXm3VvqqfEsNGA2hFI2biAjzAFxlHM6Mao
8Qi090ntg+IfWtHFBDWCXHdnGUEyPnBo4gkMgsOk3LueoeykpLYP8LBSNJX2Mgg99y5dIIyywNha
NxGIt23s5evInaHDoYUGkHHFOm0axPL2SphIVlWswtu0d9pDlek3UWmfczU2jxnRMKStXDlWyM/B
AXxDM5v6olhGrWXegjOW5zhPLgOfQDjdTL0jeeImNiFSIL2SgLSqiFYN8rYVCFfrkqic4VDNa6vj
K0gZlQUIMk36Vebg+GGYkB7QC1MvbeMx1h4nx7sG1cqNsmqYI3jyKHLGRzGZzqJqNSxZqD3wXmoX
sp2sCx1GHmVRcCwJQO3dUD7yjhu9SzPLI2k9MEnS5fgW7AEYPKZaMe7Q/GfgeuotMQPY6ixSJxGB
pVm3cf1YnctxIKKRV5y7FJw1nBWDHWhXqmfOr8VkqKEGgGUJPzefHhjcGzctcKVIyttyyLuZl3ci
GyZca70BBYsljuPsMUiifhfo4iiB7ixqPsaK5CB3Pj9Ve4Un9/2fRJ3e1xH8N7Om85JjLPXwqmU2
7RW3Z/7XeOyPvCDLeBqT616gf2M1vkESsHcABaGh7A+wXUi9YEy/1w1WqLTdB+jyl3bBohrOFW5R
A2XJgwEHuX2dpWW+tZC47hqTOwDX7SoZrWXZ+DV6g3z3XoqNHHz7iFIQ2L6zBnaN5kB2YmdkeC8M
TiNogne+GfyoNAhMSXNhk1GMThu+TexhHm0mMANBGZQn20y/y6zZTR0fRJ+SfNcEkGNC3fPJPH5y
cb0fG31s2Yrx9XEmO6r5bzL0jp07ZLugFOqAz2eDt3iAHOOkO5H51iUHUOvSiAx1+UKhgYx2uvTt
ZrjyLP7mMxK48GL9sm5IF/QzIfYlC8acAmAex3S6qzyCY6WLgAIkw41fOJAHk77dvP8jJhZSg3DZ
b6D3guWP/eKxyoclNEewCG57RT2Jhhkw6Uayv2184djLujk0/WXjU6BFlJXbqaDEaHqp0ysd2Fbi
AKImf0jvIRdqC7KAjVZTq8gjhoe7YyY0V+NsuE6nCQFhN1ul3eJc2j6RCH64Ba8o95oGUcUHJryg
8iE1x4mg50xoR4Cc1avOqMh/KbQn9rHtwAlzsnK17p1mib7Cuxyig21xFnJCF+Jc3+UbzuWPnoPP
VUbtsTRoaxRDjMeQzO+Fo7a6AZNKAxp8yNKEoo4JWlU+qqYg5rbMLnLxPR3hEyBaSpbhXOaPyv3G
DgUDgkFlZEbDmt49IZxmBpk7hP/ot+ULUuf9+wHF6DosjPORpnK7Uwq2ISfJaj6eJFH5vR3xM9CP
QY3c0JVMu20DAAstDAaWWrfOSYmp1qRaC+taLobC5xisIW0ZA7jbvjA7UFtltQPavgq9GGdMjfa9
IdZb0lPd1hMFTVsfabjFR7cLj4Zb3jQ2ROBeeSXW0xeCew5iBrARB7uznFF8CzHOEgHVNtukN0xO
VAMjowihLVtU35g3bhfvxo7LrwpPziv0Unm22LphSxymioMVw5127cSAeYP+zaiBdfskichSHQrP
Uou6AvQVMfA2jXrf5NMOKsRLYTZszGDXF4ZbaZu+BIOrh5zcpnoi3cke4yX2L28WDuOOuGv88Ym0
lQkxI4Z5aeOOjjObaB4cRgNUtm2kXIUahm5H4XUCJBIo6lqAyRnEdEwqpEFa6vKa6uGRwLUVvjYJ
wkcvj5Ws7hO4NiSGrekJnwkP0MiYpZ9DxmpNCwC4jlYTA4LMOE6cbFPkxsatioC4NLGNK2qiisTU
SN4rJ61P72dJZwOem6IIsviGUfO0ceRLm0KF1S1379nlq4GHhk40WenUHwyw2qeg84ODYVNK6oNg
0SRRq1b1eLCVt6+DRq5pR5M8k+L0yFA7ITRrt3GIDbgdzWgfRdOxS2z8d3Z0EzjGfaVjBSYvBJt/
mTu7VIvdRa/7D35di+tCgaYWnjWsKzEc+hqoVBxDeu+9xzwu8aNzKt9CaSO2NTt8A7IFNCEel2EL
eqYpxpQndwK/AGfBTRttLY3nmvhiJGs7yg+27xoODyEgMKIZ026iRL9sbS3/NjriNtCAM+cxeHYU
zeMuH+VrbYTpnoQOAgwgai1V3xLf2YFveT9t2S5mIfzOCJHnJGNhASd35mI7LefcnEHCrkZYLrMz
8AhM/He9gj09WkB9C8pBnIGetnWhtjCQ3sXwlY/vb6IxKjyFxK/V/5ew8+ptHQm37C8iwBxeJZFK
ztl+Iexju5hZLBbjr58lzwxwA3DvQwPdDXcfS6KqvrD32u0ZfMU+my6TYqfAxzQVBS/wIg3JCFNx
XyFIgJxrM9jBzCICzc+09aRh5Q0Ps1gf24zIssaqbrs0bzj57cS2LQwWEiC66ObNECrjOGf+cg5x
yZSIT4D4Vns9LtjeBpayMizJDNPRG1EJlzz6vrgaDN852hV5EabysyvWb2w4h+l2biX9Ekyg1sn8
O8J8uLkxEm2maVn2zP6ia5TV0VWn5K0X5s7ZCowfqUgyARBEfkmOTkCSmt4vcO7DKOsPDhtjJcr8
UCBoSMtbYabOgfs3hC6xqEPjvcugYqlekl04ZcQs5FP0bkwl8WfKre9C/6NzQZi0JmTPNRIEwA5n
u4swgc7ZwqHXvsymK65WYwGoJ1Z0iOFgAlKF4sQXMs4uDEVqQkYBnZEeolC9NzmGF75tdB0SiLjt
4nyEHAJBLOa986/Qh4bXRAm+z10Gzgk35L4IvIeMDRf8aDYdtJJcAwaDYsWQfMOJuCTrSv4BxRoX
Vzk8/D0BgDwO6aJffEN/WWL8aHLy6pzLrK9y/UcnfxhGjogWHxtkKmgAJNQsBDt5aKj9O3o/0j5c
+HARkZuO8O8xbuIRpG+xJNHOei5fnLxoz7U8ZECrHjO3sDftNNz6aDaStbeP1pw+dyAgd8TJwjS7
XA+RJDSDRex3ufIONrlFZLPnHF5k3nvXmaPTbb4wNYGsA+axkAKZJXdn2FTW0VkJhB66/aoMcVz8
pttOnRLnHLiF0TprMjaMM8ymfhW41zf+mBZbuKciCTLYmFVBrgNRD3sJdK6nnEO34SERKh4Ni/cy
Ew7EHrM5Bcs4nY2ULD2y3zJHneRQD2TeMI4z3TFh3cE5aWR2PAMjT5dJvkFTWFJ1NbGh2UGDaaE7
Wy9VHZyzIozuyYo/dhg3Yy9vchJYMqhLU0CQJMzoRjXXq0HbMHUdJ3WfU6b7tnPfN8g8qqXZTQ4W
tajNDnyrzHthCu8UGunbIgt8kBnJM5fxYbAW6ti1jL7H5OKBPhlS/INWSo0CoZO6pxCsXue4G6Pu
jGbrMwUshMh/+nTNLtzMwHGSIAx49R4DSaMI90x+HeK8bkZPF1c9HrDSt5onw17PT4B2VCIjaFsr
NglVi2sXrRNJSXCqG/kxKmXCO7rETkDg2vlR/sjg56sYdQZvHexYb8MTujXdFopSTTpePcCAHaby
n486+DRLHr0mn5+rdsEEKKbgvod7wjM4JwA0GILOc/AwPzNVtU9NRr2KrXyTNf4vu0R9YlXZJyPB
BHEpZuL28i2u9PU68ACdGlong/PZF3xKBYjPcQADm+bmTRrpB7UqKs4CwFhIpBJLv60r3obSKo5R
3j+ECqDp4Isg6Sp9t/pyjw0PAme74khg0rHxtXoT0u2hGThRXPYvjS0JrknZEbqkw7jixNVgkmZJ
xE5htllckGRTZOBI5/XRgY+4cQIUmksLnqVbRgm5Fty6RvUUdv2yd8i1s1KkzJrl/3bO7GNAOMXu
4saVtf50M8yBNmuTrWXpRzrXHjCZd2EhCS5b8yNsyoDBi3cThaMJfDlCVTuOH5VFFeX71skyS4TW
8NiA0BuYotz7MfL8Ux5RCA2yvZnNeTqK+asu+sd+JMWkeM+X1tsgSqLm9wM41pW+H3NuGWvBPN52
1j4ojAMf0lelQ96Vuj4UzA8onIF4ZbBD5qB24GVaXKGpTWYRr4ZrFNz8csfYdcIAyyAS9g1UCh3B
Ob9kFlThsFWdh28eQMdG9W3CzgzAqjSGY0hmY2uLedMFlZ+s1fDWLIB32tFpdzirnu1waDYaGc3g
v+sBbh68hLsiwSiCf10Mwz4Y1GffWUtc0lBjKR2iYzmK55o4CknmEtSMfN2Fs3VaSTEitisjasVp
Y7bmPdGdwYdg4LlpbUgXg6cs4jvUe5AaiB41/lM/LatzrkgjLfp33dLgiD4/OBIUxqRA94yzHWxs
hnYgk1RsjxVnoCIUT4UyxmleAS25Uq2AguxSjyvH37ZTXOQMcEb3wJ3bJIqBZOKDLOVCfHBGCz65
YIxVeMEpzZanav1BK57fawzXM6J2vp9tghiVsyjlog4RBqG5hfRIlU7KFKHm0KsG9OUGw4oi2jVa
X5e5I/cpWWZgcpaHdVD7PHMfaIc/Gn+98mj/lM5uiP84mBetgE/fYrZQUMpbT4XX9Pm3lR1eASJ9
tkcxUxcyYMM5vTj9lAAjCncE0HCej9NL4xYPwmZti4SWb1GnGTjn4o7F6buhie0IcvnhV459sOBl
tnAhg7ISOxhnhUP4jenqb4jHYFw4CTtqwg19zosqqRMKoupsxBgMICfGt8w30oV8TZV3d1Omo7id
EBv0JFCxqfJ/UneRZ3Umabe/b2v3rSp5lrDAntJwDe5SCnM/KtELQtOKiU1Pk1l32ybXFKpszDYA
QCGsCy/dsg65ajMHFKT2kWDAqWuIHHNQnbzq2e/2/vRESot1UB1Vg0E0cZxzxZObhhaodZf5rmS1
w9W1XhlmlMU1Y/ZDZ9k3BiFtsVyjrb0YFNoQ83a9L2BQzqfASs9mTa5wwbLZ2vd+lx0BRKXbtlIM
UNeTl7bmFnKrjQ0s302BOQBANHbuCEBPWcY36U8/rtWMu2E1o62ugm/ZEMxVBOXjMi67WTyboXir
Kjq1qmcraKn2182sjz69mwk8GrvoSgQl0LpZA4xp/Q9GM/CohvIZQvDBjTSz4ppY6L5z+BvsvaHT
LiCISpCL3AqZHusnWzj/gj46W15v32ufHqS+FLJ+aX4di5l/3xKP0zGRzfri4LNNxkMx7deJ6iYo
5UvlcIbyOq+HwaKbK9EqtBZRek5ZJKSeE4rXTi9rCs+AjfcrM67oNpPVz+wPEKU1lxEIA46QNFQx
N2MIsX8gxI3sq60gqvLWneuENlES3xZlz2O5kCLcTT8eNc45CMwlyVxIp6vP/DhnCcKK5rUArohz
EwpcBCoEkPp+kMs1sR4OmP/21xiRUZBXPNJpaZc4UKOyqx3TzwnGq3dmWJfdFKTWuYGQr7Sp91WI
F6IxFtYpzbpvO3+88fDjNPneWsyvwYH+2GdUUEHVuudx+mYy355Fu7XdkMKIG3i0wb6NGgJhNBiH
fAAj2bH9uyCHUg0FCeh1GLOihC7WGkR8SX2CrPX+t9E2ImZQRAGuWwFk9K8il0zd98ytsCOV6U1E
o3oCrwh+yp8+yINZsSC8pjbT+6xeMEMGQFHIxynxSHqkzazw0I1YwRzbkFZS7+Z62HvV+DUb8KYa
Tr6xI4dZMojwM3rkFrEukAR2ENlDFCQ+y2jZQuV3Jb7ovDTJGvDglAq2Tuig2ebCe8infjsxiSJu
9nI7fIRSqN2a26dAsYmQtSSQOhPPFn79xqVLbTFqbxUPDFOgcrtWc6KGx0JpY4ekH1p9Ts5Q634L
ZtY2cm7HyxzqaBeFFoAHB3orrECIdGUnt39B3ymU7JWXZqrp3Y4OfAfVxoKusTWhzFE5g/8kdxGu
+a7KkGkbpqs2WgN5zXz57LLqPzkm2s16KJ+4Le5UYeas0/BELo4Rc2LPMUo8OklNnGU6+/tRmVc9
7a2uIFoI/dv0xEdJReo3nCDQuCPimYlVDzKsZCiJ5bCY97Fgx+5p0/BYNRCb0O25Wt0Uhw6cCfRA
GOUgNquBUTLsYzoq/WEAtIOXisPZgT/NxRV8WQ5gJyFg7zd14kXjRJKtd3bbvksqj4LHHDCqOAqw
fAUBBX3alW/uO4gWF9ZuW/ZJ03s42qrq0K/48rIBIGFF3gVAMMSK/AK2cCmnRxhuoAL9vJ+BRFYP
dQClFtDXBfOHXhg527EPsmcf8dzesN3qPLRPPTbsa2RUgf5cPNu4avPy7E7jeLLdu8pLxoKMSd0/
KyDfesizU5d6uymN1P2oGnSYI41GFbLlDvh06G8l0dnEmVea6V9DsRpyrhGsmlz2w7vRsc5zZXxY
uekdkHp+Fquo2RSwWneyxyAvzKPjDVvtiOWoBmXGU8t/DQVDS+cqzJHeiCn8hpWz0FmmGakNrfcJ
cwD06Coy4KlvXTm5XHEMdowc8EHUphfUirXpLPgbahUvaS1vyyb1k5mC1xLybBoTnBvc8GylI+fo
r3dGgLZNtFW1iwhHO3jZ+jw7bDZwF1jbYdTHfBrsg2jJii6x0+24wTHdKipTjriJzpTZOemSjb7J
2rqNL0ODxXLCq9V6GxioJ6RCcIRYQ3Blp3rTE9J0Hn/NiWsDDeRj3fJdiiSxqaXt2Ndej4ymc8W3
y+9dqPbsm8bB5gbbl2MHqTmvHeTX/H/cFsC01TpPMhpYnUxooB3eom4A8aKCtEry/qOMyrPw4KTl
JDXM2CsHUT1aeuq2/TxbYMqHo8NTEaLJUAuqNUMzzZJ+8WyTWkvi7A0ITQNUx/eQzyHFKLqoK2FG
8rBqkA5Zd1iM4Nut29/ZxAKm6Xhrue4G0vq2ROHSnpBEwDm8W7qpSZysfWirgk5dXKbn6ZdWfJ3G
Mp12ol+YSbNBOkb3dXHZ0uTteG3buU0NYbKKIhQuNhuaBKNqGAuDON2XM6U3E4ieGrhBjMS+j8lh
DpU/H5rj7NMH4BHgorX4YBusdTvZXgI5MMNuJRmcxwIR4yGTE/nk0aeLo/0+s8tkkMTraCOgXM2y
29Y0wJzn2mGWzGgqCluM7TWW7N6z3JM2LLCw0HmcqL2xyFc+8ICZFznJAFTQFneX6LSgd8Kzb6Sx
HHPjwsy8BnUSj8byWnX8AmrGVuuB3I0bFXTEnaFm7gYj3wOE8Tnrtk3aznczOkcZZcZpRh0A9Dgd
4rooEUEb/sFcbfPJtscXOvxeDJCneNrT2uIBbBnHp90E4iVbiHYlAOYQgReIzRqQl206Kik8SkTO
L4uMEXZubOEigHbAGnUGOZEE2WKXCiJPSGiA9CCRsuDJOEuq5XCaM7AelO2u5SatNbTPkJbY8PTN
Fs8rZ01ePbKPL67CJZ8o6cFfmtlj54n3v9Oisn36J/A1W2JeD2aA31XU730fqEdRe1eGFR0rJee7
PEMHN4eEJvhl1m3HRZGV43jJFGQ2u0vBcpxVEKOsPCbidi/6oE1Mq/7MXTgb0sCryEv+jGRYnfJ+
OHjF5N4OKouNpsVYG2HX3K8+T+SfTqOCcrpdeXQaWKnolMg9MJfifjQ/R0jHgDGYIgoWrsF8sL0m
2mdtBu14fcmitj1Sun261gROS1lHuRDvxMCZr4+ZXxNpmx0DVZCCZCl9mT2CmsmDu2Wpn/lESTcC
tzOUhC5MZvkuCyL4mpSkrNa2wOrioY799UKKXQyTzPaqOKf/d4S21nFDgOEtgrQL9UZ75HnN1dHw
PyRX4K0jBE2213k3hsibi353Q4+zfMNE+C0XOh6nM2/1LMNrcBZ8rUoijIYo3f31A/DK4DTp7Gw2
7md4wRMSbb21Ggqfnow/jK4k3zR9wDKdOspnxL+9Le2pO7j++tbP3PmBTaJhb93gDoOZqIN7vfBw
wPQwiOVZ9unCiyMtBTSjcq9K2XJ+FyGgYIa1IHFgK/WM/5zUkZQ7VDKDT0aWASIRHwFl6EzonFUs
ZMeWxGA55LN2i8kEm2tJtOtO702/gY+hwj3bCVLYZMHT28ibIR1TGm9/5xjlT9Oh0wqn/JWUkIcg
Gx8XDWiBzfl71ed3JVHv7AQNVHqK4XE6FK+dLF+1S4ZBE9q72QbGPc5YuP1l6xPXSyB4Z8V+zn4W
KsOal0/4krodztvfWfrGZhqak6OKZ+F2H53XU1TlryZTQC5QfOu1YOHq83J7yLtW61LZiIu3Rbif
o3Tf3C64njvnS1fVeZXo04uBaLOiZ91RWPR2MjsCavcSTnLwQpXzKIPVS7K6/8c9jSwE0icaSHPf
eMCPfIh+tO7nNAoe6tr7JX8XpJJHjqGXXSF+vhlGFrMVYhFNTxIbUt22AZUhs2wLHjL3brQjqvRY
NuRWO0zMNoZ9nGrrQYrysZm4Uc0m+NasvZsRmaUd1FDsSmQEGpHFCkrJ8emeJOJy+CEsKl07O3Rq
iJ2ga3nLmycBQk3PwW/nZ6+m4mdHZ874MeipFVx2QlzmW5PPavL7PXiOGYZ1fUvsK+E5XvUVyv4q
sjEbZP3ZtPVw6icuJQZQbL2qa1xhD/lg8VUHJrD31ZszVP61buhCdWbt5hJhtB9VQ2LKyNwhi9rP
lDYOu7gNuuAuxhY/kYcx3hpIcsDPK5JIc4G4jGQzUggcac80ccVtb0cPIKJ8JDVQWR0+y7oYGlTZ
ZF4Sa+bkuttZ4AA3Uha3Lv6n3Z973jRWyVjI0TsWHewsWPcz+oKh85xpb4VxgCLBc8xzTizOrsKI
14G7bTzqG6Lc8nXJD1GzXFnWLuyK41A1qEAA4xA0sJsKrL+OQs2TASOwxu4kR6z+f9RDwYjbYp0P
VZVixJzqeReQMoe9+EIhqCeirBWnuNOz/5GMpCoRMHGShHmnQ/U6KOrUyGbGxJ9HA7yL0iGNB4Im
tmaKGkos/dtE5dX7gbHxMiwWoIIzjpPU3MFAZCkY+slgsviFwLehirF2Q8pvzaYBjqCDIwPMtfPE
LClglMX+p3Ank9M4uspp2I1M0kMz23FnQOqzYAydrUozDa2YMo0GY5uJKC27eVCWi7irESPfAICX
QQ7pBsNRcDNOeomrxkKO8uI5FiedQNLg/+bKeOiwaiDpXJgfdzppVPUTOQ4c3odZNwErjerNwJS7
ob9AaiD0jfCptYQWTrJclbRdiaHad5Jtt5nnPBr+tmqKfSmGuM9X8rQjTLnybLFVl5X5k9sYLNBg
QzrrSB4Fjf2Qr/4P7HDmDs1htAK18cP+n0+U1aSOkk6cKRVH6uxxcqyIitwKInDmF9Ag/O0FSE9r
jdplesaY9ehl3U2D+WwjLpGnesmvle9Thi3NaW1aO4YAekcCClqeemJKfJnUrOtdQFtOOt8utNyP
RRdbJLSy0DdqkDcFBqydX9MipbRhFth70yGUvpbXBNlv6pGPKlxaQPZtdh1663CcGUYWnUVr7bHK
CRoOs/CtHVBmtV65dyvaLpuRxyDRFbHGaG+LzL8g1DJS40sSiZbqulideQMg8bPsR3Ekb16WDoJ8
iUHeZwlmFY3J4WaXW+ktLAP7A5GOfGUaHvWqGb97+RzW7LcgmeSHIDddFAML0GbSYbb2mi3HrMQd
jkQuImYP68QKYcpIdzmV3gLUkC8xcm1UWDFchRv0keXBAJLBl9ijNR7yR5sqL+5Jh9pWHU4sN2+S
0qZIxz8YMGJdSH6nVlW8BlVwerJB3VKLfVQ9BEcOHC7qSb3V3fj5Vz9I1rVEgtx2JqrtqMLk08KO
4ctbBXtH+/bBk3Q+pRWsR1uzg8uDZfoOubuXsbxHj0Yp4XQ/AM2dt6CHkuHpbHzC3LfuqmBZ7ySW
QKenPIEOW2z7oMNU1XbvTRfIixJcJooYai/z7rx8vW562pYUldQWbQqqBY+y356gp1fuv9DXH6jv
v2jr1ZaM8627EIk4LXTDATBRzvErnRZfVSvWC7XxpjCJbhbsbeSArpq98IGz5MGc5kPo90+6LChW
Ld7W0d+FK+FZJDrGAVvoaZK3unQ/mq446Hk9R0N3sMP5JNIAwmTk3QVue5Dowi8dfJ9Eg0n1KRmN
5Z+5Hf7LHC6YCCmV2ZOh0wfS2yLt3ROxqM+LmmCd9ogaZb1v3I7RCpE/krchDgf9akO/kYG1S8v+
JPjmIsZhUVx8jGV0P3XNSzdLAM1v5Ks+qcv2X7j9A3lHqMwDDjDTrrkV0Ivj4SfhvCUak9Uy2bmX
aT66jdq/J7HuWg1ky9aCVbJMv1xRxkGQ78aak3OgIJMLpwj32s6d1HNh0iuunXlj2KV/mFmAItVH
j8Pq90R4K+ode3iu3eauM5a3fhwSP0sK3kfy5uV365q0ef6nwbBwWkhQhw12wdOwWJX2dVqnw4bF
lInvmnpezkdk0WASP+daH/KRUAb5aHUmInz9kfXWcy6iF7kY183K1nYhgoDw2kMYiUPdYw2gcaGj
72867Q5XvFtbQu/JFKzMK2la+8bp0QnO9m9XTX3sTE64gvwlhm+eIlwVTAE1SJvDqG2WTUGe1iey
9P7/31LqN//vnxn7EfM7VdnGXuoimVGWbOzWgqZjIT6rT4svKbis+skUUCBIs/txVuwOKoz0zons
VzsbHTLoQeVnzqUynb6RZHfvRGhc+P0GzVl2iJBuPNAZw2sM6NMtYKINA0H2Y0Z4Ctm1eDnaFQ/B
+Biq+gR1jEEZhT3RWH59dqJuF0itt6sAQiss0KHKbL8cWB2R5lyLlgFCJuNuMirvo5TbVyn4bJWL
UjGgkwkhhXGdgan1Li6gPCNXtJk8m21adV+7ggW8gw7GyhCNWC4t09+/4z90PKjitdQjuSRxA8Vq
g3NjYfo583FpqfeofMlIL5tbkkwuebGg4RY4v3xQTM3zoESAqbn7ieQhWgsppo0RvG2jG220Kxt6
7wwYGDmNrvesjNXg3M3id5l7hp3atuJmKeV1tSfXarPqMQUPVP4LapSjHi9gDcerFPTYtg+JobOH
7BU9MwzcjJhtUdDAeIEZ0xaXu9SvcY8iKCeEuo5NEFVO01JDoB+BMTQ/ddbMQ5fne6AQe7PtSbzs
oyV2KuvOkT82KlNMJASj9JiV/HM+rEVSRUuC/qs7uQm6macMbduVBi2/6bLRTGyE0KuOmJSoFSmy
+sqUv/dkkJ2bXpxwyb2XgmpFIkbDDmnupIEZpsH4g1n+6LQuJY+Hq9q25x+HaJZbRYToxpE4dNOy
e2Jn/TxMrRGjScGIN6cPDCxos4b2X1aq32JeviDgQpcayr15IffVkVp3fThgSEVTPfaYy3ud6XuM
gCzybPdnLHxGsd65hPh3cD2ZiGYJb5r1ze/TNQ6j/C0r8Q3MMwEyHvu5fPVAyNkdXpn8l158vLBb
0phcaJtvYHTy3InlLWbTCSkspq3qrcvJqGMzNx6MxgyvW8mthoDhNE32XTdG0aHPpmWHbaQgGZnf
VhG5lYyu9c0TCOn0z1zB6HzvsplgsnWy1wWJZ5QhdExZTRnEJ23sEXhD4EGMNUGK7GAmbdgTYtfG
boQAQpwWtj37DKeZZkwzzoVPXwXFdx0JPLAr62RaRw8udJyxl9g7JnvqSM/1HuUu8wlxXbc+yUbK
uyGb0SYxIfxZ7GbdcArlu5oBuMsvX1jWP0qBiTd+Z9qBd+tF13nbpzejtJlRN+AuKae9rOXJo7Q6
9w4bCwccFFVQdc985sLRtCr7CDL9SbKgk9PYPBYYHu9nzQ9N1KpU5X5S9MWvLZvy6A2QWt0sXU5d
xvuqX1AELjtZoO2vveq3YjrqLeaamKCvvE3V8uC6LTF0avmXBmT99KG/bawMOQApqRnVB3m8qMbD
HlVkFQ1Uxd3MJ4C5UI7eZ49gJM+9ZYemOUTXiQFvNZdr0m3hNqPS3QA4/3RE81HJ9MG2cK1FBjjZ
MlXFo4o4HeEQfloBBf3SuYjlXPKtiiD7QbNtx/Wa3VsmkKuBsnfo+wPZNppto9Ys8llk5UJlCfEX
iYepB33KeAV1fRdAUmpmcWD5fd2R6LetLQ7v1Y22ge6+Fo+XZZReYqEjiy9Se8d/kJP6JsypYpxM
MZszcVOsP+bxLKhDt0WJq79luTx54Us5EoipFCFSyh+uBuLtUN8wcNQUnvnMDVuQYOyYutmb8yer
cKbScJD3i8UwqPD/TbzLFjjtZfKsPSsQzQ4BG3o5DKjcVrgyIrvo159QzpZxG+hhGxnzQ+YluCHp
dFaCIZgxFQtJI4HNJ+JVbcHoHdvM1PvcMy48X00SGkp6HEXoY6XLjy5ZNp2W1Vr22cj+n3EIjj8C
ZHbguhlKoYVdL/1Q7tlrMnevKCFQ7zlJj4HCXJsbT8h/gdkhw3DP2p+KeLAIGSJt6LpciUolTWg7
zYHBMTddV4y2d7DaMbqGvIJIPLPnI5YiI5eQD2QW3bFtLgMzuM1hz3N20VpqLnQmqqVGddrdjK1d
bvKuYEwu1CfU9hMmuip2K/4chr/UmyAaYrOP9jNFkxSxSswVJmuljdtlQDwgWhF3dYVox4PiO1U4
Fr1zXVIDmtDpKMcHZkXzhSfNAjQuZ/FtRhFtV0jos5n/+pY8erytAaUzxppVb6Z+YinjRp+a+Roz
cswJzKu6CReCGNjEmX75M4S+3DU1UTbVtCIh7O6W0mNbXYuKQPn5tk+Xf7L1jGMXtYSfDghRCs90
E1WM/XbMwk2AeClgR7oV6fJMLFl3HU5dnjDurc5qCrh7xXSavPmuaDGYuEJdDet3JlpCZIns5M7v
qW+88moqF1QE9UrHkVom1npaQKuBxM8GPhVgsC1IqfHKtBT2NOfeQlvOqHfdE8UD0D/Le4of9euN
wVnPo3VCiRwvSpiPhjNgUynZQZlhyownmh+Un5cbXZvR/dDj1BWrI07N0vZJDxLwT6iWp+n02AGD
PSGAqDk1ctmI64kTdPXYPC8K/3gKmM7NSRNAXvxe4MFPHBLC0fp/j8jKt2TN20g8MjyUg763PXQk
CnWPVgw8bBNpvzXaN6MI71cDlOnsIgFOm+98fGRVA7gQtI5mcAcyG5XXMEfWJqSY7Jfqy+nnY8Ua
xLjq3fndDh7Rob0y1Rt3WW29GuQpkefbowQDOR9cbAsXjeSfbpu0bvSW89ki3WvDZFGBq2OJh9gF
RiPehcV2y6PRXtxDXb8hkRi5gdz4hXNP0Bj1TdVfjQNDF/qXbS8Mc9P2HlIZvvdF+dsb3cFTrJ2z
FCVFNot/A8vNoKvfIdCeVirWdPqOAvN2Ir64vi59cgeGbryfIyJtcgqd3Mi/8oIY3Sg745Z88UPj
lRT3T9BKwvRxAYznsvYSQ1hPylA/O9lhLJq69bvlttz2ZxCLKjHqjunf3H/NtEpu+SvCtd+wQRJf
hsVwzJuQuKCU642nIXrPs+4rsPS/Rah/5myeXIDKrjPzbFgt+DaYAWPLeT3ae8/GpvXHyqiRxq0r
s58x54P0W+O5hB/ahNYGTdl+rMwzAZJELKTlP9dOEbsOP3Au4rLAT2Gz9BLVSUzrk+3qNyCorHTY
H7WuTELbrbfmxf5LHUFLt2TLzvPuQu87ZxgU1PLZtCW5RpN7b4mAN8b8+gveYIT4Nufeg8voQa9k
A2bchbvMwgPUMw68iRiq0+7kfr3PnGLaDDXZegGPPXOied168/iwVjDqLu++MXKxCD5pXCnFtmkL
b9+k2H9B+0DC0DtbMS7G8ZYnjc91RM1yoJYQivpcoErc583yAjPipitydXB8xH0+qn96X5TlxH3c
rubgnj01PZRAY2/mvjmNNvqHPDCOo7K/QWqTzzBJdmlOS6E+zfam81hieWiVarHunJmnNQz9By4e
/ElN+NgtTX3I4NZTafe3NnkZrFoITSetcP9n3iAylQeh9R77JvSPGLiY/SmS9MpxDXZGDZJPz/rR
Fc72UEC+Z8CkJRPsBytliPknwJmN6MfqjHHPYjrFloX0Aq9cPE+N4L5iyHJZdRSEp+9DFpCt1VuH
hijzLbtvA4yLme2frTwLD/qi5G/mnB9egmpnI/NLolC4sRHlXzbzum1fpAWHSUXiysoIxW3Rf88p
i4/Qzh8WspUODck1rjKj2BiB+0fMrnYSsemuwyT/d9RMMlwPPp/lZvBo9HPapjP1ok1ll9vJybNZ
ShSqD5JgMHCuGFPPsxAmnREQzkw/tHT/yrFKwqL+TEkJjLWgkjDn1Yh7xurb0OLKHtx8OloV+rZJ
zVtXRQvf8pK5TCm4ILOoiLvGtWM9OU8VS7tNOOREC/KFiKUxs7PC5mYHg7MPjCaO8BhyOvfPqcMM
L2cbGhMgdl4F0pn/2Sjt/neCwwUhhrzFD3zzAoH6z1bZyXAw8ph2F5OsRRplY5+cqX2suJ43UyA+
UhItci+4Sq3wsa6bbFf7+c9cu9hSFS5GJoTPRVXeMDZJLn8RZDiRZPIqDeVfK4I2tRjp2vL0gZHT
UWXMzRG8x2NvXuaU+degJDaftjRwn9DGaV/4MfMP/7Ibct185Pt/h4bCI2Srebamoj31bLgJfGmy
/cDhzf/J28JgKP8XOMgfnOs/+8e9wMX3xsTWwWpl/Ze3xUWlnU7ORcs2hsaBnBOFbl7S/7T7HtlD
Lc3f1ZvEzkMNQNLfDUNv6t9a18kYVK/E8/FktIz6WzC9fnlhhBA9U09HwpbvVWB/TEYLqxjRHTNM
GF9ILwD6gddC1+00JIU4yv8tpfvP9YhVDYuK/uw7vHAPGmyWBvj3cyoB5I7qfzF3XwA2//V1Q1BF
iRC5vOw/qNl/gI04ZtOJFftCPLj+jbW27HxD8UkEH+YqFEybrud3+J8fQRz5//0PhSYEwvri1/dD
/8Lo+A9/aOCthh1eVihieKiV/CEj4P+wd169cWNp3v8qg7mnwRwu9mIrF1lVkkpZN0RJtplz5qff
31G3p2118DYWLzDAOxj0dNtSFcnDE57wD+Vuqu7Z1YclDmwRSgsLTIbPta/mFIZVL8WDeTHmmboZ
M0gGFAUkRIgXOiYjFWL0WNRGdD4zt5fxOZLlVVGrX6TKbFZWHh9RcILZoNc+GWR/IFqcqbFrV1Ea
rFPf6jetpY2YZc/bdmYLliswhEHyGuAAj81VuCY6bjbW9ARn6lnN6CbipcjVLGEkh+PiWm7bjIIu
vtlSBNfdrxUIRKMyrozWf/DT8jDaTnYIqntEzaxFZWu36AlCpnI2qFnNC6MPO1r45Zlek4My/SHJ
tZvKtrwOnbJl/Qg+BotLB0zTNFL0IATBpKv4HNPDhY0C7Rq2FRFpG6zCUXqhGhCrJQ3KgtqI6V9V
mebhH+ovKKf0a8hfV9YgnQTUCqnWZF+oGMe2kWkdTv5sOQ9mfaSl0MGraYJNU8S7LFLIYIr8WTJg
ZeedbHuS/jimDfk1xUvHHs1lmDLwmH969dReAJA293V9+Os58zuNZctAw5XqhaPQJoWd+GHKOFOB
CORQFRwTwOjHXD8GRfJoD01Bhy9sF7YKGSyy+pWqTzfUcpI90bKKBg6ONPEqNjGi7PwRQjdonayB
X5Q27bOVaG99lK3nYdT3Jh3kZShhgTHN41ouw+InOlq/U55BNEdVMSHQAGKiRvrhEXp+UkZUudeG
SFNkkIyVXnkDLtgLCNq3hlSh3hEWv+gt/T+Q7d9+KU6X7Evzrrn/9re0/f8dVfu/m2DCE+BXfX7x
hP/1z/+uu9cfJfv/JdhvOp9A4WHFwFvSZN0Ur+lXHz9L/iRzOlicFDpzEBLfvwT7FfWTybtF/REl
fSE6jAJFU+CRhxuA+klXFAPotv6uncTU/uZVcP3LTozNwZ8qC39UujBNIT5v24psqqiBfhSZ9Idp
zLISAmvTBGdUFtkuzftGLncpWAor/OwbzuOgOo/fjc6vd/GPvMuuiyhvm//658eg4cNV9Q8KINVg
NJZmYUQdWtZOQcWp6N3/2xU+yIJlQ9jUsUmHMI6h+FcehZrFX1/hd1KEYuQ04Hp06mXZkT+c8BOZ
tdzQqV3NIN8mKsLjWEPA/ZlknFA0/P5AfR+q7y4jhvK7sw2L0hYnBC4jvK/q8V5ZPhSoW/71s3w8
tX+5iGHaQg/WQVT8x4uIXZceIBcpu50CsWR+ozW/oDYe/0R+V7P++FLwUFAYwiTi46uXMfbBjCLF
ARzPgDRDOolOaSZUR4gYnRxYP2dwDIHW1zeNKS8hWvcTjSzpTQreZFogouGVDUfgaCHeBW3VbAb1
SUKLvNNQU5rbu3YMvMo6tPkxnW4Bim+l8YulTIseES4LOAGBE9p5CwsVvjyznnKpOkg1CY4U7cMZ
LZQY+ASiGcaqLg10U75ONX3RrllJQNe7brjW7eIylGywKaJTmb8JE2MVNsA6zM89FaVkfhpSaeEf
KthRCXKnxtSvZRyLNNRbG8JWmfoB8Dw5w2w7yzhktGXrXI/ZjW5/7TNSRko/WnOsffkwUFhICm3Z
Mx6FEu4y2Dulv0TLizZWsk3Q/zGG3M1nnYwdADGkfR3LPFzMl6CqNXoVURq7QhDTbz4X+YNm4HiM
CEZEFQt0BFwWnshZyFNN+vKmKqAQjp153U4vQeLN6BhIwJllSQItBrhHAaF8m6RuT3ulXHXGLXrG
WwIJMAug7qLEhiprMEw9vQvFa5EAgCTeOthpyE+9liw17PVYioPxZpQ0LUnn47zb+sZy0svdaL3o
xU1q3I/xk6wb27KxCNOxC8GNDi2EDEig3V4J95qkqveKQkcFc4x2eAKTuU7rt3Kn9fMafCQv8s2M
gcTO2FXH2FQoDlxm+LEwY5pqWtVpDqz5CcgDnsHWdRH7JyOtL8N4YyLjl4C2sSztPkfwwOpFlhGb
q1bVMF033RAcKvwmTD1nJpWyicDMQ/+SaTuOOFiIG2Kf8cyhOcxAwTL1S63c0yxiU3XHXS9HpyDp
3QaNNE26q2NMq6AktbR/4bDr+UHCD6HMsMGU8SWTMRfUviDutKLWtY61zpN4c+DDNl1fbulOY5m3
VUDLKiPYoNzYQNvY1PnkqUimGXFN4Tpx8X9fDdh3lk17VmrVa+XuDhq6h3hAXz+ogCJSs7+Vg86L
kDutBx3uLAoHUUcpoLkalWLL7HSlFitLW4JFRUfLHjZoCO5sZGLiHkkhFocOxXZqHyOjRhnic4AP
kkH1T3k1YsBUEN5UylI6QJ8IAKm0RNQnhcETpPTxNOLbRE93Rauv6oJWcTJIhzBCGQobk6AD3ciE
V7pjCQ5GKlG5tZqVQW8dNd9nTUiGK9GpTunfdBKiIlgkSHicZEwuiTagSZkPxzHXrPOltSowjZZn
rOzyAgAiU3S2PH0GTjwDatCivaJDlLAAHVgQ3vPpZpS+WmG3V0CuoePoe74ZPFh7kncYtOqxsscX
dezaA6nnZkKprunIyfL8gLbByoaxL6W3RezBTy5DkAamNyc3ts667j2kfa8ycK/+EG51jWIftUBl
nld9la7BjK/g8GCrVy7HplsOVId4LnewLSgELNrsJgFRp/vQRWcA2DrQXggM4614DXl8MpLXDnvZ
hGYhanye1QZnZ5Q3sAcXMbAYeRMMcDhQVIojbNV+pk78h6c6MrPftvYPZy7tPC1ACccCzbXr0X2x
fwna/1boefd/8IIiKPotDP2z6PTfMPQk9vtzu6j/xnIq6C7/uOSf/7G41K/d5x8CUT77m6E0cajF
4a5ZioFgKgHLN0Np9RMcZRVBWg2BbtmyeXPQtd6jTeuTpcsKDi6EO7ZjCknYb4Go+clBJA1GKOEp
kSPh64fA8y8D0Y+zhwKSTC5mGNyZTAHhQzzVxaGNfwMb9LSdtiCyDpObHvKDdVUenCvpKjmF19kp
OxX8rzr57nwIvHEfedYu2xVu4RpedyRMWDVHBBWO1RGY/VE6sfMcWw84GqxDhFN2KJVt/F2wH91o
T+LvFgeypkNziE+07w75aThoS3qsB8kd9sM+3Y3b0jV3uat7qdseVS+5QlbkGF3lx+DKP3VefAyP
xh4K+B4W3fa79/i/CJIZEMyidEJ9qmqWaotI6rvILx2ljoaOCgZ1mFeJGm+G/GfB5R+M+Q+X+BD3
Kdo4wdvmEpaE/qdBi9cufhJaKh/jZPEY7w9hEV8qsvrhGr6m5pEWgfs0ouZKzj8nbeaSzxrAFtOF
ORwrI7pkCUGdU216dbhunW4FIWVvtG+hkzPZ/7U2/jdjCpZQt0m5VJYAM/pD4lHQVqdincxQgIDm
pjTIZ+Mn8oG/e14uYeKpJkx1iKc/arRLdM8G6kzTCvtzcB45JI9AFJZ+UmH8nTmOjZivjjI7tWWR
V+riPr6bHmobRl3maMOqiPONLVVXeds/hm2wS5XkSw3yUCrbZY9sZ59hsz0EJzP2b+tGvteS/Pmv
R1X5nS2K2AawAaCaaCPPDov8x5vxK9vU0oTFC5H8M22yW7utbg0tv9aBWMzyCcYVaN1IPyEIAmey
3U6UXUC5EUmiBtJSKUqt6J5m/rbNNZi0gr250UdQqBJ9EAzG+b881zd5GLxWQ5NuBPApBY+lNVKD
SyUqiw7EyVWJqlCCo6Qaq0Aomm6Bbu2DSfWJUNCGOuTQgVfGF24H6ZGZDg/fq1TNLbove5YiFRTf
c+ybWoeoFo+gSVSwUbVPZGElOsJ6FuQJinVSrX31bQtlKGl+AcL72prQ56yQ+431kTdgLCp52Cet
q5vBs5Q2t6FV36Js0y8QZLsKYsrBtJNHp7/tOhWyo4BcFSogDS/I8hTJRKdD/fEqlOrnubAgkk2J
hsvyYprxYzRm7TN65grGEAUgcIjRQzKS5fYT5FSrOykTyKHKBs3e6aCxlGgTx/zN4HOVsRMSvhZq
VERkKcReqOd8Vhq1bGUDL0A/obRhQ1iw+RcaLuG0dOQ34sYVltZILZr6DVwE2W7LZVIBfkCN1gb0
bAj5g5Kqc75tBv02D7tbzBXui77gq2rdQ0P3lM0I9Khz95Nt8vfrjTIzSxmhThW8z0dvJHUMraJK
ihHfbbS48O4Ki3STWOVP5rjKyflDIi7W2/fXEZWU79YbYjd5YDfiOrnolceXrHWWoW5eFzCNOjDx
jV17TRfuunA+NK297NlmnLRYJTjPjcazUWwVGAKFb1xPmUDBJhfHJHgzov1fr8aPFYP3G7XY4BDi
wJDi44AUKUlkKyM8CJVVaPus/Vm+px28CCz5J2XU350fjIlhIy1O0IAK40enulEO7ZLkc6CFiR92
W3kIgf3sEsofPQ+O1NgtySq6sdaHwIB+TRw1Ei1mcYBodn3VOvUZcAB8V+d2BGBLc/EYwEMZyxGs
Og88DDH0SoDAQH+DOhVKyV9mxpxd7H70wSGVlnHd9C+G1W3a1L8Vd+9XiA+MzS4IpfOcvZh+ejFG
5cAA02EvkePs9ZXtDCLvnYslqovrvi3I3iH+mXp6p+bVVVbVnjzPhwzHWatorsw+2bR14c6dcm+h
y6MOjyPw38CJ3QxWRuinX0oDpY8p3OVpcqG07yKHtKjR1DAmkN+1gz1v4xUs0rEJ9jJyP1KXbqj0
LlmYqy5VV/XYr+a8A5t3a2vhUs2hfYrf1VCILVF6yCcyHOtxnthsFXs7JsVzW4JTmSTQPtGbjwIH
JJpN0pNs0wAAaFzS6Q3PANrSKdoDHNqKEZe1Cp6ecj+3qIYHA+quFZAqVdoGKBiSLTp4z/QC8a9I
rbqogZhxAF3XiXkN9R8io7IDq+UFRrhrTeeYOdHW8MtzMmRuNNVX+BOzV2XOVqXZXAXBpqIDg+7e
U4TPmMC8jKverp4BqQi2CFqBFZCgHp8XuJvwmY3shQLCChcfCJBiGsqHaFLvM6d6SadTKZE+yVBv
JDt/nidEjuKFMzMyTXU1ElAJvwW2yDcxextovXOC3fBwMDXeJZhidhwgqeUmrobHBjOgoFHvzYCS
i6q8Dc18jHyCJsoCUfwA4WlTjtKtWtCh7o3u0R8pdtg2ZH77OHaNl47lGX2/TTmEZyjZkiwf7Fw6
OkqwT9CFDVPee5luOpSaozq445y+iD1N7uxrVNyPzQ3QCadzrpqu9aSy8fI2fraRerQFRCpGB4EO
Z7TP5xpZXCDq+NBU03ToDfkQos4oa4jhZtSQlGivKeU5jsJtD6k7Dgtw8QO2QbzbPrhrcr6tyFM3
L4NTovGqIMz0quaafW/gLVpBPegeq7rcD5d2CvcqWzoKKhINTiNe9V3gSeiGgZu/NgvtPtVnZHef
IqmE4oGwWaLfg76le2R9TpLcWDXkpyswxb6Mu0qpGPVy5h6kXlu3IYUkfITQ1yh4oYmrU/FgcIyd
kpoIxMCvmSjbpcPwqEhzsUBFbJHazIFpp/fBrdhj5cZ6Ue3+i42xVhG177tzwolfZ8UtVn43cgkU
Imtrz7SjPU7pt/Mwbftk2Ii3LyXpJvBTN8NxZpFYyZeoZN8f5UPXy/ex0rtDta+G/nru0c9lMxJE
YrNLXT2r1+HQeLUSu62dvQVj8dlqnnQ9vSR+e5Z6Bz1M1tJU3TodZZrWF53INfSwa7Ph9GAeltwr
UiePdds9FgWU+Z5MhFVtTMChTUhjQ1g8a07u2tquDYC6zspBC/XreWw81N4O8Tnt0EAsymfQwtIC
3QtcqqbyHDQ5aIpLpd+35dmO9GMeaqAMUipIMVG5E7WPJoFrL6VUjvpq4aNFiWp+BNQze9aTfCN+
w0IAwU8Tl6BoZandtd/GW/EJc0DhFTMqpKTduihcgNqeE81URNLNZFcgFJiXwONmM99JSb5FzOFV
oTOPzN+9JtVXSBi+OX3rDfUrzcYdzqLvJ+sYZa4d1Ve65R/7vH2UsFgyHUHjGSBxbP1QfYAxfTD9
kOpsipcdt4iaxx3U+03lUGKJw12tC5RQ/KUvgDNhhwrwb4Na3nYa+F5UWgcGd4H0PvELNWJWaMsR
brAeyqm6cpg8afBryPyfWsbdVNIQeyM8bIWVNqIX+Q9e1mQG/0rYftdHEwWMy+ei+fiJX0sYhvNJ
R20DXhx2glQxhCHoryUMfoSytEkOYst0S+CY/FbC0D5pmiEKG+927Rjb/FbCwDKbP2MyyudoRuBv
+TdKGHzrhxjRUbFqVnHQseha0Fr+kLKbklmGswxsri+cVRpceiQ0O83cdbV2kNnTUhFrw20AnQZn
tAI1nKFHKqM0Fr8WitIvx0x5y0sLaT1L3bEzrUZ0AIAebsAHAlsp7E3JwTOOXg/lYQFM5Ko0HoLM
/AIcBBtdHGbgyyzCNvySGPKTOQJAD1eBZEGu6+SLngT3doVzF/LXPnDVOZXWU5Aso4ZiYqUdpQA7
jFlISIDaHftt10D7ASMwAUh2ghapTnmfcT4nxqPTYhMjZZsKTrac1TiukIWEkGrexZn2ClAsyRmv
Z5isulFsBtS6MlNdywCwZpDKUmevrEpeoIK0UTAXq0cLGhJwYEU+94AnhoW5mHDimtDtQgxpHXX8
npo8S403xJJnFNnJ0ttVCzrOKLlZaJ66Ym1K3QFu7awqQhHYgCup93HVTrY9Ryqsjlv+vMDYc9PG
5homUxGFR+xHIJ+A/Kv7reL4r4gM8DrkqwbFoHoH2+eq1JQvk9096Zl8A9p3kSN2NITJTdW/FAi7
p8j8WU58FSXJ2uTHKE3Eiypr2DABV+sjEPIEs48x1TXcm5UFAHDA44hZWV9hWe9NkHxabB+KUjk3
ReCCJ+v6bNmgv2MX8jXw341a6y4qEkuovPQkilvxpLb+BrRgl8Glwl5m4UvhWiHS1TXfVWYfXeLs
RAa48lv0cB2UARZGYm0FbgVF0+cY8UxQ1vfimbvcfESBC2XabI8i9xkv07Vd702zg6UwbrrC2siA
12E5HkAKrxAhQIm9W9rt6FU+LSElj90815BLSbyqn68aO9umU/xQdBOlHJt82d81VnaeJZiNzB0y
p6tpjh6kAQF6eZPJ0xLSIbpq42ass60pPxjVdUV3AUTo7Vw1LmiZtWHeGky0Ujrp/n0TgG8JwfV1
2UlvjS1dHKRdimM6+y/VSPfLPuudvaeFQgcDFSx12I3ZwEGZEuA5q04hMrfhiPrIzDE9xTV0GTRg
6hBDtuuiYVEUCgkt3DRcPnBlE9dWw9cStnQtA6RmulcqOkyI0nUtUha40oOIqTsUP/MERM1Iqe6u
xJ8h5qF9VOOo0l/hM7qEWuWFeFuHxVETs2m015HSr/Q4Q2QcfY3Ap5bBe5oblxjliNiFZ9mITkYt
qC81RVQj8l9yuH/T7Gyn9qucFreFIx8C+qclEhVk924dlpvWeMZZddXBKED8CZwYhB8pX7K2pJBA
kMqBOV0hTnSLMfzOl57gZx3JYlZUAWuYMFZ4o+cj/Y9+5zBqijV6muZ7Cby2DLRM4piobKVQKfrd
nNo7ExGaXkaoMvhs6PFNZKU7aA7rMpm8ugXK6Kic4BJU/hkeSepN4BV/KTL+5zT9yWmqUaj/89P0
dOkvTXP5x75J6Q58f6aKz/16plrGJw5GACoURRUHDjp1j2/4FH6Eb5jpaKas4YVi8qNvbQEbEAoM
JaApsk1DQZiHf2sL2J8A/1mctfQa+MzfOlKx2/lwpIJxMvHKU6h12oApP5oFNtTbDLSXfCGHBDHt
tTR3RXlyihuUyHPjEDZXGe6bveR2OLVO0LXoiiJe0MkpAmrBQk5PSf9qKjsnOVjQe6AqcLg4Qmkg
vwlQK5HDz+1wAi1CyrZFvRvR9Aog7UWKb3Ra6m1wTJoXS3dR6LMBQBsuiOJa26Vfy+xYRS8tnA39
Kg2OpbzVFKz8tK0MkdF+EKpf4u/aE9bcC+RSF8Xo2WTvxVVg7obRkxR4fLuGRmde35v6FZh/LV7b
2U3fXsnAFRK4DtDzrPrFnt8C2/Uj8BB0gIddY6LeetTqezq6A/354GXIjk2GGNMXLX9tupOl0Gx+
0sr72byu0Gh3Vo3pUvKo1J3pkJvSzjUQTYedeztHGuxwl8bh+0z7WyvyGL3VUCy/tn+JAPvT3/o3
7MTpBHR/vt6Wlym75L8utx9iWPG5b+vN+URtDj9zBSFTjOMsYshf15utsKjwo2Sx4fr13lD713rj
U4YBFIzAFsSYLqqT39ab8wnklqzbfK2m0Mez/k4Mq1ofy22i3WTi5KuoYMwItD+U2/Blimd5tDU4
7nG3nHBnIJ1FWaMDYuCboFrmz5qOL1EFPgGWVLkgqpBhoxVbqCTUerJLJ08e3nL+AnEKFDnayZsL
+YH9Yus4/i0aUJe0an0q6jJQiWiROQll8YQytmYgCIEYy02n1FDOxt0EETfVBohetSvH1qnqSyTM
btsE3Uv+Wp0aF6x9RX6Kwrp0pcu54mlGdUxTCl6wTjUKVdxCV9O1x49hUU7zQ9WaJ4SgvSQazzMK
4UsLNiNZNaFhDegD7T8HNOf0UCb1tEJ896xiKGIVWGWXMcYPebMxOLJ7/Oqq9Ix5AbSWEvJsNvYH
B3jD0Dq0XTS+d27Rf247T9X6h8gML0lknuREunKs20DDDrmpIdq0cr4ZyJ5BJ6/tdDx3Qg4nn2bP
hxURjulFQ9SUckmzYbM9ias3abfK+IXBqA+Tfz/FL007bsJ89gKsEjqrO6saliHKA/CAR1zX71Wi
PbOaH2TnGXE6rzfHBwmDALWJLhIqEL3SnwvGxZjlBwXXwXdKExrJm6pnk1KTS1Z1GzvVdqZe0iQM
o4sIKUAro48weO2k7zosqeJiOGNGRCHSOAXacC5U5N+sXH2AHPAwwPIY84uQuX6fShUgiYJvt3Mc
nFRM9UiDKhtB8tEz0aMMRvMUJi3EQeNUNQywDgYKoNPnKJxPphZd6FbuAp5QfGBmWoycg7lzEpDz
uZsfcqk7h3J3rnOW6zyczQa3InBQzWBaqEJTtMWPgITpJYnSy7vPVZbKLyqF+K7hRKgbfEe6AhSt
E3+dyvGsBYKbFK6TBi9r5nY9NZuumz09sU9SDOIrn59t6OQAjQ/krM+hHC9wQbpMwfhgMfDiNU56
fjLtr4aZQrY0iJeR8r+bwjOCQ788hjR5lnKUzfEoXs6k6Kc4BAM0zO6E6K24HFpPJ6OD2AtjeOFP
1n5EodmvHYLPkppzkC0lO75QAV7SqfEGPfraDNEl5RnlDLOsZtiOWrsxxpg/92dLMk+J1D+kKJ8N
PUfiOB/FyxUvSZpAGAov40J7nSWMMrhyHl93BBGLyfTQSkUYJsxP+INuOkeIxWmn93UYAlFf6Jgm
KjWPJaWXsWR1yhGhsBTHD0q/j+v4KxqM56AoloEt34w2k6qp9NN3G+8f9HnfG7nfwyZBJGBia6gq
7r7oIH3swoZDahQp1igbcTdJkVyCprsPUUdVMeR0EvkB4+oHILgPlVTse6cQcCp81dKvPgxbs04u
0mCeysR+DVKcgHKLsUq+Zg7+f03DgkTBgLyLqemk05OBcCJIK+F64lzJSJ/KKfaEvR9+FRefTWNf
OzUSx+lX2q8PJf/YGTtIP5xJ075CjAO7n+0LsVmKPQIvep/8JFNwuWz6AuBnsWpmtAxbhARAIqLF
DKX1fdMxxNaFSO0tpK0lcn9nsQ2IzatOpS91D8WxnswVbUHG4pInLdtUFH0V63Yw5quK0lnP34kN
qpW6ldmxZhXqDE0AjiIZzlmk7aSBlW/ou5+8H3GKfHw/4EkwN5BVQZL50L3GPiAg0apAJHE80HnI
wIX1Zx9Fftus93bIAA5sVIXiSqlzX9jaHuW35YC4FDojLHMOlEGaXlN0B2Ox+RsRZuRzwRsZa/QE
/Euqr2u1fhz08WxYdFMGoY43jlApmAw0QgNTuhPv3+wtmA2KA60S5w9CaQd1opnvsQrOKYv/aJMM
o9J6k9asrEn5It4Rif8DkqoXdYg3s5w8YmJLLm48iP2ynJOL6YSXymGZh2jixTKsXLHm9cDYp3N/
lNr7uetv33/BN8DnDTM198anrG8hmBnhbovfBF7Q79+ymFtEG0MB/0N9MEallWJ+GX21UwSP+ef9
vRayug3yYoEqzqqq+vPfj+b+f0RemUzbP4/3VkWG8PMbEJQvgLDaaf/5v/4pPvEb4AqPSxu4CakS
mZIoSX4DXBHp4X3JXxHpwQ7UaKx+y6yMTyZ4H7yEbZIeC1bdb5Ge8UnF5hpaANVKU1chrfyNaqVh
kaP9sAYpUAJVscXXYV9NZ5Wff9fRhk4p+5Y5V6sJyM1YyF6ZjltxwLEdHR0D4+UhdlOpX4k1GiAe
BLFxK4cK3U8LoVbpMd+rqAgE6KuJwEGJL9JYu7Nm7EwUJUUjVqOvFGLlgy3TVnyZYRBWROBx9acw
S47yNGyNDAKUo0NGFTUp2bOqEa8MwhOkDrsEaU5n3OK855IkXpuiNtVYJ/Fvcc86yM/gCUjPuo5B
XOs3Y4eqY4i4hmOdCJRPdjBvc9qjGircJsrShpm4VLHgxzRri00tD956h1tCkTPFGaKBuSvGAU2O
datdR5ikZrDDKUmjO4KyAzgJZdwO3NEQowDEp5oGLU9GRNxNAUjCmTGY49OaMW7x3dwkDlohymnQ
yEip4oq/KuC3a2Erot1xG9rD1lFmTzRooaGhFfxahsbORhUuEMbqkOyFTkcHrjdEScIeD308blWl
3dgZDTceT0bhZ1BlBDC7VQw4O9YSV+J2AbLn/Z3PW5zyYRvov9yf2vHQkn0yGe1CJTDveBYzwYkA
r9P5biiBZEkt4pC86Hh8ayV9N8NWS5H+EY+ZxUh617zbGRsNzjAnaZGqlLFgYZIwQcTj1i2CadZX
I6PmxFAj8ryxDeZXiOUiyii1LiO/Sy2wazZiBNBH895HEFOLgM747G99WPImIV7p9KC1m42Sy8CF
CRl5s+JGw4kR4vHFGxRDAO31ffqKkFnEj+JFiBfUyNap1Blgglm5kq/HGrgFU1i8NEtjGAOcOjW3
MR1g0MNWPCylEiDNNLPE13TtZkD/QHx8RG6vyPWdmNBIJa0jThBbeujh4ZYTQ8iviZei1PUqMN96
wnUD4VHxvOJghWKwtlDKSi39JIYM+bJTLfH8DevNx/oPqbXKRLJQOslF7FZ9cixQVc2wp2iS13zo
VzlMiNBCKiW7iFsbWTAKnh9idMR0e3/ybEIrZPR0NTkOPp5wDUmS3a4GfOHypl6PBm7F5S/5QzK0
mxr6uchkBmmXc75YjbJUi35l9M3qRfwuBliowgOG5N3W4yt+PnivvK8aEfNTyV6KmYIn83XObyYY
qMlMQVuL3AZEvpUaRxOj0RB3F6OhG60nLuHj+/sQg6ygf4QkzDqqKkrCaLRGeHGVyTGGVSkynMTu
oc5moLq6O83SdyJba1X01jAngv6w9P1p0UKobbveW6cRJHopvIhhQTFpKd6muKmhZACnTuhfLCtu
SrwH8fYsw01VOs3BIYWIYjJwQMROshW5YmDEA/tji/hF7IrHVGjoTqp5EoOcKzQ+0egr7NFDHbLp
oy/iSWIuWA+zJ+4wDut1X6eXDhk8ySGAsqYHY6o31sAyVCM3lKBJB4hW/5J+pU361ZmNmzK4EwnX
4PR3MxIsGS+9Z1mLT2a8PalAPYd/d4yZYmBygUZ/rJ/w6dxKxkQxqaIOBBGCkRATJJORhyS5e38t
rLSaUcj85EjwCUbH2I1Dt0qRgkWwAJYXsnDsQW6JZJfuABYL6N+wm5AJkOYtSn9aoTNxERlbFpxw
1UQ+JHIzLT4GrMQYxT0dK0TkB3d68Cpm6ly2q4R1bafg7iaENJRlVFSox76VCJkGI3aeLFGdaSFU
REaScZrsbiNzP+xuGhNY5p5LU7iQeBjwbFCDcVMrdm2MIyQ2FHFYOLyGijncITKAwNGyFdyHJjum
vLZQbOBkpdWcuDUq32Pa4dCARTEuif6mYIdV2QckePMi0XXCzBU3M4t5KeInjdVC7y3Ubnpmi/g1
kT+XIScQ/xYXUAsDufJmnRlXk55te51kV2TvaXYpDP0kvqUuM7cSmSILXU1lVNKTo3hs2Zi9sNef
qrS/K9LsqOTatu2LhfhcJjZM33zqpfFN4evFcOgBeUTOntpruzCIPJJTXlwgz940Wk+VMniJnB3F
CCXOrrSnnVlrT4ZVvY+lMpq7lrRYPCap0lLyAf6AIxpDN0q0HUZLLq6z4G7ROObP4nWUyninN/1d
H6P0Wuzmcbxr6ula6RUvH4nIiRGCOj/iG4ASsWub8VGMcNqyAsb2TmdHEU+fyhiFxWj+mLh7dzhT
cgO12HdRkcgqc6myplt/OL8PbmbsHCi/KFYGRnwU89avIjdQOTE4lcHRgUt+VhL0jzmNxQ4hEhLE
UVcyarCjM1+rUnq0FSofBBT/iXzfg9WfdBacv+wsbOsv+eVHooH4wG+BL7w/xzYdUIEG8SXR7W+B
L6IIFnsi1ovUQjTgAN8CX/UT8sIyIrRAtEUfgpTwW4lT+eRQKIWZ6ICpVgTO8G8Evr9rKVBERZ4J
ogFVWLQZ3iug38W99mAnSPLWiDHG8Ng5smdrJ048EXmJXcyPiftYiaZzZyFV/12K8AeViXflh+8z
X3F1A3MbDTyxaWgfIegKhnj9bOTxSkSx4rLilPKpsigaQVRSb3SCZLHKBGpJ7NEiuouUX+rzf8r7
FYDsj3cBcZWBptyroJzwY+yPl6yRzajcrSbirogllUmIWqXDtjTo5/LwBSffXz/5e83l4zUtCtx0
2B0e3vmQb5QlJpx4qKLRKRofxNoiwG78Zi3SBREUiHBKnK6E5f4gw9o7YHS4FKGB2rGhEjlmeeRK
iasa9a6XrrX+YrRCF1FBjsFf2HO/qoiIkltsina5iKCol4ohFCXQv34YGDB/MIIOb1FU3B0bfMmP
I4jqGLZjTouVgTafxIj15U5RcPts8d3TqZYSz2oiLJy2IrdIFI6k1sE5gYjCfK0xRxB1RNrjC5E8
iAN6kof3WNYxeJ5Y8MjoePHQSsF2y6vRp8wV6RH9pBlN7IyTVlxXPKj4R5yf4itnifKgIy9F8IZq
0UYckuZ43bBLK1oNgvJ1ANg4IUIvfntIGbgIi/HhnJZIvXJC+UQsdvoWdBXJA9MjkAiGiPzFPYnR
fC/cEzDFHSK/hPDgATfiFYqfixuiN4golUwF/1pEwe+Jlihc84givtIzsjkygt7KL+JeRQ4iglGp
v27ILUQ+ARTyfVlERD0pKhYa72/EbEJE9agbn8V5xTSghvoe8Cvtq0yW8h52cH8iBEQvxxVBhFjL
4rfFOIuBEKdHX6OBbi7MqWKW/3Lci1A7slBrqYkUOxyEOHxFkIEdCJKgzcac4Krb75FBqk9elNCb
QEtlqtYi3hGR13ugxvEkgmLx3w5HaehcayhPFf/D3nktR3IlTfqJciy1uK3K0gIa3eibNABspNY6
n36/qDH+1tPDJe2/3r2gsckGqlKcEyfCw8NdZ41QgpAeS8Kud9YVY8ad7PsR5W9J9+USZWXIMu4D
fGGoCzGr5QKpeWRdyHOHZ3PL/yQ2UWX5XQWky+sjO5eHNiXmPqlQlY2Wey/rICr/O0dRKZ/kPm8P
zVT9pbpqWL79/X7Qf9dgkbDmMQWvykQKoVUCzi9BtbdVO2OUke3A0pOCTkKbbGYpr6SWbXisCin0
zGPnwbTsBUkb5cXo0C8kVTPNDwl2KA1i5Kv+Q/iRRvZ/hTyPSSrYWapm2L+T1efUDQpPIfyIxKEb
MrAthTsvQOMYmLX7eeT9FFIXs1R4T5XX/NND+ouoS2ePUTrmdXhWv1PZq7moLAtVydslSISQ2NYu
rp8jTfMhdVJv3MvrneMP2Y1/Hgvlcl9h+iKoMc/HZX9Z475k6sJLX2UZ4awqdLKi8yWkSp7192/3
Nkz0W+g2mc+zRXVC+ozSNPzl7c6V3TWKw7y9wA12+IADtS+gjoQlAVOioPHrEJJZt7Wbf9ejEjk0
ViIIhAQ7CQ4WlQm+rrcC77Zw6QPJEwijvdTl0taRPSt5uCTYso8reP4h7oyyj2E3rw3jLcynU6pZ
16ky9g1VnYTOsMFeLYZBlF7C8V7S7L9/ANpfvblfH8BvZ1fkQCzQPE5tQX0kasnybigUbt013iRa
7FCoqT2BTiYCujSwRllR1J7y4ojAkgOnRf4Pkgp/ta5hfmksHAEMzZtC1y/vZtHhb7iMEN2Ocgnn
UrQizbsWJRh5UQIvSJUmlwEb7ii5998/nr84C7kEIVIipYOri2y9Xy4hjEZT6acYVxnWgnytbHZp
ViIBfJSytQVbMY3ln0bt7L+IOpLBQTdxaYKDpf7nF8eBF2cQtxFsyrKjR5CN0NNypnuedhJ4eLjN
O2XOjgI+ZY56qst+K8lOSdC2ATxkUUrwsTiOpJR20gT6HLrO2RHXkft83uiLspNXLSmLAAOCJznU
K5xt+fIhVaSgVFKLyhHsIQ3MLMRaHgOysGhYc5riDydHiizKycTjzAMcMj/CaTrnHpUWMBCgElpd
+xtywwknwVzHMqnmHbZqjWkrtR24V5vkF4VEcQb5McINtJxNATAny6pO9XtzGKFq/bvAlOctxZ1c
nBskR7kFCa2OBzISfgpmFSfzTqAN2bOzDtpG9it9ZqnIzI5fJQVNBCcifg+DxjGurPlVh6lC1Xhq
2Loo2PuCaigcXLLrJW+RSiwrAD8JYpXyiADrFom1vXR8BXtIdfBHHoTctkR86S2b0Bwl1YERuBn8
ZNebIfTGt7BeMIkUkxc6zDPs0LVXfEhebHMP0q0z2W3wQ1cCjQhY1aOzhQ6aJJK37IrnfzspiYZM
a6wtQasqEEHuU9IQ2SmZ1JP82fLIasis5Kr1BG3wGmrptLsdXRhUZgnE1VMRBluQmr3kVS2ongQ4
Hsifb0vSHMmMTEpvWVcVx3rWsc5YW1XC1d/JC5CVIRcbkw7KB8mVSGIkSJ3kelLZlowRzuhKodK2
CsMn+QKB1MyZ6KIAxnFj8j4XYJWUQ0LF5VPSrSqI19F4NX/UCYRaATVJO5mcXLkFDmV8plTPcjVy
9tl8mABa8rQmY3yOQbBkdfZTehTkXp6IXJ8kJ5M4ewKIJeR7ccUYC4uhJ40iv5AlINtCQEj5d6ay
0biVYQTHWUA7WZuINdLBR3YWoAxX1VNvzbuy4R3iVXJDfMn/yqXd4Ha8kW4AM3zr5XOprX0GiiUI
lYC8Ee0D+RasPDaYVq4yQI/Yzi5LbF2NfpHU8TwU+droQeYhIjDitZd/y00qiFrIzcmyl0NWMk/Z
CfKOQcEfO65WFrAkAjpDW3R5bwvTRBIfPCNOQJRATheiiOS7cuOzpq+L6EPuh80sGfANkeaxyI4V
MJWlIZvYsh/ybFoLOi64KfYlO0l78D9Z33AmkrbY6Xc4P61LFNU5MFgFNxyRiJ1ONN8N8KBxeJZ8
AKfOo8CV1viJHClezJQ4RADJJnvuQVObrXyok4y7eUouUknKnwcjOTbqgYe7R/d8h+Slj0HcRW43
t51daGEHMZ884oQA/yWqxgK2mQFxW9wiPqQmlM+dG0LDkFwWs99004+ENSxf6Zr6PqbQaMxm21HO
MRjrj778jcCRGJFsJQZKSJKPlTTbjDaeYW0EzpPMVPJouX5JblDNwaE7vv2Yl9rfO8Zto6DCDCs8
ys/II5LEt7Y2MmRpg6ylLDgjcFcjkVUAI9hN1PIMxgFDSgSQWkC+Svgxco2kmRNp3w0T5a9lk8o3
y/EoabYUH5KrC3bqhta6qa5zQjsAJEtKAuTsfIMShk8Rgop8oXyJPB+pIkjGOav2teuebRcZDFpH
7E1Z11KM3nJLgOLIrOHkAFbyQATuHegIIACJhT3SIc1LySkjoXxmxWlWvYmhgozkzXynhKhUS9/J
FyObpZ0OvuDlUjxw6IETBCNcZoRzYDTyP+TxymblvJIYInWBydaWOgdKCaY6fg+TW96PhGUx5pWH
O+gNs0/zfQSlAP5zbmdbee7S+WKUYS/LUo3Ym1ScN0h2vhPnWIRtsMY4u/2uiJ29gAnGkuC/N2GW
apKqPZVTQtIdY3HIk2XR3CogXpq8f3l5rbP78+zIUooiAoK8HAGrJSe88W7S9DgFoLrEN3kU8jPy
kOVSaK3v1heVty4dITnrtZ6yZ8Dl0W3W/K/Go5pjWTrx6B+EtSQBRKoAiXTyDQLpJoRbt0mP8vyL
7pMROoajKMD4R5byLXH6X9Ek/19srMPo/SXD/K85oP07jPZf2+q3n/+TQan9y4aWaHGgGt4NKfwf
eNEx6auTAcvoDaoTKOr8D7yoI7YnKA2WWUJs1AV9+hNedP+larbDKK9hQXY2LO9/Ay/+lxaC5WG/
A06JPJ8NOmQLo/mXZFg14jlQVBSR6YXB15n18M4qEe5VUj/WVWtveXNM2zbcOsvJSjCQG0G9FqTc
89R+LWvzp2Mbw862DYqMMVq2Lgr5u9HS4R/i+bRk/V07JNbWHYY7d16WTa2SzcL+x0grMDY3resk
Ho3DLy/gr3BLR17RfxTQFhQBFWICii8wqozboPYvN9akLvlYvlgbfR4uxUw7GPn/00QzGP3mUd8M
xqOmYoe9EOymZPbuOy5cG2IVQSX7u15WglGhyD82IYmHNxSbxhtwDMizZV/jQJX0ubbjzNSk5bRs
wF5+xrEbnBvTwtdYHQyIe4Z2Dk2M3Cv8aUavdB5SvOnFMcmjD/PgdBxmi3GoKhE1hci3KjzobdZQ
bVWdHEwGoDIv2wa9ooHnmJfB+dHZ9l1UVir4nXFXuVizFu4B4433OMK9a9KuuVH+jAeq19TY6YG2
cbpi5WY/SLlOSeQcCke/lu1TG4fbIWwfrdC6xHPyoZXKXW10jxaxcpn7q95kD65WkDUxFKw7OJwp
d3aBnBliqYfWzl8HrXr0NEZphxE5jxAPqFI/jNNTUrvPlc3fFeOTF4qBRXQ2z5YZ7xtaMnFbPy5p
ANPsASNBlPHQXcdkaz0pkODNynogxdXXfftHlWC7HXhvale9Nrw7vCzQWZ/KD2yQZDosF6ll13fH
RqTSCz/UKqL5wqxLF3BVemExhpLqD2WA6JUdXKi6vjDPepuX7DHDaACy2VuEi2JiXfJC93s7Pji1
hu6zs08G51voMohuGOZRS5Xj0Hm4u80MXXYRZnD22Gnbu3paG6GC5UwHWSLFZayJRoP8N3g3Y+uE
kxH+JHb04djTKa5xCJHi27V5R/k0XZ1ZYSjHweEwC/E/irXgu+V+pJZ3KFSDvvp0hHypJ0sESGx+
Bq19mSLtUnkUYKH5LQjUJ5yS3gpLP7eTAt0YF8cuxpZnRvkjSK0F5TJjy8HvqM62idsK8L7E6LsI
9nVooe/WMiGMUlqDeVUdGAZpETJj5qL+4ZXtZ1L3m6YM503lNrjjRdphCpNqO9s12KDM90a0/Mqs
LiFwoKFdp86DMkCMxhp1nYxMXntGMm86b4hhL3b3hcPwf63N+EYE+dVTQnWDEmLu68ip+2ZgWL5V
d4da7attn1Q7LGidFRN/Fv5j2UuWKUCqIfTjhiPUbztLe1aYxLsMpcmcfGuhsx+ah8GYf0KRgDqt
CbMmhxOtKFAm3Fl+osLWKYeMso9QX3CSot17rf3E7LuzchZMmUyTlxEbMHqnbK+ny55XiVV34SJM
bvb7Kinf3aAcdmPUp5Q0jbJBM+Nx6LoJd/LpxwTratcrPXZBGqm4uVTMjectN4+9g7fYmzh3I/92
g27PGHgdgTTmkL3hmUCXjPp410qiGczPA+JpbaQtjHxrr+Nc+cZYY3Sk4Q+cJt4uzcI9XHNs2Xr1
bTFpoiczIyB6gFlP0SMQiV8K7lKa4fnWWF+9yWlgnjg/mjBikpoxKLVGaF9xf6bBEpyq0CBOE2uM
hjeLDMrkpuEm0hcUA+sKpEh/DsKoukuQmMtKZMytrMfCYFjEwtV1d5UdlDRPy9Q3bCXcAGCAnHbS
fU+q1Hfb2F5bVThtbPi9vp4Obbca2qJGfxDKlVWa35MADUC9WagJs59zz1kzeHx5XRfJQbUb9A/7
ECy7tDSo5WayGeMo2g4zix0+2sT05AxIpWPONyKMjYb+Z9cVyqEcomtlZSjTtZitBej3wStb5cn8
EGp5tHF1t0IEWz81GImd+rC6z/Xh0o+8BWTe+1VYNdTzXlyik2Fp+zSoOOR2alcbV3OOvqHUirWW
UrwWHbJ2issYq0beiiHVqkfCjnnWZJ/WmBNHR/ynQhj5+IINOCTZEeBAliTGNskbk1FPLCmZ+8MO
6sGqmmRv1uontq8UID1HZ9705zat9LWRYOdmkgRiZ66u8Pq5h9vhF1zfFuFyEIGwWuPUlcedBj1G
YXW12UkxXBxHTQkq4dkLEQJF4WAwPqEDMHrpTOtaN1zGZKnl0LaHNMY4aO+0DClgjdj/VFrk+Rps
x1ZWVYGVet9cp6l85ule0jZ+q7ouu3PzCexhsszd2KSwWdz73OltdikzeeBr+34K+1e1/6hGI/jG
BoTgYyrJZlAZxPOWWfk2aEG4qcQaEr3MJ4ZBx40+OTinBHH6lPZu89gOh9t/2O3o1wHykJ6rfLda
xabqx0ct84oT3I98penFj9jNo1M51c42cBE481KFYsDqXkw7eVBDBdnPJT03VfQOdTdmaJi5Ry/k
ArweOZXcZdo/Ml9jJDdzzPGS1XPBiS7eiRgBGoMH9dhFkb13cH/A2ccI661SWN8cGVosGHKaCS7M
Vbb3ZTVcsxSbzNY0GuRNcElJ7pHk7DZVXO2H2l5WaqlY565OfqSRvmqnCSIIWkdyhGF2rq9RMtfw
YUQ4tpmbc9gEzXbCxmU1MdnLcEj9gGbRSrHcd7dmhjid0eoydJdpYb7P6vg4tI6Q0G+6HEDzjba1
yKeyABqLIRTAbSQhS0Ra256PjCPyHg3pgLpcDmpUcQ+c+FHKEKobdAwTx1iRhoWyU+465BE22EA9
95GOcUqsf+rjMB8s0yzvtrHdjOcUIv9sNhNintlbr2c7c2yTLUSfD/gqrxga6jvPwcOmD6QBVXuM
T4R+KiQKbA6ujtU5h0A170yjBRkm0PgL6vDMVKDkOlblYQpo+Fa4RRuBBp/dCAPKcOt+YaeZeQf0
UAz9uvY8X5FwMRj9ncZAexwnz0OIKVXb/mGAs+aWfj/3s+HPLUahho6fWlRi4Yw/7JR1V/ygG7+q
W/oqE6PkTvY4dZup2utM6qGvcJnG8pgxC0/f4ROe2ks7jg+uWj24bqmvAiR1tAotFWVw91Odjkwe
W98jzzslsf1VFAhPoQvK7N9i0Xdsvxcy+mBbzWGG67/uo/HnFDMNHI9Ht8eapKsYM1acl76NN6i2
kO8s9QWDTWQj3Kja5KjeWFH3s7OKzQ9dn1/nyh1R3GhePCV+nWv7QQm7nV7Pb2MIla2oRn9eN86k
r0ggxc2Kx9ot1zIZDgp0o1WvILEx2nt7fo49Dihldmmkeh+Zt2BgqzEyFZX2sQzx7DWZCncy5Wnx
wjtFxcjGoh+LH5pvVu3VzXN8A9P8R41z26ZIrXNfmp9pNuabGN9BM20wBUILIxsWyAv6t5EGkJE1
91U8POB0ta0svLDiZa/o2JUUS/c9TLMvxQzehhDzbLVTflJC+8qir2ALROvYaB4aoztqxks+vWRL
DVaNOJASYEwSoTFgG9spw4EVdeJP4rNxCqfnOIy3RuaOKzIANP2Lbl3Horg2Z+a6GbwnIKpxE6CI
tF6s2C+Y419HBZDgAg4cz9PaGliKaP06arhv5/xJDTD6ctxznjhETEp0kG5wLVwYF+UVAekXBU+u
WPMeu4jpBnuZnqMAOmbT/aFbs8Gwd7L3KiA2A8FdLQb/Cz3lUCFVVAMkrrXaUXxN/8OuKjSYMGTf
dJr1VjQFK3WkJ2l07k43dbTdrBghuZT5yYZZjlWgWwjrjgvaqw2L0iyYdtM6PKZmjDxwUTSVq+3N
l1jBdSXrqqteMkQzkADhS5nh7Kkqa7MaDlkPrQnjxwc6CUeUniM03tBPbnZIqn2hf4Prp1e89i2P
lUnPoHip3azwcflK1mj1BON3rEQORE0osjXzqe48eZBj8Zhwc8zQuD5G9jedji/WMA04HKP/Eufp
ZojUjKOq/qqrZcMUA+slf6ummgSUqSbHm95zHZOMqCLNT1GdHgqHDGRSP606nJHgwVVtbl8YIPrS
K+MzdbFBMhgd7WZKpCTfQHxAWW90Zoi7ZO1G1hfnpMmfW9xM1hw6IFwNBbHaA6I6h0QNvyts91x1
51WYTj9Ihg7duDdR79PzBlcFDQguTbBoS7OBrnHx5OZjB6w6b7squqrZgK8oJ4I41RnrOUR8L2rL
fYD2Szi82RZ+TUUJGlXLvETFudC7s72yzAahASelKFnums5jF9XzqtXaD9SdLCQXJhpXFumzkT2g
8PjqLBfdad74kKcyz14nogPuXAjo2hF6Oh6SEgYphFM/9xoE2rpU/+i9AYZGIWUDepZag3oe5j1G
xA7qIEACQqzbMTcwP8UWwhvPs2N9VVNeUxm4ftcULhn18I6fukwvmsZKVTyTVAM/ivLMWZysDFTK
uhalqjClY+49NUborqeqPiP/HeFrXeubyWQas9S+wTfPtz33seqSxJWmEfIbXYcbp2J/hklenHVW
DMZIzU8tmLJLOBXrOlOMgxkx5hew8+i6bIcgFuNDqP2IAuril5YwaoI9IbhcqeOVrgQp2Q8tCBb/
sm8b79mQhlSGfLc68PlVxthhg0G8OkHiCKG5FqWb+o2OUjdu2I9L7OEdYoswUFmVG0dvWegp8otF
DKSwuPm6GvJ5rWfDvZdg8tylGprxJdohsWNhZhiolxrdt4Pateu+Uix/0pyXRB+LTZ8Xh67Ovvdm
X9EL5RLLGD+nKEIP21u+zaH7YSeIseAf/dSGdYVHY0f5TUSfh9C5GrJ12qYNtomLeTdObag92JQE
Jq4r7FF9m6GBEniVvrFL5cuGFsrASIqd9YJoS6hlNK7xFVlZj4aDLVPbmqhRMvWTN053xPJ6bWZa
8ZB7zuTXL/PEYVeHT0ZoTGyBTr3iuOlHtMR2OgJMB73Eb3NYAnTHFuWg2G9BwwuM9PpxCFGfDxt+
tbYJSvl0MRz0UhQ9ulABsC3WISkCITQEDEnM7DDnU7rN6qJe18hg7KwieyyqJj1HVKx51rsnqmUU
8C2rOwBYY7rzBxEqPfdbrFRdv8UADpPKd9Vd3u3MOwdxjgOx/RwaHXaPqLoC1gQIYrUMoc+4p0Yt
ub5b7EYDFdI6jOa1VdNIZLqu8jHrdP0G8h26NoOfw93wGcTMTgAro25CAsaadhfa7nfdU+yjUUaa
7/bLDO88nQ/9HNX4tgSoKqqXNnBC7Mwn9xkPsacB0TU/LXMqqtmttnGgMlhhDMe+xxa3Cio6AubQ
nMexe6LIzB5mRFS6oDlEjvnNs616Ky/BbpbinNPJtBAmZyJsjhHn8dauoZBdLuyliJrNDyrERuNc
R3m0K6kZDTs4JnV1Z4XIbWT4GW70jO1E7Hz3son1bNiFP1tA+YlW7KFUmDBisV6V77BanX2hIHjD
xM7BMhIMy7pgOWvmc1AVMbSPOsJ91txHrekcYocQZiTnydj2aRndUXPYMCREVAXsjHHB9LL06RVL
vcDXEVzZtMg13JWFc7HcwNnzsL1TjVVNWhT3WHI7FHSKugkK1Ihau/9sOGP9SQ2WvR7OOm0/41IW
arcNe+2rywoOHiMRx3UbM5wXnK+fzcGIH8dVzjznNemsy+3JmKA0q0GlMWmGmXmoI/oGpqudKlCL
zahABE96Hec3A8N6vbsfpATsqrg+pIHLatQadb+k+FxXKUImTArvEahGkhnmfWkv3oOjuHs1UNL7
QlPGVTlP026qh2vcx/P3QVP3to2aWTKaxVYK9heU7qDj1Y9FHigvhY3yQpzND7rZus+JE+2HkWlE
LY/PZmOWG/y7Toaz3AfoprWz6xHyWFVRxC5XI/PMnBY0JgPolly3OLtDcY6ZBd01M39ym2HPaOZN
uv+K5zkS+Fq2iZTWYLyKcJcrrByjjDchRriIuK3LEBkcfAVzYCR0EE0j+uiZHjvHgeZj6mT4PYCM
H0/N3YLb935paIrV8aCfLaP1TSelS27Somqob52o5uIGDKJymWvwKD6ScX4uSRb8TNFfOb6xrXBr
Om56SH9Ya98UHZPNURkvSUlHD99rcxPOOLU3jpvfGS3ZS2EMpHN5+jjHMcTw5L2qMaWKl/qbVnAO
6pWd+k5LdKaSe0ZnNvc7DTYmKvhfPc3ZdWhSFapedTS77kebu9l9hOMpi35rwEY/VijDFHrCmKuu
4/CnmLiy6pT4yqKMa3uY9F2OmC+CP2ZONzl9KyN0Ppe4eMly/RL39niyPPTa0jVs9PlaDB2CGwq+
0/FY4UalGjieAVaBadt3Qb28IS+MQmyZf40aZhpxPTQ+Q3zWWusKREa77ueo9y/uRJGIzu8l6bVl
f1vNC9JzHe2v0XAurYXWaFeyoCenoCEbN7AB43O5KOpDESvawSAmk9yRIMX59zCyjEM2YcAxNBYj
Wv0lGNrwDBGsxKwgAXc8ucQwAAyQ8XpCl0fvusfSpmue0ihOJz08qkg8T2ka4cO6/LAUJ72mbe7P
XcqDGaZgW5t29BS3mEw7KAiZUcVUguluFWZL5rR3jgr+AYllLnviiJ/WjoeBFXaUiZHnu2UeOA5C
phhuZ6zmKsdpANf0zCXBgBBCD6w9fRWNBLq6Q7Ww8eATEN++ushjggY5VEiP6/xcVUNw7N/gj8Dm
07RVraUBR192dkY0nWuYZccuLtZWn9pPBfMhvX3stMJE/5KjSkvjhySqmqOeBsc6rys/LJN+B9cV
6ScgG6QZXedeKYafs9a8mCUr3RyYXnDVOLxzP4MeJ5mlb1CAz4LvStbUHPh17ScGswjqnALwJOW9
EXnHZehQPVkSc2vnVrdnG99DB6+OJQ56YUqjORo7lEkpO1t7HtZa5rLh+8zPEvfakUlCPUP/qRzs
8K70Yu8IsfSsLSQXSzDDITUB4AaqgwDq0knt0LIeBnOXtWBB9ZCoq6LKr5yj9UnTy+gx557GKMAF
LkRvwSYZtHGzgeyyeHurBwyJkBKuKvcUOxviu+3rBQs6jiNUlagfMicwrvNMcUO28IDX8k3BNPFy
frswnH1RVW9mkCG9bqfhdlKrYm07vcciDl4VsEzfSYTnS2uTGrW3oVsLBbh0cYdxOudiZMMEXarB
T29c6lOQd9+xmyZ6dvnRBhdQwuXo5uF9R7PO7+aivCRmfI2j59SdUFA9Lsm5r0E8wpkWa+7NyjG3
xk3VDNGxs5tjmSnWkxtg197E8bJdMM7Dhyg8l70dAVHU1VujVSj5RKiQmCOmwkOo/AgiCxDU+oMV
MNEgPift0uyQAAn8WSkx8wxC34vohXRMmgYz4q12EM8rtF5pnVQwJCNjn2eI7CiZdZZBrgJLdr9f
UK21vQkf6dvXjg0ylcyu+rUJVMflf5qx7T7pB4N09AziOp/dLN3HUN/2TNX0p25c1qpTPJAH2mdr
shEBs0vg9/G5hYC3KZOoOKiK7u14diEpBCXwNGTZ1cZ3LzYj507rcYC1OrMgI+3iKwTzr7wd6q3b
5EwVTkW3r2L12iDFW7las+upviwj9SeM1gPbjzWqQy8T79RpRYGD9BvZFQ2HALKp4az0ELqYguO4
uxjJOlcZz0xqiyl7LXLWhZVEx8HD6DudTp5CwMua4SvS44QWUV6tk7h+V3QTeMkrkcItVZRAsfvp
xrlB2ddlFos0aAK33Xd692Jk9rKPcb/LExZy0rivtF0rAHXjmU4DU11gBZtJFAsXfcCtNaGVl4Mp
aF5qnSxHqd4CS2u2c/etrMJ93qrxBXO1w0iVenQysfFpsWfs3R9pFXq+2pXKqSoGHMtatA5czLFt
zRVc2nHWhpX2h0nRntCLaHZlFceME+C/U8zpsEdxTp1rUD5jgRgRvFQ1OEOPNPsw4UELviQdhwJU
wPoy27Q/TkpzVJJ58JVwDNcDgy8QBfB31oOi2RHyoi2Z2TEvQEKoO5znIvuY+yI8KGoFPt1BNwgK
4zsZS/ageeHyAg3/iAYGUk9amp0hJx+nwoVZk1LcwVCM/Dj3kA2XOTdIMWo9u2eVaj/XOB97rGWn
IUZG1QYeWAzGHMDthninq7O76zztFWNDkPzoS60GiEh2ixQW0ri5riPeEgYEU7yELgX39/d9Ypng
+b1L7FnIglPMauiGyRjPr+1vvbTD2qhsDG7m2ttplB7MLfiBnUEcg1Cp1SWS6DGD2l1C827se3sL
If/oJgp30Dl+1li2n2RYLCsiP2tMD+wUL2iXfWVjBmaq/Q/GbWmyqPoxcdWnm0BO4nYlHLrpW48R
WGgxVj6D/WJcS+eQtZCF4BeZnkDSVIqnIN9Pc43Qf6T9g+uc/TsR1kYIXafPwSSTiWCTDv/g15tv
XWB8hxWwGSFv+tUMoQW17DKLGDgt0n1EiaM5OA5NyFgXbvTVB9e6soZ7jkC9Qb/RtTGLjXAvSxLE
xKJs+PDone9q1XjvaPKhe8aGKFx+yyMsp16+DnXCOm7cUJXg+ARNgyzjSOFLZ1sPfhZIXB4rN7SP
Vf7HAmbxmWTRvX7XLJZxRUYJUlTojet0XGzf0hJAEKZZTrD6rNU4R+7GzpGOTBoGUMKuOw785zXO
+zeHdBI5NPWjb9Lugruqspv1HDVsM/b1fknug1A1r3b3RfQkKzFThEiLZJm2WhyUZ8OMtnY6K2fL
+1qs5f7vF+BtUOw/VqCtsvUMx6YY0P+CgBF5ixcPMU9Yrc2P1itfkIch1zbIcsOoJ9/K0P/BGNOG
oFbVwZ0eqFhM4CxhLlS4jZt/DcaQ+v1MN5HsfmMObuZbbpke1PmYSjrYqmheWwBUiE9C7c1S+2Gu
lfjZmwZaIGkZ+1gqgnZozhP8RVTdDBeaJ4ayzHJU0zmtRz+rbFYJniuMrqefWlibEBu6d5o6Tz3u
xtdsGI9Kb6U+XhWjj2nUJ9bI3UbRtHlrkP+qUx3wQjLlqOUu7Dl2RFQ5NJVoJ9hl4T6GofUjnzEk
H/LE8JMFgXwrWPDcM/S3PEI3s7Fpm1WWdkLmxUXABhmZgJ467W1jzae4J1wBR+zcnkkIjmQ3myLw
bEAPJGzp94Rr1CMi/oRtrVkq2skNrE/MeWefDthy1qP6I0xs82DMy4+W9XtSrI6KydH6g542GgTX
pdzpPRgo8fJCE0iDBfASYqVuWMW8GZO52Nq9YWBYLEaxpV5tlCSd12k5zkds049pofVvsXmINLay
m1bckLE8dLEeoVpVXBvMu4IBM/AJUSeudXE3dT6NG8wEGBdorfJwW7FY7KynvmOgOr2/lTFupL33
hZNtbqvy/xO9/mGOVJMQ+H+XUDm+5++/KajcfuNPqpf9Lw3PIKY+4W6RpXCW/KlNicqkjVGkZaOh
8ptWnvsvAq8HW4n9L6GAK/iT6YWblcqshOeqlgcNE4rT/2aQVKZefp2K4TNUy/Bs9IBtrLWc38Ye
nGZp46alK5cOOZW5tQ/cq5mUb3WKGNSNOnCYi+5xQJMtMCFT2CpCW3VuPkLKveoDKlrYz2f/NGQk
B+xvV6UxeMtBxPCtaonc9a9nkNLnrT25DiLF00Do3ScwkHIYRzIAcZMzM8N3Gx2xxI4vXvYw4aYT
WvP7PGmv+jS+BnG2UDTjIGOFX3qYvpsB1RJIW7eegGIQMOsQ3qSujv5piMSWIZrfr9y04N8JdQ6l
w9+YcxiqampZGMk2dO1lY7oYONjpAXPoap+7EMT6cjyC5HymKuSJJkcHKbOqa9LgdjlcwxjzLm+6
RFTVaUXrpTVOulPdpb33fdSMe3gY66QoAeqc8xynJ2c0tjoiNgBd574q03WO01+Om/rKSeJ5k1Ot
m2bwGqGp4Y8lRjgYTKzbJXxeHHr01bjtRqT3SYW8DfIuj17JIBmCcVbCg1K1CVFCE/1lxXzIgmPQ
Z4g+uWtzzCGnV7DJoye9f1epTea42dFBPIZAjlkCAgA5qFBXk/oBCO2r5mKvQjf8ripIBGCXec1n
jBRpr9JhecX/86ChQOqQHeMe34VH3XRWBd8rvCijHpDlxp5CJBDzyAXR1+sSBnSLjcUyv1gZM2V9
Fmjb20+YU/ZV169zidMmbpD92u7bS+EWz0HbZRvFwC88UmjtydqGLvaDAvaQB/S4LBX3tHS+SyAp
m1X83VLHG92GeY9XvIsgGy8ViojmMVT7x//D3XksyY1k2/ZX2u4cZXCHHtw7iAiEyojUijmBJZNJ
aK3x9W95VtOaZAl2v2dvcidVxSKZgQAcLs7Ze21zhOxFo0C3q/tErtLI/lIJyr2QE3tlWDTs646I
JEIK2bGadUI7bEE0MLfDOnfCL60sXnuTM1FyJRp733bDBQagmfwZjW48OGut6ZDouPNIujlOszxB
jpM3y0OUU47B6vHaJgSH2PZQrGPvSSzRiU75S5S6IAgMOFwqyDTmCxRhfAhK8VKNxetomPOaIoHS
D+Lr0JwOEypX5tg6+gLkzVQOH4rJK9ZUfvYCjSIOkjfHo5T78bO42SmwBIuAUJgsoTNW21GfP6Fk
XaWZYA2FYbfvuvzdC8craXvXDs2Viv25T7jycCYcy8gy+mRZtKOyCAYojN/5D4/a8ntNSPjKbHgm
o5wQz6VhsnLTnC+tgICBmE66scCZlxyvXMaBq0CWbgyKjqSrKQpvcz2AstJzMB7UN6UFlrKD92P7
RoR4n0jVYjtYIncZZ9LdJVIGEH4rLTJMOLJMfU0w3RdTSY81qHZ1xg/rA4NO3EgbLwHMFkRk50xZ
eBtF7FZn3tWFPanKpACoC0vXoa6wHgZ6Fn0BZKogCUMzH82me6wEtZ+M0+ni1PFmaVBoWbVclxVD
sZqhVUdEP63D8rpykHJNIb4bXIT6dugmNhFFtx1K5C+TTe8JF7nVV1fd0O4V6pKqQ7d2Qyw2DQlW
+aexTJpt0OVUuJL2KspACS8Novms5oRnUhMp6BysJ7u58QrnyS2KYL0gmlwSdjRZA7DTsL3LUYcC
6hX8NXucH0cjfaJJfzlUnMIxZTLvf3aWpPeHUP0JLX1Nl/kxH2rELiYarrSgOzZl8jpy43NnJcgh
01uFjtET+HBD65wbvVPHIfVojTM+YnJ1jOJVGaG8ENjclE4+Lw6xI+W6KbTcdzXxuIx0U2XmDuti
ekwIHkNNtKHi3q1zwz5DyKdEieFlxbm4Xxs5TuuGmLPA0giBta4UPzOMvC9hFK/mnFeqjvtmXwgs
RQyQyd0laQSGBrDq2nHcGB3n2nNyUPAWfza1iHNNvPlQcEFAJgVZrBkkU4eH00bp18URfhTT/6Vf
XK3wJDzG5sC2fDThArHgNA68u86rnyNyVRqWIgf0ygfqzlKzLbwa5gyeH8IeG+I4ks/xMSr25MF1
67QD5mqk/UnPuQjcCs9lLVkVQr54bbX3wyKIKYH7l4zWu2iq12zhBepmnIFJo58REF5XJk9T8OOh
1kAT9XiAU4wn2GQ08zhzPxCkEDSoLjW5rdF70/hiRGtT9UZ5ZYT9SG2tW/c1X3fSoawqPmSa8asm
ie9JGUYqaeBYk90V9XR7HQ6jP6s1lvieGtc3KW0lhfeP214F2ZkTN7FNgFVFPtwaIzgwrBllPhxL
ejyKSPnBSDVkKZXX5Lxk9fUCu1at8+XU3iqUqdQIQ5jCz4oP6Wb2JfLUR8+I34rYXJcjV5aMDC50
Ol6rmf4QpDhJu6cl7A5hkhacPJbHD5WlOchjR/mr/4gR8Eao7rZch/R3WakU6rUfLsv3sPLOk8cd
pZhbHJOWNCWafFO+PIgI81qUG6cxMHdBDGg1aniRFJu3yOo3a2n5oumrmGhUWH3+yl6PEKB0ehR1
+GrqcpsY9qHJZ9YtnmBDtY+EiNW0QPzu5HyvG3yFKTaNQ9qEO83DJ5Wk3JYqrBAgxO2KQKeMAzh6
48FFGkYhaHQIK5q4kMB2kU+hhE2QAHNm4vHPPTqvkPLjx/BYDICceV7swk4rVkvhocI5yOKqMKXF
VbclkLJ+XbTFcbHJCiucMtx5kbHJHIDAWci+IkRql7X6mSOMYkzS91McR5TV9Kiqd03NljEdmFXP
D/xgfH4MCKNkHa207tQlja+bNSo1x+6Y1OpqJXmnMdpXW21Aq6tPGrnapuVux6p/jmALo96IXwfa
WHzYXqt5JJnOSxKHLZJ7a5A4X7Tbjw/Wa4ZsIl9FWeYfY9jJABC3xmVO7MDYEfNW2wJS3si7FGM6
rKnHSuIJAiIo1+xSyPXI431tcjg2+uCqa4nejj2Qqmx7P57BlNQP2TwfYrUlgasZrIvsva0qgrG9
d4c//zvj1PGC09jpkK0KmAtufo1XYWcD/o0jQMDqP8oFBXOJOJKmrHFKCTeAkkmfCIBp37OFGwQ1
7aTqH/OWT/pQWidatalb40vuaOG6TSrbB3+yCgwUDwDhXMRWtPZMlEpmMjukF4WX05QQZAyKOjSa
TyBZ523ZUEjOi7FEmN9avhFSXpL9IdRYgEQsVyIhEy020WdHo8jWfRbtJxV3IkrSwkVGILXsLzVh
lhtbMXQb5sGEzU1WkSvJRpknm92FoEHRk/H9Zm+5ibyaABcgyHi6Sny4WEfNMgQUa1i3+mB9tYf+
pdC6bt8MC/OLeZvyhuwCWzvNSTvsCC73CJv0vc6hCYYUkJ0LclydcBObK1Wu5o8x74yDIKQlLPyS
pxjSQVJrj2xctBIpbSE83NUWn0GBm7dVqiKks680zvBhonzzBV4vt0/IPPUYQUb2hPJTlb10VB19
QFKEErfrk/PFfEOB/N55LHZkz46YbXliHCd4Wjicyw2b2TJ1qUpPgv6gS0+OA0gQ8lZ+vIwjAHZ8
cBdp0X01ekG7SgaH0myYHgnO66R38LLxq+EidVDnBcU6dhS1WkvdeyoP6w9ctxrUZseiBaDhrSOg
cg54FtjfoHHj0puy0sfMxzw6uU9lFNBdI/wvtW8nNc3iXkSRzuS7Tmt8KkN2UbQUvcaBWRvmz3Uy
LM+8utfRqCRu7D1YP9w3lkyN9iJXwrQKThgF3Mce1YvFEzvXh0lhkrWFGbRYMpSf4YUB/8Bb3JvJ
QrFh8PLHlIJQnmgfdu+KhmP90hTJ11S9ygGoX1RJ+TqHQOzTscWb3VL1nAvyBrDDTHF153pi8DU3
1HGLpmfLAMxSW9yZmKl9lt7ke+Ggox97kmoFzXpRIRt8nKZ6Xhu4a2MPRVIzbfpYbESM8mEJA85P
SKtlVsyrZKZVkBQMbLecO992+3W1ZIUfUBWnxwkJAVNHVfPEJ0VgCeXi2wTxBV309PHTdG2cVo6T
YohiDfQSireunpZYmJ/cQIJFobOd9OpS2yKjSTm8OFqNWqti0q4iNlFuRrfWit2LvkTtg7zpCQ32
x0bYhdW8doe3kWYuWD0OC4bCzHfnyEBBGnvhV9oJlKS96tpLkRWNEzyOKgnvoxBC8DCdpoLF2DYx
A0uP0WpqCFNGWmSoUDbRIM9hnjyHnS62Xqbdkg1IAG38Gg6caAyz3Fo9Ze2ZX9jMFOxq5rsBW4eV
cTBTeG6TBS6wuiNrIX0NlTMJnOp9NvV0FzoxYRTKNKFnp2hEehWkDATNYXPTYklnTVMsGu4cG4H2
GXnlB4P74x8LyhEEpvdmzTLy8X+GXoitZjvLxpmeUQayjHUG0ydm6xxBOQm+G7MvORkaCXKFOYkg
hsOn0eHXNPJ9sGkh1QZElA9/2WSIVZdn5TZjP0w8EHswT0wYf1Fxlk5Kf6lf3D2FxFWO6+uqI5YR
JR/gDJMNY1ay1UqxvOMA2tDT2aYZKhLRo1uTdMnW7aQqfAQa5Y5eHL2sOVRJSvBf4WxmOxPbpjMv
qP24pyijftmn19OIcJXoBAvp0nIfeuG2jZ16Z5msiWE+3FvxyJjJqGmLtqXmkpYOY1Jgc6J77+I1
iQf8AJrbcXSqpmdPtPV6tobMT+RscORnXWlhqZpxeJHX2sj+WP6KTfNnNRt4abgFPSAWwlVNle+s
dZlGX8uTBEvltPV0UT3NwbhpqIQevYSxU4baU4tEwY9CWP9zk+0UZJrU7BYd+5RxnPcwgzMg/r8U
LXfv5eVr/t7+r4n5EBackb8uWm6h371F2vm1QasQ1/37D05V9Xf/Wb609d+gPAtixqGdqbAPHuu/
QHhSgniGa2dKvKcOv/UNhGf+pkJA8KmaUiI8USlz3+qXJtk6lC0ZKBT3YEH8Z/XLP9BTaNAx6hSj
Txp84E9QG8/qMgJlETZK5KovDv1JwXSuVMsv5Rwx7xCRNsy/qE/+MSSPT6U66VgmIDwYfD+xhNIq
yYVGGivd9qd+fnDkreAAbKb4/NMXIqdGfNthhgPjoWLes5t1qX05Jzn6zMSn+R2w0sgoXcXme5s/
CM7c8Z03UKXcl4iinP3c3veus7Lqh3qaV0vz7kafCHn9xRurnMQ/1CrJb6EuLYSHu5b8Y6HMst+9
sY2hz8zJTkFrIvKL6nn2ND9ymWL1U4qdPRD6tm/Da5fIgWp0fWt5REuCVJeZBTc+HaI6QprsfXIw
hthuif8lXg1YF6WJQyg/RqRtohiu7c8yebVovhjpdKgd6yIzYr+utK3WRZsIgbFFtkQ0YCG8TT8n
BKm6wVMJD8HMTd/oR/+7cc6xZw7L4h9Fn1+XMaWl//6vn9ubH1/atVUUM61TCvM/fum4zawQemcB
NAAzLkKe0ktuQFswVX8d2Z/mgbPWQut3k/xfsgrlz3VhPpY7rJP/5FLrR5X648ci94iDuDcKNEY4
5yhGWNTHvL0ZlASy0sIE7a/1xzx39viAtkUdHjxCyjWpNN0aa3m0dr0vY39fkNRtnhxkDrmGz+hS
OiCS21drUQqG4v9inHPVvN2ey5usWz91B5pxmBe+V7HR0m3Yktggyk2QHSaXQo/9tWXx6VogeNFN
OyEayFd2YOKafDLKZ/ppMLNeB2Bkwob/ch2DT+hnDuYPXbjBXopUar2oaFzlp9I4QRCg0jb3jnEf
sxJoVXOhkkz//tmLP3n4QpfkhDkO/6CV9+NTGLpomhw0y5uIjMKQ5instE1YmJtxprtbWisvkjs3
TdGA2Ic4GU69CfTjy1Q8Cc7aHQdcCzlnRUjeNO5/cW1/MpP9cG0/DcyxtMdebxcGprxfomHr4Sld
2JIhAl4HRLfkzblLSV4Zol88ZaF6Et/3LD7G5r/uiqOu7Lt5oOWyIrrdBZ7NfCMQQTVLTEUX4fLK
5CDTcG+MfKTaaKyB7W9+8b3VGPq7T/+pY6InkKa7lk9Pq9j3WphR+bUs7ohmog39iu4MCjDWw5hE
yDr20T/94gLkzy2wj69vQGz1FDnB9X6aBqloR7lecePRf69GrOboLjdhoOgmeHo83yzzTdrQMWqz
TRUQraEBQ6Se2DkvZC9tstRaDVeCt0PVeB1wMUb8zHYbtw7mKuDyWNYkQt1f3Laft1u/X7VJ8IFt
O4hffnpoQ695umYNKPoz2iaJt4UzujtrCCOLdtgm3bLPcxTeDnoZF8tK++Kkzoot2VFjPvnFtag7
9PMjNAyHvBrDNmGjqmv9bgD1g0eBdu6KTVwbW5u70I8PxbAiZpmoZETneCmSZw20X9U2m+AqmKJf
vdh/Nr0C0jAJIzMMlej34xUYHrrXcC4YRLyxQWrvhnLcxEFzGQ3RoVpOCYIOShV3nlWeiyA/adFx
aUiZFeMGCcAOiNi2cqO3X9yXPxvadM8kC6wLKPdjOvruvtRakeJ1RdyUW5BTo/HQdISNVwh5HNDy
Tb2tRHkhsfUEvHBjUd+Yif0LvtyfvtzfXYP86c5QlG0bZ+DO4FY5Vma0ktyVNE2f2rDYD3N/Zdio
3PL6ok/v0aX+alb7YxgbA5UdErgS1hGpokR+fDQBjMXQGzhTVpO3KQAyNTP8VFpxCLy1ybiwSTga
8IyVZodGmoNAmm/iJdyGk3Gq527X0yvwnOxTPIpt0NzFk3lA3b7hw9YSfXZ5QzmSDI2OChVnXO89
6GffhqIh63BrgGZQv2Ulzc6OkXRDYEgXcSqSYTdgxHVnc+Mx7QtDw5l3O+E9sNLwUAmNKmO+78N8
gwq7oDCeb3Q4qv2Q7oWb7QcnBt1jsUNzDwW0rsY1juYSXXtEWpWOSbNIbtVnKV12gwquDlWmRnCa
+nyPvHifGvqWDujGMAO/kQHc+wRUmr5VSK5Oz/dtjhPKvcOR7yvyvBPAzVJ9Oc5/eUbQmDBhxHW7
ocXEzJ7L5ODu1bexzWFy0PzOkReouSlhpMhJ3wdQBvyNoxD5PqE6YIqDcMMtRQ6AeMZG3asoOonu
SU+/VDaBvGNyg5lpbfLjtcU+hDSkdIoXKUYmqdGRG9kbypepM7CHxCux8FzkC6wsn8gxP9dOZFaK
MVlLbv4Q1T5dqnUbPs3TuYleVCkxTxF6zvnekQ992KxJOtkEyUstQPeauLl0zUfbSuPEQ2kn1mPX
rfBvrFuDdLCIZTtF8k/afKvnxMWFGzcat5E7HGwr2SE43eRlj9Q7/xSMZ09nI5FDi3eoxzzN4wGN
0mVamptuLNYec3RAccuuamqLcmtzxySNmjHI1426Fub23gZcxV2lyg7GM17lFHUmMDYcxmMSjocU
vxkfV+Rf0qTagwt5VFyJSJZnipv05Np7IR3Ot6iWUaWeq9I6BTr9YNGuPdyok16RiSkB4nCaJ7sp
t58nXcW427iTm7XxZoHjd/woehZ9zJe+DRB/mtQdAgNSKplqBXS2DAmXJcJ9IIZj3gvsLTFia8q0
KFRd91I0BQpihre4cAbS/BJqVMbWyRUln4GtTdu6pGp0bdv3rqz9sILQYmxIIQBUzVIY96s2TTdw
xZBX4wG5wEJDxu6BKvbHYuig7i7n62JZsGS33Lj7us7XE0OlYY+tylrCyQ+ujPbYKircR1q/wAhw
V45924xA/uWaiHuqr2Dm6J2lDWcGqIZ4k/0I1/fkUaqUo98VlW+wS+yixLdArXQhUgLMhDUgm8FY
iOl7ruebeAHD0K+iuSLozls3lvSJ1KAEQ40I1QR8A8d9aN1h66JozzAckLa1wq3YGCozZlrRmJW+
2bhgn9lxYHYrcEmSg8H5dz3E47p02IbX2A/nayvz1ZMMGSxBdqx4C2OCZwzMwTXPR7bEhtQjfaxi
7Sylr6MP1r1TXk3ceWfjEfmVRsY2GMOtWAwOTCZCgXBVa4c2/dLQk1j4C5mM1sL9UlHiNJYvbJdn
7mrgmoDQXhgPm0w8dPhHqbOjyTdxn4QrA9PphAOgj1SoxJXeUQfjXge7bkh9mQzbomMvUJWbPngD
DAHrkA6UMHYgyPce/vqBC0Mxd8xpHYVoN4a03E0I26y23Nakv3hD4ieus2kGZxPb3L/pOCLXCEa+
KoYzqxcbHX+yMX/VU1zloFFIH98MzGhapyhQ6d7qXkEiHgnK3YWLhAdqgsorN0CbGGA6vjKws8wf
LVbIjtZ61rRrnHXUpWmB0HOPqoGgj5FosWhtQXRpyJxMc5L+qIMW7jkqgRkBb0ZZQln4cuh1tKr3
bdhyiL6NzUcruHNkQ9AQ2fUWxgMXtMGkb/Af7ITW+1lJhl3jPSxAAEbjs2cB5fW2oFroGDunMtk1
NJWb+HpaNEIIrV065Wv606pdSKpkuet5a9ymPMfO6BfTyM+qDhUqpBDF8yzoo8gt7ISDSeEOGkrt
okdsXVLjsJ/g6DNHivAzYZumvreArZhLvJnH/DRySPXqbNdh/04yfZ/hF670Zt8Do9L5JhFcp4Ax
0rvrenoIgyeUqXDp+PZ+3SckE+JoXh7mELKAkeNRphWAjqcnWc+DSFPLe7otQ5xDUIXWZ6Z+EVd+
28S7Gshen1nbssUH0AMBTG+MKmRBwt4X7oCfEAoknvIWgHja7wIt2MOF2Msy2ywIguLQPTSJPMog
2CPlV53lZJDbSp5qpiIK9CgnO2jo+l0FXKNlEOOCv9MiG2LTdTXYGyML8F6yRmfiItKDQ2xcWI1D
viXK/VRpMQPsbsaxacwzmmUopNlOzVxL7RyIwNyqZZji0zEbDFyaT222+AYLmlqV6Q1fiAJyJzc9
Ra/vetaxKMXFQJmlCKxN35iHRqR7IBnH0Wl2muCicmo7unHMl2ZnxN2uCmuft26TSy6cnYVgR6D+
X1grHBbLM1eu5khi/zYp4950Z3hV7H845XK2/PjrfXjQdePU8lGJFFu1EBXYbexe3zbozdWCUzqC
AM1wm8GIhP7E6RtulNotsYnq62YD/BBnal0/5bA+RrVKVcvd4Gp702J5ktpe7W7GIdzW2qlzjXOR
iVP90lVAJXKBzZ4Z3mh2JMX4XV2s0TCCU9C3Ll6capQbe2AJdDXf9c4UaLZlZR2QEWwTy7vKOu+q
H5yrvtOQMdGVj190nGpqoxUi4SczTbcPUopTDjOu7AEfVNx0M72ZE07Xo31AwHxjj8aF+nUsDNor
WGZN7x6RADbEg1Vn+2S2jhFQil7qF2GksXE0zk7DytxUR6QiSa+BrA98aisv6UgHTyN9JowOmDWv
pulLWJk3pF76bbh3ichqIuPCSKB5Dd3uo+zDNalNknBx99LgCLL5CcX5QU4ab+UdSe/+wsYjLR9N
avS2RuxhlN8oAKxtFRsh2p0rup3NuI0WeYGH2i9H63LAiFm65X1oZae5Q+QSuPfwA/bsKreyNkn1
MSh+wIb3QJzOwX5q2Qrxus4myh/LQU7OE/HAwJrDXdiIJ4oY0UrQyFwBd2BbuFyaVCdq9qd6ENzX
ZYoLtibCF52F1RtnBl6csAyXAUIlFmCbClcI6Khruef1k0yYC7Cr4sN+j9n5iqSH37DsBKXSg4GJ
FxEbugYMUzvqZ+duTDRQFCOGBstm7/Qc2GAVqHFdQMy8tQdxLkI+fGsu5THWg69GxR5U0584DR5i
mtPoyTGXB1dukr1z/r4AsP/WCe8kw2mbUEZMm+myjacXYbe3bTrdZezMZB6Uq2Uyn7UyRdt4lSy6
H8/6W6EtL2PU3Jqm9uw5jGmmA6kqZfl4Kqv5riswVhjsy1ky1iE6O5yXOFza2TxRCXwzggJ+ue0+
dk15wWp3qhxjrcvpZebD8TgOL7Uu7gLuJci+zdx/hSZzjfDv0oQO5i4vMtGfMmFfDnF1q9f1Q5jx
4lUG3it5dJLPCeo6jHN3hs7ZxZFHjt13IqAZ04IQMmmcGnl6EwXFo45VpnH6Z6NZ7uwGodFYpJ9m
/ZNZjTgNY7Mlno8JKjPPJcxU9X4CDd6L4a7jNeS+QkxgHmo4fTT61rbSmyVluAqNxZ2TFAOqk9gT
c+eoh2JbN/FLxobLu094OqiUT1YZHyqGqRcQ1tc0LP7h8oS252J2qfnajGPDuMg1/ezGdI10uATQ
wTGls5cnF54vV6LDz63gyiPYBfPgYeCN7dXeT6RbkxKIxWABtATgAQ40ZrQo8kfa4FM+0fh6cLiR
9bFVkfBiWHnakx2ovJitqF/MaaKbFhJY1VwESbbbk0N1g0Pv0wT1FzYwVtm9QHpYBOzM5rUJCbuN
Psdh5JvdVwRp63HSKJnFIJewSay5RSw19Ekj5KlWfDNW6V5NIcEcZ6u2aFmyef1pFUJhw5xLMZhb
m78skw2FQd9qJQBYPsmO2fNyNlSTVLS8lXDGU7RRQt+MVbjtnnuHxc4wjsiofAN3qJq683wg526T
RRhic4vGH2eExDoMKXU1jhXqBKUWIVVJQlnNMY9DGv+WzCxpxQYvwf/uia1aRxtNnpe83/WJ5qvl
MKmXddm3O5pqG69udnIxz6kI7on9w8gW+IPAqZU2Owuekhwqn0rq1tL82IBhoXtXU+kdHPb4rcYp
i+XZM24M8gVLCX4aNI3NptU1k33dtbvULvBiALJuma+qfE829LZwtD04pkujlZsjmI7j2NNgX9ga
W7jOqfm7Bm1LLkXU6V5bLsfyqzq4qhU07Dgj592ORJ7TwJnKVclklj86/JK/3HA6JWzipI74S8mp
k2NeHCM5mvRtVWn3Mm5um+mmH8k4doJ7b8GiONPVKaFBa+6tXVvHZbFQlXQ7FUy0qov8IB1ydr2A
xn1YxQyy4GQXe5cOdVQ9qEuyGFAEle9NVhBTpJ9gD0BMo+rLbmuSYr0Y/JtjfA+zmiMyTmEedVn7
GazdklPy4nCXzG1Yx9saEzOPASQT8i0erSpI6Lz8lSPWYcMJMvv9hGkxmtSRvsTAmqi5rgn26Mg/
/kwY2ysP3KB0m90onYPtGGcNU7w+euvCbHy19wg7CtVUCFRzJmQhQapDW7XdqbssUnExo5LhRd3N
OSJmeuGzPIIOuoIvc6okSzfGrJ5ObFc8UF85iMq4aGogeQG7HMs41xa1TIdX15OXRWgfxs+MMLZI
fijde902znnFVqZhp8C7YkjjwkmBjMLNylRNhx9koydkOex1skAmPLna9ZxmN4k1v6hRJIach2cd
cJxt1BU5SPnA0ezieiNhWnZfKwUsxLc7mgeYIZuojdVpMliMjZcHfppeddWyUrcw5nin3iZQsuue
HXipobPBvhhRONKUijGneEDRRy0nGGTX6g3MLd6GWt+qXatDd1292OoFFzbTSUBRiDcvjIzj3OVU
gOTHz/jYyVL3AFG5zoLLaslPZqSDiaJmU0a7glzBfLAOs5hf1P/j9fA1zJMOeDnDuU7ihhnK4hRn
+V7ecyzjyvgkdYXqPrSQC/QAC7aquFBCWgLP7/g2pl09FhZjS5XkNCIdVNUq3H1UJv8jK885fmvK
tvza/W3P+/+F7Kwu543Ft2Ea7tr/+fic8L1UqOQffoEGnOjhm/69mW/f2z7rvhla1J/8d3/zH+//
TiYctsbvarh/gDYDAOna96Z57X7sh/OXvvXD5W90CoSuCxrO/3TmfOuHy9+kKZByEphsQiKxaDR8
64fbv7nScBw6aMyoQro0d1pWi+i//0vYv9kORXPPIkuHRrn4z4LhVFjzD7V41yOazpCIWTzHcIBW
/lhubYH40MtIp80QNFc0mTf1hNsa9bsWET3DlA59Cnygx05C3wT9YydA2bh4+yPM0ORBVVcqPwiN
ipznvTNEfjU/mZ63b8b2Ki/JZgAB2WbVxVi30EJZYXF3WPLzks3rwWkPZVKeh8IgzKS+HOjtapl7
cJi/sB34sYs4DIZcQiVg/kK0w64FfSna6WluiTPlcL10OUDzTx0gqMZtD7GEaAPDJgj6C3DUx3bR
sHuIaN/HYC6JBiWYR5+ss8zH6yiUPhqUlcsmxg1viyS8q5zwa+WcIw3rppzDZyRyCQWahD+laRfS
Gi7m0F5rQ3foKDlY4cVMaaAknGQxj3a1XNbwEoyEdEwkXy3nDLkc27o8LHKvjw38+7NdtBt0RkoK
BdsiOgj8OBls5CTnliCcF6VvNBGSx/IiXb6ok1BlDyi+elaXgdRb6l56fora8XJqnYc0155iTkEF
e62pgN/l2XfepN2P0nvA+oJeZkEx4FzF3E44oHstNc7pML41SXfTqYo4NTFn9E6mg3B79O2Qb1En
N3GWvliobAJpQ2mTzwZHjV5k6Ivlxkm7K23ybhstuak7bUsAxKss8pu5nC4LNz7aLQJdpl06vTt7
iG+nBgtKlcefNChVom4fnUhDoFUDbZ5PFBzv/vNp6t+YgP7XiXekzlv71+Kda2bKrvzHbfxWfj9N
ffytb9MUOeuQSJhN5Mekouaib9OU8xvRhcxONOwwEoL7/Nc0he2QGdJkN2fjurOV2OfbNOWg6AFu
Cz/d0ZldML59m6Wvf28FMsH/pRxCCPOnaQp+AeYgm7MuxmEERD91fYt4CIcsafF41A7SSwYQneW5
1I6Fa2+buj4IdheAA8C+QlTDbNtG85Ug8k6bTb9tQ/JwahDn1R4R+aGNE9w7ZvJu98Gp7m9zFb4e
sJVgdaeEtJJVewhcZzsM/XEu7Y3QJ5/SLG2iYa1ixQXkNLPRCXXc9m11inSmw5CujeMjtLs2QSrg
FdqVI4VWAJYLWNLMKmBAI2KsmyPbUcLu2m1IfpPEH+3Y5bUt05M9ct4QJFPAXyEtczUCIZ07oj8i
99LpMeAVJY4+79ocg+s0Hq+65Wx3ruoRncYoudfC7Hpw7UORsrdANMkhfitGPzctKofJpcyyUxIR
DsPc3ffTzruxe0L5sHJJEiq6dJ0yMafFdQN9MNWwNGRkNFf7cSjvphkWnnS2BqE92IRP0NTwXAPM
9KxTkffs48etp41X5u0YTZc9iK1iNAiaH6ArgSCLq993I385GgzVg/y+f0wP25VKjMSaagrD/EmW
MVYmpnoR5/4cH4gToGadrRaLbkAPqtOw/aAKN5berVr+iActMMLq2Fa3Um/XA9eeGelWF/iY+OMQ
gImeZ3Ksv0j3JoBAMM3tOiZbrXVZBcwFC4KzKeoZ4G/7iz64uswfv4ZrcP02dn62ATYr+Q9t8GXE
XIj7MvQHqCQcLS3W4AyFTvEyhfZpRLixpJjYvnv1//lqfa9n+lm94CLJ/v5DVWf8ux5z700LAQNZ
CGCjuu3N5wlBUK3qPC7RXH//UeKPzwn9EuVnx1JzwR9i2jroLkXUxSFlShDkyOw3wXhA87npUdzV
1qSvMi0Bz/lsS+3z33+2/MO+xlL2aWV7ZvpRasMfv6cdVXq5gNIlIUI7shWPMv2YggnVQc+obnGW
XSwVQrWQUl5MaZ7TuFV7a/T9D00r/N5Lrhp8HqVW3+fyc1n3pyi+ibXmlLvT9d9fq1At7Z8GAtZt
z0RlJtQm7Keeu10OwiPpAgRYCvSSJgNW712SyJvFcu+jCXdQ1twxKSV0IC6c1nsWs/tWdxcd6El9
Sn9x6/78clwWA89GdAkz5sdbFxMnga4IqkitcXwxnXZV1vHnCFhmOTfP9K56sEnbIHOughBNc5Z/
bSvOgWF+svBecV7/fVn/y/ddWbn/eIc8OISuYAHgt9V++PtRaxQ4JBczAGPc8ezqx8qqL7OcUhx+
lKdOKkb3Vxq596WF4Boy2wKAdZ3a1g2HtBYHAzYEEEfPpZFwXnxaqnOZpI+mkXw14ozDLofvMMfj
CTLhvnXNGwQ+nNmGtdV6zMNm9j4SJaEOvp3IPkeJdS9C58aFE+JW1ufSIEUrP9WxdeMJb+uFn13N
vmwwqQywe1sKIEW17oblZqItyiXO+DYAeX22ANmhKj9L+pNWVFz2tn1qnOxzoUVf86Q6eKL+lFXR
THAa5JOqwfBjQEkTXyy1Ovwf8s5suW0s6fOv0i+ACuzLzVyIpEBSFCVKcpn2DUK0Lez7jqefX7LG
M2W52v56Yi6+iLnocJctESBwTmaezP+iKyiat83ZWsrDHBinxUgNqBQAQ/muaWwf08C+fpeysU59
CQ+nH82T6YQfevs0TdkhTGBQtHOw7vv2rimsYwRBDt2Lm7TPjr2Zvsmtj11Q0Ge0Tq0W3k1QCDzC
P4N1u6fxletf29EDp6GdrJmGb0Gei3g9ZX3BQv3GLp2j01p+NueXoSwN0A/QlKws+DQu+j0sNX0F
XJ7mV2AxZTJPbp36tWZD3J7pYw6us3Ob+qPrTqtZ7ZGczIrVklovduKduii6KHN3DjCp3PAkbpIE
HKkpkpJxy6pAP/Uww1Q0DLSbWjbUjPIizBvzXkvDr6VGxtTSt7jm/KI7vlkzD0JA82VcnN2Umqc+
t+70qn5IZzggcthJO2Zt+rLthu5z5aUALcKD01UrFV6V26OTSZsVfZKx7zazEjLZoPEWo/+4KcG/
jkMKxZFOHZ4GiNe9KmWnb4A6H2uDCmGx7E9qQEMPI71dP6Esdb1XV582A6YBXQfJYe6YTmNbd8id
T6Fp7ZU84hCRDgbML7oK9Vg/wKU3o/CDDi/tpqjzi505x2lwj+WcH1DQfWizt7xiGc06lBBAvnA5
ypPiRDsUix7yhH9BcgCAa9OtaGbuHFawztZIDeZTAHEw+4C+eBPWnnhDJCtG5shU2zrUEJtmMgz8
mIY59SM+u7zkMZ8OnjMiQ+VMN4uD8nOaX3fFOH7hTPCVT8Trhf3itOfKC+ebyvAwruipTuYnRgG8
QYymVxN6LihGIaECHoE7ChwkljsHMICZ8vB1PjxQ4rfeCzZZQvOsy2bR65oQ3EdNcnpCQuk8VKby
l6eF2S58pCxEFVhGpXC0mkxiquuA/TK8vT2kr51RfyrjMEPcXfnGfDFUtHTjtIRAibUzldwYInFl
hm+5ZzFpcvsnzVEeZY/VRfbmxs6RWnqHVPllhIzB94pWdFtZBM5X7D8AIMw2Gu5DhkIWs+GgOMg9
woJlbw/WKtSKzyYMpkabv1mJcSJdvAyRd2xdgDMutRyhA4Ufuv48CTwP/UIJdhRsRpM8elF3pu5j
JWdorXnTp9Jt2vX1p8Fef0BmkSZgwm0R4qLsTYcNrTjuk1XgNDR3dvTXrTVBdjEG4wGo7V0ABxST
IdR+3N45LFl/lpgS5PztjPGh04FEb7PjYhqnus7e1CY7SM2rI3d9VQIZMrwklGbcOXm5V4kOCuid
At0e6Dmnclpe8ZQjbRRMsUWwTnmxegunQQfjDueIatVF8eh5I5qtLixaKamDykYij3dm5M4j5gVp
kO/TcKTFSahXk/TNs6f7vrEVnqbWbTqYWUAjnuA902bkabjJXG8dNrlWPyb6+EX1eujHnaGzbZFz
Gymlq3AZVjMtTHkxpeEcpuSYSqapdI8d6/JEnPhUlc1+WnLq4IaGhChus4BVK6bXr5FMSgAlM2OL
UuOF9XZ9xsYR0hbgEwhbSJ63z17T3TMAXEUq3HyyqkG2SbLiiOT9SQb3k2uTeZSswqOPHBR7KH8l
3tZF9rH14grBXO1Ux/G6TbSHITCP8cBTUBLwM3WVH4ouv8RmgG5H+LaQ0xCYLJzkTu3rc4Dk2408
rkTNNoYG+xEc1DwYyG/r9apvXpgavdBBPmcJXzqE6UiMBX2Xp28WDRvIj3x0Yx9he96rr/L/atV7
qfrhS1XcJ9rRw7GEYpzYNET5l7o+9p15kmc3EWDlm7qD8pL31kledBzoLIa+Q3H0zo3OVY9vnqXe
aZjOaYM8VQkbrn00dET8Aza2kYZgyAvvqM3G6XqHuh1evJBHNDv8ghrnl2DBYScgM2LMZyrVWVFQ
1dYHdpN+cCE3DomBXMlYI8HXGV/rfN4HtrRCCrLA7Jl4BlvPQ9v/ifdLx7GPrTkj29/b3gNmencZ
rZBIieHFko+hJp/VMLoUhnYK8wVokWYDZnJfmrgWQ3L053PlpU/WOey0G/kHIyzfpsT4rH5IKiw+
XO3ZMZ2XfCzPS//qTPGdpG4pt8IRJjajCJps7k4SfZLjRMUsTn6+xk8dX5ZThWFFMVZPk63dcTKj
rrCfSekQ/Bn+4A8xFuYpPdVNSobk1+uSe64tFmjmTY91AsnZwaSFhVpBsF4t7VHOqrMsvdQMifKi
e1HWGsJa4U1uKwT2WsS1KQSxgQRZiwnhLSKt2Fea+D/ELVA7ezQLphmh7wBt2wxoAilALSv9sxny
fjjir81Reb4KPw+h+JzG+9aMLpaCtsdI6gDRsYH5fx6RtrsZquwi1XmSKN/SxbnTUd7t+elr6PeA
E+YqL8f+pBWkdynr84EFZakafklRCp0PeIoyHmgdgqhZoh2y1acpMk9eRZp0nZWJa4Y0BBonugxG
fy5H5ZSEp6wEB5OaVCGOzROIpHx0I27OyM3jAtW0QHGcPoRG1XnNR0pFnFbclyn2XmJVffPwss/Q
SJ5jsk0NxFKZ9FNQ3ZYMxSlTE2lKXgrJulHFa1F4I0HOCCUJP9e+0k43skngKb4Blzt2IfI0DZoD
Y8No1BpY6+ksX7NJvyyF862FVIlfDnVuycjlBlOdrRNlSFdoIt7d0KZVgaUFQjBt7O406M2bOgbg
u0ymjZW5A3C2qvsZuiIOO3kcv2Ve8G2CvV2M7p8hxRmIMt/NkreqoRgwCmLS7AH+cNCrtlhHLULD
gaqfspQKoVHtbKPTtagZBDcGvNg+vGQj3u6Z6U9IjbLnXjFUKm5Una0c4Hy7aavTEgKHYiSfUYZ4
YDCC2QLxqANVtR60WHuMHRJbFSI1F6BTdl2yWseNZIwPjQwhHDvK8e1ITuil5nOCLkg1tlBVIZgO
Jn3smp81I+spdN37sUF5BdXJr06DqqQj5h0WTHZQHkgZVRBUmnlsqA9CP2uU17wNWOPxwUw5URhu
DuC2sM46Qi2hQwWbBbAu8pgHEW2bvDlHcXLp1A922xz1yaChozIsyhi+oRoHVrkERZTTlDYDiJpG
YJ0syAwbC1nDm7gGv1ouQCVNKXC85jZOWO7eXDqcUjserRciYKfRZPXcWzsM7vRJN26SGE8PhR0b
a3hR2QrTx3Ix/aVSAYLQHumIasXAFscg7jFNmj2CuhUzMJYckFTsJhCLqJF/MKAErRG4bLD+FD8c
41TOOH3Ukg7Rx0IUwqbkmoJypVjhphsS1grz5LWmt1drFIOZHtYtWa6uUQZ/UlBg2INcWoDa2c9W
Y73CGoTOreXtWgsyHHWYkbZD5SHhGuwzGxlqV8W2tMzwuWinGlWOGrM8vTPTVVNHQO7Rs/aRSA1V
xnMJDD+4u9YnddLmHawjHAwRczrQ2LrPRu8ytx5GYWPw6rVkO4w6GHy2+eOAfhIOU0fdwIpC/mWh
ZNBEW6BMzU3W8lWvf00/NFrpOC0A6inq7iFh9snCZM/FQ/aBSvMltbWTAU7vJiuseEXQj2XkPJgn
G3v2VdMTu5Ae2iMa2ax7p2/BWZuvExqaN6FNJ4+pITaPqKCGkmOH4DQXNsbaHBh09EbWuHWMLsLs
3Vm33W9WCVwhj/qbYLAnEHDZRY5vNcXjjV2RkTEVV0EcUxUaHGg7Bsi6EzxUQ3O+nt5oB51YyEf+
Yn3VGAim4BMHlPtWJThl+fA2WiglEcqudlVIh6VpcZBL5C7Ijy65CBwhbahEuvBgLt25pe4fBncf
aO25tbgNyQayYmoj/tipW8dKLlLaKrruZ1m5d+Wg2Y4PcriQdsWch4yHiOYLa3ORMNAX0dvUpm+D
wreQDDiGSolNE/JOYxggVwsrRCmSizOlfzKP2GQTgL9oW53yMlq3df3VjlzfiE5xmX+JFQU7KLDx
SYWXReV3dGgHHGBc0EXRjAjSoDPPDr6onfsCBhYgSLEPvcW8aWnCFSohcfzcV/qjZkebBCqjEyTb
squ3agyOtTF2BZR9lDxpzi0knXZCD5215S/I2Vvt4K0w0yXQxmRa5sqh51FdIyJx08ccc0A7nDrF
IZ+DI1fAldfjR7CzoDpUbC16JJnV7AM9YYLjLIIS61osDedJRsW86SB/zlGK7ovhtdfsraXdtmH+
kcS6wxrvGVg/4g31yxQFewOpGcLvKk9bbhGNFJTCv0YDHbemtlb6SKFqzuRnDBz6qvpSVCx9hjs4
JSkv7kAq0WmW3gRsTUAUj00QXbKBPZCGCJM0zj7E50sbOX71JDwE/QDWkCfTJhaFPVTSg2nr1P1z
1avb6xpUA65VaM15ttMLQvuAg/GlyVpqDL0KTohW7hrvWzyHf/6ms/Z+bEAPEKqxYdgqLHMTpPq7
vlHOZKKYYMNVSJKqvYqsqKO8SAOgjoZd0HUU5KYflisnbrZjjNDFEoMJSybOOApSHr+7nZ/uB0cp
B7q7qrowmpkJ/3g/01y0Pa0U0o4zPCSltgbc00X7eICMH1mbbRKqD1gAPHhuvYcisC/B3fc0HnK2
nEafAeVx+9LE4NnAPukA7QuX+FZqRIJ6o3AoMyn1EzPyrVZ9GlvFbxcCfd46H9MxfZKTmt6HBxex
rS5HUR1E+lwfir6+hb1nIzBnoz8EaXBpAexmCVxSFwjqAqyf7fbZzTDbdIHrdA9SFcvYEowaqtvq
FyWej/XcPKtesuuxZ+mSdIXozI41PnoAqhuiW7BqSvWun8N1b0GcrSfQmgotC6AUhd6v2IO3iZ4R
oEsOg/ZBTYNbXR9WfdrjjzAiV839gGQxsvjShzVhFfjziIavzTnBilCpVe6iVopcOgelS1MIqPld
kp9TkUMhlZLwShB5U7t3Jvdx4YiXatYOUd2dUdD7YZagpZhCxLTKDNiDFZ0TKzHx4uOoHcWXQbOe
62zGW6VADC7pyR7BeCuaT22XPjRsUcxbcFUxITx0aKyz95d9aFjPoQVPCb9iy2RfYS/n49v7zVMr
VIOAezfz/aDchEl9NKZspWELwRkWXndGdJ/MA06VhzRRYJ0Z972i/0a8+acJhK3qmq7Dyoff+rOa
Z4l6rt3GrrKGkqVshgzdc0aEOyf6FFrJx6SiTJOw/JtdIBiKH/vdXBY2LcAGXWNbGu8azDq8ZhQP
WU3Y76HpHMzGDZO9+KhHnMyuDedspt6zerT70BSauYVuYjBOy45DDVT3nfQm51ro15SVAxqkyBFt
50AoXuQUa+zOciDvk+Fjzado0g2+tihGGgmyC8SvU7Mvs5FeUgB20uFsJu8ld5rzULi7OR7WadSe
AU6cUnFOyJ0cNoa3qyuO6h7OaFFMajLqMxr6J+nUTK6kMRpRYcVZUtozhpxm5AzaS1Irg+E8cBK2
GzpEsPvSxXuQlhaEqaOc8OQ7KkzhFopqadT2yMCZxdeW7hg9FlJHDkC7HYZzQYHuBBOJFfbDVJ9n
8OtOafnsr5eyKM+038+ytjGrPeXZpk7jix7X5w6TjoHPBOTE+nNeRoZz5rK39erc0vuFcIpnM50C
+fVrzACIhlIZZzdHBmkTkseA+d+uR26yMBYgOEykUhddTVfweIVVumkSCs0woC4GEAMgtAsh1Zin
OSSzKSq4Q4cJXOY9eJqe+5Wh7kKV0k3pKGE9fLRWcUqFg3NQAr0bmVK7OwxeeAqKcq93vMI4af6E
QnaXDliz0vC+NEzy5oHSLVS+SUcE9/GztC7DsjpDYrypMZoeS3qqRQazxoxB3Vp8Uc8dkOi5JF77
MaIg+SvK/0dgqf8/UQjs43+PQnju/nUXd137r9fi67+OYrH4IxiBX/4ORtD/QGLY1F1HI0n+TQHZ
1v+ALcxESvdM0RaRf/qOmHL+MDVEX2UgjA2eYf0NMeX8oXomM8jvwiPufwJFQMzgp+gFAEujrGC4
yJnqfQ6fh7DWJ/jvTGv1x1CH3TLCXco/M+6oFHo2PacYxDdwu1rZ9QcgqU3yweE/PPMJ0U1E0wCc
U2qquC6o3q1jjRTfCN91a9f5JAUrICP4bDiEuocqUFahIkrt/mDa7AykP3R+DQoPXjubLh6A17+Y
4xEE+1qNX8Jcw3vnrXwN2mzlVhGdbsiNqbWpnE+aehlTZYXwO5oA+SYMIGao1noGx6r3YOFrDVbV
R+s46s9pZdNSpu3rgqMIkTdlXAuaVaPr9nEAT9s8qfmlQS9+aNGzBYBOgKUt+sJkbB1GIZ2FeocP
tA+gbaMjGQW6hHMqqhDAr+c6XNupDVuFTlIL3nECAUFy02swzjy2vDf3usO31zjtgulKqIIxK7kp
QUHGCBVeGutzMOfEgkPD1cN7jS6UPmy66twDX0eFq+8+D9FDZ9dP6RL6ZoiZH+zSog/xnUYMLksP
qMn6Oo5NmvUajccWvkxndivO2NustVe5C9KX8h3lMH9E/ikykBcdmgdNXThMoHQ5ImbVjtgXNbu4
BYs60LUvvIUzshE+BVNLrwCJ05K62ULXpb2r0WHFIO9p6ZqHRHSai6jA2zp8EsCbPINy6He1nh2a
ILh3clruzUOLH0cIrUZw5w4nF723Vs7QwlbznuWRzlSLs3NIKvPwJDe75N1qnnqcTMZbAInb0Pae
Wif9LLdRDYsvj76IdH8ePyWj6duR4nfGzDyeJ+LxxmrvUBnZtk4+F2Pz0C/GXlNYXMYqUUG7863n
BKdXA0FqIKuICRxSD7iXlR4QMseqBAk2YNGL8eDAbTL75HNi9RsBwaUof5kBFa7X3aX0QiI6FZM7
+04UcNbtbxtodLTcqeKytQDcOgyNwPb7Ts2MbplwG0+QVwHRUgD/Vd7iYcIeT/edxF3zEVsX1HVC
s+Z+RDFh7DgmNV/jblipuHSPwZqXsivxUikWdZsv+UtaowuOuK1LnTknn5T0biQn6O7nrrZu8yza
GNMH1L7WSvcZSGMHMIKFF5r3CXVfP1jPtj7srAGqcLBzW++uW7wnJeDwr3K81Lf20u6odu6n2GER
BfYNQ99z306HHJezpDS4a4/bQQuH/RRwTMXSSWR5VcghpWW/WuZHY9KwLENprwzv7ALuV7FwX9q6
TdFmA+QYnXv1m9aVjAZw57Yw5+oGf6JCNvtvi57uakunoo/QmOxXjjVjp4H6dYgLrksiZw7ZGB/x
hL6ZseCa1GiVRCi+ut+S8dQl0NTehgXOBV32+IsFY25COha97ARXsJCiOKYaZKodqB+L6h4L1HsX
+eHeeCmj+yVa57PoCZd+7uqrXP1gjE+R/gD+w/fMb3Wx8ajyjSS975poPUa9P5KP21JbJbyHwVfh
faRZuhvQmhyUmiNFsbeEBUegqhtk8hb0a7IT7BEMPz/3EWFJx1x6vqhtc9PKgEq92Khv6Em6S5r+
xhtgTHJ2H5rlHE64e0wzwRIjnN71o9mvtHmjT9NmxDm8GrpbjsIbNeq3tAM2DQF7ogrH9Zbh5nKj
ZbnvKMO2HLhKld8PhrGlZ8Gs07ttZbAPVb8xmQK56RZJuU0+dBvMWmCBntV+pONKuGvaW/k1VBsP
obrcDXGMyt8FSMhvAEWaKZXzD0gSgbqYoOlJdkCE38vz6yEwCSOe2E9JvrVGa8uY4oOZ0z7Li8eY
ZqkyRptJhyzIyy1A62ooS7sFJNky3LhwCmKTEdYMwrWxtjZ/j23hGtG8g24WNwEymg4uWZNt3sdq
j1Lf50pHm9t9mqPwT8ys1nG4+NlAMltshPo4daNnaPckLy2CX8wZj5aeooAl1RKg9TbsZGu1qNxF
QnQigoxm6OvQtyNQ7PXSP2CqjMpu+EQBifkNd+Ha98nS3w4KOg0R5o8YCJXhc6r1d5I3qlEBzocI
JvCt6w3KNNuBf6j5LoFuxr9dHRA7IRb2zN46Al+pJ/xo6IMB2w/5ubbDe5fRQI5tYec+uRhxTZly
UDPlhKAhZwHk6rx78vBBgm0ATKQdNESTM4wte3CGBKyWoO0Q7NoY59KEadDsd2WPc1H6p47QqA6V
2LH3tqqckAZ8StTxqC3Ohzid/HYENNEzd43y7dCnJ7LqQXRAh4l4Pt2WHeTwKtuqOvGBRhZCLvsQ
umYL10IbykeM7JHCinxhqIwDarfcq7msagFGu9E+N7aGEvizYTLVoLWFvaaTlY9dVT62RD4NGQXI
dceQeH4t8/5f18P/NX7Bv/2p/4bkAZTsflMQ/xkXX+AhXEviLvr2Lx+ZvdevcfHtx9pYPud7baz9
Qc0JkQDcoKUaKMX8H6Cu9odpqwa9JQPkBaUzzafv1bGBiJ7u6h7WIRodDY/C+TtQl2LbNfkk0LtA
q5Cn+0+qY/2qfvT3CEQBzpBTA2zuGJro+/zY4Yq9sVbYj5B4weDEWrfGYsZPObyqM867IEjz2dsN
HJRHfVjLn521clFI8hTTp2++q5iWxVRkcizPQROlUXGQX3Uay0eX+aQOts+gEMiCswPvs4uMJ/k1
3elpqTOYBIkhv7IgFlAE9DEzTvhMu4eIPtiox1u9ebTG8hDP3RpJ4F0+WSesPY4ykRZutsCpUJyg
J7GVu0gMNEnQmeH4LwT+pA1edIpvuUmIVgTSrdOVBwhdB7k/d0kuqJMcix7pgBqVBzhzKo3RCYGo
rmWUCXxhXNyboW22s2P7kL19ryLnoXaLTxxEVloT3swEgSd7kgvivX1STHyry/QizS0BBqbjw5hW
TwmQ4GikU+9FPirbzL9tH5gJlr4d0IzyUBS46jErFLDYRGyVu5EHOtCyld+VGf/kmEe5eYFzUKT7
UtBVTPsq3p2IHUxgrmRqnSjJQaNrX3ZrwZrVoYUZr7Wz2x5VZwbxXL1xHq4gZnohzHHokMFScDN6
19lB6Y2jtNmko6aW2UHjXQXtuCvQLJFmjgw5C5MnTOtJ/r2gpxO629Ko72IbUVZX8WV8L+MIlbF/
Qw8GLuoJHei1mVq+lW8QGd2VLTcEgEQDoC0g55HvJn+i4XWMkw8aWsGM8GUY6ybDFqMwARYsMz/U
84o0NFMqlBmgrMuXd+CqijBJzdAJZqwVU60CoB7T4WECFWczXgc511rf5BcKxcCy+sonM3g/s2Ye
NVao4GHkqxR0mwfaL2ijXb+6/LYJBbCuO76b4UtLRh4JroS7noF3veBgp6NMAAw1n61dCPDF4V7j
idGsPJqhvGUsc3P9cgBGBSk38+LlmchnyGpD9Ui0eI5yewvIrJ5rqpyiRvNe2IIGj072nuxPGTvI
ypfmVQFWSt5Io3ovgvaWZ1lxCulG5DcQhpE3DAZpjSTDpsnRY+L5OmRV2X0C95t7BIgq9yibU/Cg
wneTrya3UCp4q7FJJhaQDVywi92dwqZfPg3m/ByqT7H6JNeTz5TYIKS3ka8VesorrGtfrqFBI8FK
rtB9tZzu5MHQjWVbd78ppH464xPFTE7+wohQYWC9Z0X1jaFkuImka+nk5dq8XbAJk4ccK/FF7jwS
HnjTuJwD7N1fbefugCIK+p9+0pj03VFDkbMNyA2YEzvIlUhemP6Ny+PyJuPo0tmXt/S3DPL4V5z9
O7r7fWf1/X2/m3dU1TDoSCZhspDVZ9meAtaIJ+X115dx39eZ1+vQZtFMT8TkDP3HKA9QIRrqqUgx
GQdRkbwiPgxg1t2liGjRSO8AX010Z2Wpy/uXJ5azw/WEoEcUELBXBYZFkDyCD0oT4/ggwKWG6qlC
MltZCryWw1vFW6dudIsoGofq8MNQGtSDw3PLpB2rUZTWsysuLcsDZCDDWwmwQCJ2sk47K3h1aYzK
9pKupq6wTgEL1WBoUm8Xd+mdwHd0iuRwMZGqcV6uUNHv20jum6rxiqSUNdl5yy4pb2XXBekhBiRG
p0RiUaqXNBsB/UmmGsNvamOtbd6yhDuN7qyEHF0wYjL7FKSJIFCQDHusTR+bzKMg4+KCxo0W/WY1
vG/vv39L71YD6LX/tYrl0crzmegUSJStpbMAjTsCAvLrlfG+OSaXtFjkMuSyLQqVHxeG6RaLXZRO
cs3nkm5CGF8S5RBw3fz6UlfV3HelhmkhRGsLN0g3f1IbTarGYBaNozQRVhL59xoBQ+OdpDtZapLa
JH1LqElpCYQxvkZPUm1IkpSECRHzmBAIpe0uaQj+I3gMnH+so9x4C5lenlfCZhWmj6ShmmUqz/Ga
EwANy4zdq44O6GmZg0tCEyzxNZyWaJTALRpYwgJhDsjmv34OV93dn58DepSIbCAZq7+jD1C54yHk
4obVtreO47yqIJTwe99IJo8HddWH36Bv+XKzSij6bMVhZiH8+i7+6cVD8uDoKRLBtvuu7tOMvja6
3hJtSQo41ppkfklHBnXFry/1s0Yhi8ylYGWd0QTW1XfXQg0vieB9JFfAsVR9AcOKbmtqSNQDQL1m
fyoe2cHzFPxm2V3lTd8/bvSjHaplJsoU1T8u8VQbEjvi3LheZFDBQB4ddQhgubeTPxvDXo1t8Yxn
3MYYca0lDZZMvmW1SdmY1MVB1qUkFkmTkj+kJO5NYzt1Nt0bertgVGSmI9OjiH6lwPgkgRiTc5Tw
JJpFiwrDlOUoQV6usYyUcIS4CP8bAMbUdpHhY/7mT/fXkMWYW0kgh1IVSab3QBZXOtuSIkcwXrFb
nhvNug0RlOYu8fWF+NI2lI9cS8pFo6QBhyo/JqN80OOMqcdg7gX+JGtK4CK/ecnyEt89Zts1NA4T
jotq+Ht9+FQplM7LiSRykNC1xF8SFQx9ilTbFeontylxvgnJtqAL2LlSPsTc66/v5CcqETGNO3E1
pqQsVthaP75wsw5iSNoI9teY39zomo+TduOVey+aQYhsIcoepQKQLSc3JIsfYPLBoRiVwNFQYMsg
WQomKYoM7lKKmaSsDw1wjl/f7T9kZowHVAPSObRM931QBM5gY5TLzWL3vPaahcPSixTfNIk3WfGb
OsCSDPLjS2IPIuAqcxoi/nvjxRQ/AhQ2CD0lNTBv6xRW1r6NKlx7HwTGLIc/ETpomQLKm2l5BllF
suZsJb4aObYwxNEu9Y5L7h5bPXtQFGMj8EiJt1VmnQCEQeeBE1Vj383418m8NbAdOeRpmNNLcZWp
08rooHiT6qX4kvOJgJNkvQZacRBWikV56qnGUcL2CKDSa20/Mgyo5VjSddpOsZTdle2ghu7x16/k
HxaQZERXJzqK2YH+jrxajnahWx1P6XqOnGEeAp1Il006Okep3j0groKan8gZMZsxBy8pW1jBgaJI
lYNDjKg55P51UFLQFEE4JUfjRd4rg49f3+7PVQOgGHrHqBbg7Qzr6sflPjREbjecE+pXDiRhc44b
j3ER8lHgwK4nASW8vV7yP2oR/dvOzt9VIf7Hf2Gw+m8/6L9ji8giWf/7mSky1V3cRv/6M27CuPjX
rs0Ynv7YG5IP+N4bMv/QIWg7qgntEg9Y8Sn/TuI2/0BHXmcROv+b3/29N+T+AZrUcFVJ2zI6JbN/
7w3hOKvawEPgfovgBNTvd6TtX5O43wULqKe2e/0gw6ZLpL9L26Y9dHCfkmCNltznNiu/SfWV2liP
od0TT9oXo9Tvp6LYKkP1Z9zWT397dP9wNnofGa+Xd1VR7Ob69vsznRdYnuL1aUDTIPwgcOsW7avC
9TYBx7ixDB5+fTlXdvXfY6NcTxioqHfwKvT3dglRZ3eJM6KcYeFR1Wr7PslWTuPtaXtARc7XhVl8
q9HUGuGG4w9xEJkpB0kud7Hul8G4UzWd7O8dK5146XZPokyIBuadh8bOaGv3WRntuo8zta7LUapp
Di3+3zH8uak2105GaZEXa5Av25nJ0UCnPNSYP7jbjGbGiNSfaFjF8d5LH+AAfwGOc+Mqu8EKT+3B
MpL9qCfbhKAkP66n6NQg6VTlnU+Dj2FXxnxm3w5ojenhLsk6vwfBiDzT2IU7MDunDhCbzCDqKkDi
sdkEw1+aR6I3VDvmPo3OSLhtPEW9kw9tkSCG4El/x32bESP99av4pzcPngBKk2tbHFrl3//GedZc
q2+LyCRvFMfKROpE1IDaQwChwW601f/NxUBT6S6l8E+FsDIUuIkOFgdXwGqe1/hguplR3sUpc638
t2r0/7jK6PfSrWKNQYj/8bth3GtZ/ah560R1/AVdY77/irPxhyrYK4Y3wtwJbgd9s4T3WWBvMRi6
6+JsqwTLR4x1YH3ZGiqC85dxMe5nExFIz3vrUUT89UN5fzq47gXHtmhA052GyvvjXUZBVFoFnU0k
G1wGmh3QeuelsKKjteSffn0p3XqfwK4Xo/43iHeORcn248VMozNhCXCxzM4xOWTe1+Ishvx2vvQr
GZ7X9nAbemiuJrHQx4696htp+2CwKed59BMUf9VuWWsILhgyLkRc2B6TfdvS6XVRCbW26YAX4ACy
gP8NKoqh5TdpfUwIhImCpq0x1J+mlQfI0uVC/cKPMUaVgb/opLj42lJrrmAD0cNA7z9nNiYSd4xv
3H68RRTgphyHjRUMYsu70VBDxfp1U3chE24a5gmQBb2+UVOc1+a1NRp7Y55umzreN320UafX2vwU
gCyobGuVIodX8WFpMfsGUFiEeuhJWtj8MQQvMAyBmJAxFrQrMA0WEyu62g1PKHOGW7bqln7SGiGg
XUozOVKBIYQhBA1mwvFHTzlN1WcLmYmk+xwwVitpGjuAR4OjXTGBYpho1cyawGH0OkawKMOmoGqT
eKMsy9oFdlLGDTPk4EkvIj9A8dx2+l2i05IRYAJfJ2ziDSIJ67GyVwXwAyAWtyOOAfmyRVy6Rye6
7cJzOHtPNp8aJcotKHbwIBFfGRXhnk/iWSWIdGqIexioCi1INMYORNHxVe81+EMo7x05OdTbGErg
sbXHQ6Anfhl29aoeyzvoTVRmTva4zKBRp7GGVzGrUF+AaWu5Et1VJaSJCRk/X0GSDLmnlwysWlW3
d3purURxN0Niu+J5KPBXzCnhnAemJVducwyS5Q0k/D1EghvIUIDUerpBCSyr/m4oo73XUOcqIzDU
6SjjyAxjX89tkaFvb5BxQ6SfPP/QZcGhA5kR1iyaavYbz0TgpNtJjO9LFqAd77NiuIiimN2DWACu
kPC4U2vCvPhWEBjl4H6oum5X4eY5qEiMhsa2X3h+7psXZlvIN5uoAlU0wkkxw01f4TsZDrd2Px3r
EA0FJJfkiGhaq9pLti3vDkWR56UYYZkVjy7iUhqMkMp5Hhm9zryEFnX6Oe4QxGf0zDdzQTS2yrQO
6wCJOkwG+tUczUeHI1SkRlstfiyLBZ1gC3xQtk5wtQv5LUxy9g1mMchnIpaMujEOqL8OKD9lD4oV
jjgarRMiGIXSj+FEByPrtErsrVXEpBvoqgLVCVNrZegITfOwf3O5n2KlXM+iq0Fr1dS199lqcR1W
pKrgyGepX5JW/+IhQNaPmcAob2MEj6GwrMQFYFHrh4hXYU/ewQHJ38I3mlK0ibF2NMyjZ9evpbSp
CyD/EVtx0vqN5fQbhUn9gNhf5KafTOKewK5c9mOgvsUN2xK24Bh/6MrlHt/ObaO2NDaYloPMGVPm
9DW+yW2Ofry5lY09OAYw9Tt5HwNrIgzMLW1G5t0q4/nPnZWCMpnuwO5EdAAd+gQMa9gNod+WYrpI
XKlQbukeXdUEbATTNLK2UdqglbfyiDbBOFwmBLYCV/uiYqUgbWU+ZY0ix0oDtfTrh69LuvyhaLs+
fNKowJMxS3nXMo3aOcqymIcvD7qClooYmJ/jfhB0H3B6/p/knUlz5Faypf9L7yFDYMaiNwBiJhnB
4JAkN2HJJBNzIDAPv/59TplKSWYq+dS9edZdVTKVUmQEhnv9uh8/fg6VqIk80LBslGxPp/VWd7JL
Zh1hPZXYMRL3gwpQKIbkBUpFg8C4xKNnOUAM+/2Fzt4K+Q9XiiITa1KD9jj7CZVAPCbBJiR3kZ/u
tkIRK6ce34Vkc4I3X46LJjYux8m9OPVgAKj2wB8CWo82Ws5A0+Dc6cw+JPl1fW52LgyjwcGqkSRN
M9otLsc4M5u+ydyg8PPQEQ0K275hVc47zhuqw6X82YCieFguGBxBFpw9QeDPUstva+SbtXijGfFG
NNHwFZ8b5nNmwIEvyx1l8iY7N6vGUTFUGBCaUy5yDV1zFQZdBfsPGUs000Y0Rqr0vJ4rebeVGGYe
/WOdXg7NtIwMxKCHjvGWap1pPY3jbCVhxEXk7SzGrGeIhhA0hLhmugQGp5tbzKQio7tsC87PCMFI
9GYjVLddIYCNnhDNUoPEqOrnR9FZRBhWNWu6admFPSNfQPda7+Zub62Y+dnYWojms3HZRgaHKP/M
kpT8QSDfxDb8yZ2WxjFcJnDaeuHB8dGnkSkGsgPqj8V0gmyIstAEjthml6aN8BrPwUmhyqXRwS2G
RWj23Kg3G8yVaYu1KT6WCDgn8KLkU2ejeakQ7IwoWRiN5hWoIw+JhaJvcm3o7pcirL5GyFGZs85X
pOOHn8MjgqoMIXIJ+XCVoECQF8pFUnVXYWZ9kgZLkvVhecJGsCl8VIui8mOHqFAGo8wnsBq8Pkaj
W+hDLJnG6vfbQGi9P38NbSgdgHCGM90HMHbmtkmvWATnmXi98uB701gJNQh5hzlnwcHM403D95o5
JuygThI3bEg1k3Laj0O/kLPEPRXsdUR6WwNPZ0bEQpTJ6QuBbN6F0ck/j9/tlhFqeDmoIW7OMSSb
mbJgTMJI7lvjeD/G0HNO6EwM6YVIeQ9ocEX9uAx7YzMCQo0zmJ9cTJt3kGw6ZmexhjKPWF826wIf
+gEwV342s8Nl2U+BJAZypKNWsZ9V0VxJNaRKy09e0ZvP0sd3BF5v628VPnSx9ycbfVdrmoUNEi5l
cWFPyPYCTKdashmElWhDdc3juQO7sEaCsB5gfPldYi8lPRGDcg1RwsjVL+VO6mSkq5Y+wV0St7l5
m8SLqbsqc7REmv4qxiPZJiT0brYq4GaaWG90mQ4+uC5goVkhp1MyLuvZuLTw+lHDAa/s6SrF70ZT
eZE9+YgK9YkD4PcL6M3C7adnAGcGlSqiPYjX+2egNb3an05nF+sZpmVpL0JRcx3iXdIvGH14E+sv
j0ISIy3CuisTugWBTnSdI2oKyds628SMeoSM+SCBOFXJC0LzchhNZH/JWREAaeOEgS4+ouOjR/6O
bFkD7WrM2rl9emV4FxuqbvFG83UQZNcJ1kPP8HoW9J2yOBtkOyHK9zx6yeHghQbNnWZk0Ok4jGYI
CMMKOxntHDIbhrUT2k2QbascYYptHwVM+fqnuF2EEOvSuseBg5dbDaCOzdrA7j4fOiRU1OD3D/cn
F0OH05Rwzgi9TaMOU6f3DzdjdhKD9cINlOS0PzekKHG/MAnEDRYJaHm7WI3Z6oQ4dY4jZHptj9My
GWiYtAnHgXaZOTf9EalN5pzD9hwir//GIVw6NSltaPpiwGidniT4yn3//up/FcF0IsoM0XyoAB9V
5s5TEcWmk4AaoGCW45KuOUMwNO4nJ/nHPoc8I/YgyBy1MWX8B1SsYsIaVX8C5WzgXMxwJ3eTp9/f
yZuS3MdFbsjIoYmElvizvn8PCuLfKd16N8grKIcsQ1qG9CZ0IAFq2TTeFKSI4uJQsTfVkqBEMIOh
ToaAp59hXDaA77+/pl9l1T9ekvb+kk4IjJvtkUtqjy18E3PVh8V+QgJLmzIgsO4TCOinJqk8ZjBH
KLNAoxY9i/ffZ1plyKBi6AZ9ER2Mrl+kYep3DCi0aTiXzLg8n/Y6uYIKQ/TUWgAGeDqPxicx9x+u
w1UR3RU5S/VDvJHuaZczsRa41PPCYx2wLZdsPi7JIyeCAjmuQdmvZ0GqkNL0Z69R1r9/+G8t4Z8W
hEHPnJaESqr74ekXStVFYcd0Z1M36y5Havs4XBUgDa7bIz8iZaksEv7OCWRgu6km7Vp2pWT/IhB1
qp+YRqMtYKwkeBswbn9/ib862KHg/OcK9ffvq6rPZ2cWc4XHfJ4Y6Y6xm2WBVNL57BWt2JqdSD0/
XSVy3x+fC/gNIcuECYkc8vtvjbCgsC3SWhyzav+Unz0BTgyUtaVmtdMLeSNHov6xgUBfAgSYf5Jl
/1Hr7le3bSMCSMLEiCTd/PcXUKRhiNwmt92XxxfxHZI5FSe0VvLgRQ04A9JLjOyzSK3L8/x45yLw
Ci5O04fG9vsv7k2tM6aSL34DaZjeEM52rSYbyT9Go0UMJjxI2GjPPZB151m6zEYgKE+7LsIEIAoq
6rj5VGh7KVTdPH8sWMNWywqBf1G5LDShbesoVInCfhMd3lJah9Ot3zZhuDw52eMMp0WlMy+dEcqU
us4Iu04jQb9FLA6xG8AzKRIVaskmbdYhmyil8lTGjquw6Ap2zGguyL4ZYMIXzv6TXy57LAE363Mq
X4rUoVu5GtJwBiWbJCtUUIKfGQCjDQezlHL5rF5LKqSz+M/taT1WFzpVxJH8v8KQvDmT+3CoHRvl
bjDTpzI3N2/4oXY8SK4taadC0oNDoycpJhVGn1pegng0+mLoOdq3JO7+MeyWV1Vk+DlWUH0MF/FJ
4k+RBArd0RFxHI3vT/BINhOsGWYbxurWoTUEJcmB4GSiRg3LvY+gujIiNM0YDQJbEX64Ch0Nmxup
/FNqQBWjiFN7MSJtOwMDRMnlbGyk/LduI5xrLBwvrN65EKK8ZoHrK/pq7Ki6sIk5a+Oyo5x1sL9h
9txpbs+cE200gAIBtFUQ8RkWikyqxhK+pN3RjW/nMiGkAVxa6Us2YOiOgL85TcsaZyCZDmpyFgPI
Hsk4cgAKyN531VKCt7kiwv9UVFDGdlLut3gl6CdjJehDmPTz7oiKCsYTx0pZVKeYsS5q8lGhrdQj
DQPjnRmYppuTzAa6MwZylp3AMs2sxaravnUq5Vp1nBWuggVK+VXcozOEODh2Z5Xde1JDHmlsyGsK
ASDQuQ5oWCAUCRzGTHF7fgyrm85qt1pMVVYDdxT6ZdL0i+NECjZ7LHNWPWaRbBT0pIYgGscg3qNV
9IZbmBw9UQfgwtVl6qWNB/ZpOiPtUC9+H0DfaAk/7WgCGQNwLoORH3vzs6Me6jmcoaDBSuHkGKsu
NleY0vghnBgZx4sYKUzIZFUdt59wU+J6ZPW0kTBn1sVjKKpfSXqPX+NZ9ypTGhEYkcushAR8geKk
hPr9Nf+E3HNII4DKtaI0LdSP90GoRqMDG0cuOdaepgEijXlbjqws8EdBBhtGSH7/hfqvsi9HhRbv
QBTA5vtD2KtnBXaCIWGvquPlqaIMYTYPDOjJAFOvyVgzXLBklbeqscFZflVzPgsWy1D+vQ7anQL5
IyjMoA2Tg0cHi1IKICodtPZWIt2oNkFlt1sr7ee6WlLdXGf2QTwj0SQKmiPa+sprWOV/Psh/1VD/
v2mVv+u5/5Ne+v/Ifjon+j/30+9ufttK53f/bqULreXvXjrr5q9WuvkHtBpD7BLgvTpvwNvfrXTk
qBF5hZ4G84Yh5r9b6bbYNjAUhszvm9fDv2ql/7RqaS1DuTFlzepczYdVqzgMSYUnjQFHqRnjcTk6
n9LcPuYDH77iQyJioVnt6j1fAVv10ikiFKeCmFO3K5gEjPpPbId/2vhv30ZjUCU1d7WPDJlG6dKw
UdUj2lv0eU67AjZXUdCkiYCr0DYn4/zhve//DIM/EqVnv/pG+A4zdLdV+A8fo6OLBVOpTpD4HVp4
pleo2VaaVyleTeVxXJYnRsj0bisnhBGlmzgfr5oRrI+uiDzsscMMFZRXVayb31/ZLy/MttSZo5qQ
kT7ai88SY5YV03AMikg5yExu1DO5zIRbKO+6cu7CbPiEoCQS/u+TPx4/0/P/+U5Zbz80yA0tRKAE
UTieNyevSXsBE1NAsNMYnAn05yb2BwqCEwWAVIQmDYff3/SvFvSPF/ChZds4zOhUJTd9RuUlwboj
MtLV77/i58qLm7RcxqCAJR0YIB+K4MQeu8IJG974kUpTZWabM1FsQtLkyu3GtZUbl3KsS9R3m2If
YrJjn5afXMVPqAJXga8LugEqJuzQwt4/6sowW3R7qmPAIGsD1JcOY4CNCYKz2So9MYVdRuikepL6
4ZvIAoDeOd6XuXMX1c0nXXn9V+QBcVUQExhy/49lILZuTqh3+THQ+y32RjKMv3KxyU1pLgqAWmEt
e7axZ1adOzSiAsmJmGolfTQ2LiPBTTkEU0hjkgNPMHXJ1KRQCWkjJ+xZcs6L9kw6Kvqc3bQwABDJ
ikxatV07Bp882l8tIrYyPDtOc3b2hxdcVueTZUTFMWgMoHLa6zKtn1GxGcgL5WW3PEdFgLgZwj3t
HHf4S3TgVqP7GNXmJ2nFT1UcLxlCFdQDBuQMcJ33Lzk/MkV97E/HAHNAdUAzCCzY5ZA/F91cp6DT
tXgRfbK+jV9tYgf6N10hg/kw98PK0kNndqyEXpWqt4mFLxXlytTTgsHWUXpD+aTjIvwwo9GhJuYm
gb5bhuFChWAoEU16Cu7IjO3oXrT0s+I2XMjml46XdAwHO7yWLObo7ooJefPYH3XrRodMoI7DUhgJ
aP6t3HO5k26yNdGzZ1mLrEPnYpM+URCot6P52YyD7vxqR0F1xUUJChKmJh9e+xQ5Tqo0thtYR9zW
DWab3c2UAWbrT9rQbbOcwnPaW/UR5zEraE3BaYHbQbtOY7uIh3bdFR1W6rBz068tpoRunmwSnVnp
In4chh7nIKbnTIqsYVeysJGipyPQLYwj9RYdSOkOHSlL7Io0mzojq3RitrWaUB4eyQ6F9CG2izbg
ZXZGEactpSRcDahWDPoUCJp8yuk48L7kgauIs9VgdCOTkYJG9/hYRzZSyxTjNsDnUII20zs3igUy
V6sIxEaPlCvqTNztyx2qqlcqkpzWY3hbReftqCkLItJaRezMxdJQKtJhxO3AJfgk2qWltwjqUCNC
TXYp3YQ2UsTchj4uUTWay6VZAzpxvchhsJ/H0G/RrdZQJG4in5jdWNljOTZb6a4lWr3udWVBEbGU
6e0xSjbToG1ErfCICEE/7uHt0AprMbwHQAAhELRAWoUDiiaZOQbSVigbY6PwUeK5huIJjK1LiNmX
0njsLDgyTYcUvRMUdYaSQHg7VsVXDjAUJzROZBtrXZphGnriqeHc57P4QItyZ6O4cUQayLgtz/Ui
t2z4QHhEUchPSXRdnbJ9mNqwV6I3foMIZrRhs3MgxQm1xBrwUbX3zgndumKCHhLPszOkGoqnI1NK
rnYHqLQSy1CZwyZzQ8bDnVvkT9gpt7iQL/HMS1Fj7YiREi8L63vE25VDSN54me1gZQb6CbjpaTSP
t1lUrZi+997IICyRiNbgEBor3RIOEMIigPzkCStGECzm/WHpJeqtGrMVCcR4A8IwJmlQ+n5LP5s6
WcE4ClYRWiDhVO9cPk00OBhSDKSXA9KewtfO7dNe1iPaEcspoydgNVg/AlSGPCkOAxFBBcJGL/a0
Rhtf+sqW2aDzPq0jFLWqlrE/AQiRJE3gvLjD8qS5F8nJWongQGfTqyAmK7GK4Ya5rXpfmFBMZc3h
Fq9ClKONFliIBkV1yleCNk29GbTf8xrMScESNcG4tMElh0QM/owQtdIOEfQb+RMT2CXllQx1u9bd
48Khi2Oa1p1Mt+NYPKAsYW/zPls4iOMKGSHJgdeQmpFLOgumiA23wD41ygQqp6FAsLil+Aq1vdZN
qzr1LbRPy3wzCwFq+S1R7RZuljRcJl6iaB/ElPv2GUEUaA5mP/NMnftHfCAc5kegmDMNcXmiDsSN
gq6Ojk9kWNI47sm14Ng4GcelPvk5f4H3LQwLtlaBJ0+KmAQwcY/u1kxrF4XKlJzoq/OXaLIIJ0dU
f2Pa2glHd2Yi+gI41Bv9XAw21RDvIuhRAziqgZpAF6GjX6OAAIWIuabloNqbKvwOs3iT0mmWnnU/
RCgvh14DecgkGPV5vq9ULC5xnudKsohTlja4IGgGmvMqsjOWduvMWnTPk42wwrC9XUoOIVj7rIof
a3IGg0ZsjK2NcdweCQoCPot4S5OOS41PxinMr8zH36cGvzoiwEDwDVKhMv/U6Jyq0mIeR3PBg6od
gJMfwjtoTe2TI/gXxkRQfh36XXSiLWf2kXmYHI3sXDouZnnAgTmqTegjekiAeCFKCxLbRG5CReg/
HpF4gEkhQt3FEdM9VgXD1Q6p55HtN8EZcQcMWuFhqebxi96lT+HstpmBPJ+rHdaPltN8oe11gb4w
apWfplK/SmBEQYRMGXQEzuz7BKbRk+gEmuEyLpcgd7MTFl9tmv5MRPImAhkItHTaEyjUA39XoDSE
p8eZ1T5PunZpmGz8xFg5uAhQv32SXc1+legBA2lvSTS8PcmEfihXNDPrMz2DWT32RAulWQuVyDhN
z8INEVxxcts57FAa/aD4fcl4KgwV21gJO+P/YGX9cCkfHtTQ5QrqmkLy1ocruwxRCy/OX5Pavv39
9/w0QwKpFUiMTiHMYiyvPgJVXVbGitboLvPP2SNy7ZcImc6LCqxyhoEC4jOy707dcW7DbRTei5Bd
Uw3PwmpnuMpCjg33WL35TlSuexEWu6KEAAIDAT2eT8r5X1kIkYvRNrUttsJP3HcrHKvMrmAltwVb
GnA+glhWKxwwd7w5bzQirzCRNGX5ozoZ2DQJGIy+lqCYk2/8/tlJ4vsOCJVHp9PG5dRVmWL4kBgr
ia1H5aDS/Zw9SSegUFusEPq56E1lp8+QhV/U78xd6ah00DLm/3z8trMBSycraRsn67zV51aiBQn9
PgHRBXJHW+r3t6eL29/PN0hY4TaJbeZHldvMqoa8QT88OBtkJByKLVvVQa0nxrwEh/gEf/Ce6TQh
J8iPCKghU2qtll/IwNYReoUsmTrN/HxjYI886j1NH5bHpGF7nZHXIH7gRkGCULkOZ0C4xEJamSC+
nAt1KcSWklZZXxZ4VfoDvy6UAlKuJS5al46FBILlLqfnECe1c67cDGD5SVnvZmOC1Y97Eaf6pROZ
m6bC6QeKp8jnyIiTUSXXOSpcdmcyR6BigZui1g+zq6UtRguJ+KNmzNFlfuG2QcpoAsurGcjnkRRq
ziDbnI2MgXu6086lgSD4hRzosickA2+F0ljTsCHCnTNKhVN4qSDUitr5rG12xsgKpQYQj08RgHOo
5GTn4Q/GyV/tFGmSQ2C03BTBemMlOS/nXl34kjOrE6w4QwmEGXtqkOuJ0Lhmr+rAOAYGNcqzkHeZ
11vSE34jxUgXQlox0ucRSpPkz7OyR7Zv0dBvPXXZ6kgSH6nKQRT2TFTyBLtXYOw1trYxtGZrHVfm
OdnKcSN0OvhXcXk8iBwT+kCpsq1dLPBUHnfhXtQNR0jnXOhJuM6Gy6GGYDx1C2mCzVpo3CQXGZDQ
GURMRbIirm9HO1kBp/kjp5hkitL0kBw66r4q6Y2VwZSjRikpl2wkperGvRhtg35XtOkRd5U30TXl
Ts3DgzsOfpgtzmeqBT4gRtfplG8FZ9LdG7MFIhj0y75+0k3YWxSeOeQoN6eUSKOlMEKj7jnpz4sc
t42OkxXKlOFSVajohJL3CM8/s+tNbn2DIcL/EhItU4joJxrqqE9XzbhssyyYtRnEMYaBWmh021k5
LmPiFQ38b0Klt5AmlNaDG9p3R6rjo0shcRqv5DKFnmqkJEEJy4j3F7ow+GldDbQRTGu4MvNdbd3q
bQHFjhKvfpKxgLLP94KjilKTBsMPCdVNn3eIo0Rw+JHOAruI4vR6Qu05LIBlgFwKM70+AcMI2ms2
eJcnl6LdJawJmQYI+ai2RH8wVo6xZ4zpI3m/MSxqBdIQYKGsWxmDCInBXd8tZM9JApK79Vqa2iPZ
hqEyq2P1wCINXuK4HR7ZPo7hadR0sUOOARFJJK6sHHw2tLdqnXp2wWNWeF20xkzKI+kUD/3tGF1N
avNJZ+hn9M5CUICxNh3zN3SM3qayfzjzGXlFcnk0qbRC5UaqlpxBHiGrCpFelprkG3Ea3tg2V2zA
JYMmVemfsXV+JmerUGhA7iCLoe/0cfS8UEu1UvXBDRDlndfUOsfQwMUCHClvPklz9F/Qp8i/LOh5
tCORZ/p4z6ibKaeTEmLNbiYbZXLR8xubCp+V6JCPOMxDtdXKr4Ko1UZ6rZgMiHDIRPp4FSkvPYVn
aza7sowOY+Hcph2RS9c2SLsMiEp2Ub+QPrcy9M8WFhmj264jK6+8mdNvh6mk6YzocHunF8nTiCMx
eCBUUahCPR1k06y8Ynyj8HKYywsAOBBOd0uLUeTjpG3rQMztLbQyQYsny+m8Hik0YXj1vYFldJ6u
xKeZYb1NgXl9kQJJAEXUNrbBXXio2Z551cNih758AmkvelqpTe9ptfrkprS20xuYw6sig5EvZO06
tye/jcIviYMmp2VNV6fZiIEdATqGQXy2YGWmV6rp3gjDaDgR2ycc2ivrMu2z29pcnPT4WoEw21T5
CfcGutXN7BuDvRjCs1+UlJHbjdBltBOwBm3+ARk9qeCYgFFp7Z96KAlDh2Q1fpNhIOhGRmUaz5yb
piuetDwiYkcbK5lWFgFd6IyG0TwrVfQ6Dhba+g6w0XjTKC4a72BSBBCZsK9D5WA29VcUq7dvIy3d
8aawyMT1soUBA3U6Db80MJNjFyABanBUR56QR46wY4hOm/6+F8YG/MOjc9qjioLZNCe8wAkaA049
2JfOdQhwV4fhoWzQheWPmJQpcJdVNPcm5TLArK9lxEJOtFKlRqzKxTjicgFalOHdI7tQ5g+kT48n
B/CrthkBvaSR7OAcPYSPrcnBcoY+C7MyhQwrJ4h9tu9EK8luYPNnp4vIHfwmnfnGGclz+SpGScIc
ndUT5FggR7sBWymzlZwlLuRt5lcQewo9q0ZSE945Co/M3SnXgoFYtnsvPMcs5fZrWNz9ixqp6zSJ
E08Y7sp0yHvnWWHzymhMGyr3nlv2PD3Dui0UxJuwjWX65dgztOX2SxeuU31mbYmeqW33wciQhB76
xyxZCM9ASuTKvM0c4yZRL2ZNiOFFe6VnOHMTHEs330T1mwSukECk4DOrandWm2cD4CLq2zsm94Pu
FD9YMXlPVCNu7uZf41T1LO28PI8MVTb2famnvjLEq1pzDoYZPvZNgl7a8XFk/JHHaN9aTr43GPs5
Wf0CA0DBlwQb6FnEx9p5GVDRfYOPOM61IYQnnXK8M0SCYqhQ49sexg1zNTDD56cz56JlL4uZvnHb
J2jWb6yNsdhVSvMcn5NrXHE2eq6hrE9azU/RMdxIVQ/uCY9Ai9B7rS7Db5KmxGX11YEHXbXKvWMM
pC6zTZTvdScBFkDSAbMQZYSrLvg4eiZfJ61aJLluesgOXPZGtHmj1k/9JwXcT8UBoRyaOv1cCgOI
T1IJ/3CuIII75mOt2oHM6WF5g+dBiooTgQihFoGTfp+szwT6f1eMQHGQXhtxDRFpSuz336eiaDbo
6B4FXcL+1dK5JJwyxaNCupGkVPatVTD+oH1ynvyCBYpGjgtPnsqeNon1ASgfRTPUMno7OMNGmsYS
/ywgREBzQXHSSV3KIEc8S5909WtkJhdUlRcxnHchXglSFAJbvT2Nf0VT+Mdx/XcchP/eT/2a8vA/
kacgrbZ/5il4xQnrvFfoCKcmbsb1y//+X4ie/81OcP6AY8B4MTAAJANG9P9mJzh/wDKw6eXRXsR1
fcb6+oudoP3BBD8tUBRiIRrLRMZfc/7aHyo9I6gJTFJQQP4rbsJbv+XHFW6RpsG2RRgdY3iK4A/L
bBi0thwmHYvRRru3rOZlVLqNNlmXGSqHWVV/Z05AEz+DbxpuuqdpwHOiu8k1xn+yeoTR7uKXcByp
DDLsIt3p0AB3oKYXYY5AwvLDc93/ggcgegnvNiSXa8CQ4sFA32F7fLhc2hpHurT5DPl1MpJKHF9n
R9tvOzem+oovcdhxT40ThP2EkA9B1ATrzHXIe+GsEPcxGNMpJlqNqSDtCm7uiPj6WW1rL3KnXaWV
GikSqrmcaXPOil2pXaoDKKdznLTAOh1Lf2YiNY1d5+I0QfXD+3fCjDH9im19kEUSKceLrHZoLuEb
aKAfOWvrL2WGQfB0Xypt55W0jjyGa+C3VRQYLorduNcxXPequbOYLBibBIsHGWH64rGmMr/XR3iV
5pPdNrgS9doX5jhupx5vtbBI92HRMXek2au0wgirSuoBSlQFU6lEjTBrcL8Y7FXNz6R6s8hSBO2t
sxc3BUKZnSrVdYnVi3GTq1HpnyNO6MidGxAopyGPg9jucKDNIJSL0KGlJnt1hoGMdt4b6IafqTH6
Uln1sHC9NrdmDKAZIaONMM+mb20Wvua5EnsYJqZ44nlDpdEr58VShIMSuPguLevU2bTq46lMaDla
T4S9m3HCK9Hch2Ez87texaPPcpDmq79psRrTTsCoaUqqi3PVrZg3WGSl/k01ixs1mnLmX8LXFCcN
p2pn2HWWuZcrs9B30/WoJrHXMQTYjdGhm+y7vtdbz+i/MxNSMIOMmwxu8xbyl75SY1g7GNlVdGbq
oUbHf4i6jvhPtUq/PetDuLN2SY/COVcom/fhn8H/X0Xaf+Jx/b8daAGP/znQ3nx9/vo+yvLjf3HA
9D8YFyAiUOexT6DJ/x1l+VeUgfDmaegRMVVg37+iLEQvhHmp1jjk4V5aJBx/hVn+FR9oQrPRZ2Qt
nP3/Qk7lF1rfJu72KL5plMUugsDvM4kGkAllbza73UJ27p8nR9tXenc4GvVGOTHV1j2YeRtCSU03
jpmuFOgap2ubUUED9f+sQZ49Cq90pcfqKV3hcGScvlShuXIq1evV6sD8MGqBSKDrE9UnPkTZ2GxE
5jw+Q29Urco74n6bGhZE5AdVcXE5AjtI1F0EHVIdqmf3aF2pGLOds3WcmitDbzEqRVC+MnrnzzD+
r5b3fy9F+Mef+h+ZJZi/X7wx2tHztm6+NnFbv1/H/OZf61j7AzKLQ0bAafynis9/uIz6H6qquWDA
DL9ZKDe+W8emxuQmLBacxeEz8q/+XscyEI8+PQKPcCTR5/sX6/hnnRySTlclNYXtZsKp/ACYg3Kc
c21kAE5N8EbC0SsJ9esI3VKQj3U8zo32oClnOoXtlxa/5ylsbyYjm2dTsapwtkNUndJRqO6Yglx3
muuLvgEupLOwXGsVwv9nWshHVMGAZimvkL1rDzD+fbgF4KCTP7QDer+nJ/zwFsze3+J0j+6Br6dn
kN4Oz3nlFfh7zrkFwtsdptxeINrM3DCoLB5Dg5svWNaYIGLQ1GdQ4JElVmoa08rN6Qj+68QcTrWH
NSZlbRJUerFs9XCrY008Nd2lajWbuCXvN2YLNTx7TjLdkQd8T4p6c+oZQLWMqw4DYiuedmlE5hEH
SdZtFKteGnY8P2n9n6yw/8/3EkK+n+8l72uFDHv2mo8/bqa3X/17MwFACjsdZhfbSih1fxGD2Wea
xbaA/SvCDaJY+Peh4KKPB4oHjKcBHP6Qe9t/AOxRDzKDCiiCStG/2UxYuXxIZ5ltc4SBzCwrdQEn
w/tTodfDc3RqjlrwUHi7y6en29uDt79Y7taHW8gtHgbeQe1P3jr0doX3fFg/7SbvMHmXsbeePy5v
b3ckV8vlxf6wp5Pj3R4G77Bfbvhb7Mk/vvLvHl8hts3Pq2bTL5KrYa551ZIe/+K8VNbZMt7RSPFV
bxUHMP2Cl5vN/fXFl4vNzf396uaG7Mm7Xt0n/vVN6wUPrWd6T/JnL7l3PwSF9/3yZXVzvVrd3G+v
P+nOz1y59x8rkw/PxpBS4IdaX8+b0whwrgdbZny87UMXjD4oC/81eTTq5uFh+3L58BI8XD7ttk+a
X3vr/eHpYbcIvefFIfMurvzN1SO6CX7Mz397XTfB5WF/WMfe7uHy+jp4WC8Hb3e4fd2fvMerk/fF
9g/r29K79ZbfSu/pYZt7z95B9R/udW87eeH8dY8PqCc22cv9nkENb7/fvx7Wz7vDEpMMf3lxp3ob
/nNzLZe4vZ5b3pcy+Bb6379vtw/fz97Vo+N9nflHL/TvNtvIu7l5Sb3tPY/2+uXqCvjF671rZ95y
i/fhwltd4wHrvWyvP+v3SjH686MVI0FABBay2BL8+GiNiZKGSK4Fl4Xnek9PTy8BV3F9439/2Sb+
fe5d8teW18rUdOxpy4enewYM/csnTEO80Ds8BA8PIHjeec3Ikfdd1sfqe84KST3undXxdOnyzkxv
FbgeS1ZeACY6/v3198zfXu7AgL3b0PM6/g2LWPFuX6OF4u+9/fr2cDgsX1nBrr/kiPAOh9i/2lje
4dvg7a3A8OK1EQw+NrZ+40F09usgvKWL44+Lap6v1SA7QN3xzl7l3d1trq+/h8HqhZe57T3e8cUF
f3z0vn62WDlLf/lIXWjZHM82U7bvH6mtTFr49khRO+eyMTf3uFVZqYWnLzpP83Ge9R7si9JT/SGw
vfvdel16BkuaPk/w9Hy73O8W1dpl0/PMttun1HsoeYi4DHo7w19C45F3VXrr1D8873a3HK48ndCr
VjzKJ9MjhFwSJa7veu/m+nrHQuZzYu8Z54Pr0GNh8/but1d3/ui9FLx0zX/YBk9PBJ7D5E/+xZrP
ej2wv++3bKFL3Xt4ws1w8a3wk2AgnExe6e9qb5w/7yy/lJuJA5NFAObnq/Pn0JtX3uTvFd/2He/q
gjA144LlZg+vvCj+CaNB/8Q2bPg903+hsPRmi9kCiz+Pnp03LZgWC3Bb5CM1/xBvngue5APUOA/y
iDd6Zz/xeJkFj2jGDfGZb1c8BPdn/+X6ifj4cP8Q85kP8gqe0AFbsr8C/ET9zK/n3yOutvR2PZfR
ySV4L2yvx8q7+X59T9OY3Vfw360zL/gN3eOLtqN33Xo8qth7QU3Jv6dFye/d371AxfVf7h80f/f0
cr2pvAdt2QSllwQoDbN/42Bc0ejhk5rADe4iD2f5OYD85okHhWkYy17x8FTzUl7sDiyYT3UDZy7f
m3MRiybIWRxQ2rz9a7bQV+lmp/pYj3qPeASzZHY5t6L5+mK66C6mQMWQ094Ni/xrtAeaOd8WV+yd
W0Yl+KHIf629fkkvMJCXiQrQCg9LH2ECPo+Z3Qt1bXDlkTxtW26YgOuvn+VNqMuXa1jj3uv6GZ0X
giBSD7zlmf91eftcyo+jUMTv3tIjDb5Ul2f/S7K4zYLb5Wmr7vv92Xu0Ate/aLxvsY9QMQ2ohbro
/C/WrvG+EEp4H69LeJfel4PsBEIDFxKky/Ochoj3qvi38kC/cKHd6pvrF/7i+XCxjNn+x2D/mvud
dzC8i9xfy8m4bLwx2Fwxg8aOk3fJOl8cLi4Izor/tfK+br7l/lc66/F1FrzWPmzQoNumy2+p/1q+
PfedrKkHtGvm37fXrKVop/jdKgr2p9VxLZd/d/Jfjn67OvobThZ+9Vu7wDCc27J5k19eQ3lK3mHm
RctrJhPYLpCxeWbtYvnc+/cvNtvQG7yI46Pk13iye5JbD+cG4v3NHMadt4d4y6eBqATLKDgU3PTg
rS8e87f3X/iHvcSF3a3lPe52JVFyf6j9jDtW/MWOqFptOw/pdE8/RAFnFXKw3i2GfAumhX35k5Rf
wTyDR/Il55Nzz/GNK4dA3rLs6YP52BsTvlj+D7vlYb//9nR5S698bgUXnfcFXrLPXZKl+8xIsrx7
v5VAx6FxONSLV6ITwIi3LINb4hKP4rBc7q82V5uLq/nj4DsB7wPWyMW4+C/CzmvZcSXHov8y74qQ
N6+Z9FY0kii+KKRz5L03Xz8Lqo6YO903+pYviUymATY2QCSyEgpSrKKb+ba8SfRUU94LGj9k+wad
cLfoxm1jS/+OaEkZAkl2jtDfjFm/yeGlXbVT0eBtteOHbjFt5o5nyXBiKnIzwSIZhCj5eVBxmX6i
TkiRNXe6YnzSZz85aT26Gh1tP773pbOSsKE9cU7mmKsmmGGTE9vUEtmtuxwRRtd5X2jY/a4CQleY
y2xpkImNGffG9uhjj9rqJzjwvDF7LdRDB4ut+s0Wv3cm9q5+T7phPo2eTQaBNVGjj45G3kTV1eCk
3BqGUExWdFKBGK95F46w1P2VEexdjixTGa1sNHh1sjfetGdTNVxnEU9c+dOduVIHfVfD3wzsTzZK
aMZCL9BVmYmHmo/sTNYVG2is6Bh7uo2O3VWcbac5lFovxfqDWFzSAXaG/HorH3Px1hfwmOMggT4h
Jx1jbfy+dZgDqDYasGU5ypNRXE3QUUTgqc8OiWxq44pknNxtxOFkAabsSQ+XOtipFnL9MUm8M7vI
DzbOH4K9DWDkqWQ6xc7ImmNrfpcGmih4W4Q7jeZgMCBEwzo2s2bF/pCkBuP3CbI/jLYn6Lh1gOq3
WbAf3noYL+Pg7txT8PQoY+cdnSPIzsGbGDUnWSmnowoWEZa308UshQkNhwkt8vPNA/wMWgPxu6uM
UzONbHEz/C6THBZLi3VnnmWqCCsbv0PTjDwU56l8xlOx/FNxsw46IBtHdcwg8pYGFj7JRgNvx/U+
gpPQgZXd1WS18zzhtyibzK/MEwiDgOkBUDw2A+/X32kW6WB79mil/F/KKcZNv+3re//uVux1n4xm
C6kjZV9RY1DD8SdANLJhgkj9qIs8TUW44HfeeByABtAlNJHPxw9z3NALRpPAGryqJTAm/PTtnr5C
TlU0zc1etlHTvZGtVJQtDvbSeqqqGpjYdbRwulG+P3SQOuzcgkOpNQ0HPzs8GQQ34bHRRJlbLv0R
eKM3NBP07SiqWw1dt04oAbsUDHoyUdEzQDNqNHF1aRjJNqHVOzMbDKIuj0WAcTmYQ7LClfT8q1uJ
XjNFO91zE7/wvcHvAiOtowyxSQ56PGXWEWqUsIvWDE56QaWisJchuFCvne04Gw07mEIW/2nPcq3z
HymG4uNRx7VHgi45sN/zEf7ixxyOxxrlWtv4eH4RFrC00k3jkn/6UPsk+fWd3yHSV/BR2VEhsAvN
+zI5vjaGML4ZqO7O09QFd9PcxcULRmoqwGqn8xQl7ys7AF6D9Mue5XMcP3EaXVxKK58LBI+iIEjt
USBeI81wg2Y5EcUsW1BXE+lwsgVQJsDGH443FdduATdaJMlEJw5cOvmf/4ve/s3rHOJSf8ea/zI3
4qj8ZW62q8quceVFjzEsyjBhbvKQfiRDvyjXyiqy5Jf+JXhPRVHG/AFZheXi+YkI+Bhrd5bLVIUy
k4mf+VzqF4kXDXBeaLLMmQW35P4SAQj3wI2P6YwXiR8ysTJdKZNR4vjFeckDClmJsCxYhZLbhR6j
hrBxuHCe9jEvPivm0xjuLx47PZZHsDZ2WhRxnudYTFaGlfjjyrjyiJeyv+zaDuzUzuWJ/TSfuSwL
xrDP72DOc/kVu3YwpwW+iKLIHOVxmcezMvR/y1Ial2flKe5nPB/TFuP/9p/ncQ+efxAgBDQbmOPI
nJpR5A1oRw9EvdGVLMHBY5BJNvDMaBrpaBx5/GvgIQoJSwyEJf7QHyNNUZYMCCekgWh/xsfMscM9
iFIfMQq4ZszdWVb4i2TKYzZqAWhmWcYmFx7qDRas3WKINQEdmDDx3cHH4Vi6xQVRYNtj00RUkWcA
IxoHJjcPy8TLfMjzf5c13o/+rdfb5Mg9Ij7yDvHfQvDHZ6/NrtV63fDFH8RRLVlIggthzFIjXYxf
BAWZ+YWKJclQ5OHPsoTIAkPwWW8RDBEhFoS/yhl/+wXeRx4jXn6WMW+0WSQID6KX07RI3deq0px8
hbukRbDEIeTLEg+H/uA70yk/GSa/yD/CypX8JffQrkwcMQUmk4+2/MFfQyR+yI0ysSWXlyWqU8aJ
pwlB+GUPSIG5Mb9pWpYsXiJtxfT8qH6dacYKOyhaLLfGXM21CDE/XORtKJBUAh/FgllhLNzqD0v4
pprlKIv0DjHiK9FJdJWv0EP0VhTZN+RCrhHNLZmkWJ6b4sgy4gItZZJjfMky5KqQi0LsIRRxoJl2
WuYWuovEWzyX7lpHBRCi0HmJHyuTyChokZ4wUbQf5mhvEqLDuLl5zPVfpGXwPOdM7/IZ6sP4WXlZ
wgTtLVEs6UAcyyLjK9M6zdIZbpiFMzzIeMZjaJLxz8o4pKX0OzDu4xaREqI9nsOfXoZYmxL5+YqE
KCtt8TjaplV3RqxKeswXqHte0jpKa/M4poRuSSQvj30jkXl3+U/8/S0iwjD//EKcWHLQSSQPLOAi
IgixwMk8sMcqsEfoUowjNCPChdCwupiZpQL3QQRxNAsG44IaAjAIxk/qSp/Avjicp4M0eisn8ACl
Psj4hSwuG6HngWnCTAOeYvIUkz+DdPQzCrrKxOwDBeZoPA0IHAbjiMekuawa8DxHtcewAe6mfwIq
gT2bCTaiHPGM3wyfAQMztAjFT7FNFGtSjEmsFIAnEzb2BvQ4yr/dTvuRHQN3IxCQJmnUM0dgYhBt
Ffxm3A8CNeLKsYh3FKCR2EW5cBxNTSArEFGTPyDqXobVHAmGMnc74npgEqPsy+SMbEzqQdmlazNA
gA4g9CQ0CjDTgOfJUJEw/qCnKUOdM4aUIQLn3IwXICgnOEcf5Tr0MU6ZvBHP+1fgjangZp6GjZY+
eeZ0nLrIDP2IMAX9YGwmv5hhbwo3ivAP6DYeSxrQNZbFY1ki+Yg5GtuA/kkhhYuob9Jh2hP77nnS
UR5DtESlYLZYg2ThROMRnbKJfAZyWzDHwNFvsHg85sEjlpo5YzZ4BtFLmZpxNMDAvPCqwP8o8wg9
B6yDOWURUA1UmlWTGeHKRUaHWA6kRxYJzM8SUd6MSOfUG0/5eIDKe950OvAWmH0EKBpPvcQhnELw
OXGY9lEwYAF5+GABOuDBT8VU4fCgcgtoSjS9wDcJp9IoVgxEHBBnDSKmgB8DMw1yd85UMhEwv4WD
4Qls5CpGvgEcLxjwETPG87Ih005DjrAirscWQRNEtz3WDPFzYEjyBPmxwFSBnzIo1iajKUA3Swy/
cApoC1pvCdahcAx4YRRDv8w8EyBNssgDJcXYZtGY5uCB4CQ3O2KQPCyID1gD4gKuQ++PRcb8CNrS
HelZUsRJxpMAXzGtfEjklg/zkMcNsWpw7iiS6//Jhv7da2xixvKWUUquQWn/P2HrVfa957Vew4YS
nIRGYRiEDIl1Z/a+OFoQFBKcievfKOGXQ2GLsGxY2C9yM39foiVWQDRcTC5YyGiAP3REfpe5kCur
9Ms4MMWK/vn8DzETwAY2BYTlmd8nl/JYfv8LdMH6qpZPsK5/LhUmBxxCsSX+Vrx1+TUFYp5D/meI
GcbKFdhgZ8FKs2SlHyYOnWWGWXbvrTIHbiLrw1V8DF+QrhbJQpYLjrnQmce9vthSEBp4L1lPOoip
Kli+BLSFlOasX8b6fc2I+H7wC/mDlVtws4U9lUmRa7E86FWMFf5OluAl3ZV+DvEkMcn8G6oitMFZ
IFkyWtpCEPgb6YCsImroC1bKWWCcZdYYJJPNS5uv6YVv/QqzoE1fBIlpoWnhC3T4a+Jg/l91wFCV
sQAWr1m+3BnLJGbNDQ3EUrifGMQBoogFZlUQfyHEcF46s2f2wB1HKMGXjfAdjcivcJg4GH35L+P7
CvvXdjHwPI1nfOXK5zHvbnLeaxELgqbYP7iyWGimCfqG9yQeANSOKWPsPPA7sbk9FgKEJclz0Ik1
42UMfQaj8qE0L+AbzIWLQ5qFPAPkNgjbt92RCaGSOTD70gT2QcYSRBB0OKyJF/Yv9k7UB0MX2eMR
QIrJJErLZDsAGLDnmcCNGGvoj/RCOo84YN+xekxbJq/p+oEX4RbK4pThECKT9uVK0Q9wVbTJdUde
/mfonoe7wUPEbn1NJaHPMWiMkGTyN5CGfRjrwJTeYq0ykedFNtB0nXvwISFSrstNYggzZ2y7MTE6
h6EmWBScByYs5vk22IjgAK7CIehPWDDdgCemmBWBwkAmvqsxF5v/ZVd8zyfYGhvjGI29JMKmAO10
I4rGNlD8FVYkHSs6Fm4zx06ICXHskQfcZ1g6YI7wgptDNr4jGGADYAHiJIgdsj/OHOOHhzOeQ4bw
woRAjDEIi0HEasEj+EQYLnaO9Rthw0wcHW6Xl0AAvhAz+UW4DA9HjIV8a7q528ewBPN0NBLajAfE
YEbcBNWRBV/4v8R1/QTTRZe4TdiRtPBWEeJgCtth0WXWPLwlbNLU48XTuE8YzpUVnc2+zEjWFq4q
zv1Ky4TBLXHkCVXCc4XTy2cMY3bUTLAs9llJOFUiAeL1Y+s91kiIBKNgFYQ1wYqmJovD+2G4SH/E
e+G+bd7EXMv0mIvsNyFQOkLe1Df8w3wgq+YA+UNyswHGCVMMoHjEkTD/rIL8YhDMBkyBNkyCPOOx
6FMqASREA9LIkMdoCOPDIY/RUREK+M84AzQRP4RsGk09ZzBmqqZQg2mUZcLRFjhGvw5NfhnVFPNO
S3TahjbQKOtHUBOpzAiFZby4SvwqkSeaQ1AgDwNxQQesJtjDQ2RBiwb++hh6MtZTbyPx+sUiOxDM
+kU4BKEWxDN+UYYFcZfiHywkR6/9XUSD4iZUk6EYsRzQ/v8iGrxxfVZPpPEYvOYEyGYuPDKSmBta
jKkkRgDOCQ6wSmJCAC/xC9ACPhUwFEKI7YAi50AwWIwNAJ3wbyS8IQMEDplqGiSAhB0lFwBBgUGK
XoBKNoEHzKegufiTYCKsgv8UhfV9Ak4d+IfdFSwLhBqSbgCzJ7gvbaBI0DrpNfEfTEMSgTNcmtqm
0BXsAqjCB3zzO4TW2iCdPB7pdQMYFnyRuAILim4SvRSlisAUoVE8ZGqinxByWwASdobaCApI0+KR
43xhTSGFiGIioggxk2fi9ySMFq4jBm2ILSlhUlru8H1yEDwv8Z2h8w+r2W79534DYnd/WU3Sqv4a
n1qt2W19vbKaBT4NM8WUZkOx1bzPxxXDgqGbzAZkRdwoYQWEyaAHED5ZbNRYTDhrPsNQx/EcsiP3
IBoCr0T0mGrRza9/Qkw0/caUxIBzr8FQabLw4SxYAOagBLj/Zby4O/+aFMQHWUAg5sQIJcy01+kc
OMjpSwF9yl1MZlkQgEZtYP5eRJi7hLJAaog1fH+ExczFROVuObPO8lLeFaRnbLjEX/7xRSN5g0NQ
yuZbHFCG/YcMMAQxYaYsOkyCJYOXs/wC3ORb2H0kOncDk78IT+HeiJR/JUok/QvneBZAJw0BsZBt
EJV/ioASJMZmiemRX8BZn3jZV1y/USQgGQsH6wgycJmosNAW4sIeL0J8YpcYQrqGkTIjvRij/DAm
4li/MDlh/6wh79wEuXBs0QQm789PidERxsOBBVShMFxKS+gJZAKjRGpJlNkRpEon/oIui/3IFsC+
oYWZh0MI/QLwKoqBR0/wLERmeEUDdSO4IvQHYkXEAJ/IIRauYG7hXRxELAI08BehZh5RjYgXkfyQ
niMCpVUsoqxHfgauzPcHjqFoBr9hgGTrEJ2UOeBy8Qji2BBSQE++rss/pD1QwvA/0K7NSYSctkPd
ALKbJL/qr/rx3jQ5J5QUKsnRIVYjyuqjK0i3m8ONEVVsaJrDZoGekhlEaQrCTIhCXYdw0IKoDJ+j
EQg23yCvBKHgGCn+ZpTaKBCsQiJ0NBGnEuMGIYNA/ktsR5TA5vM0HZG/MO9LcJwHiHBh/mz6AKCg
noQYkRQipxInCBJACq1j6hceAhnB3TA4eMG4eUhen+gGssuzRArF6UXqx6ZQE/AQRoRjyEiRNki1
xKv+6L3vyUOgBYAR5h+qKwuHLRWHMoj8DBz0E/37ZdX+gnkSHYe1FkmEn5F53/VKmAbBbd93/AWZ
BQEqyigKfEwMnkjw4r87dVRs/btFJDtZqlVQxrX3b9lArcfl1J3cn4AckINJwYtE54VG80cF2k2c
DL/iz094OcFBgTmgSeLJokLiGImXw68/bsRQgFDeiOE5LL5u9BfDASQJqfHv30yEk1YYPvfxu4BP
hjFveIcFzgOuGqjHNYZ4eIxf8FSMoS+45Tnf+KgEUcM3CUVyhcCtT+Qf2hU5PiryNaw5bRUhVJz3
oYyhKCTwF5b0SUCaEUjEkkjDn0VbDBNSm/iecOLX5ZwJtIplFgkW2TERH+FBIkBfj1XWhhXDEIW8
k3TteR7mM7lJjCRmHCzldmBb1PLLPlDIX0aC2RazH8+Ya7kCeDMh6HCtiPt4KKJHEErwDRSbIf3i
e+FG4DdI++IxSyj3j4uIy/hllxAL2iTSyTCJfHA36gKnTYmASpfkg6+txlx8wVyEHOxDyL8/aF8c
LVonaCO2iokQj08QHp4OY2N+AxPyxGigBCnRk/6SxRJGIZdBHL74LdbfJsGOe9FOngnpllvlYWPh
d1CDb1yI8BFBJHkJApemf6gdoTxTYj5cOf3G834UUSai4hL/AK/hFcIOQV2GMMJvkVgcpuobmByz
/iYhLkQBrsFFaI45ImKHBv/SA6GqG4wgM02whz+5whE+CumQcBS95OURKgvEe9jy/65tTcqY/J26
cUI17LDD+Q6df8PMT2u32h52qBuJU/aZ+s4Q+KSjkrr2ey5bvLNKkVL3yFlZHEEcyZv0Ws7R1ePH
aBs9smt4N68JNb12qmqeSWVY8pYe072yDwWHIKoXZoKkHrX3KDijqlGF+O/GqFlve6Od0rLWYdnq
J73x3XlZXTxaM70PqAhO+tVWVUgboWKI4nwp42pT+MJak9yzN+fsjzEvBgW61MbzCeuElKI2PtYp
f0cH8qjJpiKjbVSzNkEtv4ZH722uybvQO7NtVv3dYEOfd0ZFkll5Y87+YLNuciadvbHWfsei1xMO
QaGotvnqUmWBnUKjHSckLWrxmV1k47dqkaQweJAJTGKBrvWjh+YEcXOStozn6Oi/jKct6QvjOu/P
z05VNcO611Bd0tGa1p40h4+5jQ9kua5sPAd+t1VNZ2f/ot680XdIJElfJfUAttnR2iXkRNhV0lnu
ZCiQ/Tg/OhRN6yg2QnvtGTvF7N64Y1MuXG0oz0gSxiqiJzd1GVQ4kdVcplX14sHk0JwVx75bT2JQ
1J41JqxUlVl8+Z+1WpOA5PH33uFMPafDonOunlVR/kGXS4ftZTP2T+tj3AOsdpSG18nOW1u8PXOu
5c05Ry1mrWHsva2OSVF6Dj+qPXyHr2BrLh2KXbgnWjuuSaWgoEx8fJuXn+dScTjVLrk7VPowjoiH
UVUnI1u6JA84W6vndvWimVxHnPfYLI/O0+s5lFUMSdwI92d1pXFqjT4Uxfq6Q46+rIbUahm2rY85
MZ7pe0h6WTh5GdXh6sReKZOz4fqtYEumRn1q7c09BLRhpw2jEdTqiloYJ5KRL2wSVK2bzf62V9Pc
9OLLxT2cQgTnKKUQ1JbZZkKts78rnySaWS+jFlfyCjn3TGny4dyAeUO//Zd5s9cWs4Qareac0GE3
naXeTclgSOpVtYyp90jeRktT3khX06UP6Tx/yHEiE5GZX9mNuJuyGOfFy6BwvFs7qcrv4UXeQdM/
u22SsC4sLKfEjU+DNe8AOGGjeEVti82N5/hgH7OKwU66jN3knKPZLBERYzd4DKjXc9Wb5HY3Km7V
X2b1vaq4lfyByG7M5qgaVIODpiTBSoVdvfMOpM9QkqDutVmfnnMSNTsFTd30LkXN6iJBKAogf7Hk
jCEEqc1bqTU5OUkjfpN+2empm1VBJzkXzrhHE6PsotQ38uT8h9FAceOtWSwNEhm/iVKoLInMDV/k
7kOuSsuIz+GV1su12fT2ftx2t94ZJWipWrai9JN1X5yHbe+qOSAQKu49/LOW564MdF1Ra5Lcsgkq
XiHdqGJS6sJ85JwE78LhDkYt35sth3wsUj1fLhsr0P2fj5okzg5YeZK9trer3ta8a/LMSNtskcs2
a/gc987892wbtSEnhwfpq33UH4tasVbFBe7yl44fzto9GBv3bfq/Z82JXuYl46AnMCAm2RD8Ig6x
1vGdZ07sWn4uT9Y52oyXJh+9SX27BHvrOCLvcD+Ykdu0VScYe8fYkcZ7VafgrrYgLQ/+AFQU5dIT
T9IAHx6VCTekRq/Lqwf6WnHHuDG8LV29GnvzqvAxauN7enKpDWruvb0+jfaD8Or7u/jiH5jZvX4P
az+kv44aazZPGsu6V3+rTrw861W+WRnd5HU1m8f+6m1NEuCeCmFHMjvJZP24t5rxOFO3zmTHJNaB
1DK+pIbD3pyQ2Wc2JCnmYTtIjANSsXxr8+qQYUuiEZsZJSGRQ6+cbddYgeKcVkb2lvGKPz/naTV8
GYjKdtjKr5wfQYmcvhyetjRORuegNhQQQKxuduNidvLWRlWaHKKnmlXVe2rEcb3Ve1LXDKo0be1X
U7WGT2xR3apW6cXNnmSgjspu1lvVjctwI7sIyMuumRKf4WyQoddV2cMYcoCHc+IOhBmvCL6VPfXJ
BdolQ7dmFJDryWxB3vBoKHblbr76NQ0Oa85usN4mjXEchVX1C8mUBVwGG/IFq9LcoG43OI3viJhS
ZqdohCEF6F5kSe9U+jQ5p0o1L+pkIQWBWEM46EdVlqTNEmm18iUKcAje0TE667vdGLWcPYlqnO/h
VMmsZIMSnQEnK8ho3NFx86W3XkUdKD9jvlw0tjuvDm79j/MxNhYlqF5BfX6MampetdIKI/vd9NdO
NXwS3y6o2OnUnK4R3oz6tDr4YZMuSb63mFJVJEsddEMf4o51JeHxbFfUKd6T2FuUG6s63D10OyF/
r2HtdDusYaqqOl7bd6thTxLK7FAexbo7GEg7bZrIVU0lRdsTljDRRd6ynK2a+SXnGQ0rIM2GnPSq
dwsm4dGqj/w3j/afO+S8ZjzJD0YOjfSlrUP+9pbONv2Qlv4yMUh6H13RLzZZe5+c01D8HmnIE7tL
/nSFVK2z69XMk+1XgaOu19R1m1TZsK5/Fz7rRYIwNb0UueHk9JlLY28gR8DXxB7OQEK10jWWiJfj
/J0fySvY5DWyX4/REA5CYvbOmHikxbEJW+W3343VMdFe0vD3+mjXSJQjKVf9LENKhaQlx7jYR69D
zuyN/ESjTnLt0sm36PtVf1zAI931997ZrlrWql9hFwpFaz3eXh+sPnU/SakG8QMq6zrk+E4pfAPL
eTCnvN8NiqOegWbBE4N4VgsWEGkhIdt8Oi/b3+P13tyCncZG2Ynd+cm5BOlWlw319GaEIWwOf8To
r+OTe9W1Iv4Ea7PhuXXy6DhoRfWstPuzMo7Rzdj1XVJqn8bbijmZsz5sGHVX0iE/1tG7qXwbbawz
nCz5INn9CBLkzCtkFnfsQ/8+rJopdEDXnPeQhTxq0ggtDmY8kDXcY7e2mdtn0jY7oFjYXw92cU1v
3TrJ3uTfL4PxMzhW1XTd7+lO0vvodd/muBr/Q4LhVjfV9GZv2FgPQj+Ng/0Y9i7WY7qKtvnVvVFs
RC33uvu2NlPqDlVOer9Wu8X95zBtkCN7Gu5R9Yg08NENe/JTIWn5DSs8qF5/Y96mO+VRAgTuYK2N
e9bmXBb1mR7Mp+/Ve6q1M85spBi/q9ZhopvjBoxhbV23P5cDqfE9EjrTyXDTn4QIUjCxGwQjzmFF
kS+6vbK6TRJbu4uufUw5amt8GbeH9SG7FwZrhx2Em5PqjKjwZVRqADuGuGs2jGOy9no35V/Blb1z
ZDdGRc03MdA0n4wPww26clXbsP5LXY75S1fjJUazziFA7IknK3ldJyP35m2iZnxIq227QSojYBrX
nU/Y9tdxM90gLDuA9GDegyb1GPKqw0XTzXDbP9gXdRvCifVjWANGD/Y+N28LThT8aAo0lnS5fBrN
mmpW7LscFsOBkf4a+kSS5cU+YdBj5N/pcI6a11pTy0HXMTZu9WSBWNWGDXvj5MKL0RNq9HSmHBsd
H4eT8ji6GLegBk5uvXfYml3Pihrqk7yilw3NCZVo9sRoxtNJtC0ms0O03evWxZr0wlbZiF7+u6k4
ysHcB/efx1nrTVrv2hycOfnh2G4/nbDMr2FreM051gsZalrR1u7ZT+eZY9nSHu6Fec73xm3apTAL
ezaHl9HDf5LZPa7398V5ozpy+oGmQNxupY7h+6g7s/b8bdbwYxq64Z7NStNs/JA5zK6HDmr8Asnq
84mHbVj2OCJNrVvWjYuDrk2l8KuxTnsYrgultX720QWgL+7k0FOOp0qifQ5TjitRj3125NhnnHJk
ryz2lVEt2OeYtmjFJgKyoKk5ZQ4CCH41vKatrrr0ywmlP5U4Qe2mYgbvYdW8BHWTI6XU3fEpj25U
E2QJdgWKtvUmq/crycdr6KrTtCjuoJiqu9oF2bQK8VhZJNM6x/4x6/SXP42pFCGL6lB89kQ8/Oq4
YXdA1+5KLTdG16hhS1YGm2LNDvbxaH2exnqiutZuWkEqfzdR7aIqg3awkgdjQoKzjiuwMOprB5uI
ylYB5l7fcTP7HQAx2/rvIZNoPkAqNjXhOZ7nExdCb5Nnby9R4ugwqz84w1AdoSDZPn1k9+FKP8MW
VvtgbCNOj+N12MP4sIHYrfHYt+Z0XuuMWkF9eEn50R1vVFkZDehku7ji2O6sTR9lxFyc0pNqBeyE
UVj2MTtdxh1rtnfrsmXPz9fOK69ZZz3vqoZWa/C+STY/+16iXd3m8ITp4arsD5sbonrAZo+4jkvg
btA6NjWsjJ9LxFGqbFp4/5yGdbdjU6Ldai2eztuYcwAEKUwXcxcdjX56DlptziYz39h32FaDQ8is
JyXKqkZnSKGw8KZvnCikjjezgnfLzpufyuAyvUR7twbxexm7rtHxVlGT+rCNZM8oP9FrWFns0s7e
Qxva5vvudX8aG7eSNOP3Tj8unGpkoPWcvtJaIbhOi0z8ojJd2tU+pcwfHNp5VbdNdgIEZ5OXfXlY
16d75GwHZ8O5YlbdppwSdUXMnXsJzuaVsz7Dp3fHQNTw13dxT+fbBFnXKyAJiekaATYLyn6203vQ
YKcO5bWdx/DF5m4z5bRwYgh7Oz1iAW5vNYeZXCgTk3RraipvH0Y9XQN2dxwZjo27G9d+3fgsPrqN
2L6t5u8xrDlsiwqo0Qb92bLRIZpAXapW1eiS68ZbvKrzbJnYgrZfSU4L6lk1YBYQEbXHzHAu1LBH
btRNj5k7bE9XtbBrKwz+qa0uaeesdmyl2+rqjWNfvd5vb9xks0Z4SdvsizrrZkN3cMUu7rtmNGpe
9ee+NKon1e4/SXY/qH24NbfOTfwNKpfGdHXQ08qVPVk/U+9qfFIODHOqZPfzPnV3Zrp2C05XO/gn
UKCmTidzD11+2ZOGqm7sLpaHijEHh9pwao/tpYTDVT8Rd85LPOneVd8p2rY1r+XyQgEWJfCMc2TU
2New6xc3OGGluIBfcKITlUy7UMGH4b/ZsnEPD7+P4Gqe2Oh1t9Me2rM101O2ys66X+CvpOwuitml
iZmuja7URVNnj7LWYJJo05my7zDCa4TXrfhaNtGi7Cw1VdGgN3NcIHaSACuci8Uc79mAtAb5bmaL
jWd3luHODidvAitC1q0mu7+qBSVDaWSZd++aen+LV8LxF8unsy47MHu2Xsw6TffM1oRRq+ki7MQd
tsZ70Kqq+hnmsplYz/B0gp193PYHHgUNXU/R3XHPXVoglYUnr5NwZxQEKgDFD77FPmri0kELl+Y6
XTvweLdjXfJtyDYm2YnFDkS/FRKGI8qGFt/5YCdYRPYWrBCwM48epkMdyxe5lsItxbSnHLjy07HY
oNQL2WvFzLI/iLDW1SYs4vPCXW6J679rDRfHAXoock/YA2ptjQXnSFMqlJf1eCB6vFPTI6TL9JCd
u9vTR2Yd1VgZZ3yOYAM3mMRbhtpQ63mbjWgrVubhWxgdt6Z+WDr8klmnZ1H3KxG3BXZoyc7AFVz5
yXYB2CRGpWz5VDDnS8qM8lWavyGi28FR47VuTbcBwNXYdSdkvq2XHq5vDD20rpDyLQyS+2ZNvdC/
s+HK29lXhtdgTzlays97KrNScyDWF/fMXiy2+UDejXzpEM+qsofmJBN1tTk0UCfFiw1kSzbrbOwr
UwnvQ6VEqLouZ3VSD1Gdkx3t4YKrmtODa7Ipy1x75tFmUFDyFfGKq7NK3naxNtd2zb/MGpEHoTap
s6vLVfxuqBZu+sXuOlcw4ah/9uHSxv1dnVUGp3zggR7Y/ALWL927MV0Hy/6aJbgix7yNPgA7LRvP
oJXwafDB7nhrG/eMfUsNe6e9nrhcvLfdAIQnPX+yUivZbi5e9TJ4Gz81TX1O2Y0XLvXLu/kv76Pt
BkkSzXDV0635ymfvKNv96s7GqRhdqzWsLa4WBVncT1LjkTdAp6k6ybPP5rjh7q2A+XgndPiNI/oz
qRr3u+rug1WzrLF7KGWXNFNDgabkSKyl7WFVjC3vqB3EO0YM046zTDiKgy2JcY0dnAGkhyXcqqZZ
G0GRGiNfAmTuewNVaaPuL3Bzr3uDt0GpqB9vXmMyDxGHsA+pXjvmtAdioHuiYivyNCnl5N3xAt/4
glS09jBd6W54gpzu3bX9s2Oz/M/SAFF3O3WHmMu0MTbmDGIiSzGBXfR0L70iBYVVsnFOwEaCT/DK
UvwScfQImKqU98s/xzmbZuHSO5U/3FVckGMcxizCzcdZEc9r02XbbMes4CWxSdHBmvhd9+yhx8k9
uktWDU6rwpMitJXvw7A5LtABlbf7xDtmfd6ob82q7EIjalh+nLe5i+/65nMMvTrNDnhwbptAF5Nk
PdjKTRLkS0HsGL5N4IqDvJl84mjmPnkSmuJJGDlEGevgjT4eO9II6t+tWHia3bIqIEawMqpsFj7p
ccUsNwY3bQCGjRXCqAQjWIp2cLI49WmvGskADvZD+TCV6iz4WZqcaMFcPJw6cLCCD/LF2jxZP3md
WWwj5kAKcabjdBdUuV/FONJb9XF42VCxYpx84HRv9tA4gcCGhR4w3SsTT4Zt+9z7In6Aw8orBtOv
px/ZR3W10Z2iy/bznsplZ/iL3aG0RPTPLI84a2ebncuqwb7do722m4DoVh/8tXfgVQU7iJkEwgI6
xM7omJALyXasIiE9hLNOYDKeGMEmiZq03JPoXX5yH04npMQM0bwtu6jbujKImwnYraouDgcdJRzC
RMPb9YmQNJ6l32Y39oqd4BHBO732r9i5lKyxOyq9Jb7/AK4LwBsTGHeNq0GJGtKL7XySs4B2I4Kx
8p6hi0WILvboARX5eFu7ntfsO4kylJBGgx/6TEC4nr+AwC7h3KBpkIr9FroIarnX8Z2QykEt3mrc
KF8eVTkYXZNRQ0SYoAwP6Ub02rjpkz7nSApbTI/u4G4sKS9xD65B9vGWfaI4BByRF+gh/2A3qNk0
Gva1/r/UnVlv3GiWpv/KoO9Z4L4A0wNMRJCxKbRaku0bQnLK3Pedv34eurKqJKYZMSV0XzQSSGTK
FslvOft73rP6Ka+aK/5wzUCclX+Hi3aVbv03mDARGpbH4DsyZsIDFxJ5OxLYQr9AiLR6McgEy+Dl
fRIvKiWZrXBL6u2usNnTG+sqJSF3Mki/7MrNtY+suKs7UsjjjvS2fwi3EYtXVgfIFvD21ENzSJ6p
YXxLT9Mu0ljOMKkpUh/foKzG2xZgL2AnyGPbCm3d13hUpNQl2v1lBiYdI4cE3cFbJw/92/gWfRsY
y7lurF2kbELSK8GaaVUlL9O/JjQ2kuCgrZ6zqlfGKT+OAPoanpfv8PywbR5VpZSLWG3uv5eTWWbC
zqp8vvbQMxJO/zA5rmtr/QydABUaTjhZvx2u0Ols0VW/q7iL31LOadgQuKx/PFyZREjeBlvDPxi4
gV5lGizvdFsGE0g1ycHbWRsDZiHYa/cqZ+g61uYlPtnS92GzbyfDtq+wFfCAr+8x6dt+LWx6DhEe
VaKpgS5xMh9c/gCmP1Tk4zcLMYEKCWmc2kP5fYdOSJqeSSKDfUvwrF1YNthb9Odql9m9k++PD2Kw
Esl/Wl9CNMehht+Fjkyk5M7aMXiJszoN5N74K3tvre5dvEbqTSY9yXzNhtqjeh9jHikZkLlrpvce
fohrb/cQ72lzXf98eaB45ijIA1UZcSs5e2gSfzA9hbZiRhLhrWEJSGQ46bVP9szfP+TXpBkVWjMJ
2WntpVFvJzlPpCYjBHkg/2+hTItsQ9yUPhJBk0TdTvvrOfmVtaEyUK8SdZc56V1L8cru7f4FQdlx
U39IdKlS9SGFqK2P4vqI+7cZttpm4FrUuCDZPlxVSIE63bxnxrpc+wdzF1O86NetXa+FPSEfXc3y
CjEzqZrA04RBo3WVrW2v4SXccR3i9eOUA023AheeRMlPaU2th1pS9CDdxOtrbWvcfn15CLfWPjzJ
W1zD26nOdEgYqLRCQX0jArQeJMfYJ8/Bg7Crdq1jbvtv6XZYH8d0rSMu+BU/qRJ++Qkxcopb5A+H
IXB0son7txq/AjcdJsPVdY8JwT35To6BlVsI8HBkyhlILpOtDRyClpX7fYoEOIW1SzRwtCRsCWWv
TbxrT56/+kOg3BeSwynsQ/JAbW8dOVAlopYKRJ58kk3F8Ug2ef1YnvxHpHzb7JgnTks3jgTFkq1/
R/d2wZmC7bDvUs7sblfi4tE+Va3u0m14klZUOWoHkBK2Eptx03AOfxBhrtxja7+Y6A/9Ot3jGe4U
GDtJ8FNGbXYBepMU4VdEc6Vft+i08oQSomiK+lzf9Y64+0OEaAC+InyOaq8+D9ty+5X2X06kfRM3
GR9LUmRV0PMLfcgp21OyeGSFm6dh95X6wvo4HKHIs8CEiusHgTz0YHd3o3NnXHk4M9To+GBv595K
R0hFH278vYpz+yyCO5PX3bE7mPRuM9EH76DD3zTRnlPeEGfuJFCsMyBFgeRzdQyvqoGGcXG9m8oc
vcMnDpTqEw63ZnzBSrqtVk/FMYQPZGJOmFiXtG8JU8RZNFPsNh4yzrUZqI1VLak0ahbdgywCrHG5
BjFp+JY7kX0B0EqaMtgcSVntw93tdbqlgneEwvJ6QBtDLXTNWJmVka9OuCjZTqbUya1kdhUVRvzl
9cPELhRuO2o3YAyCh8J2r0fDVg3IzVfp6XGoVz1kRNreyp34YPbTPMiutuUbkrRQtByLDfTPuyk8
UlffbMm6oti6mRYVMulmCzfxpvyOkG5aDio+6VvfWyPZ/BuxpsK7ix8HkTyrjIdCpuCNkDx9+nKl
9HdoSpRQ161LKhVDtsoJvIqn0JGLk3RfxkRh2RMpJONGlY9XNYzwL01GanGlZZRhngLqoXGEXgdZ
ih+1qSfNqhM+R3ao3+v4lXZEsCWhpxkaRlf6howUddH0nlQxbfIcluB0X/178iaUePci/A/CgfIS
H0Mq9bq8lt6aB5rQhl3NaA6YSn6FFMFNeFCrtb5Vn0v8kEPzHNvRxvylT8q7+i65+YMSn8NxwI19
AP9jUI6PUHJcjMd6C4pMJGp3ucEiwk0PP9ADKkcqXF2J89ztNDKWh+xLvYYUCrhVAGeMe4KDAN8d
IhompezjHWrh6lA9+4ed4B2Cm3irHgPHW4uv13grp6en0WHQJ71TmLSr+NDhyklOekWtc29QpYz3
cHq89gAlCohzYHqy033pcLN3bPhKv/OeGFYmQo2S28WxktYoFPO+y/Y+Glp5cRVihd62bkfMWLGn
2mSDLxAxqt7Xjo5gioPVjZeuqldh8yjB+dFRFi+dgCT0FkX2KNnNTXLDRHeqhs2xYsClQ4Ym9tbj
WwIhDZXuTbgFc3HTHfn3g3mfoFlGtF74WD9OjgwGiIafK89Bpz2qJ3HnrqbpfwcftgJIL9F6j5ED
e6tFqtDOKUR3kDQJV/FjI67Sg39Qj/GddEdaCe0uIqUpdXn/CnFfST/HkhxpQ/GrJvYM8Yfi01Qd
w3iUTyX6jSTz1nwO/lCvkptiov4Y7VW8m5SO4kyaeSKqiBC64FayJaCp2g2kt/fWhGQge4fr3Nv8
VESt6FvtW/nmc15v5V1H+RGX7NtwHL+3VHK/jOTYNsXV+JRhs8s765ZweVNBNDGZPOEWLUH9cvuI
8ry6SzZ/gG7AU02PAtZfPxpkggbuQPo4YXBGjJLI39+7VAubHSeD7bunjCpv0mvoMoQ/hJ23aX/g
Dwh4PFMUsjrkm+roT9YfbIGOU/AHZd1DvXlw18LOvIOkf0NRvnk7NsdHFDoOPgbXpqjOhBNHuMkw
1DHZGLy5TSFe6O82/9rdDRTVhJTPAHQPGHWCXb2jEvCkqhzUoIZKQKI1+mvrkPLCeqT4FPkGRAuH
QeC4VY4pGcn4iFNFfFKgBSzMFACXnXWtQvPSkKnOSQ0Ha+2eBP7kRyQOQVPgUJo2YMzDEaa6irih
RifMosW9jNfP8QpOCWtD/Aib2h87YHL42uexY5L+1+aCj2ucITUH3YxUFS5YGLSmKCXx0G+wAl1L
r+5taWKCJ5CRaFO4fG5OsBLHU2KHuKy4Vx+n/pBxFxBuSVAsob5J3VPC46cRBaypCkLKbTs5sVvQ
siD0tuBwQbjDelSTxTPYszdSJrT0mqvbISRwb5xxLWyFA6l287bbVGigels9JBvceY55UpgJSADE
1UlP3c69ZqzS+uoZsBeuSgcwARI0FPZP327wjOR7/wSljMB2WoDaHuGL4ZeRnn2CQ6I6sqM64oo6
JwlnHW0wkLpBv044Labnrh8xzhtSPEMGkzlBTPJq3v/a/v8Gps3/McT2sCDooIHPMC4HcNaeXiDa
fEvfk2z++Yv/oNmEmFaCdxb2Ow0q+X9xbCp/Qw4NyzBkRjV85Ng0/zbRcuoT/aYJmezEfPkPwlr+
SIT7Fn57WTEUUTX+HY5NfgXBn/NIyhDg6iI0LCoz5T4qBtd3A1MdWtBnxmugUo1wufQuhAqa+WiS
PJelb6LPaGFzsKtSh3EdFpwQ3JGP76276yqTV3l7K7sPyYAPBh0phdvR7NZZeEwotRTBz0ym6Jc+
joz9FQlRfUNftZ1qQ8fOxBUqvho8skzYlZJHhqGtQqYBFQPhsKZt4gzuH7HYBTz9pTRGpxXfhn5v
NR3JaPIZuAjeTUPxnMnDsTeuBvweOX8MW6xOna4YbsNsVAAdjHw3coJXwVoXNaF4BrgRuEkB2KLF
B/b1DQ8OAv42GqIFZUTNqjTw1Q2X0XPPnfgc+2+yjntMVcaE5ryWGRfXWkfL9R7b4b5y703K+0Mg
AmZs9Juy116DVnqqYo2KkeVmRGRj1e6yum63oaqufIkx0q1LEdqV+qPVS/A7yZQ3fPGbKCrVmsm2
lGgVceV68h2TE46qCO9V/lYkj3pzqwWwlEFurQ3NxipdEpzRYdSJZhjaokhPDF0bXUb1kSPXX+sB
QJlWrrsOqmz9ixWCbGrF9UCl33uu9PtOVtfTDw3xTTfYMv7qmEAB6LPQgNhu1FeGTzgaUvEN3/I2
ZmTs1hLcXSlReKzfmO67seqBSeB2Kvm7UImv+n5v1gfG+K0DsjA5GQqhey2rcj1Qs1Cpc7f6cxo/
5+atwKTkWhA2LvnfXmAEb/KWavoqAvylWZTN67eqxjHK/L08WqumhfA+KteMI626xJZb/rPA1oCV
9F0cBbm3i5rRfTgqprYRawgwpVPVFLtRpPCXAK/LHofxNWAnClCI5W1DIBH0t4rPqRkkkuNuV4Lx
DA5qCv5CoNqRgiAKm41vCus0I4NC7XLwK6d2y4PcjceGjIwFtKhU1/Y+bRjdQ0hSUMBQ7tPsOSze
gkK9MkOmzXbVc5C+1d7bv690f69OP8GD/z+JTXyab4N5P6OaJ8Vc1sFHvfz33/qHXobjGLZixUAJ
y9PsEaDm/6A/RjUzKFa3LFGZc4kzr0SGC9+SFXjDRUjIP6hmbaIp1jSF2cKiaP47qnlSvDPFbJgq
PZITOb+lzxUzpPu9ERWGsqkVGCXA7DCmb6U0fyfI5vi9N4AM8eBl6f9Km+Q2w1ZV//kfvziU//Ia
UxdlxgbpE+7+o/4PcqUqO0lUNlJN4JsSnI93HsOxJMrQ4gjST4c7kWxlnaVbM7DWuQ+DXbIb631R
x9SDhW2Z+gAsH/yeUVTpPmt/jOGVzpSOqO4YubuC4YuaMUEmJZqcKu5Q3PktaY9RtT2p3MkMWDd6
Y91ZaJ9C3JktrKiqfsE5/M1mmtI0KWYam2ro8owtWSiNqB8GWdmYFYkd5cQQpZXb/10aF/fy98ZU
gkceS6rLTLmZPuODl+36TMHQ2Ew5SDYttgYy4XablyKwDtjQAyLoySb4GIcCI1FgLNARFNwUEct7
3wz3JibFTIw19qvX35rsZ2g+dpq3UVpGy5qU6luZXX8uQOHkLWWiwJEzzYlL3bY6BciSe2zq15F8
OebWxZ4G6uvY3dW66jSWsu/Z3a4BmSSrq6Q01yajuzxMh8akeBF8UYXlCyKQUAHuritfi2K3GUcQ
E/mPtqWKoIJEGJgWmZ/khGGJzJYZsL+5+CDGTNvridl0dPcAfMUH3WjpG7eUtkm0j0YNo7nWRZDo
MvnV4GcUYGc9oHMEm0qCiytrtpDcFUO9Htp83crVvhMYx4nFSX1STjmZLfGNsYzrtDbQsPFhjBIG
ktQrU7XdAeRlDpKHwpIcrSoNQD8D1SR+38CDF/hTn4RM8zhWoIuEdFtZb1UZ7cqGirCsOKEHkr4l
R5idYj9YFcyWHduTOr7pvbAJ8ELisL5T/Pyo1Ykt3RV+ZSsMFbdad9/xsalExRIQcM3ZtL60ikJ5
qzRMpinYbYPGjdC4y9V6a+rkTqzYYUrAMZPforBZm7W0coXXsTWPrQd8R4Vzrx1XeFeCwnAczG6W
pLY+PJmv2dhussLGFO+UMEAdMKnSFPeJWjOftTj5wdcxYT9LBuGUG2nUN2ml2CPoopJItxIOBQIu
W2S/x1WrmyvT9Oi2SK+U4V7pJUeLyCON7V4VunvXH44tsX6s1+sQ+IjeNauk+RFwUbKq4Ry+Jz4G
l3RdYD5HzZ0mMfeI1w/6pmOJYxqvJbV0NN7SjMqh1wm5xEfGaoLSkK+VMv2aZupVmOlOVQxrYZRu
FMXb9Ao4BhJaRjraVsAM2CmtEU6j7at94DardMt27HtlVQfgCiqQqpOXZHrMxY6D7+3kP5mTJ2Xh
UjWTb/XOfvxGU/5WhZgqQydk2OhVcUZhPSZlnkvdwPAe8OBV8DNHOWbM4j7/Ful3/rhkMGwZKzPN
Bp31P4WeLAVWhqYS8Y3l4EGsmBxHL1LAPQcD16EWwq+B16zwJTe1cCwDHyfcWqkUNjrb1/sLH/Q7
nvn33zMlFt6ptLYIgl5OsQ8RPTSdue6yn4l1rBN/BdnNNieJ7jV/16P/Vij5X+bVLA0Kmr7mR5YP
ZeD5dfV//vefX7d5qV8+/I/9a2rZXfNWDvdvVRPX/xgPMv3N/98//HP2Ga0Gb//5Hz+yJq2np3lB
9sE9kTjrZY/m/5beG9+SvryPNKdf+dOd0ZRpWI8hTdNVLV3lNvzTnTGUv2m6xvgfnSFm/xzkIMjS
3wxG6Bk4Kjqj1CyZs/0zyhR05W8MY8MzmvwgmYnj/9Yohynz8i8ngxepBkMJ6YL+eHnUzksy3Rhj
O5d8e5wGXnojWGtf3MgqevbddvxGQD9Oi/jnS+YejFWV0mCGMkNSxGrFdNVvqQtI6PyzFxbwi6Hz
3e0fGgUHv1MNu26YRC42P02RiYZ6eNUUun3+FUufPymEd6+QZaUaA6as264YUV4tGnUzJKW/Of/0
j9rrX5szy4mleKvoWp9OIhlkc9MdpBzoiRk4n3v89Np3Hy+Eoa+oPvsTgRYsBP9HEoNdbM3xwlz4
j1roX58/bdq75xtFV3R6nDLKTW6NtW8Ed4omOXkQ3upVdu+pA9jxiojdNYXr8ytaOg7l4xvDVo6q
xNUiO+4kzFeX1z8CSxGqCxdq6TwQufcLyjIGpCqMTbfNSj8VCk6QlphOUvbphRd85I79147N7EcV
NEUmRC7f73bHsutB95YCeKRIIvhWpK9aVV0zkFC/cL+WXjeT8HhQxK5XmdaMQGwTVXoyFSZuD8wL
W/tK9VgwEnjtRZV44XUL8mjMohVJajI1r1SaoeJKA1aq677leEEQwVMdVcabGZVWecECLr1rWvK7
uzeoamJkrsxIRNdwmM70WrXZsB8jxgjKYhrvz9+3hRtuzMS/LjtPaAS6rnrvxVMcT7dWqQ9izArt
noyUKVV7rbz0soXLbcy0QaPJSTIOnJZVgB6ZZqKNVhZe2K+lh890gda2Tdub7FcmdtcMKn4rRkG/
cKuXnj39/N1ZlIk51p5nALZhvuXOKDNjZ5Vh8/P8GSwIpTGT+ViTypRRx5x0ZJ10SbyJw+Qh7d3D
+cd/dO3+KZLGTOZzyStSf+TxVqEWq1pDJsuxZqZzcArlHBhjc9FrW7qzM+nPqspLIjWiCBd5zbGw
mjdD6b62aQamuBLdzfkFLZ3GTOirMCsHUfdDunsSd82kc3pareHx/MMXlqDPRLzqjT4kv8cSyJB7
u9jzI+0w+oJl2nms6veq12TJhZNZOHh9JuKxHKleWcWhbejSFf7RyRS+DMCrzq9k6ekz0ZbKMugt
hacrdX+Isuox7dTXMu6/nH/80kZNP38nE01fKkKsN4A1eXwj+rpjlN7PztSHtelr2oVFLL1lWty7
t7i1FhdwPJl27Im2qdAhiUWmHNr633NVtD+3lJl4xzWTv6sxMpymBWkf+XVwn6cM+baKJNkV7cUT
Wbi4+kzQfSvqrFAbTNvX6j2zvePNICb1hUUsiLk+E/O6UQzBijvDEYYHUxV3qbJTiE1z5uwOfbI9
v1NLL5kJeNH2SR+pDC+HqObo96MjJtUxS8NkJVuk+su86S4c/NKbZkIuDkOiyUWsO1aq1oc0LdW9
nIbxoZFD3R7HodjFlTjuzi9r4WC0mdD7oam5UjWaNgOHD2JcUXWIKaGff/iCHGozKW8bT9HK1tId
Wclek4BJwYH32JjW8/nHL337tIHvJKStpUbWE8O09draDQagCbF6/dyjZyLeMW+RClClO97gMUeo
72/VdHw8/+wFwf5FxPLus6XBil1LDy07Ve+FfCdI/koqs408iJdIXVj/b4I/bSbUWqyGTZSPmiNH
Y6PfMXk9BW7RphG4/PNLWNh5dXZFK0UdVLPRDHtIjWutpP9H1PW7889euP6/8ubvtkcu9FpseiIb
XaNNwqOViESL7t8Y7kORfe7WK7OLKSS9nwUS3+8Dt2l0QBjmpTBg4c7/Kvu++/yo7qsiVGNGurSM
CB2ypttaZt047ZA22/M7tPSK2eXsK0Mrdc037cjtbK8uHkY3eWiMovjc6WozZV0B5xjUGsujegFN
v62Q2pXZJZ9UCjNtnWVJIQWCrDu+YujqQfX1auc1hWZt2sSgQvqZPSKp91E3kACi+K8QTQ6a9RoX
PtDziEnHqypQtUupw4Vz0GbvCL1SDQVqOzgxdFgEg9MjYGlsXFjCgiBoMyHTKAnEgt7rjlSJ/XVZ
usYmrCjF6pHhfjGHHuIQpam/nN+vhWhIndkBT3bzuFIwb3FRXpU1/WEl3aBuUb6KqfRQ9MO2iMvD
0OnO+fctLE6dSeAYtI0kj4LmgF5wa4orneqdajcNsrc4M+TWEapQsB5Dy00+KzbTMb6TzFR2ucR+
Z9puA4Q0SG5NlS7oSLoE+VrQ68pM7Y66YepBkSA2VXfd6cM3o1FgdmjpH+kurUGaDv+vul2ca145
7UpJNlhE6g3XfpyCgCzo5Cni7NCl2jfL1R5HM7oyOumgC/SCnj+thZsO9OXD1gHtciXXlA3brRiW
WNDZIvfHthtO5x+/sHPqTKFFuZJpVsPjy6ClE0DpIyaLG8A+hba6Hn3oEs6/Z+nSzW4AmB+cW5H3
RPFt6tIQIWb3ivGcJdKDQvf9+Zcs7dXsGuRZq46JgG0pm2RXduLabM3bug4vaWdJ+e0VkNTp5+/u
sV/EkmRUvCDQKvA4Q3MslcHRgvjGFMO1S7pRk6nMJdp+oIqpmLDzmLn/qoTtBeu5tMKZBtc8Ckme
hoUuJeb2jSCLfGDL8aXROEu3YaZW9a7M8lpkfSZpGL16kkV5FSWPsedduM0LL1BmGxiJRUNtBRmq
GnhM+sfMyq5MjxYoU7jwhoWLpsx2KHeV2lUqgSUYlV0Dz1FTKu96Z9HZ4SdU8MLo4fxtW/DElNlm
xfJYRynlYFsXKEn58EWowoUU8MIxKzP7E+SFHOSmZdiSS2tDTUuR9rMQR/tTHy7PDI6Va4WMOYEC
x2u9K0v3AITHwaV05cK2yDPzYlVSXmQu22L1BqUzI/km5MknL6g804ZSrIxF3+J/9UFzVARlrep0
fWTFo07C8sINWrDH8lwliiRUW513eJ3ur2pLWjfheNXL4V3YplgXNV81WXslVNbL585jugXvtArB
ZV6aNZ0VSTQek9jc+3p8df7RC/ImzzRiVrixlw9cJFGuUycP3RYc2KDu3Doq7vvRLy5cKUpkvzOO
kjR7kR7IcktoYtiVK0ibKFZCZ1SV73FZAd6PJT6gUr51RgmD3wDqbUjCDl4wiuYaSMD1+cUuSI08
Uy6FJMVm2rJYw3sho0V/B1MqL+ZRpnLjb+y/NFUO3x9T5mp5Z2gG/TDuc6f6wHlc5SGWyq+ZlK7l
7j7qfCc1x5Mp3sbKhcrM0pJmOsYz6k4ZatOwO+qW+yGI0w16LdkbkVxceMWSUZvjhNpICQRdjixb
BrYoqR6ZQZfeYhdEhWB8C0hOjR6jAdwewMcIMDCOsk1NgkcUhwsSt6AypJlCAkzVVpWMVesBtHau
sA8S4XP+jTTTRkqpRrUX82ivVPJN3UuvQuepa1FRYC/pSuHC1VuwOr8QDu9EWKck1Gce19z3m9Ku
e0+xAyMKtlbUh2s91UGTVql1YbuWXjZTUI2SZdVY8LJKpKVH7lchzq4e5OvM9TeUii6saelUZmrJ
y/SqaqZI3USIb0vfaPbeEMnb88K69PSZsA5epPhyOzmeRU/vValvdRX0z/mH//In/uqrS7/U1Lvz
KPPAL/qQLdIehIfxR/ASf5lmD9G7v/fupSso7HbW4wgJETEd/VBTe2wPXRr8Z08d06iltUhT3NTH
cf57lhY7E2MtIvoJp+sxdh2NI7UFOkkdzM35py9EJtKvn79bbRvIFrqPxwfSHQj6Tacxy9X3VnUs
XkfFjcZ82OG5vuSDLtgUcSatWiarZjIiUkprPSZDC99K6X7tJXoTxVLNLhzhghUGV/pB29Zl2NVl
yltkEcy6riUnS1L3ucIBWuJdKmmbNqomQ0LT7PltXDgkcRK3d7uoqtQfk1Eh0tL1+qUck/6bqErR
pZ6dpW2bSW2SjYIojCr0S4GHAh0EuLlGACGt0X9RlfaCL7G0bTOh1Q25CP2gpsOmUq7cDAjqOK5k
4IJhDWoSJGRsqCtFcs5v2YImmuPDcFuaqM6K0K6qCIaQgmb3fnipmnFnWOGz6QuXMK1LZzPTFhoF
6LqQeJErm5tQ7ehyF41LIcOSBRTljycvp56Vj2WPeA5082dOMu7V4NjJ9APAgEU9o02/iuNeBhFR
W+LKAM35uf2b6QXXMBVJmJaVNsp9r8o3ftxfi4D7+zbbm2YWXNAQC26EOIsnYjFoxzRpiL5lDzDf
UIbbIIon2jUzt88v5fevEK2ZVugaqZBaHXnVYvifALi6SbD3/wT/L8KNl54+0wbG4BudqvewBKgF
TZ5d0q+9tH7pxMi88P3Tk/5qMWhc+ngHtCKs+mTy7mLDPwAQi5xeVR/Eeny0hvxrlGvH2Ervzu/V
71UBHVcf3xW0VVSpmRHZBHo3o1DfibIIC4pq3YOLMC/craUFTVv5Tp3V3Rj6vkiU10dlYg8JUPSx
sWBDaUprnQh+e3It0OxGGH8uvSyaMyEVdUEbixQxSg1/L7Q0nwzK3k3CC8pmYUG/2j3fL6gVQ5pr
RPwRt9h6pN5KBTKccScpP7LIPSI950/n9ypUtCYd9P49ojYq8XSTo/reMu81ZqsPL1T/N3JKYzQA
XSv6VLVItGYbFrp5K6o5b9IjD3igoUfPQuO3n0u2MN7440IauexC38KBa1VIy4OvZkFD6AQe7/oL
QrPgeTDe6uMrglLUyfUjNVJ6SqwvQUpiL8cNgChTorve2+b5lWJeKpn/3gqIc2ilVQng4DHJANFD
/ar10+bki237ufoRvYEfF2M1ieYOjRZSWiuDL3Gdy+qmkdL4ptUl71MBuTgHVyah1WSpqYe2pgd3
sRs+lDRX2WPUQj7hx/nnZN+cKTNdGX3RmnwNP6qeFV26lX3aFqJKUw91LgV3XkyzuipeEJiFYzFn
6kwvqqgZayO0SzGRX4ohp92taoYL8emCsjRneixVTL0wUspJXg/NUAa7eC/+QZH4PnaLC5plaQEz
iSdXEHZaRztfWVfZ9ylBQkbM89PbTykUc2Z9B2o7hZyguAq1fmrM7FbPQUKpOvQgHVy1pexeZaq1
riTrwgunrfmNLZsjBscysjpNBV83xtq1DM+o5Mr0Gug0wJxf0cKGGTNz3IZjLnh9A7pLcLw0uOrK
8IJKXPr02c2NTbkWlbQG7GhWt5VWjjYO7XUupNUFlbX0gtllTRs/zCWFvUkhN04Aj23LRP5W+fKl
9OHS3kwvfmc+SNTErddgBUMx8ICfqvtezHfn931BFozZRdW1IK/chixbY1LcyLOX0oJNSx2vDVm9
lGL9vU9Pr+DH7/d9OYkDidsqJMOV5b4OOXw/Vr92USdxfwloupBNE+cAwdHzpDbFibetMt3Wtfk9
DKxDYepXKPTd2Lh2k4+3YUSYJ6WbJuufz+/g0unMDFZemAod1hWgyrSQKc6ITpjTsHf+4UtbNxP0
rBr0oI2Iw80WUtHe3HdD8qQaAExiaau1l/DHC2uYowVlCWiGLhTgj32r37epQbwAQPiCc7r09Jls
W4Zb0Jk5LcIQs4PSx8lVUiufg1Hifn68XbGll21opRN2eoQF1e+3tUca//z+L336TLaRtT7tLNSS
0NNSJwTlg9mVj+efvaA39JlY64rkCqbBtvRGmtuqSY9dkfSaE3Vu9MnPn5b1TnMYfj1UbRWjtqX0
Syj7ziDAUnT+8xc0xxwFOKZjldYxerVVIiYxaAS1g+pnTq3Dd2CF8ub8axYkYI4HpBnV7/A3iKTV
gTKJIF9VjfyimsW+zsIvulF/qkAm6jMxTv2uC6WY7GElBDeVosF+KjtaeKnFY+kizQQ5DmQlKYzM
tzVFYFbM1MSfFZewKwtHMcf9tYqWFGmICtLdmr7SXu+ZvuQ3Q++uQqHU6e4wa7+/cO4LK5njABur
60stQ97ccKQfv9CFU5U0Yn3h8UtrmYlzgiMJQoZrVRlKdyoC6ZhESeMMSvfcF96FS7UQkGkzsc68
QdPTnDgmAPcZ+vKuSYuvQRM8xb24BWnuNAWB4BDsz99hebpEv3Gf5ijBRhVaeChcyxa1Y6UJtC/n
W70ND5b21tFt2mlfMhHKUPc5aLW1yLAdJlUUbUbfwtugQsUpQZ1UM0mnaL/GHSyLxYVLv5CnEufo
wigRu1xpsI1VPZ5Ksd73RrNz4b4PIC8URjJHN+0oOa76GtbdtRAPz5ki3J/flQX9N0emKa6YRv5I
kTIvtSc5gqZZKI+SPn49//gFxaHJH3XfkKV5U4+6tbXybh943V00xqbjW/W4aiL/YOj1pcTy0kJm
qgPRGzs316xtXZzE9L4lV3lpj5bC4TlurPATV1cthakU6c80kVaV8kMjJ9reKfHPPjwFVMyG4nP9
IeIcNzbQJVCTP7C2DW0JK0nzrrO6dD51HHOMWJG0HhhBFiKN2cbq2k0Ds1RSfpPh56Os+7mXzJRH
HA56ojWlu/UidVeN5XU8WBuDnioMyMav9M8FkHOIUzCUdQMVi7sd8nLtF3uhp3M7v23U7fllLFyo
Oc0Y7WYA1MEIbktFXsnCfVExw6+5EMot6O+pwfW9T9CIQlCYJej9zI+GladCkZAm7XDhmJe88Dmg
CVi9Wki9121bobhTgnzbQno+nirGQMj+rS8wZih1SJaugIdeeOfSds0kPfVrI4inFemWCJNaRVLK
UltIBE0gF+dPZMFgqDMRT+XAaNtWYKBlbhJWhxvyUpVp2cYQbdSmP1ksT3LjC2+DaOD3BmOOm1YK
SJy8asj3QtNo4o0wVmMV7v1I9AN1b2C8HrSBZt1vnZWV4YYBoLLr1DLneJv1Wvv/qDuv5chxNVu/
0MEEDB1uyfSZ8iqnG0RZehIAHcCnn5W1Y8fUKFqlODvOzblRd1eXUiIJwvz/Wt9CsmZrougbhJkJ
2Ho5cZSiuOkEYlTqxHVAwxJbi51o6mBOUaIYrTr1/VICL+EKHQM0n8g62JNJOgo8QlfcU64jnY5J
ruE8trG1z7FOPHr286SNfQ76iIB/B5QMWNVYS2K0PBpNwe+exuLF52sbPDI+kn6vNM/NCZXJrjha
28/Do0JheXkOBsIRnIXuGNlJ6pcSJCgNQ/UdC4Yi+ZJXvBJ5NkMc7M+NmkcD7GCAzWG3ddAVxPeW
tQogR+24zngIyfCDtrVbLmhNBJ+pJBM2j0FlyAYsMUAyZNj3SBAUtCU7bllQZ1rqFmlLcR4AxcqH
xdM0VKIZ+2095wEFBAL7nbg/dIWeSrKpweUAYCu2fg7OsQvr8YeoolDrVLKl1iztBYWuAsynYp1/
TKPGThaRH5OO4/sFCKsJZGRthRx3MAcNeEquC7MkKQLgN6JlVwqCelvGOSvGW9tHeXPXFon7wixF
BhSXMUe05KBOaGmG0W0bh8SyFDS0tlsvBedt121A9/D+Jm+TSN7GcDAvgF0HIVR+a+nFl7Y051HO
x4YRIDCWTnCAZioZl8lDPgwkOdfjHC+QQOcQ1mgwktcQRCs+VdPkwBYp+rG4FU3ulLpEddkM/Fz6
gOrkkY5O2PrEKlyC39JJS0SUqDCYO7d37OpRgfHTKpnvqljN4XjuhC86ko75oOUx6Jgr5m2sxSy+
BU2DFjeCOgsNaKzoWp0gK9KRlcx7bjXgWMd2LWIF1nsorQRgZJwolkY3DTJ4jH0SNP4KXgl7dy5d
Q1yPWJChmRD1ukwrCQBUa3L5k2pe93mq+1EVerMmpmZPcDOyjm+bplkxuas80JD+dB1NbLth85Bj
N1qyph2yroymGiJAXcrwG2ecFmTDCr5A/SLqqmLkYqJ6WBcwnXMZB+TWJ3kzruClVfUScESwiFHg
dhUBOnfYAgnPYDNvhwow07VompodooETANTzzhVt9DTxcexrvPMYZHLvayLo56IKcvJVdQW17sSh
g7B+m+s2lEiysLauux9JWHdq3oZqadk33CZmwYgPk3ABVl8uCkxFSXOkpqqo6vICaJtlLSbQ8Qk0
UJ88sAQG8C5eVWFxnuEcJlABDKz+ZqhTKHZUeViu9dM6D3NwX1rwkcDaiOrqYc4rPfjMrHJqHglT
Q/gjKTw+M81Dwcog5aIi66nppeIg1fHYwx8Sl7EEbQWnsXnpgZmtl3w99yv6zyKdc9qPxwRmvabb
WVu1iNKCADTuxkOHgUzzo2lJ1N7SCbMn7MBE5kguGYuquXLqVt86hMUUBE8LwLUmyYO9b2DmRkJW
DLPHbVfYOLk0fEi6Cx/I2v70pqJ9/rWJl0Wrk4ceey0AV2F6GB+SLpkrsW0jwui07fMqR9LaoqIe
2a9V2KHTl3S+HEOkgdnZ/+Krr8N6R4OV06faQDA0pNiAq5o/iLwqEmz4F0PCogYoqIzb6qmYYtog
gRIQwwijW+QO3vDL1HV1BP42DVuNSSSv5ewQ9FNby27zhXoLdjaZ26nas8GY8gse3mDcNulXGTQ7
14xVfQuJTCIIJCNgYDS/TMISb3a9b+LyWUOJDCRSvcbBFRfNw07ccXC0SLJxRb6KcAdmXxFRoIJw
v4MyHVpBAGsuemqi9sNcl2QJNjUp9WxStkD+3+NIw8Ph2bejrs+kx9CZQfupzLWxT0WNcDUVillt
pnWVEeIGyVqCjI0FwSI1ulhDIJb0cu1znMHSqvNr7ppsR+T6FWEpofqVDJ2wtJ+7YAJDuW27l7Hj
C7DtPKgTaNyH3rXIz8irpv5KpKgkcMrOzqHP6g7rOlr/ZuIO72Iz2uZHrLTMv9UU+jEsAbRIop/h
4I0GLKYDE9ClcUTz2KTROHj3EirjCeqJGEzVj6EvI/GrmKnoPyc6wNy3BRtE6E9F0BZYgheFBRRy
oNiNVqea1BxKYgcBBa7JhY2dPugBxy68+UB9wJyNFTsENpwzO/0IVUsBh2wqdMjKNGSqu3Kpimhh
ZzOqGjinsFWJBU+845hGoCgFy+lTJVkdf2iZdhoIJ6CssN2rY8vqn0W9us8lNCkx27SoQMU/sYiH
bMbtVEX7BQCu0Y6Z7DAjIDVizNuuAKhIVhNyIuJy6Z/XKi6Sj52vDP3me+BhvgVWUQOWcVjk8DKM
1SLNV9jXqwrkogT2yi6lSlnpUlIRMMag+cN2AnYzPiYTUIpsctEvhlVd/4DIjULOUgVhHddZLxM+
I0O7N+Vyx3QVNp+I0yJckLiYLJAT8soZin2Qoar96ryZEkRABxDJf1mWUfQPbrWVQaAkfO/AIa+o
bwbHGacRC+lHvuqRgNTcCQZUPglid8y7FoSXtKfNFL4oGDSK7840Rn+Uob/uxXmxGLj+ucNEKNJA
VYH/ss5MLYDmCtPWSAuzcZvftklp14PxeCdgVvLgXm7DMkzIZ2x7JgbuOK8mfUosZs8TBxuUjHvs
sgRiUTo3RzutB2nTrguanxRGy5/F2MKnHFW8LR4NGRJEqBeE9QBHGfpCZraCMVeO5McUajOeVATS
0rFSJevOGCycwZ1FMWcOevjKeOPqe2w2LMwz8IW5tCVV3176ZAIgpFaDLE7D6DDZJ6vGtI/rwZ5r
p3JDfBpFZT9hL4qZ7U6ZsrMglSayvdCKRcBV9Y6DDBo2dameS0sKgphFi7XgOEqA+jY8wYQF1qgf
5Ib1uAHbAOMIBGWHobVhAIcOtzpfsL1rjetEmgsaAlFuGld8sDri7RE1wAAMZUNUtdOL7+VdB1YC
waual+PtGCaG7TkT47gr5Tq+LMqv64bbRJsdxar0hS4TwZmzM+WIV3AmT90wRz9oUbckBc0npKfO
JQjejE0XgfJCQgco6BAj1FEUbRgd8ryOm531/RAeUfxhy16EGDZPWAoJUiVYX4cHw5YiQvpdSRBY
C7s0ciixN57Ocddpl1nnW2R59Hy5HoOUaudsWvGuP4JwmYBrCpHukxg0wYbQL73fC7/q5d511bKc
G7ThEONV9AK0Thth27YBRlGrlPR6mjPi8UJsKgNfRLfpVcuQNKYFAGX1dXXcrkb4cs9zWiItIZoE
5vkGy0tascHNgMqO6/IBkNWu3MCGGOqUaci9T+B04H+lS8k80so6Jwm2kqUcDrHIi+pkJnQF8SpG
it3PuWrYScNghJCLxTl1S4Zx6rLeyLnZrIRPcLlMeo4/9IMDKDcYknm8kHLtzOMAjuwvQQlAK6Mt
sUeQSz7pb4Whw8+pALMppfDbIjJ1ijk/N6wn/jO4bZP83BPqEI0uRuzva7zB/Bjqvqw3eavD56WN
jM6AUIkQ5esWKJG9joYQq7ic8vgJncaCHfOSJgi1agJMKpEV1N7H2Fi2Ke0HRbd9ZeWUalfY8c5O
BVeZXEEkPfVda15qrVDxHg0okxngiX1+cA1Llr3HEgtKetuW1wfVJkixqdksb8uO+yfs2DXJJk07
5H9Npp1+jm0yyVuschRUXhIgkhSbFzRxsf5CS91kMnEwGh/ncQ0Y4hQwZ7Q/uJ6KELMqnj1Qsx76
jCdl9czuDV1MuPk/GnQxUYdkPjQFMHYwOFbV99ywVteAYYLi+CmBTQDHyGpl8w/MdhZluL+fmK/N
nX8oeb525c5zNWMBz8m+HwRQwAD+LWeil0PrAXhNPo1x8c7p/7eF5Z9+0quij+naujBhpPa8OnTR
vvRXopzOGpjAcpvFdDyJHEGPzKcrkJUKIHaNaLz5y6yfOokQPItaKwIpKHJ8mz0rEEpJ70w74Fz2
1ZeHSHxtwNqMb2OFMMfknab0G8XJ34XiPxoznps2xjEJOh0NPOWc7xtxt5bTT/+A8IO/PwD2u5r9
Tzcm+t+VnnmOO9TQmdq3cEUUE3jCPbKHkReqbgefZ8XYb65swj5HGgdx2xkHYjJ/b+Shm5A/nV/J
vy8JXp0YykEcATGM9nGJiCCx7BjEH6zYmxKo/+kANUtqOpuRId5E4VMNqVtePkUUBPbw7N2+hz4e
u2Jgcs5uUGfC5+OS06NUSKVNxC7hv+boCwiSRxGX4G2GIEZhNloizPJAPfsZUUnReSyeYg+ytbrU
qIqV5fegFNt6vZcUEbD4UVOO3CkA/gZxDgSC63gWErrDhjvtKg406AiJmjpTxKT76rFE4nXylMy/
QBeB2F0g7x4/KwIzdcvMwZnbqcvPCUfGdNufbYMn73AURlpJMQHqjz2EWW3ahsMjLKJZMjzkBhpY
zHW82jTTNx2bjQ1h3xhSI++xo8/wmh96870F2ngsvqo8TLVF+pCJT2Gy7leQ/gEQmpE6OYWbGie/
BqgTTKBRmzr/JNCJl+qaunyqyzvMTimT32WN1WrG30ZuMhjcz5G/nZKTBjgUq9TmCtAArTUN4cTu
BRZle4zRQxDAkuvovPpTLB6x8c0UMou75ilp78PihoO4X6D3yMtPBFF6fx+Gb1TOxLVo98dIn+H8
pSiY4u2kdDNMFygYVlw+iIgbMzzR6AIJwjsj/q0p51VlE1NZYiwr1b7hyQBkNg5Jawire4XS/ESW
bI0GdCZN+Z7t+a3i/GufC9iSciYWYD4Q+iD6iINNOCRbJEhAIXkdu4grqfgzLySSi8S7Uqzr6/sP
r/VrbwtXdl26uG+2oWmRSxaQy9rbCWBvChH4GPxn7ZPXNpfZrLl0HdQUEQpd6RogiUXI4UXW8cX2
ZbOLl+adard444JeWzgHorR31gPRBe6HuKdktlW16YpQr6jeaI29WMdwnERM7ZLz6sbbJgDiAdwE
NKFTJ+d1vMNGcsY2o67Qlm53JulRGDpMuXLOnpumaAN+I8cKW6A0kQahxONKlhXbfYZzRGoBhHTR
kbu8h6Un9NQB44pNT8S/MJD0LYi/q6wt6iGSopPebVDCrMx+iLqe9ZtZGJx0E8j6encZlgAZU6pC
IhA1WFSCeKCoPI6r65HfNTWowrzzYr1x1157LmucqBXztjg2c7iesacmEQZcrhWSDNvgPWsGe6O4
/tr9mhQGjWvf10cUd1sb75bVyh9t77B2FTj+I+JTu9DEh7afhuEj7hIVKwjuJdwb2cSXBCFqq0FW
GOM5oNE96pT5bmWoxWEig3v2nfX0rVfxtXU2HlCHzXlYHFE8uk9Qz2Jg3aLqu2ntM+Xr3suTg327
wvn27/PaGyv4a0Ot8lE/9mWQH3ndIRsVBVi+iZex3q5hpD/GDZkungbvSa/faNq8doNNfaVahQV9
25TtVxaYfftus+mNWZO92iVQ5nyC8ty1F94B+Jz00SmGNr1dRpOu1stsacsHUCo2f79vbz2p127e
ejKyL6ehOEay7FPgijYLGuNLghCiUCOtdVGXsleHmPpdP67v/NQ3RvFrly/NiSzrAS+L1wzBGUQg
6z7xgBKUybv6szee0WuXL+BCKM+hbnOsZHCZp/4u7hDjOvV7h3SHCgFjvQ6e7BI/8HH+whZk6UBz
ctvhnzn17yyBb13n69UWsG5UVCwiceN8SPMOcWq1l+Bp18j4/fsDfOsyr3/+x4IeO3BJMbs2216M
37pwRKZU8F67+42X6rXflqAw2Meo0G/DChkhDS0uy0xR2CIYIAuOQv8ZLZa+Nt5ybI16VAFxDb2N
cB4JGaKDxqZ4R5L9xlP4PZf+cYtQWFKjvooqW76mGuEosnjA+Nv+/QG89emvHkDAQHdDyQKuMhun
Lnjp+vuY7/7+2W88gN86kT9+c4Ni6+zIAnN1Pf9SqsmgWzksod/0vc5G2R7+/mPeGEOM/+8xhB6g
sDRBTye2w91qcQSg71lZ31gWf/el/7iCQpl5KgUcEGQxKDTmODjQ8ueG9907G6O35stXSq4lYMGk
Rpj6+jIeHlHSIlmP8bNjfY/sUnQXs2aW4wU2rPWdxe2Nu/XaHol0gR6TNLZiBSz9Z1Pz6YBUmfeW
ljeG02snl/FINKPcwJ/dYPvQzScJuS6SiRAw9B887ES+9nE1ScmWqYUIkTa83yb5+BH75uSdkfSP
vz0+/PqU/nzcYIQDOgQuNlpjynwGK82j0cO0X+zHoffYlP8nVyHpa/coy/Nu0BN0iB7NyH3AfbMZ
AhW/84j/8TLw6df38Y/LSJJaleW1yWny4ayn5GBNgOTnYM23f38IbxzDrrEvf/4AJeVQDg7eLRFM
ZB8HUb6N8ugLIfX3lekXaMDj8xoQ7Jnhh3tnMXpr3F4v9o+LArU4H4TGuK1hMD8qP9pt0Q/BO1PV
W59+/fM/Pn1Y+lbhVIxPv8YW0uZYuPn095v1xixIxf/+aNZP5YL8BNic2CXsaCroR79sV95mi3sv
EOGtX//VFIiKvBSJLvPtpJLxm3EAs9bozP2HV/BKr8InGlaeJmQTV2TYxQQJvCBe7luUXVAEH8QO
uJZ3nvI/Dl28ga+Grl0H9DaLFpL+dgJpea4+onn/zMvm+98fxluf/2rk+sCURW4wfVi0+lOCNkBR
rQjAaduHv/+Af3wSuIBXw7QPoBJcp1ZtSsyAX5hAwznlY1W8c3/+WfyJz381UMW4oCPSUHXgETp2
8QAFNswhJzKjfTH5LB7cbkJ1qYpfJEMarfjeUnuoV/vJJiACwpEeyCZVC0prLrgJS/Elys+yDv/1
Gv2/jov4/ygI4roBfzsIIu2bci6//hkDcf2Gf8dAxP8VQI0lpYiQRRWIa+DDv1Ot5H8htyQOAV+/
Bl8h1OF/siDwv9D8jdGQFcjWSuLr7uPfWRAcQVkU0YAyoEkYSeRi/d/kWkVocWIW+p/6TxTwEKZh
hFpdf00ZJ68PUvgdCoe+4JUnjLiWhud3yofrTkH3kqrRQVwBJl5xh+gRf+HIQ/j9V35/+f3nv/+t
keZ+QRPj9Pu/4uuH/OuvuR7bGraU//rg398QFIu+lS3EdVN9HkVpPkxaxI9ls2QLYcjBvn6RSP+j
eqMb2t/Xcv1qIcy7r1zVPEJC8mAThc4gMUeLKMcMKTH9prD2m8jRpmoiC2cs0pPCrnYg/KD9260I
lP5MuhKLLawSP9HRBVdDJrfBJNgW60mJzv1ymaqa7kWPVE/hXxB3BIFRWefHYcrJEaCl5qJzeld2
yXjp5bKdO45g3rIyO7JCQ6X4hPvm8eNxSlu68yL5sCVdWN0D1Yz+mxSPCPY4+jpg20qafk+SDo3p
wiBgmkX7Ohnz7Zzratc5CwUMBXokcR65xoSj2bpEKLfbW1kX5CYnXN30fcfQhDihoZhkzfUIOvdj
cNDuqSzJuukCSfYlOux9MCHTcUV+NBTLxxxIdXTq6A0vIc2olpK+AMSxOKimTO62HA60DPWZZJ8U
wkKYoBEOhRTbHXQj92TW9T4CCCW2brfWogeHrRz93cjRI0ek2B6PYyGkSEN0xLfery6bmvhW9ktz
bmP/KZp4eAylNtsKB7Op7hHfqoohs0nZZgUPPtBZQIPT4Zerlxd0hXXmCdQwZi02lsT7IA9Zqjv7
YXBrnlbVgiiDlV66wEKXE36/bnZmFLc7iEMwbP0nCJQeSHENIUFM1piIc8TjDqosfeMYrNJ+xVkQ
ZrLUo5IM3QnaAwuGwXzDk35fIJ6R13Ha2Rxh3GFVIDydQLGDDG5+EZjmUbfvj/EARmVbfBohNSy9
3KKw8tOOyERslvwGZp9z3q3fmQFnysXjL8HQ/i6KnejlS+hVkTG/SyCNJ2zclqVA3tPnVnTfkd4Q
ZWtXfzaoNOr2Z30tzNslvIwWUo9yEMjFwvXMSFsYbkEdO5VzS/eJlntXIihLxQHEhN1nDL8GkUxl
mbIYGtMKwsS4q9cdKWyFMqLfzfGqt7KNG0A98aynKvzKPW8u3gBiYkbzk6yKnsb6W+KGZBcJ22d5
G4qDZpAlNBEcZCG7l5qUR8ZmhADkLNiY1nz0E9oHyIPId4meoA89twM626rtHpMaY33k4ku3jnIv
8ucwSUAIqlyzsfl0FKSub35/KXIu94B+fkpMEF7R07d+gmqurwMBP3o1bqwGRQuYdRnOu3lYLEK1
2tturCBqoDb+GJf8C0qM0U9ypC1kT9MisSa35UUo6P5Qi4ZVSuGnirY9zeNUQTc+nXjA9kOC5GCG
NrZTjdoPDmOZix8LXhWMdJb1sF8clqq+NEogHaI9q2V4WiZolqJY/rAR4vpiPSCQOTbIbvP9VoXs
LCtmU+EhFxtne57a4kPCyxt0qBGwmWC51oU7RKW6tFWEiTaGvqgcuqcSLok+X24hHP00BOX3VRRf
MX1vkV66bhON99KIOY1Uvm5Uhxq2bdaHSYcPlLZZZ3yAEDhwEpGYmED3jXpl2TUfY0Voei7GBdM4
RQqgitTRkuRzRaW9oBe/W5oIgcTwTG8FcGWnEZuMskblk6shnaYISmWsWOlag2+vkmEPNASeiWXb
dl1viyiYTk1n5tPvf1O6zFD+brftMD+h54/8akZajGP1RItP0N7SbROsj8Uw8w0Unvvu+p258vNJ
SXypPfo56IFv6hX/MazhIcewblEOOdXXL9rXx7URy74U3CDpu44aJIJPC91XkVs3cxMWewQgzuLJ
1bG8MaN4XBsAQFppMisNjEzrmoXTcjW7J5+Jll3WqeBDnrCTERVLG1X2G4S0QLza5Ucn3ZCFfflt
kPmw+52VVNtPLnTzTqwKie0xMmOEA1cuwWPuqlxkMwA9o9+j3In8XrYLWsSD2cLjOuVni7ZAJsSj
iFBag6gSLfS1/cBqcgcHdnGuK5mO8L1lLIf+ZfbzY6NbxOaivYX1gW1nKHgsFtjn7qaLEf26hrzc
QyDxEhdQrUex3bilvt6sgW0wEm7r2txbXY1ZaKTcqd7cx42qN1qP8b7B3dz2jf2S0GXcaNPcytUf
Qhv8kGr8NtFyr0ojzoYNKbCMsDLNds1saJ5KFd1xj1JUIDU2DeW9WGiXxlNX7hclgKyCZDkTK9rn
ln2O+fpJO2xTA0rPcGVtO9N8drl5QfJNm050uS9Mt6848lwZkecc65Oh3WeeMwma4gl13h4qLH4L
A8t+9mILjGOSrjHm0+sHyaDa8KiqDmThDCJ0ZNQmfX6nByi1ZRN8nvu+SkEx/NCV+UvLt8XQzhua
53dr92hNHiLcBSsyuotYZaEpQH2fFPB2S7Q5mYWsTlF3E9egEtiVptaMB9+wW0STHVgzPkT5fmFT
uA3quUZda+uBjUXnlj74qXuZA4fgwAprDGT/54Z05oPSaHTzXQNFQzpJ6SHMVvuluakBvhi5HDMh
42kzco+owPyZLZDuIGQHek7EYkDIqm8hGbyb5qcyLrNuGT7UPPnVhi9NfVm8rnC9wz6CPSmt0HcF
NAJdWtoCd23crYlD/4C5/cdazF+jGpJE3tqfUyV3Fm/01s0w/I18ek7ggs0IFQjnhLQaJZG0tO5l
TtoP2kaf4jHeidhkk6ruFPfHSecm5XHgUq4HJK4HzRaJkjXOt6iHj2PzyyPWECJvRAcKlTZsadLc
wE6IleTWMnkbsk0eRDSFfOcXXatv9Qgh6Lz2F1FUn4PZrVnfhOW+Dtc0FOEHCKbOrHsJoAm+qrnj
A2ftroc6FfnJxZ0NKI4/CyglXFVfoOJMK7Tv0xwCXihtCcZM9xuPfFOFI6QBndn2A724WaJyHmCo
SbaD/tmmmEMgscGiv4zxh2C8in44dgQaRy9WFhcYLx8TUe5WklySmSFNjSDguAwDqCjnr1PE4bFT
SPyoCH9xEVpqjtwCEqTPCimQxdyo9IzK39cRSYq7aVgxrPv6rk/OA+TmdzIgD1CzIUR+gH43RoQq
zE0yq7p+Vz1z3mvsW8nXHp6ObRT4A+ANazZzksAsrp4XH3xjifniB3EbYG2SIb2JGvfQAdmaGVWd
lnZDKtg6EExxUA2EcNdgUMnwJ4W5o4JgBsfaMQ6hxBPmNw780s3112+dmbNlnL6Nrtt3tLoZpXih
srzghIKESR3ubU0ztw4/Y/R90trj+Btks5sfYE/QMYlTK8tP1JR15ppwwxf9sHJvTxVweOluZu7W
5tipQSiHGO0ZWh/SnEXCLqKZznNEvg712bF7Jvje8/4jGpYY6gIZbXZ6jEkEISWiaKCUQKpthVW8
+QQgTxoW5gzvBCT6EIxVIEQu9CZf8+og1vzO8uqXQ1i3EWyfM8S9egYFgxXqiPV4byeDbqg9BQri
2uQh8F5nTML61ZfYJBOkE7Z8P60MqzcfT/1cPcWgivJy2kHlUVLjDnEANbKA9nJCPE5aL1O1QUKo
3yJ8wadLw2YwLyDjjSd5nObog574Z43vyUoQwicYH9IwnvZTj8EFHwU2aedJw9+ArWVSL2wnOvpc
TRKZsPOeePEEpUucwTiYFpAeDt4+QYA1oO0BolvUVwdUJr5DWnOpGyNSOHXUziDil7Nr75srAu38
A+1mvVHNJyVdksIS9IxZ5LFzEJpOfsVWgJju1EJofoig94caM8kA0wrTBhv7TdPB0TMXKAnCxXRQ
AYKQgRTcDNFyW9Ie2amlM89NuZY7q7v2toeH5BzgO7dYF9A583HzMaCN33Gjj2XgPnqPINpEIfVe
QkGOL3B+oRH8HYX4Zcvai3AdO67O6hPRUX9q4uhh4JXdoFp+JDhQnaIPAQUJtBi1x1te6a1up1+R
R1cyZhQ9oXaR6CAT1mxk0qDx79RHU/JkCzzzYySWKevb9tGxBEcaQS4M7b5U12jyuGHsT/P1S10G
ZOOGDmrr+RoU36hoE+VFjj2FNZmOPiBGWp+cVFu4b93Gqep56et+zQZ+h30eNj9N+7FZCQjBzB1K
f6XGxUjMhW68A/E4zrNowdu/qv70+wuF3PM01/6rgEN049cvIsKtDvMBzYMKsJDrFzO1+1rDhzHS
9ec6T99WYl1Ws7rH9DXv3dRMDyXusBynTaTaZ5yp4IYuP3DQXlpN79aw6Y6DGRxEGph/SpMjh161
p1ZHGRBnE3p/9CXGMnIZWnZZaor9YGF+4BW18OHpWzG2H1BkA4Dc7yAqesIIgq9NF+I2JB042hxz
dtnEP90A7S82rnEGHfqSzUP/MXdLk019rrZLmWh4ELA7o2qB/yD2t3Nc7uMF0fLY1twTmlc3AEk+
TbRrt+OIBNrSXcX9MIHSecQ9C8sYG48dzGj6PpwwMRramgwJts39S7v0IZaD8aJaDQKRX7GQAUmz
7cZ+Vxu7XAKFAO1+LrMcwxsizLZMfUPae0gXunuSi6v4n1SHqAW1ig43AU6sR6ict8Dfksyg+bFt
JuCDHeVuv7YvnZ0b+K2lPMgytg+27+ebXg9HlY9Qt1dIuK91PGVqLAPUDSJE8431jaJ3Fc6LwKV+
mwuzn1oUKZvciHvnV36fJOsEHC50ar6DJAxp9gYZMTfTcNVWt3zTIi8DhMXRbkxuofqqkq9AsmY6
l+xBAnP/gGrxjExgXGOPHGtThhWEYnTcdQGyj+UUHo3OZ+z0/Y404VV6DJpHHfuD0tj6uSGs91D1
zg+4jCZl6xofu6hc0jYCxFMPzyqwMPaE7r+ZOq/lSIElDT8REdgCboH2Tt7MDTGaGVF4KDxPv1/r
nI3dG6KNRoO6oSrzd/nbKfVbH4tntm97J5rpo9A0bYv85nXCef5o0bMu+pqAA604jVz3G1IBH6+o
tV0v/qkuuZhqKHa4CD/M1mj2poN6KKMOQ2LcN/vcbCKKzZErWg2PtvqrG/F8MLR+Y6GXr7y03dVi
VmGs+XuvXsZLZlwnp5o3ZYx7YI29J3OYjcepZREwvA4Nmc+l0bYkA6wHN1PotUHptWWgf8rEZZI4
2JaKCcpTx268ymubpPLIXmEdp2ROjjHYzFz6YR/js6FszMOS5gutLYto1xzK+t1YQNfwcf1xVb4e
lbugnavofpxmHrBejx9yyLotftNoKJg46LnJR9vk/TZxs7dp0V7wbndbREHJHhnNvk58//hzyMZJ
HY3iV9Hk85cYdSNMXG1X2LVzhJ5ur85gcusyiOQ9dys2fbXraa0/EjLoS730It0DiMEDYoeYOLXn
YWVP7F9l7VVfNdaJoGvW+jFvBLerI7kSW+ooRAA311/cw5jH3iZ9apNHYQ7ekyunN0csTogwYxtX
WX1qXG94YN6WYK8rzTcYVYqKeV/qdbbBVefsy379qu6/sxd4V8rWZySfiS9F1y8F7s/znHIrDFpj
fAEOVbmW/Clip4hyc3LDjlmziPGmJHKQve+1Wn4Nfm6cRyxHtJkduRtOjWlqnXcFG/4TY3jcnSuJ
HsWe7odGl8U7Pafoaq+FrkVtNooHkz7xoVdCPCB03xfpZlKWdalaJ3kqyYy5LlW1xT6R5SEbi71d
uE8AfYGLtFw+eXqfPCmBiG5sk0s9u81uGL3hBTHTimrUe5iM8sb4buZ3G+anNJkz1Je/8TnNO7Op
v7B1EVC5ltCn4wA04hWMcojTsdkWuuXS7WfmZu3beA7schwva+mMlyZGeVsukxclfZVteiOuQxOn
5UVb1TjhZCH9v2gyGQ1WOgZZG3c4+WoHJ2JmhBiepmhgNQmVXRibOPYt+BBXXrylz6KEfKtQjVbU
9F517f31qeYr2cdK6y5Vb/z3MORiPBgdZje7+LKm0d6hi+svPwfJkkmlU79UZvs4jmmxl43fX7L7
QQpBPnRbk5RXjt7zRTBLa9/dn1rVPFy4V4fLz9OfA3EeD7ohzmqUzIbHsfSfH/jPo6wOShR912kR
9JjYg8Mmrvf5nGNEMdP1lsN/3tKZ4YhumwyMku3Xm1UOznVuLirP9JvlFWiULM7v5+kS9/qtvP8j
zKPHHHEgPK33IPN5FUADSru6Yt+LYgFhqU1WGhKjKfa88VhP8VOK945poflsbo18SEOtdtbILkk3
dbPcvFXDYNyAR6LUdMUh4745ebE2nKoqybCRJWXkTDkGDwMPcPDzsDP6AVNsPQFACbKiO7c/pY1m
NoHMrfZkHH5e0QorJljIrkN27/7kIzI+/Tz6v4Pv0ltqDAkJDE3rTsXClT5Xza4hEeekV7JqkBl3
GraGHKeWbucNElvEr2ZJtWNhnQHaKouVdhJ1dT1b9alAnnTq16Q5/Tz9OTAvcAlsw58xLOV5xCgK
fTMW6jB1unnzGFUwz8vTlOAJsRhDvw5W+5L5dNfiGmd1+pC2uf8ytDtsFutr7arsxap+F2FTDMWr
7VbLtpmzedNkLbt/kTyNlHqvUshnu660qxhk8TqVnLhDp340etyF7ZIePQShgcIsE80OI9D8+0jq
cvXVxXV6c6P5gx1mOQgK0h2CJJpLZ996G5wM6EtGs5Jqt0qm3ReWO4brYC8n0kRpDdqE0UhFqUK7
iR8x6BUf9n2o1JDGVaCJ9ZfW2zq5w53+JPubYz2YybC7W9uuaRLLt6HUL6lMrXPf2ccCH9Mb5txV
zuq99RPzqnwbV43vhungZVcsKojNrIOvYaYrhbf1R/TWIx/fs54wiotd+93QlmtZ1cvWFkezkGS8
y9E/93r+1DfesHFmbPlydek/miAXeMqlSg6D1DJ6h9zfdgyJQaBJALiz7NfaPK52120y1dahVzKS
rlqTbW9xs00JopWkF6FSCZB4nwV1SmnUV5iRyrvC734fOncV4GSsJ4ZhoaDUY426eNaDtnhpPe03
uZIXN3Uo6ImjkVKRiGAg42fdDNrFZUFaneXY9jLEXfSWOXhZ5mqle1Xiu5X26zAQGI1HaQYWcPG5
uaDdgEKJkY0Xj8eOnz1WE7hC1X1z+xvbULOryM+XLhh9GC1cdhVhLunvyYEjdV2GdGL59Jt66zp0
bq5TjaE9GXmki8iU619TWElA/N+eoUfmnvvjMXdMFdmevOhjXO88EytYUfgdIxiqORjn+HlVqc26
qt6teL6SQY1RW9u4+N53azc+LJmrB8ui/cr9jAIrwSnhkI3dVP5W+NwtcRoHom5qDAUZWv+myDe+
FWNOTUg1L5rCjMaxtTcdIp6Nm1t/8qF4S0fcbrFkkkbWd7tqkZHfNSJaaq06J+36birnpDxMQ82E
vUlf7qO8XLauHuM+zBK3RK1HijCxNxsKqLEVKuBCexjK/gXpFl05lPZeTboObJyKsJX6QScc5ZMx
EDulBitUvbuwD9jTido/ENUKuFhW+W2gjKP1iY8js6l+rd3J5UqDlfxjWpURLGi1C0efz4x8GrZM
gdt67exsKplfR2Z2BIPHFKOujS+uh3kzr7r2xExH+bb0ONfkHLNH+tay+WESvQlPhdHG4th4cX1a
1wyLR02MW54U2WG5M4tJm/Od+tm0c6qmebXUmG7H0nSjjgK3nrz6dZ4o34fKtln0xvrVtMv6YCaU
cz/v2qZ8alpL7jCzWUHRmtWrX0/qAlP6/fPMsiv7Fq/utWywBVV+uuyxuQCHJlLbyVluEZYtr41U
8hkdOcEXPKti1e59UeH8AqyCz5xf47JIXinQfp4MsUFNyBK/aZx/hCWcG+qEsK8Nl5hk+0OSBhaI
XypX8tjW9V4S73p1orJlQKxWoS3HzvAmQSaI2zcw4ijnte7nMvLXFiqLYK/qvtDAUmihWMxy3+Gi
Eyi3opFiMlRy5ATNY7Uah1wIP0IMn8N8UceskI1B4oJxlJQls0gvPoa0oPZDt6keuUwkIRszinwf
3X/mL+mj4w3ZpmzQif08hWFttj2D/kLR5fluKEjCKe4/9/Pu7NjrgfhFqv77az5+b4c7/9rH+nru
4umcyqkmrcMvsoe4faCnJxw7FklkCDmjgcLh2CH4f+iL6XM0UnVkAtvwQGjE8GAS1msaQCQQIl34
87pRN0WAntM6epiMxs58Hv11Kx0YVjtLGyRPZ2k04pb2hdpW47y3JbTdkBUAVTG5eHUOfFzUeThI
9UHu7M5xCisa55492ZD3yMpfZtlsG9tcj4PP0qk3jgaoP4dpPUZtftV8NlK3OGq9e04Jgww6k0CL
3HrOSjhkXZabuVnj0NDMl6GYoHAc56T9buKBhHYVdoSYvOZW0kaA8jSR7ZDTE4O9kmiB278YMBs2
VM2/gCT8289BxSlhnYmxnSi8Qs+vxkOPMxJzS53damOIbDrsuMkWVni/vCkcbEtmgx0RAhCOvX6J
rabf2Thrty2j7sBXwmaS8tx2MAzx5K2HumzARvv5OZlS9drnN6MzH7u+2msLeCQl9N1cl785ujL5
P6ozCdodAe3msTRTTCks7qh1p5Zmbz3rXWciYIndi8ECEBRQcl05iVO3ZGeckvO2n+O9IkWLLh03
6X1UpSRhx7ZvDTZSPjv57c35C8ULY+VmKO+i2SANTx6I2bis1h4Se+sZ8Rs3/e8k54Wph/lUXgnE
a+JKA4KsMytY8vkAXPiKJIHhJlkcuUX+1xgoyrTnKRueHKFfvdjkukWQw4VFuwQ6QoxAr4YdtWAm
uglGu9yMDFIPR8tPdll9VlPpkhPYvdBeX9MWZMc13sTEbIRezG/CIOPAyJwdv5RYh27Cae1XX9ii
Jz7n5ma6i/un7LxHNsmJYsxLoiSB3CfjhFkbUN0ag5W1UieNrbE2tuZdAZmZHhy3f1CY2B9ZbXkb
p9dQwGWmDIcBahQPcZh29hOe+U9fg/lD0QuCJfQN1eyHJTsSNkYF3pQjjnSBT5tlcINYSy285mAJ
zDPbDIOmMQ1O/1Ou3R+F0W0z6D1AeaYDSQh7k+tZG5aVHo1MItlIMzn76/ill7YKFrEuiFDsBdaw
2NrqTsdYT8z3+NAGbD1rJo6WPmwRQnwWNXa1VniQ3Ya42X2tbeq5+LuYcE2Tzwlgowp7ZX74hSXD
cTJSfH93UtM3/1Bc50GCGaKaIAGn7DamNiyzKwOJtEQuduh63aenWLPiT4EhOVwysZ/kkgc5a5qP
N8+2AUCbzgGMNal9uzIGzgbRUs5Bxva2sZq7PZuVEF0bm3EgjfkBiKgNqzR+XBh+TRAACoP15mh9
GRFhjD9o+ouT9q4qIeElsfOAspGRUb37DhK1z+VhVOB6oz7Pl6y0SYjJb5rlvVR1t2V2ln8ocvnd
JPaWsd1/DN8+pnHZBxp7bOHcpwvpORtRw/gNGhfjfe0Ni4Wr/0M4w2Mat8+V5WDV6tNDfgd/mzIn
Y6fwDG5vDZuf6dQBk34f/YXRqWlGs241RR11ph/TBlsf+WzHWKH+6GC8EbqoZ7XAD0mIpv6e0Vcy
WrF9z/X4o+eSivlltZ6SAM5UGOERTEQCDuivfhtHXC+uQj1Uv8tRe5QxsUd/LERsG58pz0FcrMmJ
pGcuC+1MivjNrXUniGv1EWfs8LBRDM1mHDsnsDbeGx1oKXI2q8YfKTOxDBb11UKqMIO7Qk7RToMA
i6oPeyd9GqiigducnfTLJ78WVQg09OCgCN67vbadW3haL38Vo6m4lHADjta3svprK4tHbsNotBWl
aW6Y95oyKtR8z11MD0mjXTMAiKM/7pB+P4pmzamI+12cl4AGlB2FVV5c+m4CKZA4yU+/y2Xktemt
mvEExYn/e+6fzaqSkfSlF1ls1mNHdILdUI0S1Z4RRbTxDGgIq3vF1zeAHSq5SVyBPsQeInNw/urD
9DAB+aFvMN+YBJnSQVb7xfZj1noynEBO6HwSPubkYldctF1HxMlM0ba6al/K5Dc8vhmmBtIPStIp
+3fX0DDBQduqSssCghFCPy62TeVuGovOlkzMMiZ+yPus1ZuEON/4q5+EQz7hesN7WpQ+pC0hW4sy
+tcMjKKfTktB+FUV+xXKEPNfIaMEuI0Ot2PyncY0lDZZt4k+GBCeob1Uz2XmZkHuNHRyxBoJzf5j
JxjZYOhYxh5RH2ihR/DHScj01MP9B0svtI2HJkIaoKFGMSB2mlUSDaO1cduZUsPGyIwAYNOx38Fi
pMyF09XGtVpi9Jol20zUh0EKUq+XSXyqCyZkFDL/5TggQOi3RINGCz71t+6wNIlhfjFzQuy8KZsC
W01WVImxJaqC6qa/I+Glc5oM2yRsiE2DvPH8JFkTdnNtOLtYZZeMfonVAE+qnbvJ3iLIoHVa46jV
PRFPmneA7Bm3Zr387nVnpD7aU/UXx1WUVFhyPWhGos42cSqszXT0iTm7R7UI95jx2bS6AR9XfMda
PpzrKWju/b2Iq5Pe+vGxGpYDhLvcFXURTlnRHxNHRjGT3Ld67T8Z+hofSUKDUULxmBOPYMigGrJb
NRXaMWcXOP48+jl0ixcztz7V4daMObonXREd2ME+NvcDZaV2nByQ86Tv2o1TN8np5w0dVDeEV/dC
qZ0zi5WpGO88oAm37pfayfb+Wa7ZnbT5HlQcW2Wwiseq8DOAfKeP4NGtI6EQ2TFGmWW18RHR1X8P
3gq1pHyWIHJLIe1ZljaV6ot96qUrBJZhdcdVG7qj5ym172yf3GwUMvb9ACz/30daZ5UHn/xishK2
Zdm2EeZswN07YzTdDz+PMievj7FdLmyF5lfWFuII3+FAZuVfeJv3hm4tYcJcpCE15am7H34eTd1a
7mPoIsJa5MlM6vRE6JK205rlEGtdckzsh1VNTQRy9ghoaG7BiD8kU+vbwE5IIwuqSWrbts3fR5PR
VH0B2pj9vD2NnnlyUC0j3feqvTmIc8bQnP93qMWqnVL7ZPUsdiuL0tZv+vn0n4Oh/e+j+2upOgu+
pCN9MKjaz094rGwnEvVypiR4zz8v5bXjHeV4+nkLDcz//w0/r+ktaKff9wblI9KyWKzzbVBUQKOW
xUcW62Yj46qn2evhvXw1PNSlaiOn6JFqtDZyOr2zvqxu5TPL88cB6hdkjV1ds5Jvo+s+cPNqH/Pk
oAhaO/HUeDWysEYsl6kdAr1R2Z4k7eow6YmB5HJysJ3U2tNIMR02lVZ8Qvm82avgJM3GPg9wiFrz
IWZLRFNDyMkPZfpz+GFQoeTlEdI/96j7R9X0+zLOl5Ckte6CCmGd8dRX/cXT/O4yqGU3kH54/Hk3
U4J+pBCHZSYnKvj5ibjIdcI9Ogm7NZnMY2p/aWJgnh/5oYOsLiQ2yI3X9RiHmy6oh1U/eqb68Exk
A65fIpeAQ79Is+4CoCjKfOGhSSjraMjJSbFrj1beuYuBU5M/Nnsgna+OEuFsu86at7ZnvDLWGu0e
Cggt14v7GHUqIEGxohHnsjWn1j8kU/PWtqcJwU6NfIaEqRMxTCiUFJsFtLYGaxclmrUr1v6w1sYK
Wj9v3LRzNkZHyIbpPoAHEZxOqldtRWg2aAWa5Bob6b4hHSsZRgrJAdtU1ia/PeBRJ9YerSxPQsJ0
0gD+6EAozcWkMc3abN6VS4UP3Jk/TOakOpUXn0ARdwNoJNrsZO/JPpzQtrB9qYl0pAHlTQPeYRfh
nIEDx4VLxF0LT+KsG6zAf3rRa5HdMYtLG/oLNdUS2gkgu5JrGThitbcjUYBBaXbAys2v2bDMjTvD
Fcz29xqPB0Q2r9lQLqi9Yi5XN3vq8/Wml8ZJjBuVoSasLaIb29g/s8c8ETqRqvgVxOYrRxbZ9BWO
vQFESFp5lBn1faU2v+3a2C7ZHCGPSkNVlTA23aNMpkPfkucmBjTNar6VZIzy7U0MgCTWjPmCRiJD
WI2/hJ4xaJPCFxdjE86zfvPcYeNVPd3vSOFuN2O/0cvsry1VGnaqHZ/d9iU2y9u8WEeb6KqoLjvw
IfhYg+0Q7PLz/gdwBk6IPWykaDZvZcZ1PC37sUAFucbDcSJJjUS83SqsG5cHf7mdv5S+fuv06UlV
7L6jW8BFWQRcIGMLlNm+1zPBLPeqsTDyNJwdC7CaaDUq10Yh4ezpqVEgUZlD05/kbG/cYr0tZfqJ
as1ykzMT7nDY++u/uiXONCsLZJrGPWinxmy5uv0+BTtrTcc61qx5emespNG7UTx6DzaUHmvyAKnd
3uymvgoCS/JKLiHZkmlQd96Fk9uZk7jOw9VWhrtvEvNL89QLe9oFQbNfwTdVw4HSu9pYunmRbfav
GdZXRY0Spc10zYw5EPrqh21zh67tQ2uoxyIF4StkS1Bny7zT0tu3DeykYA6c0x5soY3b1kheEvtP
tzZtaLgKqVv8r1H6V230MwmAyxNwZhUsHkVLUW/lKKwj3XVBizEMN9tob6Txn4t8BTjSvYsiIymY
prByK3pd5npEkE5uUBslfexQXi2J/IPys6X5EcmCYEfK0ByN11X2h6b2+tA1EIcCytlElcLvobjs
+qCbRgZZTtkTiOIDbV0U28sU3APhw+GTwDgifrziYR2MjfRHF+36RGMpNlqTXse1mDZaC/QALEX3
PB2TJNX+yvVPbpSfBUAtgib3s16tvx604pwiU5nM+qCDlyUZ33SSky7WvOc4X0YbeeYwQgEkWfrd
6BesHNAdqxIBulFy4ESO8t9cPxZZb6yleM0NebNy9NCWgZDebPIX9HrFRiPYcp8Cgg1J8tI4/V1d
WaXsutwimT5vvcr1UX4R4bUYxi3tsjqyxvbIHl28DANELDU41Ev9O8XWtkn39pwmUT4kL301AwJ1
sQT9Ru7IWF/QTd3+TVTC12TVL1SiKlqW7qt3iJhw0lvdXljCir010Vwl2WlMxputxDmfDfBKSJei
WkfGwxu/0lJFbj++xVP2CVcajGMP3LuUW6JGZyTmYD7d9DQ12a0najBw/rLgdFuVAZNjvHhXHTLZ
TDvx6ZjBxNbpVn4V9W0G82Rzpwz1m6Q5YbCbsWlZoNY0tQ+Qcb/IVzYDuPKj6qAl3icTcK8UOjPQ
8+7vEosQZ0y9E051palXLIEoVEoQtGV+BrSJBh2HhGy+EJVru8EW78LwznpM4LxX0VAztAjw4NSZ
w2My2xlCvPi8rvlnbPzLK1LKynVxWZv9XdpZFBF3rZp7AKWkP60EHirlUWtC/reA0IO2L+356DWS
ZjhzHkwxVrRWycXNKrRJRIQEmEGePNf5xk6hwnmaMQpjv7ziK4Demjv0K8MTQtR/3WwaW+y3sNzL
EwG2dSDH6ffYOSZYKuHHNLSUVT2rZ8YGbADhgorbl6Z69uM5IX3nQ7cGfd8V7qOrdQ9tzci8tqTQ
rk0R5nb9S9Px2soqA1ywSgdVUPqqwO3Yk+s6vCL+ODt11kVmw1Js3KVrUZLNzm0swUBhVJfYRPTu
GycnlSuS1TUhcMDu78gVWYbCjYnvjWu2Pw9RdTPoATtstSHndd+Sl+WiSaqK8b1eCojPuX1f3J9J
IX1A11nplO81w7FgOTkfyzKCHsSIrpkAy6JbCEkEkogd94Mlh5+Jw9lL/8iYTCYX1qSdqpeBK4HI
yJ6CeflGx0ZFX3smFeyYcZ4zmmvfQEmfePK3Lym4tSq75aCHphc/5zHxE1WWPiA7weWemFokmMTC
ej5f8uqWkVS2iQl70vtvPevf16XeLzUzIouGEtLwMdHO52Ue9mJYzPuk5PcMvsGssl+tQOihNW+m
re9LheKoqMd3UVavMPKw7cAdlNKoTMQx8fjDFf0u8Wr0To0T5u68s6Amdv24tetzQ7yIV03z1omV
Iv5bv5JSucs8V740ZC0leouTIL8m5UNssisUsqkvtvkh2kUe53K9ufr412GWHecHcWy6E1seKnhN
uYdZtSoUDOqOGFyEz8AAr9Y68gGNdU+5NHO3Wf1Ou1pxXgWZl0yRyL/8DsyGVi6FDd8xn/O+POs3
nWS7MBGauyc5YKs7xQ2fxg79mUZEEqF2GlpuMSRqa7Ky5kToB5pDh5qPtUeSxQKjvI7InZtflVce
dNdOQ7Ln8kNMqRrUyEK55gYrhkHcJbrSz1PLeSlAm8WZUHVnQFCa2PRLE5+G/N8gxHBqbPm6NnqP
15hIwnbUvoV7W5YWqcqq8I6RndQg3EMDSJE4WZIePoXS69ptnzvvJbrxVjKoqsiIpXYVjvIGzKMX
IEpjniF4Z3vp9fGU+gTyaU7zpcGIbIh7xWWCHDMWdPlyJmAMgbkdlrNQ5Pj/ggQ8OQUsqWaZoZWh
+V8Kyil3OmhoJWH14kZ/0gSTnJP8ltU1otLRuvm1paJkJKy4yv6s98/CJAsyXOS499+7Ni6p65kb
BCRYrVCO5vRuCgNqwBzOnd+n1HEVkl1NPSz1sJEJn3vmNH/Je+QuEfOTg0+08yFKyUciGI289m0K
xTR28p1lUru00nseTZBqp/iuYtcM+6Om+U4wD/knXdY7Ye+AJ94XivKbnmXwsAIDs6PKl3a1v5dm
zSKfJJ7OlKR4lN1ZpUtJA902qL3dyFjlhNgouY1OczCQER/YXMnM9Rv3UgwzKDXhMLEywO/9KkjS
7q+pALCnfhyB+9dnhbVLrLlHJ0c5nyYvyPpGtunxPAyX3uoRS5MnTVFon9e2bbau6+IeXClV7mAU
yaNI4fttGQ/frtS4UiXLAqHEwUhKaGTO9a2uXBJXBdcGAovARcTYu7j/cbCTR4cVkg8NK+Qin9m4
PYAPLDr1y5gsiG3d6ppY7vNQgb31VfO78Zon6BWk5830CO6MrN93Phx3ImKuKWD/icMrLFIq2iJe
TxM4Z8q0QFIlPfoAcsM3C/p5WEUfbbIS+843EtohvpFmmsAt+wZosZw3xlSTqesR4+t3hAZLc9nZ
JfYHhP1RpjD7GPX0O1O5DTCf6SgripiWzng2KNQw1Pxa4rXGnAwSRHnf40IDGVvwrXVoZJvqFyUM
TYHJDlDniNaHsjk3vnv2k/aqxhphXFz8qhrklt1snGv3sJoJcdRTSj7d7AeV6b2OsdBPqUt1V2T5
3i0xHFNF4+tJN3lquYcYF5dgN9HaYQK8ctIzXMW7ZMBQqERrHhpn2Ep9OqHuLa7oD8N0Ge9w4ISW
wJ9X/HZrE+aD5+5M2kAAtr+1RgKfSU7u6KBAHlpkkNgTwzSHlBpr5Dfl0NWBq+nyKFy+U8SZADvO
KyP9CAuKJpH8Iz64DSkokm2tuPhb/9bY9WNh6/UG5+mLrkh6ldjlgpKbigZVN8NO7wiJRVJmDv3B
1jMmtS/pbZTOyUqWajsN+q7ENHCpuNfwIfFfxpm+7Qz6ktVZj2liJV8u/AATEtrQqb3N6okp7Gzr
gUDNHJ3J+LXWgCAFyeRhrQ2YrIaiC9G2gaajMHLiLmSkQQLg6gFMrPoXLG+7LVKYpYWpO7ql73JN
/s1YQrGzrs+mn/q03Hd9NJJXts/FxAjnF/znkW/UKRKE8mGcffNINOwcLTK9pS7zLbn0LnGlffed
WHd3hZE2o3LpEzJEEJnzSXKdZFN7Xr2BFIKVW3ElN4XRZEGWa/AemiSdRSNq2NWgGzsuLUu0Oexq
GqmOTbt35Iszkz+bWffqh6jdqem+aPTKrWDCCM0HGB6StADFKmZM8sk2bZzs+1z86mGwzpKM+5DK
H0mdi1lwtUvt2Bb2d6XbD65avxo7xUGz1Gm4oouzQaTCJCllSF79C7bAbEM2wPC8pNPb6LZpaLFN
slIUPhcK4n28cvzDEpKLwItuQu3irDTtVQf6sPinauJPFLn5MqOIDOrYTBEa9X+9skyiUeecfGN4
wlWAP9pN3uJYVCQz2p9FJe1QON4UMRBgq2ICgolIw+Cn9E8xqWKbrf2jK8Rem8FTtHzciAXQXhrm
L0vknx6gGHoBAkatPwVx6EQE9bvFMSv03YGczHxbz9XvXGeiJJyHjW8JqROzJmLcL/94X2xtn35D
z11zl/drFuDowfQSAyI3idoThq9hlNKd0Mn801AI6z42+WrN/Wsu4+QPeqDDuLTfrm1QOyzgpK2A
90tygoZRz+EK676aouN7mnwaCCwxJ8/LMFQxUGnb+xrlD6InHHCpwQoDj2aJ3ozsbJE3KkSMsJke
5POLcjPrVDQpXk2n2HtDrHZiiO+2GDZ0f67tU9yLl3RCkFUwsLqVxC4MK7Hbs1bhZt5wvsxHH9Rj
dg/mnSb3Sn4fTIG9ltu0cuFqJF3V2ChUVAxE2Mz47sFTtJNuIsbvNb/eOe2XCeBOHqlA2upFaUlM
NNMUT0Jp9VbVSCmr3vsmPLbbMRfqc3U/aeFwHidoN/N8IN8XmlNrVbotMHFElY0KBIPDB2AsHkIf
2p9SazuAkmw8QQk6uR5B+0x5CP2Cc+2cpECCeElLOyWIrttbsfFooSYjoHYcoiT9Sn3POqkUjNGC
UOsLcldbLm4LTxEqgSUNmrU9FkQABLCfYebL7og406We4zdOiIuYlZxiAqL1q3FdRUxajJnGHger
nnb0yboM+8qKci6VtzSnMltWaHq6Hppcs9iDNu3/h6Qz227V2KLoFzEGVNG+qpcsy5bc+4Vh+9j0
UFD0X38nuY9JnORYgqrdrDXXSKwAZlQxEN+HpTVCTenY9E9tniOdlTGk7UVYpX5yr203STQCIp3R
kRQCl5LsmbqnjSj3IsWDOTPm7ob5XbTOTZg5W7gyv4Tg6lJGdXCRonSDIVUf4yC9cwIO/rrCKSe7
UcHgMg+2YVN4EsrOaW2MJ51Od3j847Mf1ZBRfXEg4cLZ8KkydTXgpw5geFA/VBN7jvx7IjnhjgTC
NYpFKgI/utcR9gO/H6sdQ1b/1Kj9ZHXn1GZvGWU1liWDqWHouEd7qsHsNw6mKsXpSHLDczQT5yN6
WujMq96LAde+TsuHCoV6g4f4YPvkpXSZ90jfXK6H/tlvHO/q1NnJcFjXJyMSw7F8b4lFvxsyOmr2
jguoXpnbdARVkGp3b47Gae69bAceYG22AuONm5yBEmMC7Nhxmonc2XNHd8pjsPZmDC1k+mVrvuSf
Op1e3X5AaxHxHZbOyrVrNizRdM1Nq9tmqu+2rhGC2ctBo/sh/BrPN1Z51n/gi98V1lFazrCv+xth
dD0OAZaMITUeFVgCrtsqHHzF8ps/4oesqXgInsjM/oqy4ZMs0o/Smc1N4R7ocqXBpLZuur+wovHj
+ENolEAvcrNtHhkuROqsfTYdyqPArYjiIlvGL9V9UgnCsBvzs5lDZshlH68HoAkLLe+jUSbfhxV9
WgtvYgR1jS5ptpgKcUV2HipW4g4ZhoVHYTNb7PtXd+wo5nzEfpXcW46mtNY+HoHeZggbF8e2ZchN
H0wzXuNFVDyJfb+I7Jr0SLIBi/qk2iFsZ7xWM0stIwtPKkGyq2hlFX4LSg+fRxzScgg5kJxUhG8x
tz1fhVFt3bq9WTU7h2LxlCPF54Z6DmC00JKjZ2ICne8SZ2czsWWa572OsjnUYzbxWJbm1uidA6Xn
uDZtphEtfIQ6Qlc0Y1tZq9Z562SJxzvzio1XpgfLQVjfRzohtD6nao/kq1GM6bnfBEFoHQJS9c5j
WaOnzt8He1Zn7WmUwTWvqc2pbdoEK9nBe++KaK0yLLUD0SHUdETSoEZDCVcXR51X+84cq/tRnSZF
hdxrGe2Dppi3Q10J9toFBGi0LEmefCPiy/CrzPNxqN1np+nf/CJ/bwptcGMwfYRsZG+g52ODhZ9k
C3VKlwFf4hAAgRmlA4I+lPde2d2N6LcPPkvbO6vyP6NhycxmAb21OZjLamOEZAH57EGXST0VkEID
aYb6Ne38YxkceFSaC1NuGB/6UBXiDnddhLytfnIpWA7sW8hmGSpxx5oHCWyKmVuh7Vypoo2Pk59+
gVOlMAgXVa1DNRswrphhmEYT6UjDe1SIv6KCWJnnobXVpAysJpN5SGt6PUxZMzvaHUEZ7NDfOjKV
Dr1iQExg1zno1T6P3XLbZ54DSYKisUhNWBFVQM4RzOWn0ZgeiyY8Txgqnr1BfJmxoK6z0R46InD2
Xo9zbfHt4I7vzflP6ohZBIY5Jj/qahGCdRTrdAY14uGUjoMfI0ZsISyOXaecHoOJErdzms8UOf8Z
XYzdew/jYLpkIh0JGNiA42DAVWTPSHeyGzt5cy+8+DGLE7ASRYi0xZxyxMuc0BQD93Kc4i3tfbhT
lOihSSRDmyLIwXUUdqICld2l97EzfLsScIfXVeaxNx2EYyiMY0HBZVc1TnvLtTeTccuok5iV81SN
tp73RHT8A3rxrwmQndYT9zXxXv5JQnMFDnMOyEfYz7VRrKQOqVVtdU+0i7XqkyZFUJASnkUMKhq/
s/9YjHNxrg0apmLozb3nO19JnVMZCRIp+trZYQyamfhGJE/GiThylIbecWpdDTqBWcjYuh2q/XBP
b+l782IyaHK2FpALmka8ujkTqpAF66qtu6/IxEWRKGcXt99RjQd9jPXRtZtng5DctYiTr6g0jl5H
LN0gk+d5FM+F/Wu67snux5+8kyRHUFBRozJQbwz0J1mQYO1ZN7m/8L67kksivCtm9wTMGHtw9Z2G
3ouuxLER03NV+9ex/4P60DDPQEBaVGRzWFwj1sXqLE51J8w3E609j1yFvS9Y2+QVkT0zvndpdWlz
pANm1LAdUMJmiwXet3D1lVCu7aCZtiMa/mRQ7Cyb/9RIegzvwTajlTiojrK7D6a70bKfooQP14Ul
Fw9hvDNDvA1DYfNVfJijnR+6mTVtAOWAIRpbhcaAIVxSgStmPwMIsVDzmVqZZhXvW39RW4REnbXh
yhPdrQhvVsHVhFBaI+nWlCmBZkNoRCuyp44oW9iZTQyHioiAI3tkpMlEuLWdhhE113hnczCXQFVW
8jsE3bdKyMWiFsq+YznJTZVzMPHVEjpyDWuBI9EkqJWjzOBa7AcWWe3C2UbWHLtyzTsAN894jmRZ
kpQC5CdJr+FkDEhWobIoj6bNSUoMU+5p8OSMssJ5MGzCqvK4BWrav/Bj/cqKzrXdqh0ffLUNeLId
f2fNnt6lpfOTu/nGJ3SOS0zRsmDwzltVbKQTDLtqzseVTtgIaT+6oP390010ptykbynmfxn1LaFc
2JCCVDLSbutbyh9uZ4zilBGnxd9hQumYmrlYBpQozymQZfBa5L55MiP1uWgx+QbXVWqyXjCnL7vK
EVmUSwBRCEW9dLwPGSgMiv5wFUmRrPHqxru8SbN9CqeFrEFcBOmQH5ljROvMoH9ARolmsIn+VWMf
4c6YId63twDlQ5dzvvhFV2w42chCMdFMW3nEm8IK96pT7y2jJVwZRYq3aj2i4QGmb8U7ygI/in88
wudGv/qeRLfkltu8mnxMhe4AAcy/Agkf2qJma+R0yz6dEx/KE1shoAhEP+BOclj6j/yu+Inj2Psd
mPKOfLJDOk7Uw+Nv0iIetOj9HArY3TS4KH3IChBtyX4kqhmy2zvCC4nrDYtpn8yRv640f94qnR/R
ZJ0sh8S8OcBIoQRb5CRGSyxRsRM3wCogIzB7hbaYjV/MuAYKwuzNK98pvormvXGKz7GPr5VkCr4w
fTeBSr+7nNAPf2SlMoWZ2g9GpPFTtDvWoO9h1LDyLxN73+ZPWU+ACPHrw6G0ggOoiBUQBw/qf18i
uJUfvvIRZnD/R9L/zWAVfyau95U6sK4Ifiru+nC+ND5wl6xODlrJ9zwO75tc856XoGxyBn1SGIQX
O6+9fvUjPiO8Pj4mowYRf4DGNXhJR8s5EMCU7N2su5/r7p+Oss95EsBXYosVpfnpstUEakVKlMFZ
Qj1vryGrw2ZJ3sA/sENgAxMWWcDPQoNRzh1idYKLPPO96t+dEbcLBKO7prbqtY725WBZpwyHbcRJ
gXi2ZNVogeCPKu+rq8RTPY9fsSjOacPr6BgM32Qf7Yohs09p9gaM5tRO9bsy8MG0PSpCe0CNFN9S
oEDE1scbz8seK1WCVw6nx0wPEq1iSMBPQW5D3LYHUWcjen0i3bkNkWE4CN07Ksyg/AvrsDrOtfeq
KdE4u/aTjL2Txzg3TbKftl/WCFR0W9MrPvrRxOF7FirOHmalL2z2P2bVXghFCjdZRAzbIt7yYtni
mMd9XZPLhNR3oYbYO2sij4Isl06qjzJPl0eP8TOBTzyI5Rs67Sf+WEdfN48J+6q8LxCooW+G/aM3
5IDc8yZ9m/ApULhCwczoJe3WOuXx/BH2vJXSTe0Fz9zgMVD4D/sED8r4q5v3mb1VxLexkn4S77Sa
3h03f160unPg3I8+YYBukn8P+G7WdvGskD5YMg0JGS24ZKRPmORyprnxofRSTLzozViW/bmCky0v
WX0ufI8uKq/DjKwBelV1dMed8PP+Li6Y0qPV3ZtMbJFf2K86BvWgzeA16YzwIR9flFfwLNNLiSJb
Fn9Gu9H+3rZ5ZDnzd0TvpEy29MU3Qv5TTbmL685Y29QTm76Wr13YIe5sJYVLjZpvnJMzLyEfMsEZ
A5rFKOqIVGPHF5Cm4QROfcngaCAN9daxhUO2si1mqon2Vwr53jq363Dfe7jiyW1fUrTmpzkOv/Co
ZLsmyO8TxT8B3SljMmwwd1UM6sY/01LsqcGFbbNYHpOh2AUt6ZKGIg4rqSgDRhO7h+0i2wFeFoj0
mJOZIqfII9wmfustqCsTFrzlXNDcrCOqj/wdcYHHdLqmHo4VR5fPnN2ttb0OFqpDwYR5NYG1xuTr
nTNezE3BNNMNUGZId6tLp9/46WBxfiNlpTlaPjOGr8EbEUvuegpteruuYicfr1Vqi1OtxRNP34vI
yfwaUKm4U2Pe8TbAP/K+7LYjrrbsiq1+IGmZgjnKmdzJjwlu2Vr4xyoLhpurg0tpSPJt/zM9t8mf
KOY/dy7mU9VwgYdCHBzRP1WcW2EyLgJRipOpd91d7i2TBQ+tnuPD0iGhMICPtl5+1dFsfa6Y9Ls3
Ons3BtPGMFwyq8Skt1E1P87MYDZDsI+o/KDN0Ml0VX7yhybZwsXxDYAsKrwMPqLqirl1hEaMGakf
rEdpvNiVh97MVWxXxcYFRLFSIWppnkauE0tcSge1TOarltmweyQnah+hFZO4Bba2Z7MCmeoHxzI+
vYn11VzTjeLHM9cWMEq+MsRTaY2DG42PvIvNBfMWcFWj1F31DGRXNW0oBBr7OKIh0P5UojCLC1qq
GFGaGPHITgRXYsrU6JPJAo26EvSXiCOiVyEsVahodwbKWaukbuhT0jkSGBsPCQAiH7aSsdAmYYOQ
Tx+hK2/AI1yEDnz0xDY6hQqFx9C1/kYt09gGEVNli5+JHE3kuWdnQq9VhxQ6/1Uu+YPV0R518KEg
liBOctiAamI0tiVa1EOCSBPHgsE+MdMXUcfPnYqNY4oBt6Ol7Sk1R8vaIYaIj2OqAK9ImCpyRFHZ
qHeuBc5tY5OY6SWzJGsBO3hVVfcadH2zqeALYeA+5xWspjBNXkZyLnkN7INVbe1aP5AtTFQasvZY
iVfb98/MLwqOoPtSUupHvXkglCtGXJbxNAcxXSfGMxZCO9Eb22wRLpMpx1Grzd0o0A+4tCJFKN/t
wHI3qpS3MXVA4whxNlT30Tn9D3lB4xZWyTkL45cqzxxgHcNrlTJSyRzeTJQOX3HaXWeNeNvu1Lrn
8c+6IiOGk90oj+prRaGyxZDxasTZmSxHarK8ek8XY6UlTpxVV2GwkZqEda9dXe7conjSkU/M8Trt
i33RlHsDbuIqGvuzzyabMUj8UxrTgxVO+jBjnel771bRuG6t1r8jOe8hq4ZvjQ29awlmVsLbBpl2
14li/MsDQoin2559ePMb5MAPxhcMD14ZicjHtK37rPharH7Z0F8tZT7JqmV8JBXLy3Teu62bHJgi
XGLiOTdVR+AKE2jXLe7FOBxZ4/MziTOeA5FdOt2cpDjYTvVHqODEtIpby3fFNUeisrQqFhgYwJTZ
1O99pnKrZm4vYdnAA0rebLM+pkN7McG/1cZv5Y0AVuzZ56s8kNX3IlA4UvVV9M/W+OJOxr1sMGZC
0ZGK3wg1S8yejtTblTvV9Trxo1/8W/YusutrZYjHZaHlAmVe5eiSqehg0gyoGmZYJ9vCMO/KHnam
bffXOa3mlbKuKnDJosLI3DXBc0ADA0LRfZ58Ct64h9yJyO5qVe3HVBgsRBUTlH4Kk48C5fCaYBYX
xbUrXlVtUEwO6TGdAxbwc0dacFlucZ89JjrDCyYr/amzkt1FPC7cw/k09f4lYCCLhqJit5ylrFkt
/9tP/PrYTVZw7U2NTUxkH7ppQ4bxGXrk5Ued2txYAjdQIbrobDJbWeHQjrdKW1A4DVc/2c146TuG
OQj7Dj2gtDsTU/5TkEQEMU72e+h3L+boPE0iubnC1IeoTTAbjpGCGCEPce/4zzUyqHNSBB2iifY0
KNWhsYKaNBlZebFa17x5afLETw4fXgezjXwGsS6002BGVuWHb32nOCLfBJ7Tk4tTfTNYSwlW0own
VtPeoZTa50Xs3hhxPnaDLD/UZKC5Al+yZ7FXfdCkbFw71Jc6SN7rWMRXFNcIvQPvRTC94kYRFEqe
k6OWQ2Jvt8VHMolguXfUnVcF2ZvJiGNa/q9Wl9gHUdH+x7U6y8YJboJlE7tDPMPWxHCSIHSXMeRX
xMJc6E5QDjjcVYU/v8QjAQSxWR0bD00YDsz4hdsnOZhTqTb//8u5dU6+iYTqv7/Mmyq4z2Tw0bLc
OI1eRl6W11iPs+2d8sxvMJwa001yNth+hTVlCSkF29FuTP2WpBIGVoxTJ+A1UhFJs0HupE8qYSfR
1OX9lMx/ROduegNDv7HopjOGbINFvS/DELpuhjF+2e9JmBL0js1iC0g3gOpGT8s9g6kPZ9/WJC4Z
EdKMimoCbJy1Mo34ZBvdBDFyqXzD/KOgkACAstZ9U95K6yDixn+Img8MkkRjKiqrjCz0PCa4c0Yh
PjBArMwOeZr3U9sVzhwXJ2Q9bRE1o3Ao0P8OgfUzIrQWASO0YDoxQ3oRLfrYzs1/XWv8NMbsEsY9
02aUnmAe6BSsni34sGuhna5qEZPwJuwvs55Q7XmSakFeReG+xXXV7zO8SZCksC150fJ7mN+tO5/9
1HiMeuPHMMZkVwrGLLJ7M+P5r/Ls1yFDD2T19VtoVn9Zog7dZL5YU9avM1e+S0Si6xGRZ2vYNpu0
EUAaMvCgY6ij+iZcAQc5KhH864x6WmPkG2o7WXgA9aqxyUW2mBFSGceJS7DcmNVbUddHBGvvuht/
yiDcUUgT7athvPtus7UQKzMB0OvcHMsN4bmnzrFZtfY+aJwUtgYy5K5B6W1gnmyN/dyW/wLTg7Vp
h7swQPtfIcEQ/HlD4Z+bNvlR7NwMo6GvxjEVVeWRqSD8NpPdu3SvOUvZdTajjpZjwswcYE7CyAJ9
qgViinj6HZDsq09K5noOf8iRpr3ADZPH155SNpsbb50OA8ReOFVR/SDjT8tnsm36LINGCuyVN7iH
isJGuNTGRlZ82pGNd7EgfVbl/cYr8JNWEsxgx2QeGbRxtG34rMa9Wkbii8rCgsozaG+N++EwDzPZ
tXlNUqcTEVmK/J5R1NFpxy82Wh3JAsHJOAjUyvC/GG1W5YYPns92Go6Fbs4l4MIU5w74je5R59Za
UgB14SOLkVvAvHZQcmM2IfuCKpR4yePrnAGSm41fU/fcHaRTdNVP5Ltg9RDzt9lRTC3l2CIXn1yG
SM2VVNoOxF31UMdY9+hWngJhfOJlJr/UvQyMUgZUN4HP72BJcxfo6FpN6XNd6AebGQaEoecktu4T
PNar0DJg1Bf28/LN2hINrnTy556oc3LUwFWZCNlTtA2wwdfa4aRjQPQ0+uLI/OytD9yLE/gIW8qP
HCHUukjMWxLXR7cYsdEHF9spwe+kzzakYVF7T4WOHnztfiFOfwq9q6q5jRjmmjuQUTNKSv3h+9MF
TBWmUWK55o4rFZIxd6F1B3lxzZmwTv253IJUmlfSMbeggN6gBfgzv4+4YIRFYStmUlKJaKbBQOti
ueYxLbF9S/VKWPjeNoZibc4g0fgGV36WRoiKrC/TSxikus5R+OmWdmc74CYkcfPZ1E95Vv0WfTeh
MZIsavIHM5a8d2K6D3J3FTnBi0xJ6e41jkPqGp9ybe07brDzp06BeOR57vSVWv+v0AJgmzVPa22w
oxdOetFDdsfTD7zU/HX6eNldjMfEe+g8/AMRQwIDe31cTHKBLnK0pGvPQ9Y/i/gSabG1BUQkBE7r
ESAjtpRKyMcYBgzNfXJKnZTFFXweHZVIWuSxiHvJzVntLdH+ZBCCUFYxg0p5+eqSQWg3Hqo48G4E
YL83I1e7yyu0AlY10RAptguIDlKj3LeVe/CmANtfVX7ir9PsxLvzICHRuj0rMCX0leK3WbUvQiKU
a715P2Z8Z8N851gYfzkUWOuFMHaJ3DMPpLPjGqtLRNMh4jSflgWwOFZmrHhyM2fGnedFS0pvAHbN
ZwwTBxbkmiNkcCaY1pTsHMlOg9IMB2zWvahclYcUiImZlzdrtiBklUO0Tcz8FXP8XYqp4FuARR0y
MjcjjzdsNsrfqGn6ne+gQY80mzuZXHBC1hfPa5Nb7/kPuuofiAnAtJ5aP3TV5alHhL0NAB3QDAC6
xOnzGLH8HxN3r0IsJCoM1hn6rR5Sw8YLjDvEmZCs/OS8EEhOqsjFaZq8dzNhzWhUjNZMk2Vxl0fF
g47zkzmM+bqcknUZONlNZtEZCw1rb4cdFY6sfWwnZyeos42ROSEYRbs+JCU9OAwFdfVQPiRuARK4
RHhWMHtjwoNy0vIyyo9kRr/hRyF1rLM3pbFGGbhAVOQOO693XxaE2YdUN1WPfwrezD2MrNM4GsXF
lMzWZxfLnTX+mqEqkbfaW+gZ+BltRLFspVt7RhTrj1+e09OcRF7PggRZd61mECLAN2hpYF/FufMI
zm/HgPh7lJPeZ2g/70lYp38B7w21kL0INK0VHiYWknL2+TXCem+El9p00FVMm7nCT+lxFwyUytvQ
hi9Jn9reBUNLQd0Ldh3Wk9OoYF/l3kPmABrh/t/a1cAxH3FyMPZZewJBmlcE0aqsvepS9/k/NoDJ
DnL10VBpel/k5VshufjaCM8OndDaxUy7Cdvi28OkpntO6KLeCD5u/NrqsYWtvjbRSGwE8exENlPc
hSNSpYkoU8qn/LdOAgw6IwQ13Hb3Hu/3Xat/CgujtZUEHLFkeMEYQh73bSOcQCCn/4waT0zn5y+p
yLpbmqtzVcT5o1c0wIWDRO3rEs2fNMyHsTHMM86shiGNfxXN0F1HAwkY+cXVYZz2JKAO6xbqU1Do
f8YAOzrymj+/18Vj643fQFSTR6P+7Bt49wZb/EV8A1OxWwszzTe2vQQH4LHaEn2MakP+JblJaVt7
NarIJaKatSwajFfOsGqHtuZvzGnWXfN7hNmx6MU4rrjvSm+V9jPezjj+jbrAYDDbPIxp80SEj3fq
ygVkFVSPc8WJn88zyE4DhZ4khbYdrK0Db2htGD1gCXbTPTZQWSso/3N4Q5O/HeeRNyJs3mL1T1gs
gxuhboEH4afGh4mv4jZnkCkIZLU2vBHPBdsTohrTbcOs0Exwggu2nbp9Q9aENi5GFRE0obtcpy91
Or+DdUb8ZXVLobn4nBzKvGw4SumIda6iF9k70VXrDbo17DrMsTa24UIzZdHaigDRLMmatGJCHiqy
4jG4IWrwx6E5lm0xvCOF3apgSF644vPL1DqvUK02nobWWvbRuWiq7FZ7vnoMUYApkisZ2bI/9GIz
uwlH5ce+nXgooOTd/vvZCGcxywI6vDa//Pe3zeWfyUjdUl3M5//+xcZVAwi2aYMbf+LCdLyd0Wgg
HJO0HlVBcegxVTAoQq3WpC6x88cOHf0dTeMFzMhHn8YwieLBXpW+/xO6hgZ2gvoDuKdch7WpdsB5
v7y84AS9JCaZ3/yHYYsJPb7NA5u3BvOhxfA0C0S0r0byYzMny3cOc5DOFSfTrRCTEbptcZicGqOn
Q4A4NuVwt8ueZU8YmJ8A64Ay9e3rQHYPbLx03I2V91DmtwG/t2cElyxxyQ80Aw7IaGMr87sYf0T1
WHed2lReFNCL1A++37kbjigYygZhPi0qinTZN00M0T3kkaB6g5/Cv6Is2eapn70nGuzBwIZ6xKJK
nEF+KLm/wjY+RaqyvvjXTfByTGEC2d1lpisQXJXGKYIa58tho6EDMZQ0qGAYOJN8veqG2kS/33mn
3mYp10agJBMPlNjcujfQ8uVjN6bmq6z+1eiF9oUY8LpX3VsfZ+o8pu0B3TKqE2Vu7IbQlDqqg62q
zHMjGEWwx2CiXmTvfZHqu7awpquUnuIb5rhX6Gx9i1opmGrYJIINgusp0P7VejbhcHBJfE/RwL3u
/xMBpWmQ4dWvGuvLzclGktyUWfjWxmUGzK+JXizp/4hSvykY+dtGe3yexZfMMDJIMmdrt9iEjqZF
LnsMqOnw7k7s4QMlVoClwHTN8l6bxbUJnvI+K462wC6ZO0XzIpXN7J9/dx2FpyHG8lOLBP5UgZi4
wn+2skdJWZE6LwPyGkhd0D1Be+66iBPNl1V37pN3P3H+DDFLjHyoodi2b2GKnD3ocnAMewyVyR7Z
B6+DTp3rPPDJLKs+ozJGMHqK+GCJp7oqH/syibmivGcVTN5vYS0mjiJ/LFCWUYUYj4L3bIeR5V1W
8TPJx5ySxsAJxSpt20p2TZZrndBw3SWW+z2iN1uRCUO/0qfPsEjeU8WSJMO3vmJ7FG1zk8vKUvpu
KDGmGILZNRkvMS8CPoZ/omNLw4PEBOcLedp4sXrzK0EHcrYCcd+6lOozaC4OTaA9zoz72RsiJq/J
O6kdNSE5CGISlrnBHC8kMLb5NqimNaF82WMzPyjKs40xe8ZWpj4RkA2fK+DRtSVKINxdsqv7eqA2
sULcLUGzofXqqYa9k5Wh8ymt+tPU0x8+QITkcbHLNN16B/6hFncmSS1nC88YM4U/m9EmxhfWpX5j
3zIgQ7QqJd82U+GVE3jf/c+MtP9o9xKwX6+2LSE9mPYitQ9RvpKJq2+q1vrNgxAzDu5zOOsnt+4D
HDzmvoIFv5ntyxT1/bFxyvjRNRFoR3gSwdNXwc5pxAMiqYqyku8ffAQ7OzgfJa5jlyZ2gc52nuvw
UcqSeuApZC2FU7L9Z9huuCsNFycq6FmMc3deToVtNtkn6qJmL1R+Bp9IKWtrTiDLxRYa/LPbAK9z
XncHhuOE3UsqhYq5+86WrcNjDvQnQWq/U05BLEvAdj5t/KudNs3W1S3CRh7L1CfswGswJnR94YJi
IgiUkUbma/MgvPvawqxdkY2Cbuxp0Ia9nc3sAnrwtUgY/rKP9+/ccUj20RC/ZtgtGXgJWswUR00+
KmBCBY5UzDKI/jjMU+sbiCdxLkq5+wThLktKrNQZnQJ7rl8R1g6kAJc9R4U4DkUSREBbfhUYq0aX
aVArzWdwDDcd288RFkv0M/4hV96bk41IkXOmxuMIlLEBj8YPIwgKXX1vfr7iuc13Ikx2ZDDcWYwu
DsK2cauAyqjj9iWMy+PckCbu9l9BBy6SSAmw4130GEXZOSZdj95kZfnzbehTEpkF7GZxqGv3rrGa
e8x1MIux3KW0SY2mxSzefWuDSjdAYaZPLWSadZo0f7GJirNfeo8ovjpBvun1CIGwRGbh1sBNYCMe
7VA+ELIHw7HZOIuTWqdxjspAj9u+QTLCjhxs9Da20E/XXklaR/jsOfrHsax6M5nlu53r+quawuPs
m0SC1UBrwTu2GjVdmQ7PLrQBrZa8jMemKBzEMtG5UdXXJLGhBThJQn3H0P7d980LS8hjaBHZ0AXO
xxJGCzCpvyPx7OaH3q0DLd1YPDmB2Xw2XfzsudlXaAc77uLt0A1fRZrKMzXeDUr2NvySgfMaTYs9
ZBg/ACWBaJmiH6mrpe59CisAaqOEiAURL+jUS6HK39Bocbngw5U8DumIuNSCMBJgbqG3lV9oDBmC
FdVWmY4BjZgnr0KS0MbBsVG2vWWKT0dc653v82yr3pFLRAQUvU6fMjd9BFxes/sKXzGiJmfWs9uB
odidOTn+wctavDVkBYVsatdmlBxJ9rnKxc6ueYg2tWM8FAzFymD8sfQIHe7N1A6i97pm2pA7W6C9
Nl//RaI7XjcK9mVZlGA7x/5LpB2BwZwLPKG/dTO/1JSUaVTdWyhyVxFgC43Xd1TDvTWBJyfqnD6G
yxHTRVs8UcAlh7HKcRXR0KZmHGxL1tVrFrnDi53HiE45cxQuoqjpqAkx4Wduka2F9JE4F6iCuwb5
sIXwgSohkiwGERo0qwYNXzIzBOnUeMhzKIf/DcgmtIKc7eyvtY3aMoweuyadWaqOKNaIZiLFGaMT
i0JWiVx/kUSJjrJQHGcSFraxz2XNFOXPdudT4Tf1v3yJhGJzVReOfqsSVR6zXuPy6ll4NwU65YjO
wHairyJw2g8njNmhi8B4RgRBbRwrtU/Qbq76xVxAmRNuGrs/h4uYgOqIuB8eHQpJhothFoMg8PDq
1K16cvC9byeUog8wHx7/e3IUNy18j7+gGl/zHLsLvBXsHVQQvckCHD1j+mhSpFyiHtUNzE1LuFeS
Aph/Gco7S1FB3YT6nITZc+bEepfXBWtJCh0mUy1jm4ltfeglwOZ8GqF05rVt2uii8gC0k6UPQ6XI
tpPrnBdlzWo32jDyht6rnUssTOtkJjcmNh0cp7K6AhEU+8noEiA1FShl1N4b12vLYzAzlq0982OC
tPtr+kDI29oiswZsJjtDuU8je2/jTF/C0ph+tv+j7jx6I+eyNP1XBr0eFugN0D0LKbxRhBSyuSGU
ykx6d+n56/vhjfxSWVmFajSmZzEbgteQIUXQ3HPOa9KHOu3uA/NZyx3tpR9fuLP3ndWhCikUbdMH
1o88dhHOmDC+zcG5OS5PLf8b2HJEE70VAJ6F6p0qr3vQ49xc6HqXYZhzCWbraH8CbZuhhdmNBvI6
yvAcU0imSARvJUdGyIpZTGq3LlJQRQVTN5z1JJuoMmcPjru6HjEjqhNwkBrQeDEoN725wi8XaQnd
hALo8SwrQT6TsKBUH5CKUivEJRRjCFZ4C76j53JbF+5T2EDtb0fiGg1ia5PksHdc16A2Ie4rm6wT
RdGL2UavhYoLFNGvtWm7aQ/PHDidP933SfWMMN3D6IKEjodj4yMbYfWo9ntRPqJAhniRYXiv2cpq
0XRoxvhdFIC6lPqJ0jI18AiwOlfZJgdZMYWvo1alR6C4sCJ0xA0U57kpz1NbGTsrG3nWIbnZQhpd
OTGsZdjPaR00Oy+P1V3Scef4ooHB5ajmKqbEiqqTtq2ThosqAOnlxJO7CbwhAJrEl2l0EcW/EMmR
hHdEa6G34eSY4/jKFz2r7AWLD/3WcqDw8yAfA7gZTvBAXN7vCrs8Q/LssqwlCx1CKxrVxwxoeOTz
NIBvfleU3Yc12E8tSLkbp2iy2ynBVpBi6uBBtunUjxFqoFpoz7n4QKLnOS0rsh6GuSxt/z0YBwzy
Ij6xbcVJgFoa0uQlTNc94aoRZPvAAdmEkxzQlhlkF1t3YKTg0Jvtc0KVH8AOFG+DhDlFUbGtkZes
KsO+VevsiCTxl8wq9kFbAPqZGiz5IguKaw/TRgOmJcLmLhw6asDVofSthwonQlNVwf7XEbp5AYVS
1AjRugV5RnWClFjThmd30tehwDYkjAKIYAdIJ7sudpHZ1sN+64lJ28XcYoDDRbAzqhzXaypJh7Q2
CULLobpoaMCBvU0webC8tRP4UPwN4C7we6FxgNTws3gBhxkS3qASvGb7UIy7qMF8g5qPttb7kY/h
99Bi7xhpMSumhDgnnyANuplKmlj0C+oOuOKUVLJC4uGoQFY0FTi5K49GP6CbV6Q39sRK1UCKdeFM
ynJ0inGBmmsF2Si7zQJEoP04TkmTAa3QHdYY7cT3EfIFN+7Zb5IDLFD7rhPahjdguG7r6KUH0jQM
5T6aBDRaCli26N6KELhDZ7iU6D3+nUycq46XZT+5B+AA3KzJhNton14mF2uksHuTGu1Ag/vbiP8G
+N+BJSeM2867aQfsN92p2NhZ+hXGKma6WcCTx8HsDxrN0SPN7VatwA3H11Z1FCi3hg6towkD/lVU
lrjHla3v1+LWEe2HG8RgBFUPEB3lcRK5frMcjBIxEjKL+FFWO4t75VIXKMCRZIqPLt8K4E5APXzF
pVP8ANBLrk3zXyI7fRky6GwgB+EJT0QOkwZJVvDMCSbUM7ocWEYQEFniwNTzRS96kaBt0SKy4NhP
XdSKDUzZZCvQz12ZQWu9eGUHuCJRv47OnPBz/eFUuW55SGqD9Io+qV/VFzvEQrU2emvRgGTcFlGI
brs3PGvlAQjK8IIiGEpYTdhwD9GEyoQfqGUmK9m0BpINCHVnB923zW2PVj1XJiivTrzbTa8cPzeh
av9sUo/m+WDYw/qz73OePWRgc1XSchY6gNONHIEupRzrhp+8Gd9kj4VPwlb0EZZ7lOvtBOiYHZCU
UtLKBRCQzxcV0vw6BoW/bWIMB39rzqNyXpDosx4LwnJgJdDt1pFmrYz11DWzjqMJvBc1m9tKJOOj
ORARIJ7fA6XXQLrWA3lYM3f2PKf9rZZAk09MYDvDrJfevwo8kGapauPG1qNHEaQPE9QiZHA0cv79
HBGUwWtttA1FEOPHNJUIOMXVuJsmWHQApMbdmM1GgE4/Y93c7GjWCSyMnrRjSTWI1A1SKhADWOOF
hEpZCetIhGgPYHPgGHdASr+XVviRor5HdJwvFaGsxxloN+ZgNVy3Rz+FNPOt37XTMQyjZVvMYOfo
wkvDWen4MTQFItgtVhlq3R6HoiQneuOIp6iM20WqBFTHKu/dLzeCvDrluUjHbaD5rkbDhbvlEmbl
Y19pl6z3LuqEMlEJS8vvo1cYJ2A8MJILdZbPBtIX0fg1K0nNWeX3rECQt0RVqyzuI5soc+QUfutQ
jvXv1IQFQoYCTI3QgQAdy5ra3TaaNrCMQK2sUV5scziiWUwY0A/vTaytlNh4jl3vgBJ2vWld61Ez
2hstjOC0WTjRof+8tEO8WVPAIaYNCKMHAWNQBWpK+3uXIEKPBQKIxZWvRt5+/kvcOv1KhhJUQkv0
KeKgWcIxBykjRkSFw/RBDWd+kFZtMtZXCPrtoD/wZui+GCHXxxjryDWUNjoSkKNKyoLaWUOhxyBr
2/n+ex1BFk+xMVgiwoKq8GuXTheqVNVN5uoI2Ngl34PuLZK2fKvgXI8sCheVx5k7Y/bCCaF3KMI6
qcpwD4nC4MqE8KBEQ3mQG9a7RrrIQ3tjuEq2LSa7PFTzxkWi7uoj/z/tDn6MPkRRFz+af5/P/FGU
I6pfYfN//v3vWv8feYgbmG7/Cw9x8T5F6e8W4vP8nxbihvk3xzVRHTAcx3Yt6Fq/LMQd428ePYZp
YzBrIzT0y0Hc+ptum67jOSr5fc3RXYZqsjPhf/ybYhh/cyzVQlWM1CSAdV3/7xiIaype5L/7hxss
bNFkMkyVvKmrGvofvvQmrqUsgzo0SN3BZWUnlI3GH7bqRRG9NRq2Vq0TfkVqPVsIBHh4blc+Ksuw
GuWA39kPyM66j2UwQyhFichTR3kf9rXxxDM430Ue/AorRy7P7JVsJ0c1iIfXUcrZsC9+TfZbIo2S
JCrCu2j+IVcGU7rp7t2wBz2nBQ1RJn1yoHRZNGSDCfSsxekDoIkGPNWevpF9w3x6IJ8i9VF/29Wy
YO4VtbvLwtwDGQxH4kYzkV3JtTr0l3iQI+gXf+8Idr9McXMf5w1pUGyzW8iPNxBEHnA8hgyL3SW0
xLi4WBOK022ljIj6wFXPgJRueFCndzZCm0u3z/zLqHYQmpFB+DLz2+LhrESu/aFG0znw6utOGNPT
MZSUwpFDRV+wCAWTT9nb1NDfISN/Mvy0PpVGft/UXceziK6+78l1uUZ57ZMz5Fw5+muu7AcX1K9/
u9TPV6P5/wXG+ox8e1P/x7/Z/+T64RpUNV23yU6b5h/XD4ZLLusUkFKJohrJMeSh4w1jtZcbGPTV
3hKU0qhk0Omqzu8jf/R9HteKHn+6CmBhWT3pIev9JivHQ2EV7VM6r3G7TBP7iYLZE+YUBBqtnu/k
aFeTWdEGYjs5GobGHjz+sS/bnepqypnFu/o0uu0BeciBon9DKxzvxrFLrmOEGWcUAoyTnBmU5SVp
0QlM3G6Jjpxxnib9CYX/8Gs7hirSv0lz1uGlHsYShm3BIuRr3aBZpwXaW1gOYjU5WbVtFMU9/Osv
3jL+/sZFy0Z1TcrsusYNjB2ZyvjH+wOUG34m7X+n9thhMuqUC8Np4q2bi/DoNOHPTZZqYi1yqySY
XnTcY98HqIgw0oLyER5kvgpcMkEitYeDn2zKUOXuUlP3qIR1S1UYtMZRtt0KjVFbNAciSH3jOJ0i
lm3q3cHqIf6Y7+IMF4uFN4CKngK9vclti0JuqQQXqBLhBQyfoH67gAzSot5p91i5pQlQrRDqyDgh
l9xpLZYHotZvC7sJju78L4T9mO+rzl3GgjQqC2ni1akfvzT5dEGRtL3Ifj90Xv/1d6rrlsWj+vfn
oemgmeUZtqfj++xyRc/jv32tgVVrhRGT+yN76L93yEt+hYXl3FInM+/cERfwnFCbYEH0L81g3fVG
lX6jKvpW9TYptjI0V5D5g53WWPUZoAVZ5HmGAS8ErPxHlPvdLejs6WTno7rTUXFdodvXPUMGvojA
Tr/h1HwBOU9uRC/yVWl3+g475+GkTGp/a4Ln+dDRu5nP2XhBimQrHm35WCjbAhROmyP3SH7CO+lB
gMklsKILCIj6dkCG5oVkEEyYQk2+TlkOOwFP5Ru9xTWjJydxE8J9IJIqfwxKdN82WvveGzGEFCHC
lzDyRgp0aXAJWSODjqvr0wA0am3DsjuoIjUhNAWzpEOmHtre9VchnK2TKzLU91wCHvL55iprte6R
BEW9TQcuTdnEC7k8aYN7dLywf5Rd+GLfKK4pHgy/6HC6hAtgZpW1l4NtgTxdYXTmKhlhBFfUIEl6
UjErImvZwle7bUZAwcucp2KGYMmdNrs/yilqNOsyz1NcbYSx9GuKdIn0YcAiKtUPew2NMDdOnoTq
6k89y8VfDRcPoMyInyqAd/OIbNSpr18SVFSS8Gj6sPDnHWFjKU6Z4ZDowOVuhHEgLLsO/bfmFIXu
PHgIdtwkCITcelFjbkqn1R5RnMOJ2ikz6jWO9oj4mrnDkolczjxq+qp/CrJ6L1tyU+XfO2GlF3Oe
nhfDe576zVEOyVOLNkE9wAElV01IoPQUjd0iUV8SB5Aj0ow+OdzQfbO18TH0K+2hMt0JTROb5Huf
Om++hfqEFfbVHSa/zj1PlLd6Po9wAOh6qjrusiAwnpMMstXcP2HaverJd6xVwp+XECgqtfjCdAFl
DcHasAQ7Pch2llVy518MWXLyvz78H+ckFPgQzEJR4feP+cd5//in/DHn//Jw/ltXQ/AiiL6B8Jrd
VQPtwUQwYa0Udbjll/TOoqNiShrG+BiSQ6f49rexR+tRS1T1OhXkwc+pWYWU0l9Tg7Z1fjurQrCy
llNLv/TPcmqQ/HbWf/YHyKnyD1D8Sf/7P4BXnLXCBgF/FZFqxFIxno++9axrODkWVT3iMUTT7bCN
jFShL5DSm7EtA0WfqtPXchSwinIzZZhty1HbsB9gfNRnOZjitdBn0XMN9BvWuHEXWc3arlQE9bQ6
2gk/VABiQbF3bAQaR3LyW7ya60cSjxlV41RbyNE+joPjEGYfXlULMvIcABgae1PlIqcnHVnMUFWb
gxzTbOp6DhpqCEhxMpxWnK3RkV6Vo57fqeepr9dyMDUiYPEpUjJectDSsXvp0sw5OjooYdmEhlGv
sSV3l7LZ9xTLWmAce9mMRgPNu0C7RCq2HJNnHmGQdy8lRcEdIG7scedTtoEFAQvr6Y0chdT6ofkR
y7+865/5XL+pkyN+AhHWv1G9xgKp3ipWA1g3ocDos1T+5juLKOW3jhJ7thtCVVOH6bgj0DdXBgnD
p8LDxRLH0299haD9YGqvrKOSZdg24Ez8vMKNXFOpbg7um4UdbDeO4htYg/gmsJX4EXJwvfabqVlR
aj2YVhfdKY1rLL02mR4mxxyQMVHRMQHwBvFc0z7QzVgrvUC0Kkyeusz0fzTZdF+lsfkl0yDkCs/J
noJc6dHCNKpz4xbhmnRaAkaRsEIvymljz5/SD1S/AtzhAHO66VHAnNhVpUg3qujUk02qaBEI3qdk
UuYHyWh8q2P7BsG1eiZOjXtLTdL3ctI9hJGt/iIESpWejR6krkWnKcnzc9YK0M7KgYRkfpY9cgPj
BRJgPubLzwE51Z7jHxST3ODJVrXwyZ8qaE/U12VXoYwvozfmoESL8Em3yAlS2A32smnY9nnKoq1N
9eQRHKd50Lv4W1gZ2aM5d5mCX9tRHmSPN8L/zwEykq9gLCvadjUafbZUil7bVNZAdtO3iwd8EhK1
Ab1QNNDKBnVTdKgfyqYc6BFFpizl2RvZ184GxbXTm8lxDNxHJ6OU3AzFAafM5oQmVX3dBBWOoDBI
WPQPCB4GEP3ddRCZ7q6tv5WwaO+EkadrHNtgts9NPal+brqABafuibDd6jrSyJPFEkEtm+pUCzFe
BK7CDgoG4In6fFO0qU5gJsZXD2Mdr7GKXehN/CBp+XPjmDld8PNi3AKm54LC8z6wg/p+pHh01yfR
SrYgtIB3/6sL4Q7qOoFX/PzjloFrpHelTaC3QDl0mSj1cJAfFM+fBsWJ5VHsNyvdpmqqlkE+Pdud
4m2pYjzAfU6umzpo0TckLliEytij0iQsgCl16m4mdIGuc2aRFC8q8JmbD/PKdjy0efvgIoxAei80
VeVBxJaNDR1yC607jCBpyMw3duyuZROkMWrXSA87TT9hjIAavkNlEOKniSJaPKIlABtM2cuRP9uy
MwBKSrAc3vWhM+x8TyR4W6vqMuqBIhUNkJ0Mp8YPvoRbDzjEj9HIThrZireGH+KWd09xD8e2W38e
ji42CMugHh9jJ0NVPxmNDwUujm0W5g9vKn47fFCpWQ4NnJAaV4SdJWpvkyHT0kZo0gJhaPcgMcEy
F2q5GaEE3BlabCxLJ2sePBIjaAAG8ctgUzE0vUh8DafwoIgoJffPyriK5iJAE22Mwh4/rIrHSpnl
r25ugA4IAeDjf5Ivw9hITp1pYkAjEnvt5dFzpg76smzL8UuhZkuzsaBJt0AoPWizSy/Mpn/WL+en
yCnL+eg1i608T2Aaf57nen5s3pZhWePao7n7oMC49cbmwYwcMGvxCLYuXMQvOR5/ILqS6bHA6HQh
OqM6BaYCdxvXzJ1Zaurewb18XYKYP8cBxJRwbNWnSPGBWqFG+j4Fzj4uQoe6tWHvm9Yr9k5OpgWk
XvmSk80BJa2HfP004xYYf2oq4wHVk/LFtNulOgTeBYmV7KFtu32MsfdL0ACQQPJsV5kQnagBW8+O
OxprpE8pVLut9WyFmbGoS9FvZJM6zETRuJwOsomF1SGAgoV2WJo8m2Ile9uub8+q3TyAerSwblPV
vTw/ce2hAigA4Weo+bFgYnaN8E9VAh03pFr+YRcNBo+Z8/Y5Q+0C+P055PBfM3ijDI890jgleJkb
L9Wmd+pvvAamwb6PKJXuCSBYn84DuVpQfxub12FIm7UasACb7ThfWtLJcsKE3sWiw23mgPxzeC9P
qdVtt7JzRF3lK8EEg3IzlQGvpl/vilZz4Y3V+pOmVbjzyXlKo+DiCp1zgyRddpaT5bxGM5/kjGvX
PPh5zs8BnA/Gnfhr7md/NHUXffqS5E3+FXDGwlEC6NGjeYFSG7y6BS/TKlfHOy0ysYtC+HqdTaVz
D7E+uUUpxl5nQ+6qP2A7RhTXg3S4N13/WCHtf6nRsAeiVpZb2TTapNkqmLBikayYF9mHRbOl6Zd0
grGTF5S+cx9s5Ohk1pvcg5Jm/tzDOeehZRECqb9PDjXw/NjH0KiYW+mIxlPTWqym3BhqspwiR+TG
nTBxd/BH2ZN11g6pMFQMBDG88c1imxj4Msiu6+DcXytxsG7k+yyYHw4dF2aVY5MFuRz3AvluGugD
iQivt5lZrGnzoAeqc1P2wiXvPzQPRZxlD92rHJKbuuTXs6n68Ch3lM0wl9ytwbEPgUlNuAqN8TVD
E2gRDS03zdykpE9I2qvPxETwRTVwfrYAvISTEWpvFirDWiHSbmd3kOrbSaxMq3xuYvN7SObpTnVE
cTfOG7nnVlO0sRxxDivHQsK1th7N0RJbJD4u3SAypK5aAE9Tphh3Xme6p4SFWmjFyOBUTeydlJ6i
Rj9Sn1WRBLKw20Ysh0iZ8iTqlrEO6GRufkbPNRqNeq0oR9lFwXZzvUAECeEzSHTjGi9fQ+Mcw03y
senedtQDsnPioakc3nBKfEgm3XixrMJDbk1PyYeWxosHCGPhiNTZwkVwL0YdL1MUC8Df5yPiRGbX
LHLZVjENWPp9has8yexbtSmrlbz6U/AcxyZUlr/dZF45EiRAF1k56uSdrn9uZ+j2wvJQqBdJoq70
UNWfZDNxqt+bclTzAoP8Y7ioOrvfJf6EfHmNUnpT1N4ympuyr9Em3rifbdkpN8j09WQ916FSFchm
DLp+TGOVN3kY4RFpRR9jkkbwcNWZn5qF0WpCwPvWJE7fT9qE2pdphZjlKUlx5wyQb+ooBeI+os7X
aSO5GT0XJ4siw20WZvBj3GhRcqd/02M1hl7fN49VAO4ewdGcAiNEx0DU9Q6P+AB1G/I4RaWPX5I6
2uDna2zS0fdxWRhYwixYLOMqNvjRoZjfiEJX3EdQzDhjR0is11MFpbABhb5uA2UZDecGhAmAClQ6
evTXyVxbSn8k3TOvyiMXLEZ7jkk/PzSBfsQ4ZnytUvCcdoc+GKDo8dUvsx8xzROA1HGRGIa2jAox
HIc8HI7BvFd2IIOhUfGGm5tkgPuC5ebYsOSlMxxGPkvLCqikWZYveSokB7NqeH7I3QzlOeh2ya6c
B2SX3IypnxyotiaHSC3urRGfJv3WqTIAD7VyP5BVenYE4pww30xqzGZ/wu20Zwmiqx9I0iZaE39L
Cy+/hRqankPIVDvFxQ3AK1H6sP0CcAoz5nNxcz9D7moBSgr3MRxIvmEX63xLo3yZYZX8hdwdAqCU
TO+QC8c/Wy9RxFS0c68QDWG5mCIkqVoXuVGnCF1NggXZsrEyW6SeymvLya1LY5PFIluT3QzxQ6i7
7rfGpUoNNgW5sg4xVL5tNHcDe2lCST5YirB3asvXqfTKeK+ogG9irNC/1H53zIVrH+owroC5jqD3
AIMfKhYfLyRRb7CF6p8qYQ4nz0i/eZVnvMRj5sLq7aalnDVMGsQG563VhLbsza5H3g2Jpts/26E1
aMth5J5fOkqroUJJ22ryB7J51gnb43bLuqNdKPNnFB7aMliNVjvZDDNr66EEcBFGat8nojrpdmW+
/HFQiGko8C/zt4MySFoXVFesz4NiBGFuDSAYTTUVeOTl6B7rubsoilbdDlDx9rIryskXXEdlO4wF
8laxiSKfrq883NiIIaLmQW6qOKCEFIloT/6kfkjiqTxNZAPkICaPBGVBNy4tTJLXeAb3b2p4lOvH
ydAcUMmWv250q3vrxG/djj34/2S2NXdnlQdvmHX/hm/QvNNVD5WeodFm+RgLq+xJTAcIE7dydHSs
EG3BQ+UNIEII31YBS/A3q1K2hpnUj5NbpscmMZD3i8fqDRcKlEV4ex0coBFP1IXWCbmPtwoA0ToN
8qdiQMgpVDB/l+tGIwC5NjgBsunz6nKwEKLVeI3sZRMrhzXKbOkFKor/4MExua5Bca7ej457rlkb
koaEnGZOhfmYN/rWjHrtrfYorQi03jf63GwhQFhBb7+ArUl36YhKXh5GTJvsLwgEDfeeB94gCmAu
ysMBviAZ7NjxIb/eQIEfsZBRsD0CQ2FddN0okYwx41t5ew1TZVzM677skNNVi0R2Xwf2n9N9QUJY
h8rGkJxupeqpS/qnVGvNDbi+8KJREz4CZju5egtlcAQMwtpcNzexQKFiGMgfDUF68uVoP4/qsJA2
47SUgb+R9BSVLJ46MvAP8tQ5m1m+kikCOWOounNiINwmW2MP8AElR4MXEcbqTj2pxOuQeQD/YIDk
zy+nVIEAApT9vs0USpTXvqg4NAFasrLP7rXx3NomMqP+ukce7iHskJLstBJhogH4+W1qxys1SiC2
sjKbE5P9FiAauijU2XCgSuA1e51ibuXwVJvJqSF5eh2dJg+ajhLB9UT9KT9Y8xvkt409DUe7/WKY
cXsdA5E4XCdkv/ZS77cJZvzdCoxx5xXJrEupj3sYI+Pe84x+FWvRu2x99v/RtMomVW5lZ5TaJxVp
rJ0W7M2yUU48vcxzPW8qCqs3ghXbFphgoCCA5vGNdPaw+Nmup3aXEzumbWCe5UYezJmmEqmmBDGK
e8qaMV6mWchKrcN2mGTiZgyq4owtAFRa3W1fgWs9yUh6GF+aSYu/g+1Pb9SxaU8Zuc0biiTYnKGM
/FaxBF9UZhzuejTmXmej8rkbkGm3jXKpmtBXb2pZfDRK4Z/BZqZnebSFxg2+vJp/jlVcUU1IJU+G
XZjLGBYwugaVs/d03oRTqjePeYDQbKI77XfEfbNWsS6ubt5rVjoN91DiKJpYbXnjDCGGgqaFqk6r
hA9DGBYWCWKxH3Ul3pRIv/fvs48bq/bDhOrkAcoUCerYfTS6jqX9pE/IoZB2PGReibmX3IUw5q5T
4SNUy8A/jM6nmRpQ2SM5lAU6mU/X68uMoE+7XZX9vN5sgI9uUj/Ia3FUggE5LnxxhbxUK7V5q8j/
kQCqtYcgw6xe7Z0n8i4pGT+zWqEyG9yrRoe+Wpnfo24QkGVVhXdyTfJwNmOyC3HqFQ4xxlFBtISM
CQflUYVaNlf6VvZ584AeNch3OJV7Pa8cgCUxf4usxa6nsquh3tSDo4LX5DRyU4Xih9IBd6VqGTs3
+BDgRk2me4OpunXyVSVyZu2KG0Cywd11DrLw+s7U3Ptrk1WNeRIwrZcVlOZbHrfmyRr4TUIf+Qa/
aeP+houp342VtfR65NQTROSOcg9D5qKeL7V+N+Xm0gqjBKnRX3Ou7X82LOcgHx0ejcJ88p2m3jRm
W0H+QmlH3vIt/ubjdVe2K/BXQLb+GpY3/Of9L6fEnCqDD7NOdKXak9crwayDdt/XRQP+QO7+2U6M
wkemc54F4RlF9tnNVQeyEAXZMhvJnPeG7bo3hoi6VTuVQG3noMixegJ5AXJZWL04tnKONc8Jw/bn
nGtNca5MzvNGwxZHIB36bmimUwavecRtuTXgPAPwiCoy+NdOk6fwkq+1v5XviSKFTdZZ/p1sZQZL
ARPlg+ugWXIhUcHef94IRTs4t6Kf4a7zDSQHrncR6nxoj+MpPcdULhRdXFmSuajettFXxsDyQ5om
pG/sYJ2MvMMdz7Ou6y208dRbKsPuTi6sFEdZKeFoXRBfiO59o7vIpV4FaUmvUZcDzq2sZGgBSMCM
FfNNAHEiWUV3DMr3S9muRdZYb1mlWWsPgcdGH7s7mWY1XNDZNnI1G5netVAEubFtqvIr9IuzcFHO
niRmiEjyjUwnR6II9l1Ub64xb/JXUw4GlYUtzqA121p036Cq9T+CC4Rh80erKe92b+UvNmH7olWy
8hQrgc26RcGdvWQJrrkYKZBPdZ7dTKBzF+fbAm3izOeBDoGdtALUYNTwCSIQicPK+sbUsnCt59eS
q2t22soLSfbJCmtRO8auVzGfkc248l1sPMe9rN3KimxRfwU2VFzk+Ngk7yxsumt5No+ETiyGerYc
zMjdtzlxjcxyzfYdIS4N73XnOHCts+wQpa1/pxBuXfNgIfSXwJ3+ixnRPEN4gDnkOdoyVu6cDBfO
X5/yX88Ip3RZ6UP6GOU+YB/yxWjQae6rYiMNPBmVd+ARR0ndoA7Yx96rRplnQz2uW05i8F6bYvqR
5h40V3Ia96YwHuUszCibFYz5EbgpByXcRBVpgAuqcTV8S9Z0wUB/2KLPCcwBo955WtUesHl1X5CI
HralIOb2IDvE5LGhAFTereI54b0DqvISDLa9CIa+XwWIp11YyEZ3Ud2gwERLzkDU4lumTOkByaPx
4imms+60CP+NeQZCQNWF4Gc+lZztR+BsI+GkG9msSqALgGDCm+unzceYpo3aS93fya5IcfOVr2fR
Ujax8xzPuZZeW/IzXNUkAkxzUgXzX6Dg+LyV/8/nKUNCorDRVzYx+GvpkV4cp6J8mVrSUhOenPzZ
MQzayYrOVEngiqDVcoSu4G8SkvPYf4t+3yga8N02bu5czXeWUFpUtL8RZE4rLX8K48AFZm+mb0bq
fFiu0n1AENwpiNaGNyggRSMUNag4wUKxQ+/71Cn37mg276j8VTeqCR3bIAbf4gTV7Vj0eguZU1dz
zM2CrnrKWDfu7Jp0t8ypQ8jbtXO/Zdbdjv/AW8iY6Nf8wGyeyhHFMdxJposT9liDuwZlQ1WrMU+t
qwXINO8sR92sNgEZ5cAaE3u6VHWvHrnuLmbuCQT5OuvVS0rvIOcSvOF0PepioeAGA7FVmPcJXiPX
ubpp+TcDgeo2pNZ58SmQ3GRa/JaZ5vjamc8BYfpLSTXnECXI98uyleBdvVCRwtj9NavxRYYtm9eg
Gokmi+wm744bBeAodIpjZS7JQD9Q+695lzaviYYKPVo604OwEndpogV1pI4fb7UCUSXHo+4JsQrL
IUrlD1GBLBYgSvPFdrQfk6qW38YuWAKNpNiguwAtQjP47hbT1yAwW1Q7uGcs3BKQF3iDx5Bs52tu
iQSg8+YW/hE2vXdJpmo6NFEMY27uz1kG37RK1JxybOAh4JI3aucBXRAX6w7eX+iLiCc/RaCdYsFb
GXvFKhmKfCOP1zwSsl6BQFaQb7QeFmHNe+d1mvdSpw5eXYhWN0GpKC9yL577/gfnyU/rPbyCC2jr
1PqCevP/+CN7t97pqo8c01yLdcGf7lIXDmkMIS+9ZYOXczbU6y5DF+m2DxCiHWNxlhVZwyrzXaWx
ornOZr1Nkiqs6rUclptfR2Rlaq9bIxpuG42SLjx68vZz0Cljy6gcT8D1zKPsQjzG2Ri/Zsi+NFOv
M+T8P84hZ+R/zfg8RzX1X6B972RFU1Y6sTMeb1WngeY4VzllX4M0a1o0xlF2RX7Y37mI6XxWRmuj
gNagWjmqh1q7N9Xg5bPqrMTdunS99GAUVn2y5o2sRs/9gcgzYhRWJTdytHaaa5+c5vSOtgVF/wRs
EfKKG6XLKWWllhnks2Xf58Zq7I53eMlql7mfm8+5okP0MCy1zWfX57QUWbdgijWIh6GqpJuu7Io7
mcCVey6Um10zZMc/+od5mhwUDMr5NXAZr8In53Pqrwly+mf/359aHm1EojwEaI4UTc2XQjnpwx8H
lOSqkhzc3DRU669m03fXplx0FZMaH1W4GU2tIGjXVgBF3PhBbkKztFd9hXPaZ1/s4liZNSmqAL/m
zYdHpQ9aeRaXsWJsOvr/ZOy8lhtHtm37RYiASbhXEvSkRPmSXhBSSQXvXQJffwag2l29e3fcuC8M
wpCSKAKZudacY16mSb386doPxLbcYnVlJfyf/X/a7X/t/9PqX+aHy/6h0S9D54jjENPc4KK6secH
K6n8G9GBiPIncmb/2rXsT/ocSySc7c1yQC1THN+mVsIIMPuPZZ+RGPXZCNwt9OD+kc53xaL6MaS6
/Igi/oOlbXJZDjV9VHra6Ijdspn0cbFP7clfL5sIRc0LJu2XZSseR2Ivh/4mGwkiChKicjLgliEI
0fPQReZt2s3Av1ILP8rWusuUIXwarcABOGYYW10PnB/zK4WR5GSgS7xWs+pbM3XCZRzzU8yK8KG1
UULMz1RiYfdJSnrKfBZzGlSQy76/zl1ePijAi3E+Ojvmyfa2yQZ0QzldoUa3gUi7E6oI0xi6/ZR0
7u1yRAtoJAXke8+nEWXEaUTUvpENYO7FCHhkZetZQeXabXbcqGAmQoOgPaCRN0bLZE6oksWNgrpY
4XZz6X2SbLpOODvNApuR2r7x/WDiiT4kpkKJ7L/2t9mcp4W8UMSNo5G/IGpsgyV+KxJU4Tv3JMwp
XX22YFPjTeoIlQ4SIqKG6KtQ7eA9CN3P/32C0Dd8l0L52yGgBKiEgkTC5v2Kl96EY8uVCuXqRgv6
+Kkv2s04tzBqVwCQUaXvpfxSXlA2+YmV9ikorewrCMbvJ3/t+d8n/3KOD/eLoBV3yPPHFjPoo5Nh
P8tgPi5bkUMdjYVYc0gSO3uMIW7vKlXkc7ZbxlfVHG5AJVKa0uRRhB3EeUWmmHYb/1xEtX9onHzY
V3YlbmqhEOZpy/GRMVdfGeBG3s2Ivqum2VSrh7u4G9tfiaG/DBRifygdaUihG7T3pKak25RsNV1V
FOQZqF9StfrqnZbeeg1GALZGcy1xnZ1zobjr5UAQETxhZMDzY5/ItYYVpAsd+hVV9Wo5IZGdg/3U
Sk7ENsbcOknbI6yv28S6omJO4FkwqP/zrHAq7RoSI/Ov54Xza+P56P/7vECWtwKoDDkxVXSEWkNE
XDX49wR2qqtGy+zPhtivKum+8Fjhxyh7AncjAIpVnRlHuqjJTT011EyIP/gR6/ntci5TllPXquMr
zjbAzHHp3qgFZOy0snEkN/1jRteVKz+YQyjM/rEbNNNLhyDaLUf9QgkOKrkl6+WoHOBFVM50TQXf
7XU4RITITM59qVr9WTPyFt9KuR0bWb/0Y53vfZx+28mUKHbUj6TV6/faMPsNf0x07Au3fvS14l4B
xv2umrJZD7VvAytRtVu1wkjtzgcCd/xKqBffE6oFll+Vg/f9RvwgK+iGK0rAj1gSABlSnb8vEFl7
UPB+PysGpbgPErBBy7N/HP3/PS+e35leGe88QDwvFBqlvh32D2NevPdGO5yXLSQX7k4xe5OsZg5S
hukfQOs2jh/BBmXP1FsxMIJihi6wGTdxelGq9HnZynHhHWQKMScSUJvi9M3Fvr0z4Tdx7+oB9/7e
rWbTtANYl+4wIf/ZvZz9X7t1ciA3eIGI9+R/cJ0wi5z1or4oIhmvDtwe8pHc+qqqKUVpJOKYb3Wy
SRUzFt7yitxJvto+SJgcU73mS6hvQWpRuUNqcvnetzytc2fus5IlOx9dtkbp8Ioyzn+YTuxuSyco
aFOXxUlXhwB31bzdLuzWfx6CcCA8KtDjqnLU8Pepf05anml1N2y1sv2Z5sZwiZauK40ICK9Fnm6H
uV27HMlJIh25kbL95/DfXrM8XR7+HAY5YZJhTi5Sl0a9ZXpAwoJV36nx1Zz5n8v/wkJuQZNZ13AH
/9cB7sb2ys6a3wf0anaFz/89N2KExWOt3+jhRMHBDzUEE2BJOnDp2K6njq9KB5YrfsgcHJhjWZ8y
RHTlTacUICyKZh9HmUFUlKY91mMnb0B+PQTzVl7X8jHZETyvPS47ZGIRYsr9ddlF0QJCQa1ajEWc
TS4EOSr5qGyWo6GeaIfRSEFAm2ZwEZbzHnRCvW/lz74wiru6SrT7rI9zSnHEZC/HlgcavXjRkiE7
lfMpsY+htwz62+XgsksncMyrmkxulzcxRBVSQozOhMOGeVe+pLam3/QaC3c5TMVLV6nTvsJr6i1H
a+qTXkn+xmE5qgb5ayIa61Ya0QTpZCtg0h5+f4xw3gdvchmCmxg42TjrZSkrZNcuktnVdYI33PDx
MSJxCDXKX+cFy/ZyotP4r/hR4uPy2uVlUFyCfWduWpHQ5msSPInxFD0bfnMM+qGGw6QEnupPw1lS
j7hD2kaJaz4APBl6uOnq175W3TNYLQyM8wFKtucwAc/PJ1seWqOIturQNu/Oj8TqaAVRsNo63C72
PS6I74Kj6oxeG8fWe4ei1Ak/khJy5JA4zpEyWXxvqvy5cVNHH7YGJBAOzcDK28fn3eYo6HIz2xsZ
HIePOp1g7cUKZP1Ie1wetEF41KSMu2I2a8T4Z1a0HfLzcrB1oaYFaW3Bz+OoieJzp0KD9JajpC07
QJhYCi6bY6CWdzYMRDCqHfHMkpi9YhK3Sg4QPBicZGsT50Jq1LyT+ISLkVgt4Fi2wOqJW+gT2cWa
q34pekNaPV27c3xsJH9OcVpYC5mlETWb4bBsoyT7WVntg530OvJlo9lREjX2QJ37hz9n4CR9YPL6
P2cAnwhWZpNTscn2+H5oCw3Z7BAn0mODtIu6ZlfnxTafGtLHtELb201Jz2NRSoXo5Pe9OqgrKHbI
g/5sc1Oo7xKZNXdG1QCCoG6RKCRtLDUjGw5IGHXaS8qKZp+XOv+LWc+ZRzM1Fc4NRDOmzfP5y34S
pb/3/zmfBPB34K6CGwdgy8fEIfkpmXWRIbeInT4O/aae+9stUSLrOEVlQ6hB8aI5XMZqF3It28lT
IIB0zruNOhgvjP4NUgxtxv+gv7YoJ29chESbkFYuLALae4EQ98saezmYSHL4/vvgskRP0CRu/Ahz
BBydfirPaaqZ97bRvywFfiMBGMJCoPreT2nzb/uJP613dqu9Q1wqb0ZNL+EkWPFbM7HWnqVEYyDe
O6fTnkRHlEDAavykAnTiciu0tWX49qNww+33PHmieK66UbQZ5ukxYOoeooGZ3bSmtoEZMN73Ffw+
DIP32uz4zVDHLVvfRkK2gjx07uMQoSsWzID4XBuh/qSWP4eBhJ2m9L+IXXk1aJq+TCGm+b5uLPA7
iGW0zI12wgqz+4TIcUXxL60omgduVDdOphN/FSr11lUna7dslhoDXa0Ez8yC3VOC8nk9zOoGlOeC
gDslOyFh2UZuD6VRFJ+LBir2qcHReUovaZWYd0rafe9PBjBMzCDSi6tCJPy9+M/MMaVdYR9HCQZt
+SgNEHNtEX2CJI/WWgeFEo2ivWeggtmVj/U9WlptlWXNa2+l7mNW8d+e/OY1m9RxU3QiPBlWWl5F
RWwhUFVzp6bwS74HWjsVJeteCGbfQ/Iyshqzl9PMrCs+vGqLGVF4qnTTYj0DUCyhybsR1tJGlojH
7qB6tdfcCJ51F7aAZijNfVVm7iWoxWnZWh4grNibWaTnLZvTWEbHbxMADhVg/0j4Da3wX7jpJuh9
LOM8lfF4HnXUZm6r6S8i6q+a1lmf86lVsPteao0B6oSt0ppfpT8FFz6I6NyB0MK8ckmEG1yW3X8e
aluh4Lh0hDobK7Rp1b6XI9vYLsskcBTDsYyBAUXzushI++7eLJm5zyuqZW1VmCWxwlV2WRZOM1CK
amwzp4YziZ4T4iVhYu2KiW19Rl9H4uLy1Cbhcc8qntVp5C2TC0IiYKyRg3OYGku+jH74vT+U0+/9
5IFIcj1CT2lR0BLBkR4towsfhDm8oj5jyTpv9Wj9j1AEWGku/6K/jor5qB+7ymE5upycgTasRqEd
zEXghqAPUdasa1NkTd1LmZ7yWdH2Z/+y6fPFOSrf94lwIEom6pPJUxOkMb5TM4BrjrW30JrSxCaY
XB/gVJdkYGW5MH5V56kp5S8mLp9J2jjPy2tZL6qQuu41NAcAelTjA6X6xp4V/0bdnAhOUd8G1gEs
V5rgPmwEyz5NT07S1fvzKIoQhbBRns0ipn9CQFVH6eldEsUdoZEjAhEQiRZU2acTABpkpMcGNliq
p1cGv6PMW2LUcvNQp+lAXalTN77bug8yKoA/gjBdo3qrbuhgP/cIYO/sqC1u22qoyPPkjsB0vPDc
uhNHc9T1l8b9WHZ3VmvuXbVGj5Vi8tSNxkwuaC/16kPgKlp/9x61XAk2aqTBFMZ4oO4aIlY2Giu4
38f1SGRrd0BQzU0ZBF7QZYfFvhrZQNJ05Kjeslli9jtL/Aarxf7KpFu9jxkNl4PLg69Wt/RgQrz/
Rf8Ygzlam4bPWicsPJvOh35QRoFmutUIhHPSEXyfxaHEDw5p41rnZWBs83S8TSQNhb+Gyaiz5G2M
9+h7ZDXVXi5nfG8G89GUo8uQ+i/vkVY5hq4+L7dLWc6RnSRCLADUOptloPxI+kqWVsXbtkvBtEqn
hXlW3WuzgHmaH6JZ1LxsZsAAD05b3Fep/vf932f0yYfA9AECnxvD8mA1JjMSV5AkkSAV95YbxHKr
+HNOS47AwFQ+d9ZAG4jKm18NVyMkMXrRGNG1UzdhnieHRPMfl9+I6Rly8CBV4kPEvj+/4HL0+1dV
nB8QYpp1DxmcXtdcLVsqYqTnITRV7QxkPgWyKjLdWy7h8NaimfinspanLO+X1w6lALc7l5nIf8kP
ZZPl8tKRtbZu9Br9LRCbZjUUSnfSAAMVkVDIn8JcB50+uF2eufMzW21axrX/7Pu389KgCeBBqe//
OHd5J3d+/T/ec3n3f7zTLG/fNOgIq7pJj3lemE+FcPdLl98aq2RTsmw+ssr5237TSpJNo4ThtjPD
jokoNqXFfKRbiV0TtcJ23ifBeFj2Ule6FoL04MCksLrQA5hK02Aq90pZ/25fTBManZ4Y4X+csUyE
lhf9OUPL3jK7yxCURUrTnQhvI/Qsmj/X7093uXDUluxGEzXl74+8tvuCWoC5X0QluojlKZgoK0jJ
0vRbaIIPX47NL+5mBAIXxG63WngDW/ZmnLXsTIzkQaM1BmkIpXuFl5GIcQTYy6buEhNYKs792LsV
2NJGbhMtgtow2vbaIcLYIx8juCwPy4HlGXBYblOVgQ6BldWyTvLxhG/DGqThsq+dDyzPhDFtDU2P
LyCmB9LtVGeDWrNdgdmnoV46ZMi1eXFpAXQepROMuyLs4rtoZkc5BclYmQyuyI7EL0LJ1yrqop9u
iBU7mPoVNULjlMqBcgql5f1Aw3dNVBjllHmflX/wE2MAKWxwkRARDYBvW+kO59c2rLlyRAQ+H5wf
RqsNV3FhGKeq1tGTxdGlthzz0AuKbkDnwwcItyFeAPMlxkFzzioZPvw5ozcshJNdgBq4BDm/HI2R
b/WFviFHo9oHSMZeqxRZJ5FYDFd5hQaQGv2yX+oxUVMQz28U2REzI5J7cr2r15Tl7PfLy3kTzN8/
X77s//NyX5tTav7zchWc9iadf7pJdvPaSJRpC/PTudSNSb0+bB+MFnIybFjUn/P+5dmyzyRWHuBl
MeyWA60bMnnTUuetJsZvp2ehclKYbp8w4qYgOVpCs0ni/N63HFge/m1f6VbUNJeVKNlM2TAAGp8a
R9/jPN5FSdsDKu5Kf819rz/5Ay6AJ6t19+NYXeoOkjmevrfBalEBaHV/U7HGPdpJVW0LAjWeirD+
2eSK+TmfWgYEUtp+eJY+PBJaza55iiH+rvNp6L2/7RSyL34fb0gIY8nujtle7SIKwlrxEuVWvMLg
294IEZUvQXpjR3r+nJsa0FUlfln2TjhHD6L1SV+eX5PZVbCBStjsjdAI975vp17ltESQFdN0jPkB
P0xii8qseOkTMIxqPmeczbu5OMGWGOkh8NMHen5I0AeWpWu8TSd4KMYt/hM6+WOd/QwrC4Jakbzp
qMM3Uh/HQw677pShN2SiO8iWPhhPtTb50nMD4sW8VZZKn3m2nTbnYt5edi6b6dheGe69wdF3jJMR
spgWYmWo7ERnZatesMJGfLw3zDtQis+mP+dxlvkTQ1h7cRTtxWSqehI2YEzSa3cuRkCtw3NZhcNz
aPb6WhAkTBEOExO5EmB8Tb3axiAYWhwopGAQHgO9nVSAzyJLol3kRHeJBhFSNSPuFTVTjca8Q7ty
G+kYIaHorWwH3DALwApxfrYDrR+d2nzASpoEN2lKPpgq6fAm7r4rDCRypkuSUd894jlHw5NSGAkC
942YwwtAeGtCF1G3+OwgAjL5S6PoIfPBGMAy3PixWa5CRLDrMXezgx/queeQPZaL7tGNehYtBU4C
WW6I7BDTNGGwRqjnans3GB5k4Z/B++PbK8hWc6WRrrAvkYquIKpwFOtEMEs6s2r0o17TaU8NWAQ2
ml11CM/gUdeJYknQf3Wyo0G0D3rZvwQJSRSEcdt+QlM9rsn3i8inUeWx1BP1mlR6/mT1xg8kFcWa
3tnB9OMvR8mRfOmPvone3xnV0ssSgnN6HwMPKpmVqrynrUp8Wt+muykhJTHIthlTvTuJqGTOZZUm
Iqa0MpRT0MQe2iPgbyFYk6a17xqqGUI3AUa3zWPBde7J1ihvxzy/63PzqgoIfcKPGX4UDKrRqmzc
cj0W2cicMSHUVQLvzBOUOIUvPeIeZzUhfUE9OzDhJeUoiV4N9Q6X8KFy+cxUnfmzleJSVgXO0knL
nvWGpBYshDBDwO26QUReMM5Cl3VfPdYWZ5KAPhpfLsxKloM1XPJZODX1vuuNZn7v1+JsDI/M3X9F
UrnVAKm6mf04StJ1BhZlNm3kSlYd1PwOPENxUGCxWmr5kIc9Oq6geNMy5VHVICn2mzAYooMUNqt0
CiXERxMcnzNotk34FmtqdIgc+Deam++HUFZbiIA6PEYc1oa5j61xC+4FLEVI7joA8ObWtpCyTAbI
cUX3t26nTl6a8oNytduImMCtEL9hmPZ7nM43IRc3H+q1FeR4DdE+QGC+6qe4XMcaSDNb7y+0DR5o
xT+NFJpXoeN+GsLBWUamqq61v1q+Ai9pmLUk2zlHLR6THdKIYks2bII4zIg2FDzkugjkJ7i5doO+
E0SWb9HROeolkGVdUKK2G71cGSo26mx6oRCWbX2KOUGrVUB6LqMlE6+3MoNqITusTr1TA/NiN/6n
4i75bCR8qTQP4gBYtKHiIs9NksCFF5P9uyPQ8GoXDkX2Bj8e3MXeUFrSbdqYlmT+SY7jZyGrZ0sT
j9Uwa8UQbK5Mnw+wMSiwsKYKWFTyO5Hs3obVSzruO98ZIci3x1KlJ2GenZa0vaRQ924yXJir0YkE
YvU44I2hcnZyjLbf+YVFkgZuASfQs40Wuiva9eHashv65a68JIXxaxjDna++d5ZBWOiU8y6du2r7
7otspPtAOJ+9TnR6aMhVWZKhU8X6hz6lX3mLMhAsbo1mnj/A7cFfYbNEb2B7ZtUAMfZxrI5on2hu
3+kdvkRrogxWTqVn6UR6qhneqXocaTLg4DaD6gjK9Vy7JZdCDiFWjNuxqk+DGc+OEKhc0/iIf/KV
SKx2VQflNY5ijM/kw9u2eGfcIHGBVa5dz5FpAakmlYn/rN+TffojGA2bxEnlAfXqfYvOtbhT2kTF
PSEvk0VgYZD350zxX/2ifNCLwV4Vef1h1fm0ddLoPWs3xUQ0fdG3JDfq6pfofoAbH6vu4DqU1x3K
vCIF1mJR0MdDGAA6NSq+y8RYk1jdNg+uqxJwHCNAbbqUPxCnJVgNwP+l+WWlLWhtEnrXQTpCLnFC
lgIVEZdGdZ9JeHZ1qscbjZhMJLByhfd38EICl+zQ+ozQbu/8V2saVa/MILvZiXV08QSuNUHsmgP/
d6wJoyMXDOUx89Km5uuhRiqhjt1qUMlJRDvjrhJjejOIhxAq5OjBchovj9qNoyUxSKeiWfto7XQE
R54sa4jjcs71LsSzYDZHrA7w9iYDbtPKTTgmH5ZC9kgFVWFlJnc1A8XODCG3B6N6a091sv8ZqfY7
BcOfHcv+DUvbAcywR+wcQ1lClDsd2H6dW83V1gbCvA3kfOV0QoTE+jVypMfwUaylfAbx7B5tCucE
e3H1QmXa1SHYYRX5wBpfMFktTGFZJxBOnwGzTnAxd9eh0gDIp8FLz3vdYT+5JcGx8/qOf4CR9yeF
/AFSnF1igzNtM1LP2hAZByQ2ILGcO160FlgIj2Fd3cNK9ndlYMq9iJQ7LHsUBTFcswCafTzSY22v
3cZaxsxu2E5G4+LyMEyIy/ppiMn9lFiclCm5T5At+F/KwCVANPYmq8QAbEnctfGxClJ3jft1WPtj
d0NtQlk1lvk4hdxXOgSdJDkQTGNn65H4LHIHdOYs+G/bUT03bYSZngRzMpPzGvm4NDp/SxnsbJE2
xODTP5lx8yOsjnXZGhudtRjRU+0qrVkG8jeaazm9WcLwctkx3NAAswOccEgTbsKEYAWCUlqMZUW9
rvT0s4iigPT3qfdGPrqRPJA9CLhX7MrPWHSDPeMuhCp0fUNMQDHTMEPBRCwioqjRvKakEqyViR+M
IuImCd8nP2b+NqnAvluo61EQcO+nn13SEOyGcMeYAQ26iX5ZNYsVhyaf2WTkwFHv1X078Fqp3tQu
bkSaoWLLSgTOMYNsFWnDpejtORo0vtML5lPq8JQYFYLiBn4tGs8JSPClcMe7ITfsne8q56CtzGtT
7+NRgIFEFCra/JmC8rwoTJhQ9OgCawyuht6uetus1iKRLgBMw92T73xRlefIis5kp8ww6zY/Cryx
xDWqj32vuNtGDZ8R/ht7o9x1alDvKiv8qBD9roqsTXYC5oOTEDPUEpxMBgeIrZ0DMcDLlI53KdKD
3KcIGeZvGRNy5mfwcFmp3JDRMINHqzdaZr+sPN1rVXFEw7tKJ5VMxE7/mRflXrPyt9hBkmP36IOE
wZ1Kq7d25F+tuPhK07uSKfE2iS1sdeZ4ozR2tem0/q7SsQ31epCuypCAJPrGGE5ZV3jSVbcoFvAX
g8TznB6NTy/JGCimZjPmwbj1SdxQTP9ipAJAekE/307kg4Fe35tGn1Au5UuYRbjWW5oBGZUuq3uo
E8JfU+NXToLjMXtrlPgpCQPVYwmCLESXV1+0136ODyFj8GDoCI7s4TI6pcWcd7yOYWJ5wq+mdVtj
jNOYgTJF8udcKwPd1UBmi0TGzB0VNQgDnsNFTBcPnLkKybEpX/AQAgUxZlTM4GxzdR9pNSBRaz2o
Litzpwu3Q8p9vZLtQ1uRNGkOytMwx54AGSYdKEiQDg8aggn9g+h4uc0rQOcJuKFp3CQFeRmRzZ80
kUFUKuZPNwASFLaSjkKoXpuEcNJ0ssvrFKq5ZxbJLh41cTMM1S4uzWRDPHjnDWZBImeQ9WundScP
wudr6tabQRXiRyXcQzV2ZAnDSPQyvyBl0XlX2u5Ni9KPMA2faqYLJADKqxGmKNliMus1KBEF4VJB
bFKZYIjuR/2pG7kTYUW7McrKXwVAotc2ZfJdamX6Kh0IGNUbK77CFwTtQD/K6G5dYeGLisp1KGh/
h6meeK3V3joQ7CugBJRCAV+IYc0CKfTMLk5AcRNSIAfxnJk3GRisWL6aiX8XO6ru5Tjzc0oVG8N/
SSHfbqrMvtN84jSJrfFXhcZ8L5M+VxMyPoyzlc5lZNwBokRcAEoSCpWeV15Hj5aZZvpuGWa8AtPe
b6y4zTYuhgguEBQy9gT+IqfShHU18OAytADR3Xi+7MpDMkIIHXTP6BPt6Df5xUnz2Yjdlrgv0C1V
Dndkd4xz0uOGH0FvEjFeKShj3DfNp4uLxQmelk05NiwPY0pNx6m9MrHQr6KskagDT24Tn4LcmRjt
cHm2JJiHcbM1S90kqELbwepPyfcby1NLCifCwiEozkNQfzAXafdaLcctmEN65akL7z3WwFXKwDNT
qDedQROitW4GfRYv1YlXhczJ/ERnQJqDHN0eEq31UCX6NozIkIYaM26BvE37NrNjVEPJg23jSzHM
ka6AruBxbii7NEqx0UZD3RjNtHfKmvFzIgygL1R8w+S527176fXqEZMzElD1w9QtLqWC1o8Lpxau
15sPHJcFX+Z7qh4gFyTnBkJ887Mf/NvIbfIfiaHuSVHIvdhqUm/WLeoKRuZmqPdZmsGQjF8ayEQr
FgjhJheCIlFEUEQeE3WN0cFm2dBTaF370ftwHojo3oCndXei6tdYKq01V8TAtI74ZoVcgCjAvuQk
T4VZaaT8cR0H1EY3SrYZJ5tvg2XrN4QzPuTSI7xaAkKbLCqU5bAiyiJeFy6Ws1E/EYsmDtKJiO9j
/t31hCcWZNSs2wSPjRJqEOfs9wmyxE4RpfNQ0gOh03Oj9oECTaafw/4sC4/YrTZVb7rWbSdr/KLv
ir0AticpPixGG1cPD0X3Vfn+TwXH1KMvgue24q9xZLGPDPnDKvwCwziVEjIRqPLqZP8gn4bWk0sE
Ua1NsKJS7sF7PPqqUcJXeqRURNA25KKHoedjwbSp++me8VvxFGdDUZ62ycj9VOdfaCfNVe+aYitc
5xd6YcyNdv6MotLckQd9F7nZtCHP+jY3jIEOl8zXUZLu4lZXtyXhorR0Sr53dBZpOZUlKztbJfos
4T80GCLfEbx+RQjQn/U2Wdf+OHkaYkAvVdR9OcQ29V6at1xyeYmW3REsYOIONUSk6Cc9HrlTmlS4
9ORA+O41DCnrCpGv45YPXw1bsaKVnSKgiMm7UKxyU+jaY+oG/aYU6o3QNJYMQuxL2Uxr7ifSy9yR
G4nevVVaeFsB7l5paggnUDPe06yOz34Y8z+0aH+SRc4qJma27RTiqOvDU0lTbv4/sCyAAM615d9M
KTdIApURRbb2I0PfvakFzsb2Z77Tjxy4LxCBWj+igVRXEv8rgVXPaWv+FKje1o5KVGxhEixVtNE5
Cvk2BvmtqYlrls15LVqu0nAQn9yvR08SYYiai+y2Tij4N7WtX4ofml6re6sf30XGbzpMwtpmmcV9
RoyeVU/TNi6sN5z12zppslMWMAFqho86woI/kpxsGEF3Iy15r92p0mISyDJAz4iuLZD7lr3jrkw4
GSunNh4GZb4lBA1RaJJUXMswmrXdAg+KHObuKfjB2AznOFoKUMhBM4JJsvnGeEmd2ififqRtrm5c
Ev78ghHY9N1+Xc1QkrA/m10lt1aqc8UBUI67Dz2y812YwNsFZA1SDkNPHoCnIP5xpQS3hda7Xh5n
N1HtgsUW9rgKB8Z/7AhXOifuPq/Ln31EjFAEpToHNnJUfN06KzrrGo0sPkYdQrkzfSQ4JrwmdvUx
OCmW7MYKjr6s90n4VJm9sY5cwnMdFVVGax/1iMBtMmGRu/Yz1hlUHVUignmbnZrTIzBbo2dYQD4t
Eiom7tEP5b3s5iySngyNTi/i1eja7gGlzyGfcFAjHTkT+HfPLSedKkxdEx+KHLNjZgzjXu/YX/Xx
faIM6amp5Dvow+iYD42GYiI7BzLIuVW6KMwlcbkld7mJ8WBdS5WOSNOQu8vdD19ttJMNOUBipFSp
WcmKFYDtKYgCiMEozTR/IBByrRDjyrct8mI3LzytRWSq07l2cLDuXNO2EUv6L11DZaB0qaM1LDxW
JRASZ152poGJjHFk8RvG2a3cZN2xpXzjJXkUkzBZZfSiaqQEU0UUYt8+22piewiUmn2YdZ+JMq6Y
hOB4lYOys1lmb4yIu789hR3RlAzWUxRpawWvgiZD7YC9vtwIYk6wKmxMwR434r7DjRSjU0oRIw7I
nGjAmfK1B1RgmRuWvuqJnOPBJgAbM5tP+3iv4rZzDa4tg0U1OCL7COJ/3I9SRfkEfj1QI2Vrc6UP
7U5h9etFoQtdPDYfjLkjWqGlIUXVpLhrlddoQp+u2m60tcY48pIh3CP7muu9qXuqu09nGknx86dL
bpigE41n0l3fbZJpipQpjwgmosIqaqRVhbuxYCQJbfgCqg4NWxBp7fe0gNPIadaq36WeErtrt+oI
BdGpdUdh+CptYzg6zrSfKkpRGRKHJh6I8eHOhwg7dbZVJCT5BSHT/hg9PeOhtgGv1RtgM9Nz3cTG
inxZdEEac3s1lZ4zcm+O3Ycg9uOTA+PSKUivx7NONYyLBVm0tYsa7KJlFOMI5vuSuXKbifqxLI1o
RaviGVdWBTxIpdBfXxKMdV7trHJJZE4M6GpdC4ayNCqAt3/YrZwIrKokJksMg9b4qQ49n73R/xrI
GapC/8TQ23iT0xI9GFAUgGm3KscyX7up+5qrLv8RNSq82i+fAscFW2MjOCo6pmChiWxN745qTRAz
pieSx+0XWtk0DQbbQ9FnESKKiQk4kNeOJsNzmr06SK3d/sHM1K8qEQklKtIO+kjuy7R2KXomm0BR
1rZVvOpWj4/GitfcCqLt0BYDeIICcZmFVby1WSGgMlPAWKYsfC16qbPp/mdcpHPC/NwWavTbEEOw
m9pvUqhviphIixinq97XL5G0mMhX5qsV109zlgrQxGTVSJioGGphSEVE1WEIRU8NiNdAHakP7Tai
dYNC1LmFna9tY1xLlCaOhVP326CdCq+yqmMquCtFSXeq45CmXMEn+X88ncdy60izhJ8IEfBmSyvK
e4naIAhRhPceT3+/4vnnLiY04qFIoNFdNiuTfGyVejlHedxSN76HB+9BJ7nK6SCO4yOC6jvfo1ht
t82HHaJ11y/YqNGNsXHA+TedQRqxePrDAsoIbCWGE1C5UvUo6bbOpinQqVnQoVaV/q1tzXC9jFa+
RlPmlSHs83BrlEhJw4kGxwua0SWcqV4Oz4/vIuxLhjhRS/LxIjxQhif06tB0462SY9BtM0LoVisv
hVHtSmNM9igYPKEm/BsxN3IIHf1gl2CcAD6u4w5x3sxR/vTh1o32YOq+VC1Pb5LxVbUQkxvjvtib
IQriVbErO2g0/VjdV5a6iRMQoHlYGOCorX3G5CxhAgtgG1pANqzdoHHDlKXxWmXFT7y0PYTwfkDh
Sd/adXrj9RE5wYh+X0gz/aAoxcZQq4cQ2OGiYZ/rZtvw2JHT8E0OHv7eKEEYK+iWRlr7XZgNQB11
2CxgE4ypOWvoU5PWNndgmFFtIhQZgOyuEaVb1obvQmVks7FcAxkk5wFYZXVDJrpTecDrAlguNSLl
vZtzukb+fD94+Vb36l2ULkfd8DTAST90EtZO+wgiEKx8orzDLCv1gnptMfK8BrVH4doqHkMX8b3e
+yuYnVj3UudUJzonrUbq5IG09JLqWe0fzEXLbqa6/kMPd27AwHRAjrL+6Luac4i6cY20RsFBd5EZ
XMILQPFhtUz3OlrH+9poxq0+QKQ3lc1+ct/h10E82bS/cx1AFFq1G9J1CHSnc6VSRS6W6qDnNIJH
ToRv59Fda9jvlY/JK5a/FoXlLViPhWou4m5hflt1nvaqDy7Spj5a7X1qbEZ7XcEiudJbvP0w93Q5
ddKSftkq3hYsvXrbEZe4QBuUiqgbzqlf00S0e1RdFhFNs1kQkSkbqZzkhrIbn1aNZvXI4452eWA4
vFwrQNY5zDmAE74bVdfxTu9qxFrQRqBUgF+0lEuWP1hNXu5HneJXTBC62H16u7hMwyBQhNKLUVFj
HIHEJgsMUgzr1LT7NnZilsyTdH+0Hd8ct/fgoA8fQZRybDGnVAPL9VCjSG2mhA6uowRaREYIB6+C
EIm9nih5pcVNQQFum8KG6jJSCV4XVgO6qBtrcCi4tMONbVAHKeI3iyID6dO86kYn3agNJN0ZHWbk
YGeErXK6TFVF4UlJTnk0e2t9nhrENByOeIQ+JNWUDchjdF4ZPYJQD67Y/NyUiPmFoQM37EINUwWF
vNJKNGkqWGUlRdf84QZaon7FRPg7DR4mBuPfflegtxnhE8rxTp1k2xKYxehvY5V7WJiL1yZsz9nk
WpsKbfhwRDirTOwH/Fu0ccCzInWQrtGGvNfDotimcUVdqXwyB8HEd3jHbFTXLWUEtWlEc9mKVhA6
3CJHedvBs59XdQO9/XJrulBxi09ak8185NrygK4uxYzEyraD4d73rrP13ezA5Nkakbnwru3rGTxB
BTdIDSjQseIPS4/ntaYV/c5KozeEB+7I1xDky1nKJp5PpFAMxqMgHZNdr5J2eCkQIF8VlvpSKRxt
f+p2w4haPPzaPr20xCluaZvAZuRzcUWPWEPH7JxdUamlLDetQLPF63yIniMiw1VaMMDoTVmQ+eOf
lhNvNbr5XkJ2lcACvEnG+RmnxzNPknjn2jq61YOyRn32YXDKz05EUOCEhGgAAgLs12XWwkfdWqeo
U9MjbtcdIn/xWL5XIJ28aGsN3bDNUIC9Q37oIfNeQtP7a+JJ0J7pD8LoD8mkr20S7lpFm8mKHZRW
lBPko+O6SGnitS1RIQrenTbZkLPS3jCX8LUuEVes9acFepPcdxHLeFMj1C/JDj7lMyyn/xhQh78D
QuY22Q8g2T0CNAEsqxb20t0AaX2ARQkiKzX9pKV9S3vFXSe6P1JsdH+9pd9levs2DfG+9AnuTXNh
kGXEmZLesRX7teLLMIsW/wByoqXPU5/MQ9LQXszjeVnbjUsCRTlvhWQ0UuroNwJ14rSUZKJ5dT/T
KL8VJ9B5aNkYR6STGVQwYbc25pIJ7eyQK8UjT1Ndd9SYQNLRVhmH6KwZ5l5F0MMlS3eNI3rJ902a
fC0qR7536qfRmuYVQdYZalhaWRozzvZYvnRVV67dqFI2LZtTRQFvHauetwNW9tMv2i0Tf1C+Zl9Q
/WL6eqLRiiEeVSNqVE1lFdMUKvvcPNhF9Gj0U33vKwMpeiJC4ZF/41tcOWNhiJv7Vrmd+6Rdu4hZ
AvvHHtDdI316NIdwWk9WQX02v4M5yusKjVlO3INdaDutoR+fjECXhiqONoZhYNIJZLbLyHSlBnQW
fZtL+VkY+UeuUwqKU0BkofkQk42oPhGlq+GfIyu67zzYtY1gghJ0HesmPNUxR3rO6i19hNXgO2DA
+q/cXFKOk2aCGeLiF1igYhnhAJ59ImaOULqEBqv1ookq5LTrS6QMFLr/wCmAjHOElwMchNiMfgad
0N03Y/K4WAx9XI9nrH37jspkCs2IpogOkYVNH3ztnoEbEQVoN6a33CcwXK3B3a2WYXnN8nd/mMxX
WGI2DDi4a8jbib+16LW3XNj8yRCzlmpOAvy5s+pD3TBRWebDA0Kqo4T5oONjx1g1TnHQSOmaiuxL
Q9dk3UcwOCH4RuLKRsyX5seGtGsS0YTO7bYOdDAVcV0H9UVpWso27Yx94XUHyr3P9P7/hsj+jML5
zayyD1etDpTC/xy1fBprgxE0J4Xnp6yNTZOa29Z60xwnvfPs9qlBCTBOmq0+gUBe7AfFYjAYSGNH
15DSh0ddQg4v9TmzSVE9o0cCich2jqugA4VkgQYcAJjDpGs12yrPz1FT7YGvpj9OOYpXKZ7SzoEu
wEZOJjZypM2oskUUmjxsoT2Mu4b5kI0N69DaU3E9zGIQ3aahQf1R0JAMB+eNmZJrgwN2+oidO9qP
yHVTeO6GJ78beTpTVK9Dr/qidkQ1kh5x6xm36Kt9KjBUzNApExmZDw3pE5oXEzGzqz7YkzqsnTiq
Nkv0CnUw9StvRig4IZWhVWwNpH198VSBjckEKdGGGqpLeoSaY00KW1xmOE/cmapUVOOXYsM85cJE
CsaU0EM/z7ABe2WZrs0Z7K9iZbvZ6fSVvlC/Map3RekeivAq2Oq9eBaFd1hB25VpO599ET+2lb4B
uK3vOmT2NujJJwOwfkoxRAQwzxhkp1l46GDk6V3q21OavQGIQTqZW0in8X4oSnujjd3bYKkwPYfl
Kl/ipySls5u4VA6VtgWcgErNENsI++bF3l4YqdaN6kPXqDBAXjZ43eOcg2FIXBxw5DbnUQ2xnboO
ImG+KUO3WttqFu9yH13IXA4qup+1twSGab3Hw706xygWWV5/M1bJW9yHu5jC7qpU+/Ng1s8D498r
RNE2QhE3ov+B6hho9aho14uqc0YmBKQqdSGZcbV7xeyfVRfVQErr7w7TO3zMe5ec7Nhb1rU5JRgh
7URH9TarcaJDogNh6NQa1093MTTu7KJ66k0fEI1a3dYknPQe262sKxYDwtnR2Hl5eZk6YE1Fs/x0
ure20uadjP9Oyf1TaUbbOnr29NSH3hoC7E5zGAWCD6tgsieZiicPASeIBNeTnWUbVFefJTaF9t1d
hVu4xYzJNm8mXTktCZw5U/49gXwcJhpVY0Mbs4d4rKlrrsSlOl6r9qvWNrdlN1a7K9/2vACsGqee
IIlCf+VYhMu+ynSsjsBomb+6YVrtQ8fE508LpWaqbZlhPHg6VNgaPDzooqbUawiF85bnAsW0vjHt
HtiqnZyGpStpWlBOzucGnlZ1CYB+f2AV4RDqsormtPm7oPKF/LYVjC2qgS5VW4ipAyvtL/Xo4SH0
4Q06u/nGASK5rnrNXGleMEwVk0tp7r630cMgXFVufjdONUY+pKzbJ9mLO3Lr8P0G7Uhrb/SbZylL
Rn15kxTV3p39zyKOfrQyPZNKGzNQPYaVWtrr+j6kot7BKgpJRraGtc5kTBd3Wk0UNqbJ+7KyHEk4
mLXvnCT6cOInzzeBZJkRvZyZKbb0sTOrg1ECWfX8j4TZi5VmQxZpwvPaw8WN9iB8S7G6Nmx4yyFi
tjcgMXy2F0q9HiyeGQUPkEZvcev/YSYudCDe48nYmlTw57q40Y1tkQGz05wbiiVTFcM/A41k4ZR3
FZVUplpNZOpLa921CQyy0OslXgbVYp68T4tOB6j4URUspWy2mQeYOPSr+zav93YxPPjQ7VrI6JL3
3DNC++SY3YcHWAEpy5pJ5lXbogtCaXupadCZHW2bhmJa/Tu5sPVHOkg6Wg8oML75aFYAiwTwGEnn
Z4Z+AiGAiPHhGJeRnm2QQDAHtX8Vgx9+QTodpyBjiq77iMCoQflFzxq1rpX4FHdwj0WsN9Af4lQ8
2tVjAnm2QaE17Mxbm8qFh77RyrBB2tl+/0w5m75492irX6GX0SqmfmItC1qMGSRuYbkBXoGEcVLB
+UKnGyu/1jMMdwEp89RbWAnm3NezHgcQ7DHb6JSbVlGoGPSZQbpGWF/NOuwI5QUKhYOfxa9phXno
YhemA/LLeRg3AAVRCmA8bmO7+W1bMvjo3o5NnUAvYtI37Sq6rSAWmrkct6FgBCkK771B37ZNaR12
vYIJ0hSIc314ylTFQt2vZAi6WF4s2mkgolLnhjht72jzvUnSnS33nmHGh9QzDuHckgR6kbGhtwpy
qO4ObTa8FeRMNFoohLjUS4B2Qv4WAgztvH1vOp/WQtqEIMwKRDg4t075qqM+ux26cEB1wzO2aV9O
237ssSlM6HSGqz8ZNc1hl2pCPjTbLh3Ne5SRCh0tbS1h27rITUCYsYCRbvZVw+xCNvh3lTm0jzYA
Nl9PEH6LQOe2ymZM0U5XGuU+URsNBQzch98glRbOCZvBTnJ6wQNwKwYJHDgllAKWZQZTmXyOmTgG
XrFSE8rMC6qayHGMBC2QioP3KRl2c4ejk9Ord7jXNaf/s0tdGuRphJKBWty2fb+NxwUMYGdk730e
s2co2SW96jF5438CI6aM4X3EBrJm2gitol/PwFq6I0NTWGKlJWJhYIYaw3rWlqemBEsEn99KHzEs
6fhSO2Az8zB5Hksaji5dKROx5YQdHIUkCyhbCTiciqvbdW8ugIG1xlFgdBc90a6+oM3K0a+UF89U
qf71pcI98klj8gCi0EDGLy1AA8YXNcPG2Gl8gnXNdSJzTxeFFLtEpjuH3tzsoC5RjX3ieOjH0MQF
PRptTYChRbGJ06XdZIb/UA2kj7i8Zjm7tup+dwbtfceCV1Mqa6MDkGKyOQOhcZt52taeQ8CkpbtZ
bHI0WiWNZcAxg9YuM77qTc9c4wpJh4s3u/mqGqrbLIbgd+zqnVnBT09gqa8VDTI53zww8sAE90Cq
0llG9wLf2BNCcO+QAAWofNk7ItC1U4PkygeFGkyL1VaLeV2PkcAd6hdFMe866QTQbaBMADkQg33R
joLwH+gdmMQqNDqQ/y1t7123jXekHp4AQpHVULAxzOkMLog0yr4pHJeenHouaenKT8s2ngXq1reQ
4U9oljB064600e35VGZ2MCXLiX4BtQ91p3Y0zl3ntaztoDDjQPGLgGFj0tf52Ziyb6UaLq7lHYd4
vlPxzdZsBDPBBtrb57n5Ukbny27su1bBVnbzWferY9ppZ89NoWfqsD3OsTWVX6cZfoYKkYSu3XHi
gioaLlk5/NRtt06n+FnVnUNXAgXJswDK3EB+wnx3juGVn+3PWNdOTTmfK6cI2rp5V6ILyZZd9y9R
FZ/HJgtSiQZVEGLjxUCsONL4aeb3GZ4FpDVmbjk3RhIow3iZAfv6Jl1JkTNIAncJzz4Fu1Ii+S4K
V3WaUgntsvVSKo9W7P/KHzsLCsgeUzspFPwjvNJ4gCgaTgknhUBuPOt1HiBZB7jMeGcwVtrqZ8CH
K3VUP9plOs1ddzH69mGZHWC2+Z/8vvjqdwxqdzYD+YhESb/M8snP9PPk9Kekqf7MlB6aAi+xMZ6h
DD/BBPCQSehW5IG8FkMl2ifFY6R5v9BnBPU8CnlVEKaSXLvPxZJ+aUC0i+lENHXuKa25sU6XU2f6
0/mVn0vPLOro7dRCOchHaEW4Uw37VqvMwJn7UwfnSlG7t0m+XN+b2N6vHjlAN0uinfRGb7UvZ36C
y/4obzGM5dTSIyQ6eS0triSeTkjXBbYNctE6aqX3G3fdj9wvh3aNUORT0YUw3+Z3/5aPBZ+M5Yzu
6qVB8MZNT1pFz67Szx402X2/QMs8XmKHphp6uByIU8wDpdV2mRUbqgQT37qc+yQ6w/waUrRiGDes
nlBkDWiOANe3ByTU0G7lS5h2vYtyby8PT/ZCn7Vfi3H873nKA18W57OkbQyD/CpLppc2ow/NZpBN
IU9A/lTtcsAm42Ep+ycLFbzr37NEStOf0qS5rVt8hLBRsACyCGSdgbUck8h80/hfL0sCKjTB/ZSZ
v7KGvc8OdOR054cmr45LagZFymEOx/yj1i5Q/v4CszoCsgQjFu69dr5RkvLYjlrQtN3HZH0DC3tz
fAanu5XB7JWuPcmzXUIWlgtoUc3xAvkG5nBp88/TRVWod+LnzWZD/NcNjIwjhjjSuchMwleDYi26
USRxdYZ8mvyp/Df6UeCLbBbXqvm/8jM1xtdiBH+epIiecpVye2ELz1qEhp0ancdoPhOWrhjN+fAV
VGRD47oycnFUJB8sCLaWFL0g8Fue7v0C7wogRrqYunlclOncmG9zWX/E0YpVQQWuU79ifbpAyR/o
Ot+vpAHA6/08AZ9colst9jfRhLUas2AasjvIAjaGwl6GuXnQbFjRtCDkfMjXo70ShO+jafxYMejU
pX7wo3+HigLUne54n41OyyrswnM5dj9yZ62iSedyr3T/VkRv+0uuaOsZGr4h4rJytNDTynrooUS+
rjbaFBdZKCRkyin9kYd4PSgcGK/Pr0vWtN6vyUMey4K5H55Ibx1nPSH+SSAud5ka4YwjFLkyzfwF
EO45bcKzPGCHzVyiH8N4+FM19oyIxVulVO+jcby0Sx4kLQMrfl/umpJO1jxjHMrAnZXfPnsy4+Jd
XEClGLiQ+FjvxHIb5njRqUms8ixDcwzctcdXMZhEIIC7cfK/wV7NM5wv2NGWeSV6jRsxYUaLenPe
nrzlIAZOrjBJqsckpDjMoopJklvvpjQYigPaHieVh2uPnNswI9aO38wMWpDOxDqFnG+2erWc1X48
O9k2t+vPdJ7JebkfTbMCJbO3yPjcNd10Yb41oHSMkywSTNjN7OdfKovOsBM5/9xRUIvuzCY6mzhR
Sk6BCYZKhkakAoVFbMz+JKuvKfVPUZ7VNEaNxTrKBmlm/3e41TVQx/wWs3Umtfv1SZQcWGMp/1r9
chYLKeZBfiZqEsj/T9vCeLG18f3qXcS4Da17vPobVXuuM/+zwv6IU6A+GmvdDxNKJ9lf8j30W3Za
7O39kJn4AQ66YTpd/1RWRi7NZ0IIwOgLtjgo1SwAU/LaOh/QP/+CKDyiYvhY9qTwehjAk4ohbm5l
iyWFeh7y6VLkh8VUT97kM5vA6U7hlesLaxfvrST991KTKIRkxV9bDXwU/SN5n5xmX2zVbDTPCWi5
SIuvPsLWaGe5P2LLkk/Lqb9lj1Y8PlnauVY/SaK8BwgSz5EO7S1U/CvU/m5CE4o4lkC8m8NCih2V
W3Tgei5OIwWN2gX9kXTG8XrnKJAxl4FTYZP4SNLObyGCqzk7beHRMQd+Jm35GLSrCZIzJmtFqffJ
AbJQ++NJbh7CxksZUgmL88dymc5pzJ1l9UQc0a90XXlebP/3+qIcWqiXwHesXR/4MbtHXpItRwLx
qGoJlwA06ro0VxOeFd9atKvH/mLA8iDrN9RfVaK96eRKWuG/IBh/pgWPmLD/W401Lc3VPM2nWK5B
joJ8R0oRZUi0TV11O7nY/75X9/9Ul33Dn6qqupeP8T1NWyWJ+hAt2GaejltnkNkmd0zQPNt859VA
y4dfb0pvXrqehJ5V8CLcS+ssF6P7MIR7Aj8tq5UOPAIqHqp+UrzsleGUVdOEn2Ij1Fi8mfMcMeon
QYTs1joNz67zoarN63+nVT4lm+CRNHpGpiEzAl0hz0Lerg79TTEn+9LTzo7JHu+OYld1sEeZWW8j
zX7g0wOrYIP0UQCd3mdaamcxXBIdApTSSHyzweFCzG00aneUMz616CBWy0dWp22/xOxlTfKruP8f
aImpksNpZOmtRe9bLLKv/3sSXUxenYDQ6y9uVXD84EobFec3h0wo7xOIYOKD2A45O70+P8bgA2Tb
1D5Rm5b+2dQ7Qx7Sfy/R9Gxq41HW8XrXmv7pVy99ljAdZN/L9s/4pGJMv3zlRQnNgBj36sip3DLb
DbOPoh+1bDnLtk5VwrtcuWlLfZeqCJg6d1Quf3Oxz9E0vRbt9Dn8IXMDlQ5I0wFMQfxO72glqzWZ
xVEZqjvTR5mYEGlhuKVJwntrqf6oAH4b6UGCVjl0iL+ROdhYn9y6Pt+Mdl43E045zVnV4g+7HqkU
A8Jc+GYQNUGi49Qni4zSu1vLt2nRQuNVO7eKeqagX2T5W0MUEeKpy8aBD93YDwmmfwEhh+m0u72p
Xe9iPi+eCw6neXCk06tFt7nuHScRbTWBoA9WEdh+s1nM+SF12h9xXkw2B35PRzRDB6uzA3RdTznO
VjvNibfrGJiQXaMn9VFSBbB+qKN5tw25yfU7ey3+LOx3tKlOsm/+3ael3OaQHskLsBWcx+F7UrqP
kV6croLzkkRBVkthkRIiSYafGS1KnmWhjEriziF71EELi/FXChEFHQ8SxKrwf4qpH7FxhhU/zaoN
UMf87RhWSYJBXU4wKZ715bvXQTBDB3INBvsY5zonSOAqh5FAXWcDXF3M/9yL7ObW8I9dsRdPaVTQ
9hLK8omNLgkKTkCcQY+6jWF2r8wL/EocKDGbr32NbfV9NTliHua+fdW0+GoqyLAuE6ak0atf+CYw
VuJblyE9T6u8xcM2yA+qCs0rXhZvkDSYETk3yMg+zmhji3E08M9hOu8jEJ1+6Bwdan0rBu7vGpAZ
cWhsE8C3SdPD21avWtI8qWYjmHl2eN56SlYJpB0k4x3kVUWt/JYkkHT5z2DaT25i/XjV1iDwQw3j
kIBCFEPomRai286fH5Z/Sq78esZH3BYbrYQDy59PdWcQUsaEYJjeqntQ4Nj0Cu3ktsxi/muAU9Ml
XW4WLlXL6iCeABJpJ7miMaMIr76GPTuyRyoVPQpaSAPT9PzbAv0CIIu/3qt+FOpGvAfBj1tweoAP
MCVoNgQK6zGWOwl35EvleuUamUzYGLkNvw8YlWQPcVxw/XtZ2zn0/wZ6oaH1FY7pe+lu5a8yOw0M
boHq2XWtmGTZD351yDz7qXMdWr3x9fWIbHocexppKC1xLlsydTf792/Zk6GEJ4YTzstNPpan65Lg
7OWxw5wO3Q4MhSE7TynvGX0NfJS+5cpdVkd+Gv0AlIgSMrqDcreM/wTiea77KcSvGn7/JEFeHvlU
OnFWo549oYawcgzmjFheOy2g458u8qa2oSQ8OG/iMpsahzY1x4wkiF0ke/MaxeXTPST3oLgxF2KF
DVKojgad3yev193ue4gpyBkMi+aISNI/99FOZzVih1rDHQjAnfz/DLy1r6IbOeCzOe3iGbKVjo+9
mkeXdCR3dsAlD/K7nPaRTNN1x3NB+8tQ/V3ao59AgssGDSTYQUDgq8r3EoKJP8hL97WrAydlNtSc
GOnnbuU2Csv/7YFM+rOz8x4nBVqD2uAK+os6Q/eR6N9Zd9d4rBkPNqpuHHP4knMgZ0J+anr7I1fA
ps85EuPyKU9F9t/1ESzNeApdhZTQ2ZvwRMwVLN7ybGQnyb4BX/htoP2L3zd8MWTLCIMj3XPmfsQb
iT+zvTyYwaPJreDBJR4AVH7wl5ZBADIWrIf8NBpjmyF+JnG6ZFFqRV5P4SFT6NtZdtAm/8L81PcP
dP+2HejasDfuPDzd6I4no43IakfaD7gJI/2rqi2i83eqo2wkHpL9ct3/rM0SpwcG2fay62SdnIoS
Fv/Je6AMeqBNsYbWNWZigeiiTgKazE9KBglsLdyq2YN4TwkKJa4vswkhESDcan+S3Fs8rBROhjUo
6pPYx7n192C692JaJeAekgOam0exuqVS/6a+FjC3tlUHFWEjAmfbvs2Zf0e2g3DjXx1EPrBtoWoF
cQRH0apVVYby/wVWib08joxgSRCsIAVhsdvLKoNtD3E4TsI1EdJP1dx/VH13q7bDPurJ1/GhYgzE
sLmp+SyKNeaQfDrFt9PXQUn+RvsFm9J+h+Ci8cyhUmC9ZvLiGTHyGEa+5dThlNEzCGrqaQq6ujPS
Nm063ucFKvc+SKbMIsutUPeg6oEuqkDyhx/5FGdC0ASg8IQj1Vzv6GJKYrP90PRAbCGQ6JOipYBC
u0exPrbqfCXpk1wWk01Hn+qiqbMSfvg2et6rGHsxRFY7Pc4xgA2MmaIyyWH5t2LcIBr4A4P0Cls8
9XfM5RhexD22nv/pDZ9DhJ1iP/cATwZV+w7Ljx4IYZikz1mL8eAvJJA383y1aN6bBMVXs7Tg9hSA
sFrhvEqy6fk2i0mdFEZbwqq3a5ouybsCi4ZHi1nCNAKOoOM1xgIwTpLuQ3x6HpAT82d07UHEERVK
pHhNZ4pk3EFDx6yTFsijndM20FT6MEBTS2Ayo/VnFMaWQeqD4k6f1Oj6hhKfW/+kqr11FuMg9uQ/
uwJR/ouiwa7LiRN7U2s266ndqYywyW7X5xDYJ8vP6USQ/NbT6x8JxeUnHy3fABZmNzT2ZgFHL3Wp
TkVHM8eD51RFXZwpH5t4BgrblKApgzgjfoK9qdsmwzWwOQ7e39VYAPW5j9tI5jWvmfbVsijGCY6M
4zLFP3W9ku0ljnp03ICgj3Z9+SAeBgrZ46APZ4ZlggLRW8s8ytOvUvee4USajvMZRk2GBpc7as9/
LR4a2ZIf22h/s43l2tWtZUf7XnG7nYv/rEgdsYjytpjiTznvl0Y7LZn6pU57cbQLElJXo6epzT5n
Ll1MhWRhks2KgytjB3KTEvRFs5dUTPyMnDCYRt/GDO3q/5kgOZBJpZz9fiteSR7odS2GZEGWJ3vQ
Z/tXQjd5Pp6FPS1/pBILRuV3ztgk7VlrAS9l0VmXIDf06wMIy30+SKW2vyQhVfPoWRFMgsSvElCP
ub5XdHcvZW86Tr/ZVARgYn+10GYuJX+gC7fXl/nQ4Ws9NrriTOcu2fe+SSfMuMivKU7Vd6qXmSqe
w/YGZvsG58W1d0Ab+FwDXitC9Vm+QoryUsBP1ft+rj8lTmaWOVgs9xfwJ+lQ9yBXJjEyA8IBFHzR
UBxLyvcUP58BogUeLsjGBUHqt0lrBX1wUlCj/bF4PGoN1ruambtNcbz9jXzjUg4X6TbkkSf1fMkX
INH8U9k3PfuE2ZNnI/0duzt1UH7N+Nj9Na73Ktcp1T5Daz810IF8UOxMl57YKGLYlflPDQcJFfv3
otyM2AapGDpG8qWbT3HEDfHrEM3XXoni50fTOIw3nqL/ynvlgz0CVJt6qJQRu5qhXP8mM52d3Jk0
JUpSGrkGy4sPfoxiIa8vDs6XfUyn6cWz8XvzxaWlIncyRzbKFISsbLwMAQlNzm/0NVnRXV5lO70c
ztHCyrNGtto9Wu4MOp0urf5t99QOEArmsZc8dqlsOn71Xbn3OXu+0mbYlbs7Y/a2rU94XSi/suDm
ON0XirdJMZ7yJ+qEXhdQAPH+sIAwC6WsZceEuBK5JpVQFO4ZJpz99+vvXXX059eZkgdciG8liOCW
vT8tlCyJ6nN21AAYACapF3ld/iSRcoIH4J0RK2gLpxXQONw/Q7PgiU/SfmJoX/PcszwYM60Db3R/
k+o0RdOHrKTqOPeQqm1kweUWUs99r6e/NP/3zmYxzq0KwCQB30vQDyLwXs+rrTynkScvdyqfrBb5
4wgss2/J+lRgy2lAQ5jcneeqmFRlVPupKKd14VKMcSlT5h6lbTbC/xa3YyzRZnrEtVg1LkU12wP0
xDeys+QJgt3EFXZ3puodpZvVTMA2igDisGBpqTv0FHAGddMM1T2UFye9ygJK8oSBB80wjpJGAkM+
4WHexjingowZkBD0mmxqqXqaQaEzH8wM2NnXIkASyZ/UuKR+yDDytVwB+GID7xWjWDE5uiSR/8Wk
tsz0DbS/G//3v1gVgrYDw0Z7+WrZnaarBgY8RgkzKQumc+aI9+zo0F8+nfZjSMgnlgGM3qidy2LH
yOGPlMzldXdknLgg0qS7JpWfeBpP4IxXZTug4plJyYJeB8euqG5jxjeGftsRDJTDeJK3Uxc9mjet
o8JpVh/FjMRx8gjRAu1w+gY9JwfLGN3pZnxhUhgvP/wk43QwFGUrpnAgaAN6FZ8o22rczcRdSvdm
saPnCiTOf9G675Na5/V9C7aNqUAp8tMAvyQIs6963BLFkJfrOV7ugad/y4bLCLAbGurNoN2KLZHX
lEHFGrmbxiHjJMIYK/iqtPFGzpNYYJh3z6qnr5Fceko5i3NOGFsybR/N+4oNLbtUNrbjD/dzpGw0
T/ucUiLk+Sz2ruqcY0w5oiKmc75N2lLyqhWznPCdl+XL8CFWQ8xmztVAgq7whVdz5LevzD6tZLvL
7w5vmcL5Kx2eZYcubXkab+SblY6NL5tY7IqqFT9ZCix6uDHmDC3q7GropY4inVZmsBjQct+U0QhM
Xzu1fvvTMEkylsOrrIg5G68ebPxy1PDFqvpqFdOnfIt8UsL6ifF3q/zRZ4iBsd3//YtckbxDMxiC
nO903/6Wgz+myU438ju5h+tbo+TBmGGCZFeIK5xt/Qy5lKWqP7JQ13rNoH+PAIOxDZbtf+AR6h6/
3gDsidJkf7UZ4b2mtp9Sd2r+j6vzWG4dC7bsFyEC3kzpSVGiKC9NELLw3uPreyXuq34dPahbMiRF
Asfkydy5NjuUjNO2Qfdo/Uxu8CNbMK68P58y4WQ6BIb+E6wrY6bLNzmg8viWSgdkhy74iLe55n9I
DXupeiC6fPC9GGXWlz1ZLzLs7MxdKWl4DflaLVCHKgS4JPTld/KzJuTo/7dUR2p6ZJX+WaZpbplf
Uem+Vd3pv5qyW85/Uxl+TVl+jUdAQtW7lpcv8mg5kS5rRKtuzUp5xzz2xyJf5bnq3g3wiWbyyuXr
/fC7fm4gjedV9Rja4Jv05MsnAUnxGnHnjJSJDWsIN4UV3nbm+NAjoC7LcFWoBvRJ9exHV9Ojhk70
MlraTxgo19T66gh0ZRPIA0ZSpcS4X9JtnT8wtf9EYiCLf8LG4rkvKfEUlguf1NoiecUfrQa21k1H
eVxC+D34cBroFKHh/0w1bNNJupmIRX4/afoNqnc0+Jzb5EXlBRwveeuLXSWpI/LfFdEWx88HryIP
PufPHkSEATYqmeEbsym+UFJtS9+7CQjSvTF8mXP3V8VKY7AJLUk0J1X5qtmHiYJK5QEqqap3Ohiu
mAux1s2fIadUrPk+69Hedl18kqcgmyVN6LzHeUD+rb2wMhFmOO+jSkKz2zUwCQzOyJBoOXUnTy6O
M/LGGzngyw8zs6TsAc2GVb606286kTiDcYoyp2e5OfIe/KQ4TA1GtPKghONvOzYPtoXjKZ9XHsTh
7N0Z8fY2kkeNqqJcHrlmIU0ADgs1fOfXkOwjp5B6xgbQc09t4V7suEKQwmtaZvOE1INOO7IxNTdn
juKHRpO5NmFJPv7Jpx/H6OpEND7xDuWdWjMXrKPpOg7R17Pugs36VvvmaGW4wfb5r92W3wVhsasH
50BFLM/nlr1YSNsQDtujWsIZS9VPySOnFtUvSo89XUdqAI+IhIus8P8mofvGgr6szjJhOxI0iADo
+wZHgOkRCz/53LNJU5V8LXuRzG3HpYFfxTyNZpHIX8QlQ+JcsoyqQklsx18K3OFJSvR+S+6hjw5s
BiepGQWor4iCsi+ZqXp9CxsH+t2Ha5xLkX9RFJDpKwUH2TYGi0uoTPgJOWAllsh8vkQFva5B+yHb
muFRY/Cw0Anr2yXFtKRbKXBV6Orw+XiQI5XKdZUyZ0nJsv6UU6kcHpp8ulW0eiPnM0ntSjGUUv2t
TaO0m64r7MkUEhjtUHyVXotMIQar1h4kuSL9102qXKVWk9GM1fj6478UsXRfNM5HCc2UQp7UDSVx
Y9v6fRyQvSQXLCUESYzI/ytUi4HGUZMSg/xO3qwcX+Tsp/nbPhw+pFinI2+QIq9tviAAf16ql3J3
9bckan4lOhGWuWtAaojfRYVigJ9wC2O9JI1IqkgtRyrTuTYBPGlOc8nfkp762l2qRksdGPB9XFjk
g0nCkGqR+jCLDjWNoHxOgn2+vPsyJ5AhFJJHyOCSqrLANomHgMRtFokMEC18lkraLSRto6bZl6Tr
Wp3WsWw8jFaPoNu9l1eQgoxciwRGpa2RFuYWVGn2K7dnVptjnXR7SY8v11YKPl6PoLsvnpYzHvfN
9OfndviQzymlRA2NRiGAqZDelJSYyfB+l4SfXWXrYTLu5Qy5HBrn0b0fk78lydBV3aMkGmJwTE7p
XeTF5RXl8D+mwc6u22MbUQklgS/lozBWH5OsgA/SHswy3EnaSu6YXDFPmIVY0XBnj5WN+NBknHLN
qkm56kht5XbG2bCnjnrUqZpKpXVosi+lIVsl/IUIbzGA1p1ym2TK69yT2TOau+WWI2K/djGNpP/F
rSLsYnnY+5NylM1yZoraafzqDA8yueVHNPZ/parzLqdcCXNk9gYKni2EwVKwSlwGfTh/YIkM4/xH
dkU3I400v3aq+hxSuAffB5pS/Vym37JQhOpp9uwXCQ3oEKcgyGqVSq77VVeih4jeZwkxu3G+Hxua
MTtlCyfyZqnySHTog3RNyo9IPoXUBStHijE0k9vv8ucN7d8Obg7dCa0PdI/2DzHnQXXrQ+C3tNi2
f1LgD0dUudGnVFpk1Sjs9g1stOzbuqVtnMk/S5ZQRp7MLEkvlsoEEqIFtENMQwoyCz59tX8WGYfv
YbxTP8rdqSMUX8wXeRalXU5lxVW+Nqton+XjQX63aMfQEoQOPGfei8iW5K/hf4AsmPYy/3u5YzJx
x+o+CMfXOg33Zu4eC0hummAQnuVFJUlZxM7VmwCMsMjIW5Ofy8Sp+090r4/GfrSnb6nGy+SSX4gW
R7Ia81/nJStcqB9kjhUaNXreC7YQ3/J3q07fhqVHKwsCYxHIyevKA+TMIqKqVNyu+vTfsongt1eD
V3nn0eTdtRC1ZnLvcvHlHmmov7byt+VFrCKlh8PnQShvZJOT5PBQFphb17QCehS6K25b/iUpKIcR
spQ7QMekMyYqnNMkA9kwdku/uyvLdOMaMdoS/SelNOezrqXJOfTT95yjFy1kB2oW8H91JIbxD31z
Px7qYxTeGVW+kVpA0lk/oTJvIsuhzdBlPDXfkrkKDRqVVmY2HokGENMio5HDeOZezYo2EfKHkmZf
PkCtN9uqU3FZJlZmQAEvokziGPssDA91h9/pZ4TWMGBCj7J0spS2w7//Q76+0p76r/ju9I9yS+T3
Mizk/wkU0Nkp7kJbbgFJ76mhiuiQKuzFHUes006ip5FhJWo/Wb4FsNlUykW+7jTkLURN9Ae9mZe6
rQ40VSwaQVluZO2XJcSbjXOLqEd23Bp2nuKWD2bufEtVVH4mNROpjtqKcdGYYHPeQ2aulsJ+mRu3
ENN3sufKGrCchmu1eNdQBvJcGS9xZP92ab+b3fEowisZBq6V0FzcHWTczql1BXYGYoNPzKKuIUDs
uUJlGxxhqezinosqm54379MsO4ZJ8e6b39zsZ9kHCtlnZBLRrhRuIJ1u5txcx7m3l41NjuDyB2Wy
yBxoaIzruGx0v8kVloqH/F8e4vnetqYSItNbBHuiAKBKImKBnWSBpdoSDSTqcnstJm8FiQgZvVIw
0yRRGc1vtWncRsOV3m4K6uwK/EpKQJLLNDv7rg4gV0iQTMgqhYteI0YyfvvOfogU+1vepCwF2B0w
Tqz1rPS3doYL4ahc5UrKp/Rt99e21HfVXW6gPLyIfeomFlSc/3m6aj4YUJ9lD7LLAXHnbd4PkJ3y
3yoMHuzUvUxVCWlSilzDEjQ4kFXmAVMx6iYyNWXbCawWFR2BSPmHQgz8z0OMVEEuqrxPGe6DDEd3
byn2s9y4frqknvJkJcmGHidMV8pX1l1Zczmz0FQ+XqmprUhYLqW4ZZGTrdJtmK7Tuufcg1zuaxFu
kOwED7GvHeskW7fkbF0R5BTdiGT2n3gDtuemCqeziMTo9/gUeVI4Jp9NTQ8qmjDGRtdhiFIaa8Wm
jELEIcJTE6v6Nn+U1Ul3JNSwLpJ/kDOmbHwp3aheGz92ZvYlO86oO896veR/JJMiwS8y9lUSj09L
soanDFouyzR8Ke50wXnH9O60WxzDAS/8qIH28j8LpFwFLaz/1mDPviUmk6srKyQ1LnzF/ZNf6T8t
hBRk+NO7iXaO+23TPmbo8Eioz8koXcI88udhBLCAqoGUqGTEslzTwOqv5Iou65KUOpqgXflTuNSm
RNm0qKASnyNJMD9ILl1iGs8lNnbmYDf4+Y1UE2ge+x4iQu0yyx8j409WNZlHjTu8NvaDXNjl5smQ
nI1QRCxSNJsLuvi7fAnO5J3/t7lhz/FsthiOICZQlZPMQolSlgWOgp48tDS8I9VPCnpHy3KeROS9
bH+sQKINVvu91qqfYcrMUdo/zQsfJg9zVm6bnDRE+q439KTWxVaSX3Jf9DmkoPIv3Ak9+1hY5k5e
Uv7LGgP5LMkRgBUMTrmqjWveunqxWWafQ59tRosdZwi5S/Ixl/HFWkWnKFym38BodnEyLE+Vpw9M
WLVyrhNNJTL2ZIJk0lOqZVhrsOAzpZT40SudpyVgjKqVvKLkCKPYPQLIWko2MiOXqriF3QLAXIjD
3Bq5T6AHvqRkWjXFvWOl9AV6x8FWiPKpgxBDeeyU8hilT77ng5RqWtt878nYaxjGx2SrOKUSOUjH
jPpX1xV1itD6ily0U914HbjQulHvugBRKfLQsc/vFKhzkez9MCS5lMOPzxaKvzBnqwKTQfF6KcCj
mT8926vN0jOwmImfCu10l2p01nlzVYrmNanin9r135fXshnxtI7A5pxpLyGMYh92i/Iut7DtyadH
C4ym2pdfXjej6eOsperbwrBuaKL8nEX/64evJT5IFDJb4kT5YAFOykqr7KKt1C6lhi4ffylMet1b
M2xljZZvJap46nt1kZ/MYc8aOa+40Z81+XdZrdM5fUl1oH//dvuKdl0IEzcii1lqZGZApq21HuUF
JRwQCR6lmkefU5xMO1mAZDrKtgt0nRxT9iQFUHlcAUIuM9FSkMqUjUQU5EZbbJXIPcmZQZ4nJ0ZU
r4ekrHAS5s7L0hcNw7uH/4CLopJjqFT+PLBwGH/Clih+ZTJKbOWmuyqtv+0xpg0e1hn3QVaMjh4B
GaCi5WuTg6ljo1fC+PqfxUTiCdHAWhBd46y5/U9mJJ8mC41rG9pLyTLKYS85M5Y947LMWnW97vr4
bpzi3/+29Dhw30d+rpkaRln1gzFkmF1zPgvnPwk15F066WPQlY+yu5BYOpCE28v0kIdhO/eL8J49
Rx4oa4ebYjHg6QjzyQJILNGktxVbnYiwZL0pJ3fTDKz/XUnPNGXbCN9v4hY9Sjeg71FIs0zzWDcI
l+VL/pK8EX2wDgnaANP2AE48/ltUCbqC4j2jLDoU1e2ITLcdXgtt+iM1/s715gT+IadCCfu8CNJL
F19ajxSo3Cc/bC6NASVU1mGdrgtGueqjvK87KNh8Es4YY9Jz3liCojrqjxAOd1JhlJVCbhaeZC/g
h+XN0Hy2xEGmq/1YIIe64CFHjCGCjbpo78waMzuPvdAXuzx7vJfhKP8tUicZ5DKAHQUmS6Bs2gov
LiIQecAi+c07USVBoSchJ2pf2qheC3rFep2kKIPrv7RD7c/YcsRbueUSt/ZOd+zacbdUpT+UIHuT
erfsRqJ5DM6Fob8tb8tMp8+2jG9s2s5Tq0NwyxUCfvqz0uCKUSuUjV7qtLlkwMktp1NSbksmy4pC
CzRKGPfnuOOhmjlzGjQSdO7zjRIozlH3lXugx/qmDXzgmIUCpbGvzHWpV79WaOX3tgYDP1aPWVn4
d9hG0QOg4Fjh5O62c+BIgWuE5Yr0xiw+VWQ9V6dOd3lc11vHxQnZ9Op40yVqto8GE2cJfdo3A5q2
IB/io+LXClDqbjXOeXAFJ89IG+5D1GZkZ1zQwTvTCMpTgTReRyI7qcrwFBrar1VqyrE0U3iGyNe2
RVieTLzIjqOfCHXYAG7UZO5uRIUy6jco997q7k7nA6xgHmG/gp3FNu79Y5ahRtSHMrxqQ7OKHbjr
mA7TKAa6NLRoU/PT3oQNzptWgGOyPtsX0x/NG60cUXF11iVOFYGHe7vUaB8yv7d2RobIUa23Vlzq
wCJia82BD1DrylFypO/tg5bp9UZzPJiB9IXQg48hraIXL2lfG6s5aN/jlO7pwZkPYTdonFLpC+Hg
78MAujSjcWlqMjw2ljq7QkIkCA7pBrPI8XZCnFJo6aZvqp8UClZaTpDcVK41BowboF3qiqbTHtF0
vzEa4DXZkA2rupx6MKEuFXQnPhkTxVrbLPKtrYT2esKkFkMa1pWW/lB7CJ4Nzdu0BnT5PH2G8ALK
LDcuWdofk2gyVx4+0HCg3QfNMwYeV393dnpHK6EGaZ5Gy0HT1xbhm9pPX4Y7nnGrApAXGvFWr58V
itpREt10TjmukRydgfo/a1AIV5078GQY/YplH4Yq+snrEHerLnsEeptK5j/fOJWzTxK3JoyjDwpO
k8ZqMPH5MvNZDejynBsFejW97Z36CniDMG702s0Qqd0KmPauiYoXX5pfDHAgVYVPBVPB8KBE+W6X
nmefPkxFZX3A+VYMS0I6ZMkkN9TJPaDKcZ/Q7DzTnzv3yrWgEXtQyfWkCvL9ODgmBoMmhV0QTjQ2
auaxmfXxBDSWVTqlnVunCw0YwWfYt9odbdskZaYgOHbMgMDrN735iZmyvWtpCpRu9xPB2nb8Crr5
7LKPrSKzQxtW1gjB9PGg1hYgsaI8uw6ybd+a1J3fsZhmfgxHx5oxncibk6Ol6U5JIP/5rMirGJ7l
Vsj7js8OpVgadHG1WCmG/TbN6UUrRvOUBNUW0A1tIVWJKQqAca3XN2FvD6sxMJ6wIgbZzCk58mna
DDHhGOIRQBWVqpziJ2nJwxA56q5X6ZYIymBdx4gzNbD6c5VbW9zJwEk0SOvroccnuD70WVYcVC3L
V1YejfTzPqi2qe0j3hmdJSQfeRd9C+JOV6dpPxJqzdpAp1QBurnru3jva/20AjzyNf/p9fQGlhb3
CMfEIQV69AhJI22HHQ3bDDXYzLqI1Yxh2JUGw8XJ4/0QiMNhghIpUvWXgXZIaTRVaVs+1TOf2jEa
Z0W5/ZJMZrM2Uzx1Maio6JedfMqKn8pc0F04PRZejnRlrpSdisW3cS2qCfefELOXbASLUMW0JtbD
XeYg1/dHCElejZYx0mgDELMBtcwzAJ+atsnH0toNSCvDNkVqbuBHg1pzl2vvJonyk2/12z6FDzAB
Gd3MVvCkdfOE7F3P1mY0Ucp3ZnftWfoNCpHi6PoNzbfRsCt6DcsigBPaAC3W6LEycOlAYzgkQd09
xhvV8sRbdoxXdjVC3MQWwiy9fmW4lbcpHY1cc+IUqNHpObHiLoP3++f5tEd12Dll6YuRWsEhTTrE
BhPghT6YTmHmbIawDtCJudeSznOjhjzZxRAdp5TsedmZ3OTIW9tDjjvnHVumtrIdqospfWwrrX4M
PfVukER+CHUHJe9Mf3FMz0un6tQ08g307mHT2NqLXdEfnrDvkxHww9JhgmNEoefmh1epkCKt+jJk
+Ys2oB7ACUZJk2EL0uXRVnoX3HQIyNmu/kAfQ+8vvQ98Do1Nq9w5lMzZgoNnSpDeOvFbZI+4RmMC
NHng1xHH32r5t6U4O+pqSmtdlZrx5zgMNQVgErgbixZ3/a/wcUbubFBcDScE39L2Mzt+FOtUePsM
4wYIQQVyEmL86aa8K9ECPdmOzQLvjgekiFhrxtDbYxsFoGmCy/Oy6thryq7uzGeygDWjdmyBwp2q
eHzUbuOm2KYElYQCXrwHdPsdNrzDAZqFmRPKeoaz9SzttksVil0k8LZRerXt9uAamLM6072entom
inZ8bBr59O69sy3s6HL1o/HbbTyVyMQo7dlj8AUeqNzW+UsWdPqpzFL91JlGsq4slYJaMp7KzmW5
6SGWWXi6K4AHRiYdmNqCvAHwFC81dq7llqfcNQ7GOA97Wo2vhUY35aiAALJBGrJZGoBfVWvG0wkE
O4f11RAG3ZHQ31vpY4UrddRVp+V1AG8nK4ycoTUazSseKW+5CZLRpPW56rR3TQ3mzZwB7lU1sOo0
Sqlp91YMFBKom/VYosKSSwuaKZuIsnXj1RxPcwOzo6fRLpTdkNQ3wChoFMKJzYq0feu3TwOMw3WY
pg9plwL9lH9CQ69OMHho1Uuq38okHIW6cLEaOlH07Nw3sXksqrk5eWrVnJo6ueC0CCmTA1AXA4Tv
Emr7PR1ThXIa87gEwlsfLdQKKxDjFJR1hFo6FPxtuqo4I2S+cU2TeW26nCfmqjL2jl0ddId2fk0F
UJFhk414J6u3S6ajthkKfshy5RCfqtWw5S6TWZarmGRhsVMM9XGY+3hLOM1OOA5U9Y1Oo6Se09Rr
G0XL+c0vWK8SUDpeQayoJSwPZXECu12c+sIijURwlU4YZyTDaKz00FnrOnzHMccLsMgTTGiyG2fo
IJ4RIhpz920ZjDccKM4mqqWyZi8cEvjAhcPQ8c2X1KW9gLT0LjTwTfKUOwQySHbH3dz4m2HWnjIX
c6kcC7cCZYCMkr50OHaVpEprq0m2aplRUOhn+KTaqh31DesEAUdYrEo6Y6cp6bcJ3Sxr1QSr1P8F
QhXDvyTc0e16ZxhAJgGjZ2lX0eCwzKXngD3o24b/sFInyIlhk4IRbqjTBua0Mglj16GCeUohucXB
3Rhue457sFe5cmMYKdzesYGqFyf0w/jn2pi+43mmiaEr3mzCE6dxd0psCO2MfSgMdGPjNNF2wnOC
BdA6IwTWAMrGH0oKFaXXuMhK86vZjGzPULlG5kekcYc6z7urrdHcOjXpO0ExmtPaVwhMUmygys7G
KQB/yiw8ZTHGjOpLndLmvpqYdie9z2CjjEUP1FAnP7pefqrKr8rlUVbH/XbigdG3fJnGiQMMRx7w
7wnLcyOtom+yvA420jyFvFcaEq7roSX3O0fMgL6NPSNPhsPs1c7aFrSLoXtP2jDeBvgPMP+5BiOm
nE1eNwTnxAZJZ64BDQzrqsUiw+uadQOZOGRrmPJ42qpqe9vFATmtEWlMmbYdnpIkGuNm35IJ1WVl
9WxMlgjuUetYwzYe8r8+cq6xnvk3QRjuMbyDXun6v8nk3c/eT9vS8egnqrMP5gmFKbCGsTUv7OLK
Ks/PYeM9lS56qRpFUzSXh5bNHiu28NAGVN7JzadbfQZeUjgntoJGy3d9j1IlH1oL36joLVVjZzUF
+rYtqzd3W3lQfKx48IgriXRS3bgJUve9wYVsRZ9qc3Jzb20qvrOv3eeAbMi6pc646rGJPHQKrjoh
DTbmQA0YBD921bNzmHr6TXL8MWinebVw1uVE7HCQrOFujySLpLF1o82mdZ4VFq980s45An0UnvON
Xe27yStvHM2qtrKWT4EWrrEdU9dZp7HCbxSQl+uiolpIJ1S39ieqyYEJSim9b1x8KjpwPymefoaW
Pji1lkKjqn/dUrkM8KvoFjpEQ0MCGWxxbwUPjfKUNBjT9YqxMUQGpiuFjtPHfCbxdLZcbzNUOXDq
toZFXmU4LvfuOivNF1UHzZXl9Z2tqQ9g0XH2ytj4Z7M80frzmk3Dc5W1b/6QQQ/NolOCfzNLDHJ8
f0IDYY71Ra8I7Wc5bUNBNCDmz7+KHk8rrEny4k+Lxo0TxuZWrX0Y+OlatYt4o/XDWQOpvfILMqmg
wO7H0iZYq7BeS1DiokhZp2pXr6d4fi6dkGuhChQtkcNFGXrbyq739hi1Jz0JLg7nP5RWCse0MpjW
VuF/Rep89PCT2nhquioU785ox3ZLOe5bGdoQT2Qw7LNuHZU+2tDygYK8xKITieVGSTt3Pc4RyUIy
c7tAOeREToe2cv8wJSlTf8ZWVSFMRUhbMh5qu3pr1M5bu4O2iU3txouLx6FxEYikYMj15rY0sBIc
x/6+Gcyrl8+XEvbXynew30BIQx5j22gmFiENeApyLIimrSNqg0OtViUcJoRI7j5LxwvO2adqah9r
3XqzveTc9iDQ4K2w9Vc3uWXwF13t2sMV1bWY6nt/O6V0dWJhqLTZja1atwgCoRzWVb0JYvee7OYK
r7v+3jC694Dc3boka1n4FkEA7GYyFvq2U7j2foosNIns/AxUv1evEYZdesztpnbT+PV3HmOJBLRN
X2kZWYC+bG5m9cPB7zdKi3NdpHe17pq7wQuaFbvk4VWfEIhGRtIxUSGn2d4xLKdoa7d9v8EpRyf/
GIJOSnr+uO129zjqYOr1042DfioU/FUbp3jLbHutuaAfm+lRyVWK5Mz1qMZKqMaQo0sCtiQSz6s5
7u7R7W/NAugmHbH3ruIeAZpm22bobjQbOWNf36gJDT956t/jrNvzsb2dEtnbhDT3SnM0ZVME+II4
eqVtZqN8za3m2hg1YgRsP/Jsyik/lBs1JZarGN87XmRHAxDWEiGxqvOnafFjY9Z3VWz/6ear1xLg
c8S4B1h28HK32rp04MPKPpuK5e26GtPIJNCeWF0v82QDOCNbJiFYb8WXyEIzR6GF82SdrOD6g0zs
16/lwTdJZbQlSHp/V0fNDSGVHUMEB9hSUW5HRIIl4QY5TL2KCQ71jMWqwmVi1YYAtkaCAZslUTf5
SFr7MFpgKkOTpqDgXLcGp4lo2qEXRa+nQBusHe263C8/Loi7KCZn5V6XQ2HuVW+Vwl6kNxfcog51
yubRtvUGHtA6soCcaThqrdRkJrtlpJcm9z8c3NTnMn1pbOQpSXHUaPrZc9ppTv/7j0Ie7P/5dvlF
aam7Iu6tQzcMeb5r47bD6RGTgPU06JJ4L//9LCJHfjPXaUR+U77EhslnG5QcUdhAZxsnrz4t/7h5
vzeA+B8U27tWajwdTO4+SW2S4JVZoKM4Nc5UvMeeerHV7Kkye3R9rn2KI2BbGk0m9zSPhqwn0ynJ
XTrWWiy6FDP0MOONgd07frZNYDp6hkE7bvEaREADB0wViUA8IFJUsmDZkLt2uj2uoofZUFLgqQTU
hf6hhLwPMKffDNvgVNvqVmkKHH8ceJh9mB/BgqYn/4FesZwzCeETALhojRPAfdy26qNh3qFqwddh
KODeDuV7bKg4jU7BHq++5FjEoYvlygpY8LifuhEQP42IQ2s2nGxTgH3OdoLrOGBGtW76PEWNqF9V
r33Ks+KCixBdD1VwUMe8XfeVou79tgP0a0a3sxnnW2jJFJyYsasYHd5sa+kR2PovccPRreGf6GWn
bALSLKuq7YjvrV9fz5otPatwvyLYaqp/BYpXb8KxvBCb0bwd6PEG3Iu1wi/QkdDoEvtZtIn94la8
P8RPwHGL+7KAlQZ9VHf8q6srV40lF/3DfRdU+2K0tdWYTS9U9moMsoJbr+WUOfl1vipc7RvBx0dt
vWUaMSHiX95gdx66mIZvjv9xvldbe6vUOWoDb9hTr8jWMHeVGZ54ZVjfs0U1zJ2CP8OwblMFXyP6
z7Ya0nuCgfFRCX4hkD7n7rkZyDPpHikxO8+P3tjcAI1OD4m1BcuKPUzHZRticibKQKuiCXo9yreq
/uxaxU1WQSG3KrJQpTUre3nxzGrvwgaWs2SXsUTzzo3bPk4VlYwGsmEfuI+LTVoYtTcKZep1C0ei
aMN8XfoIGMSLKG2JLbzGeBytYufBmToaEutXgbKd/GCXDPW9FbenWMt21GYVLCFIAkJFY+5jsKmM
/bttUouMGu23Rmi9Wq7vUCv0r9mYHBl2u+lZ9XCncN6yxzIIToanzgfHdmvSkMNZVeq91Q1vEzWb
ndEG16BT/fWokCcdAWOurLJMzpYO5TtKtDvC+vqEZQaet0mJq0zbzoeUtuRtyStva5CNq77zh50+
F+OZjf+KI0ix76r0DEE73LQ58CK3wgpe9a2ngCz9WlU5uSgZ65CC0JnIBVy04+WYtnszmV8b2xeE
6Ba8/+yXZHO6wSJTn033bgqJ/eMwIyM31fgPaTjc+QrcYzxY8bLqdOyCzY5L7sefeTFZWzTMuJpS
Iyyge1cBKxN+RMmu8eZxNVm9e+uyrbJuD8gA5NtKT8puz8mGTMh0uzxi+XnipBzmywx/Sh6sbkax
1sYpHENMAN0qE23TjEo0c5CorFtn+uwr7D31XDdvl3+gKlr/vsoacV/Ezmu1/Ayfyom+o/ru/3ts
NhMq9m5Db11uK9Nm+XUdtdXNZKQgE92uQT7Hyw+d92EW7iduo4yVGHT6iK3krS5fLd8iEG7ONv6O
y3fLz6FeuNhok4SguQacKxOEtPrsxrt/3+Mrdy7CwDpOmqXfTh69NXPAeXPq9dtOD0gBR06lkSJ0
ccn+3x+C4wFqkmT6dvnh8uSIiolDHHeizGfjLiEIJC1RToO8cpD59bQh/rePap4igpSHLM9l4gw7
P8QZIutM7zYhNbpWY9PdOEXHJ4xVDjCF/KZn0J7qujkuvzDmyL9tLYQb+ljfLz9anu955rcS5sFh
+W75eeXjBoP/i7ZZnlQWg7nDOhLL+//7sqY+HAEtJHfVDLSVZTw8Q/jFy2HoiptejFlacwJDzC8j
ROMgitvhgRW8OtZ5xxk8Sv0Np+TsrPjTIVFY5jA3q9bdYD3h87yP6pRTn0ppoIiLB8grhNwlaGOr
LnM69VDhovvYmTFsCWAbV7Wp613g0z4FWFQB8zwjQY8KYMo91MskbA4V9JGVjxpl7Wrp+4wV6mA2
+HKQvMLnaV0qVP/nFOcgPbxKIJmkRCl94r3bvnPvxiws1FPqqLshdX6sMEMCfN/sgnH2sBnpN41L
V1qV+0yS6Ey9exCm8+hmZDQ8Ug85ATvOHred7MkJRvWzrlLA4STDnHpQqYwAKQm2eE/gXFueBpcs
jOM7d2XQ7Tw/uuiKdZd0/W6oZjg/aXCr29juKMZj62OZlVSGs0aH8uZjHkVXCI3JjU9ywq6Afiu0
rOJ8TonnmAVE9V0wX5ok4Vm1C++gaV/1DKaVBkQnomPL7FDqJ+5rH2FvqjnlMevSvTHmBy+8Tml6
7AYlPbiWf7BtNViX1kTPCqXg1jLunLw9dG37ZoTunVO5A1bczQkjRZVlmnWQYvuzgxg2jetzlhqv
QeUQ53M7OXyhPeD9BuM9ZUBC45bW7Rx5IXUHKsCXZATmM6ecoxD6k/vODkDw8568TbMUj0bt1oOx
ZHIK2nK/TQPnmwYIoTH2F4osz4pTQox2XoA8NFt4PQhaCg7rTctaZgUTzPXq0trVOSo/jRQq3ogv
wxBtXKftDk6s3OLQVG+yKrjP9c/Yx6EGi/kQw3mHjXuEMiq+v14DBGoksbvydbw2I216UYbqGVZm
ii8MFaKqU3raRtUNzfcchMv822FEhoYUYLPeBvEc/bqZhYMkoRQmbXgIFv1vOOl04bIB1gU3mj5B
Tg0q/GbT3bJZn4qQE5LXk4cz6NLZlDTB80YQJHlgUyNSowgb0bC1P05pKaugklbO3ESdMe+NatwU
eVQdO9BlFXXQemDbDC1JZnst6edpN8zdPqewc7YVMkG99TKZ1OhNBUBF35xbJby6XXTUHdph6UYa
J0H06uoL5jUXvU3/D1Fntts2sq3hJyLAuYq3EjValmzLU3xDJGmbZHGeWXz68zHnAAcbyE530okH
smqtfwyrSZOiUpygvsg1+KiEk6Hfa25xXOyhRx9GAkg2ElxqHwz0gBY9XGHHSkxhysdcNHDSdIlm
r1bZvtC5tgJF7zKv0z3bLzrWzmDtlFREZEsJQpeEprbe+ta7U+i6b53xHJUFVAAhuYpetKa1LzAo
Qcg7B69vII+nxTNfzgVpt7RnMzDU7VE2Df4XSfNG2z8JVeNKQkfNYXro6ul9bqIO68n8aaVtKPkm
oifQe5GNMOHzVsiASA6X7L+h/8rJ/CUxNrkKmsaJkjQeo9p5jIkVF1bx4/XNZfLdmt2WlFhSNdMx
G7aWgyvd8gHHO1lTfRZhuwegoojOszPY9iy72G5DHEslvI0FvvdQuUTXN4u4SrO/FZP9EfXjgSjd
5kSAD7RA9YVjhmTx2nolFrc8Tq8Tkl3cBkSIru0PrrOQs+2X7xmTtikB72dVkWbDFVwNF2yxOcgN
s6c3SDJn8+cOBFf5+mTknCOJTvDQrQnzVdXcl5YuJWg5DFX0DnvdwgXtCfz+7xMcliSl8EwBODQi
oHDT9PtgbfPrm6sy4zCj94/cbSLGG1e++DJ4VTC7MLrNjfR8WsBuS9NduQ/Bb0irPGTSvzczqTz1
QhdBE/9nJuqpb2EaAgvaUFKftT69ZgE8VtBIlkLXqw4EmMT2t6DwUQKI5g1YAr0nOAqJ4Pz/HjKC
soEE6CQfdZga+lPiowFHf6JIFP8OBYkbYhoZyKhuUJEMs57cS++FhwqpBG0rSrmbxTNp/SbrHCQV
QCVwP1Krp4CmS8DP6CGerPGX1/ZNSOEkLYUibduNsIA9S5Bv4pn0u0vLdYLTq+OvGix+8OA66aiB
LFqIgKbqrDmMyahCz0r3gQgeK2jJjYibN6bCk3CgYp33VYikY8qJfV/IHU16cK3tk21WX4HPgz34
T0i03xun+U8vOMyMJT925Gn4KF4PjvXSDUgFii+pCh78fv4Ljvc4xLtKqC8GvIdhEqcpVjvfm7iw
81hsicK+C4RBS67unshyDM2wcZl+mHpiHxu3wxBZcFhm042MpK88fzTr7HW2/vhthURkLE6xV1Ok
YxHA0ewHAT6PTPaWx+7BJ/9hx59A2Ier93WdfkqrxPUek16MYTdgvfHi35ClR09oPgWbUqdeDR9D
314qlSOSpKNSivLBQmHhx8avJLDfaaf85SkeD2ONPaf6fUMy9kcwjx0qBL4bc2L+rTvzc2BvQXRN
lkm2KUgvoSfjktMgXtgzfJW+oK04U+aMif9eZiONLf3wDshLgFT67oLRbAtl35WnfjVoNajoxKMO
w96q/NltzZfKxpGQMLLUHdk6xBJX1Car5SuqoTn5wE4DKcOTsP8aETxbCteTuAxFXnunHUjvZPFV
t9yYHdHwFVcLNVVMUAdf1/tcFDSo9O3R9IZPgrAhjhz9Nfk9m1WZv0R224Ncg8tyhW1H1BusxZDp
Jo8VUNLJHq5LI3Yqe8iA/iwLgM4iZL1sKO9sNOQ6HVL7PrWNrT+PO5KdvS2As/VQDm96tq6BwS0t
Wr6yfj9Q9cxPzKw4D471PmX+a95EOPy8B8aTXbaMNyil6hrHlxQ0UEJpRt69NQKfe864xbN6ZUJ+
tOMGCI+g7O1Uu0+ad9cuQempz6Bx9Ici0z7sTDxTRIxPbXLLTEPRW6tDY8w/ZrIPN6Vv7ueouwhU
4qjMmCsntuJu8N9sj1er0NC3S7DWGhfee1wSSVblENOYfL7AoU8tAeBOVrYnZ6neFuCuua7q41QT
a+62ZzcxOey9d6VUFlr2eB19ApTwUDBYoWqqNVkEadKHJN281wt7epfoz54etmSszgvXxdylHI/x
bpxytQeefsB93W3yOTDWAnaMUah5wVzkpAYEV4MTsk0S/UU1ZpXcMHVFVJJhNuiN479sWmbLnMRO
mpRO4P8oSz6VJCF4oRphtWY48yo0qMS74L8AxwiwipA30nb6AZn0SkLs88l/JBmJqw9ojucQ4CN7
XCz86qZUXzU25ciFieNt0vGLay9np65+Z4bPGwa3XJc4IOzguTDldzHPkr0TMQOBUcyuk3qDdvlJ
mAXWG6ens0SyzRsM14HzWhAkEnXVKZUTAgnU2q3Jw27EhyLt9+AFzzQfL5tywfXmjtm2j9V/y9zA
KOrvqf8Y7DE0efBwDizi5Hcnpbwn07XLkGzYagf9Rm6aR0JHhGRlu/QMNVUW3FQHgsD/wthsjo55
pTIsD2u91leVhdg53vdsOZ+J439EjX9Rbf8wlP3X6NZIZHFZeSOT2VB9KY8vqxN7+ADRjrgOFThu
mQEsrMIlP6G3Q+sX32brN3PrjfT+3ViqWyIq1GM5Dm+m4FmXd7EUiCxWglnObD/meMmdySDicdv1
zsApwXZXipEVvZjwAH9Tbvnuee4xrmikkogC8Xw8mV20VmGsaK/nnlwvh4HLiWF0ipeuty6pJrZv
isRtafWtaYb64s7GL5Obmp7Ja6J4zJYx5y5CjskD+Et1zqPZ+NSL0PUxD+N3NATv0kh2qk1OkS7/
Sx3Nu02I7sDVjsl/Izgsduba5WU0/WGQGQN28Agu+aAJd1FUJjC4zGTgmxA+lOjVEa8yYSTXSDzC
Lv1FecvsBKvZ/AfAuC1Ff5mL/Mky5jfHHr+4WWkLPqa2DVy74E9FLCES9JOmzM8BcdFrimYE7GRU
XrGV1QRHERMJbNpH0RVfrZ+RVZYBM0I3CIPs+yqb92NJ6ZvR3xlUn/NmeQ/i5hro6CizmQCUfp/r
tOcQHB/Q+e0QFF6MenJQ6DFJmXbxgavqy4maQ5Rl5kZZyy7z+PTRPwKWt9SmwqWbtQvuseJs7ckK
OBaqtD2TyoTMIXvJlcXnG78hL1QAb3SVEeD6ZA0JqwaWoSjvT74FOuj6M8AjvSGBkrvawurhATv6
4k4p4IbCBzJcu5M55v8Zisjn1g74ayA1poWS+wI4j+rPN2q/EIrxHZGOwDyW7/q1xbxFkUSb0Dk1
ktcIJQKBlA+JcO7uVBy9OhpJvl6uce8wTrRUARmRS60kvFyaa+NhZD6NhL+nX6tdorDQNsuvM9/p
iPCApdyDduyDk05UNpNp64Tl6BKEAtQ7cfT++yKmhiBlHOkbd2SaKCwjrvVsrtbxVXEgNG33MBtd
i1+zbA21EkrwMx5Yl8Eh5/li2DOqgdjQQx041o0qsL2j1ic2Sb0NbxODLCw8o9SjZ8o7uAGvUzl9
OkP11yt7OFXfuZGlw5G9LFBUNdln9PTIHkp4NTu3w7vjA1UW2YgigvJPGICIIMbiS4xfAQVe5KlB
sFH+hfwjcm/98ARGcIiDYU99w4tPBCPHlgnMSBglCyNripqupjE+NWhoQgo5jxP4nDPIVy/pMnp7
Pwrp7tLAyff4cKuNNNiyUkBBF+v8pgvqU+0N93R2nZ2t/7IMse9JSmQq5ABMMGWC3BGFqhGOVstZ
WVw7i6zsRFLUPFsERHeoIFvo80i9NBrafZhvVZnvJj3+pU+NuZ65nMWHblcXbw958XpO30aQ0kNn
y2ucxVBGEw2E2jqiqsReXT8bNoCmtuR3mRCk32G92bjxOU6XOxIZm3CbmgGTLLA6fku18SeZyXgb
ne8sp88xQkEy0w1JF4e3KbkzgCrB6BPH3cgYlNVQX3Pl9gdBPANZp8wn9P30I2ogQz+khisOZT8n
IC7L57KM341GwVJyxihCmKpVexzN2Sd33j5uo9ckAQMumoEA3VH8DbzxTs/QvoPTb+KXoTSK/fqc
uCXPSKYj+k1xeAwLpLHRRb/jxX5aWBXzpHkyyabbECD2TQBfSFE891g0bKKxOrmL+qRKiMZDdBHE
xCKQRP83DhWnSb6E6P+4mpukCcUUPHel+1P42T3hyNuM+q1Z4yCd/Lx0yWmhY9evSnAiQeJYX+96
KmrWXyTsjnbTxDquL4iX4MOwxznH9v7Du09YLkt0k8rHXxU92Cdcl6fa9LyN28+/DKIvsuh7ENrf
9CNXijsdejycrMEIFmor/oJmR5pYFRiuqe0ISGqzEzjtrCZAxm2PhrTpCuVfcHzxzK931RClrz6Z
ckx13rXPfQK+iqO5kAZdkmE3x+5ubPq3fAqj3vm217shllDVUaqf1rNzNJZ7E/HxRAb6zLphtaUW
7sTG/+XL6mjpCgX7TG9r1J9JuuJ+Y1vdiBEFztisrlS48upPoeXN88+mkdI231gRog2ecGuoP4gx
MutkOegRmFCPzFZDR5BNnMnfbn2EU34bM7vb52ztAfYYuyTGriY2hBp2ULPZptQ0IQY6K7q9yKdz
R40fx8F86PLuVcZTiCvpL1Wu+EZfW7nzdGSdTFH8+CX8bdb8zoNMPQo8qcmagrqw0j+kpXEfOBY5
9hm7hlz+1tk27oizj6b7gEi9UOmTIREOVz0l4cnY7ZLoUpsGQmtAy0MdacjFykJEoV4JfToqO0s4
EXFh5yPdUXmJgtyKx4+xMNhm6+Hsx1gb++GPOTV/moAulDSrflwxO8Tfh9Zk1VuItlOAhiNu6kPl
F/W+hpzeqtwbj7J0aWJDWiESqgRQWZJfMDyU67bS1w+Wao4ynx+lL04BkrLekyXOCnWl/2cP+Qe9
pnHiVo7e+HV+6U11qRZ91XRT8sD0n4IQzqx0iBtysXRTT+bW9BA6ibpp9cUoGm08uhfWB2VSwY8j
Irzr7qewxLZp1LNPDrs5VhISv7Rhe3duUqz9QA23hqKKdpJRcZh3GnDs5MTB3ZbTay8Ge0OMYH4i
mAttnE1rUNEiWWlndPzKYz5u7135nJk5Vx8nFigu7yfVphaa4XykpJcBAkrcRQc9UlAyob8zTbiJ
ajiXjVduPY6wiakwnlH+UoVHGD1rbKjM6uAXUyjQ2thqotlsEJ+5FTwPOHmxcD/Xq605iInLznkl
DSO4GSBcO22kaqdelsSnfrGJ0jAO+jP3I74IT0Rbs6I50Iz5JiETdqn2Ilx4aCpSK6X6lt2nn0dY
mYw5ptdLPAOr7QND3EsfM2lTTlRAaXUhH2EOlc9KRPbkqvH11B76/mBoIU5mtSa570iB6x8JrN4V
soUFa+ynOauwD2n3syKGOWQovtq5jSqGcU95ZF94Vf+fN+DRnJtObihAJyl8aubbgmoepfF/fRVo
JOiEcXjsw8var0nP9XRyvO5YV4xTcb5E+w6J6wT+BqDV2dsZPMa2o9PUmkxkbv6OnH1OrJ0FxE97
O3+tdZ6W6VZ1wHsOA0lfDEcezj9u/9oO7aer8juyCmRn+NrCOR3769rl4kk/2g4ep8s/lnNkk0L7
SC3QQ4eOdd8UIxIU6gVlRWOu1RxItVpHCola621MV0eyE3oiRmRWnDr8lBtkUa+E+pFt224zRGtt
/jHINg1bx7F2neSbZ8/BO2ygZC/lOzZlPRaNMnlhvqOu2DBdHl5enKFuif6n7WMZipvvGlw6+O16
OIxyzN4cfJa7EdNYzBI2YKNPwPydXJ/mOGX+zHL0be74DLS9Q3oUUP6Fes8ciziE5AsFyoMQWiLZ
Dikom1MVhyTGn7QSRvBqO2Q9H2SSHhsz6VlAp2hrDCAWsZVt7VR622QYXskwkSGV4PkusOr4ksg8
JPLrpcijtwUdx5aev2DvGfNtMFzzEnM3Jqt2P1DmJZeeuAQcBLxly4enOutdZ9Q5UJyw11gmj846
xM8u7y9AkI+9oxPTtCmcihlxNsCKLOOgE+s1mNLdZKB6AgNVoe350FAqpR1XAh8ID4gjmI1vXMl4
OmnaWoGBISA+b1SvKuJUNeK4PxpGxfqTzc8zKo68Hgk/cq07FRV81jNATFKalG+XTYw5xbK5w7BQ
Soa0XQccENK+mLGgxm+LHYWmy/k9jl8wULg5YvwzJpplpwQxM1oFh995G9VeCzNmGl92QyvMc53a
P+g2h1PnBaB8kp1sTrFUGGqbuRjw4irgJeeBsHq8JZUuzyxSF5lHYuNRpbxHi7jzajq0tSrklnwT
K6RV+pA7eXfqhX1ZnK7cZ/RTezI6oESlWgqLVjz5v+tJ1NuxHU4JsOGmNcF3atcToerMHDTJDHUQ
1QeTtmEC5vutLu3PmC80HwiN4qjT71h5tvZIO0yq8Dy16UQoEG6RyCPlYJX1F77/B7RoHy3tL8pz
totDIxkiIuCh7MWIxXi0gjX3l1t7feGMQIBg8gVLSptd2gJgCwiHVYpwC8bNgKVlrDboPvec9Q9S
QO5Yg16Xk+ZBTtG9rxpqEGTwXZjDnS6uchcIouXd+DG38MZ5BOO26XFYQPnxd4Q8PAuYS/vJiVgw
jKJl5TDc42/gqx8t1pE14kE6dBOPmSdPMzrNbSIC5JuSiyqjvc+RBO5BvSB5RTqQpzXvd+/s8163
x15i42s64+hIQjFI79zkpKlu6szakqrCN7pnCKPg7a1DF6ud+fekOXGaP0AOHm4nqpodC4aOKBCn
bh/cmg49xOn+dupBm/2ZONSmBdCUbi4OIp1/0ZQc8z0eSbnzTbCg1ED/kY2raM/hA8FmB0THAMp3
UO2zbOEy4ZnoaSPNEuUDXRc0lLvszJONgTG39Y6Y//i5ND/tSP5UnU0b7+KzX5gIa2ftuo9kZV20
hWLB7OeXCM9cNlfe0bBAFVyNNEP49nQkQPyTwH9rj+UGk6BfbJb64vQoK5N0McOI/nq0HsmVPAJv
s0QGIfXmN32bjNWQ7Obs4V9pxpya9Ze0IOE4b7IDTtKO4h9rZwu33CQCrn8kHN4IEJzOGNVCtOwh
7uwH4qmexQDaKa2ZHU+8k26vt2aRp0xyfEtHwyZT7jbkgWC3m+Odt5TzxqqXO6qhTeZAakRV9Jy4
C8qyCmk7SfnYggYkuhRhOWz+nRlKk0TxsmsOuUaJxBgaWhCEh0ioF6QdIeL90BdGviH641V4U7Dt
ygntorU8Ifek8Ddl+6eN6smp7VdntF5cuEPSAL+xKlKXlkwnt+4flsSBu+aOORc00E9Dkj+BV/1q
WgnLNxfkEbtsBgSoZmuxY3/AjYl0S5cPrpm+J5ZCUOX357RMfhpyhAB84aX9hPD0wfqeU/2fKYet
6oF7h3Kh35BRzxkbwpFLur7HiOJdWWFXiHDEnYNqujhePB0IEX41i08Xv0DlZs7WTpAnZT3ZismM
7BV1XYrWKnkrjZaSaYLiGHVzSZxBR3WFHb2LyQuYuKlUROWr/a/EMGfc++qzm6L+ITaM/yZdXnDb
V5Dm9pGa9Cn0iWoOvUgQ918wxoAQhuDkTAhLQrOzhyeZOXhrCD1vbfot82Nhav/kAZF3lJzvsFI5
W4n4SQQuKuqabPolIdZtmY3tXDHg0xdNJW45IjbmfShm9G6+CRbgjVQ/zs4LYZQIg8nQOdMYA+1i
RkTNlOQFi+Y0J+QzwAwXJt9fZzStHWoVvJTRxPhWBjMNnz6y6PxAb3SlLdakZLq4TTbsbRfHUGeZ
eG2Xs2FaxRH6BGAUDwuIZ3VaJmCcKokoFinBfWVAsk+kMGi2o4vZQxQHf31WZZ68DwMDWeAa2X6U
s3HOeuvuF0SPT+7RiPP5PINV7vyr2U112MPPbBeslmkdCGZLgmcN+jlryZvs5KHDzWB24/CIidQ9
OBzWBup+VYNO9Jj9xycmhZdOD4wTKVEJCdwE2Bfwbt0xL1mmERLUxMOaJxi+MPTTLD3QEZCORBeC
JnWDi59ANfTjLgZOfHd+dClzhZZDazBPgL2dA31c/SWd0kTWrP9OLbtfMKAU6AzzfUkd9GoOn6mN
t3bj40VjIt0G9cR3EG7eNgF0yYKCPvrJZzx5NK6OrLBU4CBK3zSVrEDs6n4tDqf5VpUjhcCgG9aS
Hpd04I+LF2auDmdjl3TG2fTF7xZczyKH4OKW9ilKyubRTznZZdLhiwKwC2uFAsrGFTLUWbSTHve8
GaljUg01a7V5NG3zOfIiFA2x4WE+XhgyutWe8++HAgsNlLnEqOEv0xNk1cQ2ioPHW3/491v+/ayy
5+pMAQziTB7u9deC2v+/34UCjBkULHlX4p5Ip4SpbdvMQX5UEWnzZrrIUHYoJ92+eDUEVW2IekaY
Jp9Yusw6N/WHLkY3TFoxh7U0X2QJoem0ZCTTj4r6ev5bGm7wUOkLJx8rhUeQc9f3YeGhqCGoEYSv
8ZqNmDEtIYBEtLQwXePh8PhM6fSq0/ix7gT1vXn74K91DF25hMCezVmp+EnKfHqYYQqqkoFKCveI
iIdgO/OUYOF7s4o8ALgTQeiVVGf3kfPt4r6Urp9u/Q7TpTdJDALjiBVkfut1A4NqrpZ3tEoe1qUT
J992asaZRh4DzM/3sG+J7hJkT1XS82cY3SlvsQiw3TvUzFnfBkKPHZHJuHkL/Z347XSxpf706yA5
tcYACTozyKY2ighlNqunq8HoNmBV9dZkw/RpNIW+l3it3NIxoesl4VZmMob10INTQbn28fIN8j7y
hEi9z+roiaDY/eJ7L4NPOQOJkc9LOrJVTW7Lwmr88aIpPphu0uNAUtwNtMgGg7JQDgHdOeDP7EJi
P/ac4LNCZI4X+HEmugrLq4sqIJgfA8NlRJuSmzEkv8nsK89omYvzv5/J3pYQq6JOD8qbHnzPDfDv
rXaj//2p6WPyZBtF3b0+qf9+xcLg/3+/yW4dJFYeKRT/Ht1/T+2/3/j//5hO8XNDUMP+37P7/094
gF0p33jiJnHB/e+D3ayPuh5oTFgthOZBDsbh37/DnXax4uXHKFAvFowQrMP8UDhU8TKPvtkNj61X
WQ194aoLm3SkeDcraZeojplaYENIVc0XMompYA85ibhP7kY2gIqUrxSSRSlMo+ftYBw6fOjJ79oA
FecTLhk7qnZr11QSjJOxS2mFrozZO0+mTra+mneJWOuI8+Wnro0BDAviYVmQo+fDti1v8aD1NQ7w
pXmcBGFiVuTMguPp8kP3COp6onGUoRIkQ1dnkl88rg4V7RmjWV/Kl0z1v8R0z62cPWgh6a+0kw21
x5CviUOhXEMntReLeyLt4bjq6aSEO6Seht5M3VAriSdOm+diJW2GNoHd93gVMvfMgBpre0+a0Fsw
RA0OO0Shc7v356Kk//jFMuQ3r5LNc0UwCb6wB3/AT9REzktpiYImoaEK5RQcbbpyCDJnlDeYIn0P
EhAFARMXGMU0Yd0fKWOHbyqYwuACthDlu9iJoucvG34WFXNNyq9FlaKJZnWYFsiVcgF1lp2zn5we
cgG97bYxkmgjSRXbzMLYEwBuHlq9L9M0uwU6YEujzikqazQz+Wvel791PhTPU3YEgyJlAs3xgz+a
30XTjEyHeFuEr3AqgimM/BGXruC/snWB9KLbyV6XoOgWAXi1tPZ1AZGBxSY9NnPpwGiap26Yxp1w
/ces7IB4IsmkVwZhNULIuaPJyDCOx4nCCqxKiMC0hhSovPYo6P2YupSLIMoeefl/MCehiI7Ux7z0
y6ZRv+TCUQsE6wdsQ0OA/0FWOscaweU3luxL+Do5c1pV4w0w0x1c0Bmo0dmMZvU8BA7SMVPTY8UR
RZjXd0Q2g9MiGo9HeU3j2ty67cGy/Ddf/h3M7mZnjCnU2MlN35HpPeAqdR19ykua2tOeQA5A7I5Y
SuNgCew7MyiSL/BJDxSE7ov7PHS/pFlUBx5MMn8h+uAGkNwjgkKakw53kTrvyuq90O/aP1HG9lAE
PLqmkPUVpJk+8N/SmZNNb6b9MfYZo6fmWukp29kANUc7+c3Rt2bTY3DiC4CoCxYjplg6e6DCID4K
kgutbSwijAMTY4/j9Beu0hvG2WRtrgwJC5DHzM/dsLOQ87Xg9aSz9dU5y2V5/vePC9JoPvZh9bVB
xBi+fSYdzj77ubbPo++SWRa0NNgQvp/pQu9ql15iI/MOuZXmGIwm1DAdH93ELHZ2GYmOOHRIXehv
8zgnh1lXCKlQZGDMZWfm982Ge8RwhqitX/hgMkRqqR8ce9JbzJ/KAW22bbW3igwuH+ezOoxV+jj3
IkC4lzLXxN6nS+jGvq1JVAwCA8uexecuR9A7wuXGbVUzEnAKYpYlPeLf3+C2gmR+GBpDz/0587Gw
sWwOwbEVpM/UNWr/vDVCF/8sQRXBWsIjeCjG2LhVWJV0L6dTYqp5H3Qi3Ze8DofEASioXz0vBmbG
uWpmKqaOrtqWLYaMPvWY/dtJnqzC/BqK8ZZ2y/SaG8avTKdfdtBHXITkm+R2ffMYTpgEocGNpLq2
rf9uZ+KFSw32A+YozIXFbMrYyU7McI3pIQkHXbyiXTwpVMRvcYwwI57TA0jgh9vk1bHxOMf9IMGX
NgqxKclfgCrEVOWm/VY1+AaTjgifCYPcpNnzk58BLwZKP1ZN1axmv5R5hgwp1qH0UeFIIaldf+Ga
gmCxAhwUbYvbvLoR+HJWjTyOvu+vzVdOKKnXzSQGXP3HK4YroRb1g9fw6XpiuAdVSh93O70GScWC
4o71Pip954Cnkv2LvByOssm5dATJAAwRZRaLjlTFuXxO0A7Hor6ZqtsXi1HTlhD/FCX3PaG2B0aI
u2N7aAcCEmgSRmgj6H4oXQvIeEzv2bicZ2eYd2pRwDaJjYojaCmixnFlLHLv1x1563N21orBxGk9
IiHxckGsvkKCKD6K4LdNkgiHUPvexAqZrgcVTYeg33kNbidCRQw5WA+ZwVaZZ2OMRzXUOdo2YnVw
KwmVHj1n/GV1+GQMZ4bzzguSP9xXmWXlGun7GnTmg1VHPUl/L6XdLshKxudi9KxNbpjoCnSPaYdB
v88Ij9WsLR4Jf1yD1r6N/KfEbcDXSaXzF/WNuQ/pWoqVQY4715me7dr47ag4tPFf6y65JgQpm7oj
ysFi7XDd4Q3rq7/4kE0VksRs/FnK4DOd+musulNDSXpQtg/N0l+F4sUaMErgEiK8AWk7PBz7B3F8
z5i4260rMr1xvOrHto9D0J0jO7sqjyieBVIgHGJC6nX1WES9HeolDPwxCdNVsUkYD6Vwy0E6NUNq
hajLG+x7qZfniBQXVfxeICxLx2/3ToReNyJNWt2yIBpDsLlLFoMrJDVOeoljd1vZYseVS1TD4IaZ
1H8Wu7rNafRQJna+G0ZB3Yp5NSPdHQtD39CmEnSW1BtjGi8CMzRTPHQc2RgK4VAsWaao0vRBFmeb
2IoUY6IbeM9snMZg8eXQzadTjABSSXZppvwdgHT1J/vvyqjjXTe0FC0xp1Yuxi3d4X5Vw3NuSsIu
8YWXii9k4k3vZY4vSebZG26uS5Ea8y4a9F/iq35Ztn2ZFNymoayXGIo6pCHv02uIarGJ8pk7c58Y
XkdMr2FurJEKjyyz9zNx8hxr4BgZdkm4B5IarGNGedU2Kq5l7xdEGMaPgH/vKdNFSnUmeWjDzax2
Urur/Cvf2m32loC8bYFNLmW5OirHNqyq4b0ANMcR72zwVF+zLt4FOEqdtv5EDg11wcG9A6Hcj5mf
nCbLgm/Oj3YFWYEEfvCh4aIMenD02yu+hm/GygbD9JTDdAIVl56F54QssMHh7/YGZ4TnUjfk9W3E
vGTzG7cxU35NGVLp2n+9Fjd7xeE7Dj255nHkbHrSSP8JoIAq3fQ6K3SLyJeIg+qQ0CXtZF01DLBh
Jbd2HLARIUfcLSS0E4Zo7ZVaPThtGe/iuSnwEVjJDgs9jj2OEuY6C4sulQSgUVmxyWi5Bunvwqoz
3ZMPua5MdsKlYo5D8sLxYVpPTtI6D2mTDvtSUtRjOpbgJF9MOHyovDKx8D6XKbnUHVeOBLPB3bKL
J1QUBmr2XJ5kNaC49HLmc8u+cj8iYYhQERgAX6AwvE4pjVpzZaDsSd9nE6Wo0eLwYVreTILjM8BN
aHfNra5uZjmnu8gt0PapABUWkLPVHXWQ8DmU1lNsosQUYwShIGDyXSbggMzpftBy6884P4i85NFY
qu2gje8aKGhX08nXNImghgJmvOBwCEmB/LTEfB+Ue6zWNIym4xi2Y/tnKvKfKW6rPwSLpxtdGdfK
qGbIlLPulNoG+ReZDgzsMAabHifrUOygdUHY0VayHW1T3zQf6m6pd4MaQ8hihJnuvQ9i5zyw1aop
AkWK3K1X5P42hwxLLfRxmhg+dO2bbiboyJz+nRxilwrr5tl8ZUudhp0tLrNwAOjzCU2uZj8jS4BB
PpUVlC9ID9Qy23KbiF1j5J9OvpzGGjAY5wYL1j8FYZJ8LGQTHGbfuNiBrU5p/6Nc339AKm6dkko+
R3Wk9rLHZZNMxV7O1gnTTLRbrDoL0QAQ46urEDkCQgAjJ/3RuTdBTr9wle0dM/7jJPa9qWbGOTTZ
d68gCspqDdS3/9KEmiCDuM6QIzsFRAyvQ19l7XWe1WPKNlQ5Yqa0z6XbzyIZAK5HL+nFtwweq0Ci
eJKapB/L+x+uzmw3biRatl9EgGRyfBVrrpJK8/SSkGSLyXlIzl9/Ft0X9wDnRei2BVuuKpI7Y0es
eK1mE6hb4hhR1pJ6lYmBVtTfyXhId8UkMNG3ARbVA2lPTpH8hVExiCYKWwze8qVZgdbaMF4pTCxu
UJRfS7laN3Cx5KwJAW8M61pzV+YhThI20riYWo59qWKbpzceU+mm4vHPXJrwE65/FUCgw8yFRnHi
xRI1zwe7lYcuc3/d4nmyDVYEkBRbNEvkfUL5nPjCuHpGEHn3SxhW8XrSAvcXZe67HZs0EDKAN6re
ZrApIpvz2o2dWyKCfvkhOtyGtC3sLN5oPXiYKZL+G/AcnEm9SVNYSpNscB1yCDLb7n4pkmOhnafE
qN+sQDl4hRTW9RQliIo+h/iDDb1uaZxdynHGo/2FiAPGDQ6x3WbGRHJKY27mJYvcuWa9HJQfZcaL
HcLlMdtLCgNh8YsP06S5Vw8YoTi1MXqoNxMn88lI9i3UUgAsIcyeoj664lf07PzzioVTJTyu06Uh
UllPG5AIh7HA8uF40kH5JB5Qhea9QwYBF3Fx37eB2gydOLdl+qi8+QFC1GNFVvPGNfR7kXAmmDCK
ds5pTux4Z5n2TS8gcyVAhby1pKJzntZpKZ1oAY1LEnqxkXbbIMREXUvrpMu9bqwmaovm3FGvS/Xo
u+ZGIX2XBHsC/qn1t72CZJ+IimUYkmKf5G9tz/PMsB0m5IGDtA9im+cO9SpfufoncWUhBoXik2KH
P0043GJgI7/dhe5BNq985DfVYlZnTmgBp8cYEgo2aIO2GKle6hz5bE0IMs73T1Tm3q4/Dy3cnHiD
4cTZDmp9WQK0xdKcdAwefGY/49H4i6lwg1nc2xu2+6Ewwh7aSfrgoVABmZHRA8ZD1oRhNE1PFa7K
fZ+NxF2y6j3HNOfUTIczYzjhWC/d9U2wlgJQXaIKvXFmsi/WkD6Iuv7ECBK09dfsE3wcoIio+lI5
mIEzQQQq47Lq8JNbcj8nqt5ZhmvfNGMSb2pIAGEoTmNi3bNigw24ILETlCdYGrQVln/YEROjVKcR
0d3JQ1X2UeWKdDdZHqsmIrONu/x1qNA5dIToBn/ak6T/69jGq1I209UgmUnsASSEU7yp8SmzR5J9
rSpw3rRbi8qcCH7eX99lhdqA/sfe/jrZPdyRsf0ulXMemuInJdOG6WZntRNZySaiOpCeGX7eNvXf
VhgXaQub22ux2PDKwgHD64IXlzMcm/lm07qP+QCPIWwpIMupWUGIaVZNia0taMRoSMf8iKzJ81zi
KG1ZqbG0UzuZoZ0BhH2gYAkXXS0/MqmJg5czB2liJ8TNkRJSYg58lvjMYaaZ2k+6SSz26/FbhQgd
AXG8tTCZbdVMqAM/BCu0CYfpbIw7s2seg5Tt4gBih91eUt9gwf8TpjHp5Ta+QBb7bYP4LqNUihA6
hqYFYNlODawY2snduEKzEjSqhYBUsUlK9weDnN7NbkCz8d5oFlLYTlfvzPjy7yM8DcNLLfpLanCb
rwcf6Q1duWd5MxY41da4U824RYCmme41eafA4LTVjOWpDNVLW1o/vZAYfisiez2GZJKUHJX8xtgI
EzeZQT6aTWz9wJx4Kklx0sUmNnBHvpNYrX5Ph7v6d+GT+ZoH/mKRcQx3Uzw5nVeyAcq2RdVld2pm
7R+XfhV59LAmDT6+kFuPzvOcDCYJNLNIyiiXj8ZCJzrHZNy9JL1xSf4iv+iosEaicwVYjxpvCZXH
GOqQRIzR5XAW4rLulvl2IRRxyKePoXDuFylkFI9S7dzeP7PyxYLreU/LxGlrZJbg8F0d0BG2Q8dx
12F3ioUNSvH06YyYTJQBk89tHgw/87d8lJwtDKVlo/NqvOnS6m7Mp/exXPNc+MgMUW+RRJutBRF4
owJO13Yt7mwOSb3pl9dJGC0kn804/I6V99DY87MpxDGR/osL7r5wTJh4wSmzjXNMqGfndo64ybIo
yMKEUdWO2hHiKHBQbFm9iHdimH4CHZAF/DUn+3kSyTPzOf9cEZ/6JftqO24OjdE9h0N3jHvEttD/
XgIosmNZfbt0QRdBuDDB85rq1n4tLN5bnbFC1sQmD5gViRujfUmUz6GFUGYaelP0kN+ZiBv7aNk8
2byF6dGtJ3enDZd3ioijF7hf+TiY+xpAJaYD6oL8ewISFwtc8zYZOQ4lGETGIrOAJlS3vJDuZW4M
VBzOkXunIAuIy3SUJPPqGTarQUTz5Krkjy/En1yZyx4dxt6kPrCayXjsLQ9Qd9WIKLbxYvqSVJ9P
Q7qRxebRM0lI5Hn/HdpYFGXFT4QUjdy9/NgTaWceIFDiXLmzp1kRDCU4Z0zmIR3IcZOqLjYchvh5
QuNaytRkrFuyR+0V2bNB56U/j4AzjuNoemfUDC66aGDGvsiq/gzmvjsmbjnfWzippArzba7CHy/+
HBrB1uTGJWd7zEd8xXoEYWb5TrR442/o7XRZYz01ihN2L5S2WRQRKgfBM7nQRhPKZ7kENIBM98Iq
0idRcT6SDaH2pch5a0BkIA6Y5TYYgMeojH7ZGh0/J0DD6fgtVjGeFF9nRzd3WCVOqmCs5cCCmcna
uiEyZqyX35jwRxfPFKZFPMPw4rguU7Jm6dJKDv1B+gWeQR2tHFGCeHkGoMj3iFtV9hkeKIwer6Ho
TzZPtsVFXhb2uSprOisQl5eguWshWUqPMV2/AtnnkaXgxtou0zWrIMhePslQ8bEkhcTSBTPDrBCW
tB2cWZebh9LUZ6mL8jaUOG3mynQ3pYFkN2Z9faKENIIQjXNHMNCCLImagjytX+Qoh8ObNwXPodtA
sqLmjRhR8m3KkdTSUEIB4FMVtAVmJS3i/VTjyQzj0zj5FaUp1T5rmjXMJ34xAXIMZNkJaTmGrrQG
xePxPShwXNDNjSm/bjis+hq07moBsXLuEs1u4kh5UamwDkvUumV6yWzzNcBYd+PXRcJTxO42Xpke
hswvNp0oYQ927tv8L3UUV+TwWXAuDs4c4pagmTlYobKbW88PURJ1c5gK4jKVz2A6k/g0cyz4/rjF
i+wSN0+fiW1zbG7JJjXlEVTCYx3C8og1gDSAc2+WGJnrJeI6+3hMMkXQ3fw26GS4uCbCPzJki5Nz
kBMhdYNcDTeJVMd+qL0NDGs8f01+DmCVHjRuH2zaqoAYaV90rwoArzoBnCv2bHWYJaees/9rUcEn
gWh/KktUpayHs0hKGzVuxRYsMo8mlQY3Zi4/hDHyftbBRxySs+iKVpHLlwsChvmpKtvZBEN5m7T+
GbSdhx6PpMLs3D1nGAaf3Gw7Jg5aZss2Naw4OGM2/LUNHJs8sBnd08IluC6Tj5kKttQcHqpBXOxm
OeOU+BhyQZNa4YKi5smEq5gbk8bZmZFrB6T2uPTzuJf66KQKp9HwMfu4VJxAjluXpZVr8BJlTU3f
6eL32zieH1ynCaKREAAC8KFpOxIm7vCKr/5nATDOiYE8rm+g4LH0YyhIxK7rRXCilSZn3ZpcgliT
q+BxUyZWhtctPLEE9fYlfWIyTs1tGmQsCzKIQ5pp+ZxN5TuQn62FPeuIAePkt67/MAzP00Bxe5GF
95jugWl3MPvCWe/LpC+vrAdvddW+S4kiUums2Bbd8hzUhL2W1p1vEIfYrk+Td3RmxghMyIcE8020
7ouxVrt9GsAznSB+xHj1KP+9HTThAaGqiCLm7Ax24dsPq/k0OPYc2Qa+ZMY3Wk5K5W7mPrBZFjUH
3Sbq0qbzOfaM6ZR6oCSFwbbGdc2D3RNGqSsD/nmIMywO03NRzZqiCT6J2DutKHQa0iklHgYz37OF
eezG5Z2P1nSwUusUt3a5Fx2HiMJJrdtOsJJQOJlvMp/1Phyan67BGWsKBoeyfLQwLZ2I9uUHjJrA
xex1URmDGURSE7HN8JIMSG3zomF3gM/IfPtVw23tHVgKcNk0G0YmjwZDXTlMhPFgeXHiFslmyGF/
uc7qUMOKl6DBQNxZKwACk3hkwxp6TlauUx8FLSvfGhe0T8mpmA3FkqZwzs74Paak/DPEO7aazkPe
6oMq+BMdfRs49Daxvkz5MGA8GXysEj4K7KHDF7zFwL5j9qnPdUPqJ5TZe+FMfIwFRcGQIJJdwrkS
GWU6FTFS/Yi5iTvzR9AtH7Xr6X3RBb8GACe4z061Sy3/rAoe1+zPNjDeYGEXZDLd7zohGBOE4GTL
Rl1Gx6TpF1UCPAZU3J7FGa5TH93OWYrdlPGzAufy78ocmtqUtg8tGjQBBBvZfVjWk4TCfYCf90GN
UPvDzqMNtHLOeYv8iw+bk2YP8ZgwFL0cSXFq/FScKf8Rbgoao8t+RDqrq+2hQHcFMk/DPLXRMzdt
TSv5PixrgnY1ryUOMe9cj+Eqg9H3A4UJgmLmIEXO+9or8bxCLudmiC0v1bTSxMlRx536ST0m8d69
62XsAHEJz0ts4iL2y5V3B3Vc0hgY2rO6STsybaw6SI4xP6P22d7uT9hhlSaYBxcfI6eZ8WRi01ml
zVcXBhnt5xjPffycot+zbUDk6MSPqHdg1RdUjOwjtuzPeTAV41PDmlaRCCiDg7EMD1kKkV379sds
9su2kdzTybDuXAZBsgmoFtnkfIRk3uhGiF+bvgFpbPWPjK7ATtIVujRSBCS5vsYhY3zJ7GfebY+X
ITzzgI2cRTaw1XmoziTXeruCuJSA0ybQuulCSgxSD1+AHzJ1exoWQM9TwCbLvNWZeK4UH253sKEx
DeD0ZgBrjQNyEyzeN2yr+9nwfmenME7az1IoN/xMOX3uHAGVe3Gt4NOrkkPbDHKr3NSODATkmc/I
xq3Uqgw1xW6o9XcymxuxHn7zkaOFdtVzo0M6Fl18TMwrOwxQHWqpYbEJtTaTocQuIfiLrcmAr8B+
uwbbcZmD/tsArUQM0tv4AygdHfcHOXF3TLAvas0qNyyN376rbxWM/D3e2mtciWnTTyGsxbK4D4Cv
wU6kb4rDcjjN9ibOGuqQaZFgS9OEe4tQWdJ2KSdZ9WfBStPP5njNkiBq0qzZoWd8BzKoosTmjNt2
KFIiTwVWw13Wk4Ym2dWfMpg1DEcdq6hm+Papjjq3jrifA2+MAEdtCZPwlDG4/DgxfNPWe2otCBqk
TUyg2D0USpWTEu/NvR3P5S61vTMUsmslAR4WYQ+XDm5CEHR7e3TtqJCgIuCpgnnrNa9imj/Xi1dt
uQ8/dJVxXe22XsxT0hkRCicv/osOW3SwNiz3ZSxbRlGWWeUYqpOLAkodNttE8r8WFohuRiMYCe07
zX2C8nwouecvbvDHwhMIxs3f0wOFGS8E0l5I3MMsgglz+AA2fRoiYnM8Vy4twmx+weMt2Pyz8G1W
bnLh3zASdA5SLqRNmgj/mM5YoJwEbIJX3JrghA+kDe576Znnwg5eMM0S4nBGrkMEMCc9ZZW4EKXk
dEzfXzNUmPlj1vihf+mK+jJajrcZwD8STCNp69UlXANUnMovZl4E684N2WGSmp8kJ5OUuu/GHU4N
TsYwXY+UcW/e1UuM8lyNXwnYgVc347BT2BCkFcUhExHVTYCL1hwrsqmunrbwt9e4FkM+F3vUkvtH
9vBWKQrSGzRuboKrubLF86IY0NnxmteVwHpGKw1vGokhIOVJtw/DaTu1wfs4ZdOW4/xD3DBIhrJ9
nNz2i+My1CfbZ76v7wIDAI/S1XMQ+ryhKWkb9WSVFc5Dw9yFgBJ4c9HeSxoMnAELh09/gGPxBhd9
c11wcm+0QmPH9vlUmj5XpDP9wsyhgnChZdgl5YH5fXVfYGJL611DL5ZIWWlpAY2h62+tZQDZAzTM
SuLn0ApvPSvwD4PyD+G4PA0gUFHtA7K0Sv/RON8Rg1prl8GizvrpM+UIcpv6KdIx892xd+sjiKQr
BulxO9YB+HK4Ck3CbW0p9AWxYrxR4XJtaifdtIvzG07Vs1yDy+gCxQrhuWrT/W6HKbLm/G3ssw/f
Vd6NuhSSdyQwkt/enonmrB3wjnHbKuPVHJcXorDZbprWAb1CkHcUNozYfrRnGECJW/8Bdh+wUeq3
ndHeM5VAx12Dm1qPl97jDcDu+OY3HHKt4eiwLUI54cP4NqnhYI+ZG805rnk2z1TC88MMQcuE4FKw
TEeHGWfXBjC6UZuPqF2tx27WH49TblNbqeY94XU2KdTgon6ep/rTtpTeUz/nRNR+DjeyJEjSCFGf
B9Qwydu7BXj7rUJfRH1HhGkaB27sPNpVG+ILgva+tQMN45HlF2vbr5xXUmfuW9vsTIVA4ARES7sS
gHlVEw+oMqKLS1tz0BiAcxf39WD8dkZubufa7A6Vo146z+vPmH5QcuXZ8N2tkYRsQmd3JDbePBDO
pCGjJY6z71aW47i+FszzPtVCQexmx8V3CMiTa7JsyuTxkdABikmU1N1R8ny5SXPoy1bmoiPF7a5a
24/yGYREyjY6jm0OHflVWMOOK8HHUmvSg+GYVzUs3MTaLN2v+m6gXU4j31OOuXshbH0j71xfdHsH
yYGjs7UcOkM/Yvbn4dVLHAMzDTKAhSPZ+pDlmBs9mwffpPtzrmOLtlr9ZyyWq9vMilPAe6bq6ja0
8f8b+X3oZncsOihn5bGEm/XZGgK0ZvPOkWwQMvrgdzndL6K6aFJfS2rvM04yQ1pjYRN1VDK4Gj6Z
bNF7J1/pxwHYaiMBPHh9/ZJVw1veimVnOfh8jfq19jCaifzTmIC5OPVb56NDL1N/gAxphhDnagfh
rqpD/GDVYUk7/FaUeSNzTFO2DaarzhfKaUGNd5YPsVQhgK8B0VR2hEcT9RzgECETja0I+YJ76RdS
Hafzaeo4uvMMLAMgzwH7LOPS99avF/ZbgIsFElb9nPp84NkKbxHEfgKPfBAG7aKS78aKJMv0fJzt
gV6WkR4U4sz44yT/8NBJnA3ppTPWltkqO7x3ajtOzVs5Q7Qo8uENzw5UMrnHV3rI+BYm2h4eFDVF
rEBx8meezzYtr71t2PMEkCmfudzKFn5slsG2J/i2Kt61Gsut716hCmy6YG/V4aVLgLIZgXX5xHde
RXZAG03cZORnFj7Z5eqAINnBfaL9rLCjJyRPIpaQODtlf5+V4UMw2ebBKj+knCiJN548VlV1joqf
ZfW3EOnEkRnvwDhZadRrl/ljGL/6cmKW8ebHnuVLVocEWbLpr+33jyZ+osEySdMnSX03jrzLFiee
yPfdXzxpcBBQF8usgY1hxbeWN5TbMvXv6WZwkUHMUxbEcAVJCyEGCy7QuPTmKCWHBpvyNBcVU6R0
To4X7vMFJHmGbYB13C9Mqw8t5QUtlhMMTpaFAw8ETEKDHEwWicDWyQu1XG9m5hh732y/bSfb0Um0
8cKnoJ+qyC/Kl3ENybpuydXmVftJkhvO9J/c4yIdaC8DA/BWOo9TUp0Mho4be7E+zSRxjq3IqJiw
0XNdwrlO80pImE6mhq60Miw3A+VgSB32TWKcXYH3Ak3lrUlB0TddyQ3rW8eI4JDRr2b2OCzcPxIC
qjdGNZO/H8AkKswjifoQaffqVc2mopo7K3lw+0x2N+lEO1cSIMQPVyM5+8VkM+rM+aEyb8G8XFXt
fkyzpiDTbcmAVs/V5H6TA/gyLEa6nDgzwDmA+np9U9M+fo6tEKbRTlWcNQAufOVVngDvaok0JsWz
PdAaooktpbNlXeMhPvglxvM2JaciVlJKXRLLcIkfdXH8rCpCZLPjI50D2GNz/WxblKPZGZURKZ6K
xStfyP2tL8+7yQV3HDMfsWxZIyENungnb6sg++2Gzt72joy5tN1d9WakGHyMpGdDB3F8sGFW18wc
AXanchF/XKQgmjZJSljFRwx13lDGn16MJ/qMBty56OdkireyTu5Cj8Xm4t+Ao/b/vYfg0O6V243n
7mOYWpe7M1o6iiL2o+w+mPNHnZmIBtjk7Sbbig6dJy9ow7KWu5x7dDSr7mgN1gsyIuKTWC61O+yV
RGf0A5aROGqsYtnYLGlumnioNrmF8BjzUah6AvG+d+s2AwPC1HJaaa42ZYS5gyeC1y51Trqpdx4W
7r5gGcS+DZNxN7H6ML8X+RfoD+NR2DWkBP4AL3gWFAft2rY+YliMktEBEuYdiiVHA1DNHaUQxMyt
9kEo77iqDokHR79kxGz6/o5VGR+0nmFDFX/9zrmdu7X/ouyPAedTEUSO2dxqXOFVbFMA1vmHsb+z
Ru9uXsS+NRhWQBbcUAqHeUbTKFJXd5VXXQtrJkkqgeQP8n7JPA42eGIxKMPKdsVJrRqh3x0GH4+e
bVE9kqzWpLLhnfYt+++ssHbaPsHabDsVyYeXL1fIH1vtYXW1wprLBOJlw+mFnZJ3M3ScL1x2I1bG
rAIYgkejwK7XvSUmlr9WkHwgMHkj8AUS9Rwfc7jipQOUbb0IpbFcDZPuK2QUU/YnIMQhvrHp0LOo
y2P7ypw08EwfXSJX4aWRXGfL6q9IEHmdBr8CNiIrtk8ct6+w4YDv9U9tyNiEGv9nbOtuuwj2lxoZ
f5t53bYz52tgY6ybUs5JZJAiKeI/g0W/wjJFCWyRBP+SPeNvYgl6heMS6Ya+jGHq4fDeD9hCqT2x
OHGAl3ASk1X38isWo2CfNWebouopcOrKz9Rx6TG3v1UrX6Q8M0dRGRyCOqS5SJgIcYDTl8I664wX
wFGPk+nzTDZwuEpTvMxyOFrV78D7wc6Gu56xFJ+5rQ99vRqjvcXZIdKzHI2TAcN1RoVL390KbdNu
4YHaytT0w9/Erp9+x5BFxJgO4tQ4lFP0dXygtiuisHrcDoK/Nat1RItIfOh73h2/4ghZy/O4WqEI
YeJQoOGdNqm9hUhLYeGttQZ3TZQwO83AvAXhgzkwojXxl+oZEukPpOXBE7+Y/A9eHWNv4y8wQkg8
vQDYvtYNgI2yoDMkGnyCS2BoJvXkZkhLlr0HZWDlAuhsC3Y+c1zSLco7U/r4uqa0GnWu/vV3NeFR
JqHegSJgZZxVrHTx8x2w+1yMlp4cEVgvJBmnXUowdpYUFOW1up+m0IrKfmFupyEvkmPxPaJVbeIC
vYxazI3Vrq6uFWBswJm40RY+a7Ou38lzmKeAXYo5USrWM6punV6Vt2j/i6BsRevqszZH+8j+RWHR
AiWAI3xmH+HlVO623qlQpr7tbN2d6Pba+5hib20J36DU5hokWX83h2QYrR/aw6CT8qSNpjz9918f
DNDqNHD6gE7Dr/77wk/Sod8Lb1MbNZi3Vz7YnMUWD9pfbrxWpZF/9PTcghuujEdDko0caNS+9X2q
aJa6ZbmBrjrW3swDgOfnGvN9HFk/RVmujHdT6/fYEPEvcR0E8iUm4ZllD7YGh2VqQWCYMdLJu+y1
5FC2ScO2vzebrtjH/LPQnfiEQ9KR/HNTd09hIhSGxGI90CGCLE1qY2uzp3NQd//vS5pl0/nfr8XD
mTVkcPr3e2kVPFWY2ff/59v//abbl8FJtZf//VMCHutn4tTExedQk9HruPFhbyhZjp6Z5mGS/f8v
Vu+BmAnKgyNycR6GwP7vi7f+r86zHK8o5z0U2bdipCLr36//+954jAO09iB8V0Nt48LqH+aWZKMh
7kODLYqs52MAO2Hfl8AWwYVOvKULcCsdcHCDaKg4F/HoL+DkSjoQLJvl/bK4p6TJvVNn2t+hwycv
waFyUhxYMfrB6TxVLQpZTnZkU9NZ7IKfotAFO/0aIaDnrDz9+y/rv0RBuPEBNR2AT+mTsoQ+zeQL
Tv/+t2i7/IA8C2Ss0Kdx/Y4m5N7tL/R/pb6eeCYr1hVVxuNiwrcSSHJ2OavH2XuYJZkOLGSKPJKt
z6P+pfhenpeuW68hSsAEP0hY3TaVhn0XJGCeYVdAJ9K62Q4EWskj9cZpMZUB0lUL4/Tfl3Xf39mJ
eQNNX56KMTf++9LEGpGg6DGdEnRC32Mz8+9bsvVbzNWytdDHGwoXMjcpSAajf3a9CFiN2hf9fFyQ
W04uBe3VJKpzOUJh7PuLYf7WptWeksJgSedh3rIm/4RLjmdvhzddWnF70dxnj6VR7ipi/ydcbqgJ
LM+r+Ytc8bCb1b+qlQ5/y2KxzglvWL0otiVoBsYU8iRJ81vLDNgcH8FhJ2RO6D2QBHo8afNKe2f0
tBEUP9hPb2g2jmeJTT1mRCl9FFPTWp6R1vCouvqLOde8pdAq1AjvalKf3CmCCF0pPCcckeIa3+pU
z2BTBIURNUghGimSKBtdrNj4kTeO460JEXpwtb11TJAcdQ5cwppbhIvWvJk6StG1iwjHfv/sV01y
NqlDjhS+HCuIqrbi6dhACV3pkwH2PeykRMj7/IluXWNZCZzetKutnuMA5XxIucEY8SNStPG3kmF5
9Eag1zX+LaelYq3qXpCXLswjILth00hsqBtFkyWc6WXaVvIlCd2PtJCHqmzeG3FuqOeYvAxaFfUb
JQc7jurGDk7ZzZD+VZIjHCTGksMubIjwsxybQ1e7p6kmViFKAl6TIy8F0PZYJ/alMFL2R6E81roE
OESmsn/mPjeYCF39eN8L+w+byn7DJL9ngay4Vss+giTy4ltw54nS8BOycqhbeidjJs+WxVMT+Bur
LOnB7p7COPwC2p1t/Sa5opHEZFo+iiSQ9NslUW2AuezGfZgV/dpHtk9417EhuA8udndVxaeqC++U
oE8WQyHTQrUJhxEecEWoru68Tavyh0Z0d8EgfhW3OPR6kHVmgnIFlZtKd/OA3bOGJR5UXhnFYfE4
l4O776p5p93kUXurIF0E20TI23Sq7Y0dnHhQ3PWNfjKqcLixNYi7wn4g4PBqe+5TsBbOrV0AaIQM
iKQHB1LLPEbxRRpUhijazpcYjl8NQZiY2HYMvnMOk1BUnLp489bWc0zSPhKnKollzd0ACVL+ViEI
WcdmYcRUlAfvddG8hUb6BpQLSyLVvgwNnSWeIL7ypMt/Ut5H1lLiHSc4QtvIgG9DK76ZbNj3kxM8
pCN/WNlhbBIDfCHYxcY2W5+aU00AXrgIbnghdFw81P7ww9Atbsw3KxNYyKmzjEcz22doEdIEMzGn
PGIHym+c/Kdih5Rl6ndcVHgsKr3rDPm8VFB5C2fbs4K9JV5QQYE75k158Dv/jTo0tgYxhwstGVNm
xMBg/NOnC0UPIfKkrK4WTEhc2+QcEvnAxqfhoEKevTJYwntkaAygSgxwlqAp0T02MXb7tpB30u6o
u8XfuBcOe4KA5VkKY2xQYAKm1GOnaLCVxknHktFohw96sfgM2JFXOjDGEmdbjOkV8z4IU/PL7EDJ
dKH9oxJsXy0mO3AhCwtO13kPqUBFogHfSrnw1imrP47oja1JP3btcWcCyFTA6io/bLOHhOud2r4C
dVlw1mzFI/FtHJA5/GiHeS/r5l0QEEEMluEbX/oF8/q4lomSiAK+mBexC4QQtIvGhdwULgziRf/0
i/nDBiPeqi5E62HZx5aZKXvmMMf6NGIlzn8MLC1spVUkivi9hWHbT9Qm1raDWbCYP+bBe3RQaTmc
FKchxTEZyoIBaAwxIk45PuSl+6kqnZ9GX961HMslSdWjLDoQP0u4zfjTWIAtn+WEdF0sxYjsFzzg
OITpN9ZXUqHjJg/Lb5unJ28DL2hrMfe4Fk+KzHz1goW0mm+9qkZvzS6+68L6ebAMb5dVl1GE8b5v
oehgvNomnuZogbGt7fdLVaH31uwvEamTZGK3aB8dAjNOrB+9+cnsu7OXZ39w9+G6KTB7duMLO4Jj
mULNmKz7vJnbKFkRmU7h0yC5iIMYqi8fCoTnxrtZHGJ7vC27Jb6HiA/wz/YBDyEdwcMnd0VhLWOc
cpyriFkl1MF2itNTU6512JM8ZFYw7bIQZ0Axsp8FiEZDGLxQiK+3i4bH1ZUgC7yxwUHj6yi3sSQu
6XLyJUbDOgGyYRKDGlXyiskUctMs0xMujIOp7QedXQFItS8EmKcnoBtgc4KFuzWkkWpUCqM8raHg
g4TpljvgEcBfO/PWwpHK2Q4CdpM3D2USFtew5qApuhaaWr+hAodu9TkMWH6Ww3GouKn7dUyDOLlr
Ulvh9d+X9pNlhx91JKebsLIuy6AwVjfAb0RYm9dUxLhdA4WcRTK+kv2j/CJvfO5yymjcwuWlWySa
Em9mEZtRKp6wOLCVyZkFZedfSmYJue76aTXBs5+WY2TRm0CQg3nQMkhjSiAG0/gZJ850aesa9GTL
hoaXbV+Q28a3gTsF3wDbr/wZqJt5AT/OxjcdD+icABocSWP9cBkZ7OH02gxiYt61lMgF/AhOZaID
lIiWjl3297nSuDllz8VlpdvBm/v7f7/uxzTG1HaH7Bf292Sy9UZ5mJhyRaQkpjB+J40rAO3kfi4D
9TCuXxCjL6qhE91uveBuHTbKuUwejJi0JA8wZqn1f+v1C0f2lu0zvcTTQKmyPYfV7t/v9lYmNx3d
1hwM+T4ub6xBctKolV58Hur8IVywObgU0XoJhyZkPA8NbE64RHN0bsZtHCSp54VcqNaxkPapUcNL
H/uUn5AX2rDQeHS5Jg72PBmr78bHy5FugqVBJ+noW+D+8iIrEJAkqWBttvFru/rF+9GjpHTDQiG4
a6sK69v/cHQey20jURT9IlQ1MrBlDqJEShQVNigFC0A3QiOHr5/DWXrssSUR6H7h3nPT5BC+1pDf
qbCcd91jNw/zezKIGzyY+l8DHWod4VFasYkYXi0LWq1jXP//xUAmy8ieeFlrVe2kMMfXGpJpiPbk
5f9fZW288Uc32iYOosNa+SMKeidBx+I+yjCwn5JZF6/aMf65VV6f/v/V3IUWGV862dpW8uw4ffnK
W8GJKpgH1YksXy17clBe9eP2/98V47ScxeCvfKNMoXEH5StPS78tEWaif9P6VURBuk8nz75LrHFA
epQ/LjLPgzIhkED41q95ME48FaxDJunDKkRleGuUrI593GAXGYIT2yn1RHsJZjxRj0LVLtYLc2MF
qO+Vy0U70jmZNmf7SA3043lo0Y5dVpSfAHsOwFZZguSFenKLOVpPWchgwBmOVetPD1Xd2dBBApJY
5voDZAsmydRbVgMpBQURn7venQx0au3VKDPjXPLC2vzpKjKCW1aCUVJ0VwMGgh0tHlhDQuoXLVFY
LOSnl9wmZjUa3uCWoxYMJHUXzz6anO2EI4GVFPM9mDJ4a+yfJhu6NRYI2rq7YiFmpb/VsW+TpYqw
AoQsAt04Y4GAvKVywmrfxsGmbdM1UkaL0XAUr9OEutUHPDA1/bnQrPMbO4jWHKSk6j6WSfFmWcph
NBK8sMmkECxsbhMTagaMgnKLVP6k5rFeERN4SXxsn4L4xfyeJ2lVw68itHlgodfXkteyTe6FJ+TM
gv4u9LGNcqdG0A0pWri2yr9onp7IdXfWRGDcwP8hvEUdWUQu9VZ0FwibuNGbsX1XdvtiaB7uCmoY
GW/JQ+8/Rk4FeJd9h9OP+C+OZYmXIKIju7OLfxTnl+vwNoUDC/jJxv9aNyXLBtsFa+oYa04V7pFw
enFoY9pxuGtc4Cr1yHPpdKzHfBx8iJQMIBO3XCcDewTPP+Fw/4q1AZsuZPtnut6zNXoX0yjBiHru
9xDAaUsiYyXhb0BXMPdZmfRILlpze78NCcast8YHWNhoN7juDxtixtB5B4ctNrfBYAISG/EGA2rj
s0ydzySAA6lLEx0FtiYzpksu0iIhAqJ6URSFuQNBgbZtl5VU50bE5sgPe8Fpgw7aZvc1Z+YZHQAr
n7BmvYg7dEh9yJx4L6xSU64p79LUd5IF/uSa9EJGVgzv28hfA3ECvKrHEBsSNllXGOBKEKOlDIUC
Pf1l1LKZHTzVAEwTmwbRj4BZxk7PLrP6qbTk8TVaYkwcmqhMGTxvSANTOmwfeGRrVRz7KRUl00v0
SZdYZWrFaPg7mb1wbSEapwKA+F7mZwr5q6rAcNohoyddDmc3DBeIrMr1VAkazBBfSAGKqgOYI1rz
p4qs9yj2h62R4fciXJl1xDAv+zwfj0VK+pjHXZT4pOcSYvDc2qjaSeQsV33aMmtyztrp/kQYfTfK
+AU1kEx39WTC2jo3+5MaxLt0qZ+m2CCC13rsCti6TNQTGG0M7UewwOkw7OzaGdZ29jPPMlsyp1qF
wfCXzGsJE3+ZJaeBj2PPF8QsLP/STbrTSf0eJsGwD3jewUo+BvxTizYnTQuJ+FynH3UfvcrQfe2a
2lzLQj+hvn4co/GXVUa9qz2LLWX6nXIM7UdSEtMStVuUodTnp8R0tK2eRBq/Qp5Yz1bH+jd8B0C6
Gd3u2JScNoE1EPtqr7hcnC3HC3zvtY87acfw+ErCXiNo8pVdGu8dtooYWAgidaAM2egv/JuSZLOz
FWR+jTIyzc30ESsOmOmJlrZ1zkDRgEhQt4pZIgjwOOZyq19id2BEFiwzDQjOlzO33symgGHAyrE1
4Uc5F2RMgVIiC6eB3VV+TmWWu+fozq1Rk/9kxVhDbD57oPDWMUxGokCiFJE7y/EUHv5qameXBzd4
mwec3+j0n7QDRNFCYcAwfaIOA5W1BvGCKk2KDW8FcmimZZ+zOVDXOk+EPb215InEAwoeZjKYMtDc
s2Or1zZkiKHUxtJNGVu5QYKY1tCAjxVdGvziemJAo+RTiVdgF/B/FYQEBEgUsHBjLZaMgWHkbDNL
ccOVpKvmDP6JmTvmLcKMjGH3hgb1NBW4lHXiSWZD2ZuI9XviuU9KTS9l2kLtjeTrNOXuSpX+u8Od
MDXzq2zm+yxmIEjAZ9dWp+LiC/9lHkpamfSuD0fO2M1EwrhKH2urveFUxHlLhnCS1kQFoGWHPVfq
tYOjhDGlgzMfUQCVJIGWBakgXvzHZoX5t+cxMpwJRTfFN6u1oolLcGkxcrxq3AWJAZbBvfppFK68
IYB1DkpiSk3oh3mwz/oY6QOVe26CzwFjig4c8Y/rs2OkNliSjoQqwhYvUR9c2Tw85uFEglgW7hnb
8uVO3dY0rNe8T/5loorWuMpmFvCtMZyz0LlQhjJrUy3DyOKf1ZJ3Y/+i8fxOZfzkjw2z6DnH6WMQ
VU+dxtz8064TbxPgL0Tsb+IXhH3VzsWLQvTDUfIQFcaT5UZHmbUfriLP0utpyeL8c/SYNGnHWvWA
hakZ+w23NdKy2EFZZ3gnQk+YbmgM1bOsHqa4HLd3A9taP/oeP5nszrrxJvsfIT33eJqBL9sgpRs2
2xJqDArOLgSW0nYbGEKs+u7GkRwmN4CrDz/lTWPSkGAm5h7sgGaEXfGT9epfbfI4xOYbJrNVToQ5
TAGqF5uRpwqCcWkP5SfsAEaDY/0inWTvdOcUaRQbH7RCHuyRtuG7MZv4OuVgUVmxXFWAoyML8aCb
yFYZhgSkXebKPQa1+ubgXXmCBTLR8QerZkhEb3SA3nxSYTvudKtfGtFdvb5bYqS/9vaz0PNICBXm
+9DMX0mMOcSW+20kwXFsuSGMBhNp1ZDH6nWnOqLRHzJ/BUH2oW0Z/Tj2vuHa3rFyPfbEiHOHW1vf
Ayg0oEXpq0VL0aARFPCWt089TdN2gPkXFbycYyqe5sBtVhj7SA9MPlXVPjiEnHFDMiE1rbe2sx6C
Iq6ZIN3H/E7HQZOQgPJXFlwfoSZoonRca1fniO3uPoZmYMIKuY3DkwmmaVPDWE52B62B4VuxM39M
wxh2604Nw1dISBF9HrKCcgLvOSdgjg3QnWO+zeXMQnj4NBvO3BJZhBWCWMO0aTWnyeFLoG81OMIq
UkIeE7fJmQOlH343j0fPCC/IqV4Uurd1GCZEl3pEcxPWlckAcR5nYSn+KtPpt6Rg4UNLz6Fdv+FS
IWJrJPIuCL9aposktwh9Catr6xGyMEp2RQzUffencun+LVs8EKo68Lpa9mcMTYudDLcx3+2ucGFg
OUzUG8XQua3h4FWR3HMKAUmJ3sNYpus65ZyYDMhebiJYoZca3Gug1qJC/2R5HyPx9kw0Mj4ycBfl
ncpi/EapoHgt1WqKDNSgTXeY7r2RiyIlGKh+eFSurkVp1/TmF9PDuXGZmjrvk+5/7LjeoyJ4Si1z
I1T6mTHfCDoIrTJkJqsGoIFfZovMJ+rhOPkUVHNq/XSc3YV0QL8G1q10+6984sQ2ckkH0P4Si4v/
lZG4qt8SEZ3Qu9/InaaMleYbQ81fhPCml/16I6rCuaq/pxIxmV0S0lHPoNRtkHLV2GQrR7iI3Ugf
maNonVX2FncaOltDb1m/r//fs2QFkznOE2HPH+BWjnGL33iqvC+orOvEC29B3F893mK/FhmKpl9w
NuAKZ4A6kiNMlJLoPffvibHmCeDKNigY/DZgE4g9X+DnQ4vuyoewByrtRnKNukIw8PYZXmNr4FNH
LEeym5YHHbfdofEvbpaGq6owPgnJG3aMetJxPk5VMwMdAUhtxe1FK/+b6fqT7QTjap7ry+TqU5Sp
F9cDJi8S4ginm5iilekLb0WO5s3P6DYgl4cxU1gUk/BzcHV6VfBpEgq0YmibwHzhfLIRo+Cp/sRL
h1e8tb/sGBmCESASk9jdu6RbipjeRjFF91zrVstG7wiASlFYEdjlVdhwmSWvpxnlWABQI3UBF/ua
YartD59ZV++nnOokiJoPp02A1dv/0tl6hZ7prd0c1kfiPDfhdMVbujVF/wpcsTuxTiCmHOlb1ySv
ZU26gmGie6gubkWwa8m0sQuDVWKdCeu46WHcueld8dmE4SogEm7Mv8ZQvyNkysF0GEekFr8t0/ND
i68IzTu9QpsJBNMRe3KN2S5gWS47RAEQ/k4z9tRFY3HaeFGO0qPOd9Ih4gcEH6OGAvFt/+Gr5LtD
xrDs3UwTt4d2a4offEVsiclOc3Aeu47huSd9kLcjiaUV4WNTAkqvfAfsiLcOJ8fy/q95fvwZUp54
RYolBjLb2LCuyV2GDFlCRk1CK7Gwq/oVH9i+n6xkW5sK/aMiKFtW/8YYw789aLR4ROYCCCSQYl+1
yLv4AWFKfW5VQvkLZ1rz0BdB9aGze7anxJPgQf+jN8wOSmV/IbgH/Pb+1WI31cFWx77nbiwI/hQB
uBfL+jIn8aGy4h20qiXhVidDQp2s65rNjut9imnep6p4VvOgt9JPfsWMdIvNHMWIvo1N4qGYy9yV
04XH2IGXSUjJix9FVwp1SlJhapgDxC4Uu9kMIrJ1VbpCLkgJGc/tiuzng1s3D7GgoIF4YW5tm9kq
92JKNAAIQRLe6sx8stMKZFDnf0ICTY5BPvAVBkgX9fAvqPRP5ZUTSP1kBRmNBRooy1XfKZ512axh
SH2IeFDbujERF6UzYkPJ4SDtgkZ2LlaJtuqDiClPOugVAi+B25D0CRCTbB/yxZr7wP+pM9DaZDk2
TNvuTi4S9nzA4tsyUsee511T8QWxy+N/mdZDF+Fp6NH0+VARypLtRjeSCNETLxX4s/OYMZ8XuKxR
p686VTPa69oXFEmX0BmPQ7HrGuwRQ96G/JEkOFOEasViCsReXGfiMHnGezgIB50fkV9R9GHVQFLG
cmT0Zb8y97tnkoMMlk7X7IMApZE+jI1mgSyzcVtGVvfQ26fcQGfTjkGySfC717Pghysp6QP70I0N
HTf8Ed9767E841eKiYQ18wTvM30yac5iZXYSexqujKwPsaEr502WMfosfcy6QP/ag/tM71o9Oegl
2Rqw1PVCFnKTIfdeHB6MGN+waaLMbiWEE+j81r2XiVem8RflCE7S+sjSrdyVfDJDPT8N/uit2vHq
pB3yIF6UYBbHwcZyKIZHB1f9IRqnB8OaPdBCzgvuQqb2nYGqlEmIG8NDmQq0sK6/RQRB/vBNSIjA
hhSPUTnBa4vlm5cE2xK8C7ploEm9C4JEVt5qpOJhaqR+Pd+ut6zedTsjpcCJmfjTsVY9TuEUwow9
25uxY87m+O3LHPJ4qGS4GTWXdmL37PPIaee4+7NomyD8WyFD95/8LqVkcB7trLSj96p+m/IuruyB
MU+74cG3w6dgCskPCnNQR7L6AYCzHH1B/xawpTMsDLX1dOo90z+YrdJ70QIaKTu13oVNHZESe5/A
g5xiZF6tRMEuN3J/GIdD4vkxRjtcIVP3Fk6TvcJgUk+ZjX98+mm8rqerjet1VRubaJLlA/OcL7sT
+F0b8BRRTdjg0B9pWzlhB2J0B/FSVswEvK6bFjSQ5BKx+aRhnBYjUWR3ogWsHRysTOGuhY8z07jU
IXieaM7YDsnw3NPJiAJZRAs+gqn4DXgPdX8dwMXmReeHRrKUQWhQVOZvss5jsmdIGJqwTxINGX4g
VD3Po3m0OrV31IRMCIUTdDGXuSz66QB58N7o0PtLj3d3XpspO0rmbTUV13CYAofMZgVzU5frguHZ
gwl5aDVL3EY9h9upHuJrIeB3TJWzZ35TbE23hQWVuACUYo20PyTbElm9Rv+wJDELte199YFwLu1O
pYNFfOr/VJOeK9zry37ykcgodW0Dar9U7ZWDtar023JT4aIUGDLXAuIUYz18ZuSTFdVxJixlZN7g
RncYWPNqWvZPLY0jq7lV7DsXjeB5IwN8AORnJfGnz3y7ydKvXrHIBDrxyCd6jHIV7fOKvXbM8nNA
97GSRo20cchWRczatOYAFDPPmSUKYExu/cttYQnvF+l3tZbWxjKQisXRZsp4P2KYAxw9Du7p8ZQg
TIDhNAEPIl21bI+uN3+nQ25T9q3MMHtBdw6bqq03UlmvHu4LZjrqx02w+w4VIFXb5uXzoLqtvfun
rdt3vumAU7UmQVIEFyeyPueweHWGn7mZvhqZdQedlV8jEXmjxMcPt0Fa4wlVV7fmJvqo/eBBDNNH
auMGRLWAoQtwJ+2b+M1Z7S6RnkO1Ne61Xte9qZzdQHjfxY83FfsFyLhyqTuA/nJgXonF66Xo5Rsp
Ycgpgi0ru1eDrxYYPYnEMyUU3wVid8N8bBLjESvKmo4KDVcdCNTvizKekh0BwvNCcj74rfnB/nfk
iAEuMdOcLxWD06Sz4iWEsWc5jTa3DoKATlXfvkKD3E/du2HD63R6lxe/9zeqHe65I6hJOGBJj6ir
nQmBaT0L72DlJv8mbyllzXgUyCgYt0fw5j3ei6J0HqLhRxuEzhKGd6/p2Rg78h8ZlB8JkdELD20r
LwNGsbx0GFf287YakOYy42L327YfowtyxkIAvrRd62saGoKcGZ/OcbcQgTWtOIdacn1OpuufzZTk
v+AeGuvxlNtpsmnuhAJRPI9lTtuQSrGs6oApbvybheZvhSlo4Yw5F2zjYkdra1QNwNZQaOHPqe/y
FrYcpn4JpPWsK/+tBNpArafYP448TVZ4HwmXDYuuPHqPLc40vi8V1xOV+hAs6nPOiB31X8QN2dMl
4XNdxBOmPMv29mMzPTglEEfnNEpcZiaysoUplNhNbcVZlgNrloqiDvMq/2mejy0rUpEkKB8D7974
kqSXZzhfUWNgOEBUQ6m5FI66sNGb1waVzrK1H4fQ6NnEaZyNnfjZxWFYrH0JoV575gk/Ihm1Zc8G
w/YeCBAst772HtOSxxayj7XXXs/HIu5xlRXLn5F1vk4Z7WlBYWaEcbRDrw0QwxR/zegFTw2O8EVi
P08Z5VPMXHvG57YpCkJ7MfG0hnPl8UFmbOnfkK0NC/qZsvqenZl68hxSbiCZ/FKj2gqJ26EidqYf
V5zU/XIgVZDug02G5o1iVncqUnvvT6a1GbzmxYyNQ9CLNaih1Qhzw82efRzpiI7kty3JcpKufo4V
rpvRz61lgW9FDy3PhyYfich0e/7tSFcD/YQqJOuTbR+W22kqSEGs+j+75pT0MgksgCfWrTBQSrK5
7YrDrBncfV8P71LqN5Bjn46qPmJ/KydstWVjvjiZcvA4ticloa0AAHhMEgxozUR/1UTDRiaWu4pf
pmxy1q6eEMqZ8dmswQpH6kNGFdVWxy1FZA9lfoi8uJyB9CEj/h4DtvLVbF90bVGxqpZ0iCy7lCHF
f4NPa4VhgLucJf7KRfaKmY5xHNP4X3fEulux7kWtn62iKPuVnv7S1jbzLIwHgkvHD6Zt5JAWlSM7
oQuZIEc0wzOC35q3KOsgFaGtB16e0IJLViWiKdMFIrhl6zIth03NTvipaxwQjtqlmKjNx671zjZ/
J9YFwSiaYVkW46ezSkW9aW7hMJB2NnS/bE2eR60voDnAMcsXk5tqE+GyZSIN1NFWVnKg6UYChUcg
Q2nFvb1sJ1RI9jDdAXrBoVIFX1Jf4NdF/2bSvrcEJkV3DRFfOgjvTLHSjHMUi97gQeCsTH6UdS+3
ZqNf50bvhwZFVUgOCjVlXvLYZ5QhhAltMadDiBm7Bws+OQuzZrbmdRxgkraFTeakl/OumZ1xzAx5
MIM02wxIZpYKrsVa8G+tjEi9DkxG96UsbowX6l1o7l2PgQF7dTIfiLS0E+O1bQQjVsdl9mU6715V
3ZzYEeznOHEz5oO6w3E2Fo1aIKn7YLNxTuhpampItjyiptvT/+tLLJy2C7uI583cWJrtKmK0abI6
uvgAbJbO/tr7DKccmXCNCQeCCPN/g2k5uNWsF/EwAoRek+qRrQKHLPsaRGGBG3adjJzUJhN8x4ZZ
hRB43nWe4Kpo7Es++YxbGzmyJADuHAHhE/wm0Qu7vvaSpZmM5sLJ49MUu+zvRp6zHktLZoQp5oz8
fqAgvuaN+H+DRENv3BMb8mXTIS0OrQorEBISl+MtR8ue2dxCYV6/jyAPNHmeE7tOAj+9NNTnEerM
2gyciHd8M95P56bzWlhE3Z47wiVKBIs6NAqEPQHSyb6+6m568wWoz0Tgq2455RkQkYdl5R9Jf63n
APZdfIvD4YWIml84hHcTtW0u/ZgLpRI/dte+BS6Chci0/sYcW747mNGS/QdkxIbq0o2ZRnoNTMAq
zpccD0wJebFetPCRyFBKJwlhrAlTIToBlqkRm6Yy+qyr5ofwyQOwmX1TYIomTbA0XhoOKpgcoDow
3Q/5GyLuRer3W4dSk9mSQDjMvLmdv+GyvkrCv1o20TyRezBR6EUMuJTcaKV5KSKQ6PGcrrN4fMti
CfgrEdUi+6ni+sUZpldXmydJSMzi1vgtiddgXRzTeir97nlwQQnb/Z7VxK4I8t3cjAcvQbI5+b+h
Sm+i81/LnGMzFshDbV4E+cuIiE87ZGFQFS3tCe0HzErV+9wagCeh6MXQkf7/D2SpQ1sz5buRUYbM
7mYECTpO2YPokYgajoPGrvARujFvnpAepzYMUNzVLKu4K9yZhKUyu9iI6zKHlU3svMc97qsme66w
ELA8WPZsGDpTPjCYxyXljw+pah8jkupqnexgFe8N2TyFsbW3Wsb6+Bhm+SZZM1gpcE47PUFZoDi4
j0vYyCsS1cCRVG+Jkd6ieTw3/mauhr3S+hyMw6Z0y32SylV6R1zY8UPdwXcka44+y0jSz3GmKO8R
DKI8wf2rPsFzXAcvPgPKx2ayixLzrPz4Irst5TiylaF9tv3uEMTBa9kz99J4O6zyNelKsmM1TDBe
CW/COOPXxDyGajvVoNhmqZduRexBknEaNCTNNN4AH7cet1krH/u+hmw8M7USn4KqNmH6Awv04EN0
lCOnL/gq3tRS/pTuPzsTJPUyBMr7+tcJ4M1WturI+sXnzPxQFiXlrMQIl+d2srvreWlAcZ1JqHCw
FZYdipG2B1w5ZjeegAflY8yLrpVWrwI8ZJLZ54SwJ8/MP6sOTCYwdEwzzr5iuTtM2XvjfphF/sO+
nmy3aDpPihPX5HW8y7qN6AeIAzgMxdTOzgU87GbrhvelQcVDLZ81Tymv+LQorPIdsOXOmfKHfOBU
SZ3ph7HxVRHkakz1I9xHsuEm5A6gSnHtOStRFznWPsB7TuGvej9+JBYWCmSB36NO+DlM42M2a3vb
ITpcKPeuDzZPgwXMf9L/fLKGJ+G8GCp87jv7GUcQU/ms+61wc0/gO+ISAj3clsVciAuQqJt5T13X
DC0IxVqmPolpapvlplizsDvUYf2vdow/XHE7mmfQ4ZkPfM81HgqP7qIzS3sRRN0jU0RaHCL6EPDj
hEGgILN+FarhvblHV8ex81coDP3BhKhvOKJMRPJ9JxYE/HWdC7lritDZNTndPkybBSw/pScY4skT
289pWQbbwqS1TWuSBJhulEb+Wg3dioedbNwy3XfheIiVjx1iBA5vEkbplXdoycRmV+M8YZyQUh+4
yY/VmP+kgzOyk+qGpHNjZSE3dw0VUeCMa+d6z8r/5JT1C4XEV57LducJdv0wqghUUe/2DDe8yBHf
6vEdlcpTZuxqi3ZJq+FM8/xlGGZDFz4x3fcfJCNz7GrOgql4vIiyeesqm7rMAW4HiKJ0UCxTl+/v
OX9WwrljT8nFzsJtMfgf2eBevE58aBZUK0zIseE89kHzp3qCD0vkwYU7/YTK3mseQtH9pcT3cb6N
j8VndTUbWuiY9Z7bldcsHN/ayfn20/RZuuKlIGWQQpyADr+6ET199G086SFUupgcgd411h6dSuwU
B8l02mf+yrQQtnMx/9HePduBMyyZqofC27LDIGd9KwEH9hAqlvfvmpzZbBtowZY8OTpqfmSR82jl
1Zq27oAG9o7d+q1r6gW8KgPx7HTCLvLopVFEjzmAiIx1lz0RNzlvfSd/GLmyJvzYfKjrUYw/tIkI
YCnrzYKDI4Msthzm8DwH8ABKAEwOgJNyfgob+ypN7zONlOIwmn5x4TSLsUaVZuGAoLk5NMMM2B0E
jGx4rkYNi5jwvoK5LKLsFy8RaPNw7o3dNh66C8ntPSTXcsvo5RrwYc5W8TwwocctTVygg/5f9sUK
OW+LDMejGPRDODEpbWY8jCtCMdXa6/JvTD3rKuu3dLgEovoLrpU1S7iQmyLPn8byC+Vp2nvVJtSB
XKcO770XxDfTyp5UaWBLcjGdzjBJ8GiRpj4/xWyJ2bRdgS/yEsM38rL6jUi5v46YVxolEsjNee23
NPESPdmiaamTvlBLwttNOwvJRkIIlf1KfsddY0VP5bX3Iig6WDZx2YzFxvygXRP3dcaBBb56Mefz
QvQExKRE81AP01dQJzFIS/4VpvCWbq0vE/ygla55ogM+ewS1K4vbfVWAMYTLaq29pLymTXySc3jq
+z3xZG95322tsj8P8XiMq3yHVq0mOGsr0allXfRFf6VNJ1lGI0EQQfxpGCmbBBiGFcaJRUKE1tSK
NTSJvWP0BNsZbEShAmNi5lXXaEaIi9umBgkL1mSuR3ZIs+wHQI0tTiWpOuYM1bZD3Vd7+YMZ+OZy
yIk2CGmisQrDDmeW2Fb/vFKenNo82YoB4zyYx5HzqfPttWrBdyH6M7odkm1E9KQWZ4o1U1lBNW+9
T0MFiBEg1ZY6ORZNC1DTRI3QdG9DzadZyQKRywmQM+0c9f1CWc9OgPO2kPnBblpsepeec20m33Zh
Bcnf/R2cyu6S9MyzqeZvoxpOsjZI+Hag0cSfQ+gcIk9fo8I9amACK2HNyG0B8Ve0JQ8Di91V2Opz
GZhfjYGksWKV1jk9lqDyNLM8cgQ+WgF4Inf45gv9b3B+i8y+ac9vtpnhXynDizr0lj6d/SIdMb/L
ej86rNkdTJhG0+lF2+U8oD1osgmVP/WN5oduuhgGCjLjp4T03xQrvpj6t4JTbQF+lt8PMeffE7Nw
4RcLK3duDtWd0bJIpn1fdPSVfSle2E7vUra3ZIu8OyOi7pgEkNl331Pszh13xZqgAcIUSMuwGJtj
Hlv0eQtVM3yYx/7qDjPehCzalFjtnFBCJwfg5/OhOPr/Ldcqjc8DxtQ0+WaSby/CCfpIR5XL2u4P
D9g1NshXhd1J+Dlk+TRYORXkOAF4MHaREegOmxi05tpxL4GgFKUUgNzXIe4Dku1IUl1DJC7L5CRm
rnHDijAMAeBgnvOCM+wiMOIzp/zu5/DiYgDiBKo6VC3nLP2HXEktRWOcJn98TEgcMtNNZ47r2Bj/
qKH0vouZlps3QjLfOjf9EbW37US4HVtWmYa9gpg9XuvYPfP3GOuoBJycefEhRi0tTJs8N5ccD1O0
5+jYCP1hOEyi8hLTXt9edYkk2XTLr7rtd60N6yHuKD8aUs3hMAm8AWfp1o+C63bj2sFv0TpYyb0H
UgNY8TNyxuRVbtKWQsIy9lMb4NEOrU07kp3DeMEfw585p6DxfosUduJdwalMFolZoR+8BPyaAL0f
C32CEXYOZHQTINPacH5xO3dad5Z8dqoKSLq/oxEkszCPP0lseCcbneCUYBmgptOBAxuPRQ7bJ+Nq
ivkXjxrWNb1jUgVEtu8veZruRUURokJKmQznZsMyowG4HvsPbB0e8UvKQy6jV4t01aWYGKLBlUIw
/iO6+K8Jce+36Q4sFGsXQjc1Xp6rC8crSlAysCVZ0+AdMghDtn+sOvsiyq5jbkmASGCQJlWTyFYy
ms/M5qTthOKP5ZYE6broWJHwJAdrzuscIiEG78CbD5ocwtlA5uCZw7hHYY2lqECpJQf70ZjsW+cW
ExtybDqRiVzVPLtzT3XuPfYRqRqIq/1h+g2ZH6xiEiG9e6aY8MeTBiU34J8QQfWGV+BWzvqiMxp0
IkX/gdc6jwNS1ZaQM7QgObU9BjNk2WxOh3oZNsa26cIHZKdLECzkRiXsAzKufTEdZrpJlIo40u2u
2dT+cLKaTxXfs2xt85KRqtmagjnrvK6jF/zlkGs7JlXuhOvJJxQhNgJ7ndjaXNQhCcCyPvdpcq5r
m3k9FRWVyY+PZ926m3oan6hqQBtE+1yJrj+7JNMrM7xZ8Zq0vRcrjciBgXI3p7dJh1fs33hRaN3M
ZjwbUXmxw2zbw4oGNpYa6WuU3mo/uzhlc3Py7i8jIQPbWWoCR+Qm32cqhtXxMjTy3AxyXTn00gmJ
FKSqnwEjKmxe3MP3Fw6LNUAURHo6j37N/J8WIJ7LgantWLGQzjP8DvI77ZONZ8j3XJMc0RM4sAn0
h9fV31rPy3aAVKFqcYtd78wrcSfsMPlNKxPFqw9XLTwLYjNXjY7RNJTdO/gC5sWm9VZV8dXOsq0Q
wya1wt/GyZlfqPFUMuAJnegpy633HsEZUKd1FqYbH1Ao+mwWvXdjYy2739kYVpBcJhIa8Geh9wX4
H/Z0z059a8ziSxSfeUASXezT0dYU2sy+7hKQNYbJP4wvG/RtaKwSc1zK5kytNu9iOmWSq5/GIHoO
YoUwXRPYJ5qPwXT3qCq4amqKvf8oO7PdyJE0S79KIa+H1UYz0kgOuupCvrv2fbkhJJfEfd/59PMx
u6YnIrKQOQ1UAZkpRdCdNNry/+d8x26yi2FQxxRmIDxs71EZHv503tWowvMg8lOh5yd7ui2BIvjO
ePQty9kswslYVd8RhqN08k55Kj5Aan5g5d7ianmZ0BpgGGRMImJ8tOvqsWJeJ3f7bWz9W8sIKZeE
dAwtAoT0EJ4McyLRAfhK9+CU3QfPB3FTu4IXiLnch8HcFhmVNYRxoci2ptuz0g8cLvtJ71jVL8wZ
LEj0HdS6PLNV8NT0B7aNu8hsYKrTlOBeLsEPQ74ppPgOORzJKgbus1Tu1HPZgOUYVR2sZtvaK/+c
QJIPR5J0QxBuGPvvruc/Eyt1xIyxYnbEYIOqzxTihUxManVaXFLHoJJiUsttPyLRP4262zQdyGJx
DQ//Wgs2VCU7yPqSrNGXmXT25UDFQYA+WGQ/9zlbq7F+rEh7aEV0kSbYgs0XWU4bhcA3gnBoopYV
rub8G98oOX2gYrvwKbcVA2AfpfcxWNIma18IuPu2nIOeHMoRDiSA9tYhwq/EGxA6F8xyB04wB2Gr
6+XDVeLKrN1tVshDH6c3ieUdM3a5LVtJSYOQRM7kBuuOgVEn3tgWG2ezjyhPZMYTtKZ49TAyRQBT
OcrO+rKi+aJx6pPTe5SzvNtu4egmzYM5cRa2l/1gka+qKUHRs5yfKDdQSyQxESr+K3YLukrNVdSs
ozDl6FIsfeSUnVtdk775ObhwgxKTcakyEgvo290XLwW2S5EwJTk+AWEu+uoowg4fTEhY4To2pbPR
bNrxQ1KoT6Ierne/Y7676jQnYAmF2O9hJLvGAlNt0VZRV6ihZtfxpM6UlFgShv0wxTdEMXw2NbaJ
dgBBHdjnHtSG6CqFY7uig+nTEC5ugAtiU24zmEP2t4sCchDooZrkfUrDCeooW+Teg4lZNfS3FacP
plzTiz5VyNrPvADRbTwv/OGxaczzeKaqnqPhxIc0YhnvEKNUEbE94fRtuy6K2JGvk105oXjNK31D
HZmKfn1Jp4nisf9YMzzmOnyB6AyMqvEvg4ANQGswFU/A1txFpb7QGzmRQfr+iHFlnDvt9Bg0FMZ9
jfTMLOBzZPcW/uM6CLuz2XWpCeJuOXkeSleTFZ8N21dvFpfuEDO7Ld8nSB+9hpc30YjmzYju7NRh
huGZ7cfwOeNEsy7BflN4Esc2rPHwcphZIR0nElNSkKUgHC3u+ahCFj/W0V5Xxm0irG89Pnt1/Ra3
aHhxUUGFdjjEz/1Ivo54L3usDGXOO54CRJvwo2kL0nHX39OjeYkau6RgRsqSFuOlK5Nr8up535wl
jA67RpC/+RxZsJNtSbqkmhQV046cAexuw1PpIanoR5r5BsJzGY3vBaXNXqbnwXw1uBOy46Hrt2yJ
b9qioGFdYX23KGiNfLTc8hivJJUnzGG4+Z/EaGU0Wp1L1PhXtJAaYbwM7lDxRqERCO3+yihAyM3B
o5HgGkT7+i1Nusvl9OZVzCcxvD4Qah7kMKK8mzCn3YlhUtpLkatYE2d+0+QtwMMaFg87TGrP/jOG
wnt/ECbbrvitN+nJONFHk032Wdz6Hy5GNrxWz7OLtbtvLoivenQSCitk/rUrgU7UavXT8v6PcGDP
mggSvnBwkgRt/mGxDZ/BfFDaRqA8V+6zmV9xJOJWd0W4JfwFxTeIL+Ca5CHMkGCgBJKEnlx4Efqj
AZFpPJLA1Tc03pN6rxZ3ux/KYtec5GDRzEqoTuIuXYFCtrnV6tyb832qltaEXDvzjFgTKOQZgV1v
mKIxco9qqfWbz0YbvkxM2Jl2N01BCI4Xc9LBlBlpytc4xJuVTc2+XV4s4iYC6xJz9R70xvPgcYIn
lQtkXQUIizP8MONu4+k2gu0TvQjp89YV83OclY+Fze6gq61mhZEGtjlDMRvzTQ8jck1z844yylZE
oCEystQo16FzT4Zo15XGc2TUHA9p7OvqO/bM75bBSsniKTf1ywQmJpBiaUgQl9Sbj5bd3E3xLhyj
qzqYViTDPqKwePOgG8g7grlOuMQaDtP1Cn3do6OKjdNVBubfFmjGnH4Kr8QZ1CBPS5vrWvl3fT7d
iam7cqaU5rgXMleTtjNi2/QK/QUa/U0hKbdgxZgWlFvPLQ6kLHxbVHm0wNe3COE9/ZRQeBoM99QW
7AOhkEBZZE1gPwHp1bhzCvcKhMatVHcxvijmJhs/SscxzszPU5L3tCARi/4iW6n82c79DyJwt0jG
dBC8hgFOM8ktHwkQhUUcX1mOx99NXgsyAcD8kTyaNmyCOuoBy3rjI6UhCqxnUy4eZwx/ee98G/YU
rsN0PinjZsC3zksdY2iiprmkRY6sbmdOguFlMtpV2dIBhcN7CbP6sey8UwOqae2IVzej1uTB9WkX
DS9+HUKXqXmbSLZq6xRH1jPK8otoIDnOqZcj5hic6YLXZapRWlAjB+oRHuzBo33snuqp+eTz77KF
vCREN+2CMvt2lfudc8iPWxSuWY+GQFf91sYqzQ7UfqbbQOl5gy79zTWoIKHuJ2LYVLe5Xb/VM6N+
IMV1sYSvzdjfOBjlMPPmpKWCr6s0MmcfUmG1TOulSQGW9mvDH2rK+jQ14q4ecI6YX1YRXhRJe52W
/afNAWCd6eYTcdABPtQak/zab6o3PCSk+/Q+4+k+whJM/Q47k6oRgcJmJGf3Fos82kzVYTBNXmL3
IcbGT8A5+XJtSnwSn8h1nds8lW8A7FBG9O9R350LpBelK9G0srCyCgfICBFG+IpH6U7ue9R096Xl
X01mdOtKQT4rCVw1wWyggFaIINCM9O24SePuLpfOt+W296PjHSLLfuDiHwktP9Rj9PJJnVIGicOh
oieFlskd6QZU5gnc6iGP7GtFkxoahfU+xcmbuSrC4KrHsn2GK+I+nKLrzADEJZR/00XjnpYdOseV
ooFMl3X49JrmqhLObkBOC5udGZLBGfGRp8D/ppQ9ze/SXMrZFWEtFq9EOL3EqYVkEWMCyc6HPMBA
lZEurjmVVxUokbh6HoeKh6vVq2fddza0VbovZ4rJepWZ+rO6z1zj3Xdnhp0rwZD506EiugIRVDVj
bipLtpxUbyPZfqfd/BzN9Fq76UL1S6qjuaTfEgMsCx5G5zsvGlYCxGpaGg/ebQqsBDDZACra41XK
wWtUiHpM4znIaMlBoOO47gCvToqMnMp26cf4HsMLyrGbM/GxD6CbVRaIq+uXzsye3AIv1NI1viDR
cVx7vnhJOn4xNU3McHlMPCPbwdQvj3GMm2I0mR5yF9ZcZrtfc3lV2NZ3U6Oa9hezFKg0ptXgvJkx
Q7p0V4e0JuoGzS2pIuFIlV4Lh0SVhLQ3ZCG86ZqtPRRYA6tSmjeXgE/Fxvao/tsdcq40GZYoraVb
SZwW2nFWU3hDAR20dg4fgpzjKXhHk+Y9WudUumc40Baw/YR6BFsRIl/G0kweV2C8OFV6W6t83JQ+
0VverquKo9nIO/ZwVIIHvmIgSV6Ibr0oe3ExH9L1HxBfcFoAX++sJTuxJlnuvcrXRXRnWqW/KTL5
qbrwxohpAKHd2qKxPw8xCFI27l9IWz93xEurDYSZDeUxG1PpyOTf1jPaIpTx3J86HrinVpKddW7x
QpvnOAl2SYOlBuqiJmZN637GE5q3NfsM73a0aAJWI6FYmTY//WQRYnUay5Xz6UpUmTqmVoex8WV2
goem81+9xQWFCwfhgI/0V5NMWRjAGguGRyj7e5o4Sz4TjhC9ByJZbxAtXgrI5Jx+2WjHo35zCgoX
cbqvrIs4FgO1kJj2mUNvlgr6detgTilKuHI2KUGpiLYV1dQVZGd2Bj0xfU5zxe3ADjT7zH/MC0w1
Z9wkoO4DTcvCIWrXicoNJpHL2SGFMfZ7+qhx/qg0HsrRrb4to7pyZ0y/HnRUPahbI44uiT9H84eL
bOMI423Q1nePfqmxqK3N2eJHqyRtfWy7kaCd2+YDWkuIQRm5UY7RcGCexUFa4FJUA4qejgSWX//c
7PXaCmbG88juKcLjucL6+mCIcp0FBonO+nkW4PFL9ZZIcknr8Fb49oMwo0e77VogntEpyCVKJug0
GYb6zEXt2lLkdTPjfg5Q9Qncee5QP452Cod1ira+cL9G1vg6QyM/5T7vHU4J/JYmTQaWQ9pwd8R5
2ySjRlDMz0By1EwlJtQ781ZY+QFRw41mRTijEINTr7kVo0Jr50IVVE16WbIpRjSBqrGkHi21V22d
JqbbJTjJDygwN83IW2BkFJVGaj15VNM0Ya8dgxtfNVXBMacJroMg4mYBOSdqxX4qWB1Fm1wjAH/T
NRsJi/L20nQj6Ngrt1PkyHVBjdFmBLM2xB/GWJwS2n2w4+Kr+CodEgbQXBmPKAWHsygZw3dY2jSa
ik3tWN2TkBOcshb6tgfX37FyMuoZ5gbGadj/1h5pHc39RhxzTUBC6YJHQJFQN1V2ZSfP7cz5GfC4
82CR8EMxb17AvtktKlUabpN1b3LU3fQjIZSWKNJNkFIDCA3AKILgH3zSUXJGlltyzt6SCrio8ShT
UvM90FfWINpdP9cGSOyeu+q321bD2jQVdZJ6gW37KIw36YhYty2CdL2wK7FdDcxVjQMMpA9vbRHR
MvTIbASlj6l/EppB1j17Mw0rVFHb0lX1oURp1VYStV5Yno85m/PQd/xtI935wcisDPzjFUJu+pWS
vVOjyfmqXOahUovdrKudpSn5JA4Gkuw8NV2xTirVrecWdzdYOWomc2wc2vgJnkACnBcgvc/X8Nqv
0B6of924c2deJJ7x3om2W9tieXPziEvjhA+KEGaueef3fblRrnrpDYt6Pvs41CvEhOLbXVepss+i
MGSZSuNHiq0n0xrg9yn/qZ4FnHYOKNaLSQ7COmrq626I7iCO3kchWL40Ct4y78YvSMiVESlSKgHM
hF9EQ7twOBWhwrMOiQ54K4poXIE2vidmdoMj4JhN7jMec2AaVKMjlIG1m2AARfcw0WwfZTFsnRFt
B3plMvfY5K3BmV3gMdxL6pRDhQTZbitrLfmG9XyE/luHp0zKSzlG2AjC+Zkhf4Mc4cysxnvXpzpt
LKm4kkxGjmNQqTGzGAj6zNw8ok99CSeTHXEDpdccqxWQzWpdVewKopEy1vDtkjAdo+eyhMh3NH2A
lMbcuVoICjSe/DLKSDKFdST89NNFJKwjHk0qyLFB5gqdoFZ5r1VLepoDuQE9BS/3JP2XtDf8+2JY
8HGqRdtmMENHA9iNRVvThBFL3qaV7sWg2ZJZdXZMLUUdJih2nS7uQmN6s9nnWzNyGnhF1CCSjyJB
tyhc4PGhjW5aPtaecTdANYhy81rM8wfusrGvP6qqBXEazLRXF8+zn92Y0rsIgFFw0E/fqI3mdD06
CsFQLqaPKsON2sEPXJQivX9o5dk4i9dUxbT11HBCubifvWLvR+5VpQYIgCF89qIwN8FELynrSc3C
c/c22SxQ2D5JDRSg6SILyWl96KVk9xnQvuSonCMxM0D2EXNOpTljvhsMzGlRX73PgTPDJoRk7rFR
KThrTz5bDlR6TAY5Rl922S9jStkTDvXGAiwOHd+6mgNW69CadxQyF9x1VNAe6C6SNlvfWqjZ8DcA
UipEIFe9Lr9QrhKoNFJXbtzkA+gibhznGadmSZR6fjMNwQXPjB0YuLVNNIPw0Fjkz+rRfl2Kvqx2
B2xAN2PG5weuD5/gOGcuOPDJ+vJK765pnCuVL8+7sq7FwBnFN5ubabpkJC0nA89aiY6ZSi7VaJm/
hF73br3Eon2c3JiV3mUCM73wNRox2fi+/Zl09F205azvyUWCpEr6H3vP7FMCKcANyhlmtO5C7vMU
djdOhCcKpNe5MtHq8ZipZhBLtcpvG5M6KRXv+TCP8k707obUnn1llh9ur5EqGNnlbH5SrWd3oTt/
HZPBMYDTnubw0Z29LX6up7RvTnbCjgqndAXRfd9G4ikNsKFhYbkm6oUEpgZZlSTv7czFGstMLi5I
lUu9/Ri5t1T0aUL5jTijyvlYOTP51sl3ncv7yCX5gHikzzRwgSByIvTJ7KauzGKU7uh1I4UjqGlR
aQKXS5+A3GC3gGRL4NctHIQz14sPDciGDrl8jv3GaOR7O8iLxnh1q47shjDDwFzOZNlUuyrHwJuW
exUOL8ToHkVKgype2cL78lz8lk1zkzesBH1yFwSe5rB8b2SIDKvAuhDBuOOUha9rxOOtxPg8k/YG
zIkitulRE0P9NfSvfrVG9fcAhIiDQLnJ4urDn9LbxJXH0MNlHEpCQSe1ciQxizi/HuhmbwwDPllY
9d1GFsHjwOtru/0zxaL9NL+ZuPY9pDTKokyutEcaiXGCcbYUKPHKD/qhDtnmzx1oBCN74tj82Rn1
jFJUPvBScKsmqAfl6N8k6ZcZ5/shQWZKNZ11pzaxaYTbfM4/g9+j3gS87Smf2Il4hJJYbfU0Ddna
AdtKuQmg/BwDEe6xf/RszTr4xXMqMCKEzBEmwDEDylxsXzakjzKHfVjzRW33qyBpvq0KV2VVUBAw
VLUoKlmPiJHFUdNS4oJDmElevj5TB9jQ8SYo52uTsWIP9rDlGHkgmRqt7ozx1VFoTnoDBsHY74YR
WmwsQPngodgVEblYiN4vZwQOXjx9KOC8pArQ4YgTD5ESwPWRErddk/fUY/EMM/t1Ma90Jl4tEuU+
rbBmTpYzltvmVIWQOY2kPh/ryTl46i4xvHdTeXdpY72n1RBuUG56ppVuQd4CM2SD3tgJ8IeJ8hpE
pUOI4m5NzsRRJ8lnC3jcQCoQgZJY8F1vruVZcGDwdaPYNT0+cpuHlxh/kN11N3OOj7lU3XU89u9j
OjUXfl/d5EECYroKkRQVdIyIN6SQGAonwZRguGgxlqIZQYShT0Xf8iC3yG2F+ROQt/VkLqQMC2cs
i73nuyet8osOso6VYsNrS5RmHuA3aiwr/gRKYs998k06OqTgELC28m0JsmWCMBkOzO799Nz2OGnb
xD0PaEsci0FuU6+Jdn2NASVp79GYOtuhp+wNlCam0HFy8FKwkNdy7bHRpBVNvdQSJecWqne4QAGM
4qQC6dpfOjqz1pN3NVdABOJS3LUxFcTZsiCucIq2bc5J6qVYSgd2ir0xtfgPJbFRs8Dm3HbGdaDK
ee1nM0U1H13ARMkEoNlbOgzQbus9LJEeIndgHAQSL6+xEaDnOy8UT0VafU2y3U8gEejflhqssLRs
hENINDxc9VIDeianvnaWY/Hkl2uOoYGgnxyD/l0lefBE5sJd2S5WaiyV69EHF1q/11muaP3Y3x12
ApENPOAZZWhTn1Iv/Rx6Fzm/Ex4qU7tniX+D8w0J0YSXagjacz94tev6UpM/XJfMpzab3BUisVfh
zNAcTWrBlM7ZBjBvxlQiFUAAfJHXxgUepfClNO7iYHyyU/qS/eRtREU6GTxUvezv16tk8vO1j+YC
fRcvIuKri7QfuXygz6s5gJTnXIRsRVcYfR0kpz5H1Tq4Lm37zslRnlDG+CZNZhVSNA6Yvy1vWQED
4yQD3iiQVXRxdPkRiwaJqnb7s71dldd1gvwu8M1uY6NcC6P0rY37S0My51QZ3LJMoX5Gi0B5bbgd
qSLg1YMEZSacPRLoe6nyrwgSY9JhjYWcAsHUNp8abX6ZbXkdYkc/FwoSwVgHNz3mXQ8IPrIHvwGQ
Un/FIn0p9SuD/cZdvhD98y2nFU7ugAWy5t6h9IvghjS4SGBhzduJzjWurUo/jhTvl+MZ9h20VjGk
fmMOwNF4JScTj5vY1cG2HFlMTHGeCMrBOE6hklpkv2HbEVnvrogr8rY9DA1aT4uq4FxCKTgrXBhx
HuAFC226VzVPRTiW6+q5tad8n4W1BQrZ2bcB2aKTKJ/gRpKdNeAXiHkKPRKRTTKRMGOP9UVB8Xsc
KLkbGQWZGr0C4OHhoOeATrx5RXN9Arc9I+OjgjNQtRCG2gxBla+NyrrlpPHYRkAxCNkstjAkTV2x
m08foI3M2Nz9Gyp131mB5iWbLlpCUyfCK6keIFlOKbNo70UNeFvj+pxP/U4VHz+6Te0B4DHNwLwl
wNbBzF4yY6aWoTBh6Pemt0/Qk+4J9UxvpgjpNKQPuzWPrSSBx3EU/oBgwWpSQDKsm2piRWCf1xIq
E7+66F00Yagr5BfkvlLTl8WVCc9uPaXle+jwNnU12rGiIIRznLId6YKAAEqOV4ZUq9b/Dqtkb45T
scE+zuEIESCaKw2LmMOPpF4rUE6f2ZruWzgQv0fx1xAtJrIJOx71242I6M0LCtcZzFwOCngpSZqz
VmWRPEQZh0Dbmr5a8qlXCV2MQYA8aTLC68o0IRPBIzzVIYKbRKXd1A2rDCcgp6yhOzdxwLGLZZVL
LLXtSNnCuQcqRi+tNVQvr3IkdXcx2roJCkZalgRjo5NEYTQMemeN3Hv8C2EBBrpqjBTRsotrs7sl
kTlDcuYgMkBynofdg0Rv3zDprn7nVmVZjaQ4egXB86Um8DIT/iPJ/mWyM4eG6LxrI2z3aaZ29ZzL
RySbC2O38IS4kAYHgCriaSEtvcOHcC3pHD4EHeqoYhGLknDibsJee0c7RPNso95wCAjIZiWetKFa
uqXkMiQhoAF/Mrx73UV3o4RhEOWsdbDN6BE282s4kpxU0ThfDm0JIJwpWANf2XA66DGVBg0vMMgT
Xnw7O9V2d+m12EWSgnziCOKfC+8XsyLcGrYFlNwBVgO2wQ0LwBYSWkWKLQ5YXBsBZTzlFoj42wcy
KxADiEcZLjFMAUVbeh33Kao3x0PxPAuGDrLelwCqBpUKzhEd+tC5Gg9MQR4gqvmOU98qaMsTWWHB
lqXS3ghG5xlcvgqBCe3bYx/hXqUt56oR2To+UwIRqCZa5xhCunXk5ve+R8/YaKw7w1ii7hSMFoBQ
p9DsLnujFge/ZUddaRCwAF1uWuTC0lTwPsJ+Hyhrj3DAYwdWPgnDvmmd/qJy0QDXlPeDxrwqu+TW
duBbj5x8uyIBNtQVX04fPNSFuqehtwmc2Fv1WfNqdq8eHnvV8jKUaXMzQMchWi20z1KD5nJcZvUZ
G7eIcO7kE5c6C1r1MYicYBdNZx5/LqI5/Z4SGo7tJfnKDWuTK1YJhHsOW5vhUG/skiETl87TFBVv
yQAZLqJPixqWgVQO03nvOOcDQA8VD8e0V0xxFOIyDZ+uBdNla3Tz+SzvkiUPfjJAIQV1fssZ4aKO
vsq+2hXxbQ3EZEVg2tGwOIRNVAuXEg07c/ejgM9LGx1DfURJV2v7hK0/hexMKOg00dDT6FCJwf4o
7eFNieSBuMuYDSuLQtMipOl7A5sER1mc8L7VMK6u+7R/GYP+HLojOgSNeWhoH/u0fWpE+DqAJ8Kl
kW8drKU6NOXGI/CthSli2OBfKRu8S6FAU1BgtGtl49B1b4w6XwOMZL0Nmn4twnKXF8wjlavuJIBl
oyd1pKVlCNJALhQqCn0jy/zG8Hp2LYgKVjSx800m651ALo9zjJ6uIn1S1+Gz+rQcjvkRiV1MbKAQ
syV1KMYzW+CwVBoYisVUGwU0Nhhxs42GqCScbCUDmn8tnuKJ8zXqUqQmFJZqd34hjBm2K5XXVpnN
wQU8LRL6NZHtA49y66tSNC1gpaF89pIn8BGHQrcXKnOHNQdsYJqe+w19777qKSUbAb29dJHIIuOn
HchY2jgemOlYyOdAgT1ro90sWIXZAY0bhD7Rvov9cQ93bC2yiB5sSZOlzqInN3Qe9a3n+s/jZJMi
4oPaLMzzzmyPBoLH69wWO4ZttdaYNleY78HHI9/OvPhUBjAqGmsf0vpZmS1bpdkjF7NLxFbmCr+n
ohpXGulRidp9tgcUOZ61KFEr/HZ46YRpHJBetPbSR5VASYuG86l0nW3Exhy/KdLKCB+mjGhW1RY2
CiM0j7ItN7Kp9VYSjIdv2SQaCVieZd2RGzWsm3gA9S3FuSXTZhtVZK5IPNq4ASPkOCVGxHPFctWX
ZXLL9L9ZKopqtO8Ts+0eumb8gg/yyfm/Y71J74MJglIQ1JfEUhYix00Qqnndl5AdXMPllVCaRm0X
slewwWPOTb2zHZSdQaxuo96H2sGvWyp7VHERvSbRuIxivXNZe3duXdUPsd1t8ik4tvN16BB+F+E4
2CShTAjgitkh16Tn1SKhCuHUirma0jIb5dOA6+kSCJPd0ZILijbfGQZ07yIovhMpdz391nvVTE9m
gwXbRBGysnGRI7ZxiBdw04jwmK2fQ1Kb4pxKHyKPoxYXzlBbxyB1rtWInKeJSxwGk30BE2rdT4nJ
VMwZhu52bEp9LAv9EiSSE5mdbQ07y7aVrE8zVerzABP7+e//RNQRa52irQBInr09l6bUSpYz9dgY
pJKuDz49FBl2pJn7LvGzKGq6zDl2Nns3avp7NwgvJgFkbRS1uTaoKSANBniFdFZvutaj6Vg591FA
zbqTtsfiF+10uOUwTFvFBQhhl9WDTptsPWTJfKBiemsIzYvgmpsJwYUgK45u6zTvdDefI+S1SX/e
/fa3//jnf/7HafzfwVdxU6RTUOTNP/+Tfz8VJdkeQdj+8q//3H0VV+/ZV/P7n/rv3/r5z/zzAVdZ
kf3pr1xGp7poiu/2199aPs1//71c/V+fbv3evv/0L5sc6N90233V090XKIb298/A91h+8//3h3/7
+v1vecAq94/fTkVHc5C/LYiK/Ld//ejw+Y/fLP37ffqv27T89f/62XIj/vEb/cr069df/3pv2n/8
Zmj9d+UCJbM9PL4gbkzvt78NX7//yBTe3y3bomAgLUU3UXCRvKjbkD9mOn+3hWVqz9KWaaK7d3/7
WwOLYvmZrf+OeJ48Ys+R2tbS/u3/fvGfHuD/e6B/y7vspojytvnHb5Lrl//1nJcvhp8aApSwLdNV
FBa0srlQeXq/i/KA3zb/V1eUY1dPghGzQo+ydo/6iNF7TdnmLFyRzbXhpLsuLsbVsCY//qzfcAbe
Qgo8g0q2Ng/q8MOd+9fn+/HzOH/xcZaP+8PHYX9PcMdowqL7Nqk1wH48S5mU4upAZuifX8r+t5fi
oXCTHVZB6+dLcZL38dGCvaPcNo0U32nVzK+8U1P56GtkOH9+OVP8u+txIc9Tiq2GJX++HvZvneYB
VaqQ44gR2+s0TNZ6vg8R54X2a+I++MM7Tvy/uOy/u6NaclXTZJy5wvz5snHYq8AX5XTebs2Te7S3
7pGotNvgyMH0YH7XmEU24dE46M1fXPjffd8fL6x+vjDp2U6uAy4MWOBTrfWB7uSOqMnb8L9mpZ8m
pR/HjLmM0R/HsORVcUzt2NI2beGoX64Uq1DVokzdo0XGqtYgAafLcpQHMuzZXOzDGVUBDSR8R9Iq
oMs94CqH0UUSYu+yML/Zk7+aXHP9FzdgubM/fCzlaISIaKp50akves7yZH4Yy52vpElXidkdYad7
KMS12nFiRWb7KpoNEXy4tP/ikss3/eGS3AYAJspkfaBQLNSvd2IsNaEOcLd2AQbQTdp4kG5ZbodR
z2dTmj1VxXwjVbYTfbvL5iUcColJI6ej4xrF8c8/zC8DDzmAUHwgV0nMlQ5mxp+/fpraxKyYvb8b
p2DRSBBzQydprGPCGsJuhPFAdW5Dj7ns/mLoMXH+dBcsDjj837Ms5fGPzvLzH268HhyNi8af9rXp
F5g8h9StUB57k9iZfTZhOWmAkf35t/1lNvnXnXdNviePWji/zCY1STZF1XqERA+aaridIXKiF+e4
T39+nT/cVduxHaoSrCXaXm7rz98tctgH04Ic940XOVcefTX0A8HwWpgu0RLCaU9SlelfTCLyl6H8
+7ezXZsHaZo29/SXVcLANzqGZd3uYiyQ+Hq/qXLUHH/KuylMn4a4KSmi9uCwTPPcMHBbpMaO1utm
rmFHYeLG/LZtq/LcFvrak/FFaaGh9k2gcpn1F5/VWebRH98ByWlY0P1hbeNOudbypH54+kpbM8kY
En5mkqADja4sBdJEmNNDpSrcwFM6UrUKHmgi0n+3+2uvoBvsjtElKnxovsjf3ZnmOL0sdMe1aul0
tIe4LvcQlB5rLZg+qvvB08bRqUA5jlNsXXmEGB50mQDINWpIY1UPHMezL2UC19Afyts6sts7+Kod
p0mCcRzVUgXULKN5ejWM6UVteq/KRH4Rs2u6C1GWRjHnxmRigg7L4S3ss7UHpa2W831ZcChxs+CT
wK5gZUBXEnDh/SEi6BmbBG+68ZyCmcsKNz7kUlIAUlQzcrO4pfUHi7SYWYFURyQQ+TZn0GyPxgxg
1R32YYi8r6lRtjF3h3/xXi7vwB+ejIc/VTkeit5fJ8TKbXxNYS/b4yI+s4OXvn3785fD/PUtXJ69
lMuS7krpwNP6+dknDbDZPLWzPSKAG0PF+XEeh7vCjB+TsH6ibwydJskQkEeXfZXf4RN+hhUZbebE
PVmSLk07mv/DF1Yx9bMm2Yq9n/7jlOyZHA8Hwuz2eeRHL4njF5ixyBVbnBQ5YXmaBJB5nXQDHoM/
vxt/mAalRNK77Oy0ZJto/TIBD1FR9Q16tX1qt8QOyYqykm6BwV6KQVQdRwiAPH9xzWU/+9MzZsPq
erZgzmdryTT4y9snhibVCNbknsqKUyMwCIdjXE23uQoee2N4kURcNKW3zpPmdmpyAvXUHhvMmSuS
bccqFRJcZJiEI81Pjv/5P7whsIId16XX7njAicQvs5jdNw5yn2ra6yS+qLz8EysfcsrsWoA8/PNL
/ToQyScBAWF6jssmwGRR/nkgSgIXW1Dw8z7tte+uRF7BqWBAGs9E4UQff36xP6wJip0PW0qXUe/Z
lvXLFi+DljCXgaF3IJiCfUyG4Hroh2idqwTFZT11pyZMg+s/v+gfvqHtKIsV3rOldvkAv4wuJm6V
pfksuJnuWlcIMjO48/7mz6/yy9bOYhln+LqOw//Y1vy+MP0f0s5rx20kXLdPRIAs5ltFqtXq5E7u
G8Jtj4s556ffiz7A2ZZakDCzMcBczBguVbHCH9f312UuSt/uAWeoVFSO9GDFS1hA00D1OapQJSFJ
R7kyrS+HZh6Q68lBAkrY1qkF1ff5EI0m0ypVlM0pHh3UZ5fipUgZNpen9uWrnYx0ajGkaUgenJG6
5LuurMD7FOFb54D9cleXRzrzqdiPNneADcAAh/N4M2q24eahao8ekCXqTEoXgEcNqbnQu2R3eajT
K57vZbjO7OUI1da4QI6H0kOrHcOiZigzTjy1pXMffNyVlTvzjTBGLE6wyXS+HC5w3H0ocqX3Brh+
YUYKNIu2kR56VW/sL8/nzEdiDMRpVGamEg46nk9m1rWaOKL3TJeg9JZkWQuxKxoffKRWG6IQBdJM
Vi+SK59MO7OQpitMU1VVyzAtc/6mf238gL5O34ia3qP5HrKc1NuQWm4aefN248c6CYJSPvYtCjMU
wVDy1A9t8dB3iKhi53bc80a6KcKhuPJ9563y9xPOKtCYJchQ48XahnNyhcJIUeO6LCbPjijy9/Wb
FjHzkB5F+ms3ofshh9YrXeXu8lc4s4HZTLhRmko0hVad48VoRUhTodMhFBGJfKOWiSsXSTSiJW7K
5uXyWF9fMFwGje5zjHjAwsI9sbBr6QaEN43eU9IESBCS3l1U0EYCRLPaiSLTqABKwoOZp+bPtM34
UWEl95r+nnaSsuBCtfqbqXKpZaW0MiWn3tQrM4urTezT+Ziq7n96a6jB5cqCs0IH7vHqRIXofKc3
RliKVIqo8McgTQLZjzPlysH78h3mVw2rWgjeGgN/+3iksoyivEWi2CtHpNSSceOSQy989crm/3K+
52EIRjEVwXVy+gUa1Y/0MVVGUl3DY0YLetbSyBm08mmy01+XP/eXA34y1smUQjnlpCmdkdRa8myl
7r1pF7+CQPtwwva2iIIrbuJpFIhO0OO5nXws6j+AyaUsoTVq96h90D4ka7Dl4fNQyz3Fyl4x2bd5
mj5SjN1cs85O/bg/oxuWZVg83PPNcvwBU99IedRdtgp6qgu71l0PfweHOGgMD6oStQa02D93Qzss
NSNWt6mpi93oxHp57afMQx3dJPNCYBBTM4SfbuonN2uSjpFfuNPoNWOrBLT5j+P32naqx7QoPjSz
7fcBJu0mMIvgMVBazQtHOP6j1ML7WFGpe6Tm9ta1EEe6vCG+WBx/ftd8zQgN4/nUhZj0Qi0HBSOR
UjN1U1a0zaKyMHceG84IRS+cbizq4VfQSmrv8tBfj5djzfeqiUeK0Xhqx9En5jc2GDYv54m9H4YU
IcWGfuF4gIp7eaivR8yxVbxx3hcTl8k9WX09lnQ01JHr8af2ZkozGm4MNWbWU+cDR7k82Jl58dcg
PWbhF2hYIse7TrQdhYe0OniWJs3nqDHcf/LUaG7SWX338lBfjzPzMri+cS+FQw348VCtFfSNgSoM
RhW8CKAoTxSbb305UdPVhltRhc+XBzy7kARisL5dtvFpFDmwIS1oueF4A+WTXVu9jSoaWUo3zD3B
j5fHOjs5C8OK8D+L+cf7/csmkL4yCjsrHc+vaedMpbC8LLWHjZLJ8UHQUYXZDz7n8qBfz4MD6JgI
ucaFjyU0WwR/DVo3iPWmsnc9lRjBQyf7bgXbd3bQenODVjfNz1FQonRlvVwe+NyuIfWBqr2Bx8ZO
PR44Ngu7rpzcRfhFmCjfUo816SlVZW7QLS8P9cWqwcP4e6gTB0oPEoe6kML1elV50fMe/Gp+SET6
olb+i8OGXZRj2NAVaO0uD3x+juxYV2e/4jkfz5GSNSXsTQqudTRWESgwbSDZ44sW0+/5H0YiUO7M
gQiqUU/OoN8jQpXrteulIPoWhkPtskSRHYL3j8sDnVtL0HWGbpk84KS1jqfE9o992Te+Z9CrSAfM
vaskW98xD4pMfmtFtUFF7R6NgSsP67mzIRjQFmQAbILux8MqISRqNat9j85TaqBbHrbWegYzuqlL
wFlj/HB5mueOhSCeauCisqTmyXjcZnqYGarvdQUdPJreQjKnflOW5YHCrJ1ItYOdGO+XBz23XbhB
ie3PyQWiM8eTFBY4CumOPm/hRBE8LyCy7VVoFA+kQPSflwf7+kDPi2lg43Ot2XzS48Emgsw6l6jv
WSEhu3Iq8K/qOL7y3J67PwnY6TwN6BITTDgexTAGqx/V3vdMIsorqozVw+gj+oFG7EBxqCL+rSvB
USdIYgtV1S38+5PxqNuwnCovfQ92GOVCwzhR+IDKtf+PDEpzunLqtPmLHFs5OMMmYT/HwW/SnPmL
/nV7VugRZ2CQuMTyqAVOB+7+U4XVBCM1nsr3KJAuyG8ni9C9TIPgB3rRxEahaMcfUkJtufxJz+0f
kp0mUYA/ttfJ5Ec+80j3puvJWtLmELj+Ssiu2EdRds2BPXc+DMI2griUyt06//+/Jp7DGRkn1WLi
MMnn0omk+NYTN3RudF9pujV9eXgreW+LXzS+0wJ4eabnthXmoevMCTiLa+h4+CYIAFhWEU1sknIR
I9cDioxRU7ATynK14fE/jGZajmlwweqmexLt02NTr0bNZl1zulfJLN9GhfGtaWHDtsXt5bHOHUu8
L15Ejotqnl48ftHHOtUzvjdQJONluSNvESEvV5dHObdTaDUgZMRAc0zxeP1yX5M5dF/HQ1V7BBRA
J1tN18/armj9uTzUuU/191AnRyTwDd+hedzxkij5NjTmS1BCF+pK92GAk315rHPTcjj1pGOoKXfE
ybSA+Dd02au2VwFoeazR3N4WmmyQL8m78Mq8zr1IuA9kobB8QTuczEsOSP/kGFWeFom1VkZrbQif
zGRYyZE0RGfm2pXJnTtyJD5MgkbY2CTrjr8ZJupE+VJgexJZlr2V2tY3CIXivoeb+WmWuvaUZ737
4rqt9K/M9dw3dB3KR3h7bYJlp2/FEJjCN6XjlRndZ2WM9Fah0d+CwBKa4lT0r//9d3RZXGe+zGxO
+fFUU4WfMhAz9lB1zm+oRLVeyrwtN844hFeewTOfkQi+SiWDjTtBTO54KK2Bs2pKhYde0AaTBM2G
+/65lgaA4oxmhhhlgMuTO7OYDospNJeqIILfJ1enrrdqRrRRIXwKVzZTBKgHElTISrbhN7iTxpXF
PGex4XYKMmakEShOOZ5h4NKWoM8bNWrrttwhyjsMG2mnFdTzaQQUDp7DQDktiH5lY4t+bzILcl2e
85mDSTRXIyxB2sQhunv8GxQf6XOH4nUvGVroO8qtCaVg2aqU6F8e6NziajZRC/xsVvnUPO2SAbRv
oDv4osVL5nd3dlVsTMugFT9/uzzUuTkRcicUPgcveQeP55TW4ySTEXcedwlr2zadRVRl5hqf6Vpg
58zR5yMwG04//7L146FoTKZ/l9fYS0KDmnNB4d3zSMaZm03Pk89ocOwEMmRNL4gGN+LKETnzJM1R
HFUzuFsRmTvZQB2C4DB3hOJNVf8TiA9KTmZk/nsD31V1FWQb1zYpmpNzaCtqJpSBU9EAfGgLOo/d
sbh1XGtvhMC1m/Ca7XZ2VobDh7Nc4lN/4sR/WTBDSSVqHQ+IWA69RCqPBgWRJ9Xq8iY5tx+pEDJ4
H7i7qfg7/nIaTfRuo3JzIguTHYquCFcFZeU0Eat03hQEEy6Pd26ncMR5kIin69jdx+NlZjPkad87
3jQmv0TcvyMuiEKdr24TtOHcrn0TbnHF5j43R8BbJNRUk/Lu04MAV66P22RyPCXrn91qEkurK+90
e9z4JIuvTPDcqcNkIYDMcpK4OfGRYKA0aZ1wwFNbj/dOO8AvNv1y69Ju5l1ey7ND4bxw5kgTfKkg
RDixNPuE2I+N2OyTLqgBN4K2v7Gl416Z1TlHgsSdRgUfXw2rQj/+bqMe9wPKmY4XBj3AoDFewH/7
5VTdrgmgKhlYFK62aWU2rqYYVb9UUfzN5eme+4wW88QpJMCmGvNL+deBkBkVxlWhKcTWcljBEByW
kG10aBkTAp6pIa/M+Y8vduI8ERClDBb3gc956tPnuuq3RQrrIRlNO1x3lRgg37WK8e5nuonygVZa
8SaBD/CTinVXIRrWaOIFPAlWh/CHfJNpwJh4bZpFlflA60X/6AySdiV4v5J+wrHUAIy1rtVvacOh
CR/L0YdqK8obVEeBdVTugLDX5DYGwScxGWtHA/S5RMlP1TdCjx24Gdx4GxsyJCxxGrbXlxf9nPlB
5pYqXc6Nitd/vOh0yTUj/ff4x2gDIyBcfdcG+1Ya+r1ep/vYKL5dHu/cnuYWJ6dPDMUiCn08njE2
IT1hxDXMqhM3jtJlm1JPc2pTC3HlKf46FBkA4op4GES/voRsUmpXjGhoRi+u68PkP1JK+JYp18zw
r7t2HmUumsMLJVIz//+/dm2h+nlrSGv0FLBIO56p5teAaBvtVApt0FpgHS4v4JcapDnH4rJ22G86
6Y3TChjKy0aTHrbRiyoAlpOSIIExRTKgk4nI9F1kkMJEb9Yn2l78HsP6vhxdeqwUAxWxPkGqI9fj
O0k9r71wjJFgz+Xfd27Vec9c3hpCIV8CIGWI5zNakeqBL0jvtUoboXWTCXpLOujx/2Esnk6uSEq+
sA6O1567ZJQiylTPH/vbqYeQlpc2LOH8ys309ZCw5H+Nc3JIkF10xkJPVW+ofIE6rJYeIjuZXqIS
efJgKvO9gH50ZSHPDKqzp4iJzw8pfajHk0v1WhsS6rm91odys8gtHbAemfkn052SR02qiAUhlTG4
V47NmQ2NGUS4DGOd3OgX98CpBwAKYCZs5HzcpSArQAeuT4OiQTnvL0eW6ZU7YV6+43sYexnfZ87d
8LSePqkExirVkORIzVCrniJnyD6SOvhNDVl5M00oiQn6mBYdvKIrZ+nMXtWJilP9wBHmLjpxKyuQ
10Pa9ZMXm8RWDX+sV4iJI0XikoW/vFW/WnvMkSSOTgm5TfHoydeMQBxpZm1NXhm7MAHHtu3RVY1i
qVwx+M4tpmXhuAjMZRo7TuYkW21QHbgrxIq0R4TUqeus+GM/68KP5bK2hgdtBpeZTTteOSV/7u7T
70jPCFUllA7j7Z1chU1NTju2fA391dwf1jR4xdqyqRUbIEWZItCq0OpdrXhgFQ2F8p4cgYDcoy5H
JabHkjxQWayKIUXF818vvo3zScEgb5xDDO34KLlOmRlJWtMhTxB02ytjtPLLLL8S/dTOnFhKV+Zi
fIIGc3368TCRKymGiygmE5WtELQ3sr7+XgwhYETcWipkk9ApFlos4N6NcRi0K/Lww7hpE/gsy6aY
hL/Rc7WbwENZIGyGihRfWxXJZxvBLQnyWDGubMszh50aCLxIgpna7OEd/+RpKnxwUo7q5XYOcB9B
72WX9ZACgdeBr70SxzyzN0k9szK6+qd4/2SBIFGknQgKzVOiYrJWOrKD3cawEK2iTjmaY4BGOv5T
V0n1TNUExS6Xt8G5yVLCiNlBCalONud4sk1GoyEYbtWr1RzZ71qjn9KISqDrZgy1Wh9t61rm78yx
/1OyRpeVQ5jn1P1KHOiSes/boNCsEi3aIgzsG3SLenHlKju3tJx6XVUJB5CZPrlfRjWv/MLi1vZB
977TawzeOfJDKmR9O6oPpWn0//hJU62QfQj+ubyuZ65RDhcpDwKDszl9crwyJy8I+0BgrVEhyuiS
F71ctlezqNeGOXFlW9mIKg4ZRomT3aQ3D7FwF1Prv1yezZlPRjaKzAL1YEQCTm+xvPZpiSa348VW
uK9b51cwMwUuj3FmJx6NcWK4VCnt/WXOGDYEdcppzQysV/hbLbaXxzm7ZMT4cFdpV+BRON7xRWFP
Mc667Q3OjkYYSPL9MoGC8B9G4W9hINuC03JyrFHwkk5rNrZn+vFOWvCBg4kpNVdKZ89OhpQBTzbj
WKfBdZqowxClKihrRXtT+e4W62gvq+o/zGaOqlHHTciSOv/jNQN0PKWYx3Pst6Y5Y4BPESwd2LrV
KhUIMP6HrfD3cCeXUmyVqdZovk0Uz1ol9CQicm53FAPY/ZWRzm1sE5+HvAT2x5e7CEhObqhE6jxk
fH4o0qFjjXTdlUHOvIEEGv//IPbJXmhT5NLjwrbR0KSFPq+UfTr03zvu+WzW5IQDfyVfdW5XzJXp
xEgwV6naPf5cLRVkZj0oNgHXZzUcUJ59Tst0dXmHn5/V/w5ycsNpaSAjBUPGS9rwTWgKVHlr+G1K
ZLeTKb3PWuv/OKuTu64ujRFVs8Chp75DvUp3VsgOvCSJk18xAK4s3+n3ijqI+UrCQF1IXyPwROIB
C/dakuPcfQe/Gb91vlG/FL0F5DYo3GCTa2ENkDjSloPhbDQKxNAbmZ4uf6xzg5Hun7sDKXM7U1EE
6KOhR8iT3ctYPGmwWwoQeNBE/y/jfKkFc4MR6mnDe9QX6m1pV49l3uy7EknRqPMuD3XuK/3vlL5E
qlq7Sos0ELxJ4Q1MPIRbd2RVrmyFc5uc1ib8BlXFcxCnN5FwbV/OSa8qMkBUxP1LQwflEhrsz55W
4jLJrty0Zz8U7VT/L4/OJXh8dEvNH9t44hUUIrirJrjMbvXAHfuG8PLm3y8gBXQ86a5GQ8lpeZLr
ZgbwrRTboS8PoxHu3LFB7FPZXh5mPpYnHhC7+3+HObknZMqqpYJhoHatO+dTsQ5h+5y19gL5hXF6
7bP/sDE4Tn/6jsgi/nFJ/oo+5XE1YNnFDOhjvo+9BxZ0a1rKvx+G55DooEsVDX2vJ9dRZFtVFFcM
k5VIz49wNKcctVm974Ld5RWkeOPrGjoGHR4UyUMM+FJa0So1YrIVPFFgTNODogVAGFMpd7ad6qug
q0pyoiqsfKPob3QJxLwRAYYaHKO1oqfdEo1xeTMWyghpEcUOQV3MTYYc3nNu+PlmyC3/kLujuRHj
MLyIrChqFB0MvlIcBz9lNwIf51o5dFbc/hizRtyH0uje/KiQm4jatp/tUGsvOYDcFeh8+RzKoV8i
+6evK0DeqKSEKiJ1IqpGL7VUFHnT3FoaiS73YztVHhCjEHBzPouXW8YBwffs12RF0XaahUqj3pyo
TXCC7rtG4GUj80J7dBrglrgMqLD3jVyFwDlhdcVhvvfLsngaWq2COqvA0klZPHh9GfZqK8bmPq1j
41AEofZgDxOMaUK92d7UavepHW0Unyci0cssiZMnOg7q32U8hLdNDgcrnEumQWJkd6rvlnSxWuVO
rxLjCaKpxKf3TeXRUPLPCubuVtpSruQQwSdX3F9lrOXfaMIcNnB22oOkEehzRCECRDSAvnkTLQrT
b+6GQUdKySGHyV9XBfcaJUPeYNvhplMsxHhTEwnbdsy32Zg4a2IGcmH2zbivkS/bNMGkHLDM0tvQ
7IL3RMdkW/R1gTJUaFo/DEsB7qqKtvqVtFbwrSlqMXfmmuG+jzpQrwnSalNi+0+IcrTPpgtVrzUH
nBZ9pPyUKOnv3gwVoNPlBJ+JFqNim3fptM1huKAx5qZPvUFszI2y9qHXG20b2135q41H1oaAU7Jo
KuvVMsxiHaZdvgr8Um7BQSP5iX0EC9AwD7RBF48+f/hlisJ+OdRhs/VhGgClgsgi2jbe5WbprnKz
cNfD5KprQ6KFlodF6amFXhNaLTVUFxRyrsJukpXp+BX4eWSKy9oF2zmJhDoXy2kAMsW5yR5EhSp1
AvWNIwAUXLJZG7Idq87ojS318eqSmDM8bwPKzQJD34ezZ6POW2tz/a0UNP4itewug6iPN33S0eOq
oj2dVNWIuq4RUTAoagCHYZQSyQvMp6Cu4ufEmfFLIw2pt1nnoFlnh1GIGvRU3aoldPpWzWdXi0Mq
XdV4Df2qfnAV5FRDS8eO6wJBs/Bo9uObXhXdskoShK1ao936aVIghFJaj9FkkvWesnZXC4QiFT3R
wGUa46Ym5uzRZqAgawgyf1Egz4vpFirDwRR9tLI6dVgWba8QF6uGnaPJdpkowv4xtf34ntDpdFdZ
FjghJy62StEhxNk12i2Ic/U9EpWVeLpRunJLhVizZTaoRANrB6QVlws7S19rPfDXRQqqzhokX4ye
k2e2FCU64H4OrdpFH7ET9XtypeaqdTWwl4n/JCnK3yDPg2huiJzq0iw5eC4h0I5ohYWsSqUOD9KP
hnuNSMKhR/dx0w8lSShHlGxKeCNoJiDnfCsmV3slyeXYqGMN1hps1+SlXaZupaFMG2uwS5qroLc+
IqWLZAX9iNojd8pM3DaNm6afmpVSI15TBGq81Kwue4qaQXm3GiIaQvGVz6kmcuVEAejSpOogibZO
djOiOPVLpKq88+uoebZbVOsWbSS1LcFVcWPlwlgr4TTetTmAXvQDE2RlHbyDEhWfLWHNcG0CTPqp
hr5/iArzNQrCaeNOEVqDYaYefDPvVmmuIJIs5+iNU0GoAxDYrxrdab2whS44mJq24U6yl3Lgv7kd
UBT0lKJnXQ8EHM283MY0Yuz1QJVbSp4yXs2sex2CDBivI9NDQMn0Xm+cfjPKsHgz+zS9oXGI7iy2
2zIQVvSGTri5rpuxRFE39u/qrLRJGtpp8q3LpmSnT0J7oKLFAs2KoqBo3O6msUZ/FxcOWjMAUh+s
vAXVl4BehTYVAn+MUnRIc0X5EM2IGtLY1D8g8TfvwxhqGxv+4W2gJcomTUdcxIzXcBmXtb0WU6rt
eDam36MFAUbMSplTpg/vrdJE27E0/Z3GB1kPid19gO213kwr1X8bZmWbSAshqivrJl+GY11tnLoH
9Rf58o6UttwBYw1e6lIJIQo71UYh8LJui6RdDnngvKdj4odcT3G5Jm6I0scAKsyv+uZhqlCQyCaj
etZRBH+jw8onKzp0b/bgW1slgczcUib+AH+Z2yf29SUE6oheA9QDb1HMicZlDnvyuVa0GW8XRTdy
cqxng6jxWs+bcd1JaAr2WIttXOty1wet70UC8B9/ovWUcUjuKfSVO9/PAdO5vBEDvamt8MYCyXBD
cVEdQwUUlnMoV1UN8nIsuVtLGFt7PULiYNmUBvh4hAA9nQMA6FfvtlmjhxBHVH0nR7tbJpFIlqMb
NbNUGMVEfKt0hZtmwR9Qxo1NldraKHt0ESo1XKHzx9+QAjhFcMBAX7rSngLZOvs085t9JLJqpzdt
vGodHRRS4qKyLht164MTO0ByQ8Wr9EkUI68JzUvXkFbWQdMtrDDQ1+PQBveUrFj/5H3hHFwZ1TdB
ZOkfDsYJAMSiCndq6Ch3E2oQCMDSHczDUCrBc6l2+WcToLGg59wfTadEu94ZUC1Wch9hRuR/fauS
twXgL8/QlO7D5/l9h5NnLC2Evg81LyaAc00DadqPK53Gq/Xk1C4f0xxeW7dRfsMrr7Zh7FjfVEkP
aR0OJWYAdYI6nF/ykJMDrBMZG6VEFe+KRfnVnqSuwaCWD7ONMNiJTa6mukTHoDK8ZDK57nx/jxzb
K0XgVyKwZ3w0fAtSWBByCC+fFs5qpi8dtWsNDxac58DBs5tqm0/pFRfjjJfmEj+nGBiuLS3KJ4Fe
ydaLIp1hwLd+xCnvTg3lv8z6+1ZxftuVuLJ8Z1waGo/g0RLYJSh22izp9MpUZkhtePQPxocG0Xex
Diq/NNEWqbC6KiKCEbpN2fSak8dEjJog+5U5n4lckVIhdGBSH6lTVccn/svLaSInMm2/4Ohmvnxr
qxbx57pK/707Stnj3F0+V9R+KbcJqKflTnYEHGVYkUFvFw9WaFuUKPcmwlJN/h9Wdk6Rg9sxQVmc
1tPOeaF2mFJBPA4BtZZy8hqLLItqqHx0Kw5LnDEb5p8SQHjVezM2bwulV69Ne97/xz7r3HxO3Y8g
LwNq4WRD2YEBXRrT0kvdeKMM4iN3rTsazw8pFoiVlTtrIJz7b8/k8Zji+IMamPPV4KuGh4Gjh0s6
eqSxcnoV68zVRr2/4lR+PTMWrfyaSp8XuUnjS1NGUeqiHnvTmzSZlMsyVODJF34FXndE19OBP5pm
4POdRiv/dVDFUsmIkhUklQ9fYo6B/LV1g5p8r90C/3TGPvyVTYrSrzs3QQa28Q2ShKYWdzhurhVb
V0b+eh9RK00jH4iiuUvitBI18EcI5FrjeBDP1T1H1X2tB9fyOrW8ljL5ur7zTcTSUjVAi83pJC3A
5zgjOYVqWv+WRRqiH2l8CNC66nk+FqmSPF7eP1/37FwGTu+e+YfDdJrQBR0eRImfOF6Mqi/IYgTR
m11ZTQP9bZFWbIseDOgcCcjQmC/byr1yVVB+cXIvsp78w4Wk05fxB/F3/GH5eUqs6gHahPUEJtrN
D241wOkuxFPQumjWT80BjcFd6TTfofMeqjh60LSuW1W2+2rU1bqwlHTJv7xcZKiVNGuuuUcw50ul
cm7Rt1+L1L9V1PKQUqYDEFT7x7HGn61Q8K6L5aCNv9ugCpdD4+6Tnu4+ESlL5OHWDTyAscw0ME1w
m/MYpHeYLGKprWssDzD/CBkViJPESfect+i7DUlNQBF5OMvedggaonlRvGpuvO0oGVh2BTkjl0oM
I0Tip8oSbZuUYJ/jbNhbZvuNJPeuosAqteRr1xTI3hDgAGmvr7LEWaEAfbDVUqy60ngz/XzdGMl9
1IW/EDfWnkJp3ssMpdBCfR0i/YBduXUjTFL6DPZxihSDXlNJmvoPSAVt1Br4d1bfN5nxm7J9tLfy
qtxQPLdOjfZDkDdfIAWeLB1hVssCKW8rDVH381NEEdN6gQYd+k4prd1T3D2mtbzlLzr4Y2zB8wtA
PyBiUsQz8+O9qnME05Q1Esa/UcN9VAztH+zjrQq+ZZnI9uBk4688Y6V8tMniIL4rXfvWbdGOc0uc
97D5TjcwsjWif/DNXlvo0ka2vEWqFi0gJUIMHDGnhhjJVE67dkDpZ6gOcdRsQk17t/1ujfj0sBr9
tGed0S2mbC5GXl48Fn3ijWXzXI3lW+p0d5lGFQGih/9UJHaWUTN2yygS3ys3fh9C+HCt89tsMcR9
kfwQmA7Lqp52GvptqQMA3xm/JVDV62xtdPqnjKa1Rq/PEgF1qHZx+KmX/mcR5He0527Lut6PPlEY
ZQIerSV730SyTrerfJEX+iFsontEViGBISQ2GkiYye6zS/ptH/l3UZw9VkmuLqMk2eYoX5emfpcb
nbHI+siDYRhvJsQWYa1EGMqgqlVj2BYFrekTnv4Cmdxi5+axs876eNcg7Z51IZFBqSJRVzkrpOzX
qiVvhNRNOP7RrFn9WPmBvSRwoyIUGH662NfY68AoOz1YJb7+QFDvxxQi7c2d9i4KHwEwC9mQIiu2
QedvYLltjKrbmgps5dz+NGuYIPMxyHOSPr6tPdtF8FLYTnKTusOeerhbPAUEnyeikkbYzzGzFee9
QB0SxLSYfk1Vu05MZCBKkR4U20IjWLPUdRewjLwC2FB6NSxamRLdUjZ5Zz6jLlQ+C4EEemQ+OHbz
I7dQwDYj5VuRSPY5WsmKGe+6SfYohRV7V22/4Q7uEZT/SPPiwZ3K26A1EaDuvocNGE7d+q65wQul
oIguDYhbFqnx7KR6RZhIUr06rpWmvukHoI2TkfzMcuOjaaIPvs0hV+K3yLURrorYG/C+ul5Zm5VK
5Wvf37Sdu5GV7BaF2z6S274b6/Ehcoy1zbWworp2ydu4sqJWXZTJZG0sqb/wQKFH0pt3mW4lP3X0
K+MmfAISgcRoVuxsvTgoowZTN7lvNBudkuqhVpEwmvTyhrqpn+poHZRyIDynExoFH/4IyeZNmdTP
MMlRAwjWbUDoSKltKN4oN6xlV8oVbBuxKN2QoFnep3tT0VhRM+pXVKXKZeAghE1MGdG3Ibihi5jH
a5ZJMQtzMVTWU1sBEa+yAJ1QccgM/WBqqY1UApsUGXoYq91tJPNvMsOpQf7zNTZ67vix1lDygBVe
aPkaHaAbxQYHnQ5Fvg6EfpDudFvo1dYgPbsMxfTZVwjZD1TgGINNv7+xEcTDl4hSL2M9w/kNXrhY
7n2fg4YmYBnwU5zmPhiwvWv9wzfd3USoA6Upo1mYvvVC8dNS6ZTHTBqfwLy+V539wTFYc1b9ZWTy
fHUldHOnKaOFWZvu2um7Q6oSmrF8COApAjJFhwCk2SMaL/PHKk+xj8GzyKp+DPLSo0jvttG4OfQo
vJHa8JaBtqCOHG2HLlhWrA7g6A7luwTUrlE8NgqnvkYb2WX1RJaVM0CweKz76Icqgoy4h/7aoDm2
ttHZCnAKblqRBujZgFeNbfNXrxSPI/3CllZTxKohFDWI9ElogbHolOLTiupvuSyIqeSK3DWGcnBD
JJCGfPhpVbmP4kV20xHAXFq1fiBqgop6lotFWymfvipeYysnuNiWC8vPucLzH37ji1XrM5+wjFp6
QdL7MSs/QnSGto6CzYG5sXADy1lj0786DYFVodprzUGKD0njckBqqm3Zgd043lNoj+B25h4Kld71
Bs71kD9ULlrDiSHRWhBeVZmfxALvoerGy9ZBaDqIYLwSVQ5i67ZXrWVHzEqrgxRJjeiur4Nu5cg/
yMWhXXWTszHdelUV9Z07NOsCcOcizvBD01hdjEaw1admWKDrfd/Nv4kz9VQZ3Y66Qc+SiGqU1r4N
/GUhjOTGqeJd5Y/Nvp1RQ02q7hQ3+ZZFBnRNw74NpvxdFgahM7S2XORarVTeK6UdYFy4DNYZ77PS
Zo761kJ05VvZWBj4hT+tA3Q/F3RtLDPpfoDNnC8cY9s35hMveLcslHyXKdNzoJZvdp6b+GDprVHU
r1WW0pAg3xuU6cK2QghKFYu+MOy9YYVsEP0mYznHuLfWthYcqJo/IH/jFUZFoEXSuZisHZ48yi93
ocgQVNHXUdfc9Xr4phjNg8nnrcXUL8Cr31LIvKfTC0A+p9qqZ1nG+sZtgd/C6uzBoyJO5W84FDeN
m/zICnmLBXUzTsgDO/k2SZtlWQXtOiIYVqVE3LnifvnUo68yTVs3eborzUhddLwliy6fIOMjF9aO
FeLacdktBhdpc3Oy852Yxv/h7M1240aycN0nIkAyON4ymaNmS7Jl3xCWZXMIzjPj6fdHn4ONckpQ
oncXGqjqVjlEMmLFGv4BHmA2Uxzmy7DRU4KaiA7GLL/NrVVc03LTbketu8cHxgtFq17Z5AdjwOIv
j3DOabofZly89XO+c6xuv4z4uXj+z3xINiItLBwmNP3RwmSWYmh8NKPuVNtNaEyy3pTC3NEJRKKq
sA9JLb6gXGRudKldLWOV0vMSN8yY+s1csN+HZNIDbtKTlkIXGRq73C62ad1YormSeXVl8+8EXMKv
KOwjBloBcxm1rRZ5Dd4UXn4ttOIZlPU+xYuRliLqRFGvdTtjrn+mPR5uvabfp5m4m5Dw3hT4e+pZ
cjcz2cJ6sXvqBe5EkbHXiuGpWkEuBSgNuoB+2I/Rm2b2d1grdZirSBUYk7FPC+9gGNNVZk1vZq6w
I/evkER3yemc26ZtrwWefiEU6Z/zvGaW0voR1Y3caLrO5K+Q+6lVv/qmuGv7/tqK3FDGJEfwRTcV
isWbTmS/zVgfd37a3kfQn1raYAEOI8X/p7xvTNf2UN4sBmY2WIrdSjnwuQaxMUvr2jercBL1W67S
u4U9HEjPPmH+yy3KYGeR0gp6rT2ZfXqV0DSEqpP9mkk9QyJ+u0WW1MflBpHLHrLsqPrbsW44xq04
WrijrGnz9ygZ7gBjZpiwYY5XT09apRSStI15AJK7t5FqLUu8Zof+p8rEU+dbODM2z52JKXSb+Vd1
Km7NEbczGevRZlbiCbXznKw72Y0RdkmuW4aFPmMo0R91dmtg4lbEdlqCamp/R5P7S+k65h6FEXhd
fOvGBu4P1m1VadgOt8ixd11/hEn4oGl1oLfuUc7yqnfI5Rdr+uELixkRCTbaTt9VOu1bFD6ZJWJo
qplL+LcpSzryK+qMJ7aAfaocvFBcf2vX2WO2DL8LC4VQH4PEBBjENh1oBziYFGOZQokwYqs8eqW7
i/H0Ai+wiy37zewcjp5nvbZaVe5GoM3bHAHbqofAUpkDt4dr/cY/7AT7OqithnS/3HRuOYeoHf9p
h+UwCDxgTPOutHpeVD2egI2Qk9h3WWWGSZrs9cUcH6vW/VJiP1eOJJPNPPxIRwa1bXsFx6zZGhGG
bTaGfYwbH6LcOohI4frUD99miAKqwDu2GTBKBj8xeh5h1qTG7NMIG3M9H8JiTpDuc/ubqkWYtGlO
bdvc5SNj06WqTtFiPSc6dtKqI0WKxiSIU4ZtneHPJHn6qz3aMVYR1TWI+e+42+5dZd5bU3aVxs3J
tGUTmkr9bOKZFEpPs42nEO/BHcjaccUNYWNa0Q4pIyb5BhgjtHSxLp0lfeWRQUhmA80gWYrTCepZ
Wx21nJmsshO8vr1VHCB/7UZ03ktvCFoSRdxhMGYpqy7ZuBIFctPbyqnZZ/ayT63kzdCrG+AMd61b
MFWZYpR3TfuH71dfZTqMQVOTGVp6bG/m9eWUhvMTwNC+yFS5waR5F6VDGfrV8sWVFE8dLL9NVk2/
rQ5zr6ireMve/MqwZtm0Ewlkai5XXlndWgbUE9lhB4w65YPWpj+WNNpM+YD0Zv7dRFzOStJi04zp
c+VSCXoDbmqzfC6q+JUELdoOs38Fk+QqmQwmrPjCQ7e9T9rl2pxbGxAicdd0bqaSOKTX0RxovTfu
28KNvsaxtmPSuJfTaGMTjLLz0B3QNdtKBAFvlRcx8tCN75GSWsg/7M2BNgAahzulJ7dL6lKsej7K
jx79kvbWSu16g6TsawQoH0iD9avkvtZb89F053ozde5bo+xAr5t7qsc7PeqO9lj+riJ9HQLXlLHq
pbNatqj70HA23Zg71ZI4VBOFgD+YN14LbGLQY8WNoV1ZJbI2psQUzLHKUMxICDUYOXe6eqogdAbO
XJ5mfKgOQmBq7fUud4+YHztUkzbcgz/zFUeb6lT5HaM7p+nLcM7loUuaBy/VMZzwte1cEfn9PH7x
Le1bXNp730+v89WUrsA7qYhx4eroGWEd5DfTQ5eVP2JNfkfkbI+fawe2Ido59nLqO5ymNXxacLnK
Irfj7tZwPZ61o1hbMm7+DTPIJ9uxb6wWVeRIHFptlht3kLft0O5pprOFJD7Y3TDslkXcNVb3m/ES
xswahkVR9dQzeEzkspeWUfzMJRdl26BcEc/0baT9QEH4Yzb04uAM4IfHPN5It0Ov06Z4djX3rs3a
0zIZpyUej6qecL9zBn0zDqT0Y3NVLdaXZsTGqbO+S3/5mkn3WHvqEdjHSarhOZmrq9zLzA1UTGdj
YKiTYkDNiLfEyYkBdd+m3+h43shlPjqZt+8Y2gV6hVtOUtAgQMNyE9UV/al2OVl0H+p4kAya8a4c
2XbkbO6zraKvpNXD3vXnB09PwcZ3Kmys+oXhHh/B3HYZf/jsfNGwbp5SeN/6tC/mEVmnmIhS28W2
zvq33KpP64UjfIHXu2XubROvNhA1XKSV9k1F88mJJR7xUnAkvDQL6pbmxEh1QYRJf6QyfhRt9k21
6EQ7/rwZYv8eKiY+3y5Hb7D8mAsVYch+vlvS6bc94Mnn+7zCBLsBa9gSsLn2TfjN/Ti80S78mmcT
PCIF4EGPq3u9qvsgG6Ji0+rai46RdQOOg3DCqL1W/j7Bn9wusjdh9rcqB5+g06jF0229JM3HPnWe
rULfJ3mHJ5xNr7w1fsDJCpLUQhmNuSuJdfZg+vFjNHvPNnBR7AiHPUnVVd02hC3gIqPCTTcyCGgE
SRtDnn0JgtUwGzhVZYnzjCERZ/SudFE9G1n+wwMGsGm5r1VSHItixPbZxoRM0QLZLqDAAoaHfehU
Nk6K1mamoNb86tW34z9SavU2a+p9jiPfBshCvElB9BD0ix3dlyWYhJYFmW9+ifC5DYrKLw+GlmXY
Y8b56rcX5mrmKra/ayp/7IfGDBYduEgScd2ptDniKPPio/+6y/CY5/Ltr32Nt1Egbs8HnoMmo+px
kvwRq4RT4yRHszPCcmx3c4e6Kk7u5EmjflCEWBjcu1IUJ/79iPvNDHg7B5ibGc0t9wtDcO8oKrpT
oGPEFvDZV8qz79byhzkYsUwRcu3qFRyHte3JJAK9USDEG/cr9PqDYWNJoGl+EGf9czQVW7KR+ySp
ds7QbybPAbUOyrZcxbzaakhCCMHW1TSPN0aZntrKZ7psaeY+WnCpr5fiSeXzocHvT2qxBCAZ3xXW
GG+MmL5BjRtlQ51adjR449XaDJgmNj/cNtPVXC8P05zhYQtgQg5I99v2TmHsKR3/qwCTsa2lfotp
2x/qjldzML42hg/IKz54Uy5RrJHgXFxQctFJpNOpiFY8RWRHq0W7EVjudIOVbEFvrr0dtOZVYW1K
svfDT7CZlBk/EiXiZ1YvBrtFY+5KYN1oifNbVm6xcchRw6btXsa2/loVcgYOgRKIX9q73vCu3FyL
rhK4eVSyPtl6NQW25Y0hCwBiM4lHAqdjM22PniYAuPFfb8CaXd5kKRu/NXQZYHL4DO2rB6BdHjKj
uWaD4siSlD+XIrshBz4NTnONs+73xNRDxU7H2+Qw4I5Jo+ermMw7YY8HvVO7Ou6LbdQ19L+UCO2l
phCjQxJMJAAb2ohyYwHLRnQ13tL8IRrO05em6f/4bn3QRv9rKt3fse0+pPWyyb34mBbmix0LpDKM
/lktWkWWrH81aN8DIXpNIlBOdGB/QrR4bbThPjfijUIzmOZnXm2ieBm2pJ9UAAbRpZ71b50ZfV3o
ghvm+FyOmLpOLkoP0Si3Tdze0XPjfwURhMSLTaOx/Yazx8EX7RahD2oPo99PFl8qnm+0Gh/lQdgP
BKYi6Bzx1JBcByqLvoyZURy7Sj4uRlVsuhqP1CVSAzL7jDVAkSWhyhOmaWK675A9GzrtD+OYG99M
b005/x5yfeWffOuS6EtFWkUasuszdcsJxiW9q+9c8sTAQz1iYw2Lv8OC87eJ011QdXC0PKHtDYHJ
/dL9tqP6ZWhdUrjGeASYRlu8hVnnjQo/eHu4n0ftaKmpDRR3QV25zzkVmQ3Yd9IJskMzhDBMmqM/
ZzQSim7cwMmksySbHXHo4E9RHtL1PwFGoGkuslt3YNc4Q3JU1A5BXLd3S+WvYEB34znFYxaP6DCn
/RXuqDFYvUbbgUu7ch06GqDUMES0GgAwiEqPXFILNXjgtC531tD8khNOeE72a4xQD12W7m2Kiy/Z
gDthmaGj7vbLsU3bNxqLp9rtaTqP9UNdtc8jJq61Tie4Vt7TWjJmAB8Onfu3gtj3FlRCzMoRepy2
k8qvlO4zSurKEMWFI5eVvFFlfQt01wo4FhP1QL5TUx7xYvhyUbZUwVww8V0Mn4ZoUez7nnOC1+mc
TE+V2eCVhluoNjpf2rnD4jRN6uMs4lMLMMSwp2Dw7Ye+ieiXlhZ4R6arnpX8xNW+RfSn3JZ+89K6
7snorKtZ70vuRh9T1jh1t1Nnf2077c1YOCil+t7rPYLTsfEFVWi1rXBdrDO1n3zwSZNCr5z2308M
rY9J6h3bGmLnmL3APP3jcfHQ4HJvdWVd26mDj7zPzjUZRfr0YWiX0xftx59xA3YI0/fIl9sim60w
Tpfb0bf/VFFcBOByjtUkX1vZgpGy1YlRAGmOXe6gGO5VpK51emJ+0hONO6/bOnob45KXh4wFT/4y
veTG/AQityB5IlqIcXpyC/xCqyJ6inrx3A3tnSHItizrt/SGV4PbfxNhuVfG5RjWiftduViLC4xm
0npbWd3JFdGNcHr32AjnqZ/9gXG9/jTY/nVkJ49ZAgYUi9S6sG8y0/+uSvUDb8Jby59eiza9jvSW
2ZG7vGX4diASpu7zHEjnku11hS1iVD4MWfvAdQREseOVWfOxMBXQKN385uQudT0ReCzWOmTpA7E0
oeiLjVGVdLHbdM/8eyvwRNeG8svUTn8y0Nb8JLmMSr/V9nSvquHOT7pfdOGReJrmm1TyA5h9B+6A
kzKahI9D35HLOJDr8StAP0PrfEysvK+eW++dvHr01w55Y9IaLT0nVPgxB5X72DjFWyPM0GxR1UAE
UcYjPadeUJIDtSY3Do0Mo3CAVFPfAJhz0gvoeOMMsv53Fow2OrqgCAc574ilUaoV1egU0bGPfXHA
H0v+SdLhsQcpztDDxNBWpcb1gnAIwMEuu6+Gkb43OfAFhpyx4ib+g+X4+4tAeTGQu0Rh3jmnAwha
pA3NVO9Ygi31dxxt+VCYkuxLLMzMkA8V3rDrkX786ceYMVEP+cYvUqg1o4IR52xS0r3+AhLhDL6z
/lYIVPHHWSsW4h2if3HjLucEu8fEnrFfAfQy1BszGebmAk7oLzfv7PkR4aBUd1ZUjX6ud4uS70B7
rvOPWpGICd/M2b8hN+9e9Dyfx3tE+Mx7cB/eN3P0sT2AKa6gkE5m/N0TsgAtTS/hCNOhMsIqBQS/
Jy+1MFsf6mdDS2rKGk8MtGVjSa3aqRLL2kg3+jnM9ZZ6/nOQwxk95u9rE6uQBgwZXuG5xqQmADzn
smZYLMAyp07chnOcFr8iKqHJXi6pg3/0lQTAwlUTTveRFP0X0DC1QzNjYxcdpz7xr5dEROQd5sSe
+PyxznApfx/LgWMEjlwHJXH+jWphuLi1841cqcR+Keh+9UaWbJNJmRdgRh9gNAwk3xAVQrMQ7NqK
W/kP+Iaxf1zpuNQdGRaVTx7WRNa+x/105KqJCwgzVtlSj7VV/TApgDpB1RfN788f9wwbw+PCikYM
BaAKYijviNkUbWB+nNE9kgG097Peyh12zuqn1XPRSkXjONbs8tv/uuhKw8aVEbLnaj25vpj/PHjd
gxpYIVHk8yrfJr19rYb59jjrdr1XdiouBcCP9g5fEikzA149y/67njEISU8k8o6aLHxAJ0YTAuWm
lTsWZujOdFWrFiN7RwUqsl6jdHyJ7YXc6nn28nt71KxLrNqPNpm7qnC6CLcY9rncRr6Ugw0Rxzx6
81CvlJlyh5fGiE+wvKTS9cGzA/Z0ibgmsef9UjHUAgsI5bEQtlaHyhhc+pEZ616Ibh9dMyyw6iV7
wKyYRfz7lr00qTy/F+Kom0zfww5SUxPMJTypg7QWWY9BnhupeZ02aPCGbaUVeLpJ/WeURL8BpFbu
heP1PkCxtfkLQjECWu+8uJq5zsweZSQIYb2/n9t8eQKEazEFNowbvRnnC8TO9x+V9VA4QMvJBv16
btZE582SUUUWG7cMkrVkWq5UgmxFIyrnAl/wg1PLfY7VJWdXB/d6FgzxHsEdI/E8BJ2S6blJOzgT
5iS15853kz9JFhlyGxtOduETf7Qsawr4+ihywMX89wvbHc3AoTLcI5y2LrCboebL4lGvt5MbDMqr
j/EAKvzzYPE+SmLRYOBIgeL3KvpzRtlGQ9ZKSOXdo60noe52xWZmTLVdTNNCz7i7zeOauVlcXklQ
+xfW/vCBEdJDvnpVBTu/dLRRGVNZ6u7R6dmyPo0LCDhOfbQ7YRz6BjhbiQrKhUU/2EcoVJMhrYY2
7zURixxBUg89jmNaC6zJG9Htxl4XYZxn2vHzd/s+OPz/vlhoq3BAzvU/ZjUVqsqjCKsZmq5TbyLV
a/ld8L+vQlQQOh6AQCLP0z6DrsaUU7seBu7WLPAGQ26cHpHy/5d1CKsYM7FlkIz7d3tGmQKfD44O
FgAc67DsVSRC5hSXPpD7LrIgnuqBordp66AldB6+28JQeg7Q5ZQ2IBuCyGhxe7f7qH6ItQGNxyU1
YW1qTZXvAFuBMXEWk7F4kkbZ0SqtKlrJfxO8yzGqftFKzB7TpGNQwxg7Z1wpZ+PG6Zfyj1Jj/KPH
9SELlKFVP10f1wmSObUcYQLOoeEs8qmz++mX39gG7b5W0wR4JiqlAEdBPAj1eYwcDDPosX/PzcSF
BmpYPexOWxs0mKp18xoxtm8C4cnFQeSvwz+pgwjTgRHp4XFMclFRoJcC87lCq7SbtB0X0C/QOLHa
A84VOnY13aoo717BWfJD02LwofvJB0tjo2Tk5DXUaW/eu71E4mmahPwhtcgAxKRqIYKkSXxwTIuX
yE3M9dRuIWShymYVOXbxBcpxz60DC18f+aCMVAuF+Yc3Al3ryIf9wIRK9TLFaXnjaKrqwylSIPOK
pqGFSZUGuOjz3XzuYQRA28KDwAdVa3vAl88zRAH5SFiFFR1L1+7DflpEmGtz/WS12cOodw7YFIFo
uGabgAk9vLF0Zuef/w5/ye7/VBL8DmtcQmSPUsKwzy6AlPYBbXxPO0rLBSObiM56StP2pY3jk0Yr
v4bMo5ePk9nGIqhxTK3JYgsf9K6oDDDQvfUAgqqJwduWEPdmN43cgO4fPfCyTrmqoyUGR5ZMlkOX
epjMFw+RvK8yMubVEFbzL2lgvYu0PBAOCJaLXjg2fd4ZzF9i4eXRevCPo+Ukv0oLTlFAh7UMPa+e
GJ9o4qqNwE9+/h4/+pYobhHTkHbjyj7/lqUzCi3HDerkzzQks6medt3oyrDUexU6XTbu2tRstj0N
xqO25MbXOkUv/fNf4l28Xz2nCPirGoT1PprMWjcxaKYxOCSluq1nZjqilNmjqzOj/3ypd3fpunV1
pNAt0jNECc/esj1ESSzzRUMGR8u2Xu1Y27SyBK1e1YSIX6VXdWmn26zSEcRVEOY+X/6DJ+VVk4Si
NQeZ41wTfhx8xUqGdmxI1W8ocZaXToz2vi715cIl+u5m40mpazioZA3r4/57FyhG7zjkTtGRQ6Id
pr5ur8baBo75+RN9tMyqT+ai/Y4x4Pm2HaIG/FpMa4VKKXuxUjkIRsNRfUmR6YxR8DfmoGxA5wTh
Oot06N/HKZO0h2geE3PKPj5UFbKKFiOL0+gNy7W1qIyWcNZus8EHE/q/PyKKmcSZdX9SsJwtjaeS
NSK2dmxtCyCJiq3luxhn99I6Hz0ir3AlUDlrL+bsi4E5JMnDE/SIW4XYYJ7BmFLlVkM8g08LQNXY
z2avbQw9vSRa+n5f0sUwiD8WBbAvxNnSOBSAVNX15ASgtAprK2nA0cK9B7jTm0+fv86P10IOiNSO
faOv//9/at9YLY7VSofcwfOHm6YoxZXGbIb54Gj8z2eAx+I/SK5R12Bl8+9SOk4HVap8ebLJT55m
Bvdbj1nshVXefzdWoaMnkHhfZSrPtuYoI6RPPUueCNzes1FHHsQEeuvAV5xNAbA0MMwciGZ3scB7
f2cgcY1SFCqSCMLo+tnOHODYZGrh+ZSdRXPo54l/k3pR5m2sRop7g+n7vdtpfXzhiddP9O/ly7pE
a1zIkDbyrTU9/O8nzPPEHJw+x8ulZKBm4AqWc99a/D3cfRBen++Yj16wcDl6FO+miVTdv8ulZq6P
LT3KU17njKPa3NtJTZuf8nbKIarPALD7Qv1gIFVdKA8+WhmVE9aGJQkE/qz0So2pF+WQyVOG5ur3
Qi3j2yybKhDKAGWSmeJAp87ZWbF9SY/0o1dMxkpUtcmzUQz895mnsR2UlfTZqas1MPUxXIpOy0we
3Gku1NIfLsUWQjcGV0iE4c+W0ijFzMHNTgM5D4gm4a4P5HInxv6FpT7asGi5/t+lzH+XgqeDcn/i
ZScA7a+iHwzEuRu1zWVDsgFV7NiM9SUR2fc3FHGGB6O9B7OIdPHfNSsxOo1UWnbC72nY1pS522iq
ksPne3T9U86PBB0B+rMC8cx3Zg8Z1V2f60uG5A0gBid1/ApCUO9v9BbQIUhr95JlxkfvkvqYTgvk
VF03z2J2j9IGghgJe1PL4G05S8ssBmjHlJfOBiV0BsNwdv7nu5B6fNXsQiUMNOW50UtK3V/odiVP
udNXNADK+npG4eXCsfvoZeJzSGnJxodYfBbXJrz/+rbhkxl9vdxAAHWDylfJbQpwHgC89z8Kj5Jc
8FQcb9PGGxWp9bP17KxsKr8r5YkuQHnV+WZyY1rpF/SVV4ROpl9IQj+KKq5Bd31lY3LjrwfyP+HT
kJ3XOz3hE208YOU6NZyWx1moq3w54BhmBenoR4EBPPbC+fvoLBDMMFJfy3bTPYukUlRoIo1pfuoB
i8OSaVKkBhBPaLvt58fho83pc8xpk61i1WL9Rf7ziFEFhVcImZ/iEVg0Dfwf2thy7HujP/Y2eL6p
Mn98vuT6kc5PIAquTGTQEkCe6mxJ9CJocPptfupgfj6kDVRhM4FhmI99DvRlVHsR0xxwYP7tUIi5
sPpHb9anS0Z6j4oeUfvfB66iyE0xp5WnxkRIGWgJlJBcXmpXfRCqTVTEkOlDKRnO8NlGFbFlFnbC
i3RwB7/RHXg+TAinHybonP3//Drpl6OviV4CK563eNKkNDy4UNlpSZfmkExgNxM7N8NO1y2gYKhb
sVuv6mlEJbnV1IXV/7oLnn1NeMrCpXbhe77bqfPQdEgMpywP9NpAMF9N3zHEA3QquxnAnZna2clP
YyM5JMBkl6MJZ/xPvCqfdAh+zBItsmFkkK4VrmkEU6xB60mMonvMmzb9Wk+WfMtiMxH7CGeSBYpC
2ZSBVdQCEW44afKmNZLUDW3HBISpa/FrHOUC++5m+TU5QHrgp8eWBimvru4/f/MfhAdzLTMw6SPA
go78dyv5FjhUsq70lHGdfTcKpzyhEEKrgqkqPCbLzDZanCVHq+ovVVkfBF4TY2h4MIjRUomcLR25
UV5G1pieqmSk65r3nXxEiQ99PNOOhLj3zR4YxueP+0EL4u+9jGosyrHi3aeeOjDPup5KuDtpnIRa
zyQ6gpT/PfbdCZBfFjkPSHzp40aqcak3wHWn16n3zQsOQ8YHZ3jVKHWhrbPzMTL698VjqiIbt9fl
ScAtH0CUY0ZJ6NKu4tJsvut+CYwoMyZ3q9tL+lTmwGPbfILsMfM57owp669TBPu7TeYn7gXowN9C
+uxA0O/iFXH7rh5LZ0e/lsy/Hb1JTvakNY96KyCQA/iWoZ8BGZod1JZEoqzHacjNL2KEPNX7KHAh
M5QX+zKW4rGvu3Y/CJNzgzjgaXQdCGcChPK+NMxl00kd1Olc6YGEhrStGeJv/UktN5mfCYgUwPeR
ANJqM6wXSC+gKlGssdCgOk5lC7O6z8WulIiSwROi0z1NNWzOpnKPRr1Ej/mYVfc+uKMDjyf2mpZN
14W0zauhrN1bOMfljdR69Kllo7knvcjqh9Fo5pAr2LyuymwJ06n4ZpZjvJ29AppEkmZWR2dPdScv
tlFYQd70BOF9FASrpN1GCYSWtjRNb+PLxNiMlId7v1LWbVZUctforryb5hS4oW6AaIYy++BaeXOn
ZDs+d7D4kk0etaDMphqBN95+BwHQVKcIeHBodKW6t+cCjrsOJQ36sNhPkW1km8/Pxkc7kjzIYkxK
aqKfy2LmsIxHzKXTkz04g7OLtEzJa1NUaAl+vtBHB99EeROVEZ0Gy3nMWZLe16G2ZqdiVBj89POy
0c0WSKFVt9vUmC/prn90kZElrzMtWn/v2jnGrJDrFU12yhs41O00TqhBIjkV9chF/O+PJkjMkchB
JoL0/N9TvczKGrV4IJkkYw5Fbo1h6pnxtW4BxvIY5F1Y76NHIwnBBJFBoUU4/Xc9PW4dSQswPZnA
2756U9q99dkE2Q2tiu6CRM0Hnw1nPkauRAVQbedd8Hoo09m0VHxS8WLCrTCNlaICS6JFeSzt2+RC
rP4graOPQocIoSYKxfMg1NeAXgSU8ZOeefCA4sHs26t2tOiU8yKHr5H0q3iLFGHlXHirH628qqgK
A2ouRdzZW02gOzSoAcYnaaY0MR0nWWiUtZVrbLw+gWOYiNyBapPE84VU5IPrmOYOek6w7h320dn+
sWK3cPvajU8pVJrrprLmJyMxkLpw0gX8cwNFVxopAGpzvvC2P9hJgr4VzQdiIh5G6zv5TxLdmmM8
A/5OTtqoZ5C5fRtaiGHtGje95EqC3QF/2Nn9IlZokU1zlSr2vJGrJQXozy5leoK68Lx1Y33+Num+
vVktYr+0+lxtnHRi3t3X89ZpkvRa4Tp2A07auKKm7slWsmK3kLpcp/hS0wKr/mAZD/wdbce/+iiQ
hpKePBUEnHcf+9ZyclC229deaxzIZfxAJGxY1bkakqVYTW/cCfJEYGsl/LYGpcbcdWsR6Es1MgbL
Su2Q2dF8GFHL7ENzEeJgkEn86qqkeank2C0rih9wcNKAN/MXdTLmZH4hgXeDxRn7g8R6NogE11OQ
0+a89cw6rjed51XLxrYZSgbR4FhHvWAAhXDctLi0YxehNvEKCAb5blylLH6wnCUJB2Yl8mDVKwR8
EiA/l6UIBYjp6x7dxS34XNAfaZFt2yoe48ADIHvdwev+Ys4aGi2LHcKsSu6AfbZINZZRB1lhhnSc
+5l6gCKGv04qKiIXX2htKajAGgdzCxvvW9ZGdABdt4N/1CCBRzAnX+OHdvSKZsz2fIHCdutWJ320
4i92Y1gbPHf9Z0drf7mdNxyVVmthXtrTrvCg26FCmd0n3MF7Z4S/Z6aNwDYCkYildeswsWB9VC56
SHKqEOxAExapPNk1u4o3wTvP4iutRGwXpl5eb+fWH7UQ3ogA7TyVl0Tz/yZlZ/uWcQ7Te8NdITfn
hVcth4qbxMhOkVZzSrwGvHnQjEP6Mnajc61xLb8NIJC/mMVkuyEMLXWPNnEqQwyCnWQHA4zT63nZ
8tSqqXrM89T53Zl63GxTbfJvM1u7ohrxUPxv4+plVHJW64DWN04z5n9DkDsrq24ZasMJWjdqkSGR
XuLAVJv9dFu57O8tUkuY6XiNbT/7S9PcVbRQnomVNjUq6EZSexRhfjn9hHak7k7dFBgCNnTgRaZ4
MEUqrU0HNDwOm4odsAHKqtybyejd+A+QZe8tVubyVtjk0JCgpj/S6JsXBbk1DpUyki9SH1ZLnSke
cog9c24DpHPrHT5ILcysDvVGRtX69FaKZulDdxra3wZQ7uvMXcpvkFYRCqrMZdJRkyOre0MJtTZw
LVf+cu8aEmV1SWlYBr5rjBGIQdndYZQwaBdylDXEn31pFPXo0pCc02k7t5EckbExx6HnsrNFs51N
LHjnudDCXi91hrlptrWtyN9BlIawXoAwvhCOP0jGVkW/tSnl4791fhHoZYSuKjaHXATe9ANjV0h4
Tb9cuNI/uOiYAREx14koAfm8G4vuWu8bVXQclJR7CrX4uqg7Fbhe5G/qnBxdtyP74fMc6d2rpa6g
3Wa4HvUsqNqz25VELBot1dFXSIoqjMx63vWDwFk8d1JgBrDUmrshp4MT6ljWqI3rzpdSmXfPvZY2
pJ+MhJAWt897fuUw8OSM+U592S67Iqrk1pm1dO8nNhSjvH8xcwRWPn/sv/37f7YUiyLWyANzx654
hn9vWIxdhTO3WnKaph8yz/9MDRpUltbujJIoDyMvyTq0E4enNi8hNeVEzzT199nwYFvdDuI80tFg
VmMoC1sytPGQ1rZ+2/R6dKk2XbOM898UlDFzHjyvGRGeZSEopTUcCyYRMSYue6tN5VHR0N4O/ayO
JkaWEG7a31YV/zBkLjed0uCGCYRNu8XS947KxYW06H3CwLuzaRCttnDr+Olsz3BH1J3TMTYA3IR2
6uJbyTMQWvPFjaf4V956/f+h7EyWI1XSbvtEmNE3U4JoFepSSqWkCZbKVILTOA5O4/D0/4o7u1Vm
/7U7OZNzqiRFgPvX7L02UvKescrPocevcugHd/jVL05Aj8fFSJDV5OAf8G1ZfG74Gz/IL2ogBPQO
HPKkgTyYdqbEdfa/f+f/9Rbffu2YQhKBM6vB/9Riwc6Osa4zWOqXonnwCtW/YpGI/h/l6n9VU/wU
JnTImm8PNc/0//1gAQcdQd6V1UWYoc7KpsRe3bg17Ifb8b259d2t3IRp5Rjr5///H0ivY6P/QtMc
/GdMhGgsJnfQiS6bgGKEiqWABTPP5//9p7DA/K/mg1krUgbmyI7HDO0/z+NpuKG4kYrfZMur3CvI
XsH9shnnMHbQ4knps5z9sjj4GpapA3Fg9YpcALnKc0kP8TCuPoHfSMWaKbWXoQFIV0Fq98gFlgms
y1548myU0Qf+EP/HSH5kl5JT13xRrkwforb0mw1s90dOVID83RKpVV3GLmdeH1Whercozj9bMYDO
6iLTfqCOlA8VCr0qXThu7FQ1PhmqflkMa2brYkSlFZgAqn8snCdsWfouL5X1tObTzDVtKoyTGhd8
mmCf/KHDxrxOY17ipgMkfUFG3vm7qszJ+p7jKjqM9gayTufudh2GEVOCBfar7troZwVJOYCRlnc/
NlBBTyH6+sd+9PzLsoXlj5AEqKNye+WcjVDhb1XdqBvVgjevFt7AkCOx7v11CM+BWpC4bRH6xWj0
7J3jb67Bb+1LnNDr6A1gyVuhdknp2T9CqA0fTSU2QtUYUuksALUtDnHj192LP7pt9NgsTlQf9eaI
nJVqXu494S2PQ5HbuNNWyitsZdSKn7AqqZEVjEecxMq95QS6JeiFzkn0ywTw/BB3lf6e+7AH4bNu
0JBzqZ7FZNevqpsXMHei7eMUkSdDV4AZs783HkXwywwnbdn5Bb313pvqZnlRobS+umqb1avlbQBG
KmvYoPz5iWzI54taqG1clf4ePJv3hSvXoI9V5YxRbIm91BrUzJc5ucMLo0e93E9+bxVXbBOh/Tex
dS5lOiiLnwdgAfxmdQYPLFtJGCtysXBXhC2cnpClGLKviWy8hxqNCmiEKRTDqWtnqOngDtwdWrL+
j0I/+JlQXL/0jKq5SkgR/CGCztlFdg81Z2tiFez6KC4AkpCVdUGZr2XqoEZqUldLE0P7qQCQeaOY
ERC4a8ATL+Ml7UiNuFeaAisNBms4N9hksLJPdv+pNKqmFKi2ekQgKOzU6urpg9MFM6PjWeMlFlJ/
ut0t8H61w5qCfgr3a0KuZ9rNeTJRylV4u9dq8XAvD8H7Ni7QrFp7qjFZjiwAUlfa7rlM8vKvTx9a
7rZIJON5KLuufU1aZ3iRavBebLfeivvRnevTWub1QwvfC8fg6GgKxwBbsGnDXmFaVMErcKH+Tumk
fQnmrK/H+gNIWntyyTuqj27IqAG4z1h+JPDgM38t8p/J7EYXzMDaSetc+hdQDc5dr4qasRFt2cEZ
bXVqx8n/qvJJjE9yUBUVa16Cyl4hqtxr2YzPlr36kAZ0oj67pemBS7qW+8+zYXykndzeW1pUYJld
lbFsKY+YP4OfXq7iQxPiZh/zAluK5A4zKG3LlPT0adch1dmbXjbpkkOWiaXTHxrQfQ+xbMKDUxAZ
Yrs3fE1bF+9i1m/DoEYGbCW4uTK5eX/bFqFfkY9vcSzGfaJYL2ja3P3M3Ds1igUWsQrdj84x3d5z
OuJGRjiGknTgXWJDqU2m8K60qIBjo5ydXmVoZ/mUVH/KQMzMbpdNHWbfHuFdlJAb+wRXrDs4zjdM
geUMjy9+GOoeD0a82qeCrpaAiQKjK9g2TPdtgLg2dbbmdmGJSJw6xbQgNSGGksBI3qAltywr7brE
Pit/5j9zu44bQAx6OSFkoOFYnXDx92DLwwt1oH+oSjt5bm6z1pIuY4SxlDtQDuFhnNS2+Jik5zF+
2oS3rZjZsdxnNu1T1uqpeQJttzjZTXZGhTEtHoksS6jAkfgEAXicrS0HPAws4pHEeznp1mZShUWf
aEXCUoYt9P5WphuJ00bT9tcR9nilVXSvdVBuIDAT9IB2Z7Efbbyx+E3RbN97gA1ObYc9dOoDTr1y
vfF/ImdrDZxtCF+pG7f5QzAocQ5K2ZwDR6psSoCtoe+trMeVtUsJdmbs7kTPpB17vWuJPHODwAw7
3S7Fkqqy2P527dIlO+mO/tUSdTP8Q+If60xXN6GU1HA5nnjaOxgHsi5uBBA5vXRRydIYPUqdP1eV
I+s/Okd/DFZPmwhK0QoIx/KK3uyisqynu6Ze+O9B3HClVdwC6EudhZa1c7o6ONWTKMuDj1c1ejGz
UCKNIGEyGVk7HZzRT2JIRnI1zXvMK+u/WkfOkFVWYOgJWydqz/yP+nCnK7e0jltZtxZpbHn4twOh
8xKwcx4pAC02eU7chB95V0KJxQaWmx2/cwDpDk2Ic+zt3lIPwBdYpw4cdm/9ELsdyPwc3zSgTdif
lh+QTBHas25+QourttTiFrnkfdshQiwW3k/Xnlf9AMawhrxHZJDcOYhqeSW8VSfwloom4Vticozh
lmjY1JcWiuY5t7lAcbtHFkj/QAfHrtvWCVKCcbshrZkIDQe35rK6SmTbv3D9Vadx26p/Q2HDNqhF
r/54hbf8YQCjJkxOmucELXJsM8O/1RSkSfCTx9EE5V2T66S8YKjw0Z8X2zRdR8sJcZlPS0xK7RgB
ZBjroBewfnvzzd5m+B2UtjwYRIvOReTCkXctHxQRE4Hqx4vTme0FSgJjhMgKl3wXOr39maxIn5+F
OyQOLQ0dwxEAUr/s1qIs2r1DwMd3B4nyuylv2A5bmpmzi3m6Tp3AUMtbSWjigwWCSwGSGpP3LQys
IoW77nzVzLqrXQtrCVnU3HCZQsEjJ3FNkh24FSgAS1v00CnnICLTZ2VJj0wmSIlYIorBt+Khummq
UAEyLPLE3oOvKzIB3u6XUQ2GHkvXd8hpre92iyZoE2zI+3RSpvgnhyBu994sxh7Uj/Ye2qSHW8jI
HZd6T2dGmoH2ks/ARua8Z3oZ/xNM2i5odJeNe4B6bQc3u4JVM5X13wRv9cCLTU5XWmqxOkwaw/Zw
eym7fZJU/WPNa3O3JjlZIoSbo5wQYyKvgz1h0p6M98fWxt4H63BzPBNKWaTAF6vvIhTdz2izsGTX
i3ab1FLd1O/8sQq6rI82zqjBz7e/MtI1dVdfuL/ULQUpBr12tWLJlnFu5rnISjtv771u2V7nLnHu
Xez9FPiIcKDpBcvsZDoPEGxv0VCS8gDNyIb27MlHftx89ha/O9aVaylQCVMNKcaSXMgLD9pl8prp
ZzIu+fMwju7LnOfzG1EVGxJG3Z1by1o5N/Qm9ioEwpuS2qOhAS9l0363blQk6eLU8KgbOTY/ulBZ
14Uy5FOWin2E4PQhjMN3u/q8DG3VMG+Kg8Ot2f3gtK92zbBVYDAaOsSpgIYe5+KqYmfMUyqa0j/M
iaKIsL2BJBbpY/1Po9Iq8FkQrICfropVZtck6ZCiVDH4zZtuObWIkVfQNHEOqdBpqTQNftdgVw+D
XCkdexHsXW80D3WRNI9T1cP2mqL2XebCY6rUtBawQRlY2851i+mRCJAcU7GUlA85gJFTyD7+DchT
+9AMySRJFLKWE8ZVF1jdZKKvQVTOheQaPPJRnJwXew4LoBSbugQ63x7LJoGbUnCXnRIhfYha0RiC
GpnBuXkxln3c4BKWcaW8+uDyXNi7uOmtx1aX69PkrMSlWEC9ns06ti/lPHPJhoYefF1Hu02HwMq3
jOH8+ivQVvnou7U8TlD61G7TDHrjyq7PeWu6C4SFrQCTOcp6R2hSf/RNRWhQFw6hzJy+HO81ssz7
GFTKz7rYxMQ+NfZPI9YtiuXIVY9qViDVSGb3noMZgCMfUlmenaVdvqj4nY2Gd+ADrSq+CNXL4mkG
v3YDLyOryNgbwx5TUWjdV2G+hak0DqilZqvxA7GYgc3Kd8TT3eWhfxWly+AjIBQhxR84XYEn9G8c
SQlI17Gn0QgTtc0nt/GqYyFr+9cCZ9I58eO2o8WNCzZFLbVMZ3bY+9VpSEGPG/d3YMVw1IDVTf+C
pFFArJxmeGyiwR9JtOo6IoH+z7jPbGWQRXWFdgTf8nBYOEDLnfEMUu3JuKDTJSTeVA+Td+2WOQnZ
Lyj/QRFQdUf7R2EyRoB7mE6j5Ihy3V7JG5hAJJtt+BicCZ8tIW9xpllFEYEIy69MnOZpAFkAJ5um
aWX0VhqTlV4LUJbuowbw3FcV7OIeiOvsLuDL4P5UT/C0gkuxeOZvhbnaz4DR91caXnEXTFZUnNFl
4StRMSVfaqHuYAZdeCUgHUCwboYAjY9mcWF9owtPyJqBFgm3y4GHs2vdeHzrNUwmFkbmPhJ99CQg
I/32a+V8NgGDamg2ZN6oso9+CRPkj92CXGNoRv8UzFXE6TNyYO2nVduPZbB4HWoCSes6G4DhqVuE
7owQdRifSyBIV9PMptpNlgp+aOazxy2084e2Ga0t9XjxqDOJpvk734jw46DB9jn0HuVWrR8j8fXn
0iCLHpD/xffQeRjuk4b8NtkmkrvRAcRwHPqCyjgoxXdNifDhzjp886pV8HkqIZ6o0ORfFGPVh997
5b3IrekzbHgz0txP8gtvACI6wwncMdKqig+oLeKCm5mcvmZaA58H3YebMRXzvuJTeV27ig8oaC1E
FGR4IAFkgxOcR2Csb4HQ4j1qqxvvb5rZ+gyO9rbb524vh2BquwvMiu06Q77+RudW9TtnKYChJJLN
IMYLi4fpNpm+Ip8cH3HQLucxd6xHbOj05y0y6Wq/YeEB9ArIfT33k3BRVETV0t7RBjdzNpY6jDMi
DDz3xbR9WdyRU7fyrPm5+rYKftF8VDI8LuHofjn1WFSPkY8s41iSDMqGDM1jeDaLo5Jsjiwh/61D
o00azKQgXbScO5lt7RY0+9rlT7+Q5WdhQZeNXO5s5uuEGcJM/C2jIVp27KJjezc1va0yx27X30hb
5wQsANkDqa0tQI9N70/6ElCQaDZYpaNYAkTVr94xxB1By6rG40ia93xUrSYySonBfAfebCNyKBv5
hpF46TJ/NuvVQduyZbMmgzlbwljPmTYy7A7C2uLmwIrZiQGH8YLdyEiq3Ifw2MEhFXbd7YVULbE7
nRzIJJSUvDC3WvUcb16bp8VNTpRNGvvfXe05hblD2emDVuioLw4Nm+0xm+rJoKStnHcbeg90XgMT
kH3aHPF3bpGLpC2v7sMGXE8G2oX3NGwn1O+2artfcZIX4hnOog52UwLbE2uMgYWMByAnNmK48XyX
2Y4ZHUgqyLRsHZ3votha4JjVEQUisXvrd9JOqn3K/cF+GyfhZa5wxd6HsfY+2xscjnUUBp1Ns7Ho
rPzJkJI1xq17oIXtkKzymMR3/G6Ts6sne1oyyf3FbMFVsMT8hBZ373beIjlmIXecFtcxIZWpXvVZ
qznof+m+jXsfAVAk4uMadXX55DTIVQ7ET/nrG2wQLJXeuAz6XkRRWN1h78Lsg/a+bnc8+DG7s9kE
fwOGU9GxlLOK0grFWXtfd1bHY8OKYQPP76kqU0ncfy7REtCLNFPP4coeMTpDcQ7Mvulj6tjANjJG
Q80oZrf2TguvJh9HdSA/0+idNUZE7jHDFfF9CebZyYhErcNDW1JIH7fVMTSdQw0X1hny5n6xvfHb
B53FebrRWKQdKOtoh+J3szMJNqC/GLKzkZ4NY2PuIIZ2/R8ag1zB+TWrfx3ZLC5EO/qC3IM835In
4iKrFybpSu5JzxTLjySxq2IfCo+aDXLdbA48s95PC5hRkOHd8yXjO3+rDr0PrO644CkEIsqwszyw
0XPWbIaOCb6P3Dj/VCal4WJYYgmMTFlxzHAk52ondsmsJ3/zpuRnuy23cMuxN/aRopu0jq0cQPfl
PW8vMDibNAhPU7typy+++8SAC6QNRQt5pP7kDC79RVGOT6qd6/gU88c24KcGYTLmUdFwxxQo+uhz
UUxXUPiUVXpeqUkYxK7hayL8tngOrSUs71kCk+3oq2qR+zKci+nYBxGrZoeQRYEIjJSv0+hZ66c/
+UX8c0VHEh3C3iVOBI8ycyieBmyypGeO8hIYW4nM8UroSxxCrtxXFQcRJKlyzJ9r6sIkFSVH5R3J
i7o5+ECo5oegLdzw2IfCTx6F2eAmTtozZI0kuQRRWcqVC32oSWfR3Jn+IZfN4u359YBe9ahpbiOT
Gsh8Gd/wl9Wim2Jft8KZf4bECD4LZ7JI5eOSeW9ss/UP2xJNpKBGN+7sClfdOs9mqsLzQKTfBNc7
NsTZDdvI66ka2mk2ye0EKs7Jb3Gx/qzvmDmQCNCzeeEikxtdVRxUmD5be9PTkUWd7Rwqi0KcWtKR
t+hMi0lVghMFkLtdRskxoVm1j0bmMM6EQ0WZ+UAFPZAA1Vpn1lL3+a73YD8+920ub0lZDcHArZKb
vW/cCBnBJOzc/rKgRkAc6qu1nX4WzViPRNh4gbzDR94DHzNu4Gy/iygGNYDsoanNpUoYLt8RRRW/
1+0q3VSJyvLeIysI38O8YqIRG5++rUhgfpzsKHeS3eCNctkR2+eCMhN+He02ZUxx9BIR96+Gk2Uj
XdAY+nX6nvrM0GHqDii5tDqJQJD0Gd0IazKnzLTjIfAo3qe8e+a5UMu+cnPg+sPETD46z61VkJoA
ou8msN8ssq9I3bFnQghs6PNb14a7nGKAicMUxS0pQRFMLbwGvvqtEgQNrPgd0g18pptyF1ZR/F52
duEzE29jOy0x0Zh0Gyv0Xk5HH4ghkn010pjJzCcvGIu7DsFseahrTM8vfK0iviNlBBR52M9r/gcy
mmCoXCZVODIjH13yjFIavinX4MujkehoJqr93nfJxqZwBti2Zwydrwig41adayehItdwrFEO1Ky6
TBpXrbD4Wrd5PhGjteDFLFwzHqOO8MtUo0vgtXGmKqCnomahJRRb/heHPHsLe170+BIuMnD2wDUt
9ycOa8c6hsbUrGzAVVb6BiBb4JDZTl/AbNNuX4HnruPR+1C1Y/KMrQiTJmV4hv/6lom7k9e7NIBz
xVDxIoJpM5d2KbW3t2ZJU9Ka/gZuNeNYZ2MnaLK4lUX+zH5gQGPD9PTNr6f20G9+Hz5iZE8Em/HA
tU62dEPiGhgeApjj4VXV0SE0t/yFBygYnhgmhPq+nhCqYTf05HwWHntM4lvdJV7nVGI59/+tK0gE
QPXYPx7m26D/91S27GZ4KSN3bzVm0/vRMeAyXT47/oyk8bdjMlW+9ScvmjkikMpmPHzpjGjHa9H3
k7krG7VGhwWE0z+yWfizmxqmO4Z8lILWl+O49St9veWdw36yUUXVsOJRLzdTTSxnw4P0GaAM/3ZW
ayZQCnW+3hd2f8M1UBV+Whb0zku9eBY8xKoam1M89IG6TFtudZkuILPvwyYBfwqmsU8+EIvknJ6R
30E5g/TrZGaD5rGLsDRyA6LsBf1HZavH7xoebZ+RcMQU0BZj0F+H2iaIUoxR+WdYFeuqkeCq/GhQ
/4lrPBtPXB2obuoSslxdj1GsyofaJ6fpaPKWZQUTYNYFcvVUvBdJouaDr+yCaBvlqokNHd08C43a
+RZiK/WejUzgHbw2iR/jya2ri8HhOx1HlUho/HZSWEe3dzT5OOXmfXUjohxwhN04nCoinfuPri9j
TieAtHn3c45Ri2VVX/X2Q1xL3ojAUL0AaMGRdV28IhlJRmal9ALAb2peQQJAbKjLwnrkmZyfVgIP
1IGStmmfVVxWdSagPbsAaTXQPnTcoKQrH23goQ9K61u1LEk48fqFxi/1hhC7MBBmdMqrYWQEmJIn
D1XSFq3ntlTg0AhWsAzRuAuo+5nyXOyS3qs2xlwbyMjCFDOZrjYA+/2U5Nq7rNqs0ZO7qgmK5+b7
f0gHc+get9l39+hKKJdsVl9lprfRIRxHB93wsI7NkO95zIeKEPMearaVi6a5M2HAysYF7kUCgs0u
YjeQDSayGea43G2VG4g4DQKwrjfqI/uWhvcCX752y308gNe9yn5z5L4VwEKyetvKYr/VEwGxmHxI
OyjLqbMyo2zshXFlwePBC1TVzOyicsz6OTfFYxV7ldljjS9sxgAtK4wx4ivK1lL6v2tZauy7trGK
veLidXZT294crhZ/2Bd8yyLeoWfrqFYqVPGZTfnFzpkgkwYOrauWz04GTXUDQCXLHiWDl+/p32rQ
h1vHug8yoCR2yLXlm4mJhCWgyCvDlLpLyWvHU9rTIoXeY9GHzcKuC/gIAT3LUzR4P12UaRhOCTEO
d/EUuhLQ/JD4WS/XSPwVG5EA/6JKOuJrDbfbCpIvBHlUrbpBZuTejsw1zebV4f2gerDdQWHL6NlR
natIh/VbaK5j5FUHNjxbvc9nt1uO5E/mQSoaDPcpRtG7vIrX4YtBOjv0QAKu2nvQmovMbVtXn6O2
8PKzp7qQ8r6WBGCNMMIZfPMrM6kkPvNdzaXXZwuBbHSu6Pa/p1aEf2vmIeU9k7ow2cWK6zEb9dp0
x84jsYZoJXuEmNgSF5UVPVvcq+1UjIhG0U7NW8Ksojt3So7vHlKV9WNGrOMQmKKD8H7221AdPVvz
hHe2FG/9mCdIhkl58pnWA5K5oa87NrT+EdwvwSZRj35trxhmWVDXlzZ/Mbw821GPRWTd0xP4QJ/l
tpaXRtgK+Zy/KiKPI0fJfCdl4UWvFIVOkYnILqwP4JNNsoMUHzaP/gxT5TStrBSn3VJEG8/DDT7C
BkkCjN1TIsD6LuDfWR+uqeNftLzVK0Vh9DoaNbj4NIxqU5t0Qp+xGbS4e3Q0Fu4ZD4XYsXETzgA6
Zq6sMQ/XE60euwTLJ9C81xuc9x7H8R9SCRGF1mEEnp4cHZYBEGYo0aEk+9CAvZlWew6q/Rw6nkox
HwzNcztz9n5wlRXtzU2BdLBjxiUOXk+WxsG2J1+f4EXr5ZNweYpK2ra23TFzW8o7xo9GvXp9V+V3
ZE41470foU0N0007avuD320mLLLse3EIRy7LA+Wt3/6zIoKNyP0TddBs7CT0AiWcOmNxv2AlVJw6
AwlLOZvJMTWYpODfx1rm+4DMss9Y29LKao7l/mGRDfyhfNtEc6JialXWx1wee2bbXn/Sc14th75R
xX0dhAP5CAWaCrKqfLxXg+7AHlchfEea1vxXT8xMNhjdN/+U27uk1Zhw/K5yvHLXLjY14eyMMNxH
LgQ7zKyoy/+yM2UVVot1aQ+IVW5Rj9EaR3eWO+ef2E1/gKMu5NNCU0nqDtLF8gV5h1agfCKOL4Xh
IzzSebEkHumgCS5qikCfCSwHUj0Ucryn7UiqvRsoasmOBosoesx1FJCorpi/1qu1ZIFdhWuGFmhF
hqT9OrOteJz3NbIdtuD2WL5MQcV2d1UrYu/bpHUqU43CQB6Vw8QILo4JdpgDuu8GVdOya8t8eypa
GY5Z5Rdt+RLgCdKZEf26HhbWJl+VO20bX8Fmu7t83Rpych3lffTRvEBWslcTwqPd5nevluKGV2JW
QcveFISsV2J5c8cNFanbyuhRcwRzBrmONRKY0MifmKWmjS286UBnzxxfxGJWSLSR+d7yGpXy35EX
dfeNXyXPBNnbB36oJEoMwpre2dZcfzpTGR/RuUeCmVjcvaEtMKdY6MVPA0AYJvNhQs3U63H+osY2
cm4rmvi3UAjGeHCV6dggSipxdsbJ+BAWonqs10CjOVccx2lNHfVww/y9bO1CGLTcwte2W4g2YQ0+
yvuubT3AU9PNkjJ4t4GpnPvlGVNFUR/jxOufIoCXhP561qRSJwR/gm/Wjp4sn8nZsAzxkOnJqRjD
N+Oqr7oerPe4B7tu62b+jZyEb2NlLvIeVAWPC6mdYmcHGqmut3IzZspGnHUkuNh6jTGuMa1el/BX
D5ntt7GUTc0grXIfsEz5iFpj383kNjAEhq9jnwWxcD7OXin1WSEQfcjjqrvCG3RRh8ha/Elym3eo
YvKB5n4DGjT4RcXnxp83p6PJaanDZWmvjNcRnzsJsRDbLMQf0TaCWQSXQ5hGE1zDtPSDrd7JCd06
3gSrzqLckAc3+CY6doXXvwpuzn8cWt7bZHGepLM98O9dxdXCYGjobqPTdWApiKUMudpGEsGlpOMi
VYrp5EMTbs6voqgsPpcyXpOsi4X1Z10F0xobeADZRfAeTkbPycCu7oYoW8bQ/1HcXl3GkNK6V4G3
BafV0dUPZoHygYuZuS4e75iQN9vaJUIVP3gUhbNjcBrWKbCD9r7TdnOk4A5+dCiO5IUaKrhRwRLA
yFOLIzxYgYM7MGYfMUh65iEXCbm52g/zjNArTubAdeSxsqb22RQofTiw3BPiKf5f/LFFxcHpjaDE
oiNATA7DAnGZZyv8DzWPxsaBwK6pMetZumX5KGKTEzVLQtG1AS7YZ4EuO/LIgvmYbEhSii3In1Sk
V3Ny+pq8+Ih2lMQRhXaHX13u4tofnntRz39GL9FfDhDcMCsZq4737O7DFl0+c1kGMjpMnuecT3jf
k8Dz5m4hv7Fdzc3zuqJ8vx1SzLfLcbkmwbQwLUis4LdkDHhtIz19NG6XXNZgxZchlCaeIlxlR4sR
+0+Ug813Tngm+HHsISfmDmYmLaOxWOJqtX4u2kmicyuT7tKxpvms/E7/QfGyMbvug1ymtcvE6QoD
VdHh2pEU6GViWwG+52TGw4GeftsG++cSVKwA1DrlG5voaiBVyYySlBKY8wUwysi71BUo4H4Nis9J
edDKHWPsk4W6zj4QzckaCkUNCPWob4U+jTrSwMfcxn3yILs8DknefrNurw4rW5cC1ZYf0kIrgq8i
6WFDsQHN07YNo3WaNtH+GE1HhGuoCBW0qR/Y2AU22TPViP2CETaJ2rVaP7pwcu7MbK8k7i5gS2IH
cPkWs5+rdd5n+KfqV+Du8XLrO/lzfOPDlkfev1H39eqziNF8ph1N+sQ/df57wMr/Aomi38h+3Aqq
AobnbFznmiWGU0b5tYy3gsI+gpaZL378jMdlYOdppm9XLyo4WNE/F95xmS3M3R+WNc/f5aq8fcOm
8x3oUv5D9yHrurzq7hYSX679Kvm4V11Hv8h4oK4e6uqPha0X5wdl64xHnOvhtqe648P2KhIXvOXC
P/rvODQjUqiF1RzYX0RmQ+jqL1fgaNpR77mplyMITWtlJ38kRzzVUTR8L0G/TcSotaRD8Hl+SApm
naGLjevjxlVToN3pnIeCDXfIcLQsf83xbSq9LMy60xCFxbWBEvhjC9X2wwmCeiOcCwvIEjbBAzBF
l1CiWbeXFV7fwV+jpGFkOjrHSiOzoc53pqeVZ5wtRrK69cUlImHblU7ZTae5YqkPJbAhKgAOj3cX
DQUHcxyVwBcMe+aCher9nPTb69Ca4WrnY5chYbB/JzeQQOF7C50lO7uZe4yhvp/GayfRhE31zM5N
h8Nxtrv2OM1UHIMMl6950LE4w3nlX0WYTrAbKpHD43LaMbzYZvRuzqNyC0i9pLQ8ECVTEcgTCfll
N2GpdrO04tceRZR7sdi/hHtvaf3ysIZtyNMk7JBFNjkYchAk/HBGddaJEd/UHuNOx9ZOCzRAl6Kz
LPsWq+LV1anGC2UTRVAP7p5hXPAzH9bpnrcUDYgLOlykJbOxrykv8jdT2s5LOKIVwbRT6PjKF2Wu
pdYJq0uNxdt2vfgY9kMS7SIz9oQYc7OIg9NM7s+y85uLW20eYqlljlAMc5jdPFHuWGbI9hpmpgz8
oz0Clom43jyGJzC1zCyPdUFAz0PXgKL6G83CJmNs4vR6FEsbNplIOszPyuLiAcfu3iWERrI84dcC
4uj40/9wdB7bcSJRGH4izoEiFGybjlIHtbK84diSTc4UoZ5+PmY7M/JY3VB17x/1Y9JSWBxjpWZP
jHdjz5+/gYWGA1MSqjElfukY5KTotw2Sb+1AviduuzLuNW0hOvfAywq+i1D0VvcwLd3anhr35Pt3
oBasx93AFUkFG/Xek6UhLLE4OQslqXPQqN1ccAZCJHt7BiQ0Wdj99IufjNzrZu9eDLZqUNXcCmfh
T/sGFd5HBpR59SP6wtkU85M04dGoieKcWOqvaWgsqpkL8ZMTJ3ooKiv+xINJxcvU+zlBnBSjbt1c
ya0ldTKArAibRyw2fvGU11sxEW56RELdHjSWFOwxXvHcD0HzvHa18mkb3vxXGC6OpzRfUrBVf85e
mnbKlo3Fwa/exGyjxRXpkCCcELI/GnnWbXhwux3LtN76sF38D7PkwzGS4CYgMHkh4nFCTOJKmyIf
mkq2FnDhZiIl/a+9QFe7wH0bMWumXqtR2RYz0nIyMDyeSlrhwjEf3LAMAv1qwDe/j1Aer5ZeOzBN
U977RlIH0Tlgeqin6LVezIYegKq6Lx0PQ1E49U/FSoh6hpv6oRtSCLGxR8Y057qkF7Dx/8ip0rcy
QyacoqL8Hfl400rCSXIeEADj0Azm9rfVRvAtxjz8M4mviAAXdPE0JY08CLQiYTKUgoPfzk1yd0aK
HemlMg+MTt9jkYGatcL/mrRvfjra8O4FM3EdolEUjAr18q/QjrVHjM2tscqj5QZWJSDjHGGdYLK5
FJ2ZnYeioCKDA4l+u0jv55p6ImkVPylNryczciZj01UkoKCBdiQhf4Y6WbOtYjiq3j2mdatOs8Jh
2Re63BKIqg9xZ9UsbmYXfQ1GMi7E5Kn2d2caA2Xz5PpRQ0t+h64rJpIsXcuMREB5VG2WuA8CquG8
dsJyirvxayYz+HsoMxrTgcQ3JLCqC7U6cPYW1baxg2hGugjSOPuih3Sok1MdjP7GRI2DycHu3tmc
WRsi1LBVCTxFyZZZ/Wv5fjgFaWevW9lf5iy3dgVNKydVu86vuZTGt54xJA6whh8xd/UhyKT6bQ2D
feENi475AiYRpy0Nx442z1akzXAQ2fg36pvmFVPcsA3KjsDfPPqIaQ1/8SGKP6fM/jB7aGhX9+0X
MjZKlKXr46CFo79w5efHpplzEY5ctEyGJeWSSxF4n8KXC0Raggh+7YL4yu1+nSQASI4xCRGvdqbM
nlOQ73M/BG2wnWuKcDKDzlGZsp44szjiYS1fca71ew9MdN+AXNyNOlYh2jvraFVzIA/tOGRbr68F
Fdo+ISvrqq3jg5yy1H6kr9UBCJ368wQRc+jpo4+o/O58zKWN+l/+27ZhnRVOF6qIemUaw/pjiqb3
UDo9SitGzUNHy/OvhZzKsMQ/8Qyh7740uCARjxsW/9bABDJ5n8bYo0dqBhoOcxk0L5CZkwnlGtNj
6mjI/0R7B5pcKHiY/HZH6M30rmqRPIE0IsQFF1X81xVevV4nzb2XcnhAblA9R3ZAZtyCYGBLhY/3
oXSX/JsGck5Ir7NW0k/nzNhJH9f/nLk1Lm7HFrfpRol8barHtYwzin6kUWUpAsn1yLejrPhuo8B6
z5fG29EOTD91ZNc59WcRF0k0xN1V1Vb7gi6s/0ccVAoWnkXMh5nffSxRGZ3n1hVvkxA09bDQQnTE
htjENAgBvrgLVVuV3q5X95U6km/tkV6YJwv9Sp6qjkDOBNLZk70K4qxxCwVpMmBXE5hDbufC4952
KV0zcvnaziOlwYzIT8k8+AgSnJnKOhSoTLPAmYc0jWmLwVwfNWxAcfWgBowGG7XU+dXMumnnJMEf
WqGJMzahgaH6iu5ooCu49e5Y3Mx8JIpAFI7/rAxHfwQLmqicH8RUFBfHoNTIamUx/ixeHGwUcunW
NDsUVG76YmRRc6Y/dbmBivWhU5bvsaDgjO6sYj9mM+I4AICmz9WlboB9smUqQv6e3YVIueSxYZDt
N5X0UFBAb/CYzNiKe13euSCSW517HZttVJ/LNDV3TSVibqAWuZv0pvqGDHa+Yj9WbxoU68FqMAs4
adkPN9js1N1OsYMqyyN89LjktrdbUSrSuiBenkif5pfsWz6muTG6Vw2Ie5ac7Xc9j8t1MqS3n/Kk
O/Xatl5nFL3wDf74aLZivMV27H71dloD5mBeBu5rk7e8A27XC3MWz5GX7WLFEJM1XntKJDpRiu+8
u+xyvRcsXCIs0AJ/WLgH4P8qci1gyuexAePJnI9korBtxMPIerrI/Ohn8ze70l37cRvaQ35eZoQ2
Cs5vg25Qn0tsLzSRLQNXA71lshTW0U4ahFxxYYelN82bqHHbox/F84MPJoTurbXWPfsht7L+XHnp
sPVV1xwMa+ouKcttOHIbbERn/jWdIWEk41TS09A+9Gw5J8J9aN1kir0MdXzrIwp1Kr+62K16jcje
eXTzLrgYk/S2gRTdqQy4GHQu2WwAEOnudE2GQeQIBj+1a1o7P1Rtqc6RTxv2YMwJrfJg4qkHz5YM
JoLVoby3tqSFJhg/cFS+cNhRqK55gm3pdvdOJOlmVL46+srcBul0EZKzzWIP8kvvRbfyQPDYd8Xt
gGB3HMJ68T9jAX6cq+w5xrp3lxwge4ZzjjMKvO7AkIJFdkq2pJHMlzkfvuas4vYjCCcLBmdrmWNx
cmSzlhP7cFVotLxN6/gJdJ1JsriCL/hpzNnekX9xRmB+qyNGPxzeBaNYr4Kzgaxi20Rm8Wy6tITZ
RiyuU2f8I3mCAPUFMSlljOauKwjl5IWZz1QBBhxktbOjsODLXGD6mo4HgYQ4zoDGfzZEPX/2VAju
TUXEhxGZaUghEZrePEKpLOlIXF0adlb/cDMNmySjkLUq1fdc285Wjpb54NvpM0Mn6l4QBOQBMcuX
i8qycPXJd1x6rIvpjJlrpN1pWIjTXUPcQdwxldWv2JyLnc3qiESjO1rK/ex7jyBwInfmhTAj3uTy
PtZq5QfK0Tig3+X4izyP8DCEyp5BH4NZms1Th7tiG9mR/TCbKpH4y9QtIr+sbSVvQIfOjwwr3P1N
k9Chla22DIdDgWWapZ3SpH+UErxBL33LqlNPMaBomHi92sFxYpro4k/lJa9Y8LtnwB1sdHZtsAA4
RVwc/Cwv/5Vleiv5LVHHObY+pGN0nICnKHaVBoBxKWlYzjxVPDfc/FSP6mU3mXKYQhfZyIkE4myr
gHU36cJO7k0ZAiNE+GeVRDL0+ATfk9gpdmrVD3KW/C4TA5VOQkQx8Ox2wa7yaI/YgfRK9hNs8Ltv
1HzMWloPswS6A8OPjVIkDV4JYfsHnlceybJGKM+nePPssnxqbRNmx3W66ZGNyjyaOMj2TpX+QhJv
XdAGPNn25O6qwvX2soDCLsHBwpIt9BFfCIqGHJ341qWWN1mX9Bd6JqJdUOHugvQC1uHa0JxVSbwy
xuNzNzpqSyrxD0kIZ8uyf4nRfEqmgj+Si/xmBOO3yp1L1VXWsRgschPZx3YUCPzDOxmAS8jpiZx8
PiELN5hy2/owqrbYR2wr+3IZfhnO6iDVJZ4QTBCRbqLnikjQ3Vol8B1UeJAM+ceZXKZS1xacLDMZ
Xn7HD8VoIvGbEg8yOBOCpjXVMI6D7tJngEUM1oB7pZ9SPG7+Vq11HhPCtCxfP+oBBpl7uMes5cZ8
izi+mhGuFWTlraEMfJPnlreTRLzNwCcB54Jd/jJ8RK9mvn5vAy1+BAjdMYgRjG8CgnI1w8s2aMUN
pi1EVTgUANmXWoVQmZ+dCIrQccQvVFr/SJl5TTPagEvX7Y5ITuxwpgyPfsOiP9pGwmZkjzgCsAcc
izShmyctONsiaFFkv2Gjik/uTGvXiRlpFOy5e+hjl5p5TERX8v+6p4oZfovSKNq00IkctDSuDgET
MqLNiuiYiFb5PKC5vUavNDbFq1HOt0DxLtVJWWx9mjhRs3XDFxkvMNmquXtUUv+gIzqnaS32aKKv
XuugYFqAAGMCEDfeOJ5dC6FU6tUpxCrOgESM1KaSRvTSifrvUJovzHJ/SLz6BRn8bguvOZSdY28K
YeDMQOcCI1iX37QiDM828sxXhE7UMjf2bUH4hSmB1d3w3OGEFIqPfRm5raaSQlOmum3vZvmOwOEk
XPi4XuLG+pgrhJk++pJuQwCR9wNiJ/dphFBrKFL3hLiWtvZidSAuwsmINswWhw17pOS9871T74r4
DfRAfAh7licnMuRz6Zfjox9QI1xi5KSn3h43Y57/mwN9niqblA276w+6jyNqkNuK7BS7yk50rxah
UU1uGDA4rlXP0CfzpE4gCN6TW0eo3vsa4rAFVLdXM28K+AZx/pEI/YFAg+mj5UkyaiPfu96U3KKc
ZByaPD7sOj0ZWvuPGfLmz076HbgHBFBGUlm32D9MvVPYVtm5Ii81b8f0aDVIzMu2TBgT0Ykipnwg
9//byYsdq446G3H6j/U3O2Yaj1Q5FMFjarRFiY+QTymkA10eEOb9LRD5lXln3plVwQRNvXaye+Mv
qwVetsql2UcFiqfNosfq0I/m3TOX6VIphA02KnESBDmWRNEAfzdzTwAZZvGSF24rOqu5C5j7wziN
BAX3dgapwS82rhVoncdDOJbE/SBJxjvqC0jPvEP4Xlu3JOo+rKJdMKi0/U471URh/ZxdlmLqcyRm
mXhozOUV3dG7WVru3lIkVE0NYT6LZDUJTEfugm5s6TfhKDh5QAPbBnlEWNIOj8t81fNY+NSgzWJq
zm3yRhK2pFa4+GfK4F5nKU7PFld+ly/+mixY7BzEXIckkO0OA7iJ/SH4tovlh3BQDZw2PXDecOg2
LdBLkbzCB3zVvceCIzmGwHHg3mORXsCsV+2gVwDiFgszMs751QEGEu+GvFrdGQcJz3k8/52g46/D
KGlLNqxmW7bBq5N79yow7/40vWeDa9AL3a8hduodE6axQYy2xxEB2BUpGi3T/MMvSvPu5t4nzH0d
JvhGYJbRdZcKgiRyCRsh0edXo6JnWyLbxKpHZ6obBVutZBAiqkcCDh8GD+c3e+xLLK7VrJ7zJbin
HWIUicB2OxVgLnXngzQsDFLStK/MeIjErfmFme59rtLL7A63tbRnBl7YRCsTQvOsYHtJFnYNnaIy
Fo9ainca3L/NgcU0jqqfqUy8R8wqy2Ml/1coD/0GVLvlvBjqfZMaf0nlAM9yyJlaWvU0oc/h8cgp
+cBd9jKjlWCenYZHIM7yIbJbFwbPWkkQc2S3JQfFNKx/FhsbFpkm+R3nJvgv5OmJQKeA33X4rgpS
9IYmCxHFBTtiN3CLZ6sPN7M+dLbWwZJNuytZWzijM8Q1SAQZf0jcm7vok3LgH0s2uCojtBh8dqR8
ifziiekWRNGDroMbzSy/cE3WYZx1zQm2WGzHyRfvHXAZFoW4O+s4uCG8uUaodcNZKRFyfRphYzu3
eFrXQgQkGxBFErEFL6Wd3G1SkTaOO2Kmbp+ttn3Gtnb2W//NsosidCkH2lAf6fN6U7WQ5FRrIwip
ieSCiOx5WdRmcdCawHIMeRgBSpxLt5GvNZvsDmMuOlzDpg2cSvXDMHgzeiaSsAKsn7w9hNqGQ8rh
UiT+gMRm6I9THBkbajOSp9qd21ular2XsZeFTlBpJBSjxqk/EUhWIuPL1sovckjlPQKdPjkQ2g9c
pupUI7f7GQO7O6rYW9g/CpI9MRz9TcrowTdw1ph2Ve9LuzwvOZXByOTePaAbTp5qPhsD3sUMAeuD
mrNPSmIRLKv+FjuoRp1JmvvMsSIO1Yq49tTpw9IyfwY7Go6VkQdfU1nclqTt3klPEHsqEm7MJ2ws
XIDJdpwh+g3yjCBIAH6DcUYHy839ao8t4VijM2LNzjzUJ4O4oNMstkZcfrN7xpulwuRVyXg4YSdu
TujoqLg3oF3AXKrQEcVT2XvxUVTuwsKc+lfLQESWIAUhIVQOIYrmF7LCQWM6TDE41xSqi9bedglS
oxyNve9e3LJ8jhd32naGPAdkVm9EBGK8yuw2rZ1SvqOSNjS7/tzUsd5zO7xZyryUBWtXktZ7wYNI
T7uVbs10XN4K32AwaAbv0YsgwowxU3vErn9IVWXidgdrg9uqhGCxySFx8PNG43fSG6+pmVUv0jB9
No8ZhXSGp4lxCW+uPZ3llIgHrvCnXBns/COQvp/E8uj5Gvk6veD40Cmk/g20VL/aqxQv0DEmqimL
z15rFCdOKu+hKucoRBBWb2c5+tsuLtITlK31qGkUfpjGiKb7NJi2s8NwWTs517wM6oOJgfCxhdH4
RDbyL88ATpAOYHuRXIjCHi3k5YhKkOFwnCf9n3laxL3Dx4K4ypkpeBVPBPERt1G1Oyn1GzIC6xGn
3IrHT+IL0gWeNtLdMSknebSLwb9XvvlcSTv968W+2BeVY4WWGvk4pRudsiX76A1Dv5UO/KrtLC8s
KRpZSU3CUJJlLXm3Uwbh3ZzkiOd7KecLBPZfklOv7IysOGRAkIhHgKIpSXzQtiifnFEM/IvkN8qm
9hGHUrSHvZkO0Enqph0kR9Ga60Do0tWMfIQmk6VC13H7naxlEfZJGlMqzfpZ55RILQZ/miXG4SV2
iEmzuqA6OP7kXgoey5dgrv9FYrCfArf+FZjqqfHBQUbP6MJETcRrL1lzLxfEb3hKfQ5iaaF/1/Ym
KtN76qnTgnDpQtU1wsJqtIi0jjuOoe6v35TPCt57E6R67QWsv5F1LwDEKabTwb7JJDcOZje+JMph
bs0Jc+spyvpOUUlvRe0YV0N23VPK198JbHskIjDSUx5tJSrD0OKOj4Wl0NU1etfHJktui1kQaDAc
LPEJIxbsTBvX4mSoAWsyqObkjiBmOCjIcvBubtnqL5QjN+xI+FOoZWGmKZ3QWreKeKmI7qHq4q7M
aQqrOSGVooxnMkyHFJHNYJNYSGF8zxK/JdU7Zg9e5j9Zk1CcNnIxO+ST0OiO+vnNgFc8ZLmww8Qn
usMemX0X8YTAOzhhtK++amlQT2838jsmqPUImDzdpSjuqSy+kqQ/zA1z6JI2y7Wd5MV16ivHH8Br
TwIiDQsnUl+BxjJqOWxiVjdjNX649cL6movPHmQ9JKSt2C31ahNQxdmNoq8scf6k0pEbhMg2r0bK
qWglpXN3SMd4U5PVXmzKW3Z14R/mjnFkDqI3Qpf+jFn8vsT9hRDuv3UKOkYeEoROqj6iBsdqzG7w
1ZprhIunP0c7f5kG2VL8BxlMv2u+X1YUrmVP3tkrsL+qqkJil/Z+B4bqx8ldjUwpUrErSERq+6X0
q5ssoq8UuPAuOrs8zJMor+MEcpDgzH2gpoOFDNxt7ymvvnUeVKg7oNEI/OmCCP3DH7w7ZpVTZuVP
ZpK9WI6xI17OhSdEe0rs51mL7J/bobldTNSwpIPojUhgnEhMIMWkqp6COuGhyduzQGV01BFXBN5+
hUoNW1LI74CLaHJfpjRKQqX52/WkQFP8ZIY8nn8TUQ+HzGz0yTLr4F6xesH1L78NTJLX1hvmh7bT
5qM0ki9iKBbiASCVkTVMYedkX64ygSik9czPZduACqE3Z8Fw0CbNM8ZDwqgm5TxVtg+kg9ISE//f
tKye8qa7uS1jMKNw1bLjF9HZJiSS2AdlxL/RH3r7LCdWntsCz5AzDsi6Yn1wlAgO1Zj1T+jI1b4Y
06zcCoBoM5y0JKpyruwXtrbuRDhNGTqrU7TIBM62wXpkfXkY8+onsuP45vv+d5tP/i4ZyehAAFCf
raW4LE4pQVa6+owp//e4+o0Qq75h+/SII3EjSj0brmgT6zGMMp4Y13jvR3Ei4acAfkje4hisrYoq
tSWCiKIRxOkbC64khB58pgHkMenreluL6FMX00XylyaqVOFVW4I3k7kv9JbpxU9XjYQra7phtWYI
b71j6vFCjQyRmDkMk/a18uphsNthCZI/pAyqZywG+QVnK+F2yezgno3JAmS3Ky6zaJwvw1nzRJka
mkspkpyYLZl8stvpfdyY7qEaVvZ3nhuko54XvLEZ2jv2hWzXoHAIq1gSiilbX15oSnNIJFiMGfdL
3n1JIjVokcSIlUZ9FdLPq05F0C77Ou7tkyEL/hku6f2ikyDsa7u+RtGQvvi9D4tCFMLJ63ysUsSA
7gfqI8EuNZIvgyvjjNgYebjbLN/pUjXXFWJ9GhZZ7ZUrpzSkq5jUsQb9zIRo7mLiA79kupqPuFTc
Le4hY19VGbAcH3EyHTR3n2FuiinL/Z1p9u06Yw8vcETEu5AzsWHl0XtNjswGISmyRxR3O1rvBPjC
MOFaCaZzL2PcOy7LX9+AUKAJqLqtOYARWqD2u8YUYk+9TnVAgJltoP785x5twB6tWvJURKKHFFfk
9oJic9m1RuhU7XzQxchcYjg+aU/WSBslXQqc5S1SLa/bD56Hk2K2KcVRbWSTGBdH1lZRf0iYmoN1
P7JA0QWDhpnwqs6zERwDVFGbJCIJ3pkLZ1/1dR9OlVhOcvLUEQhkPCfOMr+WoiGjIp/jsxKe+SDT
5tvXPjXphW00Z4wz6s3Lh+rWBwX1DUhGT1z9xauLyfU+kBKJscop6VhYL4f+lLZ9d5ssQxxJ1VNH
wdBwMkdke7YB6k1Q77zlncMS6NIlelSeNb6uT9fNqAZC8LuFBNbW8F/wjDoYCLJ5eBNoMb9jE0+0
gMX/cUYMUAReFwd3Wfho05SVH88eEtgmWh5LJ1vuVV/Bq8XwSW/Y00bmF898YtLvDyRP9GwcnQTn
tu3PQbnph56W+nUGG7wSlewcTUT9eyQS7fuksNfG7lQ8GMik+9DWsf9DjEcHsuzg0dKt/oXXoLoI
pB8b5S+fzjCaj6pOVza97a74X7EpBA7BDKYrN3ba0z40gLyQdTf9xKoC7B6QLM2bJjZMOLIx+duQ
sswaSgzwJYr4jLZD25hXrsniEFNMGc4dkByX7LIfxgpxEUqgB2RVBhEBg3ltpAmRMUvQYFI6ThA3
5RbfVnsB66mvYq6aN1mV0YpgTlhBRv+xpxTlV9/p8dL7kfGBj6IjcaxpFZZOXdY7FgH/hNmvRiMz
xM1t9np9jF0n32ewro8qifunkUZKkOjW3UV5MFwsNNRfHdKca6AUF33vifi9hY1FyqG/UTrqPTJd
ccTbXZ3QBXNSLq13jVt3OailnfaqNMeHZrGbPcxwve+icq0VyJrtSv8+LHFNvy1Y8TumUuQ+M2rW
q+csaxQGAgnMg5h0MOLfvNga737l2cd+FsFR9j43bQSuudV9j7HanKPodfVj/NX1WLxKsn8ZGJx8
fB0ENKrAz7VP0G6kNlwt6YrUeloJjQaJMg7pEKUvcHsawIpwxjXatg+ugtDhXRX78WuWjViza2N+
gbPXHzL2oxPHTLnzfYV3cPRU8wRpGVybsc93iYUKAilBf67N0X3H8VwSfUHLwyUiGOw0krb2omSf
lFvXSfUn+cz2eeZ2ZNUr9WcuI3mYC01ATCXV6thKH2xy2bYOsU07X7LOMZTY2/XwC7HL2TeNowhs
iUPfoyti1fMYemZQMNpPu+jcs8ZD4pM2ZCE95lLJPhdYzAfGqDw057L4lGY63XxQsQvIzfjH7Esg
POz30wu8cvEuHMDybTcaxU5nhHKTh+KQN5fQSkNHK3q+TZmwM24s2VM2SygfkqB2RODsAKTQ/he3
QQiCixBKpibpl6J1DmhBKZbVY7Drq/q582RKrF1nVo+mOa1XKBAXWZkoPhGGoSFLPefLdFM83UY8
bNFXy3pXp22bgxaQTQ0J731BaXN2BG1h3s14Htny7emv42WrY3z1oQbt4G7racp+o1Vqdr0O+CvA
AwX/SiJJb0VSoM4xC+du9LQ4I+nh0DSQGgLIWTkmcXPodkRbRmHMGvtnJSRevUCD7mizofAdCWhN
PTiGh22F0Gk39xgaUCqo6ER0GEFoddFk+yBRw+9F58W5CSwIvkU2V0SSmNvBieYTASuUQhQunGym
RH9GzgobRWzPxnRodd9MkN6PcRPbtw6D085E7k/ghaxOmS8AfdUcfU8BupTJrMorBs30tgZobXl6
wCqthZCJwLWA68BLQMQRxnWqF+WmYkrdSn9ZoC2Dftwp+BOcEUn7wCbxE7SwE4vyESXpIHv1iKVg
fEQQQeh8c054ZncWuqSfuhqZVQajbe9u4Rj7zsStj28t3qKwQz8kMIm+R66/PCnf0uW+UX3B2Otp
FB2E/8qrsDSeC3pcgh+DBAE8Qc6iHs0h1n9E6yU8x4Pz7aQ4eTeCRKRzI4giSL0uCl1TRb/V6DTv
QbmMH045z7AeLfqHGWE9JUtyl5LCBDRCbh2xOvUp6xD4m43lPFjL8odCFvNQTRg/iPONQgEMA3iT
GDvJqf4X+BiUmO6MwzIYzqrgcEIenOSKfYeYPMeSJ9omnpAW919u4vxQLcOKJGYOUBQ9L6xpMMSu
NW8XLcsHWAkfpJnFsFHGxBXPUpKs+os4VdUWfbnCBZyyLEyuVre84nYtbYNrz+KpGHlHEIsgfsJ0
ApMdFHPzVBk64esS34wx9i3NArN7jAHVtjBeBsLy/01SzcLuQ5l3EwoyJpIwGDB/2VlRnipnNh6R
sAqkRG5XHInfJA1AdsZpII0azH9Jh2vtgJeNkkMgLIZKudtKRHIfE/dxSIANj8SBIMRlZWp3Rj/r
/WqT8A45OteXlNRZ5ipYeIeYvY0gNJezNCBvWs/NCxVq+Hhgb0syN0s7+5MlifdZI9E/ds1c/ZL+
gGitNCii3KAJp1bAEvaDmevlYcTUGW0is3fQAQck12VF/4LkaOC00oCmm0E6HrZ/u8B8OsyUoeX1
B2NFss2yOMWXhuqZr2VqcfAxTgWN6b+MCAdP3sRETubRMG0B8obXjIDHU+KQ5NHqtn/EtwRA1jrd
KaiG+aa185mmPZWucikOJuGUYewuOg7zKkB4MYzNkQB98EJRtueF5EfWpgkl0EjOFv162JoztH0c
jiI45QT2EdgrcutPbfjql9NUAY+YcBVhOHyTf/EbNAgR4KCg2nSoagWkzQnENt77cO3FT5NU6aNI
RvmCkykDDzPLBNXX0BBO2Y6f/VxyW1QT4znT5qSvODjGmyI05G0py+5Y8RlvcGrkoYUK5dUYu+Vs
GnN5j1Z4R7N+otOV6plRkAA5H9kLde05GFHqH5O55/WyxNPUNst+Lorq5GdBRFQAUNEVMBS4kInn
sfOi4iq17Z87pHMPYtGrpzpPxYdXtvNLVfTL46hlcMnK2LtwcDnnGFbsungRPjZvrqx/JSMUnlEE
zGT1IMidlCLTn83L2gLfVY/5SJ3X1jcQUW+wNFW/CQczBQay3tqSzm1tNYFKYSOJ0nEMpO1YUori
igrFqcIM1+wnEGHBgkIYRIIm5Jv03eo3EI/xkkHx/TMshDj4+bi/1kRAS0rcN+SPf2aiCp4qLvJd
Qx7dGdUm8EUdI5f0I/LRmHKvzFf2vsbFgNpnlsbZnuab17jurlU0O5HoZxcgOnn1gbTdOfsonxMM
57pPH0zXo3sjaLMq2RN5HBHRxNJ99fGy7mCa4hVsbjs7rEwnPhQIKyGYus56qsyWNZqHHFBopru1
tAwwytmShHPgXhx/+XVR7Ayh3YsmHZl81aAluiDSTohn0n9tKtCHYWCeGsx6fia6oUOUZdT7QA8l
0ZhO4T15kKnn3hBYAghS/qIJQrwRDmAdDMT4O8dd3Xo2dpG9Y/b9Jo5ik8yTadh3ah4+CcPOUWFE
+tHs/uejk3QXLJSIdnp294W9fM9p/IevCE5DJvLcEnUUMiMihyv74tMbXfelNl0YSTvODhNgMjdX
2d0qUAQ0YnF2nBFAOpulbghfrF2SbUEOTmgVcFml7qexZPE2ZkLbre1ZPwP1aKEXDeKdEGInNGJ4
SvxsgycIs8v858bK2uemK7t9jd4mNKiVxMZBxFQvyItnBhqXPyLBwZXblt5hz/N2eNKiVxHjRG9t
Zf1ObOvvIOL6uSgH+l9muwsXEVsnvED5M5EETOZF2j45dkwoMKHen23Z9asWj+qyHlJoQ8IG4GOB
aRPzOsERhT83JzUaLh9/R65cjHDsOJvD3O7tNjAOM8Tb6hfVTyqV1pUc6vGE/Hd5WabY3ysCaZOd
NWmWlaUMcBaNVsXZugbcvSq4r6eRNevTUCl0pVqa+kh8gb8fEH3uaSS3d0FcWwdFFhc5FhP5EaKA
q7UWcKxV7Yh1z3oe14RisKXqT9lg9LQq471EcrKvfZE9WtL6j6Pz2JLUiILoF3EOPmFbRXnb3mw4
babx3mXy9bpop4Wk6ekqyHwvIm4MR1415Fxi3KvTaMxv6BtwGZ28zXFrUMqNpxhtasXFKaN/MNGK
VwNN/GvUXfEaGTOw5JErtiuz4pRrWgv3VLbRIYtqsTIml9iWXc0taN0U263vYMwirN7w/CbOrzfH
+r857+O7bYwRc1dImwnU0wOwzOLGc+2uclLuuykdvLM95PM+BOxy48VVHfoy0dF388581xsUuZUt
Y+NaoBNgIzSjN20qxQ5NncwEXzqQoaaDbTL3rY94EHN9KEfX3oVeRtq0CCnP5Xopd0BccedLLDGQ
xxAcm3j8wBZiAoyXUAKRwsdjX4/mv8RM47tqao/WXZK1LlnqI+n1VuF4hnPtivDPBRGzdiZd++PZ
YcDPp6aK142PpM24jUksYr9Eu7SjnyOr50FwWykustewUKWlaRyEI7kw+Y78KrssOQCSJ6Qi2bec
bQl1uePkwYvMuwxjoD1upTGM/QHMTV5syUJGcgesC9lxjMM83gh+zKfO6H4qt0lXHq7bY6NN/d2t
jeod/2cbhHQJbazRFWQb/OJ5jCvJ0sFn2UWaHIIxK/5VWZX1Ka9s8gQRkXgJz3jGYAgB5uQa0v/g
o472jCYLdT1f1lDtAwazpDia0ETvkjDupchc88oJiFM/6zHrrXrXn57xppR7x/LLX5ZP42skZ1Rz
ghgZzUbGgu6cEvK73OtlcUdwgO1ayaw8wlvrBCeJk336WplgF6IAh02+Ji+AsTyP3VOVPqAWaUv8
imFy0uEBrZy+al9Tb2ZwGeoif5U6WzdgqiM6tqh2/cjL3J6d6A/0U3TpjDLcubxI1601aJfCICu5
IW3Gc4riupoQxS1SR+ZXrg3agx1BKLppuR8Oa8jxFkj4wXiYbN8NyrRQpKOVnZ+EjezXsSU4uiGY
8HXchem+yJtQ2zTIjci2yjqlXOyDmFfwW1xwcJStjPZNlNjvkCLg3Zj1dICUkzzEQB/PI+LfedLb
CvWjVEdvVmTbG7s7DPRO/+NKlO1ZLtCbWib2lR1R8mDprbE1uswLajjAW31enN6OjPptlHTyINme
YLsUKiTQkU77bupmdPVUrA2m+MWPJvn9MYTl3iaH23Nl+SSeKW8oXlTVtzOLJz0842NL9p09NQS3
Y2/ltWlSB7XrfSt2sie9YuFA5SxION8oA2VzsVtB/+KXFes5ekXUjv0dnm76xOI/w6iZGE9z6cuX
yLdwBsHNOzSooCXXUaLna5d1Q1BRvXLtjCEDcuxEaz3t0PF0lIgHJP70ra517RUfRkFqG/C48vPq
YfbbinkMm/PN5Zb+rHG5eutS4l1NJIp9M0njSfP9YkVMmGBfvJBT2cBFj0nXWXtNw3NqVyVG3JK7
KxImx4rQhwP7FI48di4MEDNhSwDm61JMIEYyGW74cpsbysSw/0MF+AtdY3gjcmqgyXl4u/lp9mbK
fSc1u441NODeSlTkH2EhBBCxyitmVXAVCxDQjexTNYrqKbGcyVu5SYcxykU1iUjaZtYuMfx+NzSE
NkmSukHY4okop6rapAY2g7Yb8iOOAUAiA2FjJw3LHWbe0l/Pipcabvu+vcxDP+8TtZTjurI7eL0j
9oMWSxOIdURgPp1kbgW6ytMvk1XKIYNmtUp0ENSeObAalAazIQ5msgC1hw3V6SHIExZ/NuvYuvON
kZDGipC1acyuhvfmZeDeAZ/FzX+AAkW/NiDKk9mU2QcdELw9VMODs/IN2oITL7bINadV0BZWpDZ5
hWYP7c5Kb45QxQV4SnNPmBzeQ9W1OCzGef5ryxS+HK+gnV272ZnbSn33WBZfLZOyIT8SQMxbyQhW
T/3RpWsqsGMyYEYvo/VI8h2bYK8eBO/vNU5d7Sz1ub8VbMsuXUNp11qWEUAfBSEBxN6dVHLG11Ny
h9B7m2VF4sjHwQ0Rk0wWd1fCkQSe67I9URtC2IiGnU1Y6nCRQYStndjiNuoRMisCvQTuSzOexC6Z
Gxxsmemfq9y/Yu/wM5rYic4TMpzYaDpidDZofDWZMs3WPnotj3fSapp3V+r1ToEAPRa6lrwOxGRh
iEDTfEpsEu+9HdGqovniRMKWx1BwaPw0SfmhnFR8IoYQLaE9oAPMnrBsQlI2+02o2SHwHHiEIp/a
Z52Ojn2zcPCBL8+fmRumx5YU5o6HFIS3bvZkqKWFC4tvUO6+0GhmodKFMG8g1vR/RD5Yr5FJCtDY
wjcitH4QuR4UShvsxS6SLdueROGKaYeweeKqywERahZ4F6gYvCnrZL62k/FppdZI0UZvLYRfZcjH
muFeX7nUoR8dXSFTVEku75VtcDTHoZkKHCBltKsI9656aFxXo2mxHEJqcUgXJA1XGghnXNmiojgC
hBk3DG8+2YdGbngdYpnRWusBxzC6yfIiX4VU6VHl1kVo9rzcuLeUQN13A77ADUJqs66JUZOkTQQZ
fUCFBVJeX+3jLiaOKPA9PyxFvKd5SPId6Amgxc4EqRzfE18ZaV9VKZFL4jx8myoHoEDfltYWTp22
JWvPrypVCDV5z8LXmwFD5HnmXs15DkkVNpXPTjFCQp/84p2PpuS7R0F1TVnBftIilOk2c/FwoYpi
P0oEQ1GUeusu1/KtDzDuhEReBy25743BrQVJQGuhN6QOEJhl5tTQFxwX82vIjB3AMjEDz8n7fT9l
S8M2loFGGs0zr11vLXPlYPwq61tLXcgWY2d4JsiR8OJuwrNLhhHymbR+bWNIvqSzdGc3qfHbidjc
6E1605X+CpWtObathsdm1JpPayyx8ZSuAscR2azAevvP7MfHlBEw6OxyOS7AW1FrF4MLENELPSZ8
VFMBegQT/B764fzgxIoyOs7VdUU0EXFJtId5hudNXnrkt1IKRlYr/UmMPGdyzKvAoYDjImswbMSf
8hM/vxcMuQrPo+lSG07R5CaSJDdmfTD+5TyI1maoAKHmhgkudFJJ/c+Vjr2vDNxTST/YF4uA77qe
p/ydYyv6y6Kp23Vzlf+CxLbOXtuiu0/COFTJ2J/GelYXbza5EcWl5jyhP4EblbKRn63bAJKaMA07
qtbLDUgs41BCRKBXhPUQ/USVBEQ8Y+MzJ2tEn8sYXQ2T+ZS7OAw91TX14xzF8b3LGmBvdZveed3Q
WuMl4xZANimytHKNX6/Gdy9EZh56lpxHQfHxXueNd1I4ItZ65g2Y/2DN1poZbU0TDgeLAbu/pCnf
L+4e1m7sjWknjTy5IzW4O4HP9MXChcn2qevV1ZIA0GGXLctLUsSDbXy3rauOFaunHUcIaVXF9lwb
Q+eaWdBqgFDZ5jajZI372jwchrZNH4tR7w9uUiTb1uyqjW1HVbMWGViV2rbsjSYr++7iDX7oWcC8
TX6q7+k8rBt+U6M82NJPznoJc7XNJcpAnyy5GmADaqtEOJE1t93AzDTiTIAFNVIb2fhQpuy96nmQ
wWLl3ZYIlczIebeBOcYxA06AlFrmy70YCxMtrbYOpoJqp4D6PnpcjZ8galqBT1QXyJYesacbnyfT
rV5qS/8r2gVx1S9hDxZo6VpaythPrlNu+rzSn1nDdkE9zdZWCOke29gm40Iwic9fRNgqc2kdxjYj
e052kBtY7tSfbK/eUHesbUyeIQjTgXu7gVF/33DosYHpsUtxOF3caDYwx5hJeLdzo9m7dee8gVHQ
9nWIdIae3l81QLd7kw6eTdV46anBOvmdNTMMExupJcCBE+0xn3ov7C6zX9Zt9jntJjQ2b1z4aPgr
3cls3ipkiB1Oyz9i+5jCo4ksaO6wRgJKXxxagK+I9uwCUND7L9rJqn3hhMMqpoAVE/ssjkgSvMvA
VNKLChis0UIDfapngUjQOd5ZfaO99W0S7wxqZNbu1MhsbXXYNaUeQmywkbPYTICnL6xpLV2PY4A2
KVPbQlodufDnc1CqTvwAhWy/q57EqD4ldJ8wwja/Zm0XQV04E37KUlxCJp1t7vntnyaZGrsiL45J
oRTUaf63g99Tl65ZAGqsoe8OepeFcjf1AyCfPrS5sJOnQvgdgV3TFEyqx0E6P+hQ6/bAXscdbZnc
XDzO1id76sYtMAO6RoqpXyKydPaVfN5Bz3x6DxngLq03syUpv4excM/ScHnNOuhype85K4sI8alv
VPEM2hdzJzTykwVa/84DdueeP0BSnFzCV8XIezJNwXzk4mFOo+yCubV9ADrLuowM3wZNyLouksG6
9FmNZgRO1q7OK17SfvBODmv6RNguKQWaK525p4d2l+j2V+z2o7X2bDc5eDHxIAQr5WwhtJIdaJv2
JwUKD+S1LfUNxk/56Ls2dkwhUcsJQG4UJAn01zhp1q4n+FD6st4rz7PuEika2xa424DGc7L01BiU
QJbWcGpNvODMUkQZh43litTihlWoP9vKiZGVixXFi71H5SN4WfPELjNx2KVOk3N3Z94DmJUUDCkk
LuNvQXkhi1WwNPl57a1u+1jGQRTsdcfUuXU0FcerHCKNLbj1B0SjueHcWbxtpcJnlMmrHGNwy4Ig
JIwFz222zEDTnbsvPjWlqwNK7PSUG9wTVa68D3o85CbFxfQgknnkOLGHHRDNXA+MfG4vozNmwawj
6nAT5dO0DLUnyAWIqY0WjnyomAs8vM+tsm+lRyXNxF1/lUi6r3ua6w8lRAHyjQqpgCO/fg7xDgbC
7IsNMqWG04RrQdbP5mObi+wvzUtKnlrXFszCWYx7lmqDFddDd8+XIVyHLjQAz8RtAATLb2m+oTfv
t0fmjlhoU0m1cgmmE2FzkdQoye1WYtLtHYGy8JVMXsZVz6jND2caLDr8CvVbxXa7dZL6A1n9h9qX
ErBQOcUr15PVuc8izJQEDJ9Kt27WeQyNRWtal8t+BJ1hsEDHhXqDk53LIDpUfPIqEAD5TBaPIT99
I1/hvBY5L+tC1232XjFS9+KNG817Q8nAicR1c9OnUn+spVZxT0mKnUiwFJquxQOMQO9vcHzbewz4
Pde7rMK1Dd8YZ31qg6dRQ3TqVEw+koSN/mCHnWJdSkgDXFmP/bPHDUJxhLYeqN7cxOkwvGbI6Bct
n8tHNrSksy3DAymjG0GvA9oZWO46nKBVvU+TXneCIUSKoAH2J2SrewaSVd6HNuzjDZIVvjvwHUW8
0jjJOeKzeVPO9XzFUI9zCDNvdDBH1Z/SpdKGskTFok+Jn9njurXK4wRYpktmf+dLX+Nph2dBzQX/
vsZD8JTKrts7yoh2HGIwFzPDuA1epgeYBjAOe+6fUw/WpmJrzSBrGj6ekbh84wyKd4Ic7A82dHUb
gRocugp+OKsi2MDeLHo9mBoMXqvaAEwA34gADLo4RlXsFuQdctH880HjPTXCKk91ZlO55BofQ2rE
P2ou/KdYNXD7HTPH5lfyKwNNj+/WhGuB3OrvidKkjzgyit8xj+It2trwqegBPietsND+GlNTe4iw
WKJ92Pv9qrc8QH39sLirLP+ZaTf9NUk+fWbZYL1gByGXFtMS+j44g/XDLOPTEh7z/va72mZiwsH1
7OPkgaUcM81uckg5d22uxBzodDp8jp0/fze6geXbUjq4YZMr17hpJl6+XlY5b37mFA8pC8ErqKJ5
MZDaDKZu6B+iHmRvPbXJYRC9+QkBX5x8rjnRqil19W7FobONtbHaG6GpvXCmqgafH9lGKwJv1cSm
zwrPG8laFullXlJ6Rre0I2iptuamTwOeQfbMGLtHv8xozcN0cOinTr0NSZMgiii7u7Vtk+wsag1a
JsLG2Fg8JcNa9Cra1pXgnxJPf877OoJRnLpbdumgI4Qm/ilHzz7NsPwzWLvR6AAEdIbntGZ58gE2
BixEZe6cSsNnlmvRO1jm85jlL/2o/vW99436+jWnYUaCejyrVMkXU9fLo6CO4J82+s5RDfg+/EwC
Bw356iozfLJC11wb3NUZUOWm9aCdD32Kc41xXWwdWz/HOuTqSpe0sFfPnsbPysrQ3NA/C/+JHDgt
bEXGjGLmu7g2FFbZhfdllvXZz9xPdrEb1VVq1eLebJRxTXTATRzFK+F1n4Rvsr2oxld8OMNjEfIQ
JjnXVKFTINPb5jMXrXNthd+NlOZDT+Jwq2oTqL4U51YmFnE5XBUGL//VkNFt56f2D4cPxQmdxW93
4YNJheyCGzvbAokhrUHtN6SDkB1Iw3JR2WoN2uUshPEHeTqjljyM1nA5CsihfJ7k+K+517JrMAtA
KuErSdH3dkjBlzT1TSn3zeoFAllMy6ROpPVWMNTGxv/uKshQmLK2ZQ47CQZoBIoIWbhP2OnS14qx
kImFFa520WC2et1w4rL9owluyxQzuRi6KY3Mswx+U9a9eIle8QCExgFEP3pYE5NUnnVjRdiAW419
c+RkX8kmFQfld0w7Ihl4lxXWasYjugIANR0qlFkqAh7pn8CIFPY3fGSHxB9e9RDgmdmQ6sozwbcW
jMkpr+G2GAkmzFi3rePUzOIyOH0fhI6Lf88DDs4sW+BYHyh3AGt6Iz5nHHNMO8ES/N/wQhAXHq3h
xu8LK6Kamks8gySYRP+hqLSi8oPMdWYnUAtBrNwpI8CzOdv9Ji2W6E8U4+8rmF9THdN0MjqUs9EM
cRi81lnl2kz+YHTVGVCAuUFJem0i3nKNjp5X+il7R4U00NgCynExIRt6mVixdicVY9Q7rq0Hd6gA
KWcHm76FxrbOE8tuCDc+LKoeT1fkNP52LJ2j5gJD8ppw5xU66il2EzLU5N2lzkDtsjDzKIFa+VPa
MUDwmxOgwg+eh2KkAeFmQwKRGKrCLwyteFsV6b+KvT2Wf6ogdKKwQTWEVNBR5LRxcQ8fcrMBrcEp
xR02es68eknquCkXaos3b8GuyhrFRXTufETCr3YTxStZaM+Uc0A5GZaAcRtuVbcgE30RACx4nmR9
0Q34uZAVyHP+f6yRGvGwx0pXpyav0B5FQQOJpc/aamDhuMqIVj2YTvMC3+PMmbQeE3SDCbRrkFgT
HYQzLVjYLfbWuLTmpOqjtjT9NRnoFcumZPlc1cfk6b/xaP7SsJiu06Zvd44PDl4m4ouawZBNvbtE
XPPpOEQsd0ma/AGI5FXdUyFCEkSjfoNOxbBh+SqGpXFtcbAnc9eT0iedoGnCQbaZzJMVZ0imfvsN
P412Vjo0uHhXLJrJs6K+7mPuGJd81u5pbU/BHAMIj4ZdIpNXAhwFPil/2zFK8ohn7TadPczyS8C6
WLKtVX2ZJOtjvR56xNKICIbxJwwaG90yuZoM/CswEOypBrH1OKvrmHdogYMZTHPUyT9Shncb39x+
HKigKlVyi3UG7rxQwLUNyz5Gsdh7OhqZpdCmWfk6hC613zAjf1127+6QARQ1LAIK1Usohu5Eqaxa
ydLuAi6TkNjdaYcdfBcP9bmZcKdnnAYP1nLezt6fUbtgQIysXU+a6QVgKBkebcZzCBOfnUNsvaml
sTNdQJaGZpSoRsWHb4bxXbrs9WUWPWu9BHIQJrsm1/aaj0t5Tlkp5ba65LUHeaKF7x0ld1mxeRfW
hQPxZtkMFMz7OKsgRVh/ba38rZ1bJcMFzvd89k+VYQQ0IdG103nXmLDnesRktklE+IRR7bleHvGC
tycZLodG4mK40ZW7qC6evqMMYKLhjOEEo7ba9D6xvkYuelGlbAJIxISntObHN+Nz0cZXfYzxGouB
+dfny9RgNvJKKn/n6kG38x8s2dc81r0N8nK/DgUEjdLkycA5aHB6hG/j4HxkcKBKGw0jK4F5lJa+
hw2j+FFoxlGV5lD4Fp8GPw639FvQvhWxdZoTEIQpN1QFi3CQxclcGgpSXpDbccrtY2fP50rLT4Nu
XczYkVj4jM9RhNkGq30bZAbRKT2hgVZ103V5nlOzOAAD0BntYO6TQHwwQrn1dPURxqBGG/78wNRw
h7FeOmORntn5xM9lW+DYo0+2JXHGH+/eLNbjWIw4TOOphRIgzGobwybh8c7kOsxZtk2l9zLUQucT
SRZbPxngZoxOkfKdXUPbFTXkH67j/M5+Juj3yeNtF6svumr1Y2lk3pH9GjsJm2V0qUGZT82bDyjk
n048Z0cSDUCyC9GsibLuynr33Y3CX2ip5UYY7TO4gm8g0/+cUj/wzXvSvfLJ0NMJXMagL5AcDPF6
zARfes5aa0GnGxpSu9foEJ8I5npbMTMpI+weBgSXhUp2zCd5HoR3TjI4SG0ivnnfpjuinbSh4sHA
dz0NKwSKxy530TPpM9qOnmKh71Npw+qGJ4adS2ex017lfBec2G+JHDc3KCYEg43qIc/5NGkVWLHZ
ABFZRS+ianFrtMDt/cjFRkLn0Y67fLE3PGrQuSm8d4V1ji2Fw7rCcJiJaOMA+MmxMARI4kduPvjH
KY1cQ6Qj78j8GDRx9WrE0//v47ulTWdeix8G61oiogjZJPZ91kpTz7orDtmTCYOpXxdrZ2yHYAD9
FmiFOKjOeExxXOSkqi1JltFOe6zBMQoC69n9rLPbiGmkMQqTO3vzCCTbX+e0C3t5nm+HKmc+A2QV
WL5/RXJU2yhOKUShiXtNSvm9bXv8ww5iddKaB+xV3RX3CcvXgXv/gDf6UWtGXraaXQCnVQFLhWey
XBdAyO6qrp2vcEIHruLPRbUmJcoeO8aHqWwv37UM5iu79j7afOSG0g12fGLnjqIZEQFzFYWQcI20
LTtLAJcebhAuDLm9xiMrH4kvmmviygDHopk94djwEpHDE5WI9bHoe5iQMWkAr+6ebJV8UrgELy2h
zCZLxcbsYSgyx99M01sCMOZtktrFzFw6Fnw/u+aDZBhPGv8TB/SCUYgfjQKnH4Upb7ZO2hAiWbr3
JmQSJ7PKd50sMp0odrJNKMhZRd1grWIv/tfa/iN7KdbexctSoAkMJyFmLBCQMHe8m7VRBClgAnwX
pKaxhI2r1knU0ebpBHVhvFqSv/mYmxg2k/w5afILAXtwqoogcSbHA0aaQ6XNP42w6/XgMbH1af/h
N/F0N7zSXpcUPq6thrRCbdm/Ot2Wq4T64HVLYwilfB3Ap3l+ir3uYrCMxStJ0tdjU83O9OwJZ1jJ
JC+h6oY/80DIyxu5jZV5Na8JO1+tvDBPk00ILQvj56HEQUUByqkj/R2knvFHyRKoKFl8+V6p4BI6
5VnP1U1JnjMgL6TB/egz7cH1pZHHVrd26NvTCclUAy6A2SjjWyH99mhxcBwss3rF7mbt2Rhu2jjd
5SgHQVROxkar0ubIFXx49SrrMoAR37gNxdJJ6PYPsAnrnRH60Q4eWrSN47zgb59C5amFHxihdtTA
NjEus7KH0nrRLR5ZfZnTK9H9YiPiZWLor5T+cpOIyu6urO485OITw3W4zor5rfJrxLfiJdZM3Ebl
PW6jYtdzEq650UvI1PkzAAocudV7ni142AqgLEGAcku1W3qiIrDgr034g8TYjQ65Z2kynk2Z8yhI
rGx0Qv4ro10qBUXxz5thIBB1fwG8OARFZ9w0o+K1pLLf2apfmrkNDwJOPm+O7ISdkJoDnPtBhPXi
CCDtxOu1u3S1036DyrP2hqpFCRNC4WXW42kzEjzbd7irkJHMW2FUO0r8KGN1y+pdJK2+oVB9wNak
heveT08wOEA7kKXb5pH+VaGDEGDU7ibBYSpmQbXb+GFgqRO/8pDhMqwzheMfO0ODVaW+eGp4+gha
OoKRMx+rLSsOSmsr96E1pzcrLF/dIT3yx+2JdHzA3qdBzamgqAznKpsfosr5kMAlZ5byDiBfTS8e
zUF/dGb7bTBNczPF8bgfSjNgEo3Xy/GUwBrEOIsXJXuFbHXhggO1PoULAKnMIRPCTdLjAkh8PZeR
DbLfTQhlpXxZ43EjnOhm+kxAo9piuVoY2Y6HddOFZh7H0AarTgYyG78qW+dYd6S36ToQqF6DP9PN
2cB51W7A9L+Grlpsu9B4Miz3nRg7e6yJiP6IZZcmy2pNEPBN1t7VM40fX6vcNS6KR81TjyZ3p2xw
XtwJFzd+bMrxXBHEAPT5bOrXMok/PdE99gbdNJ5kwMdt001yywnkbJtMTiv8Z7jmwb5j/vRXqWFE
axk37xjxISwV2Y+5gG7SOQL52HebcebUX/Jjk9f5a4hZ1Pl5NuklZQ9Hq3YOYee8jCPJjMxy8jU7
7HeNkefuCvu3EeAwTGJAjsYe1lLyTI1NzwPQfkVV+uiR1dhIdhhYSyMs/eEZ8FN8teFYLPngTwys
eMTz6V+p5QEvnWTh8WKOz+P9LOU39WlHL/KYctKaRLRDYCDJxUFm3Q+lIe9eJWmOlHF4YSYw2ekM
r25pffl1HnDIbzJjAWMbKPkJzmhTOA++2Vv7CNWG2RKn9VSkcaDc5kNhhNtYjTomNuquPxKrUXbt
YJy2ruXQnma294E9OI+QBX4LM4dSJFwLPCIyypqoRr7ue/Oc65Z9KtIWpZmra2+Pr1bXPQo9bgN+
iuLUZIA7UhU6PF3DKZLOc8tYiJXwu6kWod6reKY7vodGgyIIjJtMxMBdxKDpu52dzw7HMDEC4oTI
WK8NfbxrnmhiPVn/I337Sbn9qSHxzrd9eBUEACe7e0ms6DsxCGFlg7zqrn/h4oF/n2j/lJdgoauS
OyCOaKYzkMrze+SDNFKCL37pcPjY3Qe7YQaeiPQyBQSrjvfgzrVx+PUV312xxBw7/6OpUD+MeEQB
7AmqN3b1VkwAk9MZuSscNKbO7NV2KSOhpfvD0vXXkaYzasfbE1m0xbCAZdDCPjTwmg7mBDPaYCTN
Pvc7f4PYecOP9uw085Ec/bm3KHxMDeIOoqo595ruNU8Vh1hWX5mTntLIRzXLCuOBbUoRQHk54dOD
R1Q2H1llAdpPHxuclLkSwwZXvLvvZX2L6arFlWnhtR/LUxKpi584TwQk0cfJi4NWce+myessHXm6
RNcvjYfGxL6Q0Yye2PeYutwNE8lTnqcvuq7dzL5eNkP9rrYJm9gdiIdM51TveqCTTv9JSvNOxRK1
PIn+k/rWTvItov6lB2OcPlCe80a50r3D/baqQ0rFhZ3clGlepZ5suy7O9pjsL0bGoRwnHg/UxHEV
G9XzZFRBTM8fqbT1TCMTi9MYgwAclsEE6yS0cBdBccJj4vACANMG5frEhfdqUZmO7EuKQtb1pvcU
HaI8TRvPc1JKsngTpPWHgMXU6urOYH/tk/5RN5L8DLTja+hrNMAS0345akAB+KsqlWtMYWzTaE1a
0dN2NNuYujAHCclTGQFoh6rWXMMDClX+MY4R7Hv8M70lVgKVZd3SK0FWjLVEhmpDCxeHEQy1ke1X
QM3Ob2616Z7CZb5KCkJoIcyPIpuffZcOukjjgt968o4SX6yjqsWiFWaoPHr71CQeECMuRYlHh5s5
w1+pu/a1ddMHzWVREudxduk61LDctl+g+5GPjp0Hp0u++pZpqWE65445aIc2MuJLG3FhdggBbXvZ
Exbs7lE3MyTkk+K/S768aPruEuOi+dZ5pJuLpGN8m6fJwcdp4RxX8oCh6iOFbB+kHSpbHw2wsnqX
VYqUZ31WmDVV9SkTDK6kW0idonJsaT9scebV2QaQh7+J6IgN1JTZAR0kD13qnZ26OwPqfoN5wWnX
lyVvIj5eTU2cFGyaz4DFQOLGiu66DjO9BrIoKMwJXg30lkDBXeotqCtIQhBgwQJVM5rIZFvfjmn7
ZERH/aAn6HWuB3UaC+pT0cPQgzg54nQqjfVc6+MOMsPnImpYZr1lGLBvJFo8VrbjC4D+ZlXodOMl
S3YjwQ+BeMJ+rCrjn1IkT5WKf+d5HO7GEH32A08fAZdTVnF40zMDwFVi1ByJPnh+QgkJCtTKNEZ3
HTeOtx8oYPa9lBtVhhln8leIoN2uaKzHyQeE447jI/ASrlYJKA2QLuss0p39VLGs0FOAQs30bC2x
oaTzXxyre8FH+LdY0fe+PbakKQGV9zXQK5i5xz5RaFS1/i+xoGshF0wbNyxeOzEtuaEPCw93gP3z
zc3Nb51KvpXWYayZKvafJaq701JfNur8K/ylnBZCZJdjj+f1twKl/2SPzBylyJ1zp7e/NguLE3d0
3P6SZXrseU/FrL5EFV9kkdJ1pYfDt8kfSxkr4y3qNv03s/5e0fvy7HoZ4VISaB6v1TXhj8X/77R/
0IDOmIT7FT2ln3wFHst20e9q2HdpJR4ziqFqHUUjtdQpdefhlWHumnTo2Wq+cbmju3Sm8KTDnEPv
yAFIxFtd2uKWDGN46tFXnlK3Lk7EzmFQKSrYaGSkAi1yURByARyDDJ11HVBU/uKsn77BlLabjMQ+
djuH7geyvuuZQAH7b5+Cw6mab3oivT+HSYkMalZjjcMLOvFz2D1lrxKf+4qwnHgfVW1c5p5oAsdY
gd7Eemlj0bMR0PJ0dVktXTpMnw+eyYs2Bf+wMkzuHLBbaPFjMU9w+LO2/aU0pmXxXLjebg4Ncy2B
uGwco6N0KiG24CXRSy+4FVTGf5ydyXLkSJZlfyUl1wkpQBUKBVq6amGzGed52EBIujvmecbX90H0
Jp1BoUtWSOQm3JOgwQBVfe/de248nzPU9jeBZFxbsLco6iSiHxQ1sitWZMwRroNEFtyNAKAcMImG
5S0vAWS9VKH9s4GW4UITBBvTlTtEsa9oB531MLKqWaN1iWNzU6W0MckBubBD4kmkayKoDmg8tEVN
x167L7SAkjMoAeiKjNpeHNaReW6a2RamEOpFpfe9B+WcPsV9UxKhFs6ChKj6UBblPUKWbpUozz5n
SkMCFHkz6bYp2nnfAVf5WQY9/A4yDhCTJLeWEz+ZfRvdwON/dUT/NIzZe2M1OYbc0jlYVlIyGSvx
KyT9znSmt7xQZ3PVcNp3HqfIJSKsLFn7lLmle1Pv09T8wG1+1dIUWgsXcQPG7h/4dg/4DMdL4GHc
oFDtkoa7ZAkOIAVJm3ZVPkyjtrad7zzUNu0FTrPNsbdp/EcFBb1H5Ngimz8oN3mtHHEtZnrR3L2P
sTHHK/7iOU0+xj34MVeTK29IZ0tPYL6re0LOPLkzREpORlWU46ZaJtICRgwTfgUk0JIlSJWeKMVp
zhe+RrdThgYyCZUzTxCs62y6bUzrB2Yq/HhQgdnK0hdM8M6d5G1YC3QIFf6hVTm2wb41nRPN/6YT
Y3pg0IT7lDMHLlEMxoO3JlgRZFOFVKh59RydViwNBmswDqdN5o3IRaUSPQkWWbEb5uoXdCiSP/S9
l8sbE0bIBuX4ZqgJyKtJacurmmZZ4Gds2WENlRKrHItls2qjkdzn7LIALd6UIlkDszC8el4ntQh+
gbeyH4RX08wKyfa5Lsm0VJs0rSGjVcrpV0NJ4ZXl7Z0EGA2vZ+fo6cwmM2BNotUPZ5SPeblIf2AW
MNDnwYZkG62GcaTtZJtSuVs3tIFixzS9JyJFOa/rUGbnHJGhvNK4C+hQx+6WybG3oVkxn1cQ+Y+t
Mm3alK4GOyCAqCqQqK2JjLkhv518V/+Oidu5N2WXMzX23OVXiMluWRCPAcJ5un+Zu5cJWgLclaYi
aLUULi7wMtibJIaeE85XbRBkjJuQ4mVrZcGLF3i0CiMiO/r5UiEkxejio64dXR5NzbDOqBL0WqgG
89ggzSWpXxkvX2QaUUmEIvsQ+Dz1LSauncqsY1axeobeL2JigWfWBHaXh8aE9FtoBHZJoN2dE1Xq
mNvoOmLJ5jEG/mZGZ0xdSn5t0Y0l0hxxPicseWEJgMwpaxa1FqIk5ohqnZSzce7X4i5Lm11Xuj9s
gJO6aF47b8AKiMp43U3Dj0lxkshL4GCkZmXkm5pde+qK/qhJJ1p7iZgeq1T/8usJC6MInzAAnkuN
QcBg0SayMEBsiKsI+fmvuUs/ZMesPKWTuxjzsBRhslwhwPAOZWtVL44J4BatCbKmbW7VTN8ZZJJ9
YHQ2uSg0epFY2HU+vGTkUGvUlYtijVIT1kFre0j7I1Rqb3bhLLa91krGLWSollwvz0pvCXxU8Fy0
mi+qsOrjjRUX3dPkLpaiiQymiFlnFOe3XZwNh3Iu4Tx1oxM/Zwpb66mpArboNo7D4qGZdL9lJTFC
ws4cRBcthKt4Z5hjd/LjqLkYKJphwXcPcziew8J4YI69Q3VP5ZpYT67k47MhvpDJST6cQ9XTiXyP
OOMNYeo19ooDLfMLMnfHF2abnAl8p+QI6t6n2O8pAFAf2hBTvXw6a0Pb37VFzOMa5W8JpiAwKiZA
CPBo5xFVzXNMRtkBH3K4xrrUQ7MD7s6Nc09gRcqTzfoOepOUUkR9wYRLLSyGj56VkR1qZpLhpjQF
C5ryaCuq0vU2RIKG97Nr12epIn17XSSkdiKuNuZtCpbjYTDc9AYoI8MRwpbHCxdp510u4EMduqzP
7slSAmdNUtILkcL2lXCr5BHBGa1/HczpuJPoMX6y5ZrjLhws7dLHSJNrP2R0x+7qE3EBjoiG5TBi
WWmB85h2RAS925N+Gse0VEwpp/pAqlKdPbpUL/5aSqPe5TTrxw2xwjQStcQO31Y1tV6lVGkhHKwI
l2Pt7HcAHw3YWo0DkaDtN2FJ1R+7efHkBo5xSCHzfZhxUZ3ZdQazh7l/cV6SsLetSjxJS3ZdctfN
ngjWGCmHHxnCfBfRgtue0HyiDufh3NdwYrYu9qWTQvX2EhUB0fC+m9XDxhZzC0iLtza541g86q0/
zBQZ9iK4rIhFuynTMoJnmJsxac8e7zNhOC1q7UZxqKA1PTzTJ0+vsgadhw6kvrQN0b2nSMGu/ZEu
edBkCHzkkjmI3yV/hUaabFBa86W5sFYNvJUPQCiCPRN51hE/omVYNMneg4a1h1jt3JtmGG4ZsRV3
sw6j/YxK5xiT/HuCnzEcVFjZL4FNVhfz0plOHvOHGgVD1ybeGod9BFMaVNuLoGF5h7uBZbPClLXG
d9HdjKLvN7CDaCjYXlEJQmodNt2glSnHUDDw8lRNjRqhFTdq60ZKd5s5I2IUYFYZvFsIcE98a7Xc
xYCPbscId9DI2MRel70dMmMHpsIJUGbThd+HIU8+B4UPLe3Z2/Smzo7kWJbXSHH9nYctn/PQ2F22
gXJe07ojMLOwxaGvwK21RgFVsjVcott6O1rsV+TBCRVp+iZwluifBscRUuAB4fR8LbMZWEcbD+5V
bYr+QM5meAFysX1L2256w2PZPfCVRNfo/+grFZGNaCxxWlxwkQoI0CR3zLkgkhVWG51hl9BTiETx
hiiC6JqokfQA7AFwA84Cc7wgGjEJtzVGrRs3S/pXSJkKzWGIZ21D54ZTOh2ZPmGsG4/3akqs5EbW
DBAvKkkyJyZSWmPK+IgrIHZG5VwntANoHfEulq46UzlnOttH3tBmw565uXsUhf0TQRXMeWaVhYX9
v7KWZMGB1VSMlwGQB0ZNHKzhBtyC2kBT5B6nOvmRtMU+swLgrVKtIyO4rF2ORoEfZmujsu8jqDXI
puWb8tyXQsHI97R1smCErA1oOjDDkncDk9uqacFY0zVjiKSrmRgLNBDEJdkb+KDGicWL/p/nXvSD
Nx1DAmaot1hOYifj5zNRyNfEd93Iwp+oqWU8AMauHdrA0VgihbLORdA0pMIB0YwMoz+5kwZF1vEU
QEcjTfUqleU7JwQOR5CwqKtMOPP+Lg6GANNb72w907guLG0/hmnwEEAUCCvGbVWl7guGORuljAfg
Ozfm4BhrS3BOA4iGqqDW69GXzjF0PII/Szh0SuZ44NoS9TmiTAYI0Py0DO6bwaw27JvDQbohtMkl
8rQHkKLHaVqxw5Ekkwa3pVfSjJuYGrDySXCmnJibSMFig3DMrKshLVUPZ40pxkNnBiG0MFNsEwxN
yGI40GTss4XBfteL8MZxCLxMoTCF2v212Ndx2xDm2yQ27SQGAEI08sxxK7RZAockxJ7JW9M6rvZd
bj4qFy4KdpHzroE8hMjl9i9Qicu5JoqcF+jqNF2Ix0SMlJGYwfG/NGm4xZ0N/56Up2phmWBQuWOW
+YFzRTFHhYBfmQS01DERV7BxkdOolLRJvzuFoXrgpP8rZcJxCnht14Av3tqcumFskx8dNncO3e6N
JriId5fTm0oHe9UtyHvdd+GOSRL0KL9+mIhuX9tF86tXxs6DQ7sSOVNWj0PbVg2IwILEeu0AGlIU
JMUBEO6wDerFe2sgpvGV9ytpgwsqV/KX2+pG5E6/Vtpl+he5RAfOWBNRvj27DitXSTjztszyH25o
UmmUY84PqKHma3c+dJC0GjqDtkSnLHP7Vzcm4FtABc9ue+tFwbOng2uIZR3bJgmFgcCdZRHrtdaT
mDay7M/KNPglCivcVFV1XM70DvZLfKY8yKWhHhKvfmhj70zH2XNvjme1qndjML3HSBTQ/VFgzDnK
4NyIKb6yeV01yBRdQmfwhQVgWZXJwJAiJ7bx3KVxC2mCJcBR0Y3Tc6Nom0IDCQlz0KT3wo4fPswu
uirM+iavXELKovw8GaN93BvlLu6H17RZ0ldVuIS1N49NYnw0VvyTLi8pTgbWJaVHkqwm1wf/HpxJ
sLGNF6uTzaicGnq+onuK+oHtZAzAEtSOdalieiz91D+mzbBryLiYUUgTsdLsLAMimwmuYV20FqTt
xDsAx2VYWKYvaeM/+1H+vpzNOR09GCp8loQCbJywfDBL8x0z4/NYiXORsayGBvREy8reRm+6z0by
KR3vkXlGsOlC2A3ke3nIG+pd3ctTjaaQrPkzizAlY253eQnpCAjnhaBC3hH6WTE8DF64X4eQcPBV
adfR1rU0pDDVnaX2gDGnKo423i8oYPFq7KxDzMiyzKx3PaKQqRdvPNnbHOagX61k1Z9ny9TEydTZ
iFhuA3lHrQTlIlLvXV2MFwgIaQKAG98ohsVrtweyWjYh8NiJ3iXhn5w4UJG2at+leblVvDesPMjZ
SOkxjorWvpG1xgqyDa4kOgo3zKvfCDiMNyGzM6wXQA9qs9omsrk2bVIR8jplSFI/SKN7cDFpYaew
2R8qlEV2Qn1FXBBHU1fYW0LKTmVf97R5hnoLxpT1IRP2mY/AE3defRV3kQ3XjfpRSRQJna7qHQCy
X7TECSLoxBlTHLXiBbvLwqi/wNK0b6v+kubeQzyiAxVJe+cmBnQng/c6wJEG2+rXlCzNFLPRzE45
gsIszXtQP64m0CPCXiGpXvdeUP/kyBOvkip+dBexQ88N8IryWDPu3MmiOizuiiOVenQSXUxwH9IC
mTYXNPoZxMroLgJXghMyo0kwMZf2jXWlhqcwYHHDjfhi1sL4KWP3ROROfxdlVX8WODjYvCL7keCj
5i+lmqZ/eUOd8OhiBdzawkk2OemeK6ge0QZ1OOIU48wtXWaAEbgDx9u1JiFDBXsodJdFnMjAvkyy
O7NEmOtG1mUdNcXK68YPZtzU1POI7q4lBwG8QlEyU2s0Nq85+GU71eWSLbmvDCQ3rjmjfeCltqru
Djg8w1+gA1LCt6J/caYq865wOaN0PaMCfwTpXhntbsqzuyyyXkffPcqMLsrUpY/Ewc2Plu82a0tN
T2EuCOaLJ8SOJG8FXf3Lp2fi26Ihvgbo1zCz9PYmCb6ABdAeTOWlqbz1SCeF/cXiWDJLGv3ggXei
iC8SJ/yg/X6Yyjxdu+n0nIQBNBVqg4i9NZNMFyxE6LABHGib6oRLAdFyzl1IZbYDPQf11B2MXWdV
LT8kO1PM0V+StNgFhYe3YlBngAthdNKCjGMnOYGp39YS7bI1xDU231pvdWj+4n/WWpPhTuXCXYn6
GHEGA1S/Th+Itr82EHUNC41K8h+Vi4qynusbI57urKi5wmtEEHI8BdjcwjMvcs6JxH3pMxNpcTvx
0EQfgbbuylhBpUjFNbL3PfTafOkPBxsa7We2jtEt6h8jyYKwHhGfWabFHl4Rp0AQzaFUKKStuVH4
+UeHZGJ2PySgGPxADxmTOEeaUm5xQD8ICnBAjTG2gBFeMsvHpi/MjR2xV4AtY9Uu9NIeE7/IZ+U4
Evuoq0t/VTNxXHzeyVNidVsVmYs8qTjvMTREiCQX38wha+EsBMBRIIf3SAiIRQF2wKOSrk2nfHBN
DxZW3OcbgvtIYh2894GHLcrQpaHYVCjQMt2rNda5y8wmuUFnebxrmMZTsNS7dPCvSqk5r8R4curI
OsdIdwfnjt+knswNp+PHQQw/gaWOqyYkOhrt+YnIjpOR1+ExCPo7ZTj70PZQtpXFJfXnEsSQAlbR
WIKHihQB9n122z1teowGZnvZhy1T2Fj9mrV3QonFwg687OgUIEmIkr7NsMES1jgSKBkbw9ZP6Sdl
gnrVN6FrBYwIOyiMTZLsDAZFlM8NfCjzLe850qosvMLh/dIYxeXoeE+NakiIwf6ZV2JvOeUFCoFs
67HRTpWiJVy2pxo9yHoo7PehHd90VOxhAWDONI1zzK2/MMDd9lP4iFD2Crjbi13WbyjSeQVSp2aS
lpFYIMSBIdWWES/vvom/3p3nt7DiWEXr881sFgxKhGiATeI1aIY9OHQikfzkMsNUgShUvxHDcA9y
ijMKIHuREunicKO0mZrrcrI6+oFwwacmhOc1p0erUejS1M8stS9J2DBoUMcbOXQ/ypjperSsv250
T1l4SYv8PWwnpO+xJTZx6i1TJee6ZmYAZyW+gndO/zXt/Y0SSDV7r7jvwhEWHrEzaOOmEyx4jLhj
rdaqFif00owtPdXjeV0Oqk14UegsBsbBvcBMvpdlAWhcgzDsxaawsAonXXSWB95tU2qAkfRextB9
nkSlljbWcfLrxZCn15EdX/iGdyPmaV6MInfKq+9DIzohrsx3ZRkldJatWKxqgBI0fbP5LOsS7B4Z
Lbkizt8Rv4ENDMmZUU2OzhPReRxaVz7yjlVE8ACGiOYBdW7G1IfTYh8lFzbI/LRkvcipd5it1zdk
WGLCL3G1ipBKRUUPAUAryC8jj/tC6Qw1RVUgsakD3axVcz9yMzZ1XNF/aYvpPM3zxzirryOg2pvB
tWCNmyjsY/dQeRA+Mx+75ZxUPzFD/WAXRn+Tm69hUVPcMRIDKmw/TUQBbGrb9zGR823aMU+/mpB/
6LCWB+ZHGINMC3WLTW3oGrl3aPh/rNCp4YfV2bBhEj2uXEfdmcxMHntfMI3Ed0nDtOAHFR8dpzeE
1ybtRFHofVun+cYeM5QBwY2k4FubxXiSQ0sGtMsd5p4hrClTRFIWisSheMBFaG9zqR+jvv8xDtBR
CVF770qgrs3gbe2ZUJtUCKSIcH07RZpJblxJ5d0o7KbbxLRpuKfZzyl2BO2sup2fAvSrZ6KgKGIK
0rYlY7tFl0EvqjlrZq1flTbzXZxbEugN0n1GigEjDiBIWEO8zNeUuZGLN1nW2WCto7jSFzFxKWfZ
CPWC5pqJSwS8pCDz0qHqXU9Fj+GhMPgBqy4oE/HseiSoMJVqEzpnk6DP56SOtem72HfhXeQkhsP1
LH6wBbcXSW9wuKZdRZjPGCgp6XWY6U9aPlT5iIYXG5k7LLGLrjhkBKrRdisbQzO8GiCKmDGo013Y
Suntgrn08I6g24eHWcV0rQLlBae55Wy9FYSCnxNuOvjQyVqibhGz+eEux2oBuA054yuIgPzNKQSC
v7IciDcCKEaeHXS7h9JEQiDhjoAyXLge67IMvDetfe+s5fEO1hkQsAtFf6NZk8hFMR36BfpwFzLL
65wQAbwy6CA8tBilb7k6qAWSRa9cy0t+BpwnUeR5zZmLiZwQgVQt5nEg6kia8sFIaNW7HGEJdXHi
c0K661+lHjAl11T92amylf0ANiC4zCShx5hmQ6TkFo03ZLg6YChOn+y5KwUvBs+nBwXZDJmVs0jN
Z3GryYLElE7faObU+kynGTNXJFjl3VFn0YPVSgNGWCLJ7k37GNLNKAGXE95Ax3KMS+pgaADytQ/A
BJCSTqd10ZPf1plajGWsRTu8uOThImhnJBfjH7LaVDx2XRd4q5k37YwwcGs3GVX1XrusRYyvKafF
0DjPs+V5Hx7G6GuUOB3mFqtX44uyMxIz69ill9zkkzxow4r0oXUcpiaZJ0tMCIYZk1WRx9T5ZVq1
r15Gx7uh77kuORpsM9PVV34dGuE+Ik/kzslG9zp1QzWsZjIOKKvhUM5uTrHRMIUGK8oo4LZye0hY
6FrV0mRCVLGCk0ZchY0Y94bvRFHT8NSekAQx3891SfmJDzFs751AZR4SiaR11n0XVPGWcFdK9DYg
Q7UYaTmF6CK3IKPig+GKPN1m45SE+85K2VDp/OpHN+rSn64ekVQ1mY75M1OmiEBy+H4rI6JXf0an
wXomtUGMb+Q3cKKn4yerPTAZwrfpEOp4D4A/NFnWCQtbWWVryrUPBaZhBdStXItc5S0xkZaOVh0B
3m9urI331kBSuqUngxW6GBvWUCOskOBXierOswKtpQLRufezkr6YtqfAP411yMrQ+36z98s5eTI4
uJwnA7w2imK8loglSrQ6ARENdkOBjxI9hSuUTsSpkjabEYIgcmO9DFJ2WT9MpxnqSLBx+xZQ1V9h
p61EB4qTXG+rujG2oZDNIZK9K7bUTjOxYDbZkD5URXCI1RPD4QYHCV05KsxgvhcenigYQZm3Jl56
RBNjOahp6bagzR7BjvDuFG7FqFDTiUJ84uaboNGddRxnsG6oIAjURF+IWxn8LmoVML6dKAlPkEG5
serOupzm1vrFQQL+QpO5hn2ayfTCLQxPBC2+i+Y5I9T0Go4y1HM8w2m/7fsWKi+R4AQAOln3pDEb
7EpYTae/MrtceusPMUEu/oU0p34gAF4k5zpCvrppHJeFcpb85oUxlTXD2pnQX6QLzc0gVUAESGyh
jFDocbdRBqHp0oU8l62wx2WgBbv2gvx25EKoBV7NEgz1yBR5kY43/i7NGIpiUuZLWHedWtaGOGGU
6ZQ0Eqx4mLt9FpIfPaCFyChVJw7DA9AO+8Kou25G/eql3vW/+PII/RRBeHI4kC7Zkl7zI5vqwVij
Rh2f7Bbl2L+Imw9jhnjBqe7waQw5KnjhE0eR5RNQ+NB5M/runE6IifXFgF4T81gaTWTvw7Q9xgZ9
yjrW4oEYwyXa0Y7O0BaqcyFiwSCzrA0bfUjaPGMV07sQ/MIuqno06UDXHuuqQBrlQzU4EGwavUd2
SMXXe0Z8sMsCHWlmFBS5Hm2S63oUfO0RgXeX/7J6Wo+it4ojXpk2QNsAe5Pcizm9a/u47VZ1UwHV
EbyTFZ1jrDI6M6W1dnqn6x//+Y//+p//+zH+n+BncV2kwO7zf+Rddl1Eedv89z/1P/9R/v//evzx
3/+EP+dI9nr+9SxLuvRy+POPt9soD/jL1r/qrm/wShjuEbgtswUwUJsu70PwJtK6y6FRbcaeB/77
i6qvLiqo8Mnng3woxO8XpTHjhyocvWM4RUGIrHek3JN+gdsTKXun9t9fzv775TzHthAQmogltbX8
+b99xrSymYykkXOcsWrDLC395sUjxPIPn8r54jKex6dxpMlW7MnfL1NZY2/MCH9J0VYgSWzrtmOJ
eXLh/2zj2ojPvv9Ulvm369kmX5tjm64tTUrf3683OKPuDEJhifZriZdQ5AON7TAe+7xJAVZZ/lm3
JAECrSr2Qi2y4Ho5rn7/W7hf/BKc721LoDB3lPz0/Cg/Ja2mNYOTj9k8RCOaJs9tMst3nXV1Rgcn
rdJNaxVsL+loiXzzn19eCuXYktvoeOrTPS+8BPQyuRMnJx+iWzbrVlDmjBScihFHzVa5ID77kwMg
4/j9pf/+VNmmQuPy15U1X8Lvt5/CaA4zI+P2C13MOL7kTBYuAEdv+/2FrOWL/P0d5UpoHS06CozL
7U9fdCyyGhu7MI4jdQ2Sc51gsciwhjx5YPYu2ZA006DGrfDRdwHDys6erGmLPNWhPzI5+R9+oa++
c6VZOjzPArbwec0g7oiYoiQKTn1h3FRwLDclzvQDPsb32Zdio+tS3OY9mSff34i/LxvcB1pOtsdF
iSj49KxJaknfRO52rDyzvMLgPZ87URLcMnKK7/7zSzkmVBpLg2ORn99legt8mwbPVSgTNi3Lb69r
TyCUrTzrD+/xV3fTEbbSUtl8NMf7/TmqJq+No1YFp8aQpU33yoKLj/S4JA5umWNAa0k1E0iM9ojj
8Bh9/0m/vLyzPFXChCP6+Q3qE7+vFNIuOvq6waiQRyiV6XtIs8BnZpcflTll66aU7uH7C/99ueSS
NuulqV1be3L5xf5tVe6KqZuKwfCPPtLaE5zO9ol7rc9ai5ZHwYv0/P31rL+ey0/vkWXTEdWesJRp
Wp+uOGS1x5+2/jGP4knstE0xt5l8LAEMpdoEySNhGY8RVTT5uAJH9Br/F6dDePNLdgoNABBxZFf1
qwazIB4Oia1nA+iVqBJFkt2PolNXCROXi0SJtlyz6CHIG9HDr2KpwNj0dDvC1VgP7jXAELxuVRw9
GkNlhRx0a1TK0HuIKq0ii3Isi+oE5jH3BZWCWVmbwsmcK+VTPmxoi3nPyy70YFL/ucuBhhNWUDk9
DAciWsfzwElNAoIw5E7ghvATQH7Ot2aZRejy09x7StEsXmubqIIqHpFKzQBNnJVVDISITAyqm3Wo
2u5AS4BqtMWi+JICxLzDBoeDza0Ni9ZfZJsvcICUceyqBNAHboLmBqIySvpQ2Ii4BUFXybNL+8Df
DDY3E2BJNN+6dU4tTiegRNiQzYw+KWwUYVtGA/LcFrT911nftt2mZZJ/MyBePZh1Mn4QtGxfaERJ
Ab0iB04Q0MUe0yo/yTuoDOvv1sgLEHxV3lNp5eyPM4EMAdB7MYyvppijm9jwYiRaBRkJ63ZS/X0S
GjU5UAG9mwxi913KcLg+RjCsIeGKTN37ZDgdsqRxr6hj0J2AFGXum3C0/uFjHETVTzuePEvqZCQM
BOTc6ZrpCJLv0rtFUQ8bu8jgxt8D7AFO4kZEF64HpnjvtMm56d8/58sq+Pkp1zasgGV5tpBpfHqv
6DcwgEyi01z68QZKSEgUNuH25KbPW0080HbWkT59f9EvlmaWDx44Olum4G3+/aKhaxZ9ZLsRJBVD
+WunzUa6qbbWbypsScz8/mpffESuppExK0XPU3xaMifTdAUUsggjtoNX2gibga7HRGFR9EmD2N9t
4JvJpP/DEvLVdS2HY7LHlRm5fvqUExG6aJuT+BSWVH+4N7DnUl6WB69OSlzvBkGLW4dAzj+ccr5Y
KmmiakXh6ErFXf797g7RXCeAQMOTjtFHjUOmUmDyOIvWXgzTkKp+jn99f4u/Ol0KKagIHMW5Spmf
Ds0KDqvZkVd4KlWcr0M3R5ySc3qu7QmkdZvQZEbRsQlqMrpiSIcMYdr+P9+FWSE43pnsjO7ft0Yj
wD6PtPAEU6U+qBKCJPbpaJlVGX94pJZH5tNbI6QjLSx17A+W/nS2EEnIE1VV0YnYktw+pAZHv3Oe
dn2uzCx7gGbTPLvWwFA7n12Y+0XlpX84UH71dHGg8qB9CY56n483ke30RYxq7NTadQ86w72PBb50
dPzvAg3aoSSs5j/f/KmIGI/a6NyWTfj3B0tbCzZBkgBhNU54lEhEVrHRf4BWItw5XRgxBelT0vbN
P1z4i/WC7YmHy9Eui5X4tEhFfo0EKaJsUA1iedCz03Mg8n7tDm5/8/2T/MXLIzHb2mznpstx49Ni
kfp9XwbwKE7UBostgilekXNUjgrnSZa0Cb+/3BdlgbQcU+ILxg+hPp+nBlMikq264OTifmC+Bn42
3hNcbsg/PLFfXYhzjPjrMGxTgf3+3SGcm5w45RQucRRM6OVjltwqdHHXfP+Jvng1+DS8hIoqx1P2
p+/KsZU71xblhw7ootApXnJMg/g8m9z3qXckkbE62uYjZJk6L6I/fMyvvj6BYNb0JNlKKNF+/5iE
0PBlSZhPiJH0sRQu1oZCuk8jXMC9nRlR9p9/XFtZHIQtj+6EZy6/0L+dS5n/NHNXOOoYxDWKduy7
iNRgdEJ61FPf/YKw2oYHk8yP4hTEmQsvOa3r/uL7m/5XU+L3BclRbKX8Khbqw79V9z2RCGHLkJJ5
BMKCohNkgxiIGbs1NuXNiD/F79Vrxo6EAQtVmaNN7JUUoiSK3OvG+8Nj/cXXoBQ5bC4eHxbIzw+B
KjxdOVZFDar7D9rHcNE6XNlGP+RngiJz//3H/2J9UPxDlWeaAvTvp5dW9aZldnNpHI3UkBfDYBan
JCzDO0l02+77Sy2n/t9vtM2VXJ4hTzuW/bmaXcKjZcLR9hihh30aGlQVklCis4aKfLOIyF7aAged
yQz4D0/alx9SC4oul6YUp4rfn7RminQn59k4liQXH/ohtrZkGpqbnMp9+7/4kOijXUnxQ5Pq0zsc
q0wRmDgZR0dhvc56b76oq7bZ1G0sjpXfQFQqbcYIMeCB76/81YfUPMk2j7PFl/npylJGUS/aJfpt
cIcTXIp2DaybwHDddbffX+qrd8aCTkyTgKeUptCnJXFEWmjlZs4pFDP37OTttoQiZpgzJ4jE3vqu
cUFw/F3tJGdd5JyW1LGNGfRYE7FHhPLqD7/Osnv+/mQ51lLe0j5wHe9vx8WynAKREu99Mgx5O7rM
xTyx7fC7JQ3BuRoVEkA8EizyZj/hr8WtoqBmBPXTXMQP/5vfhS+fX0hBuNWfdnpkEUTMhRlTfZBy
+ybKbkFZpOvItLAHwwp2KBiJasyTVTMaqBcR5c61em7R1uXx+Ic13RJ/vzOU/hb/mHTuPLG8k/+2
xpKNyCdPx/CUVNaiR0cfhxDRA0EbGNKL9jS7+pt+IhFYoyhcQbuPH6SmgkOHab8UBK2lf/qVlmfj
05fFmX45btLx8eTnRqbw5kAoi7OmitP5hz3W0bMdjAGwngnzkm8t+o5pkJDOAsuQl0m/rL7JmOCL
85vkD2eWr26QjQCOviYbvGXZn3Y9AwscKvDGOBZ+hQWtTl8RQsHRbp0z7CjupYMPnsDzyrj3dd9c
FPGgEFQoaJEG9Lrvnx3197WfPV5LydfFIvW3ExRn/050isMa7fzkKhjk+B4wUXiSOQkke5u4d4Qe
cy6HXY3hj2K+4LSyuOrhMmWJpFYiSKdnDGQl+LZJiHIvVe7ZH1iO0tuWsyAgi7CzsB5oawRYl8ZV
s8FwwogtMZzs3UqSuTyvEdC2NJFN36KCNZJH2mUhppW4w+WuAl2ueht+/rbxCX7HUpb7F306y0fi
aQMw8s1IY6OaRh5zg6PmPdmp0SVhOKMko0ZbH6UFBAmJBAwxJE8V7Z0q6BmSUawDczMyYHirAGEi
CdsBoilYdAZpVHJ0CbRJeMmZTiMTywhdE+ROqp6h66oMyC8RJuatP+wcf/tGmCPy7mjP9Uwq4c8F
oRVSLQGy1ccAV8Z933UjcGFD3slElFeyBmT1h0fg88uxXI9Gt8sBTGjn8yLOPFOgL5rcIwO/O7Qg
9StoTucgctM4fn+lv51qlyvR2tWcNSTNuk97IoEutRXwHB7hskm6YlUzb2ZhV8b2++v81ez77X3n
QjQ9pcMRD1i+82lfcmiWTX1qesfc7bpmjXzSQRCY1JaEmDXI7WQ3QAwmq8T3L/HuHjKaSSnThCh+
Jc8UR1VOP/qhICVv3qf/j7Mz2Y0bibbtFxEgGUEGOc2WKSlTneWSPSFkl4p93/Pr76IfcF8plVCi
7qwGRoXIDEZzzt5r91YB2KVS1UThlJoq21sV3+pwLd6//ruXP+vsz2a9lA4nFV4Re8vHlTNC9t7X
U+Ycaiy0m6xCDFKPmQ4HrGivLIkXh3KFtXQdWILOqx3Yw0q8frpzKIZAvqTEecAdbPq7wZd//eeH
Ao3KAd9wbLUUrj4+lJ1XIhu5poKcMqbbCfmeN+McXIPTS68sZhd/d06yuqBupNjdzl5gJYHHG+g3
Dr6Vk5pTyKl+b+AkvJla3N4FXEXJjrSwtfhhM//ORiBZj7PZpt/wwmswccOieRQSOyyK7RB/Ze5H
SbXpQEvctEM7PE+ZXlw713zaLrn96NKAb7GUgCznbK6SwTHAeEudQ2tTS9YjFPUl0pGtoVECCkBZ
3PRSiocchflNDQHcKxy7JIhioXBYkB+//rUufKLKcZeKAdslTb9lcfrX5q370q+I4BSL1JzKdl6E
T0DWrj70henn6pbDHogkSacK9HGYjCeKEp87H9uIexqKhTTaTFVGcFMMuXs11Kq4s+sUdWbAeuyn
dkkRkFIFhWUkPHNeJPfF1KLP9nkcDnkUj6Mr6+KFddilLCVcZXHO+3Qr6swYl3M/2wdQH2+2JqYb
y4dEwXbcPhoiT6+cpemufTqmqKU8tTROlpOcpZ8dDFIK3Yqiszgkc1bemmoW03MP7bLe0q9B4h0o
0jMRGpmKtvqSmSXhyvPshKPxHqLyMKPy/6Vrc/aqMN6ou2aMYxNcA3JfbKH+SzGaoBXBTjolvwuy
OXgYpwETkLMF0jB9x41L1gtypGqLHm/aqWESf4+5XWMliojm26d1Tgy4xDDI9l0niAKJMSF2bDJJ
G9zZnQICADPZ0dZRTT7lrY3TdfAUcVtPDenSt+XUBwp+kdnCL0S2jsTaFje9H/r2RsAxXbhaCqSh
0aJyK+1o/JaQPeyvayMankdopgQ6TxVpx0ZXV7Ajwj7fze5kpDds08G0rm1EmavGceL0lQ7O/F0z
zfBQBpMh91VKYvmmLQPdv9U4RN9zMRd3fVtZaN310S2AMkxECfaxbLoVIBjc9ZYtmt9jtujVKo5J
0AiH7LfoGlScmNzkdx0d41H5c/4SCiIpaJP3tE6moHzHgqM9gyUKmjXoIl0/8S1hgwCmN21qvwf9
lffBEncjxDrE2O75Ngdl0OJGSaqv6/r7VMcvRWPF3uIoCHdjVvjjIYL0BRUpQAu+bcQEuclI4x5W
APmz9s7F//y3jOcO6fCUn6RJ0lxNAsj3opcQT5WjY8WZMvhxLdBUTBmdPh/Asfk/fNUUDKG7tof4
MyLYskp2xeD3v/Rq7G671NYcBDhVjP7UoGKEkD6B1mCzQrobZI+5uYZiJwkYzSiZ96jeortoGmuU
k0j2k2PckcvVYOZ6cy1fvVrETKL+6/X6FS2SwXNbVvENrK/CBYKdoNxHCvwMkahaTW2mGV27vUPy
F0Z33cy1c9vOUt8ZpXKB/CzZPguu0QZCYTXiWVlM/Ro15/uM8hTELaEQi4jN0g9qmpuXhh6WF1pS
O1aOHjwlIfJwMhhUu5F6pIZdCLRsl0wRdD6+4VehtbHaOCpvvhGWlSF5M2jVPmgJsUnklMxA2bO8
3ijdbEwvjQgr2kExFCcNheUmilvdPPk03UgMXxrcT+D9IHvP3EaSHS7dZJ21RbLriPUcdrlMAFGp
2Xa9fqoUxBEnvzNrsoksf07NH0SOBHt8GfltZasBQ3icPJh6JNMVP4+1d7og2WGiJCNyKFvUompo
9V8xkBowXm1uPVWkY5xAxeGfoAnu/+AUhUoW9Jf8RYimAyGvb91fBNbCiw0VGS8V53sNgAo2Fwzl
xPEVMb+3IBV9yUwck7+cMUKGD0mtetAjfJcSp+Y2rJP2PZULf87G1l95nV2aoL7seju7enO0qP1j
waGtSE7iNJ98Qy++hVFWHC0OWCsR6dVpHiXBT12NSzUfhylbublWEtaXpv0Ny5jzGBLedfJZao56
Mkz3gdTqO8DdaLArV/7TNnlRvsZYs8ItgUTuHW6LauT3yp170s7Ng6Pq2uajLuzfIHKqbSqNaA/l
pj62YxpSGsQ/tlLJiFNOwr66sZD5Lpg0QeLfOMIZGZeAwTAgkzrOR/1Z4PpCCupHjUlGiVG/WgRC
+vcQVGi/09c1I/xLab6vFIgf0B5j+GpGRXoYtVzbIfSDI+Ga4xPpJzOATBe6pqkHznZq9e6lV5xD
V0KLfIhxyYBlNqnlIdLr2cCDk7QrWw71XRSF5fcUojWeGt1uNrRqm3VfjJT1fCFbTtptEx81fKv1
3vJZlDadM3ePAmrsvSJ+cB9mU3wL2wS8Uxyam7AfFMTGjEitCAjcjgzC9K7h68Ne6Vj4iRDI/T2r
5HfJHgXPjpTcHWkqxCG1EaCrVQsuFctDZopxrdyweMxmoX41iQ4ism6sctVxFVubRY/t2dEaQm+r
ufdAdBk3Fa/NIBs17HRqKsSRuSHns61Ag7nPfDdc6Ikj4S4xqKlnPfIX6M5AACo96bGQ1KCsJftN
SCIdQkw/jU/UEzptzfqL6IB6T5lg2ukARkm9STmJjoo5GDTWe9f3co8yFKYnTdYEMuPk3gyjGR/R
pFcrfQB57bWJlWzgfJnfwkBzdhTA5jvucvE3vZnMLXJIXIWl3cYbkMTiO10m11MOOW9BGpfAp8Yh
fccgiAFTwwfrcSKUB58gyeI+15DpATiRI/lstFXCTVLrSLXjup/vVAYyed3gKAg3HS5z664dbCRA
g1K/J4LafiC2xTVXp8FGEz602N5PZ1JJwvoeEWkPbCp05WsWlM1hrlu2HzslixwnVbwtGnd6bum1
Ux8KMn320M30T63O3UfVIr61Etu8nzoculsdXMwmDhv+S4T2T0Hs1pZTSGwgiXOb+FtkzfYPRN8z
Z+w5Ekhy5dTTVAdx+ctNJkhKHAX8EyE8/sqGnvcuIL1pADOT4gChdzEkEmRsxqOZPVlIoLHRsuSh
7Ddq7D+i8xnB7HYGmFl0HTzxT8pi4sHoyHJiVqLlps3P+9qBdYvTfeSG4sVyAq551JXGvVE7vQfA
DnO5ZltQuESC5FW2dU/NMtdZO7KGWeTEOjawqGNbu7cD1d/oqWZi/giQsRjIVX+rpPLju4m41h8t
an93BasK0rly523Uk1s7JbF8sp1GIxoqTzyg3dY2G0jtxc4uYWmn7XZw1N9xm8rHRI8cJNW27q8r
J2LaE+iZHP0hiVm5qLlSRzRkin8z0t4N6iRy1xPLt2tavFggKDADuRU8x3+WABwcTaynxk4Le/XO
JzK3hC3pyS6MWWmk3qvH0BYVdkoE3b99fgkA3kmJydHW7XnTz1FDZIXm2CCd+ondcYnQaSzM7FmZ
4a00G9lTpTPBgpFpmB0bkaIUqWpfYOqT/RaRU3AQxEE94YSgZjNUArhxb/WON3W6v+tMAvewgsU3
fsdnDqFOM44xXyupcEpFN4lembgetTLfDaEcoj0m0GrbRSH6Ro0IkRMcwKneBXSpwa3H6tRkmmqf
zXQgoNiec2YpPFPoWdAlvif0fPVNk8etQ1OJPOeHuumTb+QHLAFCQUMUlytIBW4c/zCC7nzxMyzS
NsisfWzxd0BM6n4IOLwpVsK2ehKBaXicU6MdH1mVeFrt+/ZNLcw2PgiCEY9ZluYgk2S2FyGTdO1q
fmduDV7Evkn15MUukui2MYDCASqTwS42k3qvWa7F6gsThsQnjFNZOUp+cpqM9whaJOHORJKyoCcF
IVBuMRQ+ZLERUR7mXq8pOv3ojLJ88XVntHGmRmm1rmTRbwlSEdjBOc5CU1FIJAmv2nAVU4DK9foA
uQba3SDyGmQASnWMGm7M5ImjhxCp567KU3ITOOFyEIbM/jKC+d+XxM9iopdLWlwagHs1tTZ8m+uq
h2BFrQQKl1U/SKJKf5fzjMKKiBJ7o/q5PxaTWb8VTtPsinRU5JEacbQv4Fs12ILYS5yhS+/ItxSo
7Y20ewC8SD5laTjtHgmqL1c6xbt7sC8EtnXKNDZmoqIHkraNo9TRgRMckhHKgACG4Ldu+oV0hKjW
2bL3I0xmPpaB02wQGpyjBsKrhwC8uRkFkBXREFESyA9GIVosuXZR8mxZ8TOa5XhHcbteN1rn0BWr
La8tfe2lz9zpZ5QMPSfbstro9tTc+YL8jLJzs5+DOycbxeKzU/iduKb5087w1fgdCRigbfz4+l6k
rn5n9uiJqDVimuF6YHkJAz7TkSK610zTx4b8QZxLPd8XdjJ5Q42ufjAIcocOYkskUKFxMJyw3Wuk
/+3HABrHoI9EIPQ+HshJ2r/9JQrVnv3+5IZzfRvS7No0phtttCi3yO+GWTVaorjBlVATfNB3v9h1
TXgSsbgl6JDADzOO35XiCF/OFiRQTs0bW5X9JrEidN1xPb+mYdft5hw/BSV29WL4A38GxsMNFsN5
S/GYDD6LDiIiJYiMqxi/y6nqemL87IZrkOMXv9j5sDLnTt0+kQqbGDet2bqEYWXGjgLfdBO3gRls
6xS36Q6mlIC5Sy0vVMrC9r6kn8P3glaGu+pOMB/vRFLBLVbIOjol5h1uRryB7QCSF+/nVN83sx8/
xIOomnUOvHs1gmjbEkUEht6hEV5sKP6X+yQJAVUmWvgMY12eEreEOa6lNTfW1ojbZ52T/DbHBP7K
8ft71U0Gx2gIP+u5MYqflfXHuAwXj717jPdBAPuqxdKyGfT50Rmm0LN03quorBR2COXW9Wxobroy
AxFIlmwqqGAyce37PTM+C4CymaAbN6VDigPuPeuvrKZVvXd9EsDtxOLSiQehv5FcQe45v4rXDKbc
Np6yfNNlOF0MmH6HoddouiSlaexKl/o2mvbqtkRutXGjXADHrIr0XWhFysVsHl9VHcdPkCD6tS3q
5LukZ7oKdDMlRjatDn42USattQ6MF/llxoyppdB+VpUWfE9csrU2buFQKyDtPNO2EtbpE0ZHpoc2
Rm8NqzAn6C7WYfZryb1DXuwjexZUFPDXa6jquD1SZ3pGH0EanKmyn1pqul6W2mRVVfWonkqCdrjp
ke6cl5Xag6jPNvnMJdVivYIKatUkzrTRTdlxjlKJ6O/hZUdbjTQIr21K6GhtKbZahBgG+UN/gmQ1
3sC50DfF5A6/QD/md2mjzLdqxC08xyJ4gdsrQnAQw7CdAtrKgLQSaE04SNYBhQ7Pj+E270w3jf52
2r5nVXOwlDhFp0ESJ+3BbBrrVhcmPOp8SE9hp4K72oYstjJjkT5WmMlWGJLNnauz4bGFNLet3UU7
wSKxwcDLRThGHfFiaIF14Bwkn1w/Nb4JTR92M+3Zl74udIBjbI3hmjS9fE3jBpxp7poDmeMZr1Kz
e+w/hurJE5qzNXXb4b53HCIquU0Vuwg5PkgN8qGQYtigfq2KULSqfCqG0tjUZoUbj59WeFpFsBjt
KABpsJTw10/TGN0Vuunf6qqey43ZGT2buK8OiNuiO2on4z5llT9x2EQuGoOSAak3nDKrCg+hwDsQ
dMAJULuRIm+3ep3fQqO1trFVl5smcmFRD3YIUnYgXjOmVM2dh05dOxjdQ9WxGGdRlGyNLFS37OoG
dmSAbs9aOtaw8yLNK+rI3gW+q+6h5/R75luNAxR31gLI80mjnwnX8mOJyxEB+on1YP7bxIL/RtNi
CtZshIVHbyjwhknjHRk9kT1BnjRkf3ftVsee9cZFvzvamqKSa3SAnhwn2MkcojsVCvuGua791sgb
Wcd0YXYWqeD7TghxFFJztn7ZD5vIEBV9Brv9B5UGt8/cBMxZIWA4Wst9O/UdIhtrDpCaSbYC9p3q
FkehfouswaWNATIF7yN57OaQF+85PdgN3fT5GBiWvClqYmBVYdUv7CzNUZXhcN9QTz2YvU9Mlsnf
VQ6wMFuzi19y8PLHBKDIz9Kp46N0AjJEIU3sWkdLT26TiW3pkEgHtx3wR9rAe+tx3lK26Xc9shno
7XLciNlItxET+CQgQ8tV2EEcX5PkptgOdOCxdVoczR7J8BzjvOe05MMimi18dW78MHGDv11KpVD9
BUWRbkqhWXF70140wESvLOnOX2Y/NkezoDBZU8MdF5Cb9RLHiTzaxFdwwAnk/Lc/NN0PuIdibwSp
uCn8OXmYAYft9NAB4QWBOu3wmjc+DEyrM49B3cR3Mi1AryPs1bZdwl1sEyojwD8tfkME1m6CRg9R
5XB8geOqrYG49d9M/KfpJueU+aKSOHofA7fl2uaaxwEFULyKFqGTDgnyp6YzGTPMX096KeaHKZa+
l2gZSxuIMAMcydKMShLD/Zl1acAxq+mPRuvMS0DgjHNgjs1jXYvsqanRGLE8T7Qysyo/Si3P3ixg
qjTXXIgpE9CTXUihluXDBdLStrb1FJmpAUiqiLYkU/jf5yjCWEmK3LrMbTZtGBV3bVpSVZCh34Kv
D2cH9Ec336Lg78O1Fjlgrow8vi0rfTzFdRlsrF6q32CS5B5lJdRAacYHMlvMp2gsxhMAxGqT2aN9
WwkSEFctZ+wTxBSrgMThyNu6ILFS6wzqJ11FnipcUwBTOWLcPSdofqKINQZqXZqCUkBH9mYQ+3OM
8LBsgY8DPi1L+x3bIvsa7hR7m8dVtYMbB1+/tQdMq7Xp7kxculylSRHlJDPquzFOqrfedsvnKdK4
HgOl6wnu5Rw1pxZFtiEDM++0TnWP5rr/29C4NtTEJgDzjgXezY5dpikBrJTg+U4YkOH1dCKFzmlG
RuBRtMen1OhwmnMJeZCmeXUS1iQkFfOOszJ3CvUICo8CbcdRfk4a3qqsg47LWa89U8GGnRSowK5x
safxsmiTD2jXlfsaJIN8jec8K3e2iP1uPTYU8CmojlxV8iC8i/l4spXN9fs7mJompCpJMQPneHnq
A7P1NF+v93Dv5/suDNx7qrravlagVHRQSydrlOk7EeryLRuIQExl17zWU1U9ICKkSIMBjtXVt61H
IXQ4uMxL1m6/3kmaqk92XlrbkfLRsYQFsJlzl3o4zeetlbJBW0bXnOKkiR/V1AY/bV3jI7PjuYd1
sTD2cnfQfgfx1JNWHJEPZvdYnGsWppsga4O7sDA0qiQOaW1TKOqjpDJKMja2imwVmLDw5Sy6I7lt
cKjslmYIBOJyep36VrvtgmkJDSvBztj90AFlI0k7cRvxGtRF+9jLjilGzm9YrYm60fYx9qvoFpyB
C0NJh6WWRmEC896IQvK7y57A8KaUhPymHbC4gG7kS9wM0yaBGr6bEXgQ7UgneZvrXO7IkcKeasRu
W5yySo4vqeuPBOuI8A36GvmGSWRynqS9RDSgqqOnPHaoWTjkWeXAFur2VJmUt/nw013Z1uI7xcjq
QcPR/egXTvYQT0N0BHxY3ORpM9Y3DTVx42YaQhgumQKN3GccJiE3z/fuGI9vOZFJzZX+1YXOIbUq
w8SySNMdVefHll6dWnltAmM4TKA2tgXXsCeNG+2V/qSx/G/Oe+TOYrXGpGYirzjrHIKdjFr2d1q8
Uepu55mvKnAPRj8cRhLM2rnnRhnMLtdUAg6RDsf7hOwDYpclNyvJQfnrfunSvT77c1xhCB7bMtRn
21pJvXFs7VodtK6HtstZUSP6xY5w8Lja9A6GsfmZqMH+yaW8+zsuKWleee+fJI5/1LM4TqkF6TRU
z/rrlSpQKs2dxdVvPmWu41BWQcpP9ZXlgZXhrfDtDsLhoF3xti3dyPNHZ27qCq+Grj5JCOq2A8AB
M+egBal7k2iNe1cO6bRrlR3spqj+0WnjcEW28Nm5wNOCGrMWbQcN83NfrEhTDousjQciAmtw1zUL
3kZZUiS3MpApqX81h+qeanYD6gjgDAX12wmq7XTlL7nUHXaI7jMkqgZaxOfTXanS7oH+HBwqfCtA
ZNDnBlApvmZluKtIY/t6ol3qmEupsBDgkLQJi/v4eWGgGDQtDexD5FuvjTsg1cjqCdZi5V/5XS+O
5KBZdU0k0va5cjVJ1RjZ9IcPcy94NOwnwbNGZelACopWXfl+Lg1mGYvywV2m0J+W+L/0BtLsKr3J
+D0HImrL0u8PHaT/dZ/P9ZXv5ML6hCoEAaCOixuF8dnC4YQDpx0shAe9d1NznUY191d4zdBuv/6l
Ln0XnD3kIu3GGHw+M/yC3G5AFNYh7BKDNJVJO+VDBn1xArkEMoW63cD2/PWgl96jQrKB5oVS8Sdn
AhfhqpEB90JieeVvij30hLkxZbQoJek3V96lcWnZU5KpiIobl/S5twQK/mjP0peHYi6tu7quBxji
MUY6xMD3Q8kRZ6XFXfbcWQ5UJAIN070qnahcl1VRPYRmYticZSiDp2CfXyRckHaVGEP+mHZzc2jj
Jj86AYCU/8NLUlhx2Y2ZBudSJC0IXM00cvsw5mG3lYklqCuWww790n92NrBOOTj0FsUpBv5z4XnD
ldvMWpYHjQRyWZUEJAwBSHqIaru+F/a1H+SzdIT1HzeXjuQDt/y5v4hmpg4nxOCjraweKMncye/B
wBFx5TDvfzsJ6os1tuME4CYCCqJ+EFx+H8a6q3ddR6ftiqXg86708e85EwE7A+EkAlDWIWT5oDhV
+utxqmkF2Rz8D5M++xu/dHC/wjm68i4+f+isybx63j9LCj/0x5WyDIHGpKgBDg4X0ud8yuIXpyYI
7+u5dOEBUb2bNMgXmcgnmyIdA6eQpW0fJup+e9Oc5AGQi7kxMsXm69c6EfWG9Gygt9eESeeboMQq
g+NDYZZ3dMSN6pNIiw894tv2qKDoledSzFRY5mHJrnNt/G7XE+lTq2HouU3EmWW3Ox31CCjFMg67
/3gg44/BtsCf47gGC7n758D2rxWc8JwmkDB8D7E7SB+SkoUfVeA6p2sEbZmyvEZXfWUhmYyWoqru
+uUW7rqbbN3Zr75ZgVmnd2aTJ/N/WxOXvwz/Gd86skMdG9zyzfzrL3PK1M0GXde8ODDkTYikc+1i
gUe3rM/16evpcHYc+PMWFr+WQ58TR8T5pCPjUuUYGlN4PmgXsvrQtd1TPDaL5TC98lxnG8yfsTBC
CJStBkGM50cBJQb6xYinDjmlNm1T1Wyba7g9c7AaXZ9ASjfCmbCtKjD1h68f8+zb+jM0AkvipyWz
zzhfQeXEYRLgSkyBPpebTFX+zs5a/cricbaZLaPYhkMbx+aIjyP3bPEYyHppAxkm7KBV/o6EPLyb
7DG5z7u+uGLFujgUekf4MYoF1Fwe+F9zJEnqQpRDkhyon43bURTTLuoI8oHlH/719bu78LMpunlc
EhyMdhyaPw41EPhH45xUMSh1j6qctl2JIb4mcQbVvKeS4OG/j2dzpEJyrS9H9LMTI4nbXAXpMnm8
zmY3lkW9KQpATCUOlK1ExLYp1TBcWXwvfAcKNwGazuVIB/Hi40P2KNuIdq9dj3UHvhYIsxZxRiv9
NyxK15Tr1wZb3vi/frwKutdIxLzrIQr91unyZxh292BsnmVW/vj6ZV6Y+A5XDiaIDtbA1M82lTqv
eyuknONVjlgq0Jb1KlV1zVV0YTY6ggMDs4SaontuZ+UGaQZd3vreGCiObtYkTWfnRmb/y1Eq+I8n
4uUzW66NeFD++IPV2euLwrx2cmfwqWlnzj/xBJjlm+1CgL9ieLkw8dHgYzBRjMcCeTbxfUEmNY4w
jYayGW1dg4TJFdVZkGT1PG0N5Kt7uo7jFWrB5VEXFwXnYjyAy7v+1+QA/sLiUU2aN/WszseSyOVy
3TpxEe5IUqA2Xybz8FtUofj+9VS59COyP//vwGefgO60C7Vw1kgziYA7UhXbmo3qdyEXuCuHkEtD
Kay7Du5NVhRhfnzGrgwsM4hN38ul1f+o9CItv9t9AuN5KoW68jNe+gSo7wiWSVYV/dwygAApzEIz
1TxwTPaO04m5TmCsXxnlwjeNddxFYkQxicXrbNUauX6WEr2G52pZPZMho6tDodnVuh/TNwiiBI3+
958LPyEXXdz5liPOTgl6O6V1VNBchAEKNT+LLZD0nXFE43tt414m+r8qJn8+OEwQi8kGRg08mrOf
KzZglpoTi2MRov8q+ztRarsQp+JqLId/xr7dRU7w8vXznROm/t+oHBcX8IBDseps6bL9qNIp1rBK
tr9m8gdntH0dwF4d6CECxujBz5yjNIdD1Vc3gSm9r8e/NEcp2FFNoDyMuP3sBy2rsnfQgvqe4cT+
b4Jk1c3MrTLbgtGMrt2DLr1hVwfjwUYruAUsf8y/PvqaldW2J9f1jIxwYNIfdmlJ+g8Zxs+S0CLg
PPdmMP7870+IbN/F7cidmO/x46Cz3lNWnirXC8bWWg8twjIL69a+GqgPfz3Uxefj2+MMxqWSOftx
KJ0IWBgtJXFYeef8AFEpyN6kK/4UOiHbKxpZUknNPr235kq+fz328hjns5eKhs3XT62Ty+bHsaHY
WlqJksETdHu2QxeWG8IthxXLWnTlMS8Mxa8I0Q+4g65Tvvs4lG50dMj0xPfmyE2TTSmaXN8EMTWw
ld+a87XiyYU1x10uUrYJggBN99ky6sfDACwJnSYxT8Nei52nHvbc914bSHdWSN6/fpHmha3J5cGw
eVkGVjh5Nh6+5TarQDt5KWpOZH+AQY6sp/gNXJGOzl5Nyn8mkiUybgnTshryH+yQPESxXNz9ISde
VgwEcPe1oyOYihvxU6JxxcAkB3+XRRluml4jKHlljtWEamecVXnnCPKC1wT0FOXWre05vc3NMsNA
YETaEwTQ8CWNkHbtv37YSz8l50HLBo1NLfH8rgqkSkzCnnwvQhOUnnQ/6/XdpAx4IKqv4v/+Kboc
aTjxAtJZYC8fJw7BXWMSw3zyGpMGh2gq88aPZsReKd20rx/swnbIUHyLNCFgBp1Xou0JGUrQC98z
0V3flcSBd+SwGU62+Xqcc1Pbsn67eM35CrCHUWk4W7+lW3OeFqzfxhCZR05TAQxbx2oxh5nUlYIu
wBRU5Mp56uiHPUEuRt7bYi7JvRjadQDDHGK7Sd9d29QCKsEesGiMEpewEGMft9NparvhSlng888O
/wXBK++GEugn85RROKBSpsLxQJb768jJp61i4qK6a8rd1y/o89fEUK5j4S9kccdI9/E3n6quL9G/
w4KXZg0Jq9jyT/8BXjvQTs++hVcvVp+fDZcWa72xFMk/s0AH3ag104eZVy959mGIc3BOOrmVMdHL
Xz/bpZXJBODDjAazgD3747PJPOkI7mNrsVQXPll9l3p1IkOU6GR6Zm6sXZlslx4NGhXsy2XW8cF+
HK8yKwyUsnC9FjwpUqrwNjJqc0155cqy8PlHg1UBgRGZPBcCVsGPAxnu2BsSDJKXV8GvXokX6Q9/
RaK/Swzjzi3LayCQ877hn68IdhmISfYTMFtnTzYMCNGbMCaKqfLVY1kTmK7refpUxglSHXKna4S3
NxwFp43LjWGn20F2E1Bq91IRVyBzEYp//dsuI57tp/wxlFH+dFoo4318BRUmma6xR9+jBmtGQPzs
apdofXzXx8rF25mkuIfm9D3sRHHlZ17e7vnQitolp14lTYiJH4dG3iONVvPZ8EzUjDhmJOt+6ibs
Hl8/4+eBWBgZB54axUE6ZR8H6om76gZaCJ4+Js1j6QbJS5TZ8srjfJ61Du8Rz+RiKzd0cbZC9mWR
jHpdK3xnE6DC2phwZaDzTWZ7vvKjfZ63H4c6eyCKX67WjK3yYKA/OqU4cFc4xXF7RKv8XJuqv3JW
uDyeJcDvsZtxH/r4AlOVRYVMDOURGv6cVA1sOBCExuDeIx26B0V55dZ86QejAgEdjq+EO/vZBlpp
BYOMSnl49c2DXY3mLvOJpv56Wlz8wRyL08BiDaf79/Gp9Dy2o4I7oIcvc/IIlouPFbDjHcez+v80
FDs10x0I2rmhOXRkIDLVKw/OkFg7XWJtdTK+1mFSiSuL9aWnwqC2wPyWlU2eTcMAmxYSD6YhmjcI
m1MR7PEtv3F6zbb//f0RfwFeyKJMRKfx4/vL40Z3E73gVwp7ktjqZtgYUfTqDwjBvh7pwumD1Rl6
HtYAqnlU0j8O5UQT9uFOWF4dTKfRT+7hYa6U2W3QngjEd5m2L7rkNOCzswVqE84lug/jFtRsB7ye
wBykuZvyGkLrwrv+sOmfzdMyowpdWpXjIQwy/sae4qL4qcatH4rx+etXcGkoOhz8oNygFYvYxzcA
qwIuq0/WjOXEGHAN/z30/XKn1HSteHrh4+PS8/9HOtujemJeUlRvjueHmhNu5pku7o6s3Nq4six/
PlY4fwoQHCzAP6I3/fhIZSEKO4CQhOqQ4NdczgcLSbWtBLninKG+fn8XBwPwQLOKTgzUs4+DDfbA
aSXtHK+YbUTRHW5MsiJweZAFKmeU3i4WkWv9x4s/2oIfWtBMQJ7PvhAXyR/9npL5UeHcotqIfaun
GdU1wbVm+MWhLGQwBgVSLsdnS3SUYEpKkT16VTaSXxrqqKcDI72Jiuya2ujSUEQqAuvhyZBGns36
cG7s2UpMB0mo4742Vm8/KS23Vo5fXbt2XPrVbBZNY6kYcU44W8wIHXPJZTE45Aq6djj4iars36ZW
O+BLfft6hlx8LDxPy43f5MJ/Nu9L6ZS13i2PtZSffFmAHlUVkIPiaqP8wn7KUVqQFgDbgTv12Ruc
Uhlzb2SofFHDk5CzCl2xbZrpFLvG98C/lobw+ZDHnFi0IMvvRWH/bPIjVkqxSTdL06dv3jnoBl6q
Y36EQph50tCcmzJXIZLe5BqH69JiQhma7WEpvTnW2RdgiUxqU8MNDGYacZyRMW909ACbr3+65X19
PEnSZacSZZE1ocOMOHufVeR3YWZnvM/G7E/oyMVaEpazynCcEDucNrum6kgbxum16qIMp//X41+a
OlQ22dz/AAXPK+C2XYyjbQ1QUSbffyROyMAAr4ubLGjl/r8PRSGTCh/bAPvh2RdB6bh0JtZJbx5w
ZflJindmHlaaW75+PdClOQMShuszej4mzdnq7ERs6EYjlEe8svEL73j90OoWAYAd9Idm04i5f9G0
grS/IbHVfOXAdGneAD3hQE0LijP12WNyT4kijmeuRzo3mAdY9Z4b9L739TNeHEXybNzJKBKc9wlj
tw+ahoBgj7R3Z6cHfok7kejor0e59LUjF/zfUc7epAk2Wnbg1L06k09VZTwghoIE4bsnc2reHL+0
rkzHiwNSGaD/yRf/qUZqkp1qODOrppWMXmW0P8o6uJ1Jf1lV+nArynT/9QNeeI30IjG78fXxW52L
bhOnLhLbmDkx/A9p59VbNxJs619EgDm8ckcqWLJsOcwL4cjYzPnXn4+ae89oU8Qm7AMMDIwHg97d
XayusGotvQkebNqSh6Ix4uNfrDK/AaRx+M0XQrtXVfVS12FQHgfnnBuQtzHxnJ5CTPTP4yzozv5b
ZRFpokeJbDbsALyjtKEY5Yew3aV1UL3rRh912Ot7WnnfiNFfQgM4foxl81OBYqtlmJ62T0rNl8Kq
faJFGL5LMjF8AOKvbZzhyketMqgNYYjuzJ/1InHskPmAp0S3z6JGFi8tpnhC8zCEA7oyjOiLA6Tn
owR5zUOsxYn8N5ul/UoMbwKIeZOG+0GoSr1DiSyDkyOZ1CfqaN971XkuKDdfP9gVj8xG/1tLvQz3
Osq8odb4vAjoHe2KSDJ3lAh+9qa2Ad1YSj5Q0gF+Sz2Ujho5P4/55UpDP/ZS3pEDRKFizIUxM/le
Ea7nLpLziXrsGn0sQUQ5/lkfEMNMVQii7604EtOpR50OSgaywHeaKHrqt62ku1AYoqA2BmH1pTEM
1OivH83a10oUgMMj9gCqN9vIq++I0rcyIb5gn5GRQLIKwoFDAFnL4foqaxcA1SWZqAESiSR+sUow
6X2H5jf5CuGGO82QeTdP61JxO/hPkg3bWnF54A3nyJ4eNMCPxabUinYTPTbrXABOV86jHnX9DtBb
+kmLTHTEZbvSvjmS06gbX9QKDA6kI6RoyozMoP67sDQ/zY2optR3rtK6/gXUJb4pu+EzLz9wKD2E
Lyv1g0MierGvSr38gISDsv+Lsya9IPKXqZUt67NtWAYZFBaEd61SQSTp35j0W3dokG/gy9ZMR+OA
ibY06kBLBlNoGxjsQPzxrGjIHvUmD/IIFcXGka6uAjYJNDlxIzNJl6aDQkkQDSGQoXgMu3eGANmo
+PWWiMWagdJpx2rIlugPLL7bsA+GaWjJzaZK/wcAwyc/Ve+MMPtx/W7WDJOq4NwSwOO9uRtVbqQo
gJfg3CjB9yLpHu3aPId4AFVrkMt2+o3DWwmFqZP8t97i/UqiQu0ZBMXJKiDLR5E/TEp+h6DSF+KQ
O3lqZddy6qcsVZ6vb3T11kx6Q3NbmLL6ImILoB9KQaPiVqim7WDgglsp3GKtXbs0wK5zRkEH+A0m
rw67DkhnYp6NoUuOXVx3SNiaoLbHXjlc38/aUnTRAYDgKQkPF1Yod3lfxYDjznavnJxmQEW+ap8U
qf96fZ21C7MUypwmIQ0tjIXn0sNh0JiLN+HRqDQ3t6XHKIg8kRd3kW6gHZTdQz7g9TBy/oXLZGiE
gR0YEOcm8OVnZmbjqHa1MM90JJT3cQj1l5s6TfTgm1aIrGPuHIQE0GBj2fm7WuRqKrhNeca/g+JZ
jk61cHRHMOoy/26EyTs1kE3Eh6TqodBjyMmQ9d5wjis9F5sy8gyFAs+GtslsuK/eO8QtEkcfJOPs
UACCy6dmebdAXEy4lh+P33nc9fJQQf5zSmGFiG8F8AJn35bMO4Nbr6EDhING/lZB3Lnxzaw4B2qn
UB9TBKBNuUSlGGqVtcyrSmcfdPKPpujGp4YAKTmbsS7oxlP4NvapJPvSRoF99dUCIglzARke/dzF
5dciz2y5UekrCdWrmVTT7aNZNOcU2YpSnu7s0tgFTp25oAE/Xjf4tRgUtwujAy1ymiWLZJ3skZxu
Gq2zofmOi+4Ugr0BI/CwTBwip/0BdPsMM+KGGayYHaIZsxkAdZg7XpdWEORQnA61b57HMpJuMkgK
3Cr0xZdOSZWzVffVhvuYrWph5vTk+aaJQuW3cByfAeUh5OLPhZ/3B7uGQEAFXbuxqxUnhXAGs45z
oZ/yziL46Pum7AgtzTNs6j8pQBQ3Gup1R1sbqqfrt7a10uL8VKZpfaMKqC9OhbyXIKn9yJhjfHac
5C9KHLh2Un96zmDZlxA/A6HhrmZg2LNG0oN6/AlLzHMptRuOd8UO9RkYMM8MrAxNjrA8MvJehMyy
iQ8ikI5QwhMoFs6RWPzWhKyikaXH66e44uxfoLuIB2CLb6o3MGOkyIuHoZcZEBg8GyNSOFCK5/Yd
c3yS2Mm9XLf7yEhbCzKNlDJB0vhRsGGbKzu/sJrZdl95xL7XQsUMuUu6emej0X4nLYPZ8gA5YOjv
M1gSwOFsnPaq/ZC3z6MqCKMvn7mo7vuinFDFTpsy2sd1AD+ZAremrCThRgi05lVJb+ai1exalwkO
nASGk8IA45UkgW5aafuyhGDT778hfAi/QPT9+qWurUcsTMBKRQ6s6Ox6Xh1nU6gOrERj4CmVKGGM
gaeiNOP7IW0eojiEU2nLt6wuSJpjzP4TGoP5rF8tiOJ6I2doznnUGA8DmtY7UfbMN8mWCnt09Fwp
4c+/2CJaakwZgQkn9L9cUdiO0GbuM68vIXRIpBSiITOrDsxP1HcapAleqtX1+fqiay6b6Q6DQUKG
e2i0XS5qpkIv4lwPPCmXPift8MM0+49dU3rx9H9cyloErxXKqowr24GXQcF0gLrluyUnzf0wz873
jfYXvvTVxpaFkIIWZZ1kFveXF59Czf+uxc5jmqtbSN81OyHSmgv+xFpvOPVJsyUthigPJmcH5cFG
q27aUDd/YShhus+bjqEgWRl+X7+2FagvAAg6enAIAXp/M80y+LA6pgw5nsHY6zeOEOJGlpCUVBJe
XklkmgfTH3xOZvUTQjMY/WSncQfVj0/Xf8iamwPsq88DqS99j0v76YF9jIrUBV5hiE+tH/0ioHvS
LCp5GUQVPWwgPgRA19dcs9l5jhjnQ5ChLPH+jWaYo8YsmpcpxhSdoB4w7waogSrPquHs3ttlnG2N
+r6kqstYg7hGB+JCpEGqudgoZfmhQbvIk6yS0UpVTUP5IKKGiSUUGWPrfjTsrLmNLQMiXdNuDroZ
v++ZC/Ndq5nG2oPJvlVdaQpzlHuKoYnOMhQwyn4a+jx7f/2E1gIji7iTiUUCozdtNic0SHc4BA92
pc5rbKc49uhHbzxxK6Y/V795Z5i+o9g5//dXLtIKgVDpYCK9sc5aOIygmOySm6BX4WjV4nstkDde
9vUFGRdjAgIfucQly0MbDRqzVV4Gk9w+Hqbneixm5OuxCYS5b9VI3oj91lYE+keHhCwKYZnFFuMO
tbKkg1VK6xtH2cHHOOU7bQCR43amoP/bDXASu/1MmXe8focrj/ncTJz7emhLUVC7PN2pDiUnDAbp
LMmsI2ioPdqaCPYRUcxGprLyEdM6oWnPUzfDThePQKrn4UgtWTrLRfGuSrvvJfERvMEQrjHWWCfR
rhNbr8Ha9nCb3CIhxBxaX25vmAPtLG+kc6CGxjsw4jk+o2yU4qbpgOxtgFRfZjsWn69O7Y4BGlbD
VS0e1zww8YAV8zOSkvCWD5KY1BstGwMoHCC3qXZZC+eCayk+aqBdKDfRgcwjOvlFEDB2qwe/kyw1
hZuQP54F5n1XOU0buBBNTcZpUmOl2RdMv36Al738Qj00h3QL2rs9gzO1doR9x45cP5NLRDiLLP+d
OgxDuUwwyBo06KUW7yLGixnZiHNy4arSs1/XzWmZjaJ+rc4Z4ey65o6VtThwuWXIRsjm4GVl9jmL
DlSuEgouWhjfAdq8q6vc6yb/J5nbH1YBX1YmfaJqjOMEgrhY2egYVEfPovfQ7Uw8oYXj0dCj5tBV
0tag2+Jp+HepuXZF6cOhH7i4ZtMsIHAVWe+lFfxMqS/fQJ+uuzXcVWgZKBsP0cI7vFltsbGQgDXR
krz3EAS+LdTsrtbNr2Nj7J2k+Ajl1o/rV7i2OegmgGrMgy9v5tzGMII6q5q6WU0P1J51oir32Pr6
pyRt6r/Ymk004zBRxzaWaES/zDsDjYHBq0zp6DO/c8h7OYDvndkDsMPSqTS2pulWtjfLo8wQUkwV
0ZBLj1DUlPmlUu89dbJCJKIQVH8a/dI5wvw+7ruw2cJGLVwQ1we8BgEUnR44EO+lc++aHK2BqS69
QEjtvkAGBIBU+VuZtg5ztoNXzuf/LTS3aBjf4595568eSl+RyOIlFopiiDEk02yhrRziT9fNY307
/62yeKvonCSNI9rSQ15CP0ZJliDJNtb6cxOlkbVhH6uLzYhOuly48OX4xZQw8Ti0WemBjP1Y2spX
J7XyXevEP/9iU/+tYy+ShpIZVdEqRemFVeMxKH4I9dbeFV0V768vtHZHtHVm3CO+A9zH5R1JZdck
0lhVnp5okNWjwmZm+16qo61pkmXo/mIN8GcxfjQbHrjYy5XCjPmfoOhKr+7gtK2+xpF+JJ+Hzjx5
Srrx0CFahtSH2/mZzgjfVtT24m4X1jj3pnkEgVFT/FnsNDGgasmAG5NnRvu0P/lwGYCTPTdOeZJj
a1fJ4pRBpWtZt8noPxSg96TW3xm5smGwbz/4GXtMkDpLYlOVX0Q4BfRueakMmWc2KhLYEZoSUvgA
Je6HyDC2BmhXFoNiACEiLJZu1DIAQDWz5kqs2kOA3k8TV8kD6MJVyWlzT6nrDIQ8EVfjXbeqlc/E
fEFYY1Yo7y2Lz2ReItc0v/aCTE1u1aG1DnE0GvemkSUbS60YMJUYhiFnl2a8EUDVY11yUKWpOM3I
v4OVTnWVRJc///GGLJhnKCzzMpjaEmStdl03QKdTeRQN/NrNusTJCH915Ri3g4g3vMzKnmgPyVwZ
HwrYnsXXbxeT1fC3lScyOTmQYg4HfLZ0vL6nldAIOio41ebWMuXKJZzbbszQCIOu8lL15zh1gCBV
OMuZ8LSS3zak7pHQHv1J+2U3v66vvLY/B1YX2FQQq3yT0AhY6vywFa0HiDdgdlztj40ItiSmV4yQ
2isdZfJXIrBleF/nyOA4UdVSP+p/IGfAfNbo0HSgZX99O7PnWHiW1wu9nPOrdy6DprBGQq/16tZ8
mhz9nTJ23tjbT5Ou780e1pLr661sjJ4yID0K8xoOTVt40lhCiaQJWg9qmhxZMXPqdwmd+kdJCabD
n681j0vN03kkXMsZnkL3ISSN2Jsetw1jxtYHWcC73HT6RjK2cohzaYdYmCBvTlcuN1U2EK+rTtd5
YmC2QE06Avb+Lk9LOD3MwW2CrUr1nN0tbg3MKAV6MEt818v3qAXnHDP72EIoJdu9l5HeBu6M5VT2
edekv6DMqmjPKVN1V+bt8DWx2nGjCrlIQGd3zPqEm4S2tBCXkVhp5FlrplrjIbQR7dCBi73EUaf7
Uiqlm0pOzh3j9AiGhRtnvfIozFA6olyKJbRDFomvHCqdkJKh8dSgD77yaI4QjuYygjU1s3Bm0W71
1pcLYjo4Z8Bo1JFWehM+1BRZ6MBPCmpHgtU0Cu4RTSBhaCL9a6YqW8RIa+vRlwWGRI3uLYmiqhGk
QVWOHJZlJkdYXI7h1FdHTRUPQ6RvVJ2Wn+O8OQozAJI4TMCci88xheYLub4ApneaH3dKY/W7RiXP
K+1E2vjylwbzshRgSA4R98mHcvmRoEWt1YyoyBC0wsWJZ9jXtXaqgjwARwj02Br9D2Et/XPdB7wJ
3V6WxUzAfvDM8m+Xy/q+E6MPEMkUVwcU7UjBxqo5zVpfpvlNdfr3eq/5biuS+yFriDH0P0R8zd0s
ZE6JG9m0QfC0MNjOqoJoFIXslSrVXZzPP3BqVae22RxAWLqhf1ey6Awas1LhsvyUmqUFY34qe2nZ
BaiSjWG+b61I/TUjNKxeDo/RqIkNre2lK5oXhd+GyV6iQtKK+dpfPSC4H3r0YOe8MZ3a3kVfsPdE
nTv7MO2jfdKMBWzKmX2Ks3o4lgQ7G0DD5XvM+iBFeYepIKDMuMSj5IqSSWhfKV5Nqexjlob9rVxR
j7luRqurzKwxzEuDe1jWQ+IcsAAMHDK5tTMebFPw9E/NH04FzKZC2xXYFf0B8ltr/lpfnWVWxXx7
Fqbi8zvONmxo+7YpjA0PumImKBjjz3ivKBxaixuLq1rKKjAoHkVz3UUTRXWjLEOYSx7QRR+DZi+L
aGtWesXRzLLJwONwam8hchUQsFANJijtKa0xSHgam7hHsSLb0s5duylVtij9MgQO/HDhZgTKF2Rn
CLDIqOjaAFqc/G7AQraAE29ZNikvsyMK23R06Dqql5fFGGZsDZ3QWQg1i/bXND4m0zOiK7sp+i6l
uUsGv7eTn0npHDRE0arwAd1bggENjaS7Cfh+aUK+BZbkuqmuvB8AL+dRR+B7jraciIPY2EoyyVA9
on3k+lCXd1Mr+gAqIURee1O9ffafr0MRbBbeVoCsQJbmcuEiI2xbeLIraWI5s74pUTNJM/1g+8p9
JKxjpTU/I/BTSaL+U+uK9+c7nSHvcwACLdHSsyboLkToe6melUn3Fcwqu2rUXKkoj91oOht5zcrz
NROe/P/FliNXhlbZdVKbqgcrfCXgkc/13s2REviOZoH/qFmdVRwkvcvKG7JWLfuL5SEQJVbnMaGW
uHjG5BLmMUMw0izDwXRAGyb4WFoJmnO9OuyzxLL2yoAp8dD9MQkwZIYzrRqQaNPWoJi5tPMsav3B
UgqkSJXhg99jyYGlPprd8OX6bS7r/bP3o45DrRn2KgzqzQelVmMmzGjyYrno/bs6sqwUbhDV+WhZ
M2mK6KymIyqq8u4GLnoTJfgK4WhRytrPSmoQB2ikgOlWNYoM6DS12n62U1n9BmGPSXg4RhAxhlpR
5Pu8UKD2t41Q089Ayyu0/PR8CPaaVPfWyTBr/TFjDDtnlFa170y8B6quWp5/hs9dnvZl3DjNrjJH
5P+un8GKkTHQxzdLIRzl7yXDg9+bzNgxMuJ1NG/dRM29qm5OfSYjhNEe66L54k9/Wuqfjx3XzIQW
NdyZE+TyfieFzeQQBnuq0P2TmebWvRK0v0IAmBs2vOKZmAR4cRZkZRRVL1cSVj4alZJPXpPovym6
HnIpuNca+/NUOhuuYeUVoDpFgo7VEngta5AxvDyC7uboVaHR3yaAQly/8Lckzdc2BJPuXBRkzA0u
lcsN9UMMdsfh6DKAjHsp9j9IjfFBzRx5l3fh89/Yxn+LLU6vSJXETGumgVEk7I+I8w2eqkXiVKIO
tkvCXj/lEbpdQpKKDat8weovfPyFWc4Rxau4JBVZ0TQxasRDXY73HabxboKw6Gby529ET+MPWTEN
e9VuizsdBjOEkFE26sfOdDMhxYfrB7ESv2CwMAgDu4GDdAlKGaYwMuKahKxK/dsQxb6gRwxYidHX
6Lvvdap8u77e6kcJWzEBBb1zCnaXuzeMdgbktxNU+lKc3oncKWo3dnLjN6rR2idB2/eDUtih7Bqy
pH++vvhK3EQqhCsAlUoyuARR4cCEHxo26hi1PxkfJ9tvv9pdquZfekLVjchw1Z4hl4G9lpX4Ai93
mgiVQZCeXKlEF9ptWvOAJtmRMb3fFvCtData3RkkCXPPj/ruckAkDyYFJbN08loknPeo5f2waqnZ
CehCNlZacwZwAwByBrBBhrJ4O/1+ENMk8DtOjkhxp1T63oLwfGOVVbOEPHbGK+PDl95tQhjJ8B2N
d1I3v6dldVuBKsnDJnQT3/k9+dOGi3tTAp0dN1HuPA6K7gAB/eVtjVE5mBRCRs+IjRamowJdd2oi
O6dGAytEI8kz1PFgts6DEfU/k2Azo18zF4aLUHywaVKDSL38AWZNViQ38uhprfhllOMvMTiffBHG
cwvkz9M82pqUsOeKP/NrC9MkMZOE3BujZ2rR+DjEgf9QqkW2caZrd6iSNbAlqgXM8F/uqMmsqQlF
OXqKMdTHVoyS1+So0poB2vZhTPu/ZHDs/OefOI8iOEmK8xjowjy7Uo3tFEpjzzelX4GdvWsHn7Zm
hAjf9YVW/fjrlRaxeg+OH6xEPnqDKemnBC28PWlZjixuNB0dycy+dFJd7LvOj4/wCcrInkroXful
isK4kf6FtwHfAFyTXhL418WVWmjctdPkD56l98UOiTsTYZJa7KIwUA9qMsYb57xqrsQ4MyiIUH5Z
pUU4LLG7TkK+Gb69YMIBQBP0sUnydx0zx9ePes25Qd00d/xnJkF5NrRXL6YiaYM6Ru1Icug7KBqU
xiEVaXGmVvLHugmzG3i11Px8vVqqnlS9l0jDPNPKaYckvfyxlIbWE0Iet3KB1SN0aFhRTdeY810Y
kBUVVeU7rNXKxV3HHE4JemQ3avG7EYq0DXNdO0Muap5FowVCLeJyY/DWS2ms2KOH9kTj7KQp1r8w
jYvWZwWZxx/yA71kHzSSaLWYMCG+Cb3jKVDTrNJHL0YsrHNRJJn0/aD5JSRycZ5tgbHXggoaqJRf
KIdgIYuTLGupCydLyF47+kcjcf6hWpcc6JicCzl7rwfOUygZ++tGufYOvl5TvTzQMamTPOypwFZ6
FO0Nu89uwtDeQmGv2QhiMUBQ+FMHoHy5SjopFYKxBBFksd8rOXrS+5hBV0k+Zbm+QQ/8gllYRqbU
rvnMqD6QPc4/5pXxo8PdZX1LxSzua+VmkuJo3xYmcomxZu30umRmvAjV7Gvl5+nHEUrF21Rqw3dd
J1ff/HoUNyH69G4uquRYNllyRLIzuxmiMrvRC1v90IZSfuyHbtiRpki3eaH1CSUbTdnN6h0fexDh
rqNkxo/SkuJdlfv1Xo+c4GSZpWm5IWexTwop/Vn4cndKwqDkKban76J0tMdWVgOGURF/OKhd07lR
kvuP6SSVN8wejR+iwVBO6AUQ1qpDZR3H2De/GJGegKRvo2cpVuQjvCTdPqfndCsNdoq472TuHEeq
XKnrndgtuxHFsi4cP3W6X7oQjJj3tSEmlxom4pW8ptlzNebSPkwS6UBPSTwgWgDobfDbzlWkxvfq
wPqG0iwawWrWeLbd6j9KNY0+TbCdesZU2d9Ep3V7uMr4vxTUuIcg26q8rBoUTUOCUqAeb+oCljP6
dddR1tZmxZTIks/Myt0iNkXA3dp/SBLx4gcAr8wTWDN19zKosYVvQT0wkYInqfIYGMO5h5Q8ktT0
KLflPIq1SSy/FnVA5kEJ0cJg3iSrA6QUJVTPsmf6vWMiWgd7iVSm+fBoRnVpevrUI34u9Er9ct0h
LE52ntGncAk9Jwyp0MMsvx4jRrwwlzKYfJHZ/OUYo6qe4y4IS1djsLM5tIiz/SGo49814X4yicjV
OfC//GJF3Fc107/+2fHV0e16nQ+2ZM9d5NIo2WhOLJ6QfxejmkIqREONpv3lYqkyDoUDEee5r5zv
et+nblNE2i0yt/WfPfgvK813CJYD3rw3czxSBIt1qjP4DeEoLST4CoYEKJdVFGg6Jz+u39sykPt3
NRweUzW6QuFzEXlXCVtVIts/i0mOs33dtPVnG929iHK+HKjwMCcT07+REt3AghPoriJS6V7qZaDv
tWxV9Y0xDIPxfP1nLd6Xl181A3Z4tBkdo/p8edqmUiRZw8SdJynMcKtxkHpjEm/lPS8Iklc+/2WZ
me7ORL9pDpgXl6rHkEx3mSmdm9FJhtsqlrNhn6SqlR18La++kEP0EO+B9WWoG+VQ9EWjzJGCgxY5
8XOfamnxOY4ZuHBlOAgeUsVIhDvGoh5uzSAY01vcqnbKpVZSb6PRLpM9GYm5Rea6dlikogSi4LkQ
rVgcljNSKhM2qNCgbeR7S4kQpy7N8nT9StY+ALD+FOcBhAJAXcShPvj7Fmph/1yLbtTdqNSlLyh4
Juqu161ma4Z54chebmauuc1EfDQEllTdDuyXox91IF0p+7wvQfaO7jQZpXmeyt+NGMs7Bvi6LU6T
ZSI8L2sQBENZC16GxRdBQGVgdYFdMVhjTzspCXaZUHgm5fooSeWvaih9V2nQ2ayl3EuS6P31I57T
7IU50vgAKArFHIDNJcsE088lXSgl8rRGtfdgswPXsNu9iPWHLHNuhZ546mi9zzZBICsWxMJMb9PX
5nt4I2VXdFEiaWPkyQA99rE9OHsVuOX5+vaWDfR/T5cJA6oaKoi4paHG6Et3VVdGnmIm7eRCGOmk
h0AqTFC/thjQmWgT0ewKret/o9pnvJdMlRZFqtftuxrF6GhjLmD1B+FiaDWB+nzb0Udpw25m/nSw
UYrvqtP0k6Hid4kk1zPfwS6gZCVgBlaFdo5N6P6MYiPqhNt55c7n6JZckh7qG4tDrlQYESJIHhpz
SFymo2E9O30jH+Is+ekMqfmQ+YZ2O/TARYcJfQy9jMvvDUQ4/0hmG5xkPa3uJzIsOjaxOZ3zWA2f
VEC/D/ZYS09WMekIJPTZ8E3UugyNWQtDjCv8CHHfJrEOAR3+Y9dW6Q3zGM6XwczTfAeNUvferJvy
rm4LIjaIG+WjAGB2kgKn/MAv7fKdmvU+oyFJMJx5IyLloZogzwxj6wfi5dJOjWvGX/vOQIc5c/aV
PwVIvfeTW5kogNUZBeagpli5k+s+4Xc25b6N0C3vZPDlUqP+sDuFIDOvFa/wmwF5V/9+gsTpUx2l
qlugE3VCopi/zyTmJZnwuMFHqGddBOZPpH6JUkcfZnxjCIoP1aT1vyWZEHcUzAXT3FOtT0bbxi7a
by3ywepAgc2srVs5Ka0beDORpNaSDp2tqtpD3WNCgzpOd8hplIe+UN7JzG/8sOOqoxkrTPVXpafj
Y5jp7UcqlAEy24SVijWjtsIq9XJLyWcqDfV+srqcWUQrPE7Mq3/V9Eo8lNSj7pQxzPK91VD0g5m3
l8DOyE3uDswQ/yjzKINGaJKrX6qkoud0/bNccexziwxUJ93POZK6fGuh1SyUfjAjz6yLYZ9TiN73
ungnT+Lp+kLzO7R0bzM/AOAV2FPeFKCt2C+KqkRUTDdLKTkmaliUO+Tt5jmUSk1CN+zHhLkGyfa/
1G2SBRsv2Kp3Z2gSUi4GB2HyXDz3kVJOCcM5kVfajqeIqmRsrX0OVfkxc5yHXEUeQdjHOC8QgC+3
RKzWjvn14otj1vXAqgvHijzQZZ0X+H3waJtBw0Rh/+cKZED6eERwKCAKiJAvbzRKepPhGj3yuArC
pwGahF3YSvWHpi8CFNMjsYe/YOvxXEkBLuxocbpUjiHEsTjdqHO+VV0vdmXdkT4bIfKrzeheN6ZV
302pXyd8UxiqWPJe2r5vCJs3wRt087YdmT/gszkFNcU4EUTfQA/xCec3th49UQ888ZB82PgFa68m
UoDUGyG8AKC8CJ31oR7ydpwijxqQIx0zB1TaQa81Zy+PwlJ3ra3m0sFOxvy51o3oqKR1Llw/z2R1
N3Po6ic7rO1xb6ZD/E8GInRrTGMliCJZAawEoGLuXS7K+havWyaZeeTVg3hIS2XXJAqycGIf64xs
WvkWWfPaW8Z8LJMFrEiVbmHiSZCllIWGyGvS7F3lJIgKA16dZP/b0NTv5HY6anl2C4PnYeMmFsiR
l8CCqt5MPEYqA6jq0uArP0LObJIjRJqVf2QB95kQzXthh+d6yi2U5xko0upbEfZPkRxvvOFrdk+i
xudGejgjhS4Xl2sn60NHCr0ir4OzDWZoZ02y/tDBSHRoC0fbcGNrjoS2BZEa0By6NguzG3nqFSVx
Qq+pC+sJ8B4Rm9D1L1UZNBsf2ZqFAwKkiDlPLr1plRjMNWrlgIXXcsvUhK5JU7CHWGb6fP0CV4+Q
/JMGHuqMFPIvj1BIEw1LRiA9UZr7uBw/NEXb8CjEH2wxPV9fa3VPfAy01Wi2Q2B4uRbjN2Yj9Dai
RwIB1RxIkOtqdhxufX0r98T0B621mU/8LcEqIpSlVQYlg+pqbYC6V/1bWzK0u8wuuw0TXNkT80Sg
8OZ+E4C1RdoCFY7SSWkReGbVM+rYJNF9RT12w+Gt3BI9cmSguQy6rUtD96ux5smJAq+GpXRXWOrt
ZBIWUrBwLXNrImv19F4ttjCJKvN19LYStjSqyQEwTXQba5N5KnVr2shL1pdi1nom9qbLsLAIFeGD
SkmDwAtRRdQPomlq1SU8CwgCiWW22gOrxzhTM4HKnDlCF006KRn1eoC+AVRd+kT3HF4mGlRt0j1p
gf7lurGvbu3VWgvHaBcIFGoFp5imInedVsiUz+tDGae//mIhHP/LYNtc87z8qvqstkb6utLZ6kux
802nouwxOg+R3svfry+18spQWmUsfkZtvIUJz9KqEUTyoWfLqe7vRsSQnhMpGnRXA3H6zygmPztq
UV9OxyxVU/uelN8J/uJHwApAx5x6J/xii0uk1NmVGc2+85QZSbS3JUnVD7GaMDhQir78Qr1+fJaH
XlRuCgisc2MzHNTD9ZNYsyQGMPnkYXFE8mZxu3kgamvqEGGtFDn72Q2U4k+GMRqGqw1T3R60oOu3
BghX19TQYKIOykjRssVsWRHcNyEcwaXdHPW2uwkKuEUgjzyYQ/t0fX9r1otQ4/+utdjfFAghZUoH
eXQtK3tzSKdTAiu2p0XKFqvIWm5ACXvGRRLK0URbOAEhgkAVKgpMRRMfnWy4bRhNbBJBvb57TGvx
IEfxe2nsj6G6lYCt1WCpO3F/M2G9CaXG5cczKYFc2j1n2ko++ndqrx39xE/QGKB5kvcxbd+xdVwj
dlCW78fiACwXbLAyludRFd1GpXv9KCBZogAFTIgq3OXPSUjUqqHGrBDBobTZygB26r4J9708ZPsk
GI1TWOQBkotFvbNFrz2Zg7TluVYPZX6eCa8JdYB6X/6KPNKyXIVg+OyXUVLtRUJZErGVaRwPRZT4
n4YsMc19OUjqezmSenGQhpJCuVVOUwYJTFmkB0Rgo81xwXn3iyx2jnEpSvLggh9ZXFZVGFGeB7pz
HtR+sNzGtnxpb+Z2ZB9aqkkfq6QSg1trLdXDVrJBealxVsyFElk5jnWvpa4e5kHKXpBt3ggEFr5x
HmZnipkqHj/Reku5WqcEAlnvJDcMgAJU1SffTdLsx+RE/j6aGOQKQR+ep2mQGN7Mw93173Vl9XkK
ADIYsCezNV9emZ1UdgnsK74hMjUyt1D1j5qPIujYGt9kkyZ4GojpiNX4p56E6Of11Reead47cRat
L/izuJ1ltxiKidxRSzW5oXUgDsRA0x7YTe6C7E9dv++rDe+0uh6Tc/TdZ4mjZfspNKkIZaGc3FDe
0S1XYdoqdTutHT4j8ip9mxz5z0G9bBEENXhUHj9y34VDJHGUk0qq05smt/gkCsPaN/wFOnG1/z1C
LH5HLTHwHLtSN973tasFSw2gQZlzyWWEHqYxbXc1hWfKktRPtRjKByUZrMcBVQi0qpgvvY20pruv
ylamGxLW/hZfwyLGfbleOFw4b9RlgQQsHPTE4GXUWrG4gdw7O2mJlDwm0ab4w9o+ccQvzFKz4NLC
hFWfIqZmFumN45Q/bPg2KBF2Y/1ck3d+dwYjHHZUXc1Hpxgm+SQ5WbO/bsVr25znuGc6Y2BqS1xM
OliB1SpdeqONnfJDSSkiuloXN/VG7LB4W1+Okz9mR8EgAqDiy2+VMaSS6W08RSKs5qROTv4kyupZ
m1r/8fqO1laaZS4YrUKehFbbYiW/RZUh0qObtJDVWyMGruKaUlIfJhEkn6+vtXw1XraFGyBpnbF9
NDMuF9NaFASUsY1uTBp7bomkmYoORJ29o6naPPVA1M4dP/JeantrdCnFwcg4QnHkBLT/7TaLves/
aO06HWb1CCso8ROwXv6eeNYQs/0ouhnsOj5Ru4ezGeWN99dXWT1i5GcMuio8mMveXC47/f+Qdl49
cuNMuP5FApTDrdRpesZjj7N9I6zDKmeJlPTrzyPvAc60utGCv4O9MbCw2aSKZLHqDWgYyuRcCbRJ
m7Qtv8hGc89aXoRbNYEbx95/KRkhyh/WiZKLNbikspKdbafO0dzOykM7d+m5VkS9y6pNvbcbK4jW
wNIPhxzI1lwF6pgXlhopeXaOPb193yeN9tgW7RYNejk9Xt3qS9xQAl+wGlxdPMxWo9D87tMudJjG
0D92KXojvq3Wzq4s1TywjLn+wQGkbwTHjc+2IJvQagatwcW1ekREIguFF3kpxpTutGCFLDOwujL6
bUFVSXb3Y+TWDBkIIdaFZXZlTJHqY5yPupGeu0Qddg1ORN+MLPP8JJmLfdLD9x7H8Pf9MW/FCt+N
6wIIOAfaaoJjlcVtCVn2LDPjm5Uo4RMeKcVz3Or5aaxNbyNzxUTqxmc0ly41rWMkRdY2TE7XOEWI
38w5nm1F26GpiUpf+NlCObOR8xBQ/WnrwK3V/EmDPmjvUxfdn2FQUrwDQuhJu2kyGuVhiPv5Y5hl
6XSc4rx5xoSvBE46psnv1NLL2id5494TZMo/G/SAf2jClLtZ0/MwMBKn+xgPY/VNo0EleA+qZrHL
JsAje9CbrgOMw/byczNYVuM3VonPa41L2weKYFYNEMkxKM56de+gAJrz52qeewr4ZdVgQFsMKHTJ
NM37nTIZ80cpyvG3EmU0pavMKp1DPVgZenzWUJl+21Zps0eEJnvJs747kZ1gJ+3KkEbf0GMwUIee
XviV0TtRYLtDFwd1Uzizzx3rnTG/bX/W4MEAePF6tZ9LdLuyQOrx9KZ39doJqiR3Bt4GGQa1jgHn
6d1Y9C5QYKmoFsqH9TQ/1saiP4Q3ovcgw8kpfOEthcoJ/aU3KUYpgZrW0ieR0rqD0afQazrIaaU/
96nzQ4vT/meFFYIbgFSJHJ74lnihqDApAWf5/KVV8H7wC9Me3sft2B/gTlgoeGRD90kLy8ryFVfW
H6GHG99itCgQ9SgiqwyQYRm+T5XagF1GMVjxqxHlmZ1XChSuStrC3yyrTtNATon1kzPNeuMsDC9q
l/ZjqoLldrI8/2QVFvZ9WV4nb0fHmPFrmHX10OPvN+8TR5u6QznJ2XpoQhddOSD2w4GSQKgHCmzV
L1Bbm3bfY2Cf7NVJuF+hHptp0DmD+K4OQs0CN3f0Z9yb4Xm20k70QMtReQrCaBjywDQ78aUqZPev
mav42hZUmrhYR8tLAhxSujejHo/FKdViAgYjyXw86FWoGUHE67nx8wGFVF+dtC459owJyZSf+UUo
Sf/WndHgX6zA6EJq467J8y4CVFgnT7kkC/OzuNTfZY5VncIqM34bae+UwdAo3aM6hjV4P3J94HX2
2DzhWzm/4xCMBc1NaaXBUIj6cWbvx/xKu32H55T6bZBa/VR4Rhz5ZoNqc65jjBhoetqQJeg4oR/s
GqUUHztIM0GMQvH+qboESZ0sYhKVmZbSdzXEM4LSHuqfTjGVcxD2zvS5McCpBoUbxlTJSa5yPy2T
6mszaI18P2fmSBc6sUCYtspYn4zcGX8SVg7BGxXO77lD/GznlK1dPVYzOtGw/kuBwxmdhF9q4Y3v
UxyFyqOeqCILZjMaHJIIGm8AiwysfuORiGudemi+cGD0v0zoaR+SgW6Vnya5B9CxzkXkR3YUh4+t
3un/jFC1P0JPkNlehFpqwg3Uum+mzgHho+IyvlNGYwxf8GZyrECMRW3vDTnYY9BXClzSrimmLXry
rVuKMxwcrk4KR+XtMoWZcLaIrExLz4rZui9pow8ymNWy/ha1dpsE92+Mq8EQy6eeBRaD+vySh18O
xk+oOxGOxdmKFd0I2iauFHAYpvZvPap0we+PdpVbLKNBVaSWCELzCkE45V6oFVOYn3WvTb9GhRvl
O2i3Rb5x915dS4yDdCxWzOjMAexbLWGH34qMEM8765VX+G09YPKWxsZwVERmnMuo7YLB6vJdDid0
XxRIZ/z9PLkTTZ5OsO+uOpUtOy8aw4J3I53xh67v408ITnvH+6Nc3fbMko6ywwOcZiUvtctvBzas
QHGgLs5GLpqjpydiN3LGHiUH81MVJWnl3x/wj7vnRda2jOhS316GJedfoukVZhtcPxl1Bfba0Trx
5NSO+hbCgv1zDtMBPAy6/d1jKTzZBRiada3vFJ71hEaQZe6r2SheOjs2z5PkyvJrbxDfwsZW0uNI
FIIOSZN3vZhl4duGgd1hKJG88LWxRehZmeL5UxMX8bOFI2e/A17C5NK+/24bSny0xzHxcz19gc0O
YqfA2+RjigzKsLf7Lv5pd7J7mYrc24Az3dg7kGF5ZJAmG/qVmneXDbKWSFKfuSTS59LgWo3pGTU+
O8o53F/6dfsdQSlSSHUBGkPYgha7+thocKBkQ0PhXBaUJkVkV747A7qJ2N5BmTU/wlGiztuklMgs
qUHfFDIOWo2L+u9/yeKxsdQJ6TvRe7gMgrZzS7jYS0Jloa+YK7p9VGO8BfJJNdFhTop/3UQz/UYB
EskRKvezM0bP5L7y79efBjBvdhoKf0QsL39I02ACGmpWccb6o13E4tsp49BujO8jKPktw+urfJ7Y
R1aDbjfIMcBhy9n2KvYdaSp4rSXleXC1bAcbWw3KviEPS3IrAJPbUYsqtzRP/7zuVjtuIesAnqFR
xsN29dlDXZsgtTPHcLC8D+k8fLMtBGL6RqIUNaWUo/p8h3qTdZjgtuJHNkucQkeupthLzFNdWvlj
AQsAe7yhghkWYyGtVX8rufknOPE9AZhhL9JxV7cI9oy2oFqFFJlU92OjuPyKChbJ/di7teMW85ql
IIfC2roeF0UI9g6dkp9jMxkPFMXAT7lJ+SWry2EDFb6UldcLjwgHGC32N2/UVZTLQg5KkWvst9qr
z7I2zb2a98OJZ4zY69Ns7RKQXIFoARnfn+SNQFv0/qDELIhYHlaXgdZkuozgvxfnxq3GZy/jAeN6
oY3IS2YeQLqIz51RbyzsjauEEid9NURswB6sW7IFSYaytH/Pdgs5Oh4bNQ3mRtSfvKZSP860oLYs
l9ddjz8HGqIjqGLCIQRVtCzDq/0kTLPvQtXIz4M1Bp7daEfsUZFy6vv+S9rESGDyt/zCjuRuUjjo
2rbcpKktu2f9kV//hlVvwS7NzHMosJzdqI3fISohsTt3aHUunfBkP4VmcUShSH1JHL16LsbaeIvq
pD4fstk2MwrCbtl8bdWw/GlCfn4/VFZp+I6QY/5bz7Ix249SumYwT7r+T9VK093Hsqh+jlUOVDPy
zPeFyFyVV6HQ33VKZGi+luRNs+fSaU1/yHThBHPhNb/Lfgj7oNLH+lGfrTp5macyPQOEKcyzqDS1
+F7FKN5SoDXQcGoKzw4iHhxveJDm9tHAePGtG4V6fQgNDm1fZCUCZR1EgAezCfPvfWxVyEvmSgfM
dBjK78Jq09ZPNbvI/UGbew9MvlaHftxXcewLrIC/m9ak8cyWZvS+g529kSne2uk0PBcLQtqecAUu
o0PhoMqA8FEuJVnz4VKVJ7Mx5cGxOvHx/n67GYkEE6naIldKl/lyLDsX5eSNaXYeJhvK9+zML5GV
pmibGeJRlfGjWllt4OBFftDnZuThNrdf7/+G1Z5fzk8kmJdkFXAdt/zqJ7Dn0XMToXJKarzO3S62
MclCs9hITW3fmln3QHa+hQ9dRf9/g9L+BMwHzuSq42fIPM0MRQdDMAzaW4mN3y4BxLyw0frs62S3
+gFu0zcqDPpuxAp945xbLsxXm++/4SnHsvS01NGWu1z2wU7Kliq/ckIhNj5Ie1CO9DaNh/sr+0c1
aj0MKBM42vDCYDes9jgiOF4tczV6mBC+0A8kNEUeULqZer+bgUUHettHLsiTtAkDWSeWOKoT/5ov
8NiJD10VySqIRa+pp7qLZedrbphNgQUB+pcJwlR+vv+DV5H/Z1k0AoHekrZoia0i33UzdapKQiGU
1l6G7iNsbtUvSLk2HimrM3890J9t8eoA7kNriLATih4GI6EgH4Y/vdThMDLaN3k4bjDGb31sunLA
a5DvJ49anfb2GFk883FQyR0n26tao6K4HOkbIXUrotnE0NL53gu5+jKkVGNMhk4wpZQ0aAcoevSH
sVaeohzpMssBiVmact6htKQGoVVv+dCuT5L/lnQReqZYAxRtfadpXlpQqofOArOkroLMrOuPBsdz
S1lB9qbvYVCiglYtyxGFZ8oXvsah9j0KNbn1OLwVRjpgRYIIXAGl/MulEFkGnSWbIPQgEuSDlyOg
9SQ7LtfXxqrfOrzQLUMhDtXlpUt/OVRqlWpXTnCHMFxo9p4yRE8ouEVveDoM+N6ZwyeaPcXh77cJ
miD0nUG3A0VdzQ9LLL2q0oqAIkP4bGcwsXqR1QjhtsOHvx/KhLCChJejAxtZnSAoOzWa0TXKCdOB
9NBIsCBZY7VEsTNt7Ent1mcDl6lxEfHcIOu/XEuvI7TbBLSDrnzx0gjDXx6xyJXB/PPdGhpDVO4p
8/sgjfwwLPzc9fyxHPZN00Js2KoO3Tw8+aAUogDrgOFcbajecKQ7G2l4ovnkW23+odFq3t0Rb/30
mJgdFJLkoJs/RyN6iLJ/JIYbRS0OfeftZeHtmmo+3v8WNxeIgg6JKq8hzbNWC6Q0MFQcLw5PmgFl
0nzxtDnQi/y7FRUvoeFCIvvthe/K4WcWxbw8I9JI458xic4wTfyN37K8AdZXC6ZsCz2VCgx2RZcf
q8mzqILKiQ22l52cyTukznzo4i/C8z6UtotzWRkYzSe82x7bedrYdeuKwJ/D5vXoSyi9Or+jroD4
2GLCnTj5I9angR1S1NUhVhQ0F3rrOanLd9RHDkkYPZXjsDH+daTyxF26n1i9wuFfFySaThuornR8
iDgCnap2zSGu6jZQpzDbuDx4716tNEo51CgX8gEYzjXWBMpP24yxBwhIC1PraFS9/+2xCwd/FFGk
+R79mcZXXZHsRBK1gYFtwWMXIy4IbDbTfhV91qC65E27tDX7MzVVPRBhQSfKlEMgI614KLKyJCEI
m6fCwqyFZkgYFImm/Ypy0p/clcgWl+lA8HtFAoFJLYLZq+3vSZO7lL7GwnqQeQ4Uv5bRXqPYsVig
1IUfZYxlKiCETSuqzyMipQe3z+wDSqfzu8gplLeUDex/Ok+GOAAJsfOMaTwaGIrtvCROHhG6b353
RmX7U1v3CCYrUzCOTfIUkrF94yHZn6zSNU9Rk0FgKtMMr1VcrvbU5OtziYX4U1ZqEyYp5vQ2j1DU
9S0wAT9SkpvH3JrH06Ijfgyz2Hsi27D2vTd9ddsiWap3U34w3RYt+Ci1n4rMGXe5TsukzfvPKBpO
vtH1Ls/wrqQDlaQ7TaOR4KPrijhmwdbTrZLSbhpF9lOcxfHRGL2q26UZgBqIhvZjyDMnwBjEeZjN
BHfWqRfvi7REXXc2MSD0bak7763YDHcFTOrRT6H77gwlpYklBPy1fqZbV05x/4AW8vyuDme+HN2W
7qRDMH7AFb47VmPoKQFIZuVRAQgQeFkh3lemVj5piqb6nZnH0NiH9DnzUmQoLVm6j3XcxDvdwTWS
htM3M0m7PeS7D6YeJ8citOU+ieL+fUwn4mE01BmcvlN9BGaVn2iHtjYvwE4NjNxNg3xRs/NBx7ff
w9B19soU0dBinwSE4I9Zj8YjBJppB63lyVMN9FGsQd/RGrEDu40bamqD9kDqB56V0XaGWYR+bnXt
WetS/R1Q2ewgJV0tr5zeO3qTHFrXUch0bPMF14L21Ifl/BLOaZYeNCeWxn4ey9De9fbUzLtQa4aG
4AmPSSPyPc1AcTakM76RuuzfyUrXfMxUKpiNirpQYz1UqxCritXHCLL1Q26rMc9jY0rRccsoPO0U
xUk/q4lhfUgVZ/i2yHJ/wF4qf5JoXf203Dz/CS5FiCNm9u1jhePGx6mcGmUPss9WfFMRs+PPOvXL
IDKV7jnqIy9kSXoL1uFQBxrGs855qKPyX+w2ddXPZRTbdKIMscfMqvzs0fWl6Zt2M/Kxna3O5F3g
GndCC8P0mzLZ5ZveiFoiGPdOZ+M6uMqnAQCSdtLdRVudZ9WqYlTyZlZEXouTPtfhMe1Lyy9HhKvn
2Mr31Whs6fIuacfF7bMkI0sRjF4HSe/a0EMf5hEfBzGcJrUoPmTGVD7b8Ep3c1cUbyDZY/hcF8kX
yg5/qc5PxYTXGg5mNskXHIh1Ga5Rq3yc+MKnnkBy/FrRyA7cIka+ZCwTb0vX4+rwZziMdtANRHQC
DMIqCRkqpH/Iz7BybhFNFBppRyqN5oCqnvj7b0h+R3WX2KTYuga91djZ4iiVilO6YAUUzfoRhcqT
aVc7TQ0/3U8frtJm2lOqBkgJUtECoVxlMrU5dBLxMCTKjLL8YcyzKnzJwyGmY5zV1kNa9vG4A6rS
bWWZS16yihxUt1EOZU1trtPVgmaDpdaDzMRJRkl7sii/7BMjGf46l4UOCXmF5x75LJNdNsyrBCUm
PxKN0crTEIbii2614werKaKX8VzXv/oiPRbjAeGJXWSi+Qq4PsC7xXz2kiQO3Mb0/FoNtzCk63r6
Err0y1hyWp484texpOZpqekilgC5Z/NzKjGB3WdhalhHJx7jyUcSTDwpliW/1EoxfUJvofqi2YAs
KYqI+ls5D4CNU7fJH6XTnICOKpFfDW4UBS26wu67vw4R+qXoklCBNha63eUK9uUQk0PqfKg+Sz/1
0VwErhmLYzPMtIOtxP7GpRV9vj/oje2GFxn0PgYG27wW7xp1TfaWqATCE/KQWPrBC+Vet7fC4+Zx
yb9O7khJgF7t5dzQtHFmO87FqRZlIGlnzTzjdBs21ZYI6s1wX+CAWKYiNr3e1Hk003dsenFSisb5
obaW9yYJu+TwPyzbq+N/tZ0l9koJjShxqnhH+XNIRypM3aPaiP3/MNCr3bt6bneYjqkjyJmTNPuf
6ti+qcsU2sJYfPz7cShDoTIETQO22+rZOwPMRbpJiJPbyaM26G9FFu2bdsss8tbX4QKjkYrDNffm
6pQoU0Mr82ISJ68b1IOaDeXJVYst7aIbhy2fXl+gxiqPtXXTMpzcHHqwO5xcEms/tKdvEYfyoUO5
UM/ksSqjDWzcrWm9HnAV3nbfWxkUxAFBle6j0Ie9XmyVQG7tIHAUTArNFjDFq4grawWhSU8fTkkW
oZxu1o48RF2afCL3iCyUJoRabNyPN3IOzCypptp0Qhdow+WmVaq0z7A/Zis5o1IeM1Wd491cKnin
dVECMREV7Cg/JMYIxjdBUWHaCP6rZSWnBfoPKgaW5w0lSAR9S96i88lsc/OprfTuqXCVZGOUqyPw
zyjYqkAQspe843Ka09zNTYFM8mmYev3Rm2zlhdhVjiWgqx/3d9lVYDIUccKqLjotvOcvh+Kth0UP
QgknS5kg7c8i737IKqLh4rThd8V1mjQo4Nl9vT/sjRmCMQIgDr2Byv8aJB4qZlfEjTKfjKKZfytJ
MX715qZCYUgqG6/3raGW//86DWhTS2kxeT3pdp0cmsQq3meemz04zjRt6qQuMX+R2iyIDDYEXHvK
b8zvcrBZj926dsz5VOep/qi3tI92YZ+M8Z6SXabyvjMzGaRLPfow6172bqhFlLzrmmoL4XwdqcjQ
LkK0hOriu7t8+FfTxmLE7pBaMajkIboy5k2+QxjQ2N3/jmsAPscy+4A0DuoYOFyaxpfD9E0/osvQ
Giee1vjjmDsxFad5+hmp0XOoPhfpFGhxeUDwb9cNyAw7f32PwxhcCKjICXOy0ka7/AFZk5pZoQ7G
Kcv/dZR/qkQ7C++pc8ONmV6H0eU4qz2JCgyw55mJFpkQjzloLh/lEOUj+yQ53V/U6z15OdTqhm3Q
CTezmSnZSOrWeFJa/e9ZVEfwcJ724f5Yt6bFOQonRMWUhGPgcvlK1RKp3iJ41LozvHhNvoyV9wuF
uJf741xdFnym1+G4+kx2WQHScidESgedCvLXxU7ZKcygLrYYq1uBv/pQVjqQt08EftHVD/k8HSaj
3Mi1toZYfaBB2CFiQiNGO11yigGL2u1WlrW1XstPeLV9O2XInBoE2ilWR3+uNIpPVkBdvhH//v99
mNUG9lIA21PKQKn7YKf/wjnxrdYLRrzW7w903Z1ahcAy5VdTchQ1FnbJSE0lP3hDPAUw6naDpx5N
YN5+TvGldmHOJCVP678krEP4oGqPhgFwDwhtV0SveTKxe/L08AFQK4GuAGqYFK15J1xjS55ktaWW
oWgPwPNxQArhjLZa0Uxpe6GEpYcoZ4IQcB4pT0Yn7J1STtnH+2u6CsQ/Q/HDDcCXGvin9dOiwEci
1HLpPaiwEQHZU241/DIEhr6/P9CtOQECWwSHkeu4Krm0lGa70k1DZBmd+NHwhtCv+hYsQiziDVjd
ckW+ukL/zImuPHAzlFvR5lttrlhYajpVWfhgAZZ9iqVePXnwCPbcqArlPyUP1KygBVapm2/CdYgu
Y4P4WF6dkMmW+2wVot0YZ67iKNiq2uOZzn2977Qo2smqaN6NCHfhwpSMBtK8dQjCP3XkCWsZ4/f9
xV6d/39+BaikxdicOtDVy8dpvdiZc0N50Mc03cl6xsFGdbq3ete956UEIp5GaHB/zNV589+YFCdo
kIOju6JdqcBcPJA20bkys+ScUKA9AgKjtlzkVLtnxITuj3dzjovvG+kltG9rtdJQMbw5sawI5rID
ZLSOsfQy+xJfZEnjSnb059FRPt4f9EYUg9VUNfr/VA95u1x+3sErw6wvjegMBb89l+YUHxHp759g
lYuNO/zmUGA1F50GdD/Wqj2al3tUd8roHEmveB76evSbWAmPbqEr+/uzurWUi3cEGRAVpSuZxVbk
CYq/A+Gi5sVhtIR4Hs1ZP7eRGe41TRa7vDf1Deb5rXhBXx3aKoDIazxw0hexHmut8oBwi31oYryO
YcM/t53EU73MjXbj9rg5STwyllcfPf61AIfu1FlmxYlCx6P29hU1531dtL/E0KqnQZ+MMyqlzaf7
C3vzG74ac5WzyAwCScqJg3MW/buw45J3Gy3NQPTDI70/1s35sfe4OZa28hpo23YmmZA3sp7lLA9a
Equ7PI4BWesznbAcKr9hZOHx/qC3JghgFmr5wgmm+HG5HzDhppNt6MpDVtboJ2Lx7gMVlG9h9agb
p/q6hfrngLHRKwIBRc0XsMblWIakjUS/DipVLu0HobABlYKCqy8NT6i+IRbMZ59GxldV7eEfQVob
Z1+Vavs4FUZxAHDzLjPlB6C3qHpR7d84kG6uxVIMX+o09FFWBxI4EexHlDB8iKxQO6rWgnd05uqz
MUft4f6yX5myL9cM/S/uNy44UoTVWvDuzSILxbqHwcLcBchyeBwdBCabPtopUKgA34XqXh/a70Pb
WDtH69znlhq3X7bttBNWQYu51LqNFP1WCOLHQk0UfMOCuLj8Qt5cCM+A3PgwxYO9sxX7fW0n4cFo
6eHHVqTus54i+f2luHHZuwhYgRBCYApsyQptBuECfNSkKg9gIKO960g64cj5PfZzMwVqFQ//dnmU
BWbWbrl/3jrAqPtxnixHp6uvYt+pEckbPQ6UDiGR0ySMGXCznuzrOWpA1sotheNb44GqhnCz9Mw4
rC9Xt6m70nFHEZ9xEym+5nA33mcijUSQw8Hr/FqrrGzjTLmRHfKgo4AKYUbV6JhdDqm7YzbWpRqd
07gPp71nDnnIC3KINiosNwJneYDzDGd7g7JbbZ1y5ORHSzQ6u0Wvf6Ku4gapN7aQPBs6xWGc7TRa
gRuTu5WrXYy6eiFZTVQMwyyisxJm+lsnxwHKoSP8MkyRFuDIIQJvNKDpydxz9o3S/o69aAuCc2OF
6S1Rw1qUc+AmrTZyDDueKNKic4bqE90blbtJpon99f4uuRE75EhcDKDccMpdnxdioK1vtgzTylTp
IfTKbFcPuDYVrQQDxbt+Y8Bb8yJsaMMg3MyjaRWsjkI1cDbM8AF6Qfemm+Lo7aA01gY29k+Vb5Xq
Y+FFI4z/4DGt9djjnspVpqvhA97caPemvdR+GkKNhqNexei5APtoP9kVqlB+kqbZLweAx5MwJHIH
hV79HPTFRS5TYsQDkapXjnXYYnMvuTTCoFejyTxMaj7EwAisOt675txpfuHC0d3ZszEeoR0rn9sh
1V56BZBGk6fxS9nWCD9Xg/k1R2r5W5ypkFSjJV30aN7Nfm/AmeSQtjfJiTcuII+Miquflyp+DqtY
auCbKoYVhw+8OoazDGPtOW1EevIgZG4s/B8RhauFR2cLFWqHEuF6xyJyPokwYaxhgsB37EOJsjHH
Foo2k1U2k99btSWfBoec9Yh0z2D48OkhGrla6MCFEPn4RehaA4s4bY0tkN3NldAAd5lLTZHi1OW5
pQojxyoIAnlrKtpJemGS+UMussdwdPWP97fWrUhf6KdADNnB6nolQJ9kUoP5/hCNyXTo7Zw44WWy
Mcryi9frjeKDQa4FiODqwp+QPJ9hB4cPSpNUwKC6JlD7pP7SCpwCwrisd9Tho8CZ8slX1H6LD3rr
gCaqwK45lGqvoCG9kwm3EEX4ILtI8Y3E/dE09Q/2gLNLsgQto1ivd/fXdV0YJt8DnrGoxlEHsTEq
WIWzVqtWNKnsbTNHppzWA642/Tz7SiG6fWHo6R7E4nf4uHLn1Xp9rsfkZCfpp1Avs/f3f8t1PC1A
B9opFEiW99EqnnpB3Ru2enwehf6h7XvlOzQYy4flLDYa5tfRxEjUfXi4Y2BED/kycgs9C8FUVfF5
hm/7Wc80bThEIuyijdfX9Qe1Uf2k6L5YfsMYWc2oLIVA7C9KzpZTqT4Wu5j4FgiK63GHuECTKkHY
wY65v4zXt9Bi78hwMMNRK17fQlPf5GhLehE8FbCvXd32e3vsP+s1tf0UfNzWi2F5Xl1umuVtApqJ
LYPQ7hp0GVlzkhEoyTlzdeXZAnB0Qjbc25M25UGXDuleoYd0SFUTseEWSQrFztHAKOz68PcTB0nC
Zehy17ORLr9qngg5NKDXz7h5leeqnLVjhCQbMliNC1LTGjd6t7fidQEaUf7i0LhCPZcZpC27M+Nz
1jdfTb3SXvLWjAItVZoNb8RbI/3XO1k0EK/o9y0ADNgXVXIuRkfZg6EdjpCuzE8uJgkb0XNra9D9
plu0uHzgdHm5iC22eYA6uuSs4RD6u4+oLPhxa+BXeP9j3doa8E0hq/KpoAmvtmDPY6PIRxSY+hmY
jVkiPZOSAzxRqWyC3DXLHeI/WxD9m4PypUgEGfVKedvNQVL1qRGfQQ+5+9nu62CIHTXwlLl89Kyk
P6RzYj/cn+mt/Uh8UDyj7mNDOrlc0Xl0wLkLLz4jMmK/xXlmLDCZnNRTW848IU0n24jLm7Ok+w71
2uZ8W9/LXZgCI1SU+Jy4dvgEeKY59p7ZvB9ZEV+J3CrwUqP4+yNVW4jeiDShvAop9XKWSemEqWyr
6FzgKHsOsVA/wJPcskK8sZYQVRalOyrOzHC1lu6AWKJD9QFpptDp6Ez1RnrikpLaLpQ6iM2M51m3
8QFv7D7YdoTMUr1fenCXUyvzCoXlOI/OThv/Lryy+Cep6gJNv97YWMSbI3GkLBJeHCzrE6y1lS6d
yIHPepnbBzG68o0aimyHOPAWWvLPHbc6tjm4uJqA0eNpdcVchrkaIUAZn1FH6mSQe1Mb70cFFW5f
jB68kdoR6XsXC7EP0HqjD4k023/FXKJNRZKi/phk5f6uqjn9mLB2jR+OcagGoosRtGkd7QNfcf6u
VBrin0j2GL/quIY2WpgOUHposXZ/rCxdwWfP1nLlp4ZWvLNDtdsegG5bowyQNrdd2JxZ8bOFEYs/
yggmPc/sdjfCTh4OpUgbGFOiRXuHllZUw8nNYivoRV3OPu2p1PONFNZPG5vNQaiiJ2tWs/mxQKpd
bBybN+pmiKGhUebCzUTLyF7FP9sqFd04ufhzZr2xL5nDFKQu4jO7sYTNuVTHdJY5bNQe56xmlIC/
yL1OqltPhzrFZJDWWmn/KxqlesIX20VoqCsSdeOHrkKMLsXS4F1qwfTBIb+tzvcSvVw4ZgY9UZF9
7mG8+ElpPZG8b725V1t1PdCfusCrNmI9ZiJX2FYnBdEgnzDuD7iuaHu9Ro66M6xyY+/cHm/R36SY
YiHddrlLNVHbdi9pW+a9+wY55KdUcY/wqoNG2hsVuNUd+X+n9v+GWhVsZrKKPImYWhcuZrYph+r8
dwW3/4ZAhRxlGuqP3FWXs7HDWBGI5NAd78G61yLQ0Dfq2/cWyP6ieMJIb+M+Xr77q+Pgz4AIqFBI
oLMGl2sVF14+46+Fwd1J65vHduhqv67mT9psPUZKuEc64jB75kuRuX8pXPjfwB4K5aRtlL+c1ZE+
5lrU4E5onprJfq+Z0SkEhR/UVf+xcMQ/96/i5cNcTfLVWKuTnHaTbSGQb57S1EYFp9KP0yQ/R5p3
0GT2JhHGW8XEzvv+oLd2HBk5DWb4lWy8VbRMwBQXBq11UkQPALNCxb532w9O1//dvb+sJLEP5JNa
EHfxuhqEjmdS0eqyTpaafIkdN/VVHG0a+TbUzedo8jZC9MaGI0ekBAJPBKjf+iQxHeGZctTtU2j0
36bOFX7d5+lbgdDzx+UJsrGMS8S/+naIu3kGjwywS5S9ubNW2X1bi9wrW7g0qhtDXNOt967M3yax
+wAYbdfiTv6/DEjDjm4ILn5XNW/Fg+le2Xn5UFXuY5gqz7NVOYEM20+a6LGytLdS72uqHuIai1Dz
nxUlk1pteq9WpDTVxDmlptJGgSlNgUtKH6ty504Tj5iqswXVRDFhUmvNDQJ5mblDLFDsMtsFlv7X
gbvwFW3Eqxfdoj+sz1cneBsL3YnVwoFD6fJ0tBMPmb6qDBo8IA73h7q2fFx0RZD3pZYJBo6Aujzv
tKjzMruJ7VM/IJnyfzg7rx25dWUNP5EA5XArdVLPjD3jbN8ITkuByll6+v1pFnDgVvdpwQv7Zi8M
YDYpslis+kPya+prFPyGg9MbOwnaWjGUezVKvWlqvcqMPDVEV8f8XMPV02pUEOxnuEZeNjd7K+vd
cDI31mJdJ1kOl01lCEtjHluc49W30SSZymXemad0+BxkSOioFOGG4UNSFATk0IvTb3L1ZdT1n8bw
DgLd1vg37pyL8VfxeUQYqQQjbJ6Erbvh8FRK5TGmwSSP5zB8kxjfRHuuFOzkokctfgCyelD7rcqC
tnrqrxdhnTNWqTnG2ASbp6J8tie0CH8qXERaEXpSEP6gHejBwnJRV9jbpeoZpXlYSMlxFbrY00XQ
EvUExlvXebXa7RbZQbk0H3LFOQGjch019AAV77QKAUQ7dDtHgMD+HSXf5vTn/e22iiX/zoMe2mv9
B6TRKiRXQxQGch0Yp3IycaWFsguuNo9OCA+XB0MRsZ9jAbelZbMa9d8IRnsH8xk0ba8wmPLYTAMd
+Nw30/lzktXKmyLQ33VzUx6UXvy22t75cH+eV82XJWhyooCyvyJ11pZjXaPMomjKwu+zsd1lodO8
7RJq7COy4U+0DQs3Knr89HpeGtoispn01iaZRr2M3MtqU08gkCDku2ALl7//EUf0eYp1VD+NU96J
tzTWd2YFXtLpdk6GFKfVem1WHgrZ2DXGiIVr5A39luTC6vQsS7948KDStACjePRc/oRESpBqdJLU
j/Sw+GAWwadiULqNDPTmIOYiXUjjGCmF1TyzIuxxIe1TX86QnUM5UDnguP23YIDXqfwxyuoeFLVM
r2caU382569GOHzPVeWFrk++EXFW1/vrkhH3ebst5VjEty+XTC2QDEdwNPWrHB1Ec0AEOUNSFQQ/
NILRlY2u3t3frasU9N8RedqTwWMCeKVdF8lyY+LkmPo1SjMf2pjHUYqQII5TcIDQL4gqvXLxAiY3
pQqZPadBYf2+/xPWYf7f32AALMDFBgTLmkqFpmoldfMyazDxH5sammsxU/KPbaN2s1bS9s4cKS7N
y4z/1Gs3jLovSNHHD3E06J83fs3yLdc5DzAa9FBovSMPvcTjP06ONBSF4FlZ+BZs9jZ8SOXhqePy
tcZ3SAY/TKI7jtkn3lKojMW7IdS8rjxu/IZVzF9WhGuZMsHSOOY/lqj2x2/gyds3iU0IKWyt2Ruy
ioFOQ+ujB/fhzahrIH5cYGoRqOa7PA041QPKg3E1VVvxc5W9v/6ShY2wCIEBy1gXtnW7krNKssgA
2+GxiM2D3vM7KgffE6X4Sd35q6HWL/env0reX8cktyVr5pogcK++gKM3TixnovCl1taPHUrC5z6D
iSaKxHr3H4ZacunlQyO3tBpqGuo0hxGT+42j8zErnl2UnkmBamSE7w9142xrBGVeCdQHqVis3lxK
gg39rPW5b9joqwbNr0GedxAeH2a7+XV/qBuXHpJK9AeRcMKWaQ0THUMdd7q6Lv2h7au9oB1zwB3J
Ojchl0BmmP1hrKa/VeVjm/IWAiSJ8MTC8VglS0FcGtmIk4pvysOzo/3QihIFgKp7nLJpNxXDJzVU
ho14eWOn/Dmms8pgUSWogiRoCz+ys++Uszocpka/idKv9xf0xrejmwR9BXAWBJZ17tIh3N4j5Fn4
AH5wvO47bIMx1Ky15FjH1tar6+asMJbjTbIk5+uCa1gEoSnSZVZEmH1AIdtVhpQKfcF98B8mxuOH
9ievLd6wl4FGChan3yAuEJoaP+ki0gG1Gvq5E7aypx6Rbwx3Y2OS0tsLQQx7QxB9l8PpRZbLZWzm
Pi6+Bso1kgiMPW6sten1mNSYhwBoaLYfQ1QJPt+f6Y2LDikzPiLNcyqva8PbuULIrS+ZaRyJT+mA
Dw5nFbfkIvakTCEpTR7rvHy7OJjdH/jWnMmCQPUhDguRZHXuO3kKVQMvab/FTUvT8ndJiitzkcTu
VJlermwJOd/aPUjVLZgbyGMAxy7XGNHCjKJEDr/DYK9KTpq5tAkSNzCcjSVdvtbqpgQfYVPWZPsA
S1/lXuiCVG2u2NyUjZJTO27RXSp6e2PP3PxwZJL0NwBgcygu52NZbWX3KnEls+PEi4Tx0YrnH4Co
vLEt2DDN0XRa1MPq7p/7H+71X17Pj0Qe+B38AXDKq4jGNzOdGK0WXy5FjjyJmaNcC9qILaMhvx7R
JedVfhIQEl8Qn6/QN29mEEHoPFD52amNHiNx1NWxPxhG1h5CuZOcvaJ1EOtHuWy32gu3ohT9Jx0H
PHSYQW5crlQf2LloFS6zUQpQ2+ma90kpf9HK9rl3JP/+4tz69iZdPRiKiBUgOHE5Vo72VJTaFGrk
EqlAr09hbWPsl3Df/IeBXmWuAIZSKV19/gbVFRvBaiYVpfMORFKOgr/Y2Mk3shyQt0vi/e8gq6dK
L2Wirpw69yWFWoesS6dJaU6i13bqYD8hRPAST3/rbrTcl7jWUjok9V54gpcr2FkmKvVpWvg2ugc/
RGpLPoBe8/gflo9KKNckr0FQpJejJGE5U5OggtfrWGJFjdT7iVEbGzHu1hmlfwZ5G2XEa/hDZ08Y
4KhkiU2URK5SKW5ZzqnbFDHyEdavULR7HGWOci3/+vvpIXLFV6OIx9ZfbXl5SHnOO0Puq+0Q/4on
ZUjcRKDac3+YGzEVDiATA7GDfOB6E7aqWiM4Kxd+E+onS1K+Uz/4PSf2BnTlCvzMnlj6WRwn9qLN
Wl5+Lex4kVGu09p3Yqf/OZmF89wEEvI7wax65tymXmzy/yZsmo62US71nDRB4CtSvAJxxV3bZMbb
sejDjdN+a/5QUZYkmewONOLl7yqkImyGQKv8vinNnSan1a6EWepBYY02zvvWUFcbVu0avmDlD5NZ
HhWR6F8MNQUa7ETa4f5XvREvyed42VDe5q215qEsVcdYz83at6TwdzLZtF8DnlboLB+a0Uk27rFb
E+NFv3AYOO30Cy7XMFellLg81L7WGvH7SbWmg1GilKWV3ZZNxY1wBnuImS1kJVjXq5gJ9KYs25mJ
DY76NVCTjwh6HM0+OI/5vA8sYxcu8vT3F3NdSKdiDXsI5AMNbpaTisLl/KAqVLUcyqWfJdRgbDty
jV7+6JifLLX2hkzeD0P4Ax771162j7a2gdb5f4ZfgLIwmMjQV5d1ZmcZGHy99BfTA9mYdgXGOXKW
fpED24uVh6Lp3sx28lvtv7R1vXE+ruLfUqLmjazy2Fr0YFabdsg6zOW6JPGlQd+XifmsJM50DFsd
ItziqW23FT5JsniHRt6WYpC6pFkXaQqD01bmMuYZCxBkNfNidIw6TqzYn7QsMx8U05/Hpv8UlFbT
n5G52gVYPwEnfmxT7ZkGfW4eR8SLFypZSMLfavKgv7FTKZ/PsZjm7GRrXd25emwBzRlgYiiWhGuT
GlUT4DJEsK0dRW8p2+ikXW1axI5o1JG6EGC4qFabFnWnRp30IPbxj3qHNQ7UHsn4Ikeqn0TzI/bF
vkicjbi+XA+rpVukTVAPBbaHVORqzzox1IrBYEy7z+ejg7bJCYGHrRrK1clnZjw5AF5xRsgnV6ME
xsDlF4nEb0Zbekrb5AXgQvyQtsPWy3FZo/V8kNsiAbQopF3ZXgBuCqnjdomfZNG+aeQCSGn1VbfB
aeCd/CGYivJ0/9hfxVBmxOuG1QPQskh9XZ56VU+7hDZh4mt5c5QVnqsIhrkWmnlhu6V6c+OUwRrG
YECFqIgo9ipLk5QsBMI2Jr6poXXutlKl/sQ4HA+SKLeXOpi9w++1cjtqMC9JXE4bp/w1RK+WlwgH
xQ5ODGpT8iqEZ3Efd3oZJ35mOqciRYSv0saXWJJ3VlOdqbLjeGR8jWsDfd3WG1EOsNT469i3m52p
Gx+am5h4A+pShSu1WnZsJM1RqRqWIkPnczcvPkGubpdz5zXVJJfnCJMdC3xQ0B46RUr7Xa1PceDC
Y6Zcgaj08CaymrLH3SxMwwcT+0vdTdCY/FhNlK88DbCI8/X+Vrl1wBeV3qWZzEdcR+gglKzKiCwB
iykPlZ2WZOrBaKIwfeR5NTpeU0a9/TZualgJQLJyoEf3f8DNRbNJ4Eyd1xyS45d7taGzixkYvpZz
b+6lntLinD4p5Qi9T5IOBJ+/VAFarkTqKtTs6eQCLV/P2O4ttZVwnPPrRlMCL8DFO0JcejLMo4Ru
R+vOXZF+uD/JGwdSoVQLXQKc0XIdXE5yVMh4sBYWfpAqzU5uoZwm1QP27OnOFIW2saQ3QhvnEHn+
xWAUDa/VaDOujSGQUeFrWvY7bZyHmTqTmzmT/h8GwpGcUiXo4Wu+VobzNRKTivCnfgjOzZToz700
Dw+yWlob4Oobl4KCNyu9CAU/H6Lo5QoijCzo3E3Cd+QOd0gTZdKECsFGrn9r5dBkIWQuTTIERC9H
IVnoaMfViR8U7eAOecA9lwJtwoBp3N/fErcmhIYJ/UC0q4FWrIKFjBV1ZA/cCoVDSl2oVriLTPoX
fz8KvlMLeGopBq3v0gSpDAvTqCU4liFiYVG+r017C/N3a9lopBNEYO8t2pqXy+b0FhK1aRP7TqEK
d5pQxc3JB11MLq2/XzYSEportIJQqJNX+yAtYuCV9pLUpXJ6xGlPPauZWR3uL9s6KCGDQc7DG5be
Cmyyq1YPTXujVbDphJI4PUU8EFxhTiUkhbh7iyNJ4qPUVR3vD7q+SZdB2eIL64VYcZ2RFKmoDcmJ
z1KOUvmuEQhWu2Wltomn9XMZnVREPHvCUxL/I0tmDr4gd4Zf93/EVaOcX0GAxHOAFg8Z+xrMBGFg
UPH3A6SNnpbljmhRfYhwDh9hdmdgGeoykkPXlGLlH1MN8La04wLdJIfu+QZLcx00X3/JQuhbbG+h
jqwOY9A1LXaOWXQOdC2D+4blbUJt0zdKp3mTQT3eeK3c+OiceChclIAgV63rCVMldwTkifGQNz6o
ZYY9mqW7U2cPvi2Q7qUzH2+4Jt0cE9ArQJ+lkLo+nwPqIALlWVQsMC5xhWOMB3voDVdJ8+lxtMbk
ITMRbL//jW8NCo8Y9wEUTaG3Lxvxj0YmfAMgcVMenytdnn/VSRz9I4xSWlxUtfCHJmZkNCyUNLcE
eNdhYvmgCyKPsIfCxNULWG7GLpBVGBV9NivSDhkuke40UqCnrqox2ro/y+vRwNSSk/JwoWlwtbSp
KDBMkdL0jFFY+T7HtsqLzLpF5Evf4sevY/mCcli8UhgLuhYYk8sFjTWnRJARj+mcDvlDWU35Pori
8d39Cd0ahYuWpA/Nl+sbQ8hNyF7Bp7xx6umk9YV8mHLjL9WoFtkD6AQwXsDU8vJbn4JWGpBfdqb4
HOSD9gDUMPLSrJre35/L9dkmqcWJgt1A3n9l/DFJ8VQNWhuf7dSOHgAp1ychg7B3lUl+n1bgw++P
d73lwaEslCGVtjnrt7qh5Ao9em1gvNGiJ+RVmqjfKjP6yxiFt2+MfooeG1yftiSub0TTZVwuE4Ac
N3gMkt6jrtey5bGVsrw0pbcV4HKlS4WrsQaeZL4k1FCfs6xVwOiLLbmCqwoMnxOQO/CNhVfPnbma
uF3EDVVoLpWyQZ9rV42186aCm4DFrSW5Ksv9PW50nLDob45uO+atvbxKnG9jnIX68f5XuL7hsOng
hUYdgfzqSrABPD+evGPp+FYrgj0uTS9lWUv7qezhplVx/K1t9XIfK0b+NMpBtPEqfs0R/3wpshZ0
rF4VI7hVrsiOtdXmUdJJth81QXOIK4wG2hDZBuoNCjQ8o/RCpxReRbkXxwCqcrmIRs8ecaUwlW7c
WVVJXXecpjdBGw4nzI2qv9+mS7uDhwKaP4AFVoEkc7Ck1vrO9g2r0R+gdYSnOunTU9HMkifnjnwI
q1Le+Co3ziJw98UmAjGRBeW0il7hqFZ2ONp+KWv142QI9ZAkeGEiaT54Nbasf51cLfhv7FrQQyf7
tZbf88f1U4Iyb1LaH76eqdUxrWGgenmA1qJTl5rX1MIE1Go2+/t7j7POv7v+/Lz4oC4trKwrAAa7
vGxrPbd9Zw6Kp6DKEcSfor6EUmzjHKNjcoBLcxbN3+mu5oDgMV6y4srypb7WIchm4APV2bI+dsh5
7QOj1n4UbTu+D+W58cssnA/KVFTCK/I0xhrDyZsn/mwF7ixl4zFssKZxM6O3DmC5FGT62yETntqF
zbmx6BDgzhl5OHuJfSB14ye7roLF0KFewKzFu0nrps8wZhWM1p1C+YDs+ZvSUBqvL3vb5QbSXNMO
HS8LLZy1xTC7KPKANh1E4KJgiKv07CGYnR/lJOalIXXle5FaYf4ptcNo8kszNOvHAFiV/rsdhqL2
0oamh6ebQ/m1kHs0BgxlbqOTEdkdWyMIYjzss0k8YrQaI7hli/JrYFnxp1KfEwyoe2Q7do1dDvSY
tMjxzDFSbJ4GUfddG/vuW+NYxXun14Kz5ghZRTlhrL/j/wE6pVCpnaSp7tu5Pbt5J9UPRlHIz0k5
2l/bog1Pph4rOzxsnZ00FzYCC5Z2wIZjeBOjkLYbwyw7RWqnhPtR037ONt3CBI+BZ6Nx1MIbrG58
ruwOG5BBDj/nNgW5JJjE91aV6n1ozpZnVNP4zWGP/oQvPO6dUdWOAZoS6jFNMmAZhqGwZSMlextV
6vQ7S+OBwBDT/HWjUkHbdzTiZK+HmAu7tTQ58X4WhvxQGgmGEkGTPKod9Qb+Xcs6ycOoPIteN9hb
Xe7FgJB+8LaojkhAjE9ln+knfSLkKONAlBrTSP+J8Z3YqTiQPNpaHuZu4XTxeyR38sfBgBp7/9zc
uDmXnJhbbKGHU1a4PK2BXpjwylBeCAonfIQaqkDCUwVG9qp1GOxI2hVgLzdC9at/3+qsAtelIQMF
nlLm+gEWz7Dek84JfKVLirdBOWTNTjPTqXArLFgewSibk9emptrv4nQKv6S1rX+scrvvPVS+5sNk
z90bGWZJg8NrHAde3RbYxYdCNg13aDo9OWR5Elaf9Catf1taPZduVhqFcZwrdHADo9Icd4jm4Ic8
Ymki5ymcg6JJ91GK+L492aMn9ZLZbQSpGxfkgkghQlFRXWwqLhe7GBLAuU0u0fJGegdenEUnsU7l
Rt+hU6a9N8sk/SezxvlzZ0w5dYleH5KN33DrOuB6phQIhQ8B+NVvgJsrQgwqLB9jnrI5gvQ0X+Kh
jI5i1mIoj2YXbaFJbmS2i2g69Tggw5CftMtpl0KLzbRRJL/oRJ65WjeqT3QdxFaFdkl2rnbVgohD
PwPE4LoFV44yAblDA25qbYCaJL9YZZaZ80gBe6sufWtOiFdwz8FipdWwmpOS4OXtZMyJGkj+Xarn
JN1B2kz+tsJDUgMfA5UduvyLdsUy5z9uUyHn0ZADF/PDsIL7G/TpWwwQYv9+FLi1cjxw6DPzSCWN
WuUIap+YOY8Cyac9ovimLbUPUtfh3IN++cb+u+q3LzNiMlT0F5/NKwxGGUOXrMIm8KMgNN7FJHSc
PaEVg9tagzH5talTHqnrMXEerCbskscylPpvmdKE6AB0Sn9QRjlHdFJJJvgU7VxuOUHeWA2sRzmh
CyoAltyqZm1HZp81eFicG0qtp6zT6vNYV/NTlVbtBpT+9lAUByiEAAZcl2NMrXDSWpYkP1HN8IjS
y/Q1y8bwYYISuxF0r98KC64KDwtcBajmkg1ebqVSgE2DPZyeB+TEEKfARwqhxnci0T4XshT8mLRq
pkaeqs9S1+iP2jh97cZgqzpxdXAWmgbvad7SWBxcff7CMKwxm2dxxr4sfw6Twnmk8LIVcq7WlVF4
4i5E/dcHySrKta06j3gCpudxGOpdXwzN2Rqj5CSMuvvb/JqhuD+ZzL+7ZTUU8itSKRmYvOmSU3zL
K9n4CWpFAfxXIYm1S0uz/nX/tN5aQojR9ISWts6V0AK+ExPqbZgB1yQSCa+6rAxB4FRf7g+zbPOL
cLpM7I9hVol8DQNKG6YgQemgzADAyIXe7iJqnA1kmij+HJbDlLm5I8Bv9FUB9/z++LemCZGGVwQx
6fq11FtBpiqpkpxrtcsUV80z69khLZR298e5SoGYJyPwojCWiL7WyO9Qc1jwR+KMqfWiCK/3Li9B
Y59YU+H19fRNWN1WiLm6hZcxkSldGmO8ltdn0QwItGXeCMqwg73LEJx2UddmpwaO8ajhirYxx1vf
0uG+R/FvQd1Yyxr8cY0UlYWHnV2ySeVWejS1ij5YqcRuPEXp+zqHhUYONnuTmm8JpV7lPIt3Dl14
5IsZmpb15chwOFWBN6M4V/CucxcyD6IFcDyH3IOFEQD9EYXU7LKqcT6kqeJ8D53c2Cj93thJPICp
TSzcDpDQy9//mD2FI61LWmqF6qjVP2thm5OLeZu81ey8EXUYB0qD/Spitp6roi/O7Facnq2pid6m
g2Qhx0AXS83HdCPqqDd2EPEG4A2JNLF8ja1OTD1yslkT5xw9stINA3vIKNaXUeby/ftnFHDbj/KQ
RN8S9JUfnSxxvpeB6H8Mcqk/OWWdOi5+AWO2MzCCNjzD6NEplCst+eD0cf1eHwaDx24xaF9zpevE
kb5B83uodCfetehUksdhDMZDBWTOczhAudsoltxYTE4lh4T+GXiH9RFBpCqOalMk54QW6nNN2Hmp
MDfcYd+3hci/AhngvIeEzNIUsahfX1WuNAW6L6z4+GwhcPpBFpqN25nW9e/7vJn2bQrKZ4cQUf02
c2pFdY2gCd5HhlZ+t0ds9sZazSPPSsZ8q65549iSlfHLSJiAsK0z2lGdolqUUn5WeoNXjtm0xns5
stWXPKwNuIVy3XQ+uA0NO8LesT7eD4y3jg1lnAWnQ658lZyo49i2QaEWZwOF/L0plV9qZzb29we5
EX2h1pO1U1uHwbJOpBFWr0cJDdJzbYbUT3vqY26W9995+tYPpeZk75Hl/XV/zNcMbnW1EVwgfDmv
kJ112iWPUY+do5WcK6r5/6h647xg+Da+0bp0btxeyexHNIfLr8lg4BeJ5NWpy0Oc4IlPYe9KU4/T
cdPGFfqLRRMIlzKPTiSjTPxz6HssLkPKXPDo+kk5VrOaPkX1MOS7RorCr0YdCiRcqrBHoDOsmwc9
KSG2yyCxMlKhEX0BrZ0ozjSB01KSqhIHeG85DN8D/HQdBCOl9GMjAzDQMPwUrhYJ7UupRbyYCX7G
p9RMjUdDISEpjLK3j6liAUip01lEriAcmbsxkSPSk5buCe/tWJs2YtN1is9xenX9pgH1qnVxGW+d
2YyR0iHmA/rAlDkyWjPfqZgwlW4vpXPtSqNT/5CStvgpVCv4Tvsz9yggPSOzkEyuKqR8dNG6Rnrd
kvtkixV2K7JwJxF5yaGANix//+M6oAvYT1T1KJqj0X3IY3SdxTRQyxn5yfd32q2hgE4tclFLx2VN
13Byjd/fdOLsCCv+qPbpfCwjy/iWjM2W7PrNoUC/LNoRNzo7djKT8k6VOMdd3r9RM3VhT8xgwUfq
if9hVmTxCFQAtLmqY9CmVgKnZFaaXGCym6kTL21IzdoXW55QJvr70XgxajTgrAXrucpdUjMKpnTg
sM5mpj3S5xi8OCOzRuJI3Uh5b1yqaG7AG+JmVVGmXA0V4lcaNCUpZ64ZkukqdRXGHu3y+GWQ6/K7
VIh64wF4I8I7NEsplDsQXuCfXe5FK4D8pIxKfJZ7Oz1mQ9/t86BC+SDSgoNRSPA+sVlHEGP4/fer
ir7D0jXjXrmSxRJBluZZGCXnogy1XUnPHECmLXuRPPYbsJtbq8pBg1mLhQSfcfXwdIIoHStgN2c1
sihyNlosj149t+Rfedwk74BQytHh76eH1QEtcERGaAGvvqQigaqN8zE566LK3shyknkQmoujXnXi
P+xPJsb8wKxwyFfTq6tObgpF5jLpZOWxo6S7yyNb37PRpg2Y1K3dAnxhoalDljbX1NmsppFYJGFy
trJB/5EFanoMzLpx5amcPkxj/yvuoEfOuT5uLOd1p/P1JU3UXFzvIWWu9mmnVAlsvio523pZ/mj1
aCJ91CMzedPNTjO6jhw5iMXU9bzvKFq9H0UpPufyLG1Z0l6HOZ70QNL43/LiXosPSKHoF8kxPmyL
t3HWofoJato8RN1s7+/voevVZiidl+eyeReO7eXZbB1Z5HLDvjV688cgIeKA9LF+FtQ6sS90rMdB
i6f9YETt6f7AN+eI+QIjUxSCKHA5cClP3TAi/3NO+7o+6jOIrhFb7C88RqNv94da/qnLTAi6K0Iv
Gqpu3FLrknSf2HGQ0WA4i1Ds+i57gSraelqYpMfYGOdDlIqtKvh1OFiGJNteEJpgf1bFxjGLQy4Q
mubO0PyeMLTYVRDrSlcSevQhrsdxAylya4oY0KAHx+VI03W1dbUCjFOOefC5RUsmdknnyt8DGPdu
PyEIGLhNLiRYGlq+9Ry8tX8Wcoa22BmDcloFBsg6YUdDHh6NLRlvVF1OVHeIi0w+KEK3f2SocWJG
L6qnFMLdVpJza5UBB8CRIPEAfbta5QwAOq5PiGO2Qo53VR8mH4dJ+uk0Vn0CeP/XGtnEB2PJcJbX
BjWg1XA00qSgaUV01sTSUutB/E5zrnkt+evG6bg1MxBVaJgRbsngVqdjtlhsbscQ5I8iecPCSq3m
rnzQaiP2FKvacle7rmBQCmbvsJALqurq+tIkK9BygDmdRkFIl8LwVOH06UInrs6Ijqq7nmfzfuxF
vteayvl0/4TeCgaAVglFZCSkW8vf/8hWlUoohaNVDD+GATZXKr7REQYsH/CJ2FIAvX7xEQOwUQcl
QFvjKhoIrcvssEBZ2EYe/G1Z1cqnTiuLjQ94a0YLW4jyl8Prfh0A2jjAXlJNuEuoGj7htqL3O1yg
wMWVtO6kjeN/6xSixITRC4JbS6nkcv3YjnmXaSCeMuoJJ2rf/wja8F6oCETknTTH8i/oPR5hW+Cc
m9MknURPg2hHhnc5cGt1vR5GJjg8DR5mOubVKY/K+gxrcsu54NZ3o4OLjDGAOOcqL0gnedRCPSGK
F4X2j+5EFBWdbIq3ivc3UBaccwTUwc5SKVls4S8nVXIENCeqQFH2Zvogm20jeZ1s6N+inGKNG8qB
8dbKGjzJ8OCgYR7kxbCTWYd3CIG0fljaKbzteUo9NUiM3EutUfMXPMjLJDLjUY/RkUgicOeumJuq
dtEJGZ7yMHR2ejB0b+msD5/iPByKXdN2xcukZGOMLpmlf2ytfHo3Fkl9amch+wh2DZqrFOU8u0UV
TTkkIFnq8F7Qi0+AyESzjzNV/15Zlfy7Jat6CMIo0zwRYTThNXREfdUcUPQMlEZ5yIwwT3BkQI1N
HxfDPhmLxUPTKHW563Wt6PdW4OTqSaArq3lgzGd5l/SK0e1GNURuqmixJiYYUllwhZjEQ1dC3NtH
agC/tJ466Us9xjzQ9WxA87cdhy9gNe1j27VFiSaekxquBX/svZLHmMSGwkofJVsWg2umtlPTSRbS
e6hiWetGQdU/K6QMmRdq/RC7eVhYn2PSoy9mMQTvJGU2fxlW3f2O1WzSPDwNEPub4C4ilhVm4V4C
QpJ5+dAI9GsHq36jJhnSisWoP9Vov2ZApGYN9e+xtcoT0dbI8FqFX4bCdNUqu6mK2oq8vmf1ewsw
iJcZmSmdZtxeEtQnAutN6gzqdITBNP7UzMEMvbbDLNUY0RMZmiJ818VR/KCn5fzSKTF6CjOiW0ew
7ThOjnKfKkCVxxyZhUbKf09ZbDpwcC0N0ds2Nb5q0zQ/pVWCW0TepH7T5up80PHg6B6Ai1YfIbaq
zzKy0fJDECSR4eYplYA6GtEDTpuCZ7kcYpmw74xYVBjtjQXGqqJv1b0TFRhM2Eo5/RNnIn0vBylU
gvvB/tbdtki6ALXndiMpuzxe6oQws5CtiABsa1RLBk1+GOfceqkKh1Csqbv7413pQPGAB2VPbZFe
J4XWdY6i1wUbd1CTszOTxRtWKD+GvEld3JfCF6UxVSSujfzkzAKdlxCfiCQxfo36COQoC4ONUP3K
ivgzG6V8ockL4WTpxVDXXk2fl3fOSzEW+FIYk4UusE15IW0lY3CLukhp+lIpRMhOixu+RNijx4RE
BshxGEzREcDSQyfL7XQawxAubDzN6eeutabQg/NkJh/mWUneVVo5pEct1SZ7Z8tjizQ56G8ACdMw
ub2h1RFmowaCzVqW5Ob+/nqv74TXCS58bi4iFvv1c/xxmdNW6iw0dYUfzmbR7jvbFggsTIkUHs08
sD7fH229m15H4/OC8Fl6lOvnYk2uOQinhpfEU/mY9J3Q973dxb3XoN4snVW52arar2/bZUhq1VTS
UZNCjE+93MCozWR2WheZb2CF52eTGqo7fYxlSqCFEwwHalR2fSqCuu0Rou+24BK31pfXBck+vaZr
0QAtJBwO6Pv5iV2lk5erGjXODgvU0lUMwsrGhl0/LZbZLq41pIWUGK5mW8WqVJUWnzOpB1+RCQ+F
3T/JsfSPmIfO7TRno1x0BXJ9HZGcgi7TQpswV9lMkrexSKkg+2WYmS9poRT0bAIy7lidEbZRvyMf
KzzMzONdbYl8F4T5dDSQdiMwG7YrYXTgVVGdHQRCZl6vdNZGsefmkgDsQEOe5jEi9pcbQOlJDuRo
hpwq67kbpEXuqhmNlYwuceKEb+LS+suY+boki0wJQvIgyozViL06zLZkKonf1bmB44D2CIYpd81R
+Tlq00Yr8eb0/hhslf8MszZJI/R+zHSRYk1kPwOR4ipW8aYf+yM37FYWuU7tltmRaS1CRnQwSSMv
1xPmazIXXS58PezNx0gzquOA7sTfYqdehwE1zeNpkVZWl3n/EZhSWcNrSHISP8TD6pRYWrPLOwsx
QjkND/ej0q0zyiNDRvQbOhTl6suhMrNVaC2mwh/FnOxMZ9L28ox9beVIWzYKV9fbv9MCos89B9pt
3SVVzbI36jIR8OnVl0ZCKL/R962Z0HBO5JMyoS451sc0xcS3x8pLTo62nG/Bvm+FYd47//cjVp+w
H5UyKkqihJbg156qWn2woq570cVYPNdF0G8s8K0YDNIO/DUNJ4p1q28ZcG0ZbcgCz0CO+6H5Yg/h
e6Wa92FXnPp6PFaxdbz/Tddv5Nd1pty6sCuhfKzzlkKE8AsqC7p9CbYID2vngOyN+qFUCzo/Bt5p
shT9Dkz1fc5NveW9d3OBCTlkTARhGqaXO0pWArkVvQGvM29a6kiLaXcndrpWPVms+P2p3h7MpFwD
3wnRjdXq6nodl0EbCTgVQ3RoQjR3/sfZefTYjTNr+BcJUA5bnXw6uN1ut8NGGI89onKi4q+/j7y5
PmqhBX/AYDY9Ax5SZLFY9YYCA4s96iLlecyEtxHetLW1dXXaVNQgZh7uYkA6zJHH82EmJVqadR4K
WsX+1NNTe8aYejT8dtLU4RSg06F+RkBiIuDXetc9aP1oPWJ/iO6a4kbjU0hKEp7wKOp+xUEa3CF5
bVs7unOSF0AGmQWgdFRlGxfCynGf7ysKqb9J2Uvd+5Z3ZGyNbnxBy6KlS8QrYGr+aXIj2tj2K+t0
M9BiFyio3WKfpsSIiCYTsjL6k9WWll+02mPgTR9CpKxgox0Tq929vyPWBqYsxOqBoZxlj2+33whZ
lG7nzPXVzJ8Dr8g9VnbnRNf/cVuInl12TXL9o9HKv+wGcOiIa2TMNDjQR1h6EIsyaaUGuQH5FXS4
MVAYsB0pTmVkfIujqAMInV61KN/Y//N2W+bo3EOUU2cu1RuexdwY68ugjC+mVdyxXUnN8+ioe9W/
0kUhQhXGRg/1TTt5Di6UUJklvgn0sBevAmOazJl+FyM4VQ3GNUxJeHZOWsatX2Zp7D1EvHeHvTZp
ETAF2hTdvUL/55/QrBTVrygcODs0JAN4B2qlmFe16ZX/3t8CK7c0NDDHoYkHO4B31O0W4JkcVixa
CPdIfUmt8NUqymFjm62OMVtIkcqjK7bM5nOnN/sOt/BLB6nED0rP3amZXWyEm7Xjis0lkkk0mIip
8+XyRyLQNmotLfQTLx5Enic5pkJBsGIYHuw0NqeN/HltSoRRghtVpbec6KIOpJ0II7nw7PrcKDrT
6rK/xYLOx4SDAr+BZ7VGC+t2RoOujx1FuuSC4y1N8cHS+0/xGKH4RRNUmhsJ4sr1APeVt8fMseTO
X+yE0qvsXHd5cylOt0fF9+oAxdihB/ssy+Gv9a3mqXExzNkh7Y1l5Gml22DjxPrFcH18s8OgOxA2
mtyQKP5+gyMCw5VHRXPWI7tdxCLOYMFqjGSG+ncrDT6GXqH+DxscDU2w1xTa3/Zs60DEmKRmPFd1
s35o4jz9nMKl2xhlKe4/K4SQRqPUhTwQZ3LZqkgkxQcgXaRHTRlDrlKU4CdN9ik7VpPXflfcmWgV
VHHcQMAIgnOqDWW9tzMtqo9W0MIFUqdRtXZKXqbmgQLCWH7qJp7avhgrZ9rVbiTuoaSq7jHrCoKU
Ebu99wG/9vpswcuMzrYQanREqG/WCe3MEm6obhS/qimMPtgwnX5Oqjf8glNRpgD7nHJLvmptjwLe
wOob4BtBdXFhIfnSNBMkR6hyigknqQmOdh5lviU6+45oq5/e3zwrVwbF6RnHRkkHobLFeFY0Osqo
leEFRFICIgWXSOpu2ayQpHpd4fdKID9mZtBuaS6sxRfqWjPrhH+4rG53bRPODdY+YqJGUdwlupUf
zNhKDu9Pby1kkvLO25bTCKb9dhQAPTw8JGdDAQ3mZ5P7r15FKoVjuXETriUayD0SxcDRUlxZCID2
EdkTMjPphU1zyIkxk7R+OHL4bpCT+qXHq1eOwycZu1so3rUvCHMAIZu5hQpZ4XaKrSXzIsYwAiKk
/UVtJpop0X6olJ/N7KAEv87YOKVra8rH5wEzM5vZOrcDSjSuDKdgTbMh+MlhLWDwiqviFluSoG+Q
DXM4gL9Dz4sEDhTO4nqQmjZOXaEkF9maR9umXt1kR7X2ztJQvmLa9ILI3lEK91DFW8/TtUn+//ZE
POh2kl3cNyTqbE9rKOGmRtE3NuxrMINk/n6HzorBtG5+KxQatwPVU9vOnDvlPIzeK9iU+tza6XCf
T9/eH2f1vP0xzuKg51FuFo7bKPhOTe7JHuLukvVFsLE31o4Bui2gpRC+oWKxOG9I/DlDoIzKGeHq
fKcjWvlJ6+GuqK0FCBOa8bEShthVCGMdI4qUP9+f5Fr0pPkMMcgCt8qte7uY9og6iog95Vyq7XXM
7OhgYMUomtaBslj8D68nNGRhQVBdpI25mKvH+UrIYJSzFlOfB1rTHao6522rePLw9/Pi8QLqZG4H
UNK8nZcaN4VUYjK/3sjuy6D6ldfa2avTc1Vq/7w/1Fo4oYsIL2BWY3nTZ3Zbrw6Gga5QVKuI0Mhs
+N6navaga8jRzC+e46zMs7Ft1jYn5IcZzEO++UalK45TaDktpnw64kx+qQ3OPktCcyNGr+0OAEP0
fEmSZnbgYhUTc7KasQ4v4dj0fpx236ZaXPLSMXd6V22Ug9fWkToPKROlNLgNi8EAYYLRRqLvUsv8
4E7IQdu1/uJl5n01cBYM9Dg3FnE1XP455CJcqqJStNBmSDNq9KMAQbjXSwaWSVuBMlZ5Fyb0twej
/IIGX36cssrcUNVZC5vUKMl750bZG4uqsLbLZrIscUERPPDb3gh2VttcA8/ZsrT7XR9cPHbZKFRO
XOs3snbxGtKlRTnFZiiqzPoxbwL3IzYOjbpD5a849Twk6VsHqoXhky2dPXBfykFuPno/rNFrv/ah
2TzJJPFoPxihdC+OVXtPPTYooU9ZxBU7O2iM1peRKn/qds1/F8mhvvLcjV7NoTd3pdtb+1TTp5c4
reU1iKf+O1K9/ckMXeWlSbyPYW/ZnyO8YY+NneEHpqW0WVi56Bmd+LbaVRk9XMTim++VyNx/8zYV
FxXG553i1XgAZBJHBz8N9KneyapvYVxrgvaepkXOz0BLwlecgjVx0aSi2rsY94J7xRDdh0aZZAgp
a/R+2mGI4ELddLVfhFH33czGXu69mLrnQRqd+CeaGuM/j2JVenEd2VePSmXa3+tuaHNEq5PpYynE
VOzD3gRKl2qdjI4oyHIjp9m4Ub1YOZ68z0H2cnlQhF66SnRqE9Tj5IhL3VcOpRIreLAQfz4Kve+O
pKlbRK+VE0qmNoMHZ31VXk634aCzG20UyhReFFpxvkcLFaM7F/tl7yRE8MNK6Vv/dWy9GXGxZYsh
bZvBRo5a0ftkZ1Tuf1yh18koY4D1w39j2j2/P+AbYikZFCMywdmPdHZRup1jnsoRGXk1vMjRQ3Ol
jV+atnoA2fjiSP3zmKX7BmtmCmdwaLJDLrYoJCvxgNooaEJ4MkAK9UXWEevhmKRjNc94DA9uNfC2
crriaA9Y0L8/19XPiXjtTBmbuXSL69jy+jAqqza8cId8c0NzRKQty3ytMo6Tbl5rR2zxpdcmRw2f
ZrExUymWk3OwK1aGJA4vowo9X4ymdw5RpfDNttb/h7NBzj2XtUGGgxm8/Y7eqMQ4FXN1BV4cPYEe
ae6a0a5Rse57vB6mrdfZvBOXwVXjwcS0SKWoAt2OJ0Q1IGRJcJXCmC4h+J2dlJhhjXI090mSZXsT
LPzJjM0tc+C1zwjinjBAsjNnxLcjm42Re0Ij1ck04zIM5utUtd/iDkCAEVwsrdrqE69FHbrErC27
noxx/vsfRbVGMcMS8kJ4sfs8O1J1cnyvMatdO9YjVYfq1/u79DdqY7myUOZYVupCqrWEpIs4zOh/
E+gTWEX3etU4+7IBSjFC+qYXINxnHv2JX4u+OHl9bJ3NwORKiZP0XhMIyDR2uMWxmz/mm5/EV6Zv
zRsLuu3tEsiurkarEIJEObL9WBOfA7WbNo7n6jr/McgiHxJKFo5GPg8SZpUvKkx8XVPehUX7BPr/
75Ov2UANARPqGuyixSZqzNLA5ToSl3JEybHT+qdUM091bhxAVd9ZmfHp/a+6NjnC63w0gepQu7ld
QSjf2hAMHvXf0bULXMVtURyi0AzDY52N0zW1pnGLgLh2UMBuUT8lwOMKulhQzQjKqUxS5VwbLkpa
cfYZ3ZYvfaS+UKZ+cnFD+B/mCESbdz9riz/I7Rw7t8jKEeDyGQCPlhzcumyOIWCRTyD+T7XqleFG
PrsWXqExze84xqTQcDtgbESlOdSFcjYzYeynManP4WC9hp6z5We48mqF7D1TRGhmzEbCtyOVraVA
BNOUsx3Y4JkEjpz7CldV0IKW+5zqqrw6IRoftSKHf7MwUjeCwlq0hTRizOheCkjLl6QyBrmJF5py
zhOwbHmI2V8ypPFVnQzlHtCeuk/cenzKWffL+x91NUFAnRYSPz14+MrzR/gj/Clg4MO6ZmgPUvEn
E2WGe9lbXXzI1LZ67MY2/OiN6vSr0iu12xmTFvwTF+OgwMNPyup/2GJwTWdIPAAsqpG3PybUR44o
HISL5xZfFd08aTK7C1vxI2zzDXn9tU+ONCUmDejEeNQGb4eKJ14KlJcpVITuz7xDA7Oe0vOIxY05
5vdeJA9hoc2Y9eDvqwa8V2xEKbAmeNuOrwyTenZKgVdmU7XLIx1ZckWJQdvGW6/qtagEc4QWHQ0c
QHuLbzv2U++2rh5emsJtz1GguIfSqn+MTp2fqrqyTu/vpbWAxMcjFM06zm/kBEbciCeRkU8PTaX7
FLWA9RYHag0hZYRpp+pbVmLzsVzeWzD0kPWeVZY5Orff0E5GAbqfjM8EcZVdsrIOteNgkCxt5O0r
A9kzDBOZdIdSz7KXI20T6uQ0EWqzOrrXebHt8b3cQnCvrN9cqSbr4iahPzX//Y+j2MT91HhTj+dC
OL6qbnHKo+Brn0QHHMzObaaEG7NaOQI34y1OWyGnxhSo/52jRjyneXmKS/3ShdlllleLkuGSVObr
2E6H97fJWpniZtz5d/0xT4rwalqg4QU22a32bVaFu6pCGa+xFB8Q1QGy/yVWikdTtFc1lMf3h583
/WLT8AwhrwXKirnQsrBrlF3teXGKPQgKOn6ioTcB/1f1cQ5wNi6wtQ9qzJczDy9o10t2ijNVDUWH
PLpUZqxQcjHjHYEsuGLtF53yRrcOFooPG/FlbVDuMfoajIs41eKrqn095Zi/iUtvm/9okfJlapoj
1sPHRqi13w9bGjurnxNEE1t2loPhErv9nFGBvMwY8FTQlby5FKrR+NMQWH5dIh0UqrlBO2lsIefo
ypc2rqJDKnL31/sfdSXSYSgw9wlo89C0XuRCql6Hdh8pFNt6kVX7tKuwmqG7m2JQbqhBBLfdlf3G
bbVya888awQ8yTAhzCzCT+2oVdOnUlymKlTPLVWkC8YRT25VUylJU+XgxJr5XHpZtJFtroUjHhC8
Hqg+02pcfGKKbGMaSFBHIgvap3TKygvYl+T0/pquTQ8rg/nhTsccW43b75rlqPQBgUbAvmzu0BZ5
Hr3iPlWT/+iC/VSq5C6tzI3PuDaxP4dcRIapsuu06UbQJLXV637jtNZjHtdiq3a4EgPwgp0J1lAd
HRL226mZZhTZozcKdC692SrMudfCbjoU2zF2dSQCOvATEJzAN29HSgpwfq7JaVS7Sn5H+zj5zw6c
X3lV/A94g1mKbhZRx//tja4zyiOx4ZTUs0XdsfdD9QEa1eR7Xfr3cAMmA10LuIsFpm+xeHXjVCjj
JuKCQZF2b/T5rCCsFxtheiWM3Ywyb5U/LomyLvOhBv1/yUM0ZUCtTzsnK7/os2eTCu5FG+zz+/t9
ZfPRhbYQx2C/E9AWn8qJhd0YvZtdlNaFPWMCIE4bW9nAoKxsiNmJZAYKEaPfqD3pmaPGIjezS08V
C6PIoFWfwbc6tt+ErPnGFU99iHVaXHegGSDAzypPeFMuvlaJhkFSjMzKDNXxIbKV/pthtsNBujpt
zbEv/KaRT6iaVHsHkXZfS5A06THaE319r5gA5kITIhVyX+LURMYnbRLqfaSG3w2Ztic5JFiChFr8
AYXmT3HXDcf5/0NL8lrGNY+otvpaW3HoA4X7hybIo0ZZG+btQ23q1xilHjB09mvjWADkFbyn/C4B
mx+V3XiczG46hlap+6xkTXutNnZRjcJYJSL1ITfbEQZZwQ9ujOBn2IuLnZc0g3mhHMsSUWF0a2Pf
qIKXsBGdH7XllU2KHIxZdafQCL/HAZbWMugan4ob1XKn/4aRwn/C9Z6QVcVi3q21u9zU95XjPaoN
hJDCfdGDTPXLerQRHpqSfV/FP+BvpJ/tOrb3YZekOxSy7nU71nzuJG83Svwf7RCTTrWi6N/mp84I
X+vCPUNvDP1Q70O/LYdfddB9I2vJ9zTRQ79wlK9DQ9Rre+8jrLJ7S9Rf3CS/syb1uVC9Q9QrBySQ
omuneN86qb6CjM4POqJ2fogOvq8m5tM0OfeDN/5QI/s+RsVLpBYEBO+h6PLcT0okWe3QtT/mlsiP
I5w0H3yWvBIrKWcG1sNUDQ9Rn/w7dixaFIWqD/MPSbnYKXfp1Klne8ryva2F8oPoO/TM6+DopdOF
ls8LLeBo5wqVD4be9x2bLPZtK3pN+vlLFBmiwv2PoG0/KHCGLnQrniYIhFe4RO0pS9T2CKvW29ux
DTiryuJd0Xru0RjAoQPIjvZ66koKLV3vR2HZ7gZv+B6WZbO3a3SHRzX2TjY744TDt3uHQM94X8v4
SU0NnpNmqd41bdE+TJZX78bOkydLDPUHCwG9c+4EjW+iZ3IwKxgbmp6o96mI0yuYu25HGzhkx0UX
y5r6I1Zxno+W/IM36R+M1P5RB8G/TlOZ58qqv41Rh0aQrlV+k4zqUUEPqrcj917x8vQuUgXf2eo/
exh1+mNvA+fvKDgORmKePTd9sLLigybdx7rT//GqzFJ3kY5oqojkV0Ok8tTJwoX3prVfncp5Dhzd
R1vbOdNaPUXhED5FViF9TVqIFSGuiACzbM8sa+dzWBVfaQPtoI/Gz5q2hw/n5MnwgvLo1nZ1Rtwi
OY9TGO9VN3EPqoKPsdBoiEFm/2oMxksoBvM0JvH0ZJYVJLBCc3Z2kT01qXOnJMVHPW2cg93lw27M
Cp3sGlhilLWQLA3vG66oHeIp+gn/TISkg8HXLY25symqTAWeOsj+A7JWg5+l4XCNyqbYOaKc0OvH
8zOx1WrXKeG/TgHYA8BLdwgGtdrbjf2pG/vqkJfRV5q+xj4clLt6UqxD0U3PHQ6lwLty3zMTdNEc
9RwG0QHpxF9KkZ5cI6P9p9Xm0S0U3ccR8GfttaGfaupHIfKzMWgCRZvU8VNzODdqN3B0ui9RNAa+
dLPoNObVXZRaX70k+ka6GfhDlXFeLAVwc2EEZyUwHsu2UPajSMRDkQbqiVdVu0OwW92rRVMebYdI
JuPoe9AJlUsgOZqG+yu325e8DPYNxtVdVOwdHcF2q3Q/toN3LRyzJqmu7lGjAMhILxG9D3QQjY6D
6PTF5FdBmvs9zxx/bIYMREmi7RG+e9Apwu6SWOhHGel3pAx3bdL9NIX+yY6rZJ8ik8uZDXQ6Jtav
MrOeErtpT6kpnP8cVfmvyMVwQUzw9f2bdyXTJGnh8sW/Y9YeXaR9QaQMSh+AnTJyvT8lmf3JmbHz
0pHWUR+j9kEPiuQCVbvcUNhYvYz/uBwXSUbajkNLjSi7BHXxOe4smBjicfTKH+/Pb+V1MmsWARPB
DJgq+6K+7jo5QixOkV/YzEO400HixAea1jwRVHx0uQIKpLM3EqiVdIZB50rab52UZR9FtarEdkIc
qccoHna5K1Lg9eOWD9nq1OgckEfjAUjV5zZNU83E7HkgsYJ50zyIEviNLzU1u3IisRXFRifasvVe
yQyRvOPSRz4Is9qlQFwmM6OPWisDIVkf4Hs8Q2R+wP/vIZP2QY+mjbTw99dZZlDgIrXfrDkaNosp
QlcmIcygTSrj2OdnLZeSZKoNPmuZOXyoUnQylabWrrbo0p8WKvJ826EJrF2YJ9EHowjTl8HpewEL
hXfWTo1zLomm5fqPRksgacfdnexGoBLylMSkFbspGS199/4eXNvqIGzAP896XfA9bj9UHtmigRuT
XoS0pr0jY/0EQn2EYNtuWd+uDkUmTYkTfyV7ufPA8hlo/A/pBaKvtlMioAWwDltqD328//tZze1X
CJfompDl3s7K6genU3pmhSzd3q6af8tC+d4UztbqrUYoYtOMa5lVqxZ7II+QwqmNEoxEA7JGGW3x
0gLm8MOiEXvP5l+uRfTum1BsvLbWFpNuNsKoSIEiirgoMvR4DyU4U6SXdmidQzpNva9gl9yFzf8Q
LyimUhFzUf2nqX27lHVU56HeVOklHTQcbQfVeLRRPNyYzlpUwhBqNjiiCP6mqFAmSLSEU51e6hiZ
0snSPg659j+0EVAv+f9BFvcJPPQphUOQXgIzsj56Rc4hQ27nRG/ePni93W6EiLWIhLKHi4gJZB9g
77dLF5TEvVLk6SXq7YtmdF8cL7/LLbzXuYeRUMDEYeNdtxZ2uS3h6c66nG8aVq4yOV7SR+kFu97+
MuQOBWmw8XurwkEbTPe4NeDqNvxjwMUUtbFJpmkMuaLlmBOypgMSSh+MSrYbM1sZiIoauoxzbQsA
2eJKjlOKz8izEDxyQ6PLlOWab3dte0KZppQbg608jm8Gmz/sH0UGRxZFAgmT8NGPPGjqu8hQvmDB
9d0W7kcvRSAU0zubPOjvg7FH3+l32w0b5KXKTqcUAyWADgmMAnqrN2nGPZx5dBrNcosztDZFjDvn
QEwQeSNIblVDGfcl/qdjA+HzYsC4nS61m8n06gZG+n3CkvUbWmad9pyMYa9/7r0uSw/vh2mYIqzk
7SWK2BVNY8oQGjCDpfNQa8fEEtIe3m3ptCuyEFUWfLpPiLOa9ygjJy9qZrZHd4iLu9LphsecysXO
68LycRoVdx/qOENVTlnxrnfQj8iAte/JSUh6W/PVyzXjzp1AVJaaYp6tMiyfadfoVCVCNH50D6xj
aWPI3Ir2IJPK2keZLXYitCSOYAaWQnpkVXAs+uppsNXky1TXzj3v+QTZCU9KHx+xcddbOQZieaAe
eZmYh7jPjV8Rn/mTPkXF45S4yqOCvdIJ+blhP5htczalrR0lXigvVGdqfEuQaIlHNdzXfY6sbDt6
J55ASOE0pn1wIUgeQFTW/3WaIvYtWoI7hs0/OoHL60iLKnOPd5P7WebK9IDTZ/niRm33NNH9QhaD
B6zIjeZYmO74guFR64t4VI6GbMc9jU7rpCvdJx7d9R4djyegiwPRyekPZWF/jhOYAoAe0x2F++wD
w4FuTPTqk9q08mhaGP8MyWDukHPULoYRGV9dDIsuaqk00BrRYpGidM9eGvFYGev0kDSWtdezikfQ
SBXAZI8dbYWXsmsq+dHUK+WkwFWkHYICa+17pSln769y40pbxmUeSjOVBm8OjF1mDtbt8RZWG3m6
gmSWrPC68tlM4tT3fN9d3qifIhPZg1xxnI1Rl1fcPCrdTzJ9QGEYIS4imJYakyWFJa4VlZbQVyaz
6KiGaMNWIrw2ENRWiK2eCk1vKSPngaNrBxvbIQRs1ZMr1fa5SowtEsYyIDMdNGgApc6mDVTLFzGy
c2pMxisk+nQDjS6ZQpqqhyS7l2QrGyv3BozAWLQ/gc8AdKczt3xNtJWc1J6W0RU1IOm3VZCfpOV8
pQTsfClBIaCHjh9UkujDoRYcS+SpnX2AW9jGvbCycWY0hANCC7wv/Y/bjZM1Ia5vdZ1dVWLzzuk0
PKbssDsWUoxHEtFhXxArn98PkmuDIoLPjoHMBzVQvx0UdZbCobaeXbOeHapQcPXjEfk1ITRjV+Ap
fzBVNdu/P+gysZ03q4YaCOvu0dy2F+llC/LZQv6JzWooGEG6Y3cc8LD4OPSeOCu9AZvdGkO/gl64
8bHXdq9mwVtyecu9pfpVmHiZsYFamRXlxQv9XnXy8duhOPn+DO3FzTPPkDsWgC/cezQQ5hX44443
LGpJQRyIayxmCwnea6c2n5Ao4va7GAEqXO+Pt3Je5qYgiiez1A6JzO14SJ3qaTwOyKqUsfpKbzTy
e3PyPqDsskXRXRmKY0JvgKx9hkktdgzPeQS4Uy2/qrlC7ZhKgnaCA96KY5KAiPj7reLSt0eEkEyX
rbbIqnmJQAl2p/zqRrofGjK/y6p+ONrNpJ+mKPGxAop33vDt/eVc2SaMhkof0KQZo7l4llBwTxRX
7xhVa72rGFP3LslNdyODXx0FdAcbkekhVXD70ezIVPpmkvk1nCCd7TON7AN4YivkX2Z+7EYgR7+x
XvR/eKTcDuSpQyJEEhbXpNVjxcdmxAS75zTUWBF58IqNzbgyL2DXHhxkIA9vjWudHg2+rjGyazmm
ytdOxHLcy7b1tvyF18YBsT/7M8xVoKWsCc5swnOoklxDS5hnNXXt8xSF2ga55I1kzLx6bHTYXShI
gZBZbMGumzQtLZPsSj9i2OvJ2L26ehk81vACbb9FZ6k5l1PsTWcdEVs6O5ZX/Kh4mn8YmiRp/JgL
e+ODvoE/sDdp581QC65h5w3jDTPgahItcSykvOPt6yix7uCayV8mp0PspayLQ4erIe9A3a1U4k4c
lTt+5fDv+ydlJdDxfqdEMV9avJ0WeziLJ1ynbZV2BQps+8yzK39EaXHn4mTgq0215Y+1MnOqtgQe
w4FRpb2Bt2iRNDOlN9Mr3lXcE4PVvYCIkAdFSZsf5HSWQFIE3S04ABK7V1QMYwzjP78/65UYePMj
5p35R3hXHCtyp8DGP8YLzKtiWsa5QCRhH+iYPb4/1Fp6MgujWqiKgXN5k0+6eBNKZzKJEhbp8C4u
CwxEcRG/ln1X/SuCLqcEpOtoRWI6GXzTK496fGINFi1VdYjCLbHWt6duvmc05GdURAZAr9/Ovej7
JNHoUF2zinLjGDni3uB1sVEkf5sizKPQEJ/pvm8fqwZvVMKhiy11q5nNzhtL47WbIB7sAku2ByOv
yn+rQsNMIgj+Fng3Hy5oACD8kKJ5SyezwNuJuMI8OnUBcftjlyvVsQWvmp3e/7ZrSwlKC5yLDe38
TVwOFTd2QwN1IvrYpuPr+lAcpraxtjB3a4uJM9hvVX8eCUtIZmOAl2idFBXfeEQPCeWGHN/dOHxp
ydP2RpV8VVI7QPLWQNvy/Sm+PSlwY2abKRCa8BGXlURwKHELKj6+dmaPZxcFP+95CHUwIoDQEndj
tJXoQIljlkbGBW0OEovHl2PzFmmmEul9zTghhgf8KkaVQ6XSHWr6sTEKpd7Z9Zid9cQJP6WeKrMd
UKa/Zav/js+wWMATI/uhLQUVamobfaJM4ur0VnAFwF19sIdpOsoinTYCxNoK026hJDfrhILkvj2P
CvK/EPRGcUXj1/kH/ZH62Ywb4zBCmD68/zHX9iuDzIZZCF+/qSC5EWgH5K4ECICx/1bFYftBJNVW
Jf/tlUJxHf4YaqfzrlleKa1M9KgtkIMPBNfJobDlf5CO613Z15+AG4VbgN6VBcTljXuUOelQZ+e/
/xHMp9SwhgAy1TXG7+U5pod1grqo3mcE0o1725iT4z8rUuwLcD6Ibxp43eInuXj5TGKghh4RWpyy
HMVOkrM9d0FTeD5ddVntsqKvw12WttmrXQsonENvdB9RGCyn15Z0C7ni0VZ/ICQfDUfkAvIUVQL8
BgCORIj0elWj2Uf4BvKnpkHChAtfAooEMVjbYKO5tfwC6Eq6Q5m3R7qc7JcqtdWV96OWOPkxsNXy
YjiBMj33o1vn+xIrYgTUKC0oG7Fv7SvDWvn9CqTs6s5//2PVUZeNhqzGqL4ztWzfqnlz8MDqHBxr
yA9DFXQbEKjV8ShX8JSYX53LLM6cVEMqONxdwdvpX0MLR9/S0vPHSu/HgybROnv/rLx9WPOlZ1gX
BVcyVHf++5/zU6n5VDYXWE8PZedGYX9qp3588bxaPueJFe+bxrA3Bl3byrPGEJ4cgLywrbkdlFKl
o04m4BEbS/EvArKcLyfXPMZCibfKFWsLOkcCRAhU9LyXC2rbZl824cBYjnyNItd7GOu4OoZuG51a
7u+N2KOtzW1uRc1E798CHbdz04SnOEaGgpkto/R1LPPxtS0SOh1WrYSPtp5U4yeQsB1060BNswPd
v+yhEJZdHkqtEN87OaHoniuiGWiqhsU94It2C537Wxbz5oADT9QJWhik4WZLN/L2VyKfldVgnsOr
leePScd+BgfTNcmpTLUHT6kG3+7TR3bGnoQ823GwDkFQnZUij/3Stu9lGj13XYBWm0qttDTkfZ32
p6aeNF8RlA3CVK0Opodlg4m2mtXkvutkn2wzfH1/+77RlZ1xlr8VcrDa+M1Rup3IiKteajkp4uOT
/prmxl1o6pmPNBFG2q1+iAQgHavCEM1ld49F/1TV5iXEOs6PUpwzC3mKMMhDM7k+bvyyN7cQv8xk
ISnsO/hLLBPQALRPafMAA92a6KB4zFZp/kMDLuq+ipL/xQ+oe2d+jypuccSRPv+kSdtrzxg+jp+k
hpn3Ls4SA/TYKKfKB+Fj/XU5xuEyQdF51hxmEywTLj02SwcjCO9iFMH4OFRGcW8CuvCIpODfNg79
26SHszbzqdH/IfdBb/P2U+lB1DoN9ojXPsL6Z1DHyo9c61jCosWGR37UGwGcLVZV/NDTHwXHa7/x
Sd6cTT4JOReefRSGCTyLJzJGhX3lVrG4Rqb1q9LERyMbH0e1fCGTfpiSut3ptQPDxDoplXMxzCHn
qahfS008Aiv+Tn9h6xe9SXn5RbP+MsUj2Ahv0C+aG0gznMLgksRFaPiiU/t7Oxsc1zf7lBhRe4F3
tVB5/9VmQd2CFKytR5xEPM0XoZN+j9DgNnwrnqw7vXOdHmFBs9Cvjj21nl9JvTRnZaVx62fP9/8y
fNBaZREpes2KcbefEjf4PsmwabkYrbNPRLDvvOEA3GVPW6Xal7JLD06v/qJpYhxTkByX9z/km5jO
qkHXB6yBoiBpyiJ6UfWqzVDqysWRMj/TpKp0X3fb7lUqnJWT2ZRZvZESrQwJ2nYWIqKqOFMpbmfc
D0qg1lkUXOLBdaIDKv/Jo2VVkzx6XS3uTBv3gvcnSSPy7SrP5QpeJZR1ACotxoyMcSJiscpl75Sh
77Vubu8NLGo+0m5GtEK25E08x9rCOmeRpj6pXuJ+FUPkJT7kGlM/hE4XuPvaQw1kZwDUyPetcJ3X
kpzpY1bGtkeYN6ZXobQdrS+lHH62WpuM+w55fQB+SgpEsZCw8k6ZVqD4oBbYULceNdwT1gkgMINS
NfxE6V0evAr4Sl/tPQ53ZbWVu5OthksairYTaMv/4+w8liTVuS38RETgzRTSUb66utpNiLZ4DxLw
9PejJ7eLysiM84/OieqBEiGkrbWXWQZClwnfiD/G9TSmh9KrIBWKWRs+NpWa36qxMPNdE0Vj50+y
658xBTTGm75T1fZe0dqoJDLHdMl/bGb7pA9iMm+FnpbpIdEWRKCpN9ndXZSWWfOEHIW0DVuJvy8w
oh7RTU0yIJHD+6NPc2usfEXrhp2KdNRk0CAY4dwxesfZaXCwSq3Rg1QfzcvHrrCVn5UmpxoBVkds
+5R25ikrTVr8uqKVD5iHyCFoopXEqJapBPcQi9LsorxDBifI++p9MC/5Yxm79EGRCZZ58+QN4Wz2
EfzWqJ+sgwel+qHzpvyrXuQpvBlJFltAPgTVwdIqsbWD9Td9rZbV+TxfWjqHXLTksLeEQrig0ZPQ
mXqGIneGknmFrzU6+nGyFsfPam1LjXeSY9inAgXhtlrMlh3o8zQ1O33w9JbEBE/n/72xv3eJ2F2C
srToY+mizT5eXtHmu/W87hkr9g/gyqV33Qz/qTUtZ8gLMUgTtqKtfZ7NzIN2a4CKXTlp3n+rGJ1b
bE2ArStrZzPOMripuuitFnZJpwfqrGcvVSSi25ILii+Tqf5w+bneHSusFB2rVw4XfjiObG+fS58a
+gKD6YYWhucfc+Ctytcyz9rDg75mdnVuLCZvpSGBH8AWezuW1yiJkjaLE0pXaZ6ndMg/W4NcHLrf
jSGv1DDvTicebO2dcGCvR/fWMrqDE4dnkXSRHKNHCFGGCEEXw7JP+ZJm30h6sSJ/5kPmJDe79nR5
Wv+eIm9OGYanSoU/TSMHDuzmlFEIk3VWWCQsC8hSe0JtiAWdxiH5YjSD3u6wEiKEjYwynTlQKueo
uCWXmJnUhHjPlT3aT04f/4Eck9m+cCP7ScPcavI1bLCLoM7L7vflX/xugfODiRhi7XEhXtVGb18O
JAVqBhl7YW679YNOUPpXLzev5XqdWwJkUpqI+VbZ7XYJRCX8GK+w3RCVVgPbQ1t+UCAQoTPGTn3l
OnpuBYCMATqAOLDo1t/yzycrKk2JE1ywQ7Hk6u8M+vPH2uzMj4M1NmzqHH35qZ+d8RWANXaufMdn
HnRl9nHa0niCereej/8M3rXKbBRz6oZD1rVL0M/kBwVjQ0/7WFqpfq0f9Jd8sFlvuO0iDWX7OLM/
iVaLnc6TTqjYSn6rd3q7/Ggqy36qMni8/tCqcbUjKWo8qdoQ2fQUMY0GtYg9ruUz1FsvaAaXc8GH
d6/WhZ931aQEumKpp87uxYhvmy7VO7N169Dkno+xEJqFj2mEYsy3O6VF1Tx48tjZ1sAynYbhYfSM
NuysxUkDLKrshoPJpsyL6r77qFIdQE3RrfK1pcmjBZVqp9X+8pp+t5lSsMOJpfahf4Iuf1Mzu0be
lNKuvNAm2uekmHO5pyzQbhdjMQKn96rj/zAerx2TV67QsLLevvQkzs0Ixwkv7Mi/qfzKKUiWajyD
8y7p2I4IxcrBCy4Puu4kmzeP2YwKMLnKwLCfeTso5TktchF5oSNT/a4xMvXGirPopK3bTDN56uNM
9//KoOdm1tXIWAZEBHPegsBpZSy412hsb3XSPWG3njwtqkpub2ZoB7TX0X90deB+bK2nL18zca/v
2G7aUijcaNidKuGmeWBhL/4k2zROiM2cixxBypDD4U1TipvGyj6z/CLryomyrpbtRNOSIpaUsws3
480OaU1j71ly9MLazuOjSE3pO2ZU70sn126SuMFVw25RxLhGtZNm7FzZzs68Z6gzXD/5yMGFt5ht
AvzTEV3kIaEvp5e2sCGUO3iXsp/YAh5a04VJ5fVXXvR2E13RIARGa5eGRtE7v/t4FFOl8o0jwI6U
ym9bpXnhL8CWi96cCifObrnLDTd931zjW23X2Do01k2eDhaBItrezLdT0wObeMrQyMkJL8WrOeoP
iBYfo2S8cl85OxR3I7gI2gq8r//+z25d5lmZFO5EZMlgpSeKripQCrhyrkC2k3Wx+ufyN/uu4/j3
2dBW6Prqh/eOc1HMs9AQ3BJo0dk7kTg3hj0/pKP6PLjRU1TOP4eSEKdI2od0me65aXy48gP0zWJe
fwBfL5wkpCtkYq3//s8Ti2bKzaHFdsaKBi9/qCyKMXcyReQbs9P/jvWIaBaRLRE4dmz/LDt7jS6S
yrC6oLl8cSLVr4UObEuQv7/JJUUFmTOk1q1ciAB6w5ht2Duzojiz7+kEbsDrgxN/uPL050YCEV8T
NzHIeRcRn+Q0e9I1iUZ3YDgGLSqD/K4gWQoKdNGY7U29pFbxgbAz76MqF3YVLcsaXFbcWnwcuTnh
41V12ItWkz3a/iJM5X+Q+fyVTqmryhfW9KZYJmApFVMk4Z6LxAuUBjRkHtprucDbMmWdcovrDAUZ
0BaYxNtlkEIy0mMPonSfJvmHubUdNC8mCIibXIth2+5f61DgndAAkdrAA9xAaLauRI1MrALH7jX2
z6hISJnmMCHrKLYBCYfhmnnXuYezOTUoiSByYGKxeTjP4HYuGNEqJv1F4+3CD3bNYoaBGE8vl9fU
uS3k38E2H5TpjcMSTTZKElXH5MUCHnAazLRoCiTJ8PnyYPr69v89i9bJhMXIxW1lcMLAfvtodrEQ
B67z3lC3d91eFkuREUUmtDiIO2vGtRjl25PnkVXmy84TP4kIA8NQkrYyDhEOgJlPMJ/7ODN7eVAK
u+Yybfeti87Wc8r7VBUGxHnkyWVu2V+Vsa+/6zJqxsPQxrpx1yWR0+8vP9T7GUSIg/0FlF4IR+8I
qYsnsE+aojGM0uZVbfRgVMFTmlEnl9L7enms9xvAOgLeWFxD2G62677NqypZhmkMSydZ9gA11aFz
FPfKLvt+AXJqrl8WXU/cf7aWLVmsDNh/pRjvOBO5q3ZWjFYgEYyuQYo1CvXLD3XmVNGodDmu/3ZA
6Uq/XRXZWJBC1XhZKLV5xx77YiJLXuzlzlW8u2Ve9qpdlWBxI1F93Y3bLYfLP+DMG3wz/qbeHlDw
F6NHGpDeFQ9LDGuG3ta3TveIASn+h7Goh7hbQYMDUFjf8D8HGKR5PgDdyMJ2PWSD2ZmR/0TjVCK5
W2r5eZwxTP7PFjx4uLFoKIPWDOwtBq/YNsCWFmWhpmcWrsGkJ3t2GdaeGPx2HL5II9ldnlHtff2F
nxE+ZkCewBiYwrx9zJJaMC8qrQgJ0ZGfm7gff7O7JrOfdBn66lpMan8ahnFR76ohavtgzKYq9ecq
IpXIVWKZ7YuGKu6opguUlGocpLerpFfiXW1roqYPPJXWQYBPXqPEnFuOq7UW3Ge0sRg2bl4RMcDl
KLx5DLW+Tx6rGXU42iYQS89Jj2kPspq4qbZ38d0LogopuJLA/U47S7kyi++PHprgzODfrjTcwM1Z
SrYqRSZJRRQ7zhdQ2pe5iH9p5FIRHbYrRXqlUj/z2fMN0gSngfa3afT2nSHQz9Mpl4RiVcXOMpYk
UEdb32nJcs0T6twH9+9Im9WRYWVIIhQjzXYrw8oz0tukzuIHUsTBs+tkvkIZO/tkCLp5KoNL2PaN
zmW8TIlFzrxwl3ZXEzvqLyTAH7Gj8k6XV/72tsXJtp4CGMZygcdqfbN4ZtXEqKihQK2kPQzBHKnV
zHFqclDVXolPhZaD7h2Svqp/Jlplzi/Coft15WJwZuW8OSc2O9piRL1ctGUM8RZ7rXDv/hxbGv1X
Z8luiD3TEBiVeBFffvQzswyAAN2WhCbcnbezjEullGqvchupsvmXM5fiaCi9/Sykfu3IOLOADIS8
dFKRbWJeuCmROLoIdO6Q/9lyUZ5pBZd73TWmvcjt5INMveyKU/+57YxgFjg6q50XxI23n4YQaTph
Vc6eadcPw+RlARndvd+N7m2juIFbSFpDpjP99xmF2b56/LGo1grj7bCuklRJ6yQiRHlS7y19DKq8
7oJE0ke//O7OTKjNpgf4w+cBoX7tPv5zLKEcyE1PtJywU+T6bSKA7130Xl7/LVeu6WrOzCaG6oik
UeCdYYGXdaeJqaNichZtR/zNN6cf1UDr24aDtzpYouAeqxhpcPkZz6xPhoX6wmf5Fw15+4yWxjeg
yVwwbLOnmriLREP/d1C7K/v2u7Y7mwBsAjZu+sysmm0Ejq1h2No51hhOgLY7Mtqn/RhPy4OI0i9O
Zq7SPq2bWhojRDqbVs55jFflNXf3dat5W2yvv8JZQT3SPd/R/5o1CgwcZN0EnOpoz7K47SGEHS/P
6tlRIIOuPhKIk7Zkn96Yij5u1TFcbNQXwjOr0NNx4L08ypn1CXhFtwdR0OoWsDkKvcoZicBiyeRm
0vgdLT0zISJKuVe15BpT58zyBHtFXI8jI2Dh1qJqoRVqDl0jQg25ee6MuzFKHiMtvk+04sOMgwXt
gCsH1JlJpEXHobFWwQ52Em+XZgECpxmypOSIagV3Aqfex1N5jQ5yZhI9hIBMHwgoTe7NKBN93TRS
a24q40K4ZdRML7ZiR0/VYj9roxkdLr+zcw8FsouJN68NDZL+9qFo8yay9LIxVNIsQoPpzLsxhrp0
eZT1R29WOUfuujAQ5VC5rL/in50Lf9feaxs5hoWW4+na/8BiW/Ut6d5UotjlyFZ3lwc8c8IzIK9p
pUNQpG/OgiGOinTUBh5L0My22nTeKSouOJFovVMzy3SnTfjR4/ifH6TAJPry8GdfIgoyaKKAqe72
TCC3e5yqnn52H0d7NeqPOv2aGxFpNKHtawk1Z18hnShum+i63glc7JbU+cpOxtAqYYljENKP2r5t
TWO6ckV5vzfTzYWpvBo7noGN1NFQFUXVOBJcaexaXTFuDQt8WsNX68ox8P6ZGAr2NZsVCRDvmCyp
wI5NlWIMMa+qPpR51fm9PTbPl1/T2QfikINKwmUPbvXbZTk2Rqq2ZTOGrtaaf/oW5eRN6uTugzVq
0fwfid58W+SIrpUtSW8URpvBHG6RMXqWPoTK3tx0xCa/ONSdgFPJcM0T8/36ezvW5qsu9BrZVs9Y
AqaMn7X2Z6+tginR1MPieVe2kHfUTp6Mh1o50esphhnT22mME2j7wu4WXpbz7OhtEPWPxYgjMF5+
brKf2cayLvA6GeSomPgyUONlO/KhfC+/2lQ4806xTFr5DQQUGvBo3/4YR03q3qWBETZaXO3TdHiV
Ik4PlLzX9pgzIyE9WMlejIK//WakiaT4LluaOazGydxBP6HWjKfkZJnUgf95odJ4pR6CdQ49dQvJ
RVqN1Xypz2EXSet2zPoiWNoyCmbNqI+Xh3q/VbOHgP+RF7I2OLfxzq6MtCGenDm0MuuYp87XMaro
hBF+uYzij9Lo1yIJznzq3A/WvhPWP5RCm7XqKqtEqLVmYOJyCATiDt6ae81x+MwXQQwB80cWLgt1
y5lY9FyUmtdNoVA93LjxtzuqyhjfzE5JL0Srrn3tZ6YRCjEkYqg2a87x+tT/nHhtwYC20s3EhnW4
kunGbxr0GDQ4htxDlHJu8AMIL7+5MxO5spbppSGwgxyy2WC0aYED49Vz6Ir6pz407tEb1PLKyfa+
7gJd/2eQzdsq2mJqaqYrLGPzZ794821W9nbIZj7tqrbq75C1JSc1zl8uP9zZ98cS4TOAFvquqRV3
RoT1oD6Fpal8ctr+WLd9sk+QqPpTek0f+Nd++m29wlOuuSb0sGBRW5undOTiQQTzppCO+3BQvSh/
yiAmnGZFKB9tkdhwt+ui+1pZlX1f5sK6z7EafUlaQz5X2Fs+l0VaH4sySvAQaQecNmLjrqjV+iXR
8vzWGJIeUVyO5ZTZOvlt7kzy4DRJf9v0SP4wWGzhMhBMHx0is1QLHzeS6B73gc53J3sOtVJoNyWX
+yc9ktpHZRo8J2iVwcquoE3bWUexjeyMBg4pD6tYcF0N/6xiaWrDrLBZEFHdvJSe+b12i0cdb8Jg
cPXd5Te83U7XsTDMxyIYVhjIzGY7taBylh5a8VDrFpiCEjMHsxf4ncbGlZG2a5iRTDzzkZoBtWIm
sL2n5J5XuG6BV71qR8/QeLp533jx/Hkls8kjlrLmjdETsBDorRzSK3v5mTk1dYBXlhewJUmQb+c0
t0mTQSA0hcYQ3ca5+1KVUaho4nYcS8O/PKfbLWF9Ugqov01PepHbXW+KyB1ePJ5UthKTvUmmkU1c
L3bnVwY6+1BrArMDSA/es5lSCxMZoghcGeplnha+VZkoG7LBudWrXjxjaPD98oOdHY/tlXqUL5Un
fDuJjZr2E2D0FNKXiv2sbF+7acz9JXb6oL7awj87jf8/mrMBXgh2i9uKRl9oNPKnO0XxoR7lNb+j
M+sfJB4EzER1oL1j9ZEXY4jFI0EBpvDc3emxKl9mN8uHw7L0V8H/d1vcujSo5LmMUbixCjfPBDUc
j6KO6oWA8fzVxPdx3GEwuCS71pzd+KjakxWjiB5h0Sr0Jr7Pc19AJyZQlATssrXvO9Qaz7itK88Z
tPpXTZ29oJLuJ6fuY+xX899FswQtV4NIH+QDbllOG3h2QbPKSh0p/b6S3ecM/vRXsVTTy6LI+k/R
Gj10ai7hCUmGeo2YTgNw9s2krX9PFsY/gSvzWv96eTmde8EUBgSsIMFE8bWZjDFzsiqJhzksvGGi
RG0xLT2Y2hK5V6qrswPBjljF14SsbDFKachujklODAsnHV+zkkyLgFu5ea33/hdr+fcEW18v6USQ
ffG7JNJqs3MPimJXqzFkaEaRmu/UebB+19JMu32Ea0XlF/Y0trs+y3L1MNojXmkVdlBODR90wIMz
L01BvMUyYhGiybnt9uKvjWBkz94N7XUtHCOPDmo0YLWsLSL5MMeLaPzcWNqPSm1iQ+U0igc51cqd
n1UzUoh42krzLmtDPypOab3GEy/YN0a3Ng9eIur+pTYbnJ9nI7qm5z23XXDn4sviPIM1u5kN+vI1
2shoChfhpJ8asttiXKmnLObcLkdkLarSqVf2+XPfM/chwLYVcCfP8O0WZajz0tQqLIQmyh15gJTT
ZDsm3Sr9UZaoPS8v4W3Bub5w8DBARA5Q5LCb4fph7py07+cwjcvUH8v8aOAh7pfm8ozWLgl0MgYv
j3huLTuU0uxVsNYgwr59wCpNhtb0Zia17Be/JA2L5BWWx+VR/rbLNyt5TUrG5Ajb1vdRIRraKGt0
By1sK/KAhsWPwFQsb7pfsRWhYJysfVSLE8miYsQWhT8MQ+pnSrHrVLytX7LqgcrYr5qJWNbPi9Nz
xf8Dm/WT23yxQbMVLezHJy35z15FyCqB1bjT6Gyz4Ohvp8eZq4rNr9BDWBTO7ai79SlGTLC7PD1/
Qf/t9KC1phG6uhDwP2+H4Ww0J6zTtXDK3XzEu5l6M/EhpWDgO/JvSyDcaXolPoU/RGVdfJWthud9
mjlFkC5196Ap9dKeEr4B/QRKPMO/UjvzQ4Xn3QRjC7NejnILO/qUcBRoSV6Sfeyk6D+lutctqE86
1QahH1sDEu7SaMHoLtqdNqr1rR7b0Re7lwLuk2UPP1K70f441lC+ijnXP8Bh7dQb4l20eCeFa4sH
sJBE3IAcuNkuwgJd+iiqbMXvS5PIiAE588LXU1T5wS4U5bMm3a72nW7x6gDASJWB3jfTF40mdHLq
FdcD5x7M4cgSljYasCbVgpkW2JOiWmkUTATH1kFtLtWPrnM769h0JBzsawlpGZaLCfvYbSF0B2Wj
l98U0aQEHqDi6AMjS4x7qC7Fn2zQ7WKnlU3+0/Mm5ZcsZ9Py3aIbSc+i5/XFdhI19fuRmDYfxClJ
DoKUAALjgLj2co6K7x2xA1dllme2vPX6ucrQAAzYE96uiwru2Yy9ygIE2fmz2j7GOlYJufRl6ewN
414jzqt41qP7cehPedcfB2e+z9opiEvcJbz0cHmdautusFmnK+/OWKWfKvSG9ff+c5XIjVjxvCWa
Q2c2bhFW+Z53RBYLjgFioplBGWdHEs780fs+5dHekY9lbJ00lLbN8hgjH4nbnXRtrFGuOWK9w6/Y
Om3OyhUZMCjMt7mlpU3N0cf1ErJU9msO/ZhpO4TQWNH0v7DDCXIkiBIFEXkSv+iB+4oaH1QSqKpi
8lXjmqTuzMEBbRI4Em0HP2hbS7edbXL1LM0wWjoR1EpuBrPbPhWZ9+XKO/mLG21eCkKJvyYX/Ped
k1ttIqRN+9YMNfT1GSHYbj8EmiNiPSCwTQ4nL63kQ4l745csQrK79I248TLP9LOpnMigwx+JLXv4
sIyF0vjlrKtoMT3jNXMkaaiVYe4KkxRvAr6trxL+6+z3xdIHRR0ru1HExZecMX82FoSSSXV6Ak2q
qn5cHXAfszrpd/1kYtdf6W33IrEpPHLw/YgmszgQniVC5DnZhykT0SMitvqOaojLs6RXn/B1lSQz
m5LUl7rBc6J2k/LRMJbpsVF0/eSoUHgOM5ENSBYHZGz6UAc2U/+pqp1uJzHS2zVeLYagEI1DaINh
7pPY7skVEVPgGpI7DgfxU7oYzhNzpHU7L0olCKAHkmXZI417ZyzjmD948ssAk/1Lai3WPdzLfq87
tcllpSLH2VtifB+SugrW+vSgzs0MT3cFFcWSHVsUYXd4FK2fyTQFCwjZHfFSRaBNTPdAn8iPwZU/
ua1r3msdeR4FblOtb6hju4966PMQbE3fWlqLFSwWLBCbTvtW1QUO6y6dgt7XhC4fey9SSOIo8f6H
z2J/0JW4CVx7LO4mY47CrvUAk6AaHmOzsvaJEYvAzo0+QVA+z19arYp8/FLHx1XNcYilNb8iZRx2
Rem4hzKr0sDsOvbVrCnDPKpnRKl2+wGOUXRAzKKQf1Kph8xDM1HmCSmSVtk8lJgDYYUxuSfUeMOR
mG/7JnIq5TZrMu2BElYEWaToQRT1yjd7DUYf6mz5kXDdOeCoUrc7bC+wNoWY2n5n70sOY9cMn+o5
9w5xpjxVbVvL09R19g99cRbT13BUJ/BcY5wahmBIQOrvSlGNE05rBcroDHv1xI6y5KjE+hw0xlrJ
aQWSgWNeFUVYQhxBdUo5WeyiRizGwZR28Xmx55ozk1hZo0O4nKm592chekzbT+aQEmcxxfeqU48k
nNXjIwKpob2y9Z6pDC0KQ5iIoA3AK9vit3PnBHn3Erpy0nyEK7q4hQaJvBAEarH23OqV177P9St3
nb+Ol5vdBdkffilcMj0NB/S3W76qZKB2LUdQ44od9ERO8Ycp91a7pH3Rfp4cc2dViV9FdyYxlpL8
a9dOg0W9Bk68N0Ngg//3h2xmwGBQXSpkUje9uR/a0+Kl+7oWN3Wkh2ulgQvdPtUJsCjID+uwn4+c
XeJWn4SClKf7pmBweXnnPbfF45AKvAhtbJXXvJ2ZJNebZOIOFNpC/5NEbuvXtkXZY18zvztToyPp
X12/QU515OFvB2qlKpM6jq1QJxNGuUmScrKCpMkjLShYhNN+7mFO/8a718WgrNc+K1aPNAKLW5k8
awVCs0+Ywg0ZxZQHPd/RqrS7co04MxdrkUw/nV7KyhZ/+xNNnVM1j1Iw5EnmL8jjtafGSprPfTFX
V+DMM0Nxxq2FMrzO1ZDy7VC60TpxNBdmCI9NvaniJDsMPYUtvbL95Re8VjObpQ8IBppJ0wZYbHvP
7+GXVaqimmHGjv7L1DIj9Kbc+lx2XfGMSfkV/OLcg3k47q4+8usNd/NgTTEVTaXkViihCviOraT7
Xhu1UxuN5cfLT3Z2qFXSSxoZbCt3M9RUUCOMNCBCc6VB7PPJwXpp0FYhXuMsRvJ0ebj109xMJPje
GtZA1As436ZshJgK7iBMI3SwBvMOqdI7j7MyaMOx0tJ4+FJqcx7tnGVA5i3szPl1efgzT4tCgkYi
xyYUNnXzoTYKtDi10o0QBwUHwnjczC8xT35ISowGLo91Zs3g/IoxK11vcM1t0yHG0qmlWEIGbmZT
j/NPKuNdoVt5Eoxplv7IWydVr2xE69vaTi/daDZHeh3gtuvz/1OV1/lMUjx6r3DSG+eYYA+GogBp
/H9/stVhkiGgA/KZvx1FRItoc1CXsLAkdUZeD8GYGNhb5Tq04Xzq9pfHe8cOpqJ3cX9dRwQ5gFT9
dkDF0We6J5Yd2p034M7T6MgjDfvDYHDHteOWMiejc1PUyXLAD7731UwzABVIQ7j8S86cvTAzMIiF
0UNRv00bnnp+ipErdpjMQ/NznIb6qGlj9cnLyuhYqgMeYpl6DRM4s2g5VODpI0whvmU73Z6mCFnD
LAqdNBcnrVOSQ19Y3UOREXh2+fnOrJ/1+sAlc9XC0lZ5O9Emx2o3LZlD/JvWoX3R8/F70S8kXV0e
59wbhdADzsT2baz2cm8HQrXllmMqnFBtmWvfFE5zUEfO7jy1+qCVjuJHJXeAPpHGYeljey962z3g
nuE8X/4p514pn+naZwUwpqZ6+0sKG5Te9Tiv0l6aQWwK+9Q6jRVkyfJNGgqxsYM2nS6PeW6aUXvT
IffclcG3efpCcQBZJsUKxTQ5XyRsAL9sE/VKtXBmA/LWWyBogWeDJW6+moT0gwyQlM+08yjKbSKV
vViZd3mUp4HhZNeqoPdGLvRxbVryK2cX6uO25dcTJN+O5GWGhAZy94tQvO3Tcs4iXyOb27rNG9Md
D/0MeoOOyMIYn19NGR6lQnL7hCZgIoRGT3tltZ3BKjhNWWRIyQA2t9ruWNWqeJSGDdEpWu+7k3hC
jNvv4zxZjklkfMcHMr2zCrUPssrpr7S6z73sVQNMTQQ7HT7l2wUmG3UByXM5zLkIfmokuQ6VVupf
Li+pMwcrHUiTewFMA47xzTIuo9pMMoc92R7poS9lURwxoHFzv+0wutGniYtzbDSB1XfXom/eP6C2
tj9WPdEqYdpmPS1J5tZF5lihIhch9lzsoRE7kSWuCLvfr2caWwYQ9ep5STtkc+x0Wj7Y86DoYWNP
vyk9ub0L++OsGK7PteRassIZhAsbJBBYUiOof97ds6w8Ep055UaoQ4RYcE+25+oJRJHmSb3YXyEs
tMUT/PDll5yL9A8KO1MJHGUpEInaqrIEC3qZYZ9hNzb4hVcJMrGFOum+dFVME4zCdJ/7Vsx0WaaM
TMrL64EPjnX1thZguvDaWp2j8Iff1jre3Gc1TEkjFBY+Ph5e7RDW9k0OT8uUjX43Sce+U5rCfLSU
8nWYY0C7uhp8nmbwXWvOnkeTRFOjss0jAsXnRA4vWjRW+zLGXX5Qc7GvXPnDyGF2V15c+oNF5KcY
C/1xsT2xj9US6aAmFGvX2ALCfprc1Glp7NtuwCcugiomJzU7zmD1QNSpuivqYvR7BYNsdAj1Ppei
O/a6/VLb7U3pkTILvnzb1StlPcU6qJ7tn1wKCLajwS+Nqnkg+FXbqW2r+5riPOYGJhSZIrr7ekxj
yFXdfdcOX7O4n+6zxP3VqeUtOhj9MJvuQCtHLQ+Exv7WkzryLeGlfmI1LWGV8zc4MN79FEXfliT5
oboD10qjx51CFCdPin2SJtMekdlNO8nm0CA/rzsyupyI0FuaZ+4eSwK5G6s+DTJKauBn5ShU+wac
QPeXbK4PeaN3T9Kd5gOJ1L2f9HW+y3gPu97s4wAuWhN4Ufa66K4SVgvqlsm2fyTCU08mypeP8BLk
viQpg4xQYMzFupNmpgZKInLyOducqEyscwar/Uh/3XleJ2AolXvp2T8dq39Y+jpsBzH7Xbd2lnoC
Ob3kI5bmez7oQ6YOOJRG/YK6PVdOblp8r0gmLdI2+jDjd+t7lgiTOCVb0O2eYsU+STl+QVj60EIi
9Kei/FOMSrK31QX39Um7K5pkx5tyj2Za5T7hCOae9iWtZ4wr3fjBm5JAS8saMMqGyalFR6euY7+v
SS7ypPXHrLowGpzvTtUJJKjNsVatW3Iz7Pt6bo9LphxEY74mZUGcbZW26N4S69SmrhI0rk17oLRc
sj3jb6MQSOA0ITByaxSfykvc5V32A2m9Brwx3sx5fjc4yXd3WjD/GrOXNAVvT2LIj6pUjV2nI5NM
m+bjYlKuiDL36JcW/X4k+u8wRc5pbMXiA3d5e2ccvUBkELET3omvS/V7NKTGqXU9xTciwexEZnfC
JYNs49EmMHXKPmfSe8hG5xdlLcb2jvZhtOZbdEU76uTlUGHgEg164wtA3GBgwZ0iNRUfCmIkfeIF
AsUyX0vP+On0Wr2rJ+iMIm6fZm3qT0q73EpLfLXz/rVJWi/Q1Y5mX6/eiliL7uOm+jD0/RdtVj+J
Vn6GVkvgF4mj+5yIeV/r9HQ3OUnq11aD3pyH82k5f00NcQtO9jjK+Uax5vkoRv0UK/WNYZbtvrHJ
/ymJpnHKRAZaXn2bx+qDXjTzw1KKnzZI3l6v3Ha3LJW3A8qRa2YuMdL1Hk/MJdDxlNxPmX2T1krm
J1GSHIuumw4OkVV+02rFjsTjL0blAPU7ywsc5OepdEKa4RAXelKIlBJS1RA197lFgHBRI28d6+he
MdNo38eShbLEn5NI/cXJ80txlU/j5Oih5xSvaSky8rBFcRh07XvfYvlQOMXJMNFyFosMSy1+4A/W
UdrKk0HKu8/1q6X+KeZjp9fGKzZG8p4YWQKFlzlsO/fJkpX+wB31fuWZOY1e4bwmPslWGXezkn0t
x+Z75GEDBeLa+QCwR9XCwHTG1N7IMNtiY/rTEKp9Y8REKBM2tOZu841kgKVLawcShcoxb9I7rVI+
96u7bls7cdDEkUOcLqnVeU+6cjs6a8Rx9s1S2lvLin9UEeJ6SULxEZDovnebG9XoT/OYqX4Ryw//
x9mZLMeNJFv0i2CGedgCyDk5UxTFDYyUqMCMQGDG17+TtaqiaKL1M+tVdXeBiSHCw/3ec51A/ixb
PDSZzTamGvVTuPnrQibQDgDHT8u85Fabwe8hMK5FYr6xAS6bKq2ehOY9V7V7dHLTjJuM5OZWXeWF
+4J/67EzliEsvOAWQAiYp3WcvunukDHcdBE35ZTiRdm/ZO78gG1r4/T+o+Mm3kax/oRTbc9XxZg/
XRAVe9Ync+sodzh7ZC+d00nOhOcm7ZlFfiBGGgEzkgSHmKnUjxlmIJLg1HWFvrKOCk97mGxz5yZE
/w6V8ehl43dTmw8db3Rf++IYDOODJvRrxHlhsKgHtp7nwZ7t0Jde3NHzc1KDJraGFsFVko5NY9ib
WmVvEIDB4kr+wHay79oVIsaMeW6R1dOcNRFi2p03BhuOZOSD0hRpxgoassWnjcqr2kLO3GRrLsPZ
MKaN09lzTJg18RE49kOwmFGnwzupxU3XdjdLm9y4WXm9wMiL0rS7rS+p5KM+vuq9fz8ELEP9JJst
R+NHhfMzxjJ1NTQYFnUbWTAjhFDk9mOGtHFW+bfJl2WErP0pJ5QorGmybrTU2qWrfrfi8mCdCa6G
gLmynvPmjH5wnVbVxl3Xo9No18QzHhCu/yRA6Ub5w69kNl8SApPN2nyrFphOWq3tUif5TuX8WnXY
OZrKCK3RuSdGYe8Qg+T1ZF1PF34s2IxbR7ArUK796Hsw2EHWEITe/k4Eq3oPpdFdkhdzYiGQybw1
VLWzIRKHKzzSnao5Wuhq2pP7dmpRQ5dscA0KzbBtPSd0Wh9YsWtFfcWO1NbF1eTNL3a1OryF5l3V
Ig3NtBPhNu5uJC8wRqq2D3rtBOhxjVfCaXYB+b0hQ4Qbfwy+jzK41XKbCWPrPvQezDLNyUaCwLmb
edXcpl4qokQld2hNrVBvzbu0aLaKbTz0V/U6lw0+6HWLQCSmHIL8mZFNTcJ50X9rm2EnFieI5pGo
C8NEGdz/rAnG2U+advQrjb6SWYe2l7ybeiLi1NYk38o6hJmpslAipT9BM7mBPUvV1XjHwPUqrjT5
seZP1U54K9EH1XKbcnYPc99556n5KOG7a7hkd2gtI/alq673jZC6WEY0ZnfTPIxhqYnfvtVkoZm7
41UZQDovhWtGU2Gfa1vIIhw6HPfcG+1K9g43wA76O2H6IhrNmem92Wc3Y9Ul21rP35N1zs8FBPE4
b2sgGX25HdpVHAaNW7uwMiblyNbMEHLDuW2vcuCOHHZV6E1LegpqN3vESvTDkXkezaVY7tthjAZZ
Z9vGzd+Fwjxqi45w+dnIdzZqnlC5qry8wq8T5IXEnd2zZJ8mz9XNz9rgILyY7TxUWg9DHEPoNFT6
jkJfRjmSgH3Z8zqQSXyuPKP8udTNFLZaNh7MwdffnLot7rTOHLeZyK8BZT5IFJZ7YeRjOFD5nlB1
XpeAuQgBL5vNlHdW7E5wurBfDfsC3MmhJhAnNhLD2Q1Z+YTqzIIqbGy0tvmhQKVuCqMjHr7tkXNN
2sIBcBSR57JMd40Jd6ohjt0vGJ/p5f06+m9Ja6ntnKdsnfICNxTjsCHEKdisQn/3VvM3doG70Syd
aMzMcZPj79qiDA8IJ1/9cBLrPqFhHtOxaqNp1LvjUFfEF5ruW6nys1kgVWryml9nyIUZf3CilbJS
9xg/l7UMQsH4KmF0pGbj2uj1OuRMO+zAUAAI9kBZL9ZW8C9t3fY7g6YfMG/enFZiOE786dxXzhw7
Sq57skA2daPvG3zzWTak2My1HzVaiVAE5v3olU0YaCPLv8298Ra5m1JrXCK90R+cxVEUVdnNOkGt
W9Z35c99rFrjtm/8N61c9ahyS7HDuysekXJyYIPDSfpIZoQikTJ0TTSNTrtghCm3laa+0al6kcK/
kcw94rmHU1dl1nWDOX0jDTh3yKQfB+k9B7KfItkWxh0vQxaZMrgrNaQp0pjyaDENMiKDuj04WXCX
+5K6yzWbnab6ve1n+8ZLj7ZWZNdeGRBbbw3IFxrLSUC7rj1plc0csmHtxNR1r0OrXdUrPULVLTiZ
u0Js12H+yS1MIlLzsmiaLH9rd7T66YmD3p4TGZer11Ieq8fFcAWj4UteWlrdsYi64cTjtVvqpl61
aagVXlw73a2uNxv6O8goqvpQrcYSAfYA2tg3DIcT4zj3xFuZtRo2mevvEciAXi1Ik9TJKqInMeSb
3m1+BXVh7C2nJ45x4q0UnLh2pTfLI2q0c2BzrCYJr9Evo/C40Pru2ipIHO9UtS2t4b3obRmNHKYj
p8yojzVeWTPr+EcBaplM++k3eRqBS961gXbttB3Lngj42dPbXK9vCy8bG0vyrmFRplRSe3fo3FPR
Vta+dKjaLTXIA5qtDeyy/nWqnFjvEupxebhkSISz3t8xbsAElTke/7sqCOk13puFU23HxXmtPIqm
okrP64UGnjfBLh/M75e4lxtjQcjHJrzXB3ZYhgZ7tfYvVVrre6+2p21uYnuqWH73XlVc1VP14nSm
se87ybtdMsObjNF/bMhBD7U2f8j7ogrTwRVduLg+Koaxf9dKHD/Qx7dUGCd6Hq8eGGQ2mokFoH8V
HZCCttTMU20G1zV+IbCP3jUay1NP5zbqa8GZc0gv+PtS33Xa6G8pzu+GgTjUqp3ZpsT8Au6E1Isg
+O4N8/Q/t+8wtF5MilAZmW3800v+11CjZmDU6rO+HoZBt3j5iuA8WcSrGuAAIvK1UPuvWrOzlk5s
mjJpv+jffdLWxLiIyoVjFW1i42MoYzYbjVv6nXlY1qIOjoS8evWdJh1AoI4mNP9UTyM3qkxIMwzV
OHva1Zg13h3CsiI7VSKgiMOIa3/xd3mf9N0uURb855KNRGLRfxuLQnitMQipQyZrVHYgi8txYzsQ
KEsmlXmP8z9fkm/Juab0UMPj6HSSDqAx0QICway/zq2eFWGFVmDeoueG06HXKZ9959H5ChFRK4s9
ky1fTemllyNJk9gmEtN4aEzW8tooXc0bEpS7JazmDpWdiwCj2iQ9NLSI05l9Z+HKvwapULy5RqXP
wIx08YOjdhXESFyrJvIGs0fjaZAqSpE3Sx2YWzW/cjBMnuETOXq4doNPlevmxbqVk6XiuRPyG4CR
i23OX4pnEoOn98K3K5vVrCuScBYIYGgrIwcJpxWObJyTestimCTBrhnN8dc8r0rGwEvKnWxxpzXN
PJ5Hp5l6hPFrz9w8K7/bxRxou2AcJo/GhVU1cUY++rFWjb2EpNx1Q7TSyZ+ucAE3KhRZ4B+bhpUm
llACiyg1lPgqivWTh47m40KNAFMLle/SJP3XxyDqppPE2lkHkRrpg15wboZrOUGW+3v/8M9+8sW7
w3vF1Mn3uNh/r6OC1U5MVGSHWRf+NZyd/pwZpXioORl7vOtMd+IRId0UKjlWX3mgzcts4kPz0ggu
DXNMRA5GpQ/vtmP3VmlM0j6sml3JyNUSwp2NsViitWmBvzr5tMgrxhvlG97zlEe5DF6xH2WxHku3
TFj17VZdjsepv1EiGL19v6auccx1Wb7o5drezp0/TTdDC0Y7qiUJG7dd5xS3SUIb4e/38h8ew4df
g3SAjHYTESAxNB/Gak4vS9zyqXOYbUSoN47boZFpTJScJah5J9SCNvFvCUM20jOjTvdJVaQ0IjJu
uimu1EgBTtN0qCNdph6lmZ9q20zqpjhPqkF+V9O8fcjJgzIjfE+Z8d1STmVseGpwoDLLuNfbpn1H
+J9XkTlDgaO+Nao8Fmro5M7hAP9dnxmBx1NbBDKE7Wfc9EbZdVdTOdhaLLvOuKKlQyaDE6xUV8Xs
f3fGRfTUz3Vy12h6j/etXr0qWhDuO5EzaE227ddBLBvX0NrkzrNc/41Ud8Qnk90ubkgc41x/Mcz7
5OugW49yHpMbQJCPBqmBPd9d5so6uDJpdn2djleZXVhf9Nb/HMgaFi4MptJwRgBQfpjoQKYZHQrm
6ZATcDPG2WwVwc7ooKCErkindf/F6/PntwDxgLkHUlYwEh/VICNVou63uXPwzAqllWj6o1/23evf
r/LnHBRhBI49nN+IBzAB/veDn1JkqlXZOgcDYRsWr765SYEt751Oyx+XXFpoG4fpi5HOJ3cSGxts
USK/MAl+HOlULPArEwkHUG0/xsLQlr1mer/TaRq/eDP+HB6hVbg4dMipZH70ka9XtmO1zIVJ3Akl
EjJLQUBllJtE0YemkRV3RCK4b3+/o3++jFwSwbZ/SccEZP5hDRsxWjvK5pKC4MLbvPGGKzPzzS+M
Ip9ehWnrxTvHoPoPo0iTYU1AmHbISEO5WWgN3KkAwenff8unt89DsMMFPoEqtzLLx6DqPfqhnhGa
g21HY502p2UgV7XN+y/gCn9ejoDEfwZv3oUf9lFENrYVLW5QMAdAddNJs3T72jHW19oNsv1Q1eKL
X/fnPbxcjrCVC+SRL+2yG/1rU1VyEYqgFwIAVtDyBioazhnpV2CFP7dU/s4L3AaYL2vBR9d/QShz
Pgs475oMzIi2nn1cZD5Frp0RuebTH19zw8OkCpvo70/vs99n8xpeWI9gMT7qDebGSZxZS/1D1loG
Q3dhnDzsxd/+fpU/P2bqEToSHIR5FRm4//cupnRyApgb3qFdW0vf6PDTq7hj6apDT5TuVxz7zy5H
EjATIKjT9Ac+yFGdy+ZoBVmAGdbs0ZQ7zhNB8ZRqdLS8L37aJ48OtQoAHxYPFuGPVZe/WF7ndyyO
moMeeIuSDhl1MIvhIQgIN4kXb6LrX7ZMqLcNh8jgiwf4yW9ly+EQAgAaaNxHBYNdW+ma1QHCfmcl
b3AhCzF2B62/0YQ/f+Xt+OTHAoThoEWiFx+89aFa0ShsnZnK8mA6mn6DUHo8DLo7egSsNNoOJhDk
Z1uo9menZbh4/v4SGf/gRf5bLF2Y+BcG4wWuwgb739eIxrUklG3wD4Dbu3s4UEkW9vpa3XZk0U/x
2jKZXauZLnRRp/OpW3UxhLPX4kBYiz5OMxvkbJnEsqyGcyr0lSwdR7vlUPw+Xbhjad7LPiQZBmWe
lqwohEsk9ZVTxOPQf0O0EsSFmN1o7az2idzbJESrbzx7WIDK0MuYYLl4CDZ559ehAnh/M1HdhbMt
h1CuRIb3Geg9TLjTdkiYRCdGWdHrSFpcEolBCHBHBpGZMGPPa0qpCin5xkxTWmDDJXPASHuiPoS3
Z9iYhThJNabecopJgZRbcjgbOsLgdKUNudNvmRT6S9BGhk7rJl2wS+i0DcPMnQS5a6YVmmZ7a+A7
iZuAlo3oq/ZK8Ei27IbBfnb5+XRV7NtZzlB5XOvYz/4So74KzqM7wvZL9Xkjm9U7Vo7MmPKRwcn9
924LDrtxapXaN6+n37QwT+BGEtWiqeV1ySZnm5WVivtkSC+dImLG0GuvcTZpOiMSqW9kaj0JplCb
BdHefuR0GwpilA5uUAffmPUNIah478faOL8WixDOZbZecGdYUQK5caPl2vJqJYHzlqUpmPtLi8yq
mWBIv2dY4Ghe8INpUXtUwXBdS1f9tlKJxYJMjS4Svg2QAJ7O2ziv1YvVMBwaXOdy+O38QzPW/tEy
GXh2fPChO05VuOp1GZFjmN+lsJFDZr769ZAY+Q+MI2pj1UG10wdt3FfCK+BdBvk2EHb60JqdcW5H
oz35/qThO6obtVvdOokcUjSiIdHNTWm5t3xdD15l8TKQ5XeZWpvJQ8n8+uQl8tc6l7+GYNF2M65b
IjPQto/qEn3lFvj+/EpyfPBkB5ann++HST3a6bgcHakTlFJXWNX61usYWKzOj7qRMsZc/31xy3Qj
/Oo1T9SPYB7SndMLK8qM2tv8/XP+ZOcBx4/v6YI1hmj1YZHW2GWkbS4BOj9cMVE+SPHNIyr+fyWS
/UNsBACBYQjaBCP1/y4ahMQpDGmVoPtttMvWtzkFxIZeqO/lkotgq+fOUMVNmlvyiwXrk1+I556q
AWk4ptaPRw6o4enSkK1wGFY/3Zqp7/8IXJl/Aav7ZAMATIRg0KYYwm/+YVFcvKCiwVIkB1q89NYR
2XH2spKpefDW1PoqfemT38SxBtGTb1ywih/FZI6yVJqhUjz0lW5vcpkm9wGUkC+swH+eOOgf/usq
H/aZcklMmBJUJWmKAht/KtXCXODrdbx6fstXOr2+nL96Xp/cSZAzVOVoivFR/JFX2STz2HcFUT8W
nEgzk8W2AmP/4Etn/OIHfnYpz7uAL+nSmX9g7FuRXwTiNjJPRFfMCSpkCFpjQu/CuHv/9w/tk037
kg984ZTTpmSW8N8PwLUXJu8CiXQ7N/O+7l3MOEuaRqsQ5yFj6TN5/ztRq9u/X/eTSh0ddIATH5Ic
7dnLf/+v0rnwDOYdHD0ODp2UyPMZPCHhAvsbSN0KR/S/Xxy+P7kgt5Rz6qUn+6fpoxW9C5Hf0Q6N
rGUTT/mU/nZbB1eiSBtHxZppVf+zz4RiHSsGVTvVzR/0wbFqmbDUlnYY+nE9uWidjr6tAWLzDP2L
09wnj/FyNsDY5V2c+B/Noip1CJ9qUHkVhpOf2amda3CAeCEQZMfaENTxYmuMsZMyj//+ID95Wfka
8KleCJx/5rgKbJeYA4npWdehv7Hd6mc5i/KGWYr3/P+4UnBp7XFKAJB+uQf/emXmeqwYNfDdl8pr
joQTJPdOOwNQwib0xeL8ycuCFPZCCKOa/TO8A+l2kOhT4GGIZXodglLMhyj1Vfc2gWACGqGTvvbF
NT+7kbQsAchdMr04Mv/357n5NBEiQJaYa64X5QGxu2unZgap+Vfa9U/W6UtzAQP2hWD6x64wdLC1
SWX3D62TaFcBfSkkFMOy//vz+uwm/vsql7/iX8+r9xhTl4RnH9LEWRGv5YK5agP1ZggRARpP/cgk
5n9/G3GR/YO0wSqE8/2/10wye7UnoS4ZZcX6rGq7DUJ4m30UjPn8RecLOuQnW1GAk53PyQIg7Nof
tqJMz9y0KljF3L620UgHOc0ha5rssBX09aJEt+duxxj1GkmhcRrq1ixA45tJZAt3jmhWo6EjUXSr
G/IX1tZ76Tk7IyXlcgKiG02ZW8STxPkDo+S5csXRrKv7Qvbobxhjhrqc1juljKvGqeqbUbfqjZry
3+gC0YUF/SsUpl9OUVV7RHvvRlegfFrriozqqrLG86I4AhqFlW8VgIIZG6jvdtGcjY0bBvwxRuTK
ariE0idBlORGtvWaUX2zl1S8oJ5r/Cjp83FXStQpgUVAqNC9VMWrZdY79OxePAu6Vqr1zVvTUtap
NVHoNkPwtCgMlnYGhKFDHBgHHtKpbLGbTTYv974u7FgrACmEypmYFYp56l8UqoG9rlL9MNWy/24s
q8jCpGgCO+6zergeu2E9JljttgsyvajtLHHohaluMvAB6J4WRToBok7l1/7zoEv/GyVZxYlsQBRI
IuVDNzSoDvI82yX98moa/XtD62EHXXvju+VzvtTZDkNLd6spt341pwLLe8GRfW8XnJmyjiUIVaX7
WlrQu7y6ywuGX0F/TC+p4QWgy10+T9VtxfEmpO7VZwRBA+m407QcVuHkr7lBNO8gzHwj8zKN3UwP
Dv1iL/ulRqNTLadZM7Uz82U810SzxEtv2rjudZVtrHSaN5Qm2aY0xnJC2ZkzJltIqz+hjeuucJRV
PyxhtvthNsV+UV2yUUr4IFM4BfAgf2C3L7WwrabgbKNuekhVUh10kojQxnj2C1Y/P04yVcSmj/F7
KhEBcyxywp5TzkYCxttU6GyfE5XJvctM7En0SXmYNcPYZk3r3o5zW60M5IzlJk86kvgmT3/yNK27
r5vRe0Dvdwf/EfO/U7ax33XBHXYpPRyD+vtidv3ZSjXt5BeruO4pYSIFuizSijFFaNQz3SBhMepH
+H8a4tVfnWuNyIowlb2VRWPv7JTfuZEYs524unwbm9a38mmjak7Pa18Wm7kgnoufuibvSepAfbOS
5tHKBhS7qKPMa5s67Ren6eKW/199ale8YrFbYNkKy3GcngBBeGNYuI5+9BtTRUY3u7HOuDzOcVnb
G1Z872FNJT1CaCKHbFA5vYgBFGldrTN8kMV9yWifXK1KX65tc9RIPO+Gm7nDAjAmXvHC6YvRsecd
Z2MKTg4ipzs2ouS3q9fea92qbAqLXmknEsPxtdt6/Zvl0X6Qa7ZsqzEd484df5D15J+RSgxXyirQ
/nZwJQxm+Y+rWLzYzmtOOoHI4zxf9KgzuxvTRJ81d7W6rtklz0OKyq1KXPtU1mtzMHvPjY0urfeE
APlvDUFmbeQyRn7MOdRydFTZVbsMfexUZv3DmJJir2VVz2oztls392mQ8Dleo/i7LVPdeS3Sqboa
nR4itNIvQpE5t4GtW8vGo7aIGMfauLugqMQDnv6fms8WzG5K/rPZlluv7evDJNPyfR3RyoU2SE9C
gSvWBl1HPtbNI9aKcWRsZutjQk2LViusUl1E/DYvBnjTW6jqhzfRgER325rg8Mxyd4XgSYUrVvmt
b1XUHEkhnmBQpndLt3YEoEjAjjOUVHPEDTRXndpVk7g0ebSlOCZ56R0L1yzjzrKWewOOcR52hj/f
IWy2EFBl2rUQJbAVz+5GRHANhvDQMrUF3QvQkXdhdcKJagy9DM/LrAB8RBgMbn3RHJEWk/1UwaWM
VJnDxlB6uTMHg9l33rf0aPSmbUPpZH6xL7yxhdvgqL0ZGN0jZDJLj8UgeVMdFsXTYpT8QB3aSZCY
v+FPGL84BvGJGXS1kMdVufNul1pzs3SqOFY6srilaeujSvNgb+RO+X2cWvvXRB/smAh7jIpO0gyx
2r7Tw2JkjBlBIUrfJkQzVxyxehDV9Ex/l84wReQRB/t61tv7hj8mrtLGvFoKZaa7GgG9u22zfN04
LAmXrWuaTFIJ83pXa0v9TQPidVPyBVeQLezgZM4BcL6WrMayIwRJOZAb1bp4N1VGP5vo7czcuiJZ
3WiRZhIbRjFciVJl8ZQ4lHqJ7frgO1rfDzEDj/thIJwjpASj/6Ra51WNSf5zHj2XKt7U9sY0Pgd6
1VzJSiufCqb/QF694UnLHX8IjTZrr/PamZ7rQK+PY7LQmsvUixrdeddZaECDS23CCjnGS8dwFuD7
pcNfHRZr+RXYGerLzB1CdBCYgBx1J2yE3obPBk1I77xpVKrtJez2mM1FEWvj45uY5TV9h900IMiq
aIrV1fBSieXXYLHNJlp2ADozENnVBK/6JK9nTXOjeizQIY/6YQiI2W7035WpV7tiMf2jc1EKzEmF
xC+3XmZiqWXYJGNzqtohuZIZT7oxzebahp0GWlKuvR3rvcu+AopLjg502AIgYGKVV5yvMbGMvYUe
Xw771GqNo5/Ob26+PmN23iCeq++WMjdRk4ofi1lNMS0gfdeY6NCmnjW/gAFWbroqHU+KhIgQYlLG
XYYRinJy/KnPigTkcjW2BNDnaO9no8Wth8+oLdQWfoFFJ9FV+8Ko03jsSF+EH63FDYHI6H27cUOG
yW9LUCc4Y3XEgqBHahgRDXLByKPuipOgvpVFdte7SRfiyY6l3bmP7DULut6k2DiJOAQl5MNINvmO
bHj4rF4ahLkw3ysqjkd/sadzh64lcitbnPNWZxNaZoS7Ogo0nfKQ1Gj03A1ZtmkVgOGfnX2ZLMu9
o1nTmVwvvnIIe4i2Xzy913e6TuUpUlNtaKPKaHVWhQa0t8PSXN4sK6cF6kBxCTrssro1XLf2XIc0
mh4nn5CiTqERHMoryDX5TgY19BvNVA9u1S/71PVXGCaBjj6SeJPnwVH3Hq3zqJvMdavbA7e+cb2Q
0UNxJsBSxBaoG7ZBPzkQ5Kbiou6+q6o4Zrks9k7f8XG06EgTrVS3uD+8+xFeQZh0raBhDDFmsebq
WfXpa6lccy95xTeKeVHESc1E6ZOynbSUVH2j0fbR2k2rpXf0z9fwwh8zZ9V+F/Tdt6MQP5cu0C8S
2QyQzfQqB9MJCx+tDVrVKTQTx0bQl1YHT0w/gFvU23aacL505RjhIimjuTLqDT6x7MBXmR+aWmsi
JEtarAUp2jFD0+Mirc/NoK4raDwwpAmQhENwKlTZUFV67bkoTY2GcjchBTeas+vOuHNa043Rp7S3
tMnkNp3RT7UmIBwih4LnRHb+yW4taxskNS7TWRDqjAQ4yjwTVCPTgrPq0uRktL12pemlC2Jp8PeM
Y7KNPtu3tMGRxvM0ImHZmmC0MPw2nfUaC6Fxw/gD84i1PAYzrgxjaIwNprw1QiR2o8kLPq92NzUb
5zNnwpbZtgH/RDou0s+lP11oD1GTNcUDQdZlPFiWFtK+MmI7CaZQzyw0WJ72Zrlwj4V4xmu+SxXy
rLTtvo0FZv9yzk3C6Qju7RbDCGe/KR7rngWkLPLsqXApR0Q96uepQMSpBRkPL01GCj0Asqqw3NNo
rbjzbBRkPOgx9JSObD6b7aNNRhqg2fWbnzeYjDxZOnRY7GUjGEvHuZlk+7FTzs1SdfUGvcn6u5XB
xL0Q7ABUdJ5I3/2KIIPAvFSNAlUuWhOOZUVyp2gmnStV95FmKHvLsjqT6+X4OCSGFU/IesxV8qtt
ekTpfTueUtrNZ6GZ7XeXhn9I5uR8s7pUD75m3TOj22vFemh6vdsAhn7tk8xH0e7eJUpSKIy5/lgP
vPNanxo7vy+2pt40fOjapcqs3ljQs5MX4DWqnSdt8Z9SQ/jbMpve3VKv973lKdD+SRlJr78BRtdv
i7XLwoldPGpLHphX1+Y+WxRRxl5SIttlvc9z75S19XCymZmZyvGQ48tx0yQ+aKPeu8dqJ5gX5W+r
t7SnRi/NqPaK+kE2fXAYtX56zFxE52mG047zsTzpgWhDbyyc/VqMzTN0u03P9IdXy7tyVNE9uk53
nhsLb3e5PGgKZYrmzJUKC5lOD1NvFgeX4iAO5upUFuo6d9x3O9W+SXu5b5AnsGoXKAAtzsRYnOrf
FjLeOK/bed8U2b1bmbsSBVi0WoV33ULF3qT68GIbgrLGLNEqy7KIFU7UqCnRh9mBAgfp93fVJUSz
rRFR2172TaDPj7R2tlro29N9Phpnzu8Ck+WcRZSluBewhxyHwgzYQfwspPz/VqmLMnwtbtzCfAZn
dXTN+tbN5dYNgIoaF832bEK5yoKx3DTe/C78rowhll3OU3crHYCtU5f2td2zpqY+x4TG9Nj/vd+l
L90fZAVboSXFbUHPAStoZ568MdHCZdDT0HI5vdrr0hfRgDOZWxrsrSaprj17AjFGH8Bvw9pHWG9e
qK9NEnzTfP/ZUeRGkY6FfaQUe0tYOEURmXPivPH0/LuhyZyjrhKxk6UqTHVjeZg4l+7XqZyIo+7X
LfZBb9sso3VTa3wFZgm8fB1qFXd4tt5k1nR7uYxu5LtKxwLpN98KBHfk4KZHf3Lsh7GF5YelJ4m0
oWq2EuHLybaalxXQY5QWrR+uVnkCAQf1kaIdQxL3uNR/yrqqttoyPwC5sDbrisS+9XuHN6PZ4zka
uy18Rw/Hh93tDVPupEquG9X+trCw1I7u7v3Feao90byv6JZoOtP/cKTGvUmNJeDdNNFAT36k2IzD
fkhvB2Xa32cO+z2ppm55qjWlYmWPctvVWqyU7cWmtm4ro532WRq0NLPXt0GNOKcpXuOJ4An0+UEO
O4b1tyAzJqJXPcV89rjYFt4306aW4Tz44LekShZGMyOF8B+z0XqpMEyza/U/PeHcu7l9pUt7NzTI
4VGHlw99OvRHmcitJVexQ3yu7rQJmjPH2NdFYA0tk9LDotI+ejmLb2CV9U7CksHiWs27IBlK/B2k
uHJw5tzUZVTFTFZ2upzHK1KAWC8464aqz46zy+qhiebMjOD/SDuPHcmRJV0/EQFqum9DR2otakNU
paDWmk9/PxYuZjKZgQhUz6K7D3C6y4MuzM3NfoG3Lv9DxMVTQAqtNOI96J1L0cWvNIHuh0xrll7Q
mIu+iO/qXrPXI3Yq16Io3ehc2KTapTQSzAvtrlwmfTgSfIGoX8Jf0J7y0E/oj+bBk5966iYthHrV
O+Z5Nvb2XRdZy6RTuV0Mq+QQ4pTMzpIPo0BfF08F+q6uZW1sf4jXoRDJil7RU+Oh6+npeD7ThD3T
Eit88Qq0+RuEHQb3Jic1vetU99YjoHKGlGt8nc7QxDa2vdEQT5J0Z3pdtFVL41ZW5bCi4v48WIO6
rg0baoV67XoQWNrmVWTjbdLFFtzm1F5aWa6uzHi8bX3worravRsiKlaDF996oWddMF9wTCMg1Fxr
5pJmdA9acyhWEXjMx8EiQ+h1MDCNknab2uMBJNMYJwl7GC5kUTQ7oDMWddzSpJbgizsNDMAKP7Yc
iwAUvMC5DxQtPBemk3KXhrrGh0UvA646myLlkU0JVVl2tbx3WkcsZOj3D9TvQLYG2WMRU2HKnZJM
VE+yNZBO4UPUhB2GZkQTLoox+sxMiNNKQJaRQQ+sivIjm3jIvujfPLppl0rS1Wug7NzMELYXGcpG
C4JGsnO84E8K9n3f0a/BxqHL1rDirgtQOZuizm/0LKyAmCOO5rV0vnN0EhaoNWK/luo3oTOmF2EF
Ht13FUJ7QU6bWsJehoP9HNahRi+QLL53LfhG5KQGfR8R4tKMGSQR00d2tDbOw9qOFiq8Ix+LuzMP
lByeHIVYeagMLgKZuUskXj6Mwn718RShLd6u0Ugis9EMuDxxdlZR9CxU1IIsO0axzvAvMinosqqT
yL4+XivwcpeV4t9DpNsL6LCA6KP3XFa8SnwFzYRAF/HKQ6Zs5XiVsU0DCyYsAFkqBNQ346p4tNzu
VQuq55ilWQYhDqqJH6p3lodQANxL9AoROaRWktR30rfuRsVVVqT5clMo2h8RetF74Ddy1QVtvweJ
FK+DQrzGusPrRe3um2bQlpHWdUjn1B+Na7uImWLuSevjTac4QL0syOCw0+scnJsETPfWl8mzlsZ/
tNiKllhHMy5LtbJzpAwHX2UJRq4dngClDWHLFkW7Rpyp/7C04ENxtXue3tONZCb9xh21d0Nh/+MM
iR+6lz80keDJVTo2STMilKGeBPAm7HTJdMQbTY/JDvLqA3md18HLwp1tVvyiEI6nNrTvmUA/UvPG
65ZMBNxFAk2GS5YyZ/ieBTkveumMV+DXf49DU1w5tfaskbwUPpZEmQX6hvZgtzbKrl/S6nqJEUCh
N1ivzFarNtC8lEU/dh9JL3dlpjlrv8ppaKSNDQ0PbYlMC3ZxFRThpDfagsfub3lpY6w+OhGUD63v
vRuKTuPaDUNr5bn9W9ya1Yrk2VslDtPY6kD/3Sa6NGR9lYfJn4FHCSmjsguDLgErNop32xmeRWXe
qHp2WYB69TL7oZIZu4yXx6KKXXE1GfcoSyVJnizEcy5CgwCQaNp1lLjauVY290gAxrdxildIH/jK
1ilEwPnjkW7RQVx4GUc9T4G/96Fym4Y8oaJOQs+jtLykZt0vk9i6H9S2X4S1+uIjQoIyiaItCj2/
TSyDYrhvBAuHCV0xlbumimEhUrmifhJugoLrJNMT8zYrkOJw7JISrNNvlcqL1pWYoJSgezawjgjU
We0ssxKreC0hAtQ1UDlMLLR93styN/bqlQGHaelq+stgOW80BW/cMfVWRZkL6pKxegM/vVm4ItcW
EbZz1NTb4sMUEnnwsg13iW+WFy2FA2RJNfNOaUwSqUy4a0WkBvlhZPyxfBRpqWWrMCHHP3Tj+qlw
gqxV4zgmNDDFu+aLjJUj4vBq1HRvYTZ1vO9CPVuBx+RRMdgedewoEmtOSY9mS5sLVLcr/1cdmB8i
13cR+kV3Q92msHBNylwdy3YPVt/90zjiPQfuusq8TjvDOs8hyfHKVWJOIiJ2/islOWy0sj1XGiTE
yjF/4p5qXrrCAtg4pqgXh/pdNA1bOiLjDTV4xJAp9LvWjdbBg40GuPMpEuYXJlYra6SYUI2nixUL
jGQSi3IkdNwqML0l61ispJJXizToQup6GZxYAHn9a5oMcH9zBS6s6tcRPQeKiEWI+GCTBMWzr4hL
zEC2yVDXu4S26tpvyPdLmoMLlDZrNAOsz1om97x62fqVekZSiHxWyO0V6ADqAFwQrdx81xn6hw9m
HtErcReo/Q7v3HbHpu33hREHd0gofFamoCUE9+5XaU3e2YaFMc8AUCkZFcrDqMCDKS03IxO8ch3A
W6hi6jz7WjSHjZGVrPsXo0nHjT5KfVWoGd4VdS72wu3kUpj+U5jhe0oOaLQL6p0vepUhcNJOLy3a
OPomKyk7LprO9lZlUDfnMP/LhV2lv1CqhdpL1fXOY2UuAPzat1ln3VBiRt086qmLD1F3kUaGwFtd
1Z+jUgRkDDIMtwHSoTt6KBivKsmuyFRloRup4HLPKFLz+F1SULWWRp4IdMap/dgmqUVdVsZSRgMM
XtcJL2kfSZQBovjNsmp35RZRuCn82N+OJdC3sKxLsv8kBngYKBtrbH8XkzyNnrONULC0141D8TYx
4YLrxV1vDtcUHzCQKKxsg7Va9serU4A3rlbdBlbybIjw1e69bN8ZTblk0W5z6b54IRgnavhoIcEj
x9lVqXGF84OUNmGVnpkjbZQA5ZlFYSIO0KqU/KSs3mMupm1ih7xyA4vp0HrnrRXxhCnsALRV3S2g
4Q+Iks1aK4f4xh5EtxzJXDZwS89L07I/gyGRXAAxz3soLsiGBNjZOk2+gUZM8yAsfrdmNFBRsdMF
7718n03IuwHTxk2Rp9FqiGw6WIZsfnUNWUPZNsE6STKxUhMkAgYPlaQh/KhU608ukGHw7eDMCTse
BZl88FNn3EcjlaGIzGBbhvDBJ0bxRGw9zyrlswvVdzVyi4e4p4fTWBbFN7z2VqEmh10JQ3ylmnGz
laKNtjmG9MvEcSZFmjq4FxE5ANk+xGclRTAk35tl+JnGiENE9QiZuTD0ZS/HcO8hrU5eUdzFFkhY
HICUXau6gBsofF9FY0lvGBeR29TgAe+W6kOs91R/gULQ2ByQYM+9iBicwiY3if1O4V0osOyBgqLi
4RY8qPHgXHcofa0GlS8ZaZAmWlBsgQDUay7eAGt0xADk9JSI+Sn4FDgo0ju/On8s10NTOmvH5Bh4
aZcvs7qhsh3b6S1knHE9YBiD37CRXRtaNl41HqmFn5GNYD0s9pEZPEhFwqLJC2tbUbA6a3mt3EQV
5VS9kfq52qRIcVlV8q6E1QuAqI4NLxHkKtNr/ObeXGrvCohzZMrDB8/K332BMNXghMorpYxhY2dq
fWn7mX3t4ym6oWr8RyT2VaAUEF5bdK4KrV4FCIJ+YhKUnBs+AToxsvgiq3O5bguzuqoUoFWZHj6g
yXHLbdsA3KXQ5stqZwzWWR6l7cYVEhEQZAcWYxbXl1qSqOdpPHq70FLQWShjdQkI/51rHfmeFmk2
Svq7CB2Phcu7fFGq/R8mM0PWprj32GbcfVROx9698QaxHiDcTxgrjFnABAP4zVY1hFgKm9lLF6Tv
yJe3y86I/vh5/ZJHKM8ApVigVjOe6WFCv5HeE/pXiGNnYbLSZS2AuiIpJZIEzXT1OSmSHr2w/jVX
slsTOeEsQLlmHOun3Opr0NCTULiJzgcJhL+C3b3uA3DVahuc90VmUzHXg6Vdelm+mPCaQAIc7cGH
E+EtBrcMnwMMfyBUYvOwHjv0fZZajnaNHwFvpZ6+aUZT26BfFfOSSp+0spcPvQSJa0QoVZX14+h7
LrAvDRCAr0Q78Aw3EJc6NDHNPTzwZh15dY7HUZY/eTg/bNOCxz2BS67RIbnpU/8h8IWCj0st0o1n
I/aEJhLaBFAJmwwppcFJnU1uZji92nmzrgPfW42W+5arBS370g02jaYBGkh0uQLtZuyDOu9wNELI
jSd3tMhDqSOVkvL7yuy2keq9TNpxkWv25GiirAK/QP5wAD+ASsK7RqMBGuyzO2TJBpeTyV7JrXbg
njnuWdmBKXefXDiYZ6nSDhdhCtNMyciBvCpbF721VauEujOZUsaO5aTSQIAXfavhy4lJiv/W6WW6
kXZ7TRA+y/3mGQX1hpK1qC4A7WZrxVBsqOOVvVXDCtWxykJ/txgvfE1BeasGxO1oZIWm71BoyRCF
U2OEYqqwXldJ6CDn4VM48vyCArOhXyj28DQ6ZnObU14jsaTM0hj1jfTT2xx9Qvhxabz36XYviWza
Tqu6AmGdgYY5j0o9KP7EedYsELTDV9igOg/OO1yhX9CfGWNfrkDbYolCr+raGZGfkVafrmp7VLH6
NsxlludIwQLHFwAocChypP4ieJTBzCX51Ls2PB917gxD+yCW2VxYlGSpXvtLJeBBriTBY2IE3ruf
9gnZL202NAHcf0dTgSSEIwMZFBnDOSLaM8fQatLB2YfGSF6MDp6BSG+ahsZCZlGeUFdU+vgErPAA
Jg3qGxQ7XXUgWs7xTaaZ4UtRALnT8957S23XclaZ5qa/u0kB6Z8HQ5ieJTJRsIYONuc5If5p2zVC
5HszQmlfrzCSybzAvwEKfsoISv8pcmiq9LkZDBScULUZlhCoXVDC5HZBX5NNrTx1UM5LIx7g/46u
E1BQDS1tZdFmmGRgeM4uY4PS9iKna/4nQgeNKkkmP5DwsS4REgtvMuRBmyUFliJa+5GGvUsSdT3C
J2bDfwlE3jll7vuXXfad8GKyGbQJu4uuPofuO9at8KMaURTD3UdxqRjrEGXETzs06s8uCdVzlxvv
KRU5RdHcABGx8KoxpszOjwJCICJJTYmddgpQ/3PH0ONQAU8C0Mbje05ejCTseiCoLnqigj6amnir
fLBHHoRk70/HAYY/0XeMBTtNYkoJbdecfssXgGHgGfpQ+oWy7z3ATOAqIcMY4bBKEOpaQ7yH8UD5
fH180J/YyandCL18ItMjfj6D/JWN4dOJdeHEDfCYea0BANxJEDynPOJ+wieBZXMcIKChrIwW7/ev
g3iha42oHBx4i2iblHp/W/bGsCyzANiNWXsnUOeHxhPwZXTEAUil5nRh8AAy9lzfwZzdvIs9jWJ5
JtVnSfdRQO128hNQzR/7l6EE6SA+w5Nzo6PNuQn6oGZ9EELE+xyvaeLpj8bloC3C39km/q28K+/H
F26ar6/HZT7ctLBfdovjtXi8DQw3ycpcKs++WJhv4W+QFXQvjw81PwTzoWYbs0n0Los7KIaqDqcE
AHiOjpZXRydW7NQXzQJAplA5wWJP7hMeVY41tabGs1J7cBt3Uak3HusWBqd4w/NDN/+2eeQceyQc
MSHaU9x/0NG8ITkzl6HELgljuxpxp+NzOS3LfNk0xK5h2aqg6ecUSiSjOoV2sdyjwwRwuGp3AvDU
8THmW3/6pq9jzCYyMHo/RyxG7iXw0a1ILtJ4bfZ3xwc5uN+/jjKbuQHGnt1gJ7zvtQWcvK3yjOTd
BSdafXGfKRaf2O/a/I6bf9UsgCSBVQyZwsxhUzNe010k8ekXnLB6e/p0aSfWae6dmanjwBM2pSvc
LFa9vlAfzT0Avf9/pJErRS3znPL18Uk9tBsRx1BhyUv40fOsqG7DwIrpYO7NKlrnYfnbrHmSJREN
KvLzWP6HE8dlC5V2unSp0XyPIVkVQjH3mNLx2kXK5ePv17FXeLWd+rJD8/l1qFl0TFJjwtAwVKef
DQFPyhOf8lf+aH6wvg4w/YCv8TASw6inLNh4zQZpthjZfbA/jEvzbfqeU3Zmp75nFhOLWADi9fme
kippH2PN2J3IkA9F3a8fNJ3yLx8UFlYeWQUfZNVnkXFF2cBoTjB6Dm63L+s/O8IyJA1uYz6Cd2X0
O9942irb1Nvje/pgoIBNgy4caTeWRbOpqmM4WTWi+FOg6D7Vx3zzd1342zTY6bN7aOK+jjebOERB
ognPLvdpfmmiE1fsE3fzf/ymeYgdxkYpOoJfFXtnjk7lA337BcjSXQAVNs2m1qfzSzOU81ozr8cK
nmvhuCeW769gznzPf/3S2fq5fZ7DlmT90HhsVmZe7MeennwY9Ff0HoAgqee525yhjgfiJ7vNxK/M
je6xJ0BYOLmv027XYTNBJ2Rhgz8TNkk0OdJGF+Bkj0/YqTWZBe+RcphAZvnvmqjUbhpK5yfW5MQQ
f99IX85LSefZ6Hq2mY8ColOh/Ia4u1gf/46DYebLlM81jPSoY39lLLzx5uuUTLj6uIj45/hImMk2
/+na+zrgLHCmUZ7CE+az/sY1kj1AMsalky+NS/c5OzGH04Y5sqHm2hWZFXkSrWFYvMUbFY1Fm9Zr
ptHwIKNsovoEh/FvSvxzOFQreLFimDC/ZAFNQkSq2b/ncjdlzWJYDLTM+bS/E6q8n7xgD2+S/x1x
duMlqDeF4xS2Y/+utC894+k/xW3czv/no/TvcdvQGmMomiluRxuEchP9vXU/ju/CU18x2xMm6KOm
GhiilJdZukK3f9FFJ5LIU2PM79O08oIKnPQe/8RVMKqLvgmvLVn+H4eZfsaXUyuRJgsrl09JxilY
4zKQnDRkmRb12DabXQiDMo4CtWe5j35z0bX3SAdPqYH5Nj5myDb+l1CHus1kUm7ymJyFuiADkqrV
hDrFf4Tl5ReI+5snIv/BxfnfMeRMpUpB3IYgzxjRcG0P7DGdst3v45vsUIZjfBljmtUvKwPTFlp8
zhhomvnGr9yvT0zU/L2HwBCtCYg7Dtwd+IazjxBajfKnkeCaQIOdXgq90Aszat5qSd+T4INA8LPv
jffHP+svs/3rbmBY1BHgidqUdShGzK5uVAJNrWiyfg8vHJxaAsz8VU0Ct/iNKLfVrcFRCW+t9HLI
7mkb4H5a9UARtwM1jQJljTY/19oB5kxqun676SM5vseUcdsXWhf4gQ5Cb8I3G+cX8Mtl4Xn3Ppjo
+ExRZfkRIYuRoW3aaztbkVAESuB5w6gYv2oa7SAE7F/oqCtACRCYA/nk4pGzigs1T5e2OuD2rI2V
TcvZHUwQu66C3khvD8mLFQLd3QD58171aMTvopZld8WfFMVrf8AidYH0se9eZOCHPoVbd+eJ6YoH
pRr0d12PuY9dYUzCPqrf7eHiDDXaKvXY3ahjhrwoUrvyw+rbwFvpiAAj0dHgRLsFapa62xExhn6V
K3KMHo6v1Y83H2vlTGVNnOapFNvzfU6jXvCD8gaRoTBXziMoF+55YWBWtEoj0I4mvH6xaq0knLoq
nWVTF8zq+BqsjP2PWlz8FIzIURhDXsyyMO/7fhzog0sXXk27t3IMSRAzz4FV9gONW5ynUyyPTthW
/UibpwHJmm2qZZOy6VyhgcZc7Dpu2uzLhr7SVQQU58ZyGwheEVwbaxUChLoxU9euz51Ez4KzjC7b
UtW8S1sv0bdyTAVK6IkFmS6v2eGx+TW6OWlNEeJmwQ3Oq0xBNLb8KFolyAN6H60OFWtpwraFFxKW
8IPDuAEpWFeT7YHdmoi+1RkmIw5KRibcgNQ/1Uz4GUmoVlOlpUQgbeOHXAAcu8aqSqRxLXcMN04u
P/UCbRWkNZzNQPk7Exurqf4YpW6dmJD5C4oynyo1C0NrHVl6FCC+74oADjAZsw4cLkNIubWmddGx
PgoMs1k1bnTZ+PWJ2D+PywzJ7kPzAG9rlHjnG1FrYfL6qTGg0pbaF6VihddIj7rr4ys9v2GmUVg+
EITIg6BSMIv+WYNan67U6t6PAf1BwBBnUNUMdBdp/h8f6tAHmVyVnPSpJzOXZZOhSAcNoMy+tBRM
Wi0tzV/TBoD5ifvmwFpNKyVUCMmTeNlsreAcSqXB3WVvqHhvAG9xb0Rb9QTQNtxHVafhe5CdrPdN
ycX3E4MU5yRMYFLQsQhQ33dInNqOZgYjss31oDRrYCVauaA3ClwSBL9Ol0/IQllQyq0+c8/M6Lzq
RNWlg27Vc2rXqHqh5oTQWacnEo+ARI0EEO7KuHOb1tq0ONh+tnoT5KA2dSqlRYn8B3i1CmcCPHKF
iS6yZouF0rhds8j6VNEQMzbDJw/RvfsR09FPrU+uZQ2SNQCV3y7ySW0OnuSYYxsyaq/jAI1kgYGP
+lpUkX0Bck9/KEFYt6u2tjuU9AY3omLrJcYNFAXIYr2p6Ddi7Pg6XxWtcWIhD4RGThpVdgMN4Emj
bbaSUTBGectM7DMtxMg+lR0SYkFDWX5S9wcuWFVujBiAiT2NDND6XBaaL27R40cWPMuDYQTwEePR
cHwjT8POlxrhEIRnqP9PAiLfl3qi81QIuI97FNvBh+ONdQXWzgWno/bjZyqLyFvjtdfWi7Ib6/Mi
jI0TseHHi2o6ttPQqirRK0aM5vtPaMzcpJ03jDhzxqW5yFFbuHFcU7kvw5EoZQJc3McwB7APUJpu
G7ex+xF4jvHE8QQGLBDTa4jlKLafCJQHrnJkjigzapgjOhZp3/dfVlhJVIW2HPZNDPMdHl6Bj1gw
JtGiMxu8EUstAyjVKU6nrMu+cF/Z+Wm2HdwEaPbxdToQ2wwEnWk/21zlP27WzE2tpnGJoG4ot+DY
V66Pmj+5/Oc/j8OloAvWHX2SH83DASnkdAwTEirLVXcygl8Z4gt76+Z4eB4fav5wZ3FMrmUbaCM9
Nmc+u2iChAlgw36Pkqtx0atQjnIAIksEwDCUQwxsmRYjGI02evkPA9skaMKEVv7jG/MxVWKtyXsw
J7+1+Fdv/Nbcl2qEmmiDnjr1ZDgQTDHx/J/RrNmTQYcSN/ZG2u+l+C18pJx7mGr3WXVi4Q7cFN+G
mV1+dRg1LiTdfu+ADyzaXxmc75Rw4VS/tEY9sRvn30Txg5SFS4Ams/7zyOIORQc0yrq9mnuB8xS6
of5elr5r40klsb8xihxwzPFVM/RZqJoGlfi8ktNqyGTNk8vUK0c7ydR2H2L6Iy7MUSN3zDLbD64G
ISvvpnYiHXhNr4fhmd9HWbsB5g+mPEQa9z6NIxtOVNl71lUXtSqoG7cczBUoPPWypC1ZvcRmm2j4
9pX1U1PBr4ZEHaB3MPhFeh6h4wcv0ld6uvtxFyW/Gi3tqp3ixzhg834WchP1FWl2bnZd8Fj1IGsW
PKtAO2b+4JsnVmCegDAZk7a6TQeasEkS8j00lTK2eijaPX3NHFHkgHwILoOfi3JzfNoP4DTIBaYG
P8xr5EvnqY7l+rFjlCm5W4jWzmdQ24p9Zcae6t/m5OvdOqujUOfFXbnuOoLAd6vCTPm0EmhpOFBY
eBFHHaLhngYqHURZqXk7S1Uc9SzMw/olA+D51soquqgaxdZvbdlpyomtMw+eE9CELFsDswYywpxr
sILYbpuG/YxqaIGdSpCC4AJnjQHL0Pbh7viEHTgbpqbxp+FWSyNfTtv4Sw0Cwkmocxn0+75vnxBz
aLHzsC56TL2cGkbqfxiMm5MnJzmXNj8TuueroG0JZUDDcQauR/NZmzi+mSPqZamV7qlKxM8ziIgh
l5DUkFxCUu37x8F+quAjeDzwpJFfta7p32RYrIEqhyTXLHUndIdTt/D0Z35NUdjq3GMm1sSmrWlU
p76P2eLGpnReXe/Rrlm71iviszsUDe4cC9K6VZ3hG7bLQ2sDFB8Pbxwe1fpMkk/++0xT20FCGxFH
bq7pQH5ZVlPg+tzZst57cMu3zhDDP4MD+JybCpao8LvWx8eb347TVwvKcQhwYB9uznFfjlpGVgUN
Za8KJ4cDWAZvgx+gyweWcW+Jzn918HFd2nHcnRj5UGhhSGey1OalKKbT9OVLyce6iESwQZ25rFdY
xqPoNMrxRFw5NMqUyJjUSsiu5uKbZWZAElZDbn/fyxdJKFQcQQGFHp/FA4cR0ALbRrB3iGCzyxew
vDH6rTIgM9COuAq0ya4nSp8bSaS/pahbvRwf72ek4eRTbcGPx8L0fj53hk+piUPCeKX4GAwbOpHI
LltNvP3zODbvCMviicZ+n59DNH1y7FiSnjVCs8KtLUoYIsSpSsCJOz7U3/x7dv5sEvSpWjAJac/z
cwQ8Ej0ejclPUc2UfaFZFhj4wW5TCCVFDtdTYzOtx1qO8iwq0966bzW9xV0WCjxdPJB+w2Ovygjv
SsD9WIfZmDNTsSuhEnYplMal1RngYY//7nlCNAV9g7/EpEaNIOM8DhPfBz1Hs11Ybn+nk3c1izrO
7ZvRy+ERyAb3C2m56I4cH/fAlmO6HIsLU5qYI8yOT5l3whpa7CcHLcWRLuxTXF70dAcoHuLJ5KR7
fLwf7T0iBVrfmiBaADgF9fz9vNYtHrjgkLo9ihOutintLnm3OuW32paUt6Cleuk2NhHgX1tDXf7i
kZ6ba9RTlVuFgm/2+/jPORC3SM4oMJEgkqbZs8+P1dhRUjevKX+W1TmIL3OX9wbaBFivqZeZag4F
F9OImAsSBSfu+QNT7yB8q+so9R/Qb8Tkbijqxqn2AOU/PQSfai2nwy0B3euD65+4mA59KZeSSonX
5P0iZ3dh1duW6w5dBRKhKuyVnyfqu+c3gBJ6VYCvqIoL9KXzco1wU10sj0/zoU8lxtAO4Ikqfjye
yrojEQ3jet9JX1s0wn0pq3bl95h9Rao8Udc9EKsnYVNcRngS0p2f7TChjEWl2n61r3Q/xPcsLZcO
4P718U86NJ/o9EsqhBiwmtasDjCgGgSPLKn2dQ4Dm2eAti1z3QKsHg1bE1vUdS0jdSMVNb87PvLB
75uuW8cxyN3mK5m7GAlZeVPtU/SQti748X2CMsGJ7/sZkDTKLDr1VOoS+CPNvg97SPTwIHbs8aht
gb1HnJEYOiDMgmTFFnmJ03o4sXI/yk4EBxaM0gFXEjt1Ho0QvA0Mihf1XmlKRS4L3yq0RVal4tWo
XEVdKEi2qHRucOBaAant6q1O77Hg2o+0C8dpmpBXuFecgj5NUWB2p5CxkpTjiIBX1Hyt0wyTOoP2
3F6Ret9DR0u8bo9/ISa2kHlCcSIwHFpgBgO+SK2BfGAWlEJD+KqucFqSFM1+t0FYc7Sq/MRkHzqT
0mAT4eUCZH/+zPDQZsnGIWWULHqSsQKGvZDXUv+l+8p/uGWIOP8z1t/S1ZckDZvEcHCgn+1tw7/j
gYYVOvQWpI5v4snV8vj5OLhauBhx+Mn8f2Du0rTHLNewy30SGj7SRW6BP6EmRuT8olSDEXJ8uAPz
SKUUv0ABqNBW54iOaojwfJkOSmgN4yNnytqoRhed91A3b9C/6U+M9/PzOBpU+XBN48YW82SqrK1O
oDdEmU/D1eVBIm3gXRamnr51fd/8+tePY8fbCDWjn47R6I+tyLuZB7NP3yeOrjPL7xa9P0KBRWoy
PuVediA10Kf7kEKBSo1DzFO3cgy70I5IR3koWvGj6dKeSRdy7BV3OdDLrnEK1Jy7Ugxo3SFdg2Vv
mfnoOuLryf/FP07cmQemmmtEI/NDPJ1e4XRQv2zbHuLqKBOqugHO0Gv+PXeF7D5sMgsLs+MT/fM6
gVpiEGWmxyMxZnZp6T70/6RW1b1FuQeeZw1u3wF5YsHHXUiZ9PBG0ZxK9LLYHh/ZODA0pqrmtHkx
QeLZ8f0rPfqr5lhIe294Ye0u1Ubt7tPSRy9Cz2KdRrlrIthLicr88H2/W5uaD1Mi6CF9b2LTbV/p
6ef1ZePkBT4gsq3k+QARUdlaXeknq0BNU9QKQzigRt9D08pk1K3IENXoxoSLj7lroSGnaBVNk/yi
hu4jrdjovjHJmoTqVph9Vl9Eotf6M0ZWEK8bLTNcVr5EnUoGAQ7xicSXUM3d6Ax8udVA8PLURw03
i5N+gT8ni2eZxdVILZii1rwDActBsQwEFfY5BDP56qHmUKyVzM0t8tUGTRxFUdPsKR+mfqzhD8gz
poqVQncnJ0PhOBj6zWi73bA2ETJ7LL1gFLsRyyRzZyi1uCl0z74b0TcqfpOyWtV17NRlhV5ZCXus
QZcKP6xA0oDJ1MFO9hRRx5dMVPYZPxU2uYsorHEiR5Y/bj996lLyKlV1A/bkbGtanFUu2cHed5aK
wWjujpdGhAYd3oHqBb6/xSZQ0aO0s1q784Ly3+2X0Mt2KO5zNOAHzW16cDIrlVQP7P1U6t/HKmIx
aL6WKEGhqXn8KBz4UqlSceMFBi74R5lyDJHuNmOMpWJdFo8ox6oPfWeWsB2ZIQQraJVdW6mKKXMF
OGOHSo14+vdfwNN1KmQQeXgqfT+Lsmnx2O7gz9m5Nvgrph4BChUlRPo2OILyLESnizeRimRaU9Bq
Q25DO9Hi+hH1jAmEgQWuhCImmPfvv8F3KhRwXBhZra0F19IK3JtitNUVtu3Bv95ls6FmW0uRvQ4A
I3b39SSKqPdZu1PdulybI5Hw+MwCZ5nvYwajRcwHEWopsMwy2p5OXVtHCM3YDU7jBoaAm2IY8g0T
2X2oTjVsRY0ucFe40QW+7o2+CCMc5xah0aiXpMkSOA7C2S+GVpg7O8boXA27Sc6c4lo/NvHV4OAF
2VCWRk5XSbwYhAZyOVs0vXSks3wd1UUzFqsqa4dLB/7pnzQ1M6xx5PhU+8Hw5KEi/Sdwh+Sxqic7
diuM0NpVa0Nf1crA67wuLcRiGjT2Fh5S2e/cWeptpdYpWJ3BWfp5rK56tczfMf2Gw16hKGqXWpMs
s8Erz9QBB6YdvvImD9s4ecWVXVy1aMefm2bZnrVZ6Zw5kBvjRRyH44DEm5HvczPW93FsUREAnZOu
o7QPmlVaCu9+dDt/KQITZFM7jn/q3qoRnWxkeYOAcn+WyGz4nYSmtvUipbxqejt81/NORR7DiJ5M
001XpOrZuafp4bmJuMO20tV8K60EUXTRe1d9h/oFwlcVC4USi37TNCK541eq4SatldHbOFh2YVRB
98ND8VAxr3IttN9r5F/vsM52b7DqoYOeKPK+0pPhOqGb8gjRtlg6g3CeVcSAdkj9hOe8R8wzmwOW
o/E96u9m2zifwDOlvUgQ1XvI0QTcVnhieycgTz8eWWxJWnoqcAkAT5j7fD9qPJQTWo6mdxYiqouI
RRzW5Ya0I36so7K8gqtcGQtUxvz18cPw44UxjQtEj9o4Xdof3OB+VLQhEJ13ljoFNPUGH29EQ410
PJHVHAol2EUQSVSe/dT+vn9f140j5enRO4s8gaAQUvdLim/a3qma9MRQPy5mPgkKMe9G1Dno/0yx
/UuuxvNsqCuktc5KBYkhHDe03sT1Cv2ZcJWUHfP4/yg7r97GlayL/iICzOFVWbKcum13eCE6MlQV
M4vh13+L/fJdW4aFwQAXM4MLUxLJqlPn7L22Rwj1by17B+s8BOxfH/+kF8eA5fo+9DOT54aGzpvV
ZWqASQH0y05+Ldf+3G+MRD1Y3rTtXe9Kj/O9X/W/l1p+iv981aF1B46PTnZyhvSZeAwOUt0SWvy/
7oYO+xA9FDqkRN1enHoluMAYpBPgRWcKblwApRtfAotm8Gl+igIcM6ocGUhnc7RrAfJdufy/ve7V
qZvrk2bM2XQxeV80jYJW5rWMzfSk8MwGWwkZ49AS+Ngd+jpo7ZWnLeCCSNDyk4bO9nWOJvU3msz+
B3NF4t+KuM2pYY04GTYjfGQfPrKQEhCFceWjvvPsIZehl8mjToVw0R+gQlOVW4E7bN0CjqwzvQxG
u+REZOVmNNx8R7P6a5vP3ZUz/DvvsYOdmdYEYT6XbjYAEpVvlVlyShwzvnUzuDzciOHx40f7neeN
+CpOnA5vMOSgNwXBOEsfpho2nF51WLTnWO6zifU6M+P4yoL4/qWYtHCk5hF/m547JZbq7SxPTh1l
B0BHMT2VehRr3m7ryoLx3m/nc17ncEccC8vg67fIT8K+1WlDvhM8tx8MpGF4JREEhys1DmUbf+nt
g8zICPVySK+FZff1leZci75zfeOoqhmEpIAK9WeImjJZe04/hhBk3YkH1cuG/tGSdbcrNQl+351s
DuQ+UER2rOcplD+7SKbIz3KdBas4F0wwMXqXCC9768EOq0Svcg909ybrZXsX5I7zgMZQ9nDrvfCp
zsz+Gae6ddcGUqa7nD26WZmgNZ5Ho1EQykjAfbRb1/qbeA2LZppV0a2jcvAwNKirr8bQVb+6pMue
alie0HvpQnwxJqaK4DGMFni93ak/bR4Q19H0XjGukhl8FkBanbsbLSX80LBXVbwZUVi9RFXLhldD
FGWDA5e/djBRIeQipgSWIqPEeNXht/pk9Z1I1rVt1C9CNeGD1vXUgC7r1IvoywKpXcMMYY1hVy11
I+XkamgtCa7DzBIBkMvqGDmJMod075J1yAtiVmcLFR1cObReFfRFwmiOdQ/i7RzN81QDru8zB1Co
6NtVic7bBeRl1j6gZQrELYS2/tDroDM5dAVzDAG5zYxNN8PtPyRJW+VrsGbhV5ZOpbeQlYbvrWc0
2QrZLnkf3L9iDfwh+NlkyzdGUMn9bGJDMwOfFFj+znC0vQvhVsJfKmcDvoocgYTgo6btqCPjwawc
pmmJCEmhtaxY//YqILNruL9OepTU9feQjMBLdG5N8qbQ2j177ZA+5GnSmFDABGSdUoO2nkpzOKR0
k6t1X4/d748XjsthHJNnBpmMZzm9MYl+8+QHKXuLFKxPdZ5Mn0YD6JQcjkhjSM4YcMd5q5Bl/m+f
GCEM7rqY+nuj0Jl9bNO6Ogsry8udDlqifaw0yP9kZIveSivh6asSbxiuLOPvvKgEhJMeycvKtOJi
SXDqxPRUDEtkgg89r4ppdh+Tpkv+pBaKPdCnwXT2MU4Ed4VvJfCy0hzzVrJgwEjF/Jk7JbY+kib8
GjgvINyNhbJh4FWr7TsHrndE27OY2p3pxbmCupONyZXF5r2diB4SR3VkR8sJ7vVSU8x9yCxTJyeZ
u+M27ubwD1H1/Y8GjH3BrAWG22q0Mvennmr7yt1+pwJamBqMXn0IKegjX19bujIrWqCVJyOLy6/k
i5AR09tJ+Th4Q/tJDRnkhCvP17tfl7IZ38AypXiLvIhV4qesrumpksh9cOmUzhcNee+czAGEQpyE
sGEC6zac+JfuFfzg77Cn5bfJCYYHgGYJXdoUd2HtBPg/WiD+GYqs1HxGKxL+rHvDutZieKfip9xH
jbI4chBMvLlBFIlwhTveiCGNftQ+DkfSeeHalaH32fTL72Hj5FdOvv9mx2/2H8a7LoeYwATL8/aa
FREkugXZfwIxC4DUL5og2DBLNdNtX4TWWSAISdcDOuo77ILDOfTNflgRht5/HrEPNZiTSsckSgrV
7Y1uA5sOjAJvNcCNeZFFACAw9DpcNqDgHBJDOFiuqs6IEsquCEx61mXmwew10z6TiJqjpndlrIlT
mEAxOWE9buJYqmStOJQ4KzX57k/k00V8MybtcPCdzspuYqFzA3hvDIQMMl/8UFRG/+JnDOG2UmEG
20hvCF4qJDYEL/l0KsbIGsydBqha78rM68e9Pc/i26AXbcA0Vz9JEXeB9U58irqDXLy78nC+s+1H
1K80610U1PbbqnBoIeeLNstOUYqLhrRds32M5jLdFvM8r+rYqf96aZR8lo2p77ROq612q+7w8ad4
56Vk2cUFRiMVjc7FGwKAINADRTyc8XFnNl2wskXeIZBmQ34aovD54+tdYB3QPTEspIHE+0hr8F/q
9n8OJ0XZ6taN8uxUtY1qniscXIegmk0oO4k3/aqFKZ9Sx0tvbHuQd4XQs1rDKhqJU0+T/KZWMnd2
kDURxOO6bMorVd/lkAEZL/qQCBxPyFHz3+f/z+cLWrfuAroep5rckmNWkDQuIK5swwaUZJx0ZBnk
bnOgN/IkovYnj1m3dnXUX3k63qk+aXF7HGsW9QGjnNeLJaISTEnkkZwMaaS/vTZxd1Oo4muvPn/l
zZsPFhQRKgNqzqdvpwpl5Q10fQwOpY5ZrfPccu8CNfzNq2G4chLhLr9zLXtxDGA05qj/di5Vj0Ou
dRlmJ9FFJBUOjU++uExuYo5wiArzYEMoZrQK9aQ3olPRZ3jW+r4CqL4CF1quHV3Up8zXgLc9PWwh
DETrCcjspjTBkhL/FezjSeiVVXnnZhBPjnDTJ50YwVblrYUVCNpvMjQj/EhyY6wKIHw5DM5ZVK63
Sxzf3pp1jXbLL+9zPH8kglTmKrbHT5C0pxscCyBkjaLYVW2AY6VloABUIFoZZNoesyqRd3OXjKcx
8X8Gwhi/G9Ju11TXL05OdPGQWiUkgOorxMHwN7DlcINsyN9DWSazzUiKA7wYYIFl+1Br629VON4+
LIdqxyo2rEKzDpfN2ryjAppWtlVlt05D+oSkEXVnq8445UVQ7mpi43YM4DK1Tmfgrg5ZQgzJNaaV
1hPbXIzZfU4AEjg5o77NcjJYtB/co1SzoLkWL8QVfBFW9K3R9XDnJmNPygYrruSTfvXKIdn7hYdM
P+P3bit4qkEzxSS0WuCtrTY6mNH0lZf2McUcwr0dzXWXWerYcXb8HEjNkC4ixD41sYpUE0FttSmC
AxG9JpHEZfBlbj3kS0PKC9U3GexRy++fnJQWBgXoum7SYmXzeQSAWv531Jtfmdnax5wj4baax8eI
PJN9ojJEWm1ItFObmw8yMG9qLDfeOm0EPjQ1+85dHUZ6h/FSrad0tjYdrgi9rkQfAmIbF7t9DDTK
a8sno5LWCnzpcGoC95aYzYIUlzzc1w6q9LSJHnQJQsiUfXfOOms8NzM58s5AWIM7pBMHx75fOXPx
K9a2jUe8Cu+EYba7uSWjb86JycLD+JPoTCZUTuF9G+bQ30pyp1Zs08UmD2Vziqtc76Bkz18jbXnf
ez8b9tQhBpDxenDXzD7TT55dN+dl9bwJSmPYzbX9ALofB6porAN6NSyZGpMpCUew9qQF2iYg11NU
BlTQ0jqh7KI9SktqTdaNBUjRG1d+gGuBYC3vAImi2ADwhx6f5yEe2NQGDdV8hbb8pyVremWHiIaC
piEHKY+D9og8Mt04vvL2fcqojswIKJ+VGW8q2sZ/xyp0EUsV1qmZMS55vlHsQljvtxD3Fwgx6ZOT
StQ2ExngSpr4j5OqPgcjB5CsJvPBq0giQO1s/c7dKnhMqgK8blPYGx7Zx448+a01u/bJS3R2Bjv9
B8CssRKNCokuy/ly1uyBb08LIPWKNHrlDFsryMnkkxysxoGUtkzO372Zb1n3CHf8qsvX0RC9yEpH
JARk/IZC/LWCIjtSJBQnVp/mxusz98zEr7ybWoe9sx1+hG3xxyv0d1Tl3bHwhcWJmX/tM/nwPwOH
hnfRip5SZeLjJZ67Jfex3pGk2aD65RTvqWnYw3XHEzCT+RHxkK7mdGrJyENnWMgJ+5zLK20E+kGq
/gWu8HC2jdDajY7XMUI0vpl2RQLqlN9UAallRugSWpiSIIF4JFunbZxv+M2JmCClk2XAn74l2qNy
s/vku92K/DYrou7gJiI9ZCqDtEFMBOJ/Zd6CL63WQ+lGq54w+LUu0t9d2EDg5RArNkFcIxXBzb1t
zEIR39XU2TEou+xvxbCcYq+nj2LJX7SlvjtNMN9K0wHaaRcN/Zx6YgVV5i/VyBN1iXtQvo3xoJ7L
vSvzdDtKfFGtmwFzNZNpDfDe2EXhlB1EWD2JIqSdb1bBGgUbZPQUmHUUtrC6k7le8V+mTVwOggG1
xxvn6YeMKnLtK8ivqGmIC2/7hzyphk8flzyXPatlXrhIQCiwEBG+aSR1+ehntiJ4wLfLeo/PwdjH
hh1tSdpstx9f6vL0wKWW2aQNxzGA9Pe6anArSvWkYz+f/ZAgNjr4xWPcjsNXSPIGioHBEt1WJdk4
XimblnLkdSFBZ5tuMNJNZAIXDlK/4l3I+oKDVhTrR4yI1a5QdrUqooRUMTRG66wsTj5sYrNTsHo+
/tqXvzBXZ0xBDxptCHr211+7sPjSZU4DsnPLhm1omM6uNUugugx5/udLIRuObBrelOzhWz4YuXgi
kkRgMVkX5W2Wxtbn1hocSgbGP1cO65d3EzQrfAR+VlqdNLtffy1zahYMfB8fJ3oRGxkZyDJp1ezH
wmx2eVCQhsmOnf39+Bvay599cy+Z61pwMzyf4VPw5iEi8bZJmj6OYeD3vDeBqaE2gzlWOKvJ4mi2
NU7zH7U95ica7N65Ld2QCaQnYDFQJNT/ApUgzU/k3DxR+ABAT7LEqzaoe5A7DKjjPpPDFhBCOtYw
1LmIdyiI9JMr4aIFufIrXlbSvhOFC98CzRC4iTcPx+BVVkvFFB+Toe/umNnn+z4Oxiv1+juPIJ0s
HgpGO0ih3j4XfkAona1640jYiiKdqgCxRCvkSORNdqUHHrxzg7gWEzq2PzxAbzvTGeHbpA+YxA8Y
tevS1bAg1xe911vnSPTy0Ypzwg9zUAB7bectoQXa8u/okbTEuto4ntemH9Qvk9Xz/xZx9rNreucr
Ib3EFSQZw7PFjhl560oGhInGkmkJa6Ps7lymGETkzqE+1V5jHoJGuc80rronsqTkfZB6I10w0emd
g0kyXk2en8FnQrfDfDtLEizUtCFvtHThHcelBetRwaG/n5zEk5vKaQhqykKAWG2TuOmWDd7+lRLR
dW9ExvStp1L01j5TIffAadpDeaSc6RMdfMtD9EL0FPVcZdhbm02/3Bi5r840b3SwUk0Q3ndhTlwZ
0/imwnDuVr8LL2ieJywHv3pFA46RY9GvZg5JP+am9o/jMFAfM8OojwRoixO6e3VAQ2R8C2U6Hk2z
8RE/xNm1phXnocsXcJF3csJbCA+0RV+/964GbZM7kTwVcjA3vkFjXJOL3kQ91agVRmeDso1+bPpV
siiQAYCYYNNE00uZgQchvzKgsHP/lCrsNjYKfn6zMXmJKxlTv7p9sBR2xPDO6cnBjL9xxIgwKKGe
D8OsPghZmgfLbu8dA45prFR6l6WetTXT/kcydeW9yKffGVkf5RD/7gXJRJSz7a6YDGIi+u5ec67d
sNuojdF7t3NslKvIEB2RgWLgXwiI65zHjT3H4DtU8EW4qtgIUkj2vtOzaVfmtPVKYIhjVul9G1Sc
Cxlv3Y+VImlM5dF9HgLg7sK45bDgVslTqOSEh3kxLzvYRg4qCI3nyTBJKDQKMyeVQzfboUjdbTJJ
A0eZHiaI5EEyEUREDkbDAOWzzAv5GRRM/2DNjnkH4aQ/+E35rWSX/QODpiexa0AYMBTT98yJSVVV
Xn0YO7vaNSTMbyFMN7cRfggCywL/vgztcBfNtbMTsfJ+DgWIEiOwpl3SJjbhNHa19mQ1bAtqmWci
BHru4qSI6bNk/9mLFKRhW4RfatMdiFn0J1Ky8/7OMjlquX1bbEyyIneqpA5jsifvwlDeY6iTW5/4
u/OsTDBejjv9NsI03AyJ68OLcQhBmkugB6bTkXPAxrGb0Drs06rwEDCZxZ2/aDv0Em2oRRz9Skul
n6dxkcuNBcO2apyh+LcIgamx3N8qMa2T7dbetm+bCaK/MM54I/vbsu6I0Oo5qp/6KKGnl1hJsWq7
nAQ2r7ehRFPNmWYtHyTBw5KzYCJXTSn4w0aHBq6jub5xmtB4jPJ6yS6Z9ZcmahkVxUE5bcTSOJyl
8PaaqARMODYA9tos6sdgbqwzupn8MLn8I6G7+A2jZMF6r6znQDAiAeBgriVMB4PUpNb627isG6su
aId7UjKzo2/N/W0nRH2f1ICZMVoMFN5Bpv1fnBf9arOIDLDO2wyKNONVom0awqNlkG/6IZbU3bL9
EueN/IG7X605JBfPY66G7WzH4xKa1W1gbPCHMzmC/Eyyag/OWxwGYyhYXHyjhUePVqYhPrDEIXPC
C+yeRx/kb9/PHZDLrBnPOs0J99GqtAn+K6ZhLYCdrLM2j/4UebLkPMzDyZuT595vb6IpZMFryAye
pTXt8ezoVdr3EUn0afI4dWG6a3X8Jasj+RBJcowdV9mn1I+faYWBpZfksYmYadjM1FDNRPFAvAFl
3qqMkyRpPqnhO1uzYaUXJcVKUhDjqNr4EFhtsEJh/b0VRb6WYxfshiKPt/1c/Cj6vHsYWqbtePcP
btcSd+WA2+662dvK1LlzJ1udm5wLGUM2EgttDccaYMaqjTuyFmgLgJvQmsGPNxf7hqDqH8lQ3Im8
ZAW0Epit4ILuZGd/GhKmmVEb/XD8ydtaqBboTiOfSste7gWiHuJh+0e/96/IIi87q0sTHwMdrzrV
21sKma/90cmAipysboj3ckjybRUp85Az4906XXWtY/ju9UILPwB1lHNhnEolMiB6SjkCkyy6U23y
vZrI3LUNjY42Ye36uEy8vNwiCUZ8gVztn3H79SYVRRl6vzzHQVeb3rB2FWr09cRLItaYOB0uDDkr
+fLxRd85ZriL8jLCi2j7F5IPp0imSUkqH7DbjYfGsSIT2MCE5T0UXhOdx7gY/HXbe5mmKUvA0Ql2
hfe/q6M4YP1nf14qzv+0iFO3UJKuqjzBh2o3npTOIQun5krHFAf8O3UAEBGP6h4ZP5d8fR1RVkY6
1JyETWa8f8ZgdnYZ/cJ17sTToxGTqBY2yji4tvJv645CZuUF0jgmk5c/5gPOtKxVxdIFsuHWawKM
jBCve9cP90maJWem/O4eun79g5wZUqAj9pWa6deBXHNBXuMYEQGiqtt2jq1DUtT04AhCPNHUiHZj
H3noSSokBelg0CWZq0NURQ0HfRj2VWhLewPWmFSY2J9OebksXUHODI3Sw/+mJqKsB5dyM8ocY9eH
WbiSZeDtfbr7n5s+FBtNHu5+bEuygJzO2fhRat5ksensvNHvDo5rOL+NLCseNH2b89D001E2nrkd
yhr/5RxjT3eq6sg+RlI2MtzbVKQ+O2k07+vGrNNt00zToeI4teU09wdDRrrhPSUQnECUm7BDW0uP
yTvoKP9tdlRhVKDNE8mm5MfmdYAD0Qj2hq9/J06fMbSmllBLQ4TZoHGqfYdwOumSSB1MqB8LNOlI
juhjJzFBj11qb6nNnZtoJOqK3tK0beGYraxkanYFEWT7yWEKn87ko7lGRcaj0dIQcma5Fl2Z7EgW
rlcCTfnG8oY/MqWi7pOKc283ooz3pT6y67Tt3pvG9N4biugutCYfe0Jfb2nYcIpMusG/jxn7/SGx
mzTIYihXJEAZp8on/wRpXF8Qwk1w8a5v0nGTtQ1wN66fr3gpp50mC2mNnCREf0zAX2tP0Z9MBOp3
WBDz1sXN8IW89ZQQQrvcY5n83RRZOG9sGaifzYBzwavG+Jnphv/UzJbeGFYhwD04Ut6nNHhJDyU2
kpTsZl9bgg1R+NlmCrtuncR2tPt4RXlnpk8mQoTkAaMck+K3TCodjPEcilye2rorvrWeWe8Nyv1F
QF1Nv63BsxGMJKpxVoUyeK7Q+Tp/XN0ZZ4xl/g0xBqTJJG3q/ExMkY0ru8unaR3OKjtEgW38ZB4q
ra+zZPJOoBsdriu9j8slceGQcerk8/PPt90lleB8o0ZIT0PQhXu/N839WJLrlPcB4rceJhoBjOE6
D5NkUzLNvrINXJ57/+lE8RkBQkO/9EahXc4eQxzo2yejo8lTNIZ131fe39xug/3Hd8q5PBYxocTb
xLiAHjJ28dfLoa+sBHkdoQd9nDV6U9iN/clpO+J1S0Dgy9xSxeUqlZ3T/jJVkfwVXt1a2BCSQdOB
UMFDFuFGWBVk1hWbprdynrI8Kr0tWZ7SWQuDHikRZl51wuagGASQs1mv8sSZdtTN4bextstq72BQ
4t5r+Ux3swiZZ7Tpxq8H4wvOHCvZjr2ur9Fi3rnJJuymhSuFhpVQjddfnT3MgwGWqVNTV+aDV9nN
pzmLyFuKDaOQm0BkpEqn8QAQLIm7JXHO6q8aLS4bKUsH5f8LjDftqK5BjOWEc35ydNJ9qf2+2PJy
VMePb/Olx3PZ7riKZ1E4mQyKX39XL24KKBROdOztuD80bRfcd0bek0ed1oeqTigZpWzuG0kmFcgD
69xYabVKJgYB/ky01Mcf5+JLL5+GLABeMZp+vGCvP03ZgEZtOheWMFGd9/Voumt2qn778VUuZqO0
u2gMI+WifcsdfnN/595qVYwq5AhNTe6I8BrPfmzEWxp042OeWMEqnAuGgXV9je+y/OVXzb7lylyW
mtFHt/G2Sg0438VWYATHoqmKGyh34jRHZbNORqP9+vGXvLwUeiN60vA0uat0yV7/lFHGWWnUwHWc
uhP2d44OU/hjngvMW1PuXenTXtROXMYDiEUzGO88CIvXF8v1UFq11ZvHNko5G+tQrFtS6lacaVAV
MEa7cgcverU+jRfuHXroAGHY220kUNrDlDBlpwQQ7DcGyIR+c3gnzlCpk4zibNVV6f9sj+EEuJgu
KfYB3gEFfP0lNc9DL2h+nPwxM06ZItTeYiyyCYWfX1l9L37Pf5dCneqj9aYr/KYWbYTk55x7cRL1
lG0jQdAwQsNpZ5t8K3JS+yv7ysUbwfWAGyGYRhPLPObN9XSeZroYXHHK88hZzSjRd7MLJh+Wy2fM
zsZZmCEDR2EHLx8/pRcv/HJhrMGU43YAj+rNgyPnMWKYEbDKJTgufBCfjy75CZ/+96twJOQ/GOaA
Bb5Z5CZtLxH0Tn4KjaglhDh1zoM9F1e+y8Ubx3fhWziLwGcxjL05qBCgy9poh+kpjqbkGE5xB9Mo
az4bBqKKj7+Q868r+Wol4WIwlOiz03GlKFi27/+cigjUtNENZOmJAeLiiqqXEBCgYnsjbt2R8s5M
ug1RO0GGoFQQxzyEDPR8f6gKBp19hiXDsISxdcSiUIgDv/oG1bJ8nPCHHubFV7nFjbW8YE5yUzYT
cewBbf0nrNwZ4SlpSoYC0z3SDjOdbhqEsTFZ2qr9YiST9TlEKnHQjm73RGobAPkCk3zlmi73YA0t
WHVkwGu66ST/IvzZRrrJy5WZz/kdw4X8PA7ko1oDrION22T+y2hZw0vKAjOvJ0BYlIWu2/41i6p7
xtFEKHrqDtm+hbH0Tbk1Sb8qk/l+jnzxp/PtKiY4JymOdVePX4NA1QMfCKjzGnW2KNZZlhm/PKEs
/GdRm5EiAXzUj6fsyeYPPnHE7vZpIMiZYHIqjlEc2l+G0Rb9GljcjNBYUq53DFoPqirjfYkL7Dc+
UMdcRRmZGKK3x69mJ4psZQaK4M2Sfyl2QbDWqT/eFnYwn8qsicmcHU3OW6Dj3LTvWlYwPR78YXSf
HCLotv2o1He/hU67swCrIhz1reo0+JYgf5xCy9wMKhO/vSnQZyOEr7ciNm7It9DBkx/xpP1T2Aji
kCenzvk8lFZ11+gt+Cx/bcpG8/vHyzAdB//e8MhOD63RCTddipNFj7NDDC4DYktlxd4ipvrYiEY/
ppMpUXL75iw3OrG0uY/70iNj2JC9XNt1O7wMoCf/khwvvBtAGeWTOfrpc1kJcaPKcrglx8/Yw26a
HmJOZC+mhtI9B1QheHjLYzxKnCzoZvvTJOfsnNg+0KcgLQ92yIBhF1DGyRUiTlmswthlhL6aZE+O
Ium0ycPk8vGAwlZYM62hVKghR5wTm0RoDo+DXlK+W2GcSkvQuxeSrD0vEe5DF8rgc5/iwyNA1G/C
tSKH6anTU89kNwjE1iZdOlrSV6NzN7f9c5QT68BiOXXnzsLfdYRcNc+bwvK6YQWZg6bXaJBPYsfN
oyl8caQpztzFtsr0AakOFva2Sn/QmEZ5aATVPaG3EzJPfziyF5lI1cdRflVtnd2ibYRb24Vt9yWy
euNeQHBp0VSMvdqXXe081m0Yo/eSEv0cMewW9yI19J1v6dDbxBkxxE481tZDHaG63Tgph+1eEpWM
fzlJyVAcxhsfholFcyDqOxaJeT6Ng4Fvsna9rzrLR7LLXcUBYNLkr0eGo74QLl/hNU+M7EjCarXF
VF/IFdnpZfOowgQbTBGrsmUJQqZqR5W6KaMa8rGevPGk+55g+QoKlb1uqXp/la0hiEQDuQGOV9ff
uhLk9NmDKUL7o6T5S0Bg1fqf3CIfT/RrjHLtu/H8h6Rrc9vg82LpCCuCPa0IeNfabeAnxShCmI81
8JRo0/m3abrYLcB7zdvWdghAQytngc5N/e/aVHpv0Mrdm1CI1ijl5VYsGi+xoGtEmEfPiaobnvpJ
MNtsM/+XQhT/o++8+q6OtDotsqlbNLS08o2pjjZN3qTPvlPmd0S51yfDyOfHxnXlZ+2U6udYdcFj
qMtiHfRz/nNw9XjXYrhQ+260+yPi7eCnOwua32Dt3S8OHNfDbKL9WWUYJdW27sbql1v1xMgqe9r3
AHD+ZB3z6gc/VF66FvbsnWY9DvZqCOr+ZBV2+csp2AK7tNVHhuvucQiK+TnBwrLzglzc91mtTmmY
z3utZlZX8h1uUsU4cpeq1NoXFhazXpcGwtCQKOO86drvZGAjPDJcLBY5M4FVR88K06pd+Sftpf0L
tU68nTM9x7RVpPfJ8hrQbUYpHOz0ljemjE278Dg6uHkVTMh78MHRoRp871gEKPr6n2780np3ucEA
lvWYVIEKZIsm6CdPcaT6Br4QoURgr60xSZNjHeYuIyflYU+ARaefDWSZd52FcSQ2e/cu9tzkgGe+
ObeTH9GZU+muRKf+gE/F/MSsFVMEPAtxxzgKeawr69Pi39gy7OyNNdGqIlhb+MKBP6tcrgIZq7WS
fsmALp2ilyLQ5al0i3GLNK+/97yu3pdtS9ZkLTHoSW967KsK4TkyTKwVSMF5gcz5ZaRauEtzj7e+
TJBbTsJvEWiW4nmeWq9ZRzhlznkfpg9tmaDHTbhFA74at+Ut8yb7J6uI3PVZkBxC/OtHJxjJZh4n
N0vWhq/+Z44VhwvUu75DL8L0LiQwaeMWOBMDcQrwI++hJQTDKmqbGZ/dEG7Gujdv/EZ8w7HBfvtx
DWQvh8HXJRDsBwogGuMY9qB1vC6BUjOWc1U11OO+aOiK2liAZG879cpb3OSGO7tbh2yL+1hyTFrW
YdqYM8G1n3TdLPHPmb0XDDTum1TaOG7nTMpVZznipmocXNy4fZHH+VW76UbaVWwQzHlXIdr1U9/E
YbL7+Ptclo9LdCdHDHtBRLKOv/46ZeG5sjMtRt/+mJwnZJh7rX0Cwyr3WnTUBTZ7MeZywgZsuJyA
L+r9YbQCoqYJ6XBGGhexatJv+ZDJfeGyIvM6pmt71r9CFo2XjlTRRYQanTyP4Z0ydb0lpeGKyuJS
CM4n8pdjKj8AO+SFNylI+7DKZhqDFpHpKBfqAIRH8ntO23ldxU36ILF9H0J6qce5E+a+7B1/NUXe
NQHL8tS8faogMHLCwyiASePNWSGG25va7ShPVabCvQwytRO6Tjd5RbvLX1rKbpr0a4VcDktKFV55
qi9PYvwOyKpoTiASv+AJIboc85pD9KmotHOPjyC61VU/b3PTBlLiF9+zwU+oL5Rx5cLvPX5cjkQC
0DP4Zt+8TbajJi8THAERftobgdZ2j39/uFWD6VzLwbroLXKz8ejZDncbusXbBpsIRkAXrS9OrSny
01yqkSHpVE0PBLMM2x4Ew1YXXXJgTWEQKghjSjEJXOk1LUfLtzd6obbZHCk4HL7tIfgFmdwTG9CJ
MX/z0jkyfqwG52lqQ8hUnfCuHNneu7EcddESuwBUONi/fr3r2ZB1mffyNMMSuHdE0W6ZIDKFx3f4
7HTos3KBG9PxhuZKs+S9O0sL12GCZ6Pce/tE46zlcE069qnJ1HQk0K056LJL7udOB4eP17B3Xh5A
KXSCuKn2ZV+GZAsd0yBihqYLsSoaBdbXwrKUBWm3y6Y02mR+cfo/zs6kuU6k26K/iAj6ZgqX2+mq
ubIs2ZoQki3RQyY9/Pq38OhTE1LUG9SgSmUjIMnmnL3XdlIazZqHqubrq3/yiOGMgcnjZGzCDV0X
jP85E9u2mY9lFBfERw7phtX6p9GCb6rcqPT7iZh1v62Uh7S2uz9fX/iTJ4xBGpiYAxAHuOC7qTse
ObkSicR4pj+2LdEK+FqlVOeeVeKbb+ezJ+zhHsE1o3Gt9zamfpqxCjk6i57KeSjHpbBR58oMZDvd
QyKpjmaFu8krxIy7MWr+H+93rUpTWuTDUd8PJWUyOdk4bY7DrxJB59bZOWZnuEFhLjZ27PQnOlaC
LaDSQHx1vyvMf4TG2BQ7qPjRYiF4gkH29g1roi2ZsvuYPbZGm6/Epc0xS43jVw8Pr7kD19r9Whox
nAxzhJZazimd/6or6uSbCh04kM9eBcYbWN28c5U+wdtfRrWW3i5jellyYE8mjN44OPSqt0XnZdvF
sXFs9AKCeVnaG4Qkyt5rJpdyrP1E1O6DjdGdss3y5JXs/3vsKzaiz23WINpc0mbeKsIqw5gI9o2e
jNGxzms9yMZSPXGjJ5V8b7Vpq1A30lvLy5Kd3SBKMZeMP+1OCUfUNHmcCu0ekc+Lqjt3I60ynzX/
t4SI7a8hPn7akoKpT70dVkI9LAmvVPf6fL+Ien6kjJE/s+HBeG32aDg0vmfJJhLO4+QPiX2rTlgV
yiyZwlgvpT+0QxPorcl99HOz4Uh/NefzmRc1BP1QPNjSWCiOGAfoo/fAtkx/6KRJ2l6MMcK10ktv
1pygJF3M94QjIVu6r/E47YXSUxCwmpsIqp/v4qwOLbd7qBPBfr1Ph5A2wn7ICrSFOBzaUt4rIyLM
qMxaPzFjThdEltKjRb/Gof1K9MlPPU9vRTtGG9NqDlUZRduxoGPObpU/EuvXxEsNPojpNKB8jWhS
Gld2ax3dynpA1WdvaiPDAuQUnk9NGB2fnT/MzYSNNTGfCvJpOO7O8trUZX9AdimPRg0WgCQLv8lw
cHjzRGZTKazd5Nngx7wVwyJcGi0dFY/Ro1sWIWP14erlV2NZz0S29ZYvbafzSTXFO+PhxcpFeTfH
ZnY1uNMl2sH4yqSmttF7cXZNOv9qZjxSVVN9y47nrer18WYkQGtDe/9ZsAfbSYCFeL9X+GM5L0Fj
zXXY6f2I79OJAzTSLY0u90+i6enFtDg3a43KF2WlEsTVDkeNiASSc5LZb9VGBkXESpaxdG5SGqAb
pZj10CT+6mXEuBqIPsalMGNMJ8/H8Z4bm5LZODXXy8TkUXT9jk3NNay0M1bvlO6SrWPOwjuiTk4W
VjJ77svlESZf6mu2clNIKG1Kk/yoJmwQFD9ucjaIfmWbO5lXyRWaK/pGjtJcxAbGnMYs862jLWnY
WM58MSfqjp+BnoZa6Lv5qvc0qNAWjvnTHJCV24myWmWmJztSwSbI5DxTKThVbM+hjSI32xYG3pjU
mbl5ggegHVCfxyninprcu4I4n/lJ2m2hQexL1bqwGo6/neFdxfmEoHA0qf91xuQnruaENVC9ZypH
nEIy7ckD72Qn41nk6bEqxSvmA2fnOcUUiNFVN12tLb412Om+d93X3EPUWc2JHkSDSowexr5yhcxP
ZBxt09EpQq/AdWMoMfR3y9hQ/WMEKeKS2G0CmHTjr+emxkawP0CxAta0EWa6VWLlxhTts4yc135x
nxUimfdqU/3VbHk5dazcqcM7MlNcPciCf1D9vIic1HxIjancyiFuXokquhIqoiArFXdVy1UTEat+
Vlm/dBNmFqCuX2gw1MA14iJsFX16bhMsl1Ge8esgGgxEbT8sY40GQa3mcIQVCpzrF1kBYWyX44bt
1bVeRieyhobriud8g37wOm+mx34iBEbtivFKi5p7I2nO9lDGTF2cjVEWjLO31RNikwAsQvTuomrv
VYUWlmqV+LldRoFipK86/dxiO9GVPmUyC1A2izBOO/MmQdgXTk3e+lpj/pK1nQYt5MuHijQNOtNc
AWuK9MtkRNdhpVqDFli+zhVlKEra2YYSlbx0pWZu1Cq7mqqiQU4EayFFwe735iJ89GZqoJeVsqkx
fyPbdnosgPbcb5euLgN1zMyrZNJQXal1tjHIOAz5mG4sp+J8mhkPlev8yitIbogR4DrOsfqsKsi/
S9Bux07WIkBe5PnqoFkbiSPf95p4C3C83tAlLi7y2aTFjpgmlC0aYRx/7lbq6J3bMb7B2HeXAaoN
uwTbd8pMHVR2clZma9wtPSLYQVTOFVLLaZOgi9w4AypXlFDPFXUan605JSyOskq+ZGil1HMxxZ3f
NZG9E3HMApaOxm4w1fmGvT9GrIrqOPkktAAyhDZgiCnOTvlu1rVLyE5/Jz2hWIK3SiMC69qR3XCu
5fLiCFFRCXfbMGnXNUYW2tZdzNYfvPbAG6lv+8rq+NgbMESpxBRIBpk/FtNek3nik89kgwyydd/r
liTbDIMzU2lkF6lNtcv6Rqm074h+8fDCe5Gkzwmeb+OW3a9qleGNdJ/4QhPlVsv1cqcNqwdLqme1
nm8rSX5dXeB1y41OB0qXi3T14PXXEieX7yyiuRN5PE/8LdqtldRt6DQmwceWO4RilNV2yNtuq1LX
2JllesXA/yMgwgRapLFAqTA7Bi0PqdN3PtVS4Y9d0d8UEeJNBXcnm18EplqGBGlQXhQHoZ5WIEVC
zWzxbWp1mMfDLx2WwB5QEiQUdPyBt+hnZalMP+sI+OuUevLLniSSZCqS696JOSrxbKZm7gK1Yf9D
/NdFXwPb6zRINBiTAw05XWBkrhLoqdXwIpeXqKCwqirx5WLV8m/t1koQOeZ4MCg6XEYLPkDK92i6
FHFyjKIPI9Nkaqtls5mX/sUkzBSXg+wvekNea6p8EMS1poqd79pGpxgsqj7shwqCwQSZMSodZV/T
2/AXR77AXWFy9qw7zyu6c9zCtRkdUQdWx6Kn6Th2FwhafueJPMR98CotZ9nBSkBe1XomgEeKoGpZ
yg16y1OO7pZVRztpBr1gcnryrVW1yOdU+m1UaPOT7kXlrpJJvivcuDhH+uIGRVoXN1k51xQ5tCQY
GuB2dfRY5It2RN+T+T3Sf6tUnpYkLnezO3ghCrE2SMyEJ92yQGU1zShgQz2cGq6EfM7dpkKnwaAM
F4vb6OdGJMkWZy29ES9/zk3qpFAD51Doi4lgU82ZWOA/9En9M6J5tDdt79yWNozUvPgdJQrNjG45
oqljeeVEy2ehvSQKlkYHtGy2jPkmgnaM9K88c+a+Zo/8UxkpwPICxG2MLNY3vSi6bm3my4bxGwCk
wR5Cxuw+Gch4wpV0i7aE+M7CjSyYts3wM5XjLRF62p05JNdajyJ+zE69lGtHOK9uJpftzajnzja3
Yjg0dJW3aItupkyYm1w6L65RmKRw4RCJ2/xQ6BoogYJvNvLg7dD9ZTmya+GneS1/2xGvu3eK3x4Z
PltOzWKbxiDJJgH3IdGt7LIwzF85bYIN5b44MDs8y5WVycCIkHa7dZGFa3EymOdGx9thCB8OA5W0
MaIFU43LvuKPpiMf1aKZw0XnTH/psF/pQ/+bkMlo61aO4ksarMEQt0yOqSo2/dydW734q0bVzyTD
zjez+b/PVJbBvMNnTSHG2JhxWXGsscQFXQc4y71ZscEp2BDqbk+vvlwdDATWtjCUA68jAtGeHbKK
BONGHZAOt3pzUXbyos69H7FnoKR3U4XhkJukC9LGabz8IW6JylsKrAeVuNF0rcKw3MtgKNzQUbvL
MdVH9K1jb57GLI6f+e+oDNN4fkgbku3yzimZgGiZjGXr7iCiDXRJ2/Ec0WwMVWzPvgmiNsxKvqHW
mPpdpCqhlOnCKbYybuUQNacpX+zQKMcuyKzsMWJJoK488MnhdGbJPFZKeuakeoT6eo2CMPEbYmeC
xpXwK2pCfMQsH8BqdnsAB8aVM9gXpWWUt4RHmc8Wn5Ifu/PymE0aZCxzsBC4uRxi8jpdrqTi4tyZ
VZZfZKvaSRrW1VDjrZ3suuf8w07XsyPtkOt1chfZHaGPpqUclDZPtlPXFIAjk99AnH6qC9HFEZqA
zVTX1HfQU/uCal5oY9u8oTFTb2co02xLU/BaqUYaBOfMUCu1pyLGKly4y62SeOkBOMuzh6g3mAfh
hYMcUgH6M9UumJnKnyWuv0PTTc5WUHaTft9DS0I+Mt1MxvQHu2b2RDMFlST8Jiy9BbarEpRZl1Zl
2BfVpaEqnLbynTUhra4bj5HWGBDFaIO0C408di3jtsLmdjHnEa4OkLjxda44CVopk9bHJDhduxxK
DY9NnOcWd007/HIi7UIX2o8ktetdFNv4abCI8OadsyxbNYjtDs5spwDzsp9SbXH2HOnpGAHkCkxy
f9lNcEiwh0hus1GeZtVsiIOJ2j38NNwUljQ2mZo8ti5YLryyIz90o6B328VPusT90dPexbUxuzuD
GANuwkw4OU1YeBY2yqPOwQczi8GSTnytJwa6ivMjrcjUTxvtp263pypnLzdUS3ckDqT3e6V/baL6
AE3F25LRfBlJp76vyv4ulu0r5pLT2GNvyBT5FHf2b9ecL2cRXSyGR0qoO/kiGmOOTAvlxUp3u+sa
bjTzbAoMh96iwfnaUNTl0S1i45X/oXwCXcaXh4SrPQmt8IajicEo33h8VSLE1DQ8a/UECDlT6co9
Ib+04StZaYOzu0vBKGHQmf6o2DH/6A6hcyhDugDASmBs1Mb8o6vz0xglN0qMotazFnMzGtYzr1YA
RVCakwt/6+il4kHmBq0vfSn3dU+jrF8Id+iAIFyDr/vrGNGeevK+UN2OrhMa7gbrlN9U0evk1D+Q
hbMgdc99ylmJXtwfilY4+oF7TG6bQW5fnXGx0eyKLGISyqIpzAXb5oWFHCaPYgVNHtETz3Msq9GK
EdWuY1QVGLSmH0lcMFTa8vdc6k9ZlZYvHPJeijZrz7ganbCV7AIB3QI2qF2sN6OydbrirONA9xvJ
mKYLwRJh/ED8d9RavJa6BDfn0IEkcRuTI5MR6alrgOVC9aBQmgaJfpJtx1h7rvLRC4U2luESL2KD
sfGaroH0FSGVPU1z4mmXxriKqqwNPA+Bt6jLvalCdirIeEfcIiMyS6OaH2JOT3CJBTSGz+OgXbFn
hCgy0miXxXCbJuJXtNTa1hmiR6Ng0Wf8VteG3j1PenmvLPl5ie2rJkY6biW6sWnQbodONf10J/dW
1YbyYBptHw4iuRa9FV3O1ox9wz1OU9JvltVRaC5IZrJOtQ+6htjW4nRoM0OHFWTTo5owaksr7UNc
InAJob6cxVJ2UIz735UgtB074a2drfhrNTvEFrCVwTFvqn667+bY27pNduqmPAradjAulq71gFaO
f4q4xWUl1SGApf6r52x/Aet7M9uoupfK2/CaJAL4CoeTeVoypL9VI6cdyedRgOYp3dWRnWFERYpb
YboInbY8UBPIw06zsr2qF4+5qV8lg4Rxb8if0OIQvU9j+qe2ZwKFSYAOW20A06zoSpjCpPUTu8Eu
Net3SrlQwF2L12tqJNZB88bBbuxrsMRCq0p/M30WHBxSuDjOaG/7BXNZOjyp0hn2tF4v+sL6ZeTp
X2okmZ+a8hb7ZL2vCC4MDRtLF846YLip3Qdu2670SQx9rfNC+Vo/wx/r7jU3asI1jNhHS49db1nk
HvR3e5qSbtoPUlwTonlwe9HfpHK+UdgMboW6MGK8lhlq9s58fdOmSZVAGlobaF0NtDwhKQ0GRsd+
wLUTQCUmTKS9XNKYk1FmZzh3CVRuh/5n3cM8V2XP0oiZWLT6Q4GeMywomfhto90YiXVnpGYZujAz
LpxFLQ/pkl0si3FVKSpH8jWxsCfBTLH4NTCsUnxLkDctcT9vjGlpODE1xqZQsip0K5vtE3WMG4EA
g539OGBHHYboSCxp50Ot/AvtdNnnc3qb2d5rLYAcRHBI/Sq3d+jHk6uO4ySvVHf2jTZ2y+p7PSPd
TiHicPJjTwSz0bCqHV7d+YFSXuHHbPV3xHg52HuyYqtFeUflQ7V/FDBujxrKtI30cCEoevGDhFm6
y4v1hwKQDCYYgsHiZZeJdCl8YwFnAQQKWS9iPLVp1iAeduqwt5s5UCcIRlra3+PDHkFv5tcEKugB
pprGZ0TE7PvwbOT6fOjTf/uz5VJJ9N9W3V6gEn5wYOFcAVLD7k8528+la4SRMlUhXTM2DK57aYmq
wejvebe5Yz4vhfW7N7ABTajVD7VKNkYiAXogFYw27DFe4c3dlKr6Yi765eLWrIqeepnZSPdiih0H
RTT1tsjbmHfSH9yWt2pjeNnMTqts2kK/TVFxBgIFHkoHx7scXa/bLfVwy37qPh+HKRwoXAaOJGPR
tl69skaUNK8F3SxWdgvyn12jkJzjlNQbynGwfTktZxRfT3WJF7YbildjYi/hrDgdE5s1q+VyY3t9
tAG8clImCEVjxA43zsfr1u3wLSlkNEReHlo5g79bRP8gJVWNho3RjvLna6xOP3KLEyCgH2+Tt//M
IsR05xhmEh1n9NJA4tEgm1qdnm8olD+qqUa/CA/3o+Hkxa5BtYeSj9ozhBPbH5YBUJUlSmKlV+px
Ln4uC4oruQrhunRo+E+eHihuNGw1EP1hUlckptkuK0Z93djDPi6yi0mnhDcrtzEuZ58pETyycNuL
dfJpu0G/4kCNFtcS2Ua1AGk1hZUHUpnTrShQ12FO4KiCQ/WAqHs8Di5iJxsa8Lo3vZDWzP7UMznZ
23l5MlxwnV0KewUsEFzxkkSMUCPPZbYppgDAaxBHzndiHqttWXjmHxtm0HZB838ZadOrGON2LzOS
gXUBZUqtDwLpvN/Hw/0MET9wMzd/jTxtCWWf6ZxyIfZkeYT50vZipgr3zpiBoGT0i0KsSvGZWTMO
3I6D0VRGxzJesnCampvZKx6qwcj+tDTSfKPI4q0+zrRDJEodaZ2UbnhWRXzAvQsoVlbXXh3fK5VV
HGMEA0EKeiTMZusqnjnV1Ap52wAZNpZstspi37TOXPIVOMWmjr0HRaQvg9KO1GlMaLm6vKP9mlyY
ysjmsBZ2WEOmDRfZzT6invKxmaf6VDnedGfnkUNZpSzXVkoC/YzlBS88RV78MROruq60OFJaGdru
9FoMVbvrPVroIID2hqeG1SyWA5BfwLqReh1r7hN+rV3bmsDEOjtIpyEPlyXTUE9pd6ODeXrKZXyR
RQiqcDZVAQdSqhyler/0BlpLNAgXotR/VhYdhhjPQziigLpsWu8hVtncsOLeNGbEmjhH9xiHEQOW
wyOEGvRZqXlDh+LcWpWziTNmuDq2QR0gsQXR423qtKCQZk+t8cOsl4NSz1Rm7AeHo99xgSlcJ0kX
2OPQPI55zmJmJbdxkc+4eCrEe6rzw+wUiEX8hgBMFDrAuNrosGikITfezklzeZ4nnUEKQfcSmAmj
eiyqa3aAcr9MAH58U6rhoOAfnoz4NAoWBVOPcR+pXhFo5hj5NlrAcJTy3o4gckSOQlzflJzF2mRR
pBnSi37MI+L0xqH7LayFFA8MWXpR3ej1qiotu/klFtYqVcT7gjJZZghzp51imGLbmtE17FlK16mH
1DmfXFBRjdGG7Uj+YJvV+mbB4b3jo7R/1BQWwMxn7FxFOZnbSeT3g6t3Fwr9tkgI75BFanzl9ry8
pGAmL4cbgkvul8q4o9P5q1VURGpVX+0HPBR5nP1O9NXDTYfXdZ0EYNt0AKnv3ZD9cu7L2Ns1MfNk
TxGb50Gifa2+xLQVSkfcxzGCTVzc/oyHJXSsuqNqleT7ZqRqoxjui82aFEdD5JdlRs0rndi8xScp
bbhMXXbDLFuhyIt+D7r2Y07x/jgokX0tMd0LpZtumN2Lo5L0TN4ZvGM29MqhwSmIIcr4W6Q6fkdT
5kevQVikSnndRfbvziPDrBxJyUbKGzoDZwwjLW4zpz5ZqXrlmqZyKJaIAZII/TTaFY4yg1OE66xm
V8XcGt2Q3qYzrARIsL/6Iv7VtBzvjKX5UVoMEaz+P9PBe1mtQ7HW9Lt8jPOgJMOH+iMbgm6ZT22l
PfUyuh2RGaaxctXq/VbPDSd0F8pcC6a20C7Sy9y2fxZN/ENq7JsMR3vkHJmx2UsuirS9NzlE2AhB
Q1vpQ13QqgAe8ELhOd9FnnhSlXrnuKLcTdL8pvH/0SmhG4B8afyvEgcQ6W+7zR5foBFXSXwsp7Q8
eU41QIrQPPmdFWTVKryTxcCVwhxFcgPIJf2dI2OZ67RvkVMezGz0/gxVP+7hZ2lr3Sw61HSmT9pS
tXf/WUABFBVyjKtrhNK+97sIHeKomUEOdgpon66S3yWdPj5ksav/1zgdIE+cXWBKq4btqu9JnxU7
SWHaWXKURVwglNcYmZ0NyKVC3/zj67v6RCCwChM9/Emo7RAZvX1laaE1Y438/lgSb0NraXEFhTnw
eBQKjTyGpZOChcvyVJ22bcxidrCbqVC/uePPfot/tC78thj93j9bjYSaeqSucWyNtgj1QiwwOSd5
0RaA4MbMXaj0oBX03TTOgk5Xss3XT+ETcQxKNpY3F2Eb9pt3qhxRuj1mccC7pH+owWKgOAckKSh8
F8o38pRPJF1vLvXuG0moHREIB03Wk6I4ORmZwha8cz8qevUs00b/5nqf3RqpCNYakse4fR+QqUaN
ZvQyplcrHXWnOZ7YV5jEoAtn6Ab++2NEG4roB4UV0pf1Nf+vuKmsF20SFbEPWhE9MeggFbf17TRN
5Tcv7JMZYLVgOgSnGIio3meNDjLzCjjTxMTMIg4Srck4gEYV/Fba+3kVP8tcNsHXd7e+mXezjqVq
JrotztA8y/VJ/8/dYRCKkNIb8TGyART6lMZy+qBWTavn6wt9MkQsBz8z8jSHM//7EEE8MuwrtK48
dvMC+ZW0zcafy4Fmhlgsb9ioIjON/8fNMeHwKC2PZHTznfSvWwBuWdQnjtE0Vz01C3A8eDpm+/7r
e/vkxVngfm3LxFvPZPruS5uFYLseV/iWtV4L0srGA59Qmc7ZF9B9Y/u36vAevr7oZ5ospm2gULha
rVXS+fbVRcShOQtKg2NZY/ukfgO+rDaGs+6sGS9e5IVV27PPGYxla68SBMqVyX9/qzhhNFS7Ll8h
T+Dt74D+aCTMA8d2nw2r+wd170xyNus/ON3aeh0ilZL/1zf+Ycga3DHgEdslrpHPcn0b/zNkPdr3
jjLHCGa7sY7DCtoO50qEHU//j+uwLloIg0nHNt4tyNXAYchUW046EzKwGdDyNdVD65uP/sN3sd4N
8BOyhU1Sbt9LGAsv6/M+F8VRw3VA40gOO9FrNF2Msts6hfqdjvGzp4cCmMTkNW8b8vfbp1fPtHEd
PvajVhRIgGzKWoTBRt98EesK+2Za4a5YgQmRWM2S6GneXgWakiEcrDjHxpoE6vbM/uGazb1qd8bR
sUxcwxAh/bhmz/71S/uw6K4X5v5Y8uDK2da7Cw+l7Y7t4HJ7nDpPQIugwU4zLaFCKKEmJ30/ulKn
lZLMQZSm5Tdjc/3rP9w3Sm4+Bd4nvuy39+3EiCmqGC9B3plQ7FIFWRdErtAkuJ5NtuIdWiv5TuH8
6UUd9lSoUpHCvmdjOFFeVXmVF8e08VY6nVFoRoD/oqOFhEQW0aFem9eRZYzTN4NX/+zS5Jlb5FVD
kmcieHu/rSmasgCGzR4j6xtMMUrk+QY9X9B3U2Wg9TKd5qLQkYdxvFKNX9roGdMGf6R66OtGTD6d
N6XbdJE+tmCje5UynpJMru8AwjMprOTiqVRU5TRAOAM7gkTnmopi+ifq1OWozeyjqOou3Smxq+XH
rHblDXxy57sEt4/jmceL0ph/VrPI+5Ukz8bGWxrea20got5QI6MuOKgtgXhTLbUz1keVc1MbxQ9F
70Hg/npUf5zrDYYTpAg07Mx6pGy9fc5lAdaYAjWuY8lJJMuiNYS7dPd41e+8BO73v38DdiwvcwWm
aSLq9hvZ/sdH4KiMbLoiMFiQIa8//59p10GHUSUuBgnppeNlZ2fGje22+i/HTuybcnTyFyVqGgq+
S/YdLOOzOQurE9mtqxqY8fb20i00fGdOYDbozSKuEsEpgnq2vP76IX9yg5oDUgxtnwHm5cNWqLCU
RWkYy3Xlzvecgf8hGRU3hI6ndCEzcxRtRjlqDNGsNXdfX/2TL2lNLiMwAMACk9i7lbSuACMaKLSO
uaUhaIZmTzdopoxAQyee613KUacIlCZuz19f+JOH67GN5pT0L2fu/Sc89HnFsNHSYzRS0WPLnkaI
VlKopN8M4s/uEKoq8nUsYx/PQzIuF3sq2/TYYMe7HYr6ldiBnjkjEogA6qvJomX39b39s/6/m4/5
aA2OUQaYAxplb0fOPFfpknsN15RpvlUKVz2YEDd9rPkqVWm3CEhfaoJpmnG+NBdKUm9aHcOmNb8q
+hj9LImH+eZFr5f88Cvp2L8oErAVfu/BcUyetpis9JhqMbz8RvEI8mwHk8OpDczwO2LBJ6Mag4RG
ZcFbiULv990lO+MmNYEjqEVxyeoINxZt77YBGeCDTIwvRdNVW7a2+68f/cdhxYzJksBoXp0pnv72
ybvxwIE/xmq0UjOsQ457f2KWGuzvhtXHFZ8LEXSJgwpoElPU2wtB38fjz+7siNewOWIpAtIke2Xn
qQWlPBy9OmM6R/unWNEpb5v8m/f57wN5+0LXX4CtPzMTe4/3L1Q4Sx63a9+grAaxLe0k3ji9lu+0
WW824MTY56jI+gjkbLcu6lDfFtl4AOI+4FzvLHRS0Ha+fvifrhc89tUVw/mYTcHbh1KIOCvdFJzv
IvN0R0phG2Sis/0YCXHQ97Z+wP9LckajLhutSenZE4D7DZvmk4+PZu4/RDvee+tDAcRGzq0mQw1j
hHYJ2W6DWuiXSoQtbFfFdnu0kIvc9oqlXRnDKWPNCUl86256L7d+S3vRw25qbhXFsH98/XQ+foGo
zkxKbRZKiY8GNOkQVSZSG5aYS0Ex7creBwMwX2h4vsP/fikkdhT1mPF09/3gNFsil+wcC93Y0Iqt
m9g4NCR07NsqGb6pU352VxopmDbCQICV+ruNvTuMVaMvWXac9ZEQvEGfpicD4ttLpenVN2vGx0ll
RVb92+PiSXLf49BcMoXUNMFCaCF1jUOrj7UzMYFxty9sJbsg4aOxQzVaDGQWZqbefv1QP5ta1vnc
wPFFifr9Ht9aBtofqc6d5pbZhDN5yGYoEHp+t7H+9EIYnihYsOH5QKacpmVBZghrdFRrDJEDtNE7
L+/wanx9Q58+TvYTEIccz8V/+vZrhdMUwZNsYKhmqntA0THTHIyGYZO0skYz00TdX2Myc7+nRvyf
V2U+Bo3DEgZF5rD3D3PsRD0lUIuPC2bQGzEotFqdudpYA3Rj16iXECfXdxGDH7cC6xfI4ZPDIWT3
91wgNVGpjgo9OdrrUQWLpnr0tLo/J5G4rqO4vlDr8enrZ/zZMoGvdy2Icib9UMbLu5GEotpLjlU7
lPDvrKq6NoU7VrAWILpfcFytxwPydIS9sjJRFFUSGec3b/qzEcXJFOIbA5d5/R09iEyVmqWF/WtO
wkuzaQHd9VdD7GTV/2M2YFfnUCfRSAV4/4SNuh3JqUuSIyfC/lWl/7exzdq9dqfp8esH+9m8Q4XN
Y85hvf9w1KezE6UCs9Mxt7UKsls07gkdl+DdvoXx6uum4f1S64LmWrOYiQ9UjbcfilrFHeGUvMRc
THLZZMThVSrNx6bPt41dZQ+2Our2VkOgpe46Rlmzb0CIHseOpTjN7QtYK8E4mzBcFPdxmjtcBZmp
DrSsrEi8mGNCm9lRWK6xMpD50OdgmXaS2B/nO9/9Bys2VREGvwF0wFxj8d6d6JQGrrWjrscphIDb
PClRz9Tlrzhp230yV/FJneLhAi1WsW0V67lVk+ibIfLZ+qxxmmWfgK2TtMp3Kwa0HRSVFlvDtrHk
2WRrBqtpaXIXseyU2jcGTcPpbioQJJFKhygdsQS8fp/w6foGJC/sgjnXLjsFe8IlOb528ufrofWx
NsYzgsjA5oF1mg3A29dtDwXCpgSneIvScdB7QtVa3dvpuAsPZqxM33ycH6Zhk5IiTEZOCsjsOA69
vVw35MM0kTZ7VBlcoEQn4oE59WoAmnLtYMeN3FWtPJmJ7L55FR++oX9XpurPgGCded9jcCfOXiml
QCo4ur13CiTdhOca7k7HWm1/c5sfnioXoxAPZ4EgmbUh9/Y2daQcHpVwNswR8eCw2WO058XfduzK
bW+a6cPXL/Gze7OZF3DskqH+ocOw+v+ogI6QSuauve2QDByxJXHwaezvoCifXooNiUPLyzIob769
s6qbFKDR3NlYL0hjF62464dOC8zc3f33m+Ke2FyrxKB8aEBNE2fOtIlL/PbueJJwFZiFHHePC+87
LsaHtZLXxe3oNjVFgKzvy/yGqBVDrCU2OF3Rtu8bew+tl2i/KutCagUOF/0uMPGzIeL+i0tkk8Wh
6t2DxAk5Di6U6qNTK9EJD1MRquQ/+4OVoc3EZvdNbenjGWq9SVZmzmiqxtK4fpr/U1zqBo3p9v84
O6/luJFli34RIuDNK4C29KREiXxBkDLwpoCC/fq7MC932M1gx5yXiRNHIVUDKJOVuXPtTkIhMeN0
b2VWvckmWmmywvsmDaX0dawCaINSIszJkc0njhTfo3zKnvWifRGrVuPrD/zpW8cWfS2Km8TtJ9tz
45ZlXdBVTsqpox8jHxr3d+wk7gMZOmjonNviTYs8fGS/HvfTN++SZuO9f2JtBTaHCqDWlEfgM/U+
yUR7kMhKr5MoTm7nuhgvTOSzsIgXj9KFeex4hJ+nz9nOrj6orcKXzqKElr5h2OWed7cqS98SrXpT
mmneuvSGQUmCuvb1w346+FqfJoPM3f00W54UForriWlGEanlvlD1YV8r7QaXR+OPg41cOMBSOOBH
Oe8aV166oH62XVCe+IdixA9QTyZdOy15aZjkzRGBJ9d4ufUPpZp+kxnCla8f9JOTxSN/rGm2Qdrn
rGSF0FNTFjx5jj3mTPtZ0DuIJxS6+j51pedLRXcCnEWGvTV3718P/Q/J80PMxE7PjRBmNBH3uWdZ
jZILoGNEesK1+xstBnsWuDV6vd2sEPkG5PaXOljUnMYnjgwcQyRObj7ohvhKFVOTQCO2sWbvF5V2
RNNyDfVYDzao14XWs5evf+2nL0pjwVE5Akt6ehCWRduqauHlRzMV3hVaMBEsA5VwdGUWTWmWWt1h
sDOFWLybF9K/n8wGVsBa6aOLmRzzSWheoT2MgGswG/oUrSdq/vkdg8SFoe3lwu5yTn9ePwrx/5qY
Wwmw64/5135H17OrdRlTL0NL8Eo/PIYvqWccgHi3m9Zzh2OHnN6fYvprZFfkaLd0QIaygdjerj69
X7/2T3Ydfg4sMUrDxASnhN0lrqWrlDz7xKWs8QFfu5tUswGZOor1vagzdf/1gGf3oH+e//8HPNle
zdmbuGQKFgS2aqjaEZ23dv789SCf7OEemi1umfzHxV/440vuFRumB3o3TjFX3Kj6jFesLqqZlpKY
28PipiOuSPLCFD7PvfFsgFrgxKxFal7ox2Hh7UVJQYP9sRvtzMJIgcbBQl1peCPmTK6dXreO1oaN
YUf0nFq98XNWY/d/+KIaJ7eJauUT8i6NNwnkzYIXvKjW97TRmp905tJODHDRxyHtktRifaiPuwy1
MQtXwjWtpp2Zqy+6AoVDIEZAc+BerQS0u6pOzHe5Ul+//qyfDYWiCu4dNQsEBetk/tfawQg3Uh3y
18clir0/bWPEDzIGHOLWk/E/DGVoIJV0kyfzThMzs6XXI1wGPqWSjDtPSuUKgFO+1YokuqAW++yp
oFS5hkvWlld5EnLFIOeGucENDW6T9eR5yXBntpAsVRn//fr9ne+xa0WEQHzVGyDGO1kW1gTGtkrq
4jgjuuXupyuhK/BYVHM6o2Nr43ndfMhytO1fj3uOmuPBKKxZqHEoz5NR+/jhcH7HAaPUiyP4l6lG
r49ts5VoUGCoQdzVIqVVw6P1TDHL9mCziHxq5exGKpmSr3/K+fbDL1nrIQiRvJW7/fGXVMNUqnmb
lUd8WqIfIuorLK/yurqES//0o3osCao9q3PEyUe186WMGzBrx4kA8krthj9DFSVvrYLx29dPdL6D
o3vAGhT2F/JRtJYfn0jrh36UM7oHc4KQaxZphVkYKrI0V4qDMo5y+/V4nz0ZeQuDRB3aRixJP44H
FxUwB1yz41yO7v3gimnT0UVFk2SRX7gcf/axkFJQ4mHGnrP7516ve7OFjNpB6/2mJaq1dzIc4r5+
oPPDYhWOcP6tKl/udCcPlACgKCmkk4+RdLQ4kCdvsrmt72SFG2NFX2xAwHLJyPYcpcmSIIFNSlJ3
yNadsvA8rL5ifJGLY2KMpQi4k814kc2l9wwSt/ohpqzD3yiDnYTQvW/9saPnFZpTNY5bTUmLMcRm
1O6voffo6gHQQ/3mpvpo3XEdh0Ze1BUPUy3THWXQGd4JZjh/sZ4EiQSDRCfAqHJxKeBcF8/pUUAy
kMdS13Lv6aTPdbsxY42pISuvpj2stTP85hOyEShgRIsgh0QA7XlNl3xHiUtvj+cSlcLKsCXqlXFF
BClVc8lo6h8B9envWm/S3jqLOKlOFiOHXodwPgGDNxtN5+e5NeE3NLn1jyRr9ftJn9T7XJsngBVN
Lp/ikvxgoNOIcV96tDRBAlJTazNoEpS9NdT1PveEelyQdNHWJ3X7J92/7bcFnOfEhmqXc0j/CuCN
wmjdDTaN01M0jfR+eYVlKn4DfjC/sCg/WykcrdiyYpNwnpWwer6TYi/l0UlSuitgGaQ/K3OeL2R8
P9lrLEQoSNRNLhZcUz+ufdPFvclWV1NwoqujY2PoKNR2Qq3gdVfQf43N10vz7LE4rJhJZEkxg0Vo
dBIsclr1ooakdAByUR6adu4DKzeXC6Ocx22klf9xESDfoSMZOJkfc8ShVWSefRj1cfBH0eFDrFQ4
N1aVl+y0kjMCP742bOsCrJi5qPsaL9kLmZBPntWyEAETsnIzJ5b6+G7xbSTwsRLnEMN1u6GNZQ5p
T9YvbHbrv/JhKaxCGkx81zvhqsY4Of/MVskyFTQ92HBNCdUupjBgi/5WJsL49vXHOz/1gSZyweGN
aiS8z2KoodMybzFj76AAdE5vCtG68yYjPmgDMzYLdz/lrnjMyHauODYFuFEbJWVJL2VbOGgv7dG4
sEzO5u+KceR2yZUfZcKZ1Aa8kAETyXUPypQNIdakv5MchMGctONOdlK/MLHOThZyugh6EI8zd0kv
r5/8X/Hq7MSF1wnpHRJ9ap5cewYmLYfHDEBO2NFccoyRfF0IB85iPMZc9WIIxiiUcPH/OOYYeXHL
hPUO+kyzNK8yfZvRi+G+kT3TAFVdg4dTrlscDA9ff+7z+cvAJPEoazA4n/vjwGmamROmst5hoom/
DfOE2HpXe0X/5+txzmcwew/XGw9Ni0Ytcf3zf71UvcST2J1H5xBl9KzjQz3dK4PZ73CNvsSHPn8k
ymeIx9f063qxO9kXDLMYiona2cFRpHWr0s352C55FF34ZOfTBNmqQS71n3wAbg8fnwiApTt19sTK
j5vyt1l74z5TchgRY+6a37qyGO8o73f/ub2BoIqtACE5UTlVoJMXWeZ0RuPgbR+g4Otbmv+dYHL7
ZUtb0KWq7/m6W9X/DMRu8Ik4NtdHepJLOsXwX3iJ8ojeHzmYoW0AsOqoE/znTY7UHkhvzg2DjOrp
k1k6jXSdtXiHImom3ReJ27y1ieI8FEOSxxe+3mfPRo6NAjr+VtxuT74eRuWFjHIGU+MOfAp1gPQO
Gsn1EqvRPqPD4sJ465n3cQdHaKRyfdOx8GEzP/lsUvZzQtnBO1Tj9NabTQJEcMyCGYndfUwu5EB1
4lZR7eU7QsJLKufz3YXB11Wn2vAowf5+nKqxHZkGNmkeqq5OkkfUPflHGhZUxynvx25bO431MlpY
25RRAan/66X/2avmKsVmitSFBquT8GNACJG6sF4PCKLDQVf7bRfRzTskurLVq+Hb16N9svpXWTU3
KsQ1II5PPmxbNGaxUMs/NJaVvAylshyjxKjCr0f55JkoBlPkXPdOxDPrn/9rO2u7xm7ttFQOkxc7
QS9ME7dlAehXpHdzEWuXygyfbJ9o8/Av4saIZu6fWOhf49kRzc40jSmHzFTkTasJeBkUP/VbMQzw
W//jw4GbQw6vaY7NrEGT9vHhaDXPKQJkzgHV4wraHYdtQVOSDJtuELVPU1B5Ib14tjoYEZUFaRti
VIOWqo8jLirgRrtfbFR2jq34YOu7+9orJ/h8Sp5kEAVc+w4nx/Ql7QxIADTZx7++fuizNcJPoJJL
RZcjH57RyUMrylJnY5PxE2pYH4awMFOKrzsaqHEh916nXrN2S1R3FybS2SkCnZr6GQUr1G3nug/Z
WLEGos84NJ3T+k6dDJTr7ccI/1rURVKClbP03dePejaZUHmqLrvQmuVAR3SyRMBNj70zm/qhr+j7
TYB7wguyiwcsjIwLSfrzIJ2x2HxQwJN84DDWP37Z1EZk3gE1PfSQzmlKnrynDA9yP6Y24BdL596W
iZICjXRxq1RTbz9Iimn//Xm53rJc1/zR2Xye+hHd2dSq4MG6nhmVdMeGIzbATf5SYv5s9+FxHbT/
8C+IoNXToKBJZ8NSEk07IEYCYqYPk+Kt1iRWeWFT/ezFUv7AIQi9EIX604AKw6dSaYrYJHBre3+M
ROYX2mLTd9jhWiwi6Koc7X5nTe/1UMhwMpNLm9LZJuig9OAx13aoVeh/smoRJUigi7VFHiOdAgjX
qt81qu7jODHuWPDmw3/+juuOjiaaOHU9uD/OpUxxEeKmg3UA+4rtQAlz7VrDFO9HZgjjz9djfbIu
SZJxjSUmwczw9ENWbmWlmV2bkJ9jFLlJjb/Godf0Hn55bFPtHhT8pKwoFpcy8+cjr74AbAoIjrD2
PN0LbTeSg6DUzI3SyfdNZ0dHuczld2/S+jCZdfhL6JM3Xz/u+bwlwlu9epHcI7o7fbXU12iCym0D
iFQ5XU2211L6XMbt16OcbzyMwnUZDS9lu7PV4aWDkuZ5ah4a1cl64CsWGsm6qnMI8NQLX74e7Xx6
rn2WHJoGFVxIGic7urXoPWjwiq3VnPLnhppN0GQdxjRi0O8F9d0L7/D8BOH4sLBoXMekPH8yXo3k
IYupTRxGUSchwE58GmfT3Fql+Q7mt9yoMApDvQUm8fWDfjJj6HhEgeCsDU/EmB/XBdA3T+gwCQ+9
7NO9vqT9No27GXZKOr02qi2uwFlcMsv4ZMZQqHM1e+2zIgo6iSlFOlsCCZ96yMA9UI3I2hlmctYu
xYVJcx4b8D7RmaxaReosp+nJSEQ58J9BPcx9Cq0djnEzbOC7Y6tLXo906USLovKf9SR4gDB54B6w
1RCun+xttpY6UjdiDYPdIg6WqrTxe7GbO6lN+e8CUst+zBXt9usP+ckM+jDo+uf/ivL6nBsQiS71
AOUxOnpgjdygtrpGwudKltlPjBwMUdZjH12g454OXw//yfLkNDFW6AO5gDOzI3OoRda0ynLAkI4e
yEzvrSvU1DTn1VErL3QbfPKsa7sppQheMjf19cf861mxFhjsRK21gzGN7mb2hl2JGcYLciJ7O2eZ
gw3drP2Qk3GJ2/HJtkAkQlKOpfpJP0/MmcmUXbRDSYHVV7Ws3ChEu0j5CjXEH/5S+fPT8RD2umtH
E6KVk4US2SN4q25aDq4TLWFiyXnfFU68JRNfhsOC8cXXX/GT8WgMW416mL6clSfj5RUJbMy/rUOT
CYg7bd292kB6+03RjM6rmPsuvxDDnqcMHZ3qpEtycr1l0lz+8VuOZkV9funNgxhM9yhtdd7CfNVR
IzjWRmRV5kN8cG5yisCBnEiRckHD0y6i7/2/PzuXP6YvhS5k8ic7YepCFyycxTwolhPj7lJWJddd
tY41H2iBtmybDiO23deDfrL9kvBezcHotDxPdydN1dWlKM2DFsWImyW9O4VeUCDNheXrmfWm58O4
/3rMT5YqVXtAEMQHJtv+yUcuxSQHeIzGoXY6s4WTXiV/1Bh6buB0Ru9e+MCfTClGW29GqOXO12ok
PLeHCkp0kAGRnWBtPUxzUoSRoPBbqUL971PYgstAPp0815r7/TifwMQZvZNJ4+AtnXILZJ1qL7WL
O9tOgB8awv3z9dv85CyjP0anOEK1yYBR8HG8KtLNUu3ZEtRegbNJO3KDSfBgXrpjfhK04wZjcgvi
nkuM4J7Mz0gtpgQoKhu8s0Qrrakfyy29Td4UxlHcHGvT6q8TmpefGjFCOoXTl1f7JumwrLnwyOfP
DLBk7bsnBbZGZSfPbIi2HPBJ1A5zhqrMt7MWxHBBBfBqrs30aKr5j4QW5zA37G/w+PPbhJDpJ8xT
L3TGXrnJ4+LZAF1vrqBFn1bb5Q/NP/JQwER5TurBCmvwlVDBRnsjRCLBKieRWYeDNWuxn9q9EWHX
mHnptnLdEmC6bNwK45dWvtqyyGza4jFyDSQ9Ug8W8GwY2629/OptvD/7sh7uFTfLcHrDR4YYMjIo
oPfgno/N4hlXRuqWuAHHGNcCY9GaC/OTs2JdYB/yeevFi5KEoxHzrW1cH6cMaTQXDMSorzsNbwG3
V9wIBiu9B79c058aIxUSqbLXy8WAuGzlT06jpaFwhAiHYpS4A2jT0dRQ93hqpG6Bi+Z0fAwiVCyl
PaBCwIzA0aLAmaccV0yPxvXRvqIDQvEJ4iGzt9znarbAwGBWBfzc8c2IqkfaJmH4zeWM36jKBcIt
Kg132tw9lF1aHwaimpCSneODStaCslfqksJj+lgDNQxmd+l/k1zp7xEI4XiQITgvHTUOsyq/dwrt
HTqqh99mqyE97bIgKoz03YHi9oSh2VvT12CdPdmEo9m8VmqrBlavTDe1PvNEtFxu02l2QPoPyzd3
Sq+9qJ9xGna3btION3Xd3JgyqXco+qOAemUdmFUlD1Ainxd6b0Gkxs8LyLwNzNf0Zupd5VYCMw5w
4e2uBjd1g14DxI9Ycn6zTfRbs9fmYW/2828Lh54N8L7En6uImUkDDzZO6XKQUWS+SpMk4TxpTwqr
kvdSPldK854ZYxTUWW1tigz4Z77gDl30Cq57kPfSms/qLVH7u6yq8YjsOfmujc5wB3D0j5PV1Wsn
8cAUwiA7CP2kI2UViVvNSLsg6ov5T46g5WccmbRzpupPQZBwNXUa0CJXGDelm5WgU/MX6v8zyIW0
mwUla1UEEaKNsJFVvE2VuN16fZq9ZMX4Z2n05zpx1VuNo2HDzHw2sMAK8JQCXWUa5rXSNhnsc9f5
obk0qxh2/i5orw41bcQyqU5ulxRL7zlH2Ffp5q1RdILYKK43CtZ79zNWSVuHeLe35qeua4uDnHAd
jCMvFHY83qG00G+aQtxP8wA70lF7TL3XZAuQyl9dhXmC6wAinkmRZknpbgcskKlYJAKMkf3AVaz4
Sz1Hw7XSKl+mPofboODwuRmWcn7Aq6f6nSbRo9FiTk7OptkbdSX82vaeZRRrtzluAtuYfMM12hbo
vKCqWUb0H+/1qt0ppgaZbRL60Ujzn2olyr9q6t5LjD1+11w7r2utzffjYo0KflJTcpBymJE7rCBv
M60rqGe4SBSRUfl6JMWzMTa1n3AJpFWyeS76+AfzuLpWbBvE5QSRf/Uo8N1YzbexEQ0H+kzf2aSe
6LsyjmkdveVuWt8XvTU8NQ38zMxof9BNSGIq8t4mxxIm/8t9KllHvmEA+gX+iALSNSJYuGPxW6nG
2a9U/pNjgbUBjFv6cdUCaE884KeGTbc8pNAHMSrLXu21K0UjvR9gzam+da2W4bgAWbTW3V9RrVJX
kXzhK2Do9UOaa9ONOs3iiI7d/YZ757jJrNJIfccc1SCJuY40Dh5DjpaZYZc4e6Vw7Bzflii9SbPq
u770fYjH87Ne2s1xiGHcLnLJ/QRJyep28ehWYuWZedYR+n3zHcTy/TCqlW/iaRyWZvpapoCTaViY
wN6qxTaTzd+5NRQ46eKQOeabpjevrYbLF2lV7/tcVdNWqNl0302qu0G1A3xLzdXjUDv7cVDgLxQ1
jg+xQs/MwBy4m5TKu/WWuAUHqg03hT3m6AWYl/SmFQnzzdV9uk8GNrwquRbIG7b0yv6JYs6vgSy/
T32jCpsBymJuSY/+dCOLferz8T7NaPdoY/cPvns1XzvO8XAZ0p925L40KZEZapQlsGYQJFGfwMpd
uVaj2ohvao7fSztn6e1Cz184RdpwgB6OD/hUQrZtRJHCre0wcO9z2wy5K2U/x6zvb7DBzbE2VNvm
yrOyq16nojJGGOHN3BMDUJyYLUkPsrMzmjIspsa5wq6keBjLrH6fwWc8ogsyYp/8F04xXjLHrN0K
yMI0K/Jvr+r4ZmGrDHydEkqHrZA0YJ0D8dVoPguguGOWU/QV8Wfu2uFs5q0C1NntIWgj1yuCVrHr
beOxLdlKbASxyIsgKaYadEMBaD6l1X/GmXhTTaWyUaSEbB7n3R7mxhwsnADAr+fx2jDG+ZgZHV4T
nTf68Geg4wFpbkxPPsG7TP2SjBbHhiWQIubWtx4YddCkcIYbWzi/ewF/O7JSE2EVXlsAaDnUxprG
frqvXZyVysgNc51/VTZ9+Z0rmRI4ijm/GGqXHAkDLeGLfnJ/Rg2GNr5ix9Wfau4zePC4XoHt7/ur
hRgfr9tx0q7r1tbvLF1IIOOpbXzDxjQO8ImIbmoEPi/prAx/LXq8Ma6qzdvSVOaNY5TZ0RmyCj1l
aYBKtaefcxQvPzCbM7ZVLdkAOnvUf5L905+c1tLuwDu/6Jk4xIWiPGCf7bwLbrLhlEs9zPrKPqhT
pgbwTpX7ssMoqEUZ4y9d/avrquy+JFP/g3aKkQKcco+7qrcV7pT9qYe8D5auR3qmwOR+sxbC4bRY
fVLGgn9eKlqxwbDdO4hZH16KOMHeLZrS0Gjta0zQkiM4/texKHH10meCwxTeapxY+94qIpI2GZUN
071u5gZScdMpj2Y0ogFQyivcNGxaVoS+MZpRu2+534WCttxQ6SVtReMSY9fGF8V16L1rXS20uqgI
y3a+cYr4myUsHWcf47HO537DrYQu87T7Nk/OGBILAgBVSIHDksT4UF/yrZDMV3sp9AfbSb1N1DC5
2sSqcL8AQjla1ouZ42KcZs6wjRTI7oZQ8cfAw8JP627aAoUnocj55nY5poED7it4wuQ3iem84YNA
99WQ1r4ux3nXJomxF8ak0JMJURUbwgxrKDRSOD/C3jX1RexK5G874HpFWGiYXLS2jMLUtLC7sefk
QVcmSrQLyHEsxJ0bWExv3kiDhyxUfZv39qMu4hva++/jZBiIEMYGH275zRhobSudqQi1bsRxEl1L
oGF9dsh79312+gTrcU3srGQa2eqNJVTIggcFcDif2EIQC+RQzTSeQ3HRTwlqC4paPLp5/m2Msxtj
lOmmTwuD/Vzq+5Y0413cK9FBz/X7sjX1reEpP0Sl7su50PdmLm7HxDKCxih2btSIBxk1xsZWBv4B
sjx+vk5ay8KsStA01q+eBfWYH0j4sXNJ9SlucaMwRNd9J20z7ETbPZHJaf2Y1G8wW253bMfK2EnZ
JE+DFZmhO+naftbLK2G2beiJNNu0UtP+Dngf3Azl8FuWNna3FXUhtSEPHduGB7/YHQIcdmTIibg6
KejvcLxV3x40z8+wlQ4nslmHHCt3AkWJCcawWnoNgIn3iWDz6Ppssyp7A13m746DJ3qErCvCoLFU
N01OKwyuhN+7TrED/s0Knww88+qlWoKFv7HaDfxtwNdtx3EG2K7Nfjo7De5qkH5YIQ0mo3ZOfqwy
8E7IdStwe7vB0XLgECqrCGdAjwAFu9N+sKtgpCtnrzV4S/Vy+W2NEwDgWN1aMMZ+lkJxHpui7a9G
VRp+gkfZI55+1c2scHnyBXYWGKrRyeOtZORMjNOWZidgKGYWPXmzzt/RQPVsi0LgDZibxRtnuL7r
dDE855CLQzuNHIhxNdiaFhM/Ka0tD6Y/RiLtQ1F06x+2j6u86if1jB89EZM/KtjqCXYISKzxvSol
5lMaXUw1x0SYFthKOv38jjRTv0Ye0oLeXUg9J33/YESc/S223Y/06aebMclNP8XvY9OINY4a27tO
k12o4icV5ovwdlYrXnVsAn2lS4cDJZdnw0K3Z2U86DjgM2TMEuQx3gzHzh13sI7iu0hyZdJavfIX
rSn2RTFhDZFZ037KiN8aNxcbkkxcxpwKMfLwwuyGY6Nlzd6K5m85LmKbmhbugHaa907k7SHrln7n
VtX8N6+V4ckyCrktJ5EdbF0Ut+RiyII2rvihZPgzB4iY6j+2GfNXCMq4g9iLX03OjwKTpV27tE9Y
Deph3Jp2IGZjDmOBCx0mFt1B5nSIzblxBPSBraQsiQdlIl+rTFPunRmMf+Fwag8LwEnmvY5VEsdq
DC7tbVgoThtRXQTw0bHiqug4ENOgbOhthMZbia2KvcZjZpbjcW7nxdfcmltxTGRXoPXAldw+eHlp
39HczG18mHpczBqIZ6SR3nslr8DPZr846PONaGvnvahrz59tF/8exZXXM/a2t7NVR3dZKvp9urq3
5MvSaISEhrepBeGL2mP2WufDD80Az5MsyvKA4VyxA1rq+JUpa7/Sl5ke0OVnK7MniMJ9SFbb8Wnt
kEHvtl0Y20WHoBkjw673OP7pkffxM46ZOfXBEnPk61BVNmmdOIFdZ+5hzlPCGGxmbpQW5AeSiQlQ
orgtB1fb6XGPFVlH+IV0KbmizyUOWHQpQH4A0YtjIJ6um+Eq6+r+NkoL56pL5ptx8phEs6LvkyZV
wwYu276RpAoQ5Wn+OGdWkCvpgfWJwFkAnMVgIhC9OW9UtK/+IPBnscu1CZ7rWti3yysL+YUN0bqy
c40lrgk11BLjjzGp13LUrseOGW5V7FG5N5frD2boafrFkWWFUlVL6mUok2JPXNljnL7XU/nT1AAK
mEL/my8O4CZbzxGtZ/pW6vKvMohfRYQPbwMH4Nqy2G4mC4zOIqpvcTtfySl7iJtY+IZLWzLT9zeR
60iuop02vZlJ/MZUd6vDXD8Mqd4HWS/dI51uNpZQ3nOkucuxlUVy1UXRd9yO411fjjcwM3RfzTXF
L3PMZjyMjfexoif3YMN0oOapck1W/iaZE+066hdopziAhHET/dZhBAa00ap3xFsFRoXN8uqVcetj
2ev5elEvd2IwaCZw2CVm3FcwU0meMC4h06RQ9nU77iue/NFWuHzN0gptC/WRD04Ss4FCZjhzVFWA
oq3cD07zS0rn29QOt5aTOWFFqipIBsumOFn+JfK1CbvY45ohg2TC1zBhOqTZDmO8mceZ3gvNxcHP
3eUa5tPjov9w+6raQNx5brTqLtecYTeaY4FLnv6MADkLdU0O70pUPNQYPPhg7NnHIrcJ7F65GthB
v4+a/bqY44PApNiSSkceqq5CCG/at34ZFV/VhYP52GxsksHAUXDxYmT+c71tsdNml1CeptzEfWJG
pDJRoXuy0tVhN3GWjVniMO726s3YT+a+JYuxz1C9XtdS5kE24JTSq5NCXogjFt8cawN+Kw/ivHoh
aYqtlsyaa66QEX4Dmsv9t6P9gHvioycml2nf7pVK0SDomjZtxsx1KTkKKm6nOSdAUKVVvGkmiX1Y
pyV3GSwUCrHqPT0311ZS5aEWpSJoWjlt8OIrg7jAn7sGewQuA0PyaaaDWuVOS4qlvGaDeUV/HB0W
haCsLpt621ndI922C95o8k2Yyhocl938Pa6mTTsa8d4urbc2HvFb4jSEM7Cwdw44QvsDDSBBbMyv
k1b+NvTsBfy2sWGDknt9lNlOd9IDhGBsH1Xsopw8oYHEbofQS9xyC3XovdcLElSESpvMi+aQTEDy
M+pmA6dQnVWS9lgTOd5ewRbYn7rpF4XVBxEt9y56kEfu6kHqZul2BJr4BrW/35Q9wg1dYYd0dAUf
RfCcXJyUeduMXr8Vpf2j1/snHcfSLbet+WAmgAyiWeJf6JpBP3rllRXV6TVeKVxOjTV7NjZqOFra
1pJc6WsHx6QiHvYG146dOY9/lNSctk7cyn1ldByfRVu+j6NdbGEMUcA28RIQnXxZL8I3XQ1n2o7V
6ZpD+c2M6CNI2WO4jLkPGNaTAepree81NjZnKbdcs6K21kT4KaBIN3eqjjOv7rYsmtE8RiR8MMyO
/tgpjdO48o27yCnmQJjNctX0sr4V+fLDI+Ozn0usblT6Fnxt4NLNJU4PEXZiRI1PV1jkzh341isl
pysEro2ED6eYEA5Mw8/An29GfHG2ZMCR6FbtFseULhhleauOSh7ONKNct7bxqhqjsyn0Kt2m0kZH
otCeMpGobhLZ+RTQrkBjwGQmhRKqXvaK6yzM+QpjOpKzZDGxNrlKl6nxMV+UoWfmQyjmJUceKMli
JdpPqfXGTh9U5zaSmFXSXSfuk8hzN4mDv1OPUuqmszvzaTK9NwXA2ioU4gF7DxO4rmfuD0N+HHBb
2lTSXG6aCuuH2CjsY2uO9ss0N/b9QHJiUwxzeeuMREjcNCLKm+lDYVQ/bS3ufUftrs0CO1P8RDdu
19+RoHRCiQKQ1PTwd/Bw+EhdUYZJQeRkN1D32yIR/rhIG6vIon3KBmyNI+wYSaYXJAvKrHnIS8W4
NeqYVA+dmdg1aWNg1mUWYq/4nFWjs28cEnZdyTXB7woCFC+lhZ7rj75tei97KIo47YNiNROKjfHX
ONckz7wi7W+LGq8Ia8J9LcrsNpSodLhB5TjZ6FYaYudgB21RDr6e90PQ8/q5VufWXjPjAnCu+ZT3
dfVEmWO+NWacaBSVzKjM0o0+qxxFpgqPpkwIVfrVQiQ3Z58VlID+TuUGqYodGnhB0smusQ+j9TQD
M4uXnUKv7Lu7dBH2vm18Y3euwmBVuo+crrvRa3sEKEIDWjG79QMMbPPGIqvFW4uelri74/9IriUn
Lk2Gw0OH1vCq0affpdr9rqBobhWrJ/KZsGhSx0Y/lkA9CAa5I6t1i9dN2cGIitr89xRPbGpw9+iv
d+IpMPpR8zUjxtgqqqMd6s7ySdTiwU64D6U9G1BjLPHO8iJcnWb3NfVyDhAkwvxcGDmrv+wSuRur
GA42V2qskfV461B5uwJbwGM63guzt3lMl8XbFMZSf6fG6XDAeSZWXtDaS8yrJvnklNYDvWq/s6p7
1BzWfkRh497RpHNbDfUb6t1oT73YPdJsVe2ybl7+j7Hz6o0cSdP1Xxn0PWfpzWJ7LmjSKI1SrqTS
DVEyTW+DNn79eVLTe6arDjBzgIaAbJlKQ0bE99oTx2T1vk2XFUTCXX3P1A6DIQDoPOubMOIPugj1
24rq+YdC7cEwVUd2e1MQb9I2xbFXafUp4syh7T5bNt7cT34maE5bZknVcd7F4IF1TpMNPKzQ9DLs
PIPRNVk0n2mISFoLMHVZzIltM/+hqPqISXlUX5NMlX7VLv2mVkiRajRLHGcKKKIu6VVfzSp9b83N
K1sYJawDJc9GtRpwJPG4m/u2BZptqj1erzUCk+OQBzVSaD1Vlgz2kVqxCSPmy3zYzjSEGOAjzLQz
QRPrburUOvRgCplQbSqbs5U5byYcsyMV4U6ZqJIq5nHaNxitdmNjzBsaeoow+Yqrz8HeFpd9Se+L
1xJaajNrhbXJ5WLtUq1VH+s1/5EoFcra1sg3pgRPtvL0zp2kCFrB66bKbDMspXeiXp3OK4rO/crL
im1ic7QA88gCUk3YUZTU2DClW2R9rTRud5b2WrjrSSeY4DqqMoy7AJDT1NNzNdM+rJd0VE0xexov
48K7kNHG7OCXSNpbrVhP9cz3JbRWyA35sHYrQ0U34Pt3hr0xlJzdxskJvXz1SJ01SfBxyj8yLXvV
JixBtde3QdPCeIEmf0gOij6ii+qksZEHgJVNAAOkciKZafSZ0m5riyreGZOV+jmrQ0DKAMiMIeh+
Mm1zO9PpsCWz51lRxwe35CRrmqXhl0Klxc5gTBHoDYGGnffSHX409ByfF4NWIxBLlj9OF8x4Ytga
EGmOJ5lSBSCPOTxUmduEgybiM2+8FqgzwAVVNVCkDWiPPrbJTb/ovA2NcLg7xLSVU8GZCIDwoViV
A+3E36ck+/Q6dmxbfaRYvGSIrV/yr17rOAaXH/tPt/H6yFKGZDOYbuHnFTQMkREvcZVCAhWyvaPj
pbvobv0ya6CLrT48ChEPW5KAuEKF9scMiO5PRHr6DpvL6zXKp+F6CYaBmRTJ3nQVKltvKa2G30lt
Vzeroy8h9KWxK8w0Dt1GyECJk/2/58l/FXfA1eO+uOoxyWVAxfOLtCUftcGq3cxj7JqpAd9f29oU
7pbFjWI6IP/9P/b/xoxA0yLouEppdA9l3S+sMsdx+l+gCPaZ4wByXXOSHQoTEzWhU9pryrBdK8Ld
YnfG0ti1lWMFWleucShVVT+L0R4mCG/zz6iV/3pf/jv5bC7/5LXFP/6Hx+9Nu/ZM0cMvD/+x/WzO
P6pP8T/X3/q/P/Xz7/zjsan479cf+ek3+Lt//rvhj+HHTw84SmQDvVyf/Xr/KcZy+PrrPMPrT/7/
fvNvn19/5XFtP3//7b0Z6+H61xKIut/+/Nb+4/ffbD7H//rrn//ze9eX+Ptv0fv446Ppf/2Fzx9i
+P03eMG/o2m3ED0j9XSJRtB/+9v8+fUtT/876jmM2FfJqYtCgG/VTT+kv/+m/Z3/Q1wo8TFfqlT0
GEz31+8o5t+xdeA64BdQT30J1P/3qf302fzrs/pbPVaXJqsH8ftvzlW+/y9pAkEbDg47m1AYHGLX
xM5fgnEQISGlUIQXmal4wFVoH3gVKPmuX5aYCF2wjP99/K9vt57dE09voh3IsuZbWet2oIpivF9j
OUVL4ynnOB0J1cjy+GC3V6uil4KN9JN+zLkENxQKOLfC0BKKfkcBXstJh6CY9hkhLLu9raw/dMW5
zOC4f/RNFzip3VHAqL6tZf29Si1aWHuUFEPuVpfp+sXTrY20p8oXcnlJm9XeqZPenxmLGpOrHBot
dUge/ef/E/15WvQRdCWhuHpI/3zkECB9rpA8HshNjf75q2Ps7OIYekbluHDG3Zoip1xV+9QPdAJf
H319A8SgOXs2iHvV0OzJj06u+x9kXPrPKkg+K4wYqJwtmzAfrqdfc9QsvU9HaTBjq+UMCRUXT46p
EF3QpeOmjp2JE2Ju7GYwHqesBybxZNnw8/kuSdb1iAv/sULXDfSxmAcSOKD+q9H0C8rmtqkiznDD
JoccjUhrDYN5XJb6drG6YkdZ7BhBgXl+19rWJvbG/2D8cH/RjCEFxO6JMAYTBAcoXCY/C2SyZkKe
puRxGC8WHb22qudvRUkXHzAe6Jk90JFGZpFZfleaWH3TC20CI5vfNJcK2x6a+Zp10ERDJV85xKyX
1cj1fZ6OD03jblRA93tUERnIT3VA81BfICdhX9Nqg/dBbNaFNlXE5ibtdXa6MSqOO5jQOFybn67d
uA9zud7DMJ/EMopboZR6ZAKz0b/Za8CNgVhfKk3UlzI1yDgjD/vGpDEZgYtyRq3DfeSlFMter9Ja
bU6zepUZ0rn9mFkcUSlNGW46XplWJOsl1r+llVJsx8KsI+wSh7pP1UP6zbUG53gF+UKxl05tPdhr
tbNneJnZy7ztkOOmdrLndp6dUB1M+zC3KJ2sYiqOWBa8XTZ6U7GLPedWavFRnyt+QtMQDzAcbJvC
e0xn50bzEuMprtynvyyHf645f11jvrp0flpjXD5S9LPMs4ig8Cn8/Omm9qJpgAxalOLfDe2+iOjH
BGdsvWbrTuoasqOmG1FJb1OLttxAXCU+q5/yPOXO1m6aQ4KQ+lFq3Sf9tOiiRMnRoegAVZJ83Q5F
2ey+3lXXTgx/9iC8XW14ZIndurObnFCxQueKpd56Kt2PefWa9DQRL731QPqgGnqt0KiKM/7obfc/
JfQbvyywCEwJ4bmmx2MMuXbWsMj/VbpsJvVkObOihoKsVXJz6ZHs0woCsTySkjbv7I76a7jj16FT
s+386n0942bYCrvoEOk7pL7M8ZZwM/OhFVWzX/SZfu3eunObannQAM18dO6qpqgPindmjm0Rjk0a
be+F2C+VvsJPy34/mevDOGZ29O8/3Ote+NcNxLOI9nMZ2FAHYknn68+vzxGzHN0B7mTJ6wv9PD2F
t5px0o3mnNekRaFFjzpDANSpGBpI6HjGX52diaAcjqUcXilAtA5O7N6Tmcz8isI+ROnlBYoq2XyS
Cn1BPho+iCpvhJm1zwWfWs9UQl6MGuRWtoaOMYKYGC6k1YebqvqN03Y0hi/VpXKa2ffoNs/ROW/G
VF0u80I5ZVZYZThIBXbCBHlyKaWPbDuxxAa6xw3r9l5Z1eWWIbhCr8BJ617mJZtQtVxknjnHlCI3
f/TwTYHBcjgtk1sjpdi6Gtp3yMtuL5vxJe006+Cqycp4fVtJjeSeue2+j/n8Sabuf7CtfTl9/nKT
8Tk4iMBJPUI6jr/c+OU6G6TXT86wUhob2wSzGIOWRV6T01KbqzeG+XkVp/luNc3vNrxLnv1YQA0T
ajm+D6oNTFmv4aQYapTYibhzZ1UJda8DGSDYpRprkjjrBlFlUxxyptG7alxPbgnTUGs9H1/WmjsL
Jv3WlO0OtVtMB0djbLJUtBvTYvsf8NNoU3talqG4actl3ctK4fZcKztyCeQzx7jZUyCihGXV8Vc9
b7k0BZWs8rrVfd3cMp79sjbm02Cuz247W4dyVlbfyc+Llg4HDV3gxkoSLYghgUhoy0J36PtAyGmC
2dVvFDHOh9EBhsgatm6Vz7pH/cM5+CUxZX/0hnzakAkI/r1K9RjbKm3rxvJsAPgHqzJqEVKRJDQ0
Mpf+/T2kc3j76S66qqTZ17HrcopngKOn5ue7SNEHKS05JlD8pi9GgL4EEVM73NQape+ajc6J0yK8
Tov9stCaUBLUmI76h5urqt+qV+LUE/TRqfPZ0LKBqO5yO/eOdWYUTXQznKi1hRtgCISqt8PFQ+Zx
VSKFpseIPaboxVSpJRv2Ah3aVg0ppHEiNrNPuc469DX8SFxWt1iYU2qO9SMnXaiN1ZpPuiMiGVOJ
kYv5bJmrvnFXecVo+ku3/IBXu3a5zYGosiSqrHqHRssK5nR8U9R2myc9jbN19oTsZo4vVm56gabD
O4+0Hqt2fTeN1q5tuD/bzP3k2rMCU1AxVtHVnrtPWKiVaCJLztey9HthxWLbg78uiRatRjdy+Tq8
fSoBRKnkgDAjYA01DgBDDNuX2Mt4GXWUNLAnzaaKIQVm+maN2M33i7RaX0zKzLgkkr1gZWc+B4fh
xDAFPdgkWrIPk80W8jrZETKihVpJSbJr5PVWo/7K13LiV67t9k1qb7VackBbhw0qqnjT6CCUbO1+
PGS3k8zqQKuW0S/RPfZIZUdDm0Il72iwySqx8VgLIViBW7Prl15y6LColJEgsBvLmwOMpFGNvoIy
sHGk6HuSIRjLqCmvgGfPM0LQQGuWD2MhjRVNy860H0DPiiN980HOtb1pZv2Ucwv5mJdIaiFzGNjh
Rp9dZ2/UKpXUlhaZCm9BouX7LEPftfbg5ZylENmk6m5oAKD15WkQuvE0YMDaWFdEtVtnaCOnviJ+
8Ka7UnG93UrfLcSM8tDEgwtCZkEoSFIwXaKToOHrOOAgAol2JeQ1nfrw2RrzDSemu45kJl/BgsXf
g4dF0DhkCU3UArmWAhHH3VMOgWMi/DTAiPU2JRJ1UcJaPRvmH7Ny1QoNUAgxyUZ9uu0zSu2rpHvG
zKTflNL6Vvb5uDeIeKCaGvFM+pYIDS4Y7C4olbfarUSkT5AnnWoqB7dzjhPRXlv6iTQANT4j9sib
tUOe7OrxNl5rTiiddrGJneGN7SU1tTLlDXf3Rav1kbLQE9TOD42SDaevL2LtR0T0xOTM3PZTWiGr
pbCpGMW8b6p5u0plDAXCyqvKh45ksidjilGzzoiYZ0xkCNe1rTkimUs2rSuVsBsIj+hWQdDouHe7
YQm1KjsA0+u7qsjqnVBQ5wzTD5dgtIgTiD+izCUIdh6BbrM3fVZ+lAp/OTMQGQ/IF1dVekEyNbRq
W/YDTE4sWZOAKS/cNbHfu+kBVmsGweHTznCM92loCisyDKkxK5ELYpvK1nGwdZtZinGCz9uEDaJJ
vuKWqfqz2612sEwsOAXPmaaSNexSyIzE9YhLw2YHF1jmkWFt17VEtZqTaZCVyiOWqRuEtI+1syB1
MPh3RQc2qXA4UOL61XXm1zor7leOw1qGAr/FM0BJOwSPXbLAsq1FWScQnEkxHdHGbFuOGQFhA9Y9
eRsbr1HIzi+4OnH7oTfonSA20KsmtLYFilvSXwfSx/7WHapdVuTsncqDK713xn80juhUQ0+mO4be
qNKXizoiajG4M/dm+zmMBNPGHHCyBLFaXnQbAji2kNVZWKxuaKqtPKGhr33sOjuXXcheJyoOa6s/
6Z049ZO3oUxP+U7FVBNC3iZLOx8n/QoEigKhM08TW+uToJIRYRISS3xHYYZQzHSmD2eCMXXc4WAQ
VX9n4zEjKa8J+IgvpTGJQMkrJElWdgu4Opxjo33kYpEBSQBdCG9f3RObpTZK4fcMTXuP+fhKnHiZ
1I+tCXErxOwjCVVxF4R5j7jWkA6gfMmi3PT6dFeLNRi6NcAIsxxB7K/XmX2OOye7I7QRDT1Dewho
uUO4eC6dfNl7hDscLXu91Gk13CUrBbeeIk5fj9YyW25RiPj6XUo9Ml06+al2JpyfWZ/uZypM91PC
0t5CI/YZLwj2cL5T7HS+8xp8ZroS0NhpnvTctMKYZSsiqFiGTt3MUer9KKZOuXVbDVN3RepDxc4z
dkaOqqrY5NCKY6Wntzxt9VKqQ1B5WnvbmWgxhBLDzCLaG4dW3hFwDDBq1Hk0hJ3SjqFWLxSGqGqI
s7m+mwPQaCQ5aUqle/8Sl3kbDDP0DhyNepem0BLN6u2/HskejgklGaSDActZM2eFsYT2a2O7QP2i
dxsbYfedg55qK9c4wy3BQ2B6Lt21nUK9MHoffZ0TwiYjO4QS8qwFqt3W7tq0x5XS2rM/B3JcTrXO
NThJ50edY61YSte94Ppnl0pLxmjI0dBEDe5X6r7pe/UtaWTQcqH7phRnI5/6k9Yn6k5FI79Txs68
tzSevDaszdmkwi3s+HnPjNS0iu+cFpmaUXBbKQKWIDen24rgQcj25EnzFn2Djbt7aoeFJPMFZ0Ur
Dnnav1v55Fw0muigk+EVGiM7pLhGgjGv1KAttCHS7XF9NrLpMq+a+mEmw93oxiO5zLDABXmLkS3k
h26N6eZFj0f7vCq012UtaADMDhtC4a+UXn9Us6L5y0SYm1yG3jea/gOxB7YczaxwELhuuNi6F7l1
qfrYcpcTzq0+zC2b3FN5USEnvyXaQKuuxiGk6r15o8bTifNMA4kX3ygcajdKKge4R7RAq4B7z3DJ
RBqjcKjPRlTZRf2q0SoYzjTrnErsJjAhdhqJjkPLIAChUzNEGobNqQomqAErEQxIpch8G23yY2MN
5XZ0Mn3P6B3pouDZ5gSqyJI9NTM15KtjjUSuP2E/y9+1Ql2DIhcGlZyiZfMkI5BtyOayj5cHPASL
4IkWTTZDF2hmJGFuGpVnEyevozO85878YS6DOBGO3x/V2KmiQUjv4orqxZjUA5KXu5Vj/TdzbD/J
sNWPsWTdEq4ah7n5WQLnRM1kvjeDfUJGvC8maSC7yv266ryIctGbWQGzWfr6sRNVlKg5Q38zPCw6
9mDLe8r1/jixfDpTnAQmsVGbsnXEZR1oKtLCvmhfk7l/SXN3vCFfUb20qS0vqJj21lC4R21KvmqY
022HKuSiJ+x1cTP9yOJ6Juc2wzGr9U3Y6rm8DMmcXWwZqcQK7gu8b/7XvzQKHAwYTWOPvMmpGZBD
CuhoInXlJh1q9zJz8frFguECF4flc53Gh07O56Ecx3OGonpdkvWcmvhiiBNH8yWyKPaEGpMCo70u
Qq38wmxylqnimNhXEnBvOAp81XCHA+Igl+3Kh/bOXn1KtDe3nuVmMbU14OAfSYttulRZ+4v8demq
b+hVCOcY5JUPSyQGnQtVi6jaCSSwZHGrO/O5Dfu2bq8KC+QdsrkbWuxqNYeCtdyhgLED13iJl/5B
mdZj4Y0PV+s/jtP7YoSKl+WKp7Gt0ZYWu6WebmXl9oF02pnnQ1EPOEjAQIqsdk1dhATf0rYMC5zF
fgZLFfQreU1NG+/Y4BDZGc6+8pQ8VMq7cv2gThZ7hlvfusJSAyc5O8aAylX1TkmfFdgE2+2oCuzF
HYyaXSCDXPM/Vhh34nxvYsd97obqVUBwRUCD3LjX9JmBeqHmaZ6Jqu08+nzUQVwoWcZSU1xWNmkE
3PG75ShBBevNuqYFjVM4wNEeNwVCpesRIRgTphaZzDwgSJN8DtQey12Vo4lPyaIUsX2i9vpGc8uN
5nDYis2aA0zloopVDkhOX7VUfFtAPnzp1ufa09+A0L/PABzp6oQNGnUkjP0xX9iElcILqDE5dJS2
sZXEVYC7xZuWnSLNU6s5J9GjufNW57PxVsVfIIWZaj7rloV9rqkydmq4QOWZ9FPKb1cFewgIHeuk
xgCoPCHBYdbBG0BaZrlb8/li2+ORRT50BLeE7S2pn7jjpTDKvRXHf5RI6qRN81FdIuEycs4mmR60
FhSCvTxLiGyBgRTMSoSuCZwiZTQv8LJmsV2tLkwRz0QGYrh56nGp1SreSR32NffIPkTpW5nfq6kT
Pr6I/cpUFM/a+0wgDjJ05Oz0bqPlvQP627kotCMl+56bxUfeEKHqPnjZSm/izCGs9K7u1qZ8dawi
EKbxvVNVwtx1530d0SXNhUEaYTlhSStuy1HDuGPOLPFWZKnvSZNVx0QV33oEoOzvgbbaLxXq/EBH
m+r3ln7KbEyuyQhiUYvToHKQHzRwCd4h04u3pQM1Z473TZ+2YUUtjY8u6GMxMhwxuv5MO1F2w6JW
bpS5znwNH8rg5qhHXPLeB9VBjlzvMVZJf/Lq17pjeOwc/d62ewk6mDzZntlthEi4kWx54wjwYcQt
FbtCL6Mm0z6FMQ5IBvOjVT2NWrMdRu37WMl7TmN/9Ej2DHntZkmMbaGsb9SccX5ouX+8CaOD2tk/
vGLDxLF10vhMsHQdOotB1jJaQcpWnmRPYlUmWpIiJvZCY5rBg6Z0L0d/IkYBKYPB/KxZJ31Q39cB
yYxVoOKwljzQm+LGaustfenRQq33th+Ks5JxU1bWGu/t+j1lgwKiSV6LJUWzoB168kF2MkWUyq6S
oEVKXheXt76RO6xGb0YEFNj5yGU3Mm0OpUrCwji170pVM1T2L93YbCsD61LsqC9Lo1BSwh6yePVF
H71rgZZ2EzfXW3XZptzxsTl8J12JLZGIBpHtqbZCsmvoW9Nt2KvdOnIL0vn5vH2rNZBhDdo3r5ki
NONo57VOCbrS2ML4MLJnc8YNX8+UeS5A2R/kCaNJstVX1z11HWz5wIvw8Ve8L3RHUcS6y/ph3irS
qP3V4HfMDqQ8tQ+CeBTqd8eU49bEhpfYT0TgsaFhxHVltcXTDX+GlwtrVpZsvfR7Oqlv8PzfC9H2
4agXLzPmlRgvU5DkeIv5NDe6XD4AfEWo51fOnqmKwJVNnqT1DjVrFwLk7CEeJCF3Ux3O+nryUAxF
jKaHuQCO7tfVr8gVDlUNqB9xez7hGbL1OWg4c7TX9aEoObo1jAPs8dGquMLX1p46X9PU/aq+Rtr3
DnOwl2z6fOCIUe2XccNhzCbw9IUIyuYJ+bLiCzF8zp6uB5nllljO9PRc0Gm5xQZ+WSX5wtQLoM1a
iSNI9Fbe90b3HE9zFoAMFlcLnLPLtc6KFF1GCahVOM/iKU3AcJKElTutHT+1eQeh5pNLAV1G7jX+
16QYdlY/TlFjOw/KAIg1Z/1GNQf1RjHSbSYcLI0anmuVE46PoH7c26W6l+V4N4Ly3GpNx8dUMHSN
8X4VXnyu9eINYRFyedSUeDnY/3ARcNJD6ZkNO7UW12Wg3+Re+lhkxodet5UPKYG7dDa22ZCv/rqY
MRgCbzqAQK4h1qzZOJvMeEDBnG4bfM1Bh3DHr4x6C9rdbuZCuzGw+9uCd9BMl31aqc/D7LA3j8vV
+d0I3ljYq97TkbWpTlTk6nCIOc04wy7J2FsTCZBUtUrtpz9WqzRBQmYjcCr5keuAGI3QSUEcjlnB
uQpEzPDbtk/CtEbt1oEkIysrWfDRuPlmWp+rPs3CcZR7pV4mvy3BpNp1uKzeOG6nJUk3OHA+FxKV
DuMIflHL0gmm4gr5531ANqgWDJLjYNtKnwWUomQ0NeWwq8aUiYHNmWDr+8FVj4aqFIFhurNv1UgN
US+jJUZuvNoY+Brzvm7ncZe+FbrIz40ZZ2GLLipqere/r9eJeLWGVTHVZDQ6b/rUGA+VbCPVKzJ0
dPanhVepn+xNVzo8R6M94L1GzDvWCCrpQ6qYZHF0xE/cd6a0D2VXnmLCvkOUZ5t+dE5Nnd/YYrld
si6sZHLBX0GmujsODDq5CNPUOZNTBpRRuhuts1/Qp2Ffa5bH+gAzLplCQVedqmk2UHKhsYIVUvX+
hmwHpXR3LOv0tHjWS2qv71mPhUtP8fUva4Zr1/RegLpuSOf8NJzyWcubh7hmlicGELsp+NsiYgfR
offHkjhpNJcbM8efYSaPJrkcEWQ+xksNF6UyfZLbwBDxEPeUDjapQOpttiM0ruC6k+yNiBtJH7jr
B8sNaDHalnAF6CCtP9AttxHL1bNr9TeidrdxixcIA0RAvN2r0jj3o7LelSiQwXY9EyYCWinOSFMA
1CcqfZuu6gsySe5WvxusZYuFnxNYkx6RbFbwgNZ7MpchaunbERwLcffr0jgv8xKfyG9C7VkkHMb1
z2aY8726TOfFJuJWw9aw9FWzFUvyUrXqzLwUn+7R7lxIQUlF6avNUPkk22iBnV5GwPhSfe9EXW9Y
WNNtQl+EepXNVY0g1X9qrQ0K3jtlzvITjcATXXfzQzKjOdBWNQ1ZDpHOMoUETotWb2nina7KV1dX
9hk+UECNJlQSCx5AopbtPdb+BRDVyIZrhiJ3T23Sc9s9WlxtfqwiFUaPTY4J0iHOOuiC2a5IeY74
TFd1WDfC4Jg4dE2/XZ+wOtW3yDTWzSJRlnolO7ddtdgpm3w7eY6xK4VEFV+xTq7Wam0nDaMWo/5d
aldN0Jig16NrlGdhtKGleuUx1irEecmb2TicMnW729Qs+iHmUFx3E4MOl6aeYwpFBLom3XCTu8o3
r/xspFNg3GoEUveOk+aa1tvBU/xGjW/awRSg9ghJOmtEfdWx3sZ58tgvjAsKOrI85nspXpEoSRoN
CsQTYXUyFv6voUsnSvSaUQmhhWZisJAOd7ip7qyxQeDHnqehplizCrCkzy+dN+2INkxPxcwaARVS
KlMcFfC2Gw9ri99V7rfYnEwYsWU5YTRLO/iuOL/gOU430lK1rWkiAOyqYhM7vY0FbGIvsJH16zuD
VgtfpKIOZeKcm65Xtzy4TY2ED2B9l1OOW89Wjqzsm9zpXF+q46eFeoVd1trJCn0skvleEwU8M3er
N3nvtbKMkdZ1N2tjrcCr9cnOgIwHLyuPsAjU1x/q8Zvr5sO+TgeI3PhxTLWD0RrQHp12RVW1joMq
Rgn0gfjTElSKRCAa+xIYHddHfys7ZfFR7K/7WnZXi2OlbNY03qgEsxiOEe/wwGKazME4PXW+6etR
hOQOjFFr6/Y15RvzxjXHoHIjN7lJF9v4IJfgntqFKO1luFzT+hu7lRtNIWLIq9TTwj4dxm2dbU01
wQyKWzPUZs5avaO9KCY6Tms0LRTeq7UHWbmjf2Y6q8V0ZnRzMPxWOyEpqDOcu8Vz5I4mWfjK5hpc
QidzXTjcAWYSh2NtvVaS9AD2fsZgXT1RlLpB3NXDcWvfRmvsSIeesy2j/pazKEhL5rCESueUphV2
cs6reYtwQVMZtS2lSbYZDoPIqQVwvVkQa2DqR9ZnlKB5pOrFcfUU1XcfnYLcHGvhxERi3xXuxsgH
tuVXdnLbuRzl7aLl2sSbZ8yKCJpV5a7qIM1chI7VIqDF4Amg2dMI4w73K6+drI8HRxvhbVZ2oDYm
v9KS076cbX2XDcTpKHp1H5dqdbSnNSydQrmbS3bi+U6urbNbJ+OBWehdQWsakABy44wNPBhRmL7d
J3gJSXBdV3NXmnG6sUdxHNTkjyXVBt8gjG+HqfiVP1NzE8ecOljenxR9SaNYm6ftgL/6CRO5G64l
ibYlNrmEfYs/aAJtAA1v17l4QDvfMNF35b5qu3M+DUNUVTWgEMczaPvMOttmvWyHJKnZPtr1laig
hz753jFsBLVtfCO0CSdXLw7SQkddec5ZT2YrWjUuLW6vdhTdmzEKL+hyQhX6hN+YjW5L2JTcfnHS
FYcY1Wj0yHFGHdwSs1gm1wHFdKlEVcZ6SqDvs1Y+55gWvldOi5zF+qC8WYD4JNpzoak3Y69z7hey
uh+1/ETQTHubQrmEuqFge9PkXa5qzQaFTxOKOtNPExY28mXErY2SHmua+hZLmyYw6YE0e+4tN8Cb
AoCED7nnpB6z1TN4p7gxq2F+KsXgE38zPddcpqcaxNXXjempznLrru9gTLO0HW9w1pYv7MUVL/Cm
y8p1DBOnhqSQXbY3neVhbTV3q1Z0AnHSl1skVlUwDqZ6rK/C/ZRnFDStou1YspobbNLuoWY+2Daq
zlLWjx2b7uLd2wWlv13C3JWw0Hhq9Vhz4ZgDQnkE9Lf5goK0bOZNqQpuVFNeWuI/2Fy9G6NUJCjo
ZIAekDcIZqsu9xWXHj1PHXN2JTd4TXwEfdmb0l4WZOIkXnTmAcrN6ar0BPKDYc3R1bf0+oUm4O5u
XQTnIdK5S87r57jofywo9KNuKR66Rcw3DAUwIVhq7kd96vdWboBEZEQELXbNy7rKslaonpgt9Z+q
rPRBqd/0dlkug1c4d51MnZPDQunAYkAR1fxzsVMfv75wLG+OWExWLu31wRDKeKj62iMcJsbXJa3b
ydEbTMvD99kQP/qrEm24flF0s76tLgabW2BoarJPvYnEE0JkDomb2cy8XXlUqgkc3OWgmwDJtqO9
ZP4MUYSly9fwiAthKR+GWjyV+BbBm18yFZR5wsF8u6ilteu9Ut3a8YyAUoVgVJ3xBHYKTdrbEwsN
Bz5CF1wmH+j1/8PceSxHjqRZ91V++/dogxbb0DqCDOoNjMnMhHQADuUAnn4OWLXozrHusdnNotOK
bZVFMgLh4rv3ntsJ3IJjFNYraWiY6JXKlpmS3mPvsicKF6NPZJ1rDzkFmC4RNK24KFVO+y7yP8mY
ZwcrypA4h848W2U4LfyE6LtnCeuSCgZVeJCSZeCi8kxp95qioumibS6ThIHy7RuZQgYS38avwk5O
iW1LgmMuhn+jzHeAPxjVpYN4cuPsyoEKPGgUB+somOVVzoxOL/joVKWRrvwghFJqd8mTG5QfxgRG
dIL5BuUoAz09Gh+qs5sruYzugmfwU+XhASd9fDGU3zw6OQ6vtsxffagEMLXwMBpOHVzxIgSb2EyD
RWSTRHbbwli7XhZenHpkiDEwiw2qLrkmHk9HT3An0fx3+LAMOzJWYT7OO1UUZ5JVuARrv6dZFYuh
FbD/BYYoj/0Mvmqm85p2NfvW22n+krmmcww6uWs8b/iazayunSC+eb3YDbHVHj0CPa7VxXezXbXc
V0AWOQrFQyeXpdXNiGnAJzLamfdoUMaTPt5tWc7pDCUvURJfPbcJtlgiLa4D+yTW3D3OgKPtaCRu
o4pzmt1y+9TS+MlQyXtumeJMhVv0lIy/GpBvfDfDuLo5lhbXdjg8ybXIdO1xkJKnK8vt1xF1fOEP
uIeFnMjk5wXOtiq/V+3cBG22t9JCbp3S8SHxyEHAF0ce8nlIC3uVyyG+Zyvkv+oh7TBwfHuHeuJp
G9szvpLcUVvLJE+IMrIsc5AMDXn9DS85qxmbb6yRTLKJfxyhpIRr354mxuwt5mFVlLiMc1gPhUG6
3bXyVe0RhVsGHfdvK47D3ff/WYxJeNLKT63Mxe8ugMBES99CAdVHO6EjDxlUPJRmI/fM3L2zcop4
XYBOKaLir5+e1Vw7ZN++Lqgwzj4ybANDXwJLrB/dO4mD1WRyKB16jhRLXXTO2tMRGQg1RqegYwCq
h+VDpeVHra02btSOj7a0h1tSgHSiFcR6jQqu4ZhAtpCfiie3GaM1IVxvaWnhJQ5Gdfv2eTmYXB4J
XG2+zVt6Fa2mKT1qfjh+EFq5dDI9xx6rcVYjM4a4e2BNvLKW+o8jtI8NATbzABHbOA9xvSxDs97m
rjes9YSOM6blD/zCA0PFXecV1ZXurfHOC30wgUasoLNVZ0bRGYNaEZ0N7+RGon8Yc/dnyLzkE4XN
WvDt/D1j2EtoZ+NNJyZzbPL66q9pIuEBMqt6UQ64Pk0Df26Om27tjy0UtXb6BGjkYJREii6IXa61
1GvQ4UokT5fD01//ZB4zJwWXnFfIO7pwV8RXk6cBqhXZmNbfpL0db+LajpdY6tVT2DTDKsDJexuB
IG5cVE/C2LBkcHgmx6DXmzWpnEXfCX/rmd2ciXWJGul7iGT5D3NgCGGUio2RJMAC9BpN7gQoP6By
wVuxo9/TgG1Vqal81QebGH1brvKCH9bIhv4Ujzz6NBS6C2t+p+uGhHFdDdWbnxRfQ6djluywdSkv
+wnMZz8m9YfP9n9Mg0hcVe1++KP3xJbbPzX4wleyDn8iBho71dvBxZC6uyrxZ+dlqz8MU8tIBhH2
R9Kn+956qWNz+lRAXRe2raMkVUDAWqGdel999TyBu7oxnjTQ1tfQNeKDWbW7pseABqMtepK0b16l
E+2/v9L08e17lzbDYFyWbhudGXVGZ+51/srK4oDh4YJ4Heoj3SxrGFoQvNRQ7yX69Tn0dbE3KaRZ
4xuKmhWbNYCElFI4Obb6NtTAzISzrsYs/t57IWO1klOmJyr8RwYFyOtp8IKzq9oGAMu8L0i3C7aR
qZrrWL06rE0HCDrWs1TJKvXHlMWiifd6ouenxGR/7Eu0vTZVxU5W1b4Yg1Nhdgkcyp4JVxEUFENL
vz7x/aqlzkb94uIOcQxm026uGqo0HW60uRhh8TRQG4vghc1m0zVfkbDHU83w8eqPic3tsALC0JbD
NpIaNs9pbXQ5ZxU8CGL5vQ5//9FE6YUK8n73fY42pCUXMQvFVqYan3cf0oWs22Dnh4pBjUjGWwnU
41w6DpxJl2c013ZyjoiEU6JjSgzI/OnwP3zpbCseni3efYZAdYRCVH+/LD6XNQYQ37bNbrSfM8ai
Zz/us43Nh/d7Ic5yt1j8tdgadTAjLeqNVibh2bfTHXBRPG2Osi4sApxlRPEZVYH308e+YhYxVC0s
qpmow+c0UOewJX9pxG6zqEttWDkqBhidjjSN0pe1+N6VAyP3VnFrWfNmua4he92D8GYzR98kdO6d
bGV9GGpw4O6NcuEQ7OeMk1ivQsLra4Ein8Elm8+eA4eSfZdzVks3VcdbHaTtTYf69tjqKP5VPT67
CGIr4QtrNZDpfRnHeI2X6IUCqHPriW4ZagVIDp6XEUlOI4misH1VYj58oFq35PlzFId40m6BZKI9
iea5dMMfXsBMo9PtLdMiwut0mnECK36iszGlwJxpFShnWX+rHBSrpH3XzUbb8dJg0pJGs4uwYC81
CSWPqfAMIF4pV38gjfoxDxLRgK++VfPuppzEy8L9kg4bbtc4pJm1S6HFl2GMvQ3zP+AVKvEXKFIv
zoxhicS0LWxJlzhXM0t8dV0Lk1dNpyryQWh4v4Ko55ZlMAIKZf0wxQYvTOS/2LNYKcbikEWJwOf9
YZpBSGIyfvSt5g0z3iUIQaJ00icWbWk9Wj7EMNlpD0HonNvcewLnvwoF/JUCz1jg4cgc9RCLMtd/
m/it4Qt8WcyBNQ7AQGOLXRrzD1knn3U9O/hwCYzRAJ7eRpdc1cOhykZQqgm1S5odIKfDhFr6vfoU
Rbxqi6xdsqz8SDpQmNZJQ8mWdC2YlncdQs5rnuBhAEv229VD7tEO8Nu+PimfsMmkcLMTskmWEEDu
nqMdxMyuLYrZr2FNXMS5UMwgvSXRKnsb3VSMz2NK2ofJn8JVMSElp2AwraFdkduKDi2km0CPMLfy
JK+pgHitS1BRY3zFNfyz4MB7YugYz3fcYg19x91CpX6xtY3AA8alFmJSUUw/4ktcuts8kb/NkdB/
mF+bWjJuJxKGjLzOcd1j0tnogU4aLODU3BbFjhHsqRcGaRn3l9LadJ1l3XGadd0wrRaO5RlLDvrP
HknkJen1NwA8pxhi5xpHd7qP/XUdVruJTmkjgXuEGRyTWFRtvbQvdg5m+zToXlmrEDhY4X0GdrCx
NFixScxMgM1SSVYlPU+3Y0mWI5xe9Ug/JSqcP4nRYyrrvSm3ekPPvCO4BVjaU5db7yNCBoOb9IOj
D3ix7CMDTb3mfa3l7BwR12xhFOJFL81slZi83r5XvVgWCwrWSDkGX6xKP2xy2U0i3gImYkWPugV8
MVfHsir2GnE+4tpMijomD3XY7xgS9Vu9WyKn9FuX3pqB+zXYTLXy6x2eQJvB8nKw+c6MT9a+V/w2
9PYlycOjE1Q9HmcjfERPdAiC4hzKf2ujAeklMr+iQP0YjdvkBfHKwuGJzCNXOKHrI6oLBh74PCbM
H9we5ME1ACdGkd770l4iln0x8/4xqvi5bzCkZPx3D7pWbej4ii3OqogtQEzN7ialCSDB2zQcPto4
e+Ajetbz6gXZfmfWOAcKGM0C/2WJrb+s7BNCYYYJo/jq/dNABiLzfMzlIBm8NgY60d8nPdXxKhq/
GVKevAHSVD2k06pxyp9+ML/eXM8KC+8A0zfFxYE8lAJjlHCf99pj7iNgKNCc0P26hWxqfAZq5Wpc
/YKyPVaN/cIidyvN2W+KWOpXhblwaux+lDK+xFqM7dADOzwETz0+YriR6doU4V6V8snIsdbXxdly
63AXGljjhZgOdAPfIjvcSd9auHOZTLmLkFpFhXij8g9pZs9FVmWkH+ljcl50VXxo6oGIyx62IqXb
zsK6d7p7ysvokbTgW1GhFdpS8hTr8SOR8BigZgpdqqyGxaA7T61C5Co5jctRxz6SBA+TIIzhJeUx
tARjyL7+7BzcXUm6g1vFnBV7tevZ5rLp1R2J5Qc3smeyGaxwCY2tTl+B0xjsQ6PT+gPFFknC/4Su
/8v2PuowVyd74rNnxS269l4pBPS27DAR0El4Yj9Z2d0vGDUOaXDwfVGanSZtGJb+sgi1VyivBw/U
AlIw000gry8OgO9rEPQ3ZKG+451NSjIXuIEAgqLwOjrEqTzGMJEit/i8d1huttz/FiPTVrxj0yvv
wWKg3MEPNabn85Ku6WXIPRSPTTqVvwKOmngQxSyRya0N/YM5UYzJAg6LMmMm3SZDexNuD9P4bYSN
4JC2XFY9UywHgz22zzdmPf1MXPtn6M73Rvbe3nMN9nH/BNSEKePAUbpPZosCifsySZaDfIj0+TBg
xAMezwruCHQXVbndXuXzQRoEWeOHv7hT3700+UFk4LfWqBVOApNTGIq3rOGWl2mwmeXGCfhRrjmr
osk+FG6NmvfQFHTcpM+2xg8etsUzURTcYDnvi+nqP72Ep66yu6M3QpLEloWpkgpOex42+pRzpRHT
jxIoZTFzKebrsm71zJ5WDlAlhpNHwnaL7rdn4BEBvLvoHcNfERjBYiL3DUyHtazs927S3uBl1otK
tlfejOxy12KQNCllI3gXjAdIzsQt8N9l47rEMud7xNvHvG4uynLqRddl8TJ3b6gk/to1gERr80TP
zSWPZ6GZhzZ6Tdyy3sREBVlp2y2pnO4QCv5agttxxZTz4uZYx2qmP2Fty7M//2HWyQPxkkvdlgDM
OoDRYe12X7xkE/SILHYWKjW2jQHKKlX+NQU1zUfaXpIBy5ZFGeEX8xw0f3z5S9xU8MJAwxoZEx7r
JRgjsfGNz9SJmSgRl5sC7VbBBKRv0cb8DDZBsZPgW1oAjMLDL9D+a1izq1xHQkSY+0qnoCXa5tFa
iCSc6eqW6eW0YrT1RMTvYUCmk3GU7FyOukErFSRQDNRmY75opW5vsN4/Z9xqNkLgtDVQZ9oKZEKL
DZh4ANuoy+JduwGSd7YXLrDLfko5ighz3Wig7F0XLSpi0LIsanULVPmEofWKG1CwEC7zbOIjPi3j
lLPMfw4u/YEgwAfseh69ACalmDAe/lsiWSUQZZuSbIjmXxEOC7LYzuxbzvVNT+/IYugC3NAIJhsg
D2qZ51N49CogVc08zf/PP4xl/GtLwfdPQ8gSyheZJY/+tj+iiCUXv2YKHcAk9jjcUvIL+wb059Ue
JVYetCtcit5vByTQLU+SbPM9+Y0HESC61gQDOhBDkZD9Pq7wh+MceGiTUPKv6e9T4tdHh4/IxQDG
mXkiPzJnr9YKZvkeNvpRBpi/hy4NjshwBvYMDkF51kfnAeaN5ZfHzr802C4wBjGxp9YKyigEiVVN
UHIJe9WcZ4Pff1huFy+DinxbXNJDa08tBxTTZ9PHvL4PAiWXdsXRXXNUu1W1Xu+Vo++iqqs3EezA
E7err9QH5PH9VTQ8UOjp0TONqtrhJdsmZmhteJL1tZMN99LJ2i0ZkcYMb9+TRFa4e46Ld11qak/M
wIB0nETWLkU58zrDJXkWcFtlWLlnED1h0Qm0O7R8e+FJD+py63gEmr7A0I3s6kJcKWG8h6bdvlg9
0w4vZ0g/6mLY5cpp3yZ6aLXCAUhqyfC5TKKPxtK3WivFnsjApiQ/cZ9mwTQOivKjHA9WxfWutYfm
WuP95laAvCatnqgCDKDEZW1bUbPNOXm06pPhKR7NOny1RQJ7hyhwOY6HJPazh5Evd3ilNo1stHVq
eg7z5+ahT5lTkQ7W10qY/SLA9L6rNCvYTRbXZKcON10ordfiXnjJo5/7wQHcZLYuR7PbR073VnIB
KygimBGCfCZndcYgYLVos8K8BW0wLDnOzKaGfveXhgNFxh/9q3BAVNnxHMobb1FoBGsjltO5qfoN
2RhnBfYw2yKX2A9qqNYTe086xRp1iO6rsOziaBkCxJVgKqnakLtY17fHbmoJQ4Zlttdk760JQsZH
unc4n6UBlAC29LAxrB1Zlq6urq4/HgZjcO4zeGeZNlAACp+5uJ5qy1QbNdA2rbmM40xfh1n/VEZj
fwkppNwwEE1WNaOMQh8gLDQpQzlGp2biCEB5fBDHUjy4tVE/hHQ//j3GxKvcHeqpeLfn2GyahhpD
EFB9doSxiKaw/ZC3ySOR4R0SAwdfZNb9VElzGzVYe11QrlzC5C/wpR5AokkdcqIAdIn3gZXeYxyA
mlfA0txIrZRci+efom/XjmX3+8lhfsZqzPg3deVjAZQq8hFONYhBz4VJMVmh/BTMc2kfVz1A3XfJ
HO97bqMhcMN+58nOu1FfxWqyT0bqcJVyB/fvRGvSARJTJkhEBP5FRKZwrTMl2Bb5oUVlsJN7lKdy
I8Z0WKejV1yh0cBifJmtBzEPOylUPh8pKRiuixw4gqTGvR2Q6zWa4CzDNN9V7UlYmXED+CIWpZ9r
zCi08hwidkG2ucbkUa56gAm2kAY9cq5N2joolm0poIv1E8EmCiU4RpNdAL3VLzWt/cqyWJ0gYX58
z9gas/jMRFvsPE+O9DLowDUyc9xyHxj+WpsGOGZcijn15SUWsMkhBaz67F5P2u8JXt4KiWPk3OCJ
p3iyrxUbyVF3em+bFL7LPIDs5YbPCJyMQoyrNNNzfmH8ef95T/Dnjpx/TUX7jEdNW3dAm9jmn42i
BKWRB3CirdtczdhXAL04G07NMMMsCJRxu3bIittE2EZ2iFvcw5Oue1TKRq/DdZGMQBlbbHGAJyHw
1mly71stX0c7VcMFJoH1oMcGVou0tDd/rZZ96++TBu94Lx3qPAPDXhW0y1AMIp8dYsDoDExqK674
ywlWwYVC7mVj9dxRcS+ufK4MJ580ZNiY72Fcxlu/Q+9yvfEvLcfvKchK5mT59x8j7Nes946Yovlp
XDvmRwr0k8IAFRnY3cummvXOU1J0OAnTis+cY108P9tFMJFXooEKDlwKM3aEy6emmmT9PdtnlAFX
uppGxrNJRBw5BhZkwPjOmfFtC9cejyj9XOS8eg9eCutuy9ScA/l0yLGLSduN76Hx2RrBYzBpyb1O
oaL95/f2u/Ttj/fWpkfLoVIU/lHg/oGVKCFW5cWARzOfM/t+5/EI5oyivw8ibhAA7Cw3XdWpJ8gj
BeFdxkaGYzXbnhzRwvVKeUiIb8V6nj1FUfSRGuqAh4nrS1UnG8qkfoQYEg4yiq8QEJxrGLEd+xq2
TRf5IjWm/gg5Ejch4J6DlDZDhJ7hlk53JEUIaXNleIqvPhzTo1m95zyARztNDeykJLQM/8nUHNzB
loyOAT2dzH2StxRBb/WfXyZD/2/ZcmzTIKmoZzdsqib/xG9wxoUKwvBmHdkBs9WoIzSY7kJCA9+v
VIarf0lgaiBB7DAQhkm27xv1wzby4dhgBza8+FLU7nAS7fjOYOilwf1L3zArx1Qyb59mAdIYN55Q
xQP8KSi1rLelHpPPGyVBasKEdkZTqN1jvg1yc2TKl+z6hOmE40jvWOcjl6TWYWgcVgegzfklgrFb
N61Ph+n4hNEFQ17arBH37HOZXUhky20I7G9DwHNZ4+I80urwHLrdmXoOBdJGxjsDaPY68gK5baGB
rnrHLpaQC+WiZNxPLAkmoB1QOENUEmB+8cTJ0XkoUkifjhj+4g740waRqDq2o/3Di7rN4Li43xMy
YamNrSaEHTMBXVvFelzciuEEdDhefesTHv0JnHMvEnzq0srVnHUy5x/HrWkFCac9Z0Gkt1wYi7aK
jEfiY2+EKrnKSipGWCzXWpbXa6sQYpW2Ml+Tcw83MjZ0LIEO5H9wM3pQqv+h6Mv8g2Bm2QZFcRyi
DddCPNC/EUT/VLQoksL2k8E01zRpDYcJm63vFMFZBbP6hEiQWULBYqvTjREAU/+2mQD2ZT4mPgJQ
2UtG5OHhe8mKdPoLZOYzH00YJDTGpQ4shugI7XxQJn1noqwtLIoNNi6pIJqEDOtgxbi1vz8Af3PB
/ubP/AEg++PLf4Ma+/pnNtk5+arLpvzd/gkk+5d/a/tvwGb/B6llHgyJf08t29S/yEX8PwhKn8Xn
P7PL5r/2N7vMMf7hUlame/Ao2Kb0f2KXOfY/HE5rOrkxHhXdnyvP/maXOf9A/TA9ilp023B0K4CI
8ze8zPyHYVJkx8XGM/HR6Lb1//8X7LI/73uuYfG9fcuCsMMWwP/+FZoReqj+vg/Da3BadQpK+33I
Z6C4P9wi4pulgfGkbj5j7vILzaLbRNinTuvMZVcy5RLmZPwPxw3D8edN5582JReUG68Ud1t4Hvj+
/mwqnUVzz80HtAGtPtpUVRUGodCixfxvAjyct/K4KLZWWpOui/1g2+sVnrz+sybjN1Ejtqgiu2Ft
SVmo4IxrUt8E9GExeMeRZRyoQyu2GlLFbrDES5aM7y7e1xkFRXbe6Ynal7SFNuVPzrU1Tvqp5eIz
tUsb+4wfcZZ3fMEO1qkrUJJVEH+qIHKXDhEMSCoBDfLlsJcV1T2RPNhp8ybj8XmkmWqBeoODD1hx
DZxsW8bGJmo2qOvjoRkZvHO9P8STuRk1lIrG1cTSH+0ErCsXXuQKPZ49jJyKzVZdVDkHxNwqWFKu
3gfuQy5tEkBTyIRGyUMhwl8Eo7Upe1T2rk97NnfXPLqD5RAcInGUEJZNDHFsiOBeG4nIPgyEgSwI
7b3d3zCiPOa4m3dJL7RtVMtHK/eLQ+SBnRCWStZR7ifrZOpZlCtce7PLhS3IwcGljtioEnCbfcc9
d7p6Y4GfXCWvJQfZdeerm6jEyctTJLR8QnrUgyWDnqmkclHGWYNNocu23igwWTBqiuoxOKjhpTIx
+KaJTxsBEzLEsOloUlUL3pZpqNPd4vlwGg5FtgEz1GBKxv7XjhfhkT4fR8z4BUVgYD2mbKcN+tWO
OTJKT1d4bh6qkRXT0YKaEGP2o5w55Y1wNr7F2NWymWqU9ksxlNNNVbQ5GFbJTS4bD84c4fCoeMGm
2K571yd1M+tLZiRuqTV9ZJVLd1/JzCQbF8i9pJbmGKhbWbDWAoO8r5MSrGA+qtvIFhkodTdzD6Uw
i4MzcTkK3mPy9Cge7s8IJQ2+p1o5jTcsdFcRgDChQQ8GRBRLPtZyJCWFJUO5FjB2xTuQ6AqjOsQX
swn2sDO5UwnpQn2n2oRNOEZwaO62zx7kgZfmp6Yet/M29JjcOOyASyu/BjeLV5UzdnsS0v6b11m/
wOAVK9sjYkLgWbeyzyTppk3ktT/wGyFctvUd+upHGSjwNmR+wn7CkIns7zD/5bsX1aPs4ie79byF
07dvwEVg03hXW4pu3bc9VyXVQXhmy++8TyDHFXaI7KSF8qZI4eJVjD4ovH2iWOOXPXX6dZD1UTkb
4SsDnGmHIKGPJ5wUBwJyDiVkxNX0EmTPpKN0c0tZJaxewtRbpC/xQPYXnnjP6taG7VGFHuw3DGNz
DFIns7yIAgoEvYIjmjXlv0bL/tH2wFawDA00L7ob0rU/tUp/dIrhF87oYAEllXi/az1q+icyL/YO
63dnTmeYH9Ym7/t4CcOLN5DPgmSUFbIuLJsQfavOTnYdE4o1cvmkAiviGRnOjW7sgll4xnp9kvqx
D9pDHwJRTswdTNFXGczjCXTRmnmGLrlHGzaORYz7/LYNv4Bn2E/VIBnRZj+bqvgJ2AgLjUXdxiSB
HuBWpZ4DgcnNiJkW41bBepwKh7Y5u2bFF79iUY7QkYD6hkG06rP4l++4jJRRvCePnOzUAqny0Pp0
40wEU55ELT5wlAqKJd68sDC3hY54ZLF6LoRtiE3VH1jK1nZPvK0k67QureknejQwDgz0sAVKQpBO
Wm3izMm2aRYenFYCQRn99rXr1W+J2kGz5MwHj34l9EmTrHWeLSu/98QiC59nufYpbShjFs8Bl2hn
j+doym5J3px807gkOYk/G5QmhgeCgm63dr558g6z81Db9AMvoGXDBfxmFQoD/2Tm+HKtadNGZN5O
1jFXktBcKvhIG6esdokmBRlMP9kPfvrRNkjOzajNDYHt2hARlV44hfcYDeEFLk2hPVlR+VHXk1wy
D4PcqS0SvdxXGovoILulj++oGaFOyT64Vl3wVHnM4fv4Jjr9t63w/dinxK8eC14cHmfmRioHpF7N
ioIsfosGrKcca/akwTl5drgPwbWCPELf4OGvFlSp8SlJipew96lVArbGLhdX12T0j9Q67OvosciS
d3egtkY3xb6mX4gzNlh2ODLYZwMwZ/jqEUJIHg/dCLAkZqJKmCMEIKTZYbpkzLZNC++WlNVDQJPM
FQtovTKn7ikytW6tY07K+uDBa9vuEtckFEtintXstTNkHLyGGI/zTLx3maweFAGVoZ9nRTodMw5b
e9P9mPyAGogROkAYgo+0HPK+iU0nYfJMlICuJFP8slW3L6OpXMIWfGuQUJ9zv9dvCZqkOztM4qF9
07zG3U1T+1YSiy/9sH8dWQDsYcxoMQgH5DbCbLEbnwqsFjGBVJOYESnvhG7JoCaXpPuU0WGi9n24
PJVOBB2AQUf0lvrVQKMMJR/vTrBz4ihYONN3JBshjgnkCCDVydTaC9UTbr9FmJEWpxS92Of0LCwx
prIoW0W9Nut0L7AZ3/HBOIvCA6uDrJKuMm8lNC4Wg/bBYLFbw/XpNqmpnjAgkhHN0Y0dTNk73z1W
ScZMNowvVTuVC2qSkqNhgJRKR7nuOYQtLDIaKKAwDhP92nbegwlYSK9764lXkweRcW+Z18lWiPCn
V7X8ftaSluCEPDkNlJJBGda2mmDg5O/m+h00Gt1cjvX4wmGOO2qKVTrv/S25aL+q2XMMY8xWcWhG
y2ko+2OZDieuSuwFRn3Qfb8+1Ln23uR9fuLvGwRdBKajsLySgYf6JVxrYToyubjVYAJ5sjd84tut
dAkJVYPlbt0kuadjR/uJ7nJg89xwbQIiIDk1VBthjPLMcRIpOB2OBjldHPF9tGmIg0eM4iLnUQzl
mx0UD40d61vPORNnLM+ak3/6dcICiJcoFZ3YK6LMtSv3SJposr52NGy2KL0q743mLxu6o5YO0IK1
6mEHTL0f0bqQ1OcGGwRtO5oAL1hFD6iEJ53Hc28O7Wft9OOxn/NWDX1f68n3xhOgnV3NGXVtWyo+
BOi1idEwMjQgcmsuYduO5DytEHl8+J6aOL0xYeggcvL9padlm96E6UUNGHG6wGfanHdJwnlwoqNH
jRc8D2+mmcOVZ9of1iPAN0qubhNzsH0TRzBUh0Hj2E0rA/0R8bmIzGQHJltbcNkkMiWy/cTTcMGw
FC/6Its6PMzLuqziR6Fpez2qyYFXyUUo+yibyN9RXYNzNDWOoq/DeyFrqAPxs0NpyFkjlR923rQf
hv7JGTWGzzGmZjCIsPeyZR962qYcoxvuZQAxY/Q7cnvgSn1KeCMwd4bvJiRIrGQ9Okim3FwOpY5P
NECfNSxH38tkQGMxRoogiD+voizPgDgh/ygwUUkWFyR1q605oBgWpFyYdRTBNm9bNu5dQa/bsoT1
guuYfhL4OKdMmBzRIBVrnEVSvSVYHv/WGGyN+ECWvEPYlfivODQMaDWaKURPQr25Xh3jqdhoo/2k
Ek9/bAEzl+FAhy2z0GWCkxDhepr4wLTqfS4K6urQXpg86vsIZyz71vTcV7p8zrQAjWB2CVIbeY1U
+RlWvFaT96B3JLOxmDRnw6V8MyaJsheRdgx1Fa+80bTAYfAxCtLfiTkwNq0yarFt2quV6O358eTl
1apqU0yr2KsnTsoN8eu8ISVF9iGzbPNBpi9OQX7TJQYxn3vFKtH7YEe9FTGJAmRaiks7pQTuvufl
aEjkx8FmClMTOzCHmgkkSE0SbTMG3t3AeviW6l8lLAcmjvKGDULDiEOxRxFMB/Ki5hNymVxGsNoW
ImuKY2P39OFpw9IRKtvl3kBuMum/polJiWjqalOlqtpa04gfgeoBZrMw9wUlMd9WbIq2Hbq1S0Ji
g74a8eYvDY0nPDLydzUThou5tKDBn83hsCrWRd3nS0cqDWVdn47+u1TYCyR50FOgJ2dZOgOUFFky
OzNeChUYR4/q50UOi+1YK+1navq/6XUDkYQQvJ/oD1gOpKwXfk5xRdqCDoAgdcPL84WqX22YY6ld
ITS6FvzCW1vIBQRYMHbkpnoE6r3SnfjOs0P9Wc6OWoXRoZcKVXEQh9boP91CTvtcTvS1zdPFbuyr
HZiGU9Y7cArb+tByjCceDo66r7Ivdu1m39fDRyzd+EkHVhVU1KCkiDJjcuba6t8mKhpIGFEP4oaS
GCGhUdOqQ1JrxO4CnQ/YoFfn0KBxsuUwtKW0kSHcNHsSZPAuK8w9kxZ+0YgUtRM567yrzlnsf+UJ
giyaAooBYl07zHwt0zyyYpnbqu/pKe0CSIlUYYdAYclbGAttDibCitQP7eBes0AT7FzcQziAbo3E
9S6dZv8Xe2e23DiSZdtfuT+AMszDK0eQFCVqDukFJkVImGc4AMfX90JYd6WCHZLuref7UmmVGcEB
INyPn7P32u+pc2OoMcbfJn7IRSLIGBmWhRhj1hj7iAnROqSGt8I+1XEnjLXUT3bUlr6hFz9xY9HB
C9HPAJWIMLhUZEfm4y/GNzCiSnoRDsXt2rILH8FptDSkZtzaqPtSqEybOGmNI08VBEaio5iD/oiU
HHc61idVIpFMNNtvWBraflQ2DS1LnJ0ujDnMAjQAQwJakEfFLx5h1+h2DCevd0oleWpFVW8gcN1K
u9paJRV87OQxJyoKhhIel9cAUhmJOPNnrUCgG89prI27kACkDpSmD7JKCkABqBkfQ1AESmXU1+wH
LGrxpBCgBkvWAJzJUsVDkxqU/mzklCDEjPhjG/Ot34uyDrDbOEiBOD5smcre2k5wSoeI4VeYrdQm
LtZaYbXEJoCZ7L0MwCH6vCxNd2GPKhxFiW+jrKR0tcSauGeqlqIwNgQ0Pil6+TNF8X1UKw+BTbir
xwm8gzSgadDoddRMLuyJwNfaLi6GPB4ZMudPZSwYPkZLx/Kyfa8y/ou0ukfQ2r51gkIv1tJD1E7E
VAtll3rOQnfksE6DnOoDF+dSDtm4zLAjH6oQfus4ykPdJ1QFHZTOHpLnKFVqADUHZxq2JKn3Omux
6p4KPXjk+970fXtvMdrycdYvJoBHVqDf4067R/y+MHLX2wkpaK9FRyBs7HUjsZxJ+qMFDcdj4+55
W/oKeDVTTe82QYD6ijDke7ZTGJHyOLGyUtlCXshagllqcIg8Itnaqviqbde8KjJ0NogosX709Kai
yGkZukzRegwnpltSi32F8eTCbLwHRGyEJRIjxpzbYxDeq5ghPe+pcEiQthFi09xQOQGFdE6ox+uO
aoFEEVTRUfgjxwKrlBMJLnG9YYsI9l0TXmPbeYtD0nQ0zpCL2LIIPithsTaDWE/MTK8aNVje2+oo
DoIFbmD8PIl9iewSOVqdbwV4Lo4vwzt7ULtychI9G0ykCBYuNbMGzknvajRnBlOCymlk/1iGjf7M
EsoxNoVi04aSpkbaUFFPz5Ci4BRBK0uMe61sQSgyy6uaHhgDSc0oteCCKd5diheL+QcKIZCNYEAJ
uQEswOagEnhAo8oF82m+OYS/LQK9W4hpHpg0SJoaGE1zGIug9Rj3qYUsUEHaFYf2Pi+oHpTKH3Gq
kJXJcCpQAQnlUb7LwAZMHYVIbLh3iCIacDmAMkKHtha5vpW2t4mg2jhF+ANq0iKuiEM08pvezppZ
PUVYqKIjj2mstdrqb2EoLD/BAR6MfUxs2eRAImKpaBHU1K1GdjMp1QM5al3ezgY1bZu6rQ+whWN8
7+wKIksGwJao6epix6alXilp/87a5DvEIh/LWAeIP2T32I04SoYO51G6rdBeN4oGM6qsc+fQ2cZS
Min3swgfmpo1oIJRlpitZQAmGB6EirRWOiq5cskv13aWosWx3ZgK5TCxCkkH+Irkik1KgmHTF6PP
b/8x9kgpGOpq4zjzKbZxrqVJWk6u2kv8VZyWTEyaqUgYMUfOjdYlM02OeoikW+hdAQBZFGX5tq/6
t5yInMYOFbK9zK1sgLNSGMhFRBWDJKA+QKBkddcRIgYeTFeE2wtVL1sU/9caWXQ4F3ixeCbKS3dp
lMWmaPJqH2hqdBTktJlVDHOsYkhKgMeOnNmZ49BeVWbzI/fMhz4oT4Fou6tkmLuInrY0Y2BzpcFZ
Se9HuN1VtwiCl7CrtU2uugqkIVrXCBl+WiQu2CQDd4FJrrGqXJPidTliwgNqPPlBo1x1XXtIp5Yj
2sjjLoZBW1GrW+twNhkgDnxNop5WofuEYv26jZr1nAloURoSIk0XRswUs/vBognYFeM9H3tj5uad
dMebRATNsrO99y5UT0UHSsmQ3g+Fgd9CnVlxZXDtRkmC7YpArKQxV41FVCLGabDc7lo3UjSPzX7o
+gubdELDBi9uaio8+IRdOy0qxM4cvddNXV1MBv28IgAYhbUOap6TIBGBoZ4RXu/bsffUiGNCc1zq
1m3qjEevTrawNU+OQEU6gQGiCASsQE53HUA6sCJo44o6P923U5xiocLor1yVOW2PzH2sBGvsYF7Q
oT20SHUvlGI4Juh18xSyKVf5V8tTolnlRVvCGlOrbJ1Zc9uWlOSQAwb76Iva+I7V04zjD0C4vpZK
cKtLxKKzGTGXFrjH9Eao3JdCmy6kSvp04Uguj35DruFUcsonpuUt1L37NPOe9bbbYQu9UpsBo4Zx
g0VhRO/hmxNvVbrHIrutiGA7OEoM4rNF/yCDX3DMtnTXSMOoZ4BCgEcx6DiKWlbJSIFQIiOT6zin
p+dmcG9MvfyhpTR91GQ0LqsKgxJIGIkXWTaYx9SYu31M4uqhr5z7BpznSvFoqQVh2RzAtj9r0KYV
rXwdTDR+BDFcDJ0xLifNvGb4Yx3Cjr3a1pMbG0a07VpPgWU2gLPAiFAT2PRUy7rcTznNxCkPKLwH
zl2BXh8NAS8412wNsyt1aQwqxXKexpI4RWFDjzbDPF2TAvbYmzrW/Eq+sTU6uBDLa0daOrbga2SA
7MT2ex17b6LrCWmzafSWpKqVrtgiSRAshw5TgbjfIO45kOUZMr2IpG8HJdodRhV0nRtSDpH6yGei
OsmrtovnxMOaIfSfFaHyq5HeZWTnNHvY3GX8jq7u2WOmtaBgv+QMBJFNUwgnZJaSNo+DT/D97jft
Gdot/H+r2aY1kOCggxxLyPKVcSryLt1WOXafyo5eITpQ2lbbWDEN3/WSh4TYsg03+S4cBpDcSlvs
K428yMiOkY0/JHp6DEbUdEY6tzOIQF7q7E460Ggwp73jDy5Ng6wVe3iND6YZaktjtE8pwHJoZieh
RdQxgbMdAvXaqASplNGwLfrixuVZXzfqwJbpbrsguS56CEsVaY9zsxfdD6MPxWzMTe3hG2xH9VIL
nHClxegozTZnPkCS2/8fO//fhGU5TIK/GDu/ZGn2Uvz6P7t2/kf7x+SZv/k/k2fnX/T2NUPlvtqa
hsLn36lZtvYvEpAc19FUVL6MX/977KxY6r+gIZk2dTLBWLpq/DN3Bkz/LwbYeLA8BzOYqWve/8vg
Wf9TUaPMOhqT3C57Vpt9UEfY7G1i6MLcl0l2l0bHniGtTdqtDmvD2BSWi/+b6FMTc0+U/VTdoxa3
17V97Rg86wWTi2QVMyVgYXHzS8vYRPnNh4v531KHL6J2/vlk8yf+8MnKhg3CIHHer8ZLa8D+kFF4
jhs3hC5EQ2z+oPxfacM1go2pYV9AgkicMXSDzQxAxczLmX1j4z1AE4phK2HeRF78pT4+GPzLSh4J
J50NuNjv3poKoBIuJu3XWG8M1dpODAm//TLmZ5d5jtT58GW6SVgjcUyZrwXmPXlCG1eXByPSLpWI
XAi9vcmcfKsPVKqI95YCYnTLmCKyxLJpWUmmQf6svekUmJPvqOa2quKNGUDPo/tMLq2YAsJgMfYP
eA0Ss7LQs6JbadNXk5CWRSSTi4pu6xKXmw5SyNaAl0/N0myGo5gqjIgjZOMoFy+GVJ6aNn7NEY4B
J0j3HGTKb0RuPAIf5AT/3M8zKXuQ2Rod8Tjzk7Q4daa3kalxqyLMLR3dwLo4HIsY4EPiHb/+Af2Z
5vPv95vlHB8vOSkvQ+ZJLfVjBFAW3cP58lqTQcmqb75+C+dPmf4/73Em12iKOu45fCI9dM3XIOTA
pprNJrWqFpQCUiZpKE9aDKuaXMMDOZlwKMJnq+76dTWaxx7eVK5nr24Vv+J8OAV1fjX/cj3iYupA
bmPXe1ZUY9XpXY3L2rlSBEWYFd43/EetC1/i1NzMr6pPHl0ysQsUkB1FcsrUfqMN+W1YN8aVKh51
qwSO0jd+6bl+Mf+y4WEedBtUipQx8rTk3m2rn2mn+TJzjp4uH6Kw3WnVuHOTcBOjiWcqsElzYoUr
585EJqDBNuZkY19F3tAyv55OMSDjNbPmR0svLvvMmn3gKwUNqYYAWonLS7zBz1ptkqBS/frm+v/9
J2XN0q8PT1XTWvGQF8CW3VTbIu45cC6/Kib6VnVxDWT8/uu3+VMI889dnn9hH94GdwzAf7NKfcSE
W4M4KIKxyBDMv3kwjE+eDGt+3w+vH7mKoISm0FRCYMQwM6pBeRVxcsWshkkteg2vQc3tee4WJeOI
69GhWT0cGUr4oJcf7NSZr3AATk6EOzTHT6SML+GnbJwxr+kONpcE9x47UvQYnK402is75qFAZ9FZ
ZFrtR6588exkLxDzp5O7LqFYkvvCGZRTtRY+KGl1xyx7WHx9PT/7vvPT9OH7YtgMPLSRfN/AuGGJ
VsHO8w8ltpd5mVxG7Q0L+9dv9Ttu7x8R0z/37mx/Mw0jmdCSpr5n2vYPy3QARU4520DkXhCNgoET
SWWSTC12jFTFbybrm2pIm+1oR9Gy8+h20x6m8MJzvg5h3n4jT/wdYvW3D3a2vTXEFjOO4rdbIQJJ
Wg23GK0LMkQuxpYGbWOtonHY4UevN2NiXHeRPHZ2eygjMBIK0WO9TSHpXLB0w9BqcYO23mOkErET
DWDR3Q0c2APhgXdTk11Wo3slHaQss7cBaVU8wqLto4DAQVv/D2/q2Q7nthzGVcb6fgCZNeSAw8+M
DA6vvdXr+lYhZ0mHO7Kox+SbpMXP1vez/SRLOcgD5kx8mJ9MRjRGKhkYicwCrVppyTf3SftTRvrv
H5B5to24cUZ/dUBdnKWFu1AEuvk6u8GPQFsvNy4Kej5JFj/Pz6Ityue4y++LXvnBNs7GPIwrKRMw
FvTeUuvm69/0n9mZ/3yis03HRNaOrt9ASOG4Ost6yZGN4Tmo7QozPljzrd7a33z9z7792QqLWhBq
lMIwB2XiQyy0e8+p/RjGX90IVBT1N4/pJ/fSnP/9hxUBVoEM+oavNC8FVt0wTCQ7OrC8jSU59Xx9
3az5mf/LI3cuZFQK3RsJ/kh8pLsHp05ve6k8xpiWSQhKX7Uwyx/bSMluDaeCEz+gwqwbV6ztHtg0
7ahpbTkc/ONG63auxywoHncGsWIdrmGaquvRBckymuOVYTt7pB6gWziC6eY9zyeN6PRXLu29Qf50
LMRhqDmBtpXX7hJbvybB+9qzcV46GQJPEDlLjWERjuDLxMsf7aC4lcZobkyyS4kMbzalQodIYG+Y
sl/C4DlTo3ZLKPKLnfRb6Rrf3JYzDfU/P7WzlTpLLBJFbLfwASMtBoQHLMxNveJkYHlgaB8caBn2
0KzGxj6EERi26NHJL+uC8QKugB67znhZl0f+l784OM1+srFRBkBUGT5CwqOTd/f1zZ2PRH+9ufNN
//ATcqDeJFrJ+Ae7EWOgEVCWspKmwwzKWsBNecyh+Hn0Iw0Xt+OEeequyW7b+qKtLFyoOnIV+3ZG
HGITShu/0t8sXVtKiZtNIcWouibDaIHEBmlQt5oUdQloilXY+eZSf1Jj/D44fPj4gUVTuJvy0k+s
AtEIOM9GmRMsnr6+PJ+9/NnqPDawBOiAljBnwzXc5eugTp5bN99+/fLamYPln1/K+WrMrNdGx1L6
sZGw8GX6s64ODaDXx2bkKSB36iT6nDaRe9Um8IMVtCBpAkK5gFG9qGOkS0Nv07AzGsqf/gGdKU2n
Rr/LW3dODIShqGjWOlG6tZdNPxx13NDcJCQiMeEFhMNrr2RvepYd64YZzDjYe0xxfhU40K68Fkqq
taR1R1skMiowNSoTa8e4q7IAGV2zh4+D9iTEtmGfIFy82CPBToYnr4fC6mi/imQ5wUlaKJ4OJ7K/
68dmXLDMP9aV3Jta9ahZ2YNJ+sdkMnDByPYeYfWguQgZe3StF2cyMWarOXYkb+866dFywoNKHU7H
cufU5iavExUj6cAhdJCYisU6hTepdMMaJtB9YZH7o2hLcHLoc/N3JwXmZpCMrnc7p0e2GKsAaKW3
rcsavoJuo80ayVtINph52gUj33HZhJyhU1c8x0ECHUkHwFdeJSPOJqVHq+TBslLaqzTNTgFHUulV
O6AjD0no7Yip872WiK/GO3h0mIEdo5wilX7iMMNQ7bJSlFvV9u6h2PhpmVPNJGsJswYzznhjWd1F
72QXOd+pw64qCmVX6/IUW9GjSQehStPTUAxvxBcQJctIdXC2Zs3klQDvmh+qzXctIEfWsOiJ0z6E
PBtf/2g/KUN/ryQfHjnmXhXeqan0STUmf0YXfkaOLkmel40oXydm6MqYXHSsWl+/32d1vnH2jIjG
KGlOmKUfUX/BLp6Fttuq1R44xqwUAA6LqGfSDCP3veic6nIs432PXqY/GalzEk75huTuxmho5OtW
f9GC9WAsDUjIaQD/21w4ojIIak78UWejqkrlzbZQK0UlHF3l3U3Vhx7iRMjtCTS5q/rBV/mWVaSm
yxwcAZ6tpQOs7euv+0np8PsqfLi8cpQO2H+WnCBy0YQmwAbGVtwxi9lWxZwlrZirr9/psxrNOKuI
AHvSWajtEjJN+JRV0cHhbRGuAkKJ36KqfhUVYtjchBcqSJ0YL8NUbKmjttagLd15D+vMuy61/a8/
zyfVjHFWNIXQZAGoVHxzFGOLXMh9M0tHWMgIBPjuEPXZ5T0rmTgsJHISfM+6c7cV6sqI0DJYYHI5
CA1Aufndz/aTrcM4O53qJvoW6dalD4+ak6C2dBzz0JnKf/gzOSsxoqRjXCfYOHTkepDyqkXfdtit
1AOa39sgkPdf3xTN/uy2nFUICA8iUyFNytfNEoeyrZwM6V4Y5rjuEZGuO328COYu/KDGPJ023bQi
P2XCPHocIhejVuGyVDe63jP6F5vadX9Fk2Wu8oz/2hZ4B8DMHj1CXysl57bbGliiEVk6663w3GOu
pQ6nrpEfpHJPQu0h6EbY4p79UwTDhduNGeO5HnXKiOzGPdSp3KSG9OcrEGr6MQWAT25cw3pt9qCL
YWfIULmm13wVNsiY5ei8T+xCUzNbCULUeTF2h3pQLxwCU1wQ9WzC6p40uCU906fO7BGNmrjXWOR+
lAIjaRZEkLtq/VqRjNW7dHooijhG2R4d3A7BfVreGpY5x2EcozFahoYTEmneHjOl249qcIRKy0Yv
2R0i0R+j2HjCQ3XyYu2ALxulOlSVytgLVJYVCUg2eDS3ZB7jlvFV6fBXW28irLDv2PYh/CHEcxA4
EH24RhOG+q5VjgSD9gvTTdu126jtzqbO1kB8C7aXyhVXhCXe19nc52Q7Vx1v3novS3Zoz7QOk9hE
rRODq4yt+66sbrB2AxIJ3zJ4M7me4u6xs1dQJus+ptoQndgTY+iTp3RJpqsfNc6O3LllWBtkQ9u7
WKQ3TQHxotA2SMJv562L7eOO0PnLmiqCNF6mSlVLkAatGzMRFSbzqaOJ7l4r4fR7iw/BrKCZJNid
RbnDf2Gp9dLLmr2u6gc1SMkZaXUin4M14NFVp9jIXyuPQKlCfHOG/uTZVs92JK/T6sCrkVhhVVll
pXJLkXPh9N03C6E2v87/PnGZ3rz1ftgDAs5KtPB1FmbaSMtcogprkceij0LDDME+J8/T7pM9U/it
SXbB14/6pxvtWW8FBsEYddlY+ia2hY4uq7Di22Bs3tOAp3oaw6UBbz2N052Xdj8qrCtJTWCdm217
sPcl4i8Nyamj1z8m8dg1+dr1eBA0YW3tJPkFmOJGNuUzSBHSnLoLF4ZlpxFPKVsLQlh7MW+qOsVg
7SqIF9x9xruC00B0+GrK8LVVjYevv6g+L5L/+/riHP/z+g41I3upqlTdukHoRnRJNJhf1F2z8AT2
VqXv7/lGOmqJsFiYgeojGa3BFmUX2VgpkMXz5VwddFHPadUWpGqhBFlXyQgKOCeZ1HIfzSinN5bR
XLDbt68/9mfTkHOXo0GukN3lSuaHI44FxVyYDh50esfHqdch3D1gdVtDU1x5RD6XJVlcSIQhZorR
2TeK++5xp+wASYh3osW1kcmzJaZ1Ps7WsGFl5BySy63T3SdK7HvRnZCHOD1FCOA1TC8p4jdGpasq
83wng3GieNc24Pix/iHCkWhNbxXZyjelyadf9awWyNBGYYZ2oXQ3xG21WBL7NUivI2rTre7djdEJ
q8hlmeJcmHFjDioHxmntQLhesHVkjVfNH4nxteN36amYaPZuirS2dUgihCgOKmYOG5ys6gbuzJ5n
iZWE1YvY6xJxc8NgvJWPRXGTWL9S7Ua2p4QwTjoeHHi96PD1/bTnn9vffoZntYjVYKZQYGT6xWBc
idzAYOAabwGNMzJLepbcYEZJIcTLV4qWbWYeXBqj7y8NZgj0rKIYXac2OUuNM+Nyhn3ggpHHkYQ0
kViwJRslWAA4XsraWtqJcTHNnRV03wyPut5vghoxpL1typ4+S3DKZb90q2DtJc3drAAvBwRcwAh4
HnB0aA+hmq8qEmzz0Dxy3vTHtH7W7IF2+7hLYhVspta/UsPBl6yoVVsC9sQRRNYPq6G3OQt0nQqC
YT+sWqU/9HF/i1FzhX3sADdu0zTD5vdf8jJiGUNoJRrlwXedsjNO1b8P2upZvZSUFbHq0oAoaWLV
6fOHyGgeLE1blShM4xrny3wkm0d+Lht1PNqYaMX71zf6s+3irILyagrOhig33y7tmxqLlE7uoqMP
3z0sf/8Z/aY+fNgtwqJRyZiTBUPSiCOze9IG+c1Lf1L7qWf9jywZMD46DQuldPi5dZDl8pFox2bV
JGz9X1+ez9pl51gKkTuaoQkv9WtLoJR1wHVUw6JFoSQFfkAjQGkpC/2usqr7JmzudPo7qatvETeP
qHudH1mqXgegRxRTW86MiRJrbtB7LNDJPei1ZQnMqEqQEkkBF8hdO0yjvtk0P7m3v7eYDxe/l03M
nsVnt6J75Id0mHcAwL65/J+NYfSzX05hdm5bW22Cq+PZgOW3HlrSj0gRg/bjeCsilnaECzzE+ILI
d96gI9zmbXmRFv0vr0S4X2rbOQnm6/v02Vc9Kw/wQ8X0TpsUXlUGdl3cJKZ2lYH4+Ob1tU96kfrZ
r023JUeBnIFhQirbNui0jVWJbSvLrQ1LKGFS43QOLoY0uMpk+NyH8tfX3+yMI/A/q4PpnW03Jr0Z
B10bmvkxp8oFmmrIaZtVDASg5m7STjwWwl1DeNKXjpne20N/ZyfxTiNQgB5k9c0V+PvjZnpnG4JQ
80bFw0PfmK7msrTKXWOIXZVhX8MU8/V3/eQArJ/Vrmkfj2ThshkK7AKWHd1PYW9DUpyptqryQo5p
/823+WxwgNTmjzJWWp1oxTAiRaGl5pryhsBVfCScBBRl1TvwhQd7U7XjXpgKAfKueM2lu536cJ8z
ruvH3iJNvl+NXfreqfFEpQOhPakZ5RZqglWRoS4eRJ14ot9GZ31mH1rl7OLByQY2NaSLDkgadDcr
QbGcB5h23V3GbU5LW8GZNWcS1gMHqmygjH10+QNenM7W92yda9U+ZVpY00Q0YuoGpXsE9Yt0PcEM
a9JgQwwtvltorbnn8pdaQDvrxXS4OJBXq5mvDOMmE/lSdYYLgahwnbtqtmqN7rXVOBbq9jWciAew
jpyAEDz0lnNtlO796CDeliOiAlGgDkYwPLt/q4030kCSobWpTHwuad5eFEjpu9FCvoB6pYAcaDL8
cGrSkaPqhtw46guscBlOADs6VajoUif0DTN40LP4Jcx1vxmdh/nPSzN4T11IwtZAP9IbfZGMYAhh
WKCj85IC3H15mGJ9X1vcfw+2TVQ7S8m+rqjZpYduMS6i3de/6t8r4t+u3/kTHAAqIiIB5isoYFEx
vAiU9DHT0GpYZXvXazaZauM6Jd8tlOj3PQQ+mTYTghBcx25/1ZThXeL1J6Q7u2ySp0Slt2E31+7o
HfDJLwPZ/0dbhunN6+uHLUNtagHom3LA4IDMyWhrwYQoIJh/fSnMT35JZ4uIjARS7IIrATq0so4V
eUxfv/AnK4d29rkx647Y3Xjhtn5wSOhusfkH3TGsfU9//M/eYv5OHy5NgLGDCR5RmGNC3tg1BIZQ
IH2+Gob8my31s6tztqOmqYuOu5zfwTIvGzcn2qy5/PrD/331Ro3254fXJ51Au4DrY47Z0uBIgV+m
Gn+4ovlmQf29cP7tR362QVpAN1U7Dku/FPZKa1m23RpVftq912UA0zDzMxojVoIzrNKfHcU7FU72
3HGOUOT0ArjEWrrMQjGiaNNWGgInRTJ+9+H+3rSwfjczPty7qq11st+osIOeQ70hzBsZkLI1DAfG
hAeboIuFUGp41B3Q7AGh3NdX/bMutnq2y5gpOtDOUIp5arW12uxXUaL6NfJ7Nc5OLn3FfoYjGnFz
pY/yKsY5Os9PlE59jpX0NiPBsp9GPBr0Ur75RJ9cCfVsLQ+8guyAiplqGXknzalPrdYfip64SbJd
GD6nXrPQ53BEt30Fv/7NnOSTx1Od//2H648LMTdD4OC+1kSbNrG3hN39nECy2Ng0JgyW3ywDv8ux
v/wK1bMFxrYQytNwIMmECw9sh9CKsjhMVfSkFpzUlUJZmwMYFI9ZZa5oO4vfRFYTU5S0eGvG/NrM
oVho9SFiJuW19nFymX0OpbwjNPe7UuqTs7V6tliFRMCiG7YK3zME0ZLjRrjmaVKaC0tC/06zeG9L
cogy4/3rm266f19ZyNf78/obXd+VsFdLBA7BgdDpfUXGMrC2l0Sr82WtjVdkgG/TCExwW7F0zi1l
Zcqug0TZJsistkoWqj7gbpsRlIs7t5hubdNZQiQOT3Ptgp2tXyhpxJC0NP3Jju+9vF+POHW7OZAm
yr1fJZrHJYyc97Qlvh7ALoHX2oAgKw1r+mwJvs6kAYIhx6ObKPoaWgzxPfUo11U8+aNrPoFJICq6
f2KduANAgQ0+0dgpJawWPdbuYwv7iZI2G5LqdpptrivibAgtx8rSldFPiLPs8EOzi/suXsmmuoho
owkTuyRuNqK7g31M/TTX0uDofbNSd42mPeGpJviYKzRatHvmR9R2mqOSAAMKeTQbrYz8VoF+DFJi
r2njfl7moHmYy16G8F2s+tcQ5ycFIq2IsGAGNKJGO79hTIm+OcNE04bQ/CdCMDN8shZNn/oYGvEO
PZC7lT00qcj5WZT2NWUm7JmqsraKFULXovse5eEuyOUFd/zCDSgWW8GLyjl7U+hiORFAtPTK4Ma1
o+tokitPsegm5TPDIPOHyFpZlbxyMFIDJFdvTLf/MatpR5QcVgO0X5UtPNv2qeqqB083Hqu+IKyT
wNBlaCaXZtBciah9tBriTgiDgs9IpzSYvGfRjJsyGR4qnvQ+TDfQtx+aeqaXyOauTiSUqND8iYuM
2PQ5EcUCvCJb/TK1zRS2QX7C8b8GJBDBZKfxybbYErmQI+2YcSikwCD2o1tkl/QZWwbQ0xjcWECY
N8Bn120/JwDY0zbQyDNWlWiPr+YE/GqHJOkltYNtrdNlysDArJwmuZIxcqTCweRF2PEa7vXdmBs/
i3CCvEG01GLSsDrn6RYP+SWjCQb+abCOUhX8A3puY+x/9Ib302HKANtyF6bwEQtq887p6+2sLi2H
YF2r/bFIUKUwR/er3LmRU/LmSuY3xHKCYRnWyUTMCVcS+YNghmSr3lZvQjwhLD9tmPmt3h5RioKx
kdOrC/imKPEil5gqQ61aTZVFiI8VXmduSLIo+TBEgmjhir4/8VZCuahRQlgt3J6RUNMc4+eAummu
7dw6XLW96ReWvuuQIQkIP/QZCe8B+HwoXPVRQlvkfpFIx+dN6cOJrNtYOMgJmVnZQagSRBm+JDpO
RPFoNM6d4XXKcn62yjB7D1o4HmOXr8zBexks9E1uHt9OhhhWTjfBOqCnLbrB3Xg6N3My5H0RGBmH
qPS1Mp0Ih12trZhVPqZS3xF/1rM75SS5ugBwmnEVpcaxz0esvfbEEK9E6cyibeRYbDlwkOSuJg8d
bAiBOF3jlCTAV6hgVjDlVXepLl6Qkv4yg+yJDKobVysI+TaNtWu720jLVk6Sv3PoeimLBnhUTDxK
TAKuJg/Q7XdDED0xPCO41SKpWyrPbtFtSr24HaqoRr8dnFCBLMsazYNW62t9wIobjdZb1cvfPK4t
4QL1wiO1o3dyY9lVHuZQQtC9ZDe5EFgwim8huD/O2xRnrT1hb0eF0RSzrJeaVx1b4lmJkSeSIOb7
qNiHUZkNS8G6ML9zOJFnrQ8XcQ2qv4nXJKycemHsINOQNGrMlN+7aG7SN2kEjEQlEEi36jd9tJ7i
Hgw82hMDdc08T7fa7pYh1jXCjuO8NVgOwfKmNS1EQM6OXqkrIts3cFZiP4festBrGqV6Ff8Yk3wd
juHO1fW9qeQYzFj1HTDfWclSbxPLxj74ikVu3AAKdJZNYpEjqqYXLumkNEUjRrEjSmf8o5kJhhPU
F6mG+Y0Q7axIdZ/bWDMh3eLSV4L0ep4JGXl61AO3XDJ5XQi+bxVFx2qovAuOgBsjGok+cJqFSoXa
wdajqQKlbnLfarO/KrjPhE4ecyaPnUrcUeccaPDtYoYTiEgOHdPb368ZjwqNAfuyzpODhNI2/4FQ
IdVHhQRkEEpG1hHQHDN+EvOvo4qBSuRMZebHqBYkNdqFeSk0VuTEfaxr9aHCmr6K+5kbQMjcOh2r
25qZkhfKS6DsrPMESAtjX/bjM8rVW1Tcl5XXLvGCPNAiX2rQ6+eXHKTlV9LLl7yctVTQBi1CpdpC
RSSCdl4BxaOJfXAZmfJlHhlVYMWLzLhlvP3Ytd6NY9l3NDwxsSrHDBbsN3Xw308fpnd2dBrAiSBO
I47J6pMN5uxtag2EHI17+BTfHLI/e4uzsxN6KJPLRyoTxzSCnSRMDSt5cmqxQ9fwzfnskyYgua9/
llHkiZClLihjcdxfVbIBXymviOi8ztV6F6TBth8yrJftPhqyCy9UNt/Ub7z8/y5q8TH/+bZulohy
8BCfkG1DkwdFk51++50+u3BnPbcEEs8cPYIWhOC4Bep1NrgpXOMuexROUi3nmshE4VpTMVqCLTnu
8Bwgx2awqG9yy6a13ej7snK/aUG4fy+PwSP++XXn3cBkaFD4Iu8PGeiuuHRL1pTgcmiTH12f3s+Q
xR51IL9/79qIhoe50GQXeHIy/b84O4/dyJElin4RAXqzLV8lVcnbDSGp1fTeJMmvf4daafhEFdCb
Abp7JLo0kRFxz32QB/2jSPTDMPYy2PFJHuw7FHmvWi7u5bLcW0F8PzpQYCuwxvzmTx8nWwE3ajGg
sSZFP/aTsmMGerUeVHE1qHjROBmWB2yoiObaXWtgvKZ4+V5ukQG1gFNom5Punbze6Gl7nRT1Ef3m
RegapzQC4doZ0Y0H46wqtQ8vddnPFRYgRU/23Rj1KiSpYxYcFMcXmVkalHAbdNz+iGgYyAaWsrGM
TJZA1UbpqtfXSkvoO27G3UDsRG6woy8i6aTLyFJfPNO71FKPXQKKlaJjzJwrd5YW+3xapFgdvK0m
/1TU9vT1rxHRbiFZlBXT+k4UoHJCVX/9fdgq49z7Ydzak1NHUQfozGs13gUshnnZYcYOzUrx17Vz
NeYzoxK/4KbZtXQhx96dQaazB7545uo/n3R1e3LmZNupKjvj6omeLyva9TXiKRByS13baHw9yXpK
utOY9vv9gj+fcWlt+O+wzWNykFjKxLtO/lTpa3VMZTPuApbsrS2rOrcGzcxXe3J47HC8wqVbj3c9
6Hsq+SshiBPUcNHbrD/xlmi18MR6rI1+BZDdiUUfvvgy1C4aEj+/P+zcUvh10vx2onczuVByk7cL
rf3Clz9cI8D1woTscmKp36gFrpPlgyX9NZEA/X7Nr/a0n8bTZI2vbTdTgnKId4ZbPOZO8JTgmgDx
QM1hj6o6hsX6zpSrU6zoO8OSD7YQLd4WWOmloEtUsW0k3kMumgfgvR1HHHpoxVDSptTVtCmV4X1T
tUdEVoDhugqO+Revpzj6FZmRUuREJc2Dh2ftIgdo5pkOnkjuczZkdzrKud8fcq7cY0/2GOKStvbU
Jtml8t+wuEfZic41X9ISHY4G5t0Gn+OtMRgbxi+cYXoBiNvOtdzPXn2y1SSaY+GzUCW73IsPjGZG
7m0i/y28m8J1aXLdGER9A9MYXbAkg/+heb6Kz+xzM4ly3B3/O4VCPeoqG+bgLkuQRRkuJYS001ZS
EL5zFH2v0cWvWOBeMkd7trP4EPZKiQ82PnyaEr2ruNiiWXpMEfO0g06dLLRQoVG2MXz4+gPnMVE1
n4OEr8LvH+urMPXDiBxV5d/zWq6PMRnVOG+nFlhrKZAu3ByrSAyTsugx0pXdkKA2yDCqBV3cALkZ
FnVj35VGvc2yWqdxqeKobo2+Z4AEi5hOeMQWHu6yZ+5wJvFjTZZgXD6hfnaRxxt1jnICQk9JPn5/
+Jn1zpqsr8Jouy4h5wLxLLoShpnTbw331g52pR1tZAgxv19Hn1nIR/T795fs+a2f00nt7fq6uSIF
ATqjrU6VF9GroK0bwCyOk0WLXhMPvQ3pJNVChIf6Y0yuMXLJ9Xi487Wp8458HEuorLqLLezYhkzg
+Kfck69e5wg1FiLotqFdgf6gtd0P7s1Rr2MkJysz17FWosfDksuJk2f4EUQDOdDcFAZN+hA7/gFL
dHLIZXdmGdDmPtxkmbdc3c8Gn4byTDt6FeLbBx1nG1vN77EZ5ASzEeqpsbMN7rIcOrqVQMwbm7f8
rSRpFyUQWf9k4tEImjUGrphTq1XMa/65aG1MxWPaLaV1WWpQ7ZAywzSRN4ap0yv+KFv5mb1qHGQ/
zY7x2b7tEegHXGYqg4/bbdXTYH1w2j0lQ7eIrY3pW2eKSnN7kTXZF/QhxXfciaCH5MZnEdLVaRhH
zxQAb/wM9rTUdxfQvu1FC1dFdBBWfF2Tzlxd/dp5f3rMyYqdBpTFnUIPdr0f5ZBaA3UZFsmDWkhk
rVrnw1NIjVB69Ag1khHEKkavyZAkrIZXKdnWQu0eopFS1Wol/EnvECrYU+G6ivn8s9zG8pLmqJ3A
vjBCFRgQsjUdOoG0hp4DN4tqvPByvEBsDqXgqZO6GpZeXT2iEf0LTqfdxvqwwbb24F1WA/RcQTM5
YONjOfApnGjAl1AY3tLR4jt+dGXpnKA8y95m2nNdxw9xKxe46mSbVlOupaQjjR6QRkgUYLQZxkt6
Xb1HRv3eSYgC+hojrLZzgeApa/KcSMTanRQUp8zs/mgyzBSJRjYlUOud0zoXlF8PcYRxQK6GgPS8
wxB5R/xTHtlnrhR5uA1V5M52EjE9B5JHFLE8AOAgDF0XRyj7BW8g+EkD6N2qfsTgcG8WWrbAIOuv
NvojaV15C8/qkPQArBw3NLgqrcCKAdwaqlu0cFPaqSCu11vWx3BoLlrGUC75wdLI7U1oO29mqnh3
g0KyKc/lY9hBZyj6sXSvV+oaVqd8CgOPEB7oH+e/ullVTnLAoXivSMM2U8x0rbX1KXZUvDOrDzGi
4IIYOyIFpJz1WGtZtsCer1hFqv8homZDz066qEv9s2xpBYxohjSUFuYqWYDIuxdxgHONCEkXd/co
b9M7HZwzEiPLX9I03ZwArSsrrXD2qdp9DHRjrqQmwxq0bp6hL62aOrl3uurRtIqdi//4UpjeW6UX
0jY2g7deD6WF3gH2DVQ8xKsPP3obARN2wT6leGyiqvIOOhirJZi/QZhVJC2SEYw1Zi/yW6WQQFl7
HzVfH2uZ6IaU6n3o2tgWWxCbK5thG6cBiRYOkhi6YVHVWdvSLi5tchTL3POf7AY0HDXAnZA5z6XE
7D4RXG0rtyJ/1vuxu70qj7AkwQJx3FrEkvdpFkAws5H5PwwXpI+2cQgAtvb2jV8/4ABPi2ZFInTM
guAF9k7tIV8mpDjbsjgWwrllUF2jNiRi7qprtxZHPxRvhiovNcySUeBuEtfHOKJKJNou4HWxw1wm
SrEiHD34WBZVhbOqyvZ6/BFXoNOhGWRt9bgdC8kylhmO4qFVrVGrFXshSfjT+pQ8eqZiqJOqHRLs
Wt1IOdn0SQVdHSzHBsMIHmpF1XZX0HCz8HXnGKcFgqz+FqUPjH3LusYoZw8P4yqVmRX4qopNVSqf
DXO46uIL2zajhWNHz14hPntIbRW11R0V7EUlFVvkYDgx0pXSsh/G0t5o4yuOh2AD+anAafZCFbvf
d/CZA701CSrtgTsT7UBgkEg31Epu8Wu8rNzgEKX+uuEbaHBOTDM4c7m5rXMSRYKkxCMkx7tJsNwH
hfGi9OHN708y86u/umW/7WiuBTeskxA1R4lyI9PLy/DTzvzumYOdOQnVNNPFL3us/ieQ8azUvQli
GoaLVVrW5+LruUtMQjbUHLSPd3TJDXTBkEdfRaa3DBT1UphAvNCuQA5FtCDV2q2MJ9uySeXXIQyu
say6ljTzyJR8t4JwdFDI8G313AM0eo+UASbSCug4ZM7kcJWBqQ0N34k+VL9wz7yemUH0JQH69uoV
VNx9TQJ6B7jXxIhzeJfHzaeVxZ3RDgDrdbT8Bd2UCyeGEP779557YZMozCt8v5RVKYQ83T4Wqnc7
8jUJt8iCKc3j79eYG1PTKEnWG/ZIoAddWl15wDIS+RyRYrzNHyKTKQnKNb3Eo8Qa7OCcL9BDsIan
9b2bRmdyLHOvZxL5YCbb6xiwBTu/sE9erjwYo+8DGwKNiWdaAuceYbJ2uCTQ9J6ukZ3Z5gc9jRbU
/O7LzFr//vK/clE/vaLJYqH5KCv0GvRuzlUu2JlJq1XqtvLCqygja68GgGGwDI2Xge8Bi/ODGyUP
L3SdzjuHyCtCV2H0PmcSU6vXmhdt/UC56UPvOsxxaW+dx75+bR3Ewnke0vZhL9zK29ldtbebbhdY
zWWLr+mqrTJ/k49bCUUJZM3DlZ7Ve2OQDiY2EPbg3omGExZSqFvFUp50SC6d0e3ZS68xhHsyET7k
4KdZjjJzlATvjcy6b2N3RHs+jndlRzGxpgmNMy1fvdhalSUMwqR3HmXulR3xFSRkTlXUOWJxBuoj
Qa+UwAXQtaORYC5HD+9aQcm8EWbmIEA1XtFnIU22Y7jADoTvrsJtOETZWwGxiqrwoquUC2ewsiup
dp6tpOjuHMd9pNZ7B4IYmFGzd8S/ae31KRkKaj00WXTEO+xjLwPw5rABl5wa978Pk5lR+NUZ+W3x
oWRZA+OETl8Y+QFaL6L2WHqqsFT+t4Vmij0KDIjKDma5O0dubnpbXqW+fl9BapSS+sw5eu6YZIyz
+NtDIMrx1BqG9G7Q1be4K9duYW+SFGuGSBmO4aA9yHLDyT0rcCWkU8zxzySC597e+PffLuyqaRFK
OWkdxVZvVOYwPo3PNTafv3+cmdYzmFT//f3w9GIpgbi1qzsS4p2VuZSekQxa/V+rYXtwu2zlF/6n
psh7wh9g9zQVAFc6pvJwKnMD8mca4R2msgIvPLt5wIqAarE4M3jG3fWHJearBfnb40tOjrkmjjY7
KzIe207g6hCtmsRfGy3GC7Xyj5eZLMYNjS4KpFafxLCz13GAiUjJpqSeetI+wo3OrJgz+7AxWZAd
X2voZk39XY1PUaQ37+OlrF7Z56lhrrAzOiDUw6s4OXM9ZSb9Y0xW6L7UzbTNHW/XKkDl9AKKKfIO
eotXoWNtFU26t8P2AGZdX3kaH/f3QTWzK08ZQU1XkfD0PX+nln2AA1x+i8vI9b/97kmkB5vAFWi9
WU0q/cNocPWlJe7c6xqTHj+MNn0S43ltbQES4/tUCD+EVJ2ETo1fH4znTvZXTQS0zXQ/hEjvswzg
QJbdkl/j+CGCcyXF8TF+uoPJOuMMsWOaJgOR0+dFFOVXLoYvcVGQa6jSzRD0AlJudK6ZbmZ2TQlA
Tev6TmnFPqrqdFhkbfJKFwV+Bs6ol5NCMsjVv50r9MkyEyqMuarN/Z1fY2Ho0tK4amhr/X1MzKWS
MZ38zyKZisaWevYwimSuthyQD2BzcANrfs3ytsxbJJLoT8b43NzllXprdQ6C7Yi2pW60IsKuTraH
T5+UQp8Pqxa/t4j8p2a5Z7aPuQkxWV40q6+gFuveLpHkLQHRFb0nZ1auuQyvPllTJE0oYZ2CpA4q
ULdOhMOjn1rbxC+3bdv8LYiLHFd/ikzlPnKDYJtjBJPm3atpx+8BLRmebu+bMHlOyQ6wXFxCSlhg
0aIv0xYmsetC63V3RlO/GX2wb+rqpA7KQxHSxlX21sKSqjfbilfg4G+rFNMMlPFpme1j0zs48J0c
svalbK6LjlDn96897nw/TZHJmpZ1vdpoNqtLFmNRVRjZo9Jr4cGU8zNZyZlZ8X+kjkoxQU0ymlTz
Wi79P6VmotNa9H5wHefW3e9PMVfgnUI6EmpqNg0u3s5LzCPI6WrpZhVBcHr8CoBb3i0eReOeENXq
01C26lIqrTWT/99OB1MsB2RuS/dVEw2IEx1wr4G5TgAfQ0P4tw+lTdayGmNEv3eMaCen1E7R8t5l
nHo7FLC/v8KZE9SUxCFcx60cs6Ga21WHrh4ekqB8N+jJo5fwTHg0d4nJsqV5fTVoQxrt2iZfV6G4
TAqSCuhq8y44t+nMLA7aZPGyDDsAyMDhvFWbU5zqA/ZSibHoA+0dZfTaisxXtxjVT9WKEuM2SKvb
1G7+NgV9G10Xxmfe5tyon6xRyMAVo9HxCHHHLF1HkzddIdLGp+9Ty26xlTwzu+ZC6SlnaNSd6iXN
bLvQrDa1r207G+4VBKmezlBwDll96VKG6XHRNCP6OEw/3Pw+YGY21ylwSE06J2xGHSJuJ4tc13EX
Oo3hbOg+udo+a9Qz+9GMKFn/Pw5Bi2FUT4J5R317jbPm2sMftzxJ1YolpdMHlslkj+m8rT2Udnhm
IM083ZQiUGmq3hoqHxCq37r2MViv0I4rYE42WZAs66Q/o2+fu9A4gr7F5FqDmwnRPrym3L/K4hSZ
+ykfGuCW3mEsYWo0bfz+wWamhjpZQYSlKEPVqN6u0Zo3tUzvpf6cuHouZpiKkxUPMFSoKN5uiGrv
NYczu7bT8g7nIvWQB/6GCvqqzP1P2hMjmgT0Y67H0F/qAbyfL38a+JWtY9vwMSQyPktrNKDAjTqD
UT42G5xZo+d6CqYy5ByrC7NQucvQr8CHSva69toPTK4uW5n+pqK9cMMcuLL9SXPHNiyBdvnBWsTu
y7jz/v4VlLlEz1Su7Ltw0XOHKjKC7NtsaDdjWGV0Gei4QsF1ztyULvPIViDZJVq0wlhsrWjmUo6i
B+GF1qK1JA1qRv2kB+CIhz4urpMaHoCt7nGjJ1NEEWTZW/o1j7nKg7xbpynt35JU+CvHpiQX2pgm
atjIKQhAlomNt7JEfnFRD0C9LIyHXVsDbF6Ze/yw+2Vmq0eapy6VILvHweTCQKpBUzCcRtleV1G4
YovXsWvK7i1hkqfR793ECNZS2x3SUMHQ7U0ywcfZYl/06YOkwWPoi+IiLZ2dniQY0jkL4fsPdtA/
50P25JEfpLODUJMPwuDJF1HXUqvKm41dWzs/t2/svL/uiakBjBQbIbv3Sd9twOWhXvW2naqTUJBW
uZHirirQqJor+MX4KNIVEOd8ybgZ3uEN7FyoXnhPbFoyWhh/yCuhYpko0QpnyTb9jcVYHKHJsA37
W9FQaevz9Hbw8sfAqy+SwNnKfBbLxAWzlDHuki8801oHmbJiY2M7SQghjVbfmLK/VjxrKSnmZdUA
LSy645gnkzH3lMsEZz7iQ0k6QRW/yv0Ej0P/UcbjU7RGtxhMMKwKHeljlOuChdTsYpPRpDHmTRAv
YD8mLhqRXOWq/Wccpk7qvgy84jpMn8d+j8GOLtpQ/ToDxXQ2t6HYl66Bk4a8tdthLUX1QRj9RdPg
WkcXbINHKa5T1V4uGmcRwcEF/6peDIaAa2Gt/fShoY9Jvq3c7jA+vwvrxY0FSmR863gH41vW2+jF
tC6yCGUw7Dc7MvbGQ2AHm8ihDRoDkHVKJT4Mqxez0F+l3ISMV7/9PsFm0gJfk//bgoprk6AzyiO1
SWsSXqm4hba8YnzJZO26SuVT5fY3eLr6Zyb0V4j3Qwj9FZN+u2DQZHi/pAURbipwNDCypa4P+7Ad
UUtSszM0eZ2J8i8s8yX1aw6gbVldWrYHlSWWdr6ECCXxSok2cWOl0ANh2dmBuRxgRuYtS4tVwM3r
j/EPbkI7ThTrG81NNdq3C+PZoD3zSdVhSGVknRrYJmr07GCzuFNr84/lthdNh56ga87IN+cCji+v
h29P6/Z1YMstpy87ECe65K1FiBKKiKN5rIoKF5doYSTMoDbMrnPEfK6EUub3Lzu3gU0OZy3i7NAz
Wg5nTLOUc6gQ0plBM/erJ8cgvp/oirChQcTQrwWtNpCLzoSCM796qu93G0kOc04hOwvc/SIbs5zI
r87s6cbPx7epIH4YZHgMiF13GBJvYynaJlrx8e+/fhKcFKZZBJEbE5wgDtElfTsCBjLTPRO9zsQ+
X0CPb2MpRHZgxgm/vqcStPBy7zozBlhMwQ3EkGNmYO5Dj9Tvg8ccR8lP03R8hd8uptWikx1BD5CV
lQ8ktZ9lGI7s7/dV6j0MjXWXcbhPYvug1MN9RKdS2GgrRWtefKu9k8psW3jGJ6zfax2W2dqS27VZ
ebeOprordIcPPT+ysCXjHd3JJf1ZoC/reKNVyUsNva8PafUr9OY1alygcCFUkOp+cMQHxeYAc3nj
MKjsv21+7FUa+t3sAS1Gtm0VOAtYZ+FCJevdk8a6UjsoYSo7AGCtX42J1bqOlphXo8+PnSdPq69l
Nqg+pd27FcMJb0TaE0zyoa27Aon7T4lDbarOFzikWewIwS7tKXaGBZJNJQnOzJi5aHKqEZflIHJi
j9nYNLK1KNHUBLW+0mXr0CvDR9HRIiS3voQ6Ut7Tn/YUKlq1aXBq0diUF01iF8vxpfuRu5Hl6FBh
NuoqSAzT9sxJdm5OT1aipGrLMmgZuF1RPtqN+INv8Jlj1dyMnqxEOPyopmQBk2giROqpfyjdeJW6
/vvv0+ArWf3DNJDHbfPbNAiDsCcw4xQQue2OHfhPKqx6GQj1AtdoZdG78XOjyfuoj3a92T9kZL6w
D4EAUSRrPzTFYmwQzcph0dnBZWDof8awdJwuedi8pHbyxia4RLqqLlD8jQUWIhLHvcRm6JDpZMkB
I+uY29GSZ0HvkB/Gjd9so8uxFJGX1hE+4zZ1arHIHKrEwIr/VOBKFgotuL6UbiPX4J/QfFBmodME
2DnpxzfJce9/fz8zB/epKr3qMBJpZfI4tFL5izRlO+6UZ6h9h8QxHoWhn+vYnasmTJXoWH1HepRp
HAPKYkPT+Mv45LrfXds9bUKlJzfIEvyNTowtn22E/MJQ/PT5J4fATrMTKlSdt0sxGlvScnOjVWhb
+uzOapqlnEt/0wD5oqzu9MZbxvReBzpgSTnYGPHwxwjqM2exmWEuT1ZjXx5SG7iJt5OTYN3m5haG
01f4+PtnnOEd6FOSWStlUiboX98VgmZSIPuXUHau8Kt48LQGzaV5p3DMK6GlVrEsOMX0lCaKkZvU
6hcdZ6eeeJdsMCwpffv7PX0dtH9699p/px6nJt9NvZTNOsnfBrm6ogMmXA9ZdiC3twkG995R48em
Fy+mpxxFnR0c4nPXKDd5EL4UbA6WyLahXDr7Hge8oQrpL6yKXQWjUZd6edE4dUhHLlJhr6zcraF0
H2dufXbZUP977zqeCZ3cl9IWlwIU0tVew4xdc+Q/blV0l/BjD5GvvVRasbKFvcgKxotlt2ubA0vg
m7vYampyJxaeT2lAzwxCzNRbxUmxq536tRmKSy9pqUWqbFvpYHcLYRdvvmPcKs7frCbbXSTJTV1k
b21Y7hXeWG26F7XvoQxPqVoFTXUMQvezwZ9DuBXIr1GBjgcq704nrAZy8N7oASx4J3uzKudk0A3k
eNmfEGSKkqZXQS5fKwPS0Nq8jzQ1XLG67TSv3ntud6WCdUNbB9zIvs6yBA67fko4YqxKDnNZZNM8
QeqG1tEBD5U0DIsFTu8lSt+6XwjTeEnV7BTL1fBQ1c5jUbNVDC3GYGxw+9EyOO2SyzHu92pQk16f
LGz0b7R1i1Nj2icXJfrSMVTsDuKgwhVQFAtddXsWwPRzHERy0/YYScYvkdFd+ZzP0XGpd5mrHFE2
vUPvRkPSdk+ZHeyLtPwbj9G6V1uXqa4SRBCpD4P3lsQxsz1QP8dVoOVzUKHfqGOwx/PSlfIeFVa3
AiHPM4tjVgdPGos4uD6qaCZqBiV7LsEOLDVdR6JNANXinG3n1UOsJ/Km4zjaJOnWHI+X4rnw/GOR
+pfUsDjAd7hYNkBsaPgrxH48lo8pLzfInqoYSrGs37VB+EoW49NXHZOqCuQiC1yyNTylbnAqyoIN
qjkKzhs9oPFFS6uv7aqbWopoQYUSYBevgJTV5fAa5f5lHOYPeocPkSXxP4NWHt2XvXUEM21djAUX
L9Cu0gxtbi1fxXrw4dPZ4ot8Y1KxcQr73ZToKjLUdeaI46hhGBfoXPKKhaWjIA9NtXgrVWtDFPIU
+jXvvfXWNTIL8sH2onbESx202trNjQBGm743Q/SLav5UoyLw/XhYaJlypdoC/5AINK+yDtlbgxBH
mEKoe1RjHjoropwCZTXPmka4YYi9p0nOUtbIouEyQB8+yl6ImDylF0juqtPyfo9BHCOxuazSEutH
AJWOjnA+vhjXmFi1nky7g1SU8588T18STdzZVId9EM7RpdIAfFCT9ABh60a2sYMkyFwGg7O3IOsj
PqwOYx9SYKjentTBcCYQnAmzpgTh0KGuntBovaUiiek8+bq2itT172vaTDZQm/KD/apxJCdmncTq
F/sDsn1Gi0Dft92Lsm3xFqVX37aCVVG4f1sje9AZkm6YPmGkIcEKOYcv/PkhtSkRpXScPi9zJHNJ
mD8ajAbLT8+EqTOpcyRT/121y1BKieoSadum7rb3zH0oYd2gdU9Mry1R4BXWODdGWe+gpz1ESkfk
5dlnPt7s+52EGlWRNUkCXXXrRajcS31fK/qxkJy9keCSHCXlRh1wughi/TnEj1auEOuBbc4Hc5vI
7ZmK7ly+Qp6E6qkuApXObKrykXo7LrNRHWer2EDgbkt6s/BV+zqKNf6UZldWa2/KSDqTr5gJQrSp
2tzFcdxLa2nspaqxZa5cf+moPqXH2i8Pfe6Vyz5rdkmny/sKa5aFJUJ7GZR+sU2K8tB64jL2xbLT
SoSEJFZZDH4f+l/9SP8fiWjOJBKpk6KSS9nyd50FhUsPrWIt5d3OiaPbWJLvsx7ywKgmTsJwQ8H/
WLb2m1CTe1cGdmIr/T1ap61oeADW5BcvpkxYNEa+aqTuYUx8SV1+cLJ8rTjYa6K2rxP/QhgWvuVQ
rDXcRrZtohi7SEHonVjtC21Oj5LvfhBiXIR1dBLgHcYcp9cAkHGD8ILCJJ4oZRGvVAdChd6vavHc
RdVrordbx+ZWi7zN1q3s3CRmSm7TfyyojS2xCrTPfc3x5fz00iYhUACPN7E5ke1aSSzNzrCWahsY
7AW8n1r8yV3jPS6k57yVXjmdvjDz6JwoG/w02uTpzIebuYXJYGYjxGwRXQJcI+tKVdKjF8VbVanO
TJa5pWhy9oTPo3RVR19JW6bXtH7edbp1psw1TvofXt5USp8mSdCEJa1nmYQ6osKSvsmlaxHbRwun
q9/fztyKM5V5I2ys1EFuYH+EsEFE49+WqnQDs3TZlP3WB65i2PWTQjC1jCC0LCSrfzIJQpK4Qpw1
dGcqlnPPOll1e18qh3rMx5ahfqtCMs6j4soAmEJV5dziOn6Sn97nZHHlEAMaRYzSAlXa2kQBeUUD
jt0bh1RD/CRGZl9Bo0A7qLhzDsbl7694BgqvTUXfQRZnPtyWAHtFpVmKVKJ2UH/0eoLRbQ0Rtva0
YlOZ5iZMBGymlAM/ZaaeOeso13Fs7Y3O2QRK/9p7rMCNPGyNOr63k3DtYQyxUoNib7qoY8qsf/v9
ln8+aWpTfTj0Ujtx0zYAvFkD1RGIs+mhjis6sn6/wNznniymnRsWbavUaIUDp6Pxv77EAYZOOrZc
s5Mffr/ITE5Mm6qxIzMXtqJzlSQJSbcnYl3XbgSnptllGYrPipCuCOuVB4OdEP/BNZOVltrv4ys2
S+tKlOkJ7dK90VeXldy+VaQNQ5Hd/n57czuKPVmZqFYXcQhdHjwa5lMyrCi1o4QWOIq0onsqWHJE
ozvbOEmaciFVzl8vUvchkgkL9Wcr6Agqmu7diqTXPjUvba+6Mhvpos+0e8/Mk1PcQqcyJGWd4lMa
CP3N97RVJCXXhq8CxuGDkqzColSDjJFVf/MieRVp/mzb/QMMnHUWYGhuurECJ6i8Gks0Ti4dYvaO
LkO17hemtfC8+Ajy/LPy9DsfotIoPMtycRWI6q7O272tBDexyM6s5HOh2VRhHqiVkoODDXbU49QV
8SWPYxkLSMDO0gwAx4ZD9Bj6erbk6IPGuFwnwr/wZO3MqJ1pmaI1mZXlWyIw7nWyZgDwd4Pf4t3Q
VXRfu/KFqcn3ToqQz7TNjVQb5L2aD68AOOdb72JE6TOZfx80s7cw1gW+3YKmxHE0jD4KKNuwwvNF
CAApvswa+bGVvCeJ450NywZIebjKpeAxkINDLlV/RX9O3TyzOEyl40aryX0WMmyNwrgfo8NYHgRb
wbniz9zvnyzTXSPR2+qw+FRR9Dj2j3iImdKyfzzzBsfY44dtYPR3//4GrYykoZ2TzZXq5wA9OlZx
HO5XbNtkyzdZDTHiVJl/xxyyb8bnjhUzcYI1/v2371b0Qh0aphoHJjHG00sRe5Rv3i3/xfevqOxC
2doniQs9+Qo5d8SZtY/PMYhmR81kvY1QP6hhYkgg2wLEHhakd23ZKTiq+1dU8RZcNMTDugol5Pgg
NeRNdg5A/VVX++l9j9/h25PnfW45sLqlLdrEJdezEnU7vgResx7Fy6xHNyOPiviBPUw1Hyuqtqlb
IOFFMg/jO7E2Sn72bsYn/uluJosurvN4+/Z0HOfKU1L9HYhrapidUnwTJvaGG9FBMo8pJu60UJ5q
+/P3YTeDx6Cq/9/XYOt+1aNcJ7vqPQcSr9zCNkBk7OHIerR3voAvSE3+9YNtNhKG2AmMdJVrxzJw
Lox2P5QKACF9WSJXKnPcPa9EdA51OwMJ16bSSJ9TjGfWCuZl/VHD7QkYYNBd8d8s+jtCOep476Uo
k0t9DcfbzDTURBszvPPoWQnAm7nCvS+UDT9Q9cNVKt2DqVwIo1qVNnxHbKTDPxVypOiQAn8qWUAN
jiNlo69GKjhYA/sotAp57wm0LgJ0VOvSVlOPjfE+YnDoPt8q+o0j/e1zf5kjUgiag6rLI8eE24yq
J825Ba6id7dg7M5EpDPFBm0q6RxqHV2Pg9dq4wR3jVLu64YsseYo+4hit1uTY5SH4N7Xsntewbn8
zexlJ5FwQFoj1GUwZXninGxL3qIIkDCVqUhJdY/5mIWCScn5jUaTznr9fXTOHPm1qUBTTuKhtWQf
n4Kkfi4icdBs1BhJaJ4ypNbwjXfG0B40l4SVbaKMJgo5c+WZ5dicLMc5+vIysHQOvD7biY7VHJgr
G3StQZl+qQ31gZDrKPLgBnekEUYL/rq0yjP76fhWf1gOzMmyLEJ8TevWTsjmZDBai12bWp+56Rxb
m/ycheXw7485d51xOfq2CHqAFxTdV9JdXxZXsVy6qxEqptXFKUngwkrnsF26PRf1mpP11u80N6p7
XqiqVTddKsO4jOmsGiyap+i5coPu1lMBx9JBhxvNdWhqAEvljVPrF/As1ljQXSdt/mKC5aDoE62C
ig0iGhAdNvmx9NyNJPSd5RqPcpEcldS6qEdmv++7W1vDcNkTxlUPf05TjBdQ1QPzVdrSbvquSCrl
FtlkKqeE2mJVQCyVpFIH40SdHfDiIkyta9TMLzWIkU6Un3BwbZgf5mWnqPVC5NKbKyfrwsvWZe+/
l3jcwRAyF+GImKsBhg6EQyt8+Q4A5a8amCE+D0qke/ofUeex3DrSLOEnQgS82QI0oqcoQ0kbhCw8
0PDm6f+vz9yIu5ijkUiCQJvqMlmZIwkVgc9LrVY9IX4QAAcMqrA9Owsy7gnxnt5CugDyqU0HeCWI
vOlkSJ/NGQBSqq7sSYq6liO0tMtTqBkb0WTbyi1AfxWP/WgPR8+Md15kHLxWfY2Fuh1t8YbC8eM0
VzTwem6gwWSXu/OmhRFScUxsplM9F+6AmFdovBYK1EyxFh4BXO4ab/5Ww/QXwl36pcSYQGXg1aui
MSnmY/Uc+68qxjeTDMGqqurTlI0vg5VeElVsE6GfO/rmNwiqBI4xodelmCiPFGtIaXaVlKnXFIeU
WYGig1V2nyW6n4EyI5ebAh7Je+uIKCNds05ztWdGO9IbCJ89bd165o/kC3NElq7j0VE3pAAqPwR4
gc7OB8TFB8dxL+VcR5Qo0NhRPJrgoWhe56UDX6gB/UkP7ekAh1/Q1yplQsqKpg2fNIKnuyQ19oVZ
dsAY43QF5vCOLsCzxcHSdXpIj0xBGraRNA+62wZKCZtPrW6SrOhWIsIRb1JoiKvx3dTz346knGpT
C0c6985y+YkHbw2/KlyBpXXV8vqli/utTeWdtps/9b+e1+TSt8qvOaQIIVvpb6rMgKO78XvqtaOo
+p2qOivLZmgsW0XJofY+Kd/vBL2KarY8wHSb+qZnfOdOedLy6G7oCSDo6ARG8NNTCO7lVHuqsSoj
Wmx7/WO0xrVnhVGwzCPeTlH/zrP5RtPX4KdteRWzuUOY4zcJm2ui1hXkTA4IxUo8TOyuRqkb1EW1
tzhMP7TKatcFN6S02p9TZN8W0p3qOKzNfHqY4GE1Y2CpbjRvllndJVGyjiNUPKYqulUNTGFq8mS7
HkOoYy3qPNy4o0N0aImt1ik3PW2nndxMhgIoROeEBYkQLb67uHdnUesNJWDCSEIiqDQYhLApZj8J
pxvfCr3tXAaFqR3yvLnW7XTwrBTKlqW+TuQyEHMECYu/Iat3odMdR8D2QeP1YFA89JnoOGiHceNa
5j7S08cWGGAQCzZFWURPZl00QQ4vawPKVHHyJrD1iR3iodlU9MM6U7LHlkx17/W3WMfPmPJHU0xA
XMyDMsJJ07d43WZ/TFN3XdbtCKSQnHbSaq8xjC6mpx7kU6ea4s90yUjKkd5MH8GaXEXXoL4Oo006
6Oh5lcnRIFjBnYPGhZCPzujYl4zgXowkSu1K2eqIrG1nRT5B2qWp2ys91sjXq1sLvdDeFDBnm/o3
qozHvvDWaLw+5sOCY5gn93hKnxa3fA0ln6QyDUEazat5Rgohcu+6kzyYSNKkFqtkyF7lkKm1eNao
+eh2Dd+tuXI8byMU8VRRZV2Q6/MxDXuthC1dD69DBBlEHJJYGK3XXFi+OagrLS4wqAK0CCDjfNVh
hZ04/0716cEQ9LH1bvGUheGJ1v4wSLWqga+ZmilUp/kj5TZ3WzT6P6dxqsApF+mut0DRwkz00Mbu
Vxgbj5oFfWSeEzSKG9XYW0eMsEFIJj9odtSvpmr8SDsMCi36VDv69VDyVpeeRF9NaIDM0R6tjQ18
2DBuinxrdjnoAy86pj008VkJAZCkx9bgmJhzwwVSzLDMFDHSyrgi/o14XXpuivAZ3lTEwEpR+I4W
P+Za/ermDQw81dHuxgDOwp+6M3fwiU++bmhQRudra4aDSCnnLBg0KtDoq8hEOnu9+e6WfOPmw8Vt
7ZU5EXFHi7XndFzZg7dlLnctbIdtPOnrNPmTPOCSpMkhX+JlnwWysOjzQP/sQS1TRx+jS49gvLgH
c8HngVBQj8UH+GfF7yCxLiZ9Iwylp1dnPIRKDFce4OYRdEhdL/vKThFGN+hqMQfkUQ1y/ZMuNjjY
qUnX3TTuMvKtUCN0+HMLqaKO+jpXjnX1UEbO9xSLRzNzYCXXINS2RtMP+waNNrfbjvX8lnHQmAoV
ZzRt/RZQhW8yMKh80oZRwb4eVycYzOedPHIUO0ULyUpudSamVQOUc1TdTZY7QQaP0ItczLC6HXUW
cWapn9birTIKaqaqbNU8OtRAcZXIW2dDCl28LZ7DaLi01QDJgamf87aCHGsIKUh7dmBwWlts21pk
uwzaHrX9SVy3W9tlt0KEcwOd94OqO2ut5Zx3i0sYz+95YbwlNtziZnPuwpFKblcGKUrcjdZWSODa
L3E2bWdMpSE4vyhMO2X/1oeQbA3KHCD0t050PZh6FTrw0juPTnbrLHczljkqkN2xNXMimp51Adst
LgiHXbj8paXy5Q7FTs+IllT9KanQum/iR5qBRn9KEjwvCKInQ/3zYI+YWDlDwSiXJcjEQUB3tXhP
VMn2taesNHN6cRV7HRNLiTT7SqLmolI7QKfICEx0TqGPquAN4yKZqK+JOe7yVgZPif6plfnOk1du
PRwkYM8+3N0isB13M1vTCZ2nB8NC2FOdXdQZ243k+tEHnZwbQToc2kXQd5UW1NoM/MSgVZMkhlzD
iUD4OMyP0NkFvMv3xup5jiWxafyp5xziNJIgpguhH9UMLzHvoAJWFPVA0juAJxzBKetOL/aYHbww
OoDyP/RVulYz+1Qp4icDTgKJi4ZG6dSKdWOnsN7HPpjy5gOJ59mEDD2HVDw6CBdbkFgQBBhqvS2L
+TVxiq0N+3DDmJijsfPMSeJCrz2CYKGTrGG9Cyp1eGAcHpG742SDvEsgn6np7k02S0VtfHNgN5cK
YessL/aAYzZlpV6qwe4DoIIQ3BecRlnUeGT+poMbmtfYLZFbMPOLESf2m4GiGHqq3pG+bXUlPHpJ
6qJdLaVK1ddRfmX5BQZB/Wepoktbi3rLqZnS/BMl+cauf6zBq8iLiGFV9fOtRXfIV+PxS8GqbZKk
+YlKG1WNEwyryipdlutA6rs1u4cKOETfRMiEQHRezzbCBc5hioY0KJ2eXAN6YChpbmXiSYmH7dBY
DzhM2smgxg1xGpXVg8yWickAs2MEVGg3nKjw5OMZm/CBhfGfOnTbHGVAnTAgzoaHmL6Ga2vGN+S+
26CEemgFTulFsfWLbpqPHcpw1jB/Z9VYb6IaUa1q8b4rbJWezbDJ9/Pz2NoXlKz1lS26QLZIV8K4
KpA7O92EJKK7jXo33HgF89iCGcnN/lSK+YXMTSKQnBNFbctujEszlojDZJ8Gw1nY1oNlIdImaKNH
VujB1eBEsGAfcYY3cEvHGo9NQxLW0TFYRX1DNflZmcxtiXYGsgsprO1TdfN6dKRIL4fALI8wFm/r
Kt8adnMsIvVzgfHVA0wV5+nVrJd7Hzf4k1lAKwD7LaSyW0/9JdNQpayGs24hY1S7TQttmAXZ5/gV
FpWJsEI9H0bHrDg1tRy/B+E1GlYWs94jt/ZqFe5bMgwU6jGy2PtAdz36ne1PSwl/Q2G8VgXnrCxN
Dm45+y723lTaU5rmT/GSHmKl3VSD+TNmwy4vhmpjQhzTe+1772p/CejVvtRv6LrksLUtezvr3kHK
PVqGedJRYJDFdVoVLkPrhutSdU+iM1R/8RRk70AFgg+7pUl8zQTBXLrs0PTN/72qlayxFOWBnagF
GiWxBv9T9xADsv3OjKEmVBBLYMfRcXZjxVdDDVLvzPnWlumJVwStIY7qe42SHTp7uQ2j81PzELlr
UJaY82BpiAta+x5LRsLWZRa8/reinXON4PXJaeJnUOjKdcrJJYXGFQahag/RsVRrM8xtWtJG1OuG
AheO3a0A9PzSRnXva3F3GlrZaQ3TAdbKxOFgNveIkC4tqzoIgf9uF7OLVwr2DZQGnEEmm7drT7rZ
x0ejDoF1aIOKdS0DR2u3wHe3cEncMsp+sy6Ac5pwCS2d7dfyDErVI5iadRJB6J6C/KAaulOj6GSO
sbObwwlbU9gqpBC24i9dj7By+KpW9AtxOEeevhYIYwWQLW8tYfW+ppTv5tiDPPpnNsPxIDtfdFqs
ZtKu9ICtlJLYxqtD9NeApTtVtEUPc+ta4muZ471eMlMos0Nbvp/5XQVzLxcFkmfPYZygBqeu09aD
Ra9+tOcFTBCCqr5NphJhid0yLNeK/kWfmlyLiZt+JJuuusy/lLGOcY25J+0Kq8xaAtxCZX5Ra3eX
TeEumauXsm9xQsSX3joY/GGfkT51YNtjQb1P6NP6deJda6ofjhnFAZ1fYVCiY7juM+D+Sn2r0xhc
WbIuSrD/RT5yInpASopk5hDjYVeN7fwMFGBjJ3oai3Gig42PI7b1AvfAYejG1SgJl2YmjOKwr6vz
xlvsqwQ5NoQD8Vjt6aR1Oo+TktRxPlvbFlqAaajKPe5P0HTLLpqshjyoeC085pszd7+Qb/JnkuKW
I55NrdJ2uW7BKUMzsssoJBXtbGazVkyGIm+g9tcHJGRQ/qCOGZ+NPqMQ3z6YCQCBUuxD4ZyNqt7k
8KpEimL5Rqxc9HQM5DKTd12Fy9GCImGtmfabHG41jVdJ0n6ojrhrJmDe3Japb2xwDx50BtccJyrh
adVsK7v+smQLqspRFn63YEY7euEQHKTzJ19Z423KB076/nvUWYE8VxdNz8soHpqyujat8+nO4q8R
1ZuShs2qb1Edgd9sJd9Rh9Vrnw8Hl6a4Acwa0dDVK6ojUdRWMAWW0KHIQCrat2NVBJmuMQOt+5Or
9J4qCpk741o15b0N9afOtgKwW6TPOaYqq9/mHl6rY/8OLcSiMOzQGFk4F2P66/XmISy9W1IL17en
7KJ7Bc5fwTDLJdn3CEfFpbdvG2/lLjZC7abhFyr9f435B9Pfm03tguHcGFVxspv01Vx6ShrZy9w7
T0blXeoyW4uJ+dSpR2rRclLr7KouEDcZ7qea6idVn8/xNK08GjQhO2+RMCgvCqTnsg9D78h3s3Iy
01uHU/xgqcpK4kunwkIiW32IDNtH++OmFdpT3efrwXYPDokv+drQfvdAfRst2pWa/jcmxnqZ4N5O
gduWct0p2opmkWs0hJcpsYFdch5XX1apvKWANpViPjmxsSuiJEIZytvFIDflMJgFXRWz8tW5oxoI
5O30KnwBrTZu5Gh3i4PD7nzMs3705BTIa0lsXg8a0jfbaVhJ44yO2C3noYD+/A3CyfC9nI8Sql/6
W1tS/bpO9adM31ubtTKQOjS6fkNvZr6qi/LumQlDMO+rCcZUZbYHiMFx7i1h2DfzQ6+J+yL9mZUl
qaCGmOMGwXWc9qM0dhUlb01Y67xLX0wHH9vskXkuqu6CsPJWW6y1A65T1n5o4boTgKwkgnkU6FfN
1VoWHnggYNhlNXuIRtTp2kX9y0ESGvw2eNPpUHYeqybNPrOqeVXoQLSX7mmW947KqcR/zbE4zrD3
pLJbY4FJFC/cwOrG3YNSjg+Kh/41QqeBXpU/2PzLJJHapQUNuVJnHkNa/KlaRBxikrLu7fbD7lJt
jRf/IT/x71pgeQ9G07F1SMNYrhWUuNUOa0w2tmKVXizDu0/1qGE1oUPra0hb3cE3TVLB9D6jj4W4
xnRBYhe8dDeGEFS3c1CX45tig/6VHk4mCCg9pN9lr4eAWr4Mc9KssO4h2ySgKxrHrb6Ic8nQwvBy
oBnle27jMx57tRlrlfRF7RYQuDqPDSD8LSTeil/P9beEdZeqATBB99kmuzixzgXkD8uUPk69fU/m
/Op45kMYh8NGTdXBL5MFQ6IhbJTvK6O5pp14LmkWXZextusUQw0UfJBN0yIbWHjestUUpQCfUHew
m0CpVPYdyUGdcof+StLyCS7EvUr0Q80F69t6EAoO+Z+1tMfenQ7h1CYAhirFbzsS2TptxVHe7WlD
uPeZspf4HWjO1yZlss5zr4Kj9lLP4XruuAWl/5nBnictpOaAhADJcq4Sbuqln09T6Q8RTrtT9NAA
lWAsCQysMty1U3lUqVWWmUyWqlJMQEmvljUf+8YjLeoWdA31xVVu0E4hpo+L/rklPKCUGYfNQc+S
Y2clgWtUV8+wgqH7SONL2RvvRZIGst7Zk/ODqZTWjtr+VLrXnu40R+13JsBq6A+Fqbw60zdGpTbu
CjmBhM814xtpnb9/HHfx9l/zf7iSbkOnEIIDeEw7Op/Cw5wvW2nXc4lkibeNceeKDJWvgluwRugK
ZO8rO3zgS8347DikPX4jsTWg7/Il2fjsYMyOjvU3qiT6oUDkMpaFzqauDHCc2mh+VgYZwjn3G5ll
rWjAjtLlZPFYlFKJhLZswhsH5ky5dHB/+SN5aQRVvnn4XqHhwXiRDoWMaGvd2lCe5V18i93+4g6v
GC0UmYOMp6ZKL++ZE9/BrqVkDzU6EYslCyR3UWynR+oWfULi0lLOst+rxOeW94y3BjlRcUxcqh4x
BXZaUP20eSlsQSTwjDozlA2bXHWuuBG6fK1zj7nVreWdcisAci/cl8bJ58GaXOpIw/AcDKccVKoX
vCh722VMO8AlX4TzzqTphBnjIbXF2Nrz3Wl/y/klMi98UjZYK55Gqoy8UdfRxH+OZ6BHGAC13kP3
3sFOzw+3qp8lWIGIQk5h48aBloGh18+VDBgT/YtX+K3m3I0dqoekBtv10EfnYkx3bSW5FovkknQq
8ag6QeyYvsqpHgyQKaxwHQQ8FD17r65vYv61HMwTkPl4VMgmUsXykQH8gMRnD+nCo0TdS2IC6oK7
TB+eZGA+GKyueJwvrmMGRt+eKZMDS4Z13/ZVJqXyaNbj+KELtNLuCkNft88A2QKF4IXZqumGqwd6
bOKtCiGRRD60WDj+g9qmeQBDHHA/labRn/OZtmfeJxdiArVJFt2ozofeTW4U2WpuQM9B84PVbVJi
wpnmVIYcBQCkgcnZ6wcY/luvlVgPY6nOgHGb8Y5Y3YP8shQXmK0RobUdIg/lVOQBK2/V5y+urj7X
TLH8ZoadZl/JIJDWtwn+Q7068B1W8tZPj1FG4laZV3B0+ho+H65Tx8nbqbR4KvjU3QqthL64lMZp
ymn5pJIkr5s1Ly4BCebZWdInNraeTsQvnIIaLXTjQIHQXrF92J3UW6pYX5XDcBr59KD9wSnD7PNE
YYnddw4CTvEQlovSWlYdG0Edi72ZvElCM+5/iNvXEc4Mz7sxzoOWf82obUggRJOKp3aKer/x3PUE
YwRr1BV3ua3kzfEFcmT+Tbh+5oJyJ2j1Xm4PMWSX0nHxiqZdqtJryKXlcy0TzjiUNxpi3c5Gyd7a
8Y2xkhwpcZy98q4QkpA6HDjuNTaVBRUuubnmwCuZEV2i4tFo+l/sT90aew71lWFf5VSaWuytSKdL
zouMhhBpL5kZ2ePCDwFzvgsBuokR/L8VlzXVykQIJZbLaiu5HyT0BbhRNpykryfbmBlFp7d2/GBd
8K+r2SeToGywIyoSiAK9dWUENPtFcmUxHBK4xB+TRrxJWUauLclFeu8L2AoPgGriRpgIZ+R37CnP
wJ1J9tMKF+b/P42FG2UOk1tlvKVN4zW5vAvKO9KODUW35k//TbGcT5B/63lYYLie6LpuAABaPnTU
fokhwxrV9l+YPtuso4xhNXuLo3AMCMdzrKfuvLkcQNKsWvqJMuG3rZ64OznJWao8sJOc+qf3oCRZ
lj+H4m4YC0rSyUquQLJecu2FWr6R4T2rQde3aQT1uYZUBOpNaPy8QcgFUHMDGQ52SNURR5xh/v2H
rsreAC7LqIdUjRwCYVEd4Up66G0oZssRDKNvFRZCKxyCyCvXaX4c2CcWmye2oteFRjU5Su2vPNAY
zzm5/Zsd9S3n6cfmUXSnJNSCf8nWf5oc8qBjoWQUSxAdAcfEQGIPMCNcSB7GXfstRx21DzeObtyC
HPTI+coR3Zbefwo9XmbfOuWdr62nEQXSMxtV7gx5cnDCxxfN631LpX7RlRu+Qn6MZc/7I/3cdBVZ
+W+AirS7P0rrZyT/wEdy7uRakPohLC+uJLne5ELkG2rO8R50GveTYJb0BY1d8r+SjZArg73w3TAJ
6v5Ge6svcB14LAZj0mocZeebr+a55H4d6RzVmzUnSkt2oFHeBag27I3k0sHYaUuzjZKtTlgjACYI
YT3J9RdXEoZF1u/fqorxqbCTXJFTeeBUWloEX40T1PgraQjD7tVwDlanbVD3IyvwNdEUzQ+XkBhi
pH0bk2whTBurac1NWnj0VJkukpSBQBr5CzTa6ohwNdu15UeS9isZKrhmvZI3gbsgnAOGLqLyyJzz
txQUreOkgbSrjSuPS3ly8ppDro/FppKJK2glkySqksKS6pjP3fMGHm7m4bj5fzo7PUh7dqMRAgO0
tvnwLYAANBEVTNEc6an2Te2V4ZGOB18b8rz/3VHNOKJSLN0O/iAtEEuCy7MqGIkl/+OvzAh/lJ5B
UpzQZt0iH9OOd6sftqgp+T1tjH2INN/k0/24kkao0l2KUuNR3m6sQ2XH5VO9u9qVdZPeoOZc4wm1
WXVT1g7NCONtCTd1Rt3Z8VY1qgNTSKbzF6AXsiKMzFsTKavY/V2oSKVAXVxw1aZzHkFOhdnVTfZu
cZ7mn0wR4DkelbnZek63yhLzoa/MLSpvg9qhHyjJrOzfNvvTUp51ojtFP0sLmpG6GYmuWZDxNHBs
tBdBQmJAqNmd6Uutkm3ClMVMAgtOPpQcPP0MvcxqwRFBOnwjH1Fu0UKc5UEij+EwNI8MnFwl2Fon
/LDteWXEc7zKkXrREHaIYBgg3h7zbaXehPrXxjQDOWeeXgsRQkmTVxO/ISMx48FXQevlu5L9Wqa6
mmAN51NODS9Nvs0l2URWx0dq+IcGKRkrag+U51w82zwlUMBDMWkrLUgMpyg2T5tStgUlgWdbm25u
bzlNpvHySaHVr6hGp4s4ahrt4Aal81/+neCMLE10BzswTPzucGE05wThgBqSQAZux1+587744A57
6FvSOxeEQsHXeRIze2E6I/VbSktoSBJZnXEfQZNXWv5AfWIzT7idNnLD09mcD5OgVxlZXxbFJAxq
vmcpH8OodIg48pvNJlfj8qtAIpbJVbrxxIsOOib8lhEmzflWfpDf8im98AMw0SNvqRPWUFn+jN0f
7M8b1/nsnX1c/dGjt20TsZ0sQq8/KZ2n/jpu/ARGYDtl3mOnT48x+VQXEjxhvs9V8RxnBNZZvHbS
aZ0hIWQhlSIo0POQ4NmuM1yH4GUIO7hHG1V7NdSJz3jDVNJiV7qXzlt2DBpP3Ef1IVoymn2qrQbn
04bmODmeS0eKhMp+R06Km29pjyYisuVLIjf3Ywl3m2ptw6wguRkjX9KBinUf/s1Ed2F+9EHxJ3s6
pOwLHq1RoetTlGuah9tuNiB90fG6k4sNSbRzpuA3o76YYCu8gUJVK7YCW2ZCRyaXeyEz/vjMDSYa
uCghgFiimxubvuvdWeXyJJzno2QjC2NwHxMUVf0Ok2OwXVK8/jBtjzV6vlzLBI3ViOxrco35QbMs
z2eZ36oKoqJ8PuFVygpko0OGkX3m6CbK8WOcospbL/OFVdG7yWfboqBStns0RTaeoF20E7smejTE
fRJvaU5bbigHt9MKZJ/sQ43gSGy5oLBDWLu8fZP9zcx6Ht/r6czOkGo89nh2JGq0fBSMZR26/y5g
DYE63hf1d0ayV9OLI1eV+jn8YKh1a3qKlAaKXU+uUHm7DZ+QW49fO1ASvCkB8wC2q4nsNUph+67t
SVYa+3JEGpGCJqH2Ke4PKUAxHoUESdy511wxqfRw5qOFqcfmY0i+U2j9TaH/jMSJ2u0KNf0b4Qmm
xEGxAliUQWAZ7S21/lSpFiRxBQqWjWOF5Gdi0TtSsdkLpJ1tqAlonkpYlqnfiPdEKzuWUuEZZKOP
VtVQ/Omack+V4CF2e6KrIroM2vQ3GNUDiKN9Cc7QQl3Kt0ystSuWM9CHD2scnptMPXmqcjCjckQN
iB7pRtVoh0I5nHLdc45klTrHBBXT8OnRLUZScNmptiChivopNUaQPvn8YJrNu+6VO7c1dn0JUrmm
baahqwwEGn3ZqYowVRGqvukuQTG7LeAZRJ6hwyqCGRq7FvyevAuvasvALuoQqjzRAAj3rH9QJA9b
4eQem17WFdomDcJ8WjmcT2cIzL1VqKvFqQB+t4cKaJdO5aXVtR/d6sKg1evzUmi/YUjLCuTg0Er3
FHptm3YrY8C3jxxIR7PvXNMR9Ivyi9kNLxRC26Abyb8p3fBFVo6kMiG8cNSfaAHJWC5Qi1u12Jez
vqVL6x/ixOlQsowzaw/vFtib/LM2510XFitn1AIG6DIyubkSv+mEJXObvTZR9Uka85mcLLFj/1HS
QSMtZ4WgUgnVKx0DqzhW132CLRpTsiaJG+9drXjHbX4sBtIxVJoGtHIUE/Y/jJUYhOYXTfpBFaJY
RdOMpdHpVq+e7S7ElSxu+jLBtavhklZ6fE6NklJ2jUuETBlsv0E4CDJNiGQGc9uQKrfWISRLMDu0
hy5aAj1RLpTz7+bo/rkeRsIUj4Idq2j5gSKa32iw3VGEIH6ePwChgfayp/epSe89NI16lr3rTn6X
MN5aqND+kRprm2jtlRa4co3SPAYbHFQJc0JvU6hRUMi09ZOXuhp6X+G8ii3tnBiFjn2E60WLKNuP
9iYZWqAVs3HtVOsEH0jqRyrMHpo93prZ/oPDH2bDaHj1jLRcJ1Px5cbt2nGSnaM1xmHMDCSrdDhZ
w5ext84awQFbkOWR1dhQPPF+RlAeh1mv9wlUnaR0qv1o4p404NduvbMgzECRrpHZcAcmi7wm96GM
oFsYwXqTNN6hotpajuquX9xbp6aGr0ROsVbmCs/CrZ8MqT9VqN913KCNagelh9zvzHHEMoi8tvUz
g8Czn+FjryK3CaylX6dd2gWW1NWaZtK9XVS82zN1ftP7dWF9rRsQ08h+7ICorKbcXtUpmfHKTCNy
m0ToThjt8CUD9KUKP6qWZ7iGSZr3NjBeTv4+W00JBWx7eRztJDyEnnuwbKgQiVQtJd7bioJDqBco
wmkDkI5lp4fDu2HWj5r6EXYUgrXGfrAm5+y6rixXNnu3X1ZRrf7AmbE22f5WPVEqVKLhSdT9sBrh
dfV7VnMEPgcCivEYUkJbBnfrFd1nZ0wQsGofacaR0yhP9risR1c5Zd14c4jcDBOKv7asv0YHxhTN
sqcTzVrJq2YpDwopd9+ucNVzAH1urk9Bb9ToK5gGTJJOt3VN7WdqjJuiZl2gNO7ddnqSeSgkZcay
kPTID61uXYvG1tbgvZ71rrjn3hBt6wgCJ4SkqmwmY+5YWEC82RxEz6h3m2ZOVyXxwMr2lNdsof1Q
M6qdzO04wzCTY7HPOWSqluJMVEuTdSODkmHc913xpyigPh0b+AW5t9iJDxAfrPr4rVuqvXD6t6Su
oRtaUzLftMUIy7V9cqP0VBfPnHugYt/zRqxTZzw5tPiBEXtwEHYTis3iBefcraFLwYvA1yKtTIZk
fJRKw5rEjf5z1AtBLsa6FyRSOG35W84Y5Gw8ndoUV0RBdIVnXjYpMeuwx8trissMSWRON21uZaAf
7J08cgENzQaVluk8ijcQir48i0timJTw1CX+XWzwofx/CohqdBDyLtriOjnu2uibRwMcUdS4uzBd
tkoUQmyWldvKjU6aNR3HvtuFSGVKpOYMSEc6R1mUnZBG+G6s/qPN4zcDorzJIygx+i+C6LvZ6NT2
+/cRpudgquJjU+jvZlaSQhqcwMNj9fNC28nHl6AppYVauIqjJ5QKYBZzwb+r+26MvLUZjecC53sg
u4g8yFFPwMbmZfrZhuatgcIGiLFQtj20KKvW6ASMteIZKikPFsvkKVHTe50v2Sk1q0fPGEgHLHHo
d+FM93Fk7CBOBc3dXaa0+umy4TnlHF48a9okobP3vPwTWloshzd25G1VcNoMnqOJECCtGBBDminp
S5tMvDemzto27cPct8lDDkQyWVCfrBuXmCA1l1NuAQLyp9KqaNnUSDwB+V4y4OLFYKGqSjWpjIxT
bhcZ3wcSvq/dI3GksUJ7r9y6ufHgkA9sUm3roOEHyxiWZtHq91qAdecevHgCA5a4ewTYPow4o1d5
WiTj6yrk1Mq07NLF9mauoNmB1ngVl7gIXZxSlMiaZKU4Nu25kC6IIv1dQJvclpmr9L1PLH5SW+2Q
wDOTTUAv0rE+aumSBjiUUZu/D3PxN5rDxcj659RK/wrO6qaJLsmsbivy3nZLtdvpo79K6yG6bcvR
DydqQ5EX7jGta1tJOMgosVnIt8sV2yWU4d00h3fC3tC+cUQGtA16q71LFW/LtX/rxIxJjoT7hR5V
tdSOCZsHIbKNHYXvwlN2plqfoqrd2dgA11NdHit+aUbMLfBIUH/ZOD0b6GVpSXrqRPumLO4VMbzn
hhhFl/igoXjJ6OpUEvUMXOaWDcnrRPQz/Y+zM9mN3Ii27b+88SNAMtgO3iT7RqlMKdVPCEklBfu+
//q7wqP7BFcV4IFtFGxLSSYZEeecvdfuYHSgRpkj/U2tL+QsHc0UeRF28pM6XzRut0y9dKtX0UFk
9d6F4dPzkLmmAUmVg4bZkA6Xp+g2WcDUUc2Mmo3aqU0S16epulH/x5wjUWQDug3LfAS7HOx8mier
Mp0YTXkOzV39GLLdkMpJOTi6gM7p9SSufgW1jqkzSOiPsC6ZIeGYhitZZ+2PfHLqJWMNXQn6ED7W
w57pQGViq3ICJTyZz5OdPMeFfXKa6RWLBztwxKlj5iaVmfsgOitZ6DJymeEMj1lgXPM8yBdBZWG8
0Empb729OQb3kT28BoN2Ydq6IkT4PiQxrxk+yBK6WPzrOVKDyOwwzMNb0o9vOEUt2sN0CvneEcYu
UWqzKftb7HL36s990xwGtXs2vceHN7QHE0ifUeblcqCpvdGj+lyP9r2flSXcLZBHzDGZ9dElppV5
VCLjsbEfspZsR4thkh/pF3WX09Kzdn2R+nxjdrAqqgET+3BrsqfGlfcFMKtaKgcPcp0nEJ2PQSdO
wv4OvOFFtk68ER03p8dhwacP7ZWZecwWbZlQ3sx38dTdUDLtBtYtLxuPTVBcVcSpXlXbKo8PXW4c
msRillL0y6HqvnGdXVPd+mh5BFWbxiyL18xHlsVXf6pse1MQC+rG9bWitAalfQmznFrbYApNIoJh
6GsSmPdGONF2TbJtlTibdB6PfS7unBalOrynZt21DjFE5nlIqFs724iXnIjGhTTFoRe0xqQfkW1J
Bobvety1EVSaKUyx1tAS7jMbIX42Ft6qqRttU1c0LelFDQZSlNASwx4r10g/uL2p0f8t/Hkistuw
oFAn25askZgiMEinNWu9itet2T6By690rfrVNs1E/4y238gGa0t/E4z0yJxKLKvC2xr1PO3rqPrw
nfLRFfluRnZNZtaNX2Jby9urjAWrqvUo++YdR/aN0sfqOQYgc2LmFw33Ue+/10P3rPYWP+leSQxF
i5lyPPWtTTA3d9jrb43B7EhfBfQ42l99EfE6C3nySveRY8eDjb5dncaijr58KG6k03wXASKbCEv6
Qus9TrYeFHl+I9Lw+QXFEUdx6zvoEHB3Cc6QikZ1bLj4l6YH6Xna0nOs1zxonlk51p2czkbpvY0q
scaV/W7oKUdIjzwaUyiX6rTMjPmu60S+GCaHy67PzZTvWAeWhZ9jHDBXWgHbRS/CFq04885/RO1K
xM5uhpkim7Ml/Gb4zvQbMCnR00501jPu1dhT5aoKxyaOl0nyTCHWZNtg7F/6GsnxpJAdFrpY3XkX
HOq54iOnxfswcPemFb9oA+Kw0gFZ4tdvKsRCh7il/imNmSDT4tp39p2qnoQLRYGsP2Uo0Hiwywje
WJraRGHM0zWZ5efIiHDlTtZmHssvHSFtblS7svDvfB1weqj759Zu7jyzY9WkySYt+dYiRrNsGmp9
wSIpbcSi9C5XSnlPzvRNyetGchkvvpvuNY3RHfv02hPz0cR9yGE226WyOlgz1B8A1gQwxzNiHLZT
ZmofHue1Hr9IV8HG82DZlmMOEqnL7swou2qaiWmkPjoIzY26/2VycIKXby2tyDgqu5wdzcsiznhq
UnLTOZHmiDyD6UYp3eux+CjC/mhztUXTv+cN72nIbGTh1iU1Urqp6uGhcusDnf5dWJfPhTk82GN2
MDP5bMEwdLN+LXU8Y9iARMujPrX0dXAaSnZrjzXOcLOL6NpuWXOAWtgdZa8uNdSEGaMDu311ovZm
nO0HZMFrxONb9TR5vGBSoM+gJwQd/2niu+zpG5ZO/RQ4IyouY0BnRCeg9bYxODuzK776KLuQ+LvL
Ig6nVkD4dGnLuwo4UwsnSScLmjTkBk8iHY9ynnaO2eFzplzCT7jlNncNWpABv21ttOuCY2HVy18u
bIxlHWhHD38H2QgPDN13iT928CjgLeIjWyJ0P8RJA/e1N5+geTEe8Y0UxAt+qZHaAGHNq9T996TN
ThZxciq0V53Lc8ci+KhvturWtRkKeYNKRb3fWWkzfW8s0rjUEyd9JE3hnD4VNf3wsuUVZyN9cfX5
sRsoPGZCkNRxT53D8Clv3cJFdib3E8taypYzueVxiIBP5lP37mTTigjYi1bOm0yfdeY/DYd8PqdL
PytjDmLVxVtu+/timpE5teMpI+U4U1YWq9n6jfHezC4dcqIyefyqZT6HewnIn8pQutgdufmhnrPn
uRt9JoMgc91rlldM2jkpWY5odhwNlz5O5GUczM8jYomyTk8kQO8k23Tk0FdWzA8At1CuwtWcon6d
zLPuR6e50m6tUsN6Pp/62L6Dd8lMKnnJIvOSDv1jHINzLrOrm7ebNJlomXALYpl8RaZ+q3s0Gvgz
9sKDqm8cp/1Wi8FE/1NkRXwYjebAVm2uOGgvxso+5XnH7N18VL41L8ku1UhkLnq8q7rbCIj3Hpri
yAavpRvWDQDhno9u7nqqaVTOZ3tqMbdzLlWTkTa2rsFQH4I5utNz9Cw23MZJx9xQesURbcO90ahX
nNZP6t5lJYxZx+qoKphY0VmyZ3nH4OZK8iNyluCQ2x52sRhTF13SuB5uiI58ciVRf7zh+WhcRebe
ai6LJo3DPX6Tpd4XlyCgnOGLya0UiTMQ4oma26qY83GDoGfm46uWIrwasIjQ8Xusg7kjh0geHboQ
Ne6GxaAb9/gHZ0QF9j1OmzUT1kcmjw9GhBHKS+dXxJVsYdn40KJOrvnZ9JBZ+RwyB3Qwk4sasTIH
7IBWmmbQKjDaj3ZITgjR3mxDu9CPfEpa+wO0JgctpLbxmKJbUC3fGW1cgwl0F8TtZQq6czU2G1a6
vdP5KXcclkI2jnfqItVr3eFuUrtYGw2fpnlv6TZCk7h5F5ZQjRsULC6h2qukAMInZzRkgVXc2gEo
eteyWKExc2HuOnXB9Jpja3TSGZ/JgKRAJb3PG8SK4cqUECatlKD0Nnhpy5gjTZMzdu4HVRnMv9Q7
X1X2YzjWDzI1DnkfzkuiqTCdJcat1UuVWUvzJs63IQ+J0/NVeJPyHiCtSDqiMstoXHfMCIeuqZda
ZD2p4qHEvUnL9Im22XoqxncxjXgOx2Lbhdq2mWKb6UJ5UQta7BuHcmwPLZ+aphu8h2nZcFyJYv0h
KATfcHQmcBRJRjIje0czWc8No0C5tudRR1iD0k9OwScVzMJox2HB5HnjVfRvApwOywj3XsKZsucx
xVcNyMV80OKiXWme+Zzw0oWVbJZFF99Hyt4nm+9WmvcZNVnEG6gHqq8aHoIJAyHxOISquzhuzCYp
FsQNLM2S5bhgZQTvdp7L6Xkgv2FBDuin0fW8DvPOn1glLNrDdHzddhED/1oqq7vyZFUZB2czRDeO
CMHT4ruc43XfquPD/BQkMwffaIOQbNUN89OET9UX7SvUqH0c21dkh4x7p2Kn3C++2jI0gnwWWYhv
sKnFHZcAnb7prwN1WA7Hwp6CI1YSJmpy3aRi2RBhgjp9U5bVpUyCX/oc39Qt902yooowYxJpTd8W
Zz9lkRVD+a3n4jphSSwkI45Spz3OnjJr8b4aa4QuVoCFuXswgUDN+FDMYv7IXXtajsz8h0R/tqyu
3PQ+2v8uSp5LrjVOc4EDvHiPC8zSDKWiuTvIJnfw5JFUD54A6TJYQhYzg4Znjd8wtOlATvW0TO2Q
9vBg3WQBmWCIzMLM2ocu5QatH9yeePnzZPwyXSZt/iC/EPq/ZA6j4zrrOCxHKHnKrVkFt1nXHC1U
8oYX/fN0mhrDj66ZbsoGb0w9DICFWPRyjoBhYXOki9CNNfZ9X9fJmvPyN+v5japt9ZLc4sFmGcoR
M6SbsbIIqazQ1aoIAsVZmPMGoceoLakutxGBJsSq0t8OZYeXNRwdLN3uU1LiL8pxEjQJ4+/Y+dDx
G+wNgSjCBEIiG5wLVSC0fT5knbLrriMmfcJJCGYL0hPeWblSd6sZzdvBd68O2E5hJq/AKU+J093h
Qluy9ZjLoQgYS6YPZhFvfWd8trH4pW67bibtwZmMV86kt2C+dpC1nizbXmdMiDqoATwwKGVMm7p8
0r9Ykn08ugJdv32ynGhCtTwj4BH4CYR1zQWKrEwHpdj7iEQKPKHmcHIy7RyYdMqbsvrS5+7VAX5A
I4hHIMhaa6F+LQ3Du7jI2IPDjG5YfKH45G3UZ/8YjTOx87Fz0obopeokFOnY2Juu1eMPHs5aikxW
1kwssnijrpBDzYuLy3hhqNutUZyqDalkAffczqNmRl6ikczION/cGnb8Gk8lYhPZv0PbB4/Dj6i1
kUNrSLnEkapEUdlAhGD5quwBO4VMltLTUPsiWF9W1OipMI+RJc4h9ZxPR0bW+ngoHf06evgyZPVN
WjKsfTauIpv4puMLDrCdMdHEFmZ5T/PgxEYGjUbeDJAL9LDZjjpDAiyl1B/ifZbNgz8ObxB2H5IK
TTu5C/cSif2q45Cpt9Ml4BwE6+ncjjXWi+G2cOptMka3SJzA8pMVSI8ap5L6CdfGMR8GRKZLRp4V
9Y+G8ggqwcJ0zYNRVjym0AMwYRnrsddxL45PTNoOoxN/ANw+zg7irdCgURKM+Z26wHrG6JjQTUUe
9JBxKMW3Ze/mqImADOiXJuQrTlrjBoXWxvYK5h/jORTeln7bwsezoJUN5KnoITPphvXMRMeaUKYQ
GsJceOmh7quD6U+HhhiNTEfIR1d/nRrdU54lwYJAbbqXMQfHuiwfM5oT1K/0EaPu0Al5aKfyPMM+
VEgRXZtpMMjd0EHiwFSBzLN6JJL1MCThLobVQB1DJz+NnoZSfKc1fkIDP7CX+NgphpM/56fRY8sJ
hipeEJRVsy0ixLMbsFpDusyy+VHkdQ3uE0PvNKNUmDseHlnmDyP/vuXMYLTlao4YvVRM2sq21ZaO
qFElYb4xgTNEIl7XfWsik9QQd3n2Ux9ViMFDWuLsaKnZLvWp31C4HMNcZ05PMq/GgSykC6YQHrCx
CUPBjxdL9mwrvgyszGUyrR2JHJX3YxFxd7ZtX083sL23iTvuCs72cefoWxG74yaewJUYevkQzzUd
B/8wsBs4donStWGC38OzNguWgYkC37OydTN6R6M3zlnDg4dbmCZzzaGUie8dazLq6Fj7tIv4yPnw
2anSfRt1cGkJvupba58GLSLCOdlEND4ndZKs8elz9vA6lknV1epCSkb3IFULKbT2UTp95vm8Qwt/
Zw0Zk9nqpcht3LRktdIvI/riqlvznTTSVUSPsxKVux6HDLs4gpmJ4RHWAiW3RRCYObsmk5957d77
7nybD9o94JOj6cqL3eRXenKIsjF2OsOw0BDgnAefVit5Fo6YWExhlXSgwvXoYjvBq+PEe0MbmXOM
6BJLqaNJd+OTTuinrDhUCY3+Ne4vZrslfvRCQLjXXHs3imafOQ7dgd78YCZ9OypJgNVceBTp5RXW
vrBppIVufGeUZrqf5Igtr9HGdRh2Tw5ELILCCZZhQe4T7d5ldBMC4FmHYwo5JtK/Ar28C1tMngqy
ILi2LoEcwgBdk/lljBs8a75dclDxX1lDD6k+vqkvIh5g/BtIy9n1tk5GGdSj1A20U8PJPcVSaPEc
MlOvt5bo3ycbG1ZvOQdKhb3wcDTNpm0udUBVi5q549rVaRAM43sTZyeZ6cgj8fm5UvZI8GjYJEFV
LsoOjI85GP4iwsRrIeCyzOFS8fDioti65NqXjstccpjP6eRemhFfYt4952U8rnQwOpNBAyv0bNo9
unnUQwzRTiZ3qV886/OAyzU3vgvqMkHIDPUl+X2zU4K6QILds2m3hniG43yNXLtbdp0iCNTYJFBT
e+GHmthqFY2E0g+PXput9RzvEX5fiDD+TTu05abU0mM4enzB8uz3b42wvnEtfYeV9ZJJPlSRcU4o
ETEv7EE/wxYLd13qvZYmKkY99VauZ++1EFNEUl2curxv29Zdel62iXsGXVJ89tpM7wIBrtaJazXU
bH6j8W5N/ZOeOrcJrpReAHUDAYcHP0aPWSTaVQGHbCs6ySq4waDCCLJLnrK03ZqNLSBJ+Neoa8Fs
EqEg6FkWrv8WBiWLSv0xDDOZhBN5qDbSJRDcfbgEsr5PcRitfKoyn7k2FeRz4+GxahEiURAXNulx
LO1xloR0TgxvEfjEUqNjfEsy7ztRBIVy8D5EbN0PPOqpax+dCKZMnm8n2zwKd9gHeD6TgDglf+RE
VXj+LwYcH3x9xPIRdoij9WQXA0uaOGum85rAFnJ9+8YBDrmQWa4zKAzRU7bGJw0QoGGs9mlT88Xq
t/04PhFw+VB5RBH4RF/azJoWQjqvirAEk4Rj0pze2pwzybLY+765GCH0L2noPQszv1MPvGnENc0U
69nQmeI06JsZ1QInayYRQVbQ3judx8meUf3NrBT1hP6VOGBqtekO/R+Ljr2aMBQv2rq4CyfvcdKw
GGFv0HT3flKfuE4pNaLmoKMeWSEe3htSo+fq3yt5hgm8K6Fj1nOcE6zTSoYniuSj7ewXmdvLxOP8
AeV3r+q4hL4acrnuoonoGNaYGQsQNbUzHKu0Oyn+Rth7b0k9XfLG+BC1+TwOHGs69yEsTfTY5jac
nFf1ZRHFRwYhc6CZ8atRuufUNK5aMt1WrfFQuGI9OeMq5FkSo3bEBPdKqcy+nEE5DqcHVz0EkdXZ
zKqyd8MzSGtlV2XGVwC8Cs9aT51kBLazStueNPPss1KQ2JJWxgKvjhoRQNIeNTKNOgydVd6tzBS3
jUhOSegxe4pPdQGTYoKTQr/KaaxfWOl33pQeW388VeDLl5Nhn/XGwksx2wtjwCpeMj6YDYGG3Chv
5kjg6pUPPcwudXMyGop4IKebBJ9QkUJFd+vvAYyHCquUGAiqsN3PdCenLFzVYd8tm46NwhrOHcWj
3ZtfmskWLzRm19hQ1DzJaiEuTfAq9CEgJCINlgnFjOKCFe301bqIFaLCuW0n593zKe4ax78Vo38n
aVUnnnYwQRapdpSXZl9U3KcCBn82MCo1gxJRDWwh0qd+GYG+dOdyR9TnJkoLBMyomyN4FZaBNgSA
LiaMAa9F5Iuj1sv7iI0PgwEyhcF7EIgjdK98ouQ8WwbHnEif96FVO2qAv9Ma2DjzdIKUEoFksj5d
w9kMbCgOz1zd4DYv0PAB+2kXf+bX/QbK6vzAZtqYcc0UafOu1aIHf/L2YWd/ZW33F0b2b+iozg84
pvTDBP4GSb5Bmu7YBw+Na/0tffE32G/7B7Q3aHMrl1qQ8TCtmHYT8mEMp9CkP1fTvHPy5wSUhZNg
VKWT/ue7Zarb8i9YwX84m5/v91Eum//3f4z/q9ParuKB6/Gj+MIcCujHQ8ucj4hElMjZmxozjG59
Gaf8gQLkjvOK16BETrVznYoHMHbHzo7XSY7CXDHwCAzaGmJO/vJtit/dkx+QyRYpN+E6frZTQ/B2
rF6dWm5swq4DRAs9LwfW55OVud8JRXog2o3irQUzjmeaGcxSUR2SkaJegzK26Algo1mG/vhUjyWP
bforspLrLE0a/5xIe5hrQ1U9yhGQIBiyD4OQ079cyb/HIQr7ByzYCdskGSn0dr5RX7xAMFBpasRQ
zZoyqEdjk5A9yHThz9+r8bv79gNWiS7Co7OWJTtX655E315VvI9Wh/coLJCNdqy+kDma3HvMev/5
P/7SH4zKMq0gVk3ks2tCfpRmdLBsquTBDz/1FrmwtEP6JoOFOKY8NXHyl1fyN2+8/YNY2Tia7mSE
kewEAvqmcr1FVOP2mkX7FyTm736B+f8jMenpuFM+u/HO6AVE1xG7ZvnVMZH4821Tr/e/vYI/Vqy6
aXENq1R73UvvyeXdKHezOkl1LX9Fyekf8M8w/oWg+rur+bGCtdhWdHqK8Y6G8TNuaU5CNNDsfPXn
qxHqrvzL5Vg/VrF6hroosj7e4Zw9hC62MHNiOtQUzlus05PQsjX5GmxmtkVV5qvBYDR+lJIJVD2d
Y1e/AD8izC1EQC2jo471wPDFbRKheAOioA/6k3J/tpWBxxRynj/Up7zDzaHrn+hd0dqQJe0m3WFy
679c029umfUDZV52SYeEc+IByOVnAiAaM+RaG+2/PADGbxZh68cixzh9dALGDDuBVMCJYqgBXByJ
YF9tpgw8qrvv6E+EynCU98y1T77on7+t38QbWD9WJcZdFLSBiHdOOmz1OFiFsrz0cBjosf23t8dS
N/V/7TC1hCLSCD0GsKGdXb9/1wmNqPNk8+cr+O3N+7HoCMwPBSK5eJc4xZNk8lo6Yq2o4WpKhJDl
U9mkhmY4JHTAzTr4C3X5N5xc68eqk8UZ8bxzEO+mSXsr25D4bhr7gVHfpV4YLmmqGX+7Qvd3z8eP
BciieZ+Fsk5Q3jArRS/P7uQUIFCk86yczoW0vhTqBwoRSFjBjEv0sqR8rT463TykY0Y90lQ4/oTS
y6eUF4qa5fTFKfRxf7sVBuKKRkzfTjdywrBs4uMq6JRLenZOrL11dcYkPOdIoqYMZjIhRtKnE9K7
+zAsT1bXrXpUEFqLx28IBhBT5RJ+Qb7QsxlnhoeEhVpXS5CPItLI3UdL665m7L06wsQ/kCfoM7xl
H1gQLJvHvOifq9jd+3P6PvrYgX135Qu4R96Man1gJA/TM9kPbrRVCJTGNveFZr4wxNp5IQrUNHGP
cZkfatNaaYCdJlKDeMM+pQWXyUYDVfnu92DnX1pCcu8kumOXQQymJwGZLYZVUDNyq8ORq22gAM71
I7lr6BZs47M15w9ItlstHP4RlYskvkkSee207sF1p++wcN9Jrb1Q1lPRZdnWtcdjNrQngaEJwAcn
I7r3I3wLmlu9pyomKt66cR/rTn+zlfqgt2+ZQtxIoz7PNDwWaIUuFjl0hkV2JJy5qJl2Wc9g2CEy
126vAcqtfhxWNi11cJEFtZydr11lcKosplcJ1qPxSwUgA3Tc95F7rh0oihmxnIkHyA9BbAgdMw3Z
q8vBeRR2cTC84sGGPdd1kIPRtPljujfj6lQE8orNCyR/T3mK5cSx6pbf59BN9r/HcBoWZia+xhEx
KREdeMAWcHQe+yg/h9K3lSL25BEIGxcFhhpJdg9f+Z8Xgt8t0j+2UcdLcd7hsd65InxXKBnc+Dxu
01/e998EfArrx75psmUKv2NfqyxkoQ7RkSB5bxqvyhfx5K5EAHFjMLIXwRJD1+6i0gFkTkUd6uEW
d+kt08gdCiG4PMZuzBPQQXBZLCId+4KJ1Wx0vG7EzzGwjMsFpuBtn5b/7YgkfuzJYxSHyRzW7Pm2
fLDK9iLn8L2ow79sYL+59eLH/sgcEdhWW7DlUz3nrIVG5jLYLf7jp/+xPQpZzrHV6+RgAFwNGkSP
sBilG/2t7vrN8ip+bIK6nwcj3Rl+fpzgEofwE+n5yYrT+zoUD1pnPkltevOBwkJgfw6y5PU/PbHi
x85YyIkVOkbobKGvsvGhOUZwHcriL6eW3+xQ4sfGOJmt3lQhP36sMnLKmv52Rj7i92R7zgZvbWG1
l/92IT/2QjE1bW97VUR7MryEvnY/6P5DIqu7P/949Rj9y4nyn5Pm/zpBoF6dtQZ7PQ7MuFwJ4T2i
rh9WDpA7tY5UotsZ5d9yN373y34sI02DYYDjBMEP6CXZGyLB9mi/5IG7Mc15hXlvo03lXxaV3704
P9YUPajmuhuTeEdX8qreSYunAKPKX7Jc1AP8LzfO/PHat3AQu7mN410zpPeeO66Vez0PoNRr4frP
341r/hMz8W+/5cfbn5ZdmMqRgkJvNANINt3FxCg/bKyODe14Kw3Wtgi/bVkBLgBM79MfNgGoMNMh
vSpEcKJAK6joHwbXvq/C6Uxs+MbJmN77fGbhh+gaK+uOkE/U7Ln/KpLpWMNwqiKogn4ZffaMMRdW
Zh0bj8GnY+0TbXyNZHvoBgrBOr0XYl7OVFayGncme6ww8nYpU5WshTZ8Uajhkq+NmFKZWNWgaBGB
ucBI/ejG78ZdGhh30C4qN2iUMfAGjycfuolukn46OqnrrsY4BjcnsR56xaOkldYO/sHpgnfPKubl
1I3PLhvG3KHfGSXdQK3gv+l641kkwUugAyr25Wm2+oMVDpTn0FGdKgYBGNLpEw28CYwqcZsrzmhZ
kAfgQOjpTn5V3w4O/kxl1XVSxbFCw+LiIdTzu1SDLB7NT23DMazNSa3BTrmhL89wP6rwUWYPpMSu
/bHUFoXjMShztoWNnY22LLaHqGWuWdd7LdNeatc5D864N/k8C73gnDCVamRN1bjMuuTDK4N3J5yK
A3kgTyUTabtjGpu4BglP3SHS7G+Jo8yQoLUJsjsqLmCl1+wU1jIAJha4ckds+bAAxLh2GmDe0whh
ujAOYeTuGg2G0GDHJzmmv/wANk1iY8OI6u9Jn59R7jTbrLDX6vyY2NFRFS7wstbocM8cMhUEhKB6
a3hUOKBKjmepzagoOQSKGQKpsLqPMU4PYpC3JoRYTvDFrRnBxy16DLiuvra8/uJhuxq1gBlZiw9w
viFkIoPrxMCsM92LolEEZfqZm9ohcvxf2jT/mtUNcnTvTQaQSVr/Qae7h6kdnXxrOMeA4TNygAuS
6AkpffZqG8xglChY2kgifEaDAC8cx3joveRc4/lkntwg/emRhkASU7dO8ySWhS6BMFpoHCvt6lWf
m8PMBtI0cUjb2Luao8BjGbs3ia3fmS5Uq6m7r3xETWIjS89fVBa4HQTk5yosOjhedUOMRrW1jOxK
imilUOgvU4PQzEiTTwVC0mb9VhEFKwcpKA352QtOBmUAEdDpWobAzDsT07U+JE8ICYBY2bclEXZL
wQ+Sum2t2sb9pRP5yzCTeV1V3o4mmcKZju+jm8JzVGl33lCCXiH30CsYlUXyFmUUUvW43GUmNpfa
Y3ruFDdp2Z7MMr6xA+i+Ht5FzmB4uszglrSCkCARc1ijY71FgL/x3TzgrYO6aWNYdNJrLfO7fLIe
1V2yGIY0oTxX7Igah3icD+gKZfrmZ+YjUoCTPkFAD+NDblbxSj0EsC8Z3VGZZPOXD1U5aRCZjW58
jft5U/eahjtHnjtBuDkQ4UMkglMYMZXTNbg/PUIDN+e+uNWNU0TwlcODwfZcY9XBJ4E1FSb3ix/6
j4iGVpHfHTmsY5lChjVN/q7ypbFwfBOdSjq6q6CV3ypIexz7TQM5OEvSj26sbgMWLneqErLE6xvN
dI+ViRczm1BSI1JydEvHzhZc9Vw/zRNRB1gsu6MiC3e0nmLX2CBEeG1Qq61iUyNtzMJfzIhly+B1
Cy9vFdkdUkFW7hp9RMsTgt7/UrLb4MjMvvBRIb4K57uMWa6NbWJZV81HHpEb61ghbWXSWfwUqYB1
R7v+JVQ2CH2U1cZP7QfTHJDSaA3pEzZCMttHDxwXPOHOEwPqkzljHGaxjFhL9T3x5DemZahx5oeF
6ppXWq5G5uEqnUHFluuILleO6Ned7fyaGZCUOs4Im+yVpmOS55Zvmo4Q2NJv0tG+62cYgyU4FLex
gVgh1jbqW98S6WIK43uKmmLRhyz0s/up4Nyz12wsqjV/6p7tEJFb2+NSdooAhzd9B+zxz6UtUGlR
c7tYmCCdfGeZdfH97K6xAqXRPwgyX9WC0GXxh87hAmb/TENYrj2c8YnnhitZuvcBdpYqxRYqB3hO
/mDuqiY9tdAKbC26k7XBOLDuiPrNv5syJKKjxxUXHPwmAToK0bVNUbu65pMxlS9kxh9n3byFvVGs
jaZZE+/4pAXuWrCmoTbBjFs08sYxELhnng6/pScPzG3EOW6oaLrR386jt+3JBGncbaMNvwyn2+dp
sdTscB0JgaJ9wGRdbuoY+Xudg7HriYY1Nay+vni1Jv8VxDthPxOq6jbqd11t7pk2nyYRbxUcvGrb
G6MJsSSY1tksBYR+601ziIQn09uWWbaAcAjozqCpU8CrqfoCNMyM0DlEWx4N3UYz7BU/vqAHaaB0
HS5icO4DXirhxLwUJEQo0brLXjSQ4TRr8FJCXt42i48lT9zge9CvwmmBngwPQ4KWcgTkiifEgXCX
v9VWcNX0EQkhb2U74UaX8bZ0qmMUR5t2QsWhR/Y+rMpLDt4dhTQy2Zrpb+oVFzAVqP8BgEPESYiG
JrWDv3nerZkxt5sGDMA2YHVCRA6E0ZwzwtgW3NhVEfiL2cvKpUTctLBI2gKP+CjRxPaDdzMG/KjW
a4+B1b8NbtcuTaE9EfdBd6BkpouOdjm6041RwvYXhnh0tfANEufZrvCUqV29ThIGpBOGGbgDUB1y
jQ5rtgpy97mvx5e+Ma/IrilMEZ41ybD3WXNzLf0MYBd2xrSe2/aXNkBUDTE4NKnTLP3EOcQmE3y9
bGeURD2OxcG6G1gBi0FDrEevDlbmUr1K01ymS7W9KMx0FiXHQUul6uIBYMj9rRiC+4Q7sE/Y7X2j
eCuaca9+UGm4byqfz+sgH+PBfQc5isRW9vkmaNKrERW/EtyxankyJB7TzMxvnc69jEV/36N6gJYj
ee3x1PdGvumFjqBnBLkrUMDwn7aafTDoZ6gjAwzlx17UkF+iqwtwp/4fls5rq3Fli6JfpDGkUiq9
2nLENsaACS8aQNPKOevrz6y+9+n0gW5bocKutVdAVkBejLl2UbtTwlrKgLNZQyLcwTBfD3VX4qQ8
IaXskue+sgysfrlSGqM41ZASoJtPRFzs6zT8pp+AqaT9prX6qx0xkxwnpVjE/gVqIDISvTiist4t
Ijr0KNP6Hn4KHNhdl8HJTHQXUpR+CaR4dxfxiHXK1xgmr6UDVObpgZ9G7neX16d80s7G5J70zOrW
cEYeIdhd0V6+aXX77ozRj9u7O8gnhykHTLKNAON+ZpfeeTQ/Sl+9qggg3q3bvxodrZWlyUMNjh86
WCCo8aoq/Cmt/cmgyZzZB3pbT3FVlZtCoLyfbXPXwmWEFYbpUxP95Fj2rpsw/q6A6AZNnewi1C8k
VE3xyea81WraZsYaFFss8rSY+7LCKDex6luSO98z639hYSIzdtolnuS3sxgXIdFT/rsHXjD5jXuH
qGJlIEkOaraNmgh2EAamBSOMdSRb2eyrbjZ95rjgSW16HseUijrC0Ki1P6RDuAYkuu9wcc+Q6NAV
h8MRsGsrtWYTlt4WR2eWdjqNuhOzSkFv8GLSLOxyxVHm3Y3EA/xTygskTclYQF+KOnObZzHWPZDh
1AAOAqacxw4Ch0/f1x1uqQtm20OJ6pUmzdbkhTmdfIaiUfiGnE/qt+SMrqtYQdqmhdF8kN1srzup
E35K/IWq7q1Ahy6HejnF5UPSmrWIKMhM5j6WYpIJV5tnR9owFkc8jqziwXWzrXredh1N66qvXyvJ
462Q8i8Y0Lo0blBq7GfYzdUybXCAuKtbFvZwH+3mKuDSWLyxxTEOpT6+xrhaEeC77yBr9KyjARG7
Q/tDgO+Yi4O6hsWe34ysRdCfne1lvqhn4dmAa2MYH52swWE8+o4Cfbvgf2JM81NHpVFm1kYMydnO
l2NtsNy69VYHuG0wDdQWRGvB/LmEup+ky1bV/wE/o2zGnDAWKTE36TtaAezGibYagmXw8Q/5Y3rw
LuqIbXXOine8ng8a55a8lvd8Mchv0QFem9TdF3oArmxtC7zY6iH7slOIfjKb/pq9/ryI/ImwkM2A
FHq1jIqqAQM0XZSFl723NW5LdP7AkxrSehNk+Qvb5x4g41JX8bVgYoIpP3a516EoJ8wwuHkO8u2Q
NDA/U1YzhvAuqUVYBSM4knhJs0WoBYgV/owj9atCeACQ8UbSCJGRd7Umxlr4oIaPKiQdp9xqrnck
62tvsRGXnPUsz31FtMARiJw/LiWOJ1y2+3NStfdolJ8YV3T4EkUHNFA6fACcBR30TMpGbXFwdBK5
uHrpfES3tem94dcZomg7KetAKzqzyO4i7KFEP++HEL2QtOHHFOyMsFBADFpGXrefEOkMPfbZA4wD
AnAepEFoqNDfYAXusyx/dqaYchUVHhhPT02lSmacTbZxOXPgmb4jZmag1+92DYpdAFbnWjytOg0i
ussgUV/YonKfUKFHMtwvHiq4YpfFDXwc88WVwb1xzKuZYceNOA7GC/nx7s52IbxogngUAtQ+DUs7
V3X9IBlRmt09eGaxWzD+JR7l1nbhpos9H6vc3dhTMaGo2eeWEpSyipvWWV1FD9V+EU+FFdhrQ4dJ
ZFjZyQ1M36ymxmcyv0NUO6ZJRKUNTbJN3bvuhh2LgIHdgce8H5sMU7DmJKr+WbG2ohH3pcy7BPVE
XZjgkWEeLOE9qMJP+eMPOZTnifrftNjjZKQjCiibR9tF75lz8tDy6GURmLaHhi+b9F7XhCeNdAZs
Y/4VEzluQdUdTb05tyqUXKbjM4nSn3iwn/7FfS/F0ZqtP00Zf3nSheNXHgd3wODQXffSPTtsFaoE
00X11HQCG2Cud7bkahnIOgnoC0Hj0nvwFGczox2hcE5eSe+DU26HX4VX7og98Qujeiwm/SkZzItp
szUs6pA5/HShvc05w06auBZVQ9hXWa1rXEmsYt7mSdj5WeMo+IPHFd08o8JQvko2BmR4QqIwGZq+
3CjdWqF2yUqsiDIv2FjLcIxjhFDUAR+oAX8XO5mpwVOCMPCWI1NKfHpgjlFuv9gSP7ESGBIK+fLR
lOljiCtJ3CIMGVGhVQUq4MnAiWKKN2buHMepxDkpPi9j+VW7HOKFE5CuVtyFGguaHewQotXHORgw
lB7uWmLYKxzh81UQZpD1iGFEyVPfokyuHNPY5UX6b/AsgbU1WosjMeNPDfJ2EGc3cXcla74WmGe1
aTdjuSU+I9tQPj/FDgkYfC8oxl5XC0MjPsIpvhXOcOP4da5DzuFBgV/HMnBCIokZBmd1FInzmSmx
yqSvQ72nhJn7eZtVIQY4Q3J1FWmdjuc1ZoJpqf5shuWv22A1aIpthr2+wMS4VGW3zDBeaL3LNFiH
RkxbiSEPzPrMz+boDk3n71IOu7yLry7JJ77sLCR0TQ4lgOrLqYrHtO/fDNn8LKhtSLwbN1gYHSHC
rt245IAaTv4Ylw9GFWZ0FaOXkhikHIM4W+3PXHucL+9VV50yIQ/qv7TU/5TTAjV42ram2BgMn8bJ
H9uKgEpMLydTfsazfZzzeB/LDLcWmIVD/WWI9MVpxJ8ik9chwTkr7/9OXrStOvFQ8J2J0b1LS+IA
rawb2ZpCE5GEbis5XY19dbmQEZksv7OEbN5BZYYztW5G+dwQLplx3s5YP8x8eXQhtKmR8IOqCWH1
0P8l5+clTMlznL3XMB+eCWvmOGjUnOIH6M2qoBmG575FLoiJrOPl+KeY3U8mESXG9Wua2/hPoKiE
HygPRuf8ZD3bp2dDvMZO/4ciEIc3ojACZMgcfPJ6HytRLypahKPX0toMmBhY89mOik9TxwEhr78q
oOsQloJloveWuv7HVEfkvi8Y+NrRFONjnvVK/rptsUNip1nOxPBAfwrN52aC5N0afyeikTWTehXL
EKId5CMq+0exKPcPeTcK0o1IXoORGN2rEaIZKsR93gCJTcNLCot6JSp5jcLSHxuOQZELeVEkb6hs
Hun773UzvJN89WolKvEp7yCu8sBdu/Ewghx2dunsSX5B7iDfbAoP0cxK6QmWoLk75Jx0TsAL7f6E
L8aVPtrWaCbcKetNjl2s6eFQ5/YPOtmLRWXsRJW9RpFKkGuPao0SFAYcbRmH0XvBMXrR5numtZ8J
+/jS3aUrj0aPbdnEXEuL9iXWzN8kcz2cW5JjV04qtDq6qstyWaE8lU3NAEk9YxV3NsFeisPFTlOH
8UF35XtLJB4UN4IsZ+dOrXBBrZOsyJbcZnXJIgd8XJaSgYG7K+WcheZ3RbB4vh5756658RvzQRkv
wXSO4NK2rvgOSgRLHUHYkA4u6P99MRHBmGFB1464s0NwRrKnuajVkU0YvOWcOM/OS04466/6Su6b
5q8Yg0c2w/0choRaeZ9zPmyLJP4k2+ZSU8EUefuERBdFbfLSa40fOfaOPRlVTnZWT98mYF39HIs3
P8sLmlp/RVqc0J8+R3DwR3FJXHvTy9/FwX87dnyPWqxPsFtWdZLaRtV/g+KNpvsLbghfBkV0GD3O
bfFNIZy3Kn0OnxcWzIJNpu2+1KPyKiS/KLZmjNQEI2akVI5YilKT1a8RUOAVs6klzcF8UzeO1+5U
4f6RCEIj0eNgI7HxOFqN7FdVPV4Sug2oTHD0rC560n2LyN42vddgjalyQ2LyaLFFqPBxcuTwawnc
uGLp16wout379YRjvlu8qjo3ogSQAbNYOY5XG11OfuZ45xgE1I6dtcz0K6kkO3WBAo9gdbe68swr
3ow2PnOdEZKuOJNkT5KBQXpVOQUvEyAAvwqobnijFvrxOdXvo6RBNWX+MiSPoakz+3GO5BKAX+05
fcSnDhPrX2m99NSH9dz8rbuzZmIbQqaPzVTF3wMfp/LQ53gzU3iqz1XaL/zn1Z7FHUD8eAAkxyUO
RYUd7RZDY/mwqr0WVR8eNiWRCwyxyGMkGh/kzUXYPGvVNnbvFcam6jAzRsMZOcHKGCI/ypab+vOC
91cI+qP+tZ5pJ1wtDrbxnpaTr4aUqtE6+grS2zjk6UnAc648QPa6csFK8CxcpdiYIlHbO3Phc7mF
Q7JgFb+DJm+lQ7gGUzyyzLW6gJ4h1lWTvuoIncOA7NSQElNiYNcgH0bTuY4NcBdc3G+xVp3UI1aX
yAicwFBVMTI2wYFR3dqurz4r8bRrCNYjuZSkvlXC+y2I8PX4qtSo/SrQ9kbgfYZo5yQVsfonlNBY
0VkvhjOAPQec/Lq7bWWHdKHjJOajWVNCmt+Z0PHnMr2V00XrUOkcUWo76bsEg8SXi/cykMlF6mrf
fXpDD8zXb5X1jFbJR0YHf1MZWlqDcwg62yByWfvpx6+WDRnrJWvjLGhVsbbvPQBEejfAbAC02lbX
dZtTYPYYWggJ6FTBqvTVcLbt5KQWSoLwFExWpwSHstjojn3i61JLvKvp63jWYeryG5M1HZ0PD1+k
TlxyihKzCPa6+4O2/5m/r4YUxzbOEl2roxapT6xYW7F4NwzTntM6u9fUHfDROZ+bCAqt/cKnLs7y
ozpX6nH2BTlE2JgsFhaJc01TL4lvqnox7e5JpVYZzOrW+LTNbwUvTCK+WRMm/KwP6lK4hn93hPd9
oH1PRBSmS70zEvudyBUOBrgquJ9Dii8VQ9OQ0z2PostEECPvj1AC1O5q4sQi9/mkWD0rFpI6wE6N
3L4szM5xDLaOIvOkzzQ+cFGk5XfS6nDDmzGHeK/XMxCoQ3XMyPIadUeY7UptfjYBpQjcu7rAJDpI
qzJPV1eRdgOA57ea1AUNbtOV16WON+wPD/qcYzqMxRFuxyfJG+PVwmbxPejoXEvU5tvO+aseFUZM
2AXJb/63H4Mvtdo4s72mUw0Q9uhZxa4m6oaAi0sS5SRHNDxQPOUBQ5ciOk60rVzWeI9AMSaFQtsY
DzyBxaasCnGgSvqVkntU83LoAIKq1HpQiXAVe188B8fGdI5qlWuAX4Q0r1wG8T8njlRvJeL2QYsg
qF9qF8IUnzLOD3MI9IHhulvMj2QibFQViQ3agXk+d81JlbuJhqGW8abujqQMlsvisCCiX6m5b/Wc
2vGeSni5IcJXPa8JgaGIyFuUhNolZQvQMnurkI6C/dCGYBJb3j4J4xbYv9tzosLHW6pYq/DZyup1
69S/xWju1BFqsrQ914orNgCe9aLWPRdD4mop9pb5HdBgoKbd5rV54flVDI6BCqRp6AH9W0oS46Gq
u416FbiuWlgJlF3wWBuALZTIg1HedC/5UbOlyV/4IEx0tp6XvheyuBY9pkZzhBNLxU9T0z2FJdJ6
hwvqbzOPonLn3yibftQOK3Wr8fUG4Kh9WQK5F9NfNTrUWmlad1jMq8kuznnSXy0TvUsMSMzKC40N
R4VilUbeO1EAZpN+D5yiLfczGBAfM9s9imcuT41qvScRjV5eQqI2qM08mWdoU0ebYgGvLH+OcliM
5pM6As3/wsWSHT3QQxPQEODBzHwf3o2w3TjhKsksEbik0UcQn7sU/LNfS9u+CUZrJcUeLeu9L7vL
HBrkfiDCUUC7IX7QdtHYvKhVRw0ONbDrRjmosF/nfbcJM45m7B5zZl/UN6oLR4TDgSJezshkDTzO
KKL6Egc4ln3TCh703iv9qYUWOGjA4Ojhd5XRH5vJJaSy0m8YIeAAYxJ72+0bYzg5zm8CGAYS72tk
j+mgaEg2L61r/6kR8rbkbsI4tA1VuR7LLAXKcKJVR4QLd9hesqX5JSIaUuS0NdBSNhrGxXEZoyRi
RyktG71hs4PsjqlEtrVooLVViuhPZSNppwVsOwv7feJ5CIris5dOP2lhPOnMYNvD1rVwwEaHObhT
3J3xf8dFDG9GdBDofOdVGUNK9dLlZg3IwSmoBivXAHrz+liG6P5mhNcrMQFPBHa7Vn8p4uFp4Ao5
lVZOR0MZwW8sFojGxgYE2EUde1Rl40UuZMZwfvBw5kooambXeDJz3O+5hSruHtKxOXmoa0vsLZ97
E7+tlr3HHiH2OGxPFY82HLQjgoT0A0tbzuxjsu11R/jdQCCIkX0nOusn0cjKHkAcUjo+9Sz+9CYU
3zSkHzYrVZVw/RYkPOCYFkb2A8upzmYA4+SriocXDyMKWsrm89A1DQthyIFeOdmkqH695r3E+kDr
Mcnps6Q9CAVomlHNDQasg710vqIZuy8PpLk0ObqNCd6tSvpWFTejW+Z10eaDn+uJvYbhDNeFWAj0
gEhMKWW9GLMiZIzbzMFDY7GbPWsh2FjYZI/NguRLtpgg5yAsfetsO064mqwvNvS9CF0FrgzBlVDH
m913fqAtP60YjhlGc/EAmYWi/1sECL+cTl8Z2fQALsDOG1cvbhBfNQgWmj0SKQ0+48+j3A+0RFZT
PR6dMDv1egb+E3owTGFyTXQRlvBAE/y4zP0eN8CPPok3BQim0dJLZkwYDpRcVmw1YttFuzl4nMN2
3iDJmp8LzAJJER+3pRJouh5cdozMSpUFo9u3OJEQjnhkbp/uSUE9T+1P7pR4+STe1lEnpKwT1BqB
QYRI/Jmy+1psUDoyxQFgdNU4hr8YrtL5ERjmmPesEG8hkNbIuhVPKDUQHL3pVuR3jM9QD7FfYtqE
uWoNg97Vw1+6oDS0Aeunyj3mfYaSSvfQxi85vEnzUzeXTVhpry2dGZF4D12DPlbBJoVzzPKUGWYj
S6yy20IafGNjg9po2oHQP6TwFZ6P/DZKyi8kPd+9HC4yJ2vaNelezJAmIOzMX2lC/AFM/PXSWw7c
ZvOTgNuGdB+OHWab+w4hg7JsoG+xUePwnG9oeOydqP8OO2wEDElNbmuI/aWY3trY20U9TQmHBAjM
zN/zbPC1yXsjRWCnnnqVe77J4c0DR+3h6PtlQhzoYtxbPX+aWjzLiWyMtp0YT6T38NFe/Wr31jPd
9F8MR97Vc4xTm36IdSkK8WqVaJEXU6z/BTl2QfYp6/5p0loOIRW80AFTA8aES32RmiO2ZPBB6oj0
h9lXy4TNOVN2DZkx2C9SEKwmNF5DMU2MoMnvta5fYUlcr7XJZBVZvtxk2LOl7Hrb/NMnxltF4unA
/FBjr86xNNYnulxUjrEpsLDS8OCOJnVENl9tGr96XlFbYz5eKT25QadMzXT5m+K5U2d0CMSkUqCx
JKoLDOqMkmYbWHMHfG0mgICU4EJ1rNrsIWjqx4XsBfUvTOsLx9WVlhtE1LQkZ7Kh19gTmM59JMU5
ARCEqGK91qLAcSPUd5MrdrDy3wKr22G/uVKw2WIxuIOCPA4F0iPDFmbiO0t+qm3tAuPbx5DUB9k/
5AMu5hKvXUw17kUxPDZh1fizrMHL4stIiawG7Nhra31K8fSYrz0mp8RHEAlMzHAcHiJ8OTUaSKGS
f9K1qeqqXidSvznMTwfhBiGq/aEr8I+f0Bu6uJB01c6Tw7Cj83UZtOogQ2c/FLj4iAEngnqjTg3C
+uJstzWmgfZrf7TSlq2sb9aWZj3FgbMHnjmnEj1jeM2M5SWcx4+gJDTYipWfBfGrRtfADxd+xgmS
kGDsYTSsBF1cp4puIpKTiZ1J2sulijHkzcVYPKuVHWEbmD7LDh6Rz5bBSUhzig3q7XWAjAs3VjD4
hNT70EZWTd+eAKACFj8hGtg/9ZSgjkEYoAzcH7NBE7wMWzgtVWS/dOOEAr59NI2fZDZpqBHFgcuP
7WEGKlBTrAYAU2vsGDwQRhgdMZEhLidjQxs+Ae31+BZV8a1R2gAWa1VkxQSvqOHWMIFqDlEawKP6
vTea25EEQosgJTO273YN+a+XoCaYmqykccsAphiVmB081JRJfRicZqgMunHpCGVRdw848wpzssX+
gsW9JMCQH6hxYLu1YHrY7/VkYbJdYaGOxQbRSji47mkjPNpAOgEIPPepoA7NIRE2OS9hxG7vOqtB
JblldHs5xti0g9XiUQwhfU3gdmbgyO9t68vlqLZOMAGwxuJvKI8kRIY+l6znzXOZTZuMPcWluGoc
3/YUZ5PU6xGHes2y2CEz+aS32SlmS+0Izs7qLzCQ91K3ABIshX8oN40YOAIM9ElHdm+qbJLujL0u
ujOQsta11LfNVr9RJYIauqHFPFJrhNGl55bNQgvsT63rPvj0ysv/TATPm+i5yom4FULcYrvcW9I7
YwnmW/OkDJHHRzZFybYdvDsBOasubxXl27rO2nqrvk6tUThe3lOYSFSQX/+bGeXfMMWBd7JuJrFz
69xxN0K92UTupFHsYx2Iwmx9r/kz1+NL0fya9vRHeIH3b0F3rXiHycq6ZWlz5uG3InrXAhZoEIOR
WyvwiaM3bQbIu0eSgfQ1MoLwqS++nR5KqqZVT2wJz/kc+zYSpa3uOq+RAI5imndBeop4iizR66oi
pZjxfwnC+WlhATHxSgjgGmF1zsMbjU2eDvjwhPnoY8uHT1WFRsbRycFlbZht6DSg2e/ctCcc5cJU
vbndSAKxIUh3nCBC4gBynkMRPQDokREze+nWTIDNZD5vQGeXTRRAdTK6oxyhweq21tF2wpcKdAVT
8WtjQCqZir1bE4z5j79EkJS0DuPktu9Jb98T6XAoxVOOvQ+kL/BHq6q/a6wfOqbviL1Aw6gIEucq
Qys4J1J85VCngNXwnU0WXCnwI6rp70s7ObLgjyscbLAIMIsnrcHSnHPUBrksRvsi2i5DB8YYYxxe
U1+XTfI68DCrfJQAMyPhaLo8xc7ymxXxC7VPoIoXyebcHgySvFituisyxW692Nm2t0IsGPPDRPUi
Y0RNEqs56ZK77Qnz3BT6XXT3JS03KWql0QmHDzuDTciaJazgKtsRrf6i774Hb6z8ZmoReY3n2OPY
2hbnzDCuhpUc4hqdp6nnuylfhzOH+o+GbNpemoe2w0qI0pHAhl+QVOCxcNmDm+Er0fa72SIILw/h
josaT4YBtweHkLRimRAqDPOPaajSWsI09MYMJ9S67ddWo9f/To8a+u/3rh+/k9yYd7kdh195wlCW
urOBI0nu4xA/0SG/DRbRkanxZBESU9LrXKMeo3Mkus2Yk6XciGd8QyDkMsNWjrFcWWtPbl1cxUhh
UdIKEq27NTrMy1EDoG4dfI69bxr2zK0xnJcGgI7czbQpyDjhnL7ojwMdlGCGhYA/bqGPf/q4+5Xd
9DTXDrkyQ+xLKW6Ich77HjaMhctgv0wnmSD7NAbyE8N2ONjD4jMVLxwB6PO3YBN4KmDGsi9abVmN
hLqUY3k2AuYhzKIHzBSwV4p3ngn5yJKYQo20H8JTQNJT5Za/NYf+IfTSVU3Z2HblbTS6E0kuxyLW
II2kGUL+ELh8SEBsscFYuyVydFlMP13r/Wg2Yc9DXf2YprtxDI6yIS2rTVfjwJnE3b5qASsMfUD8
RlyS7V4FA3AFiAUm4g1IzybjaCQ4jGIWv9ZC8RTo/akhGVNiEMPLhdNjVIfIHIBFcF+xoWX4cYFP
D50fQDcnxnWQRGBNVKQHzxhgta11FXP+OYYMEHY5NTfpC5DjHnkcIARbRbSRfK6DW2nrFTsrTl+K
sMJpNNzU2JY1S/UgNGsdRUScMnWN/lubs8eJU7fCihpdfnnKcgtWKszeCNt+72piwYM9tM9rbx4H
omQLXPAmScJhEp9QjgAtODsGysxCyR6k1s4WXpzTsk/DsLSC6Kp+JuBz+JVZb1TF7bASOhF1NLKc
ig7lLC5qr+nhM6ZDvpnlTMfUxvWkJm9hT2TBlpbzriWwS9NU3EN30pOSjTd8HSLtW1TWg1H293Y2
Ael74x3bnQVqkg0wDF9pCdadet0iKEhfD+oVljgweYotmMhvZjTmtsEQnYQ5mPD9aEzQkYmBKbsz
7rd/em5Y3RmxFQdQm1obHliQpwhDEuHexxJNxQSIiA2MMseDWP3lOR0djfZRtQgjHCe9P2ojx2h0
NeDd6/BMQMuiay61t95BFx6IHYG1JxsrooYOqS2Sp9xYSCJ1zoJ6qQXHS0k1kWn1QdWQ8c+iEcfN
wtzz9kBXeXPDKmzBizRRnClKiaYvjxVvP2jFfWKtLRAeSxZ6uFNauTUNwPEgKXej/dS44aY02zd1
6OwXONe1BqZ963X7b4Vnge26t0afztasfZi5eLfZ9NXYM1i3Zdn9YGf80NT1L/Vc2OYc6ollk+VR
lXkZKKJ6bhE5uI0ZHP69EqjZL+rf1vCF1pTvcJmOJbl4/TjSOalJ7460c483Q5/pP3MLZUlWr+pI
Whr6sZEmNslg0X8m+Db6GB5HkX57EbQPYzIuGY5YTUVrEKKg5mrfVdHQxu9s+GlptbdFoK0zq38n
KqrcwQZ6USPXnjTKpqLB1BBiDK82Y8PHjJhwRdbzBXWCNyEdMRK8a2QkmzfRVh+FU19TnZwEqSfA
NCD85O26iBmU3ky+1A4rHbQvi3u1BbFtNS2VoMFuK+32dBY+U4qTmnWrNchwR/l21Zk/Ya8/VQ2E
C6CKkgYNzasxSV+WJHqdYUl5Ufgqhg4orzUfajP7EaH2ZBqt+5REPOTQWaJtnWBflpuYBaIXIs+F
8mSY+x8S4HEEt8MjDe4/mVE+lwkm5eU8PhVMDmwWnt0yvUAhMtdLMl1h19ebLiRvYhLNgx5SjqJM
xqY1q7ZmmDLts2bZDGCweJ1iiljSLe20U7kQmV5VOU5PM1H1wMi5Pry3vT77cEbzncFpK6DIJa7L
3Es5/J1m8WlkSm9jozlRy75M0yuo58YpoUdDBz4Ms/Y1egNGT4t1CJqCzC5+HS2VhaFgf8GdFXqy
hGesyf41Xypfjb0iyq7CZDexsOhD15jvo2C60LL+1UfQl9JdE8O9nia5KYlq53vCl2wKHvOq+5AR
jss9PMpBlL+Tpl+x63kaOUpzfL44xbCvB5OeUlLeElblRneAnYGhGhObZGnM65rDk2VjxWy2j0nn
jRuM7FiGWKiypT7h0HYuBLT2TNKnKjemmK5IPOkcLbhnDc0+Sdot9NAtpNGNaePQZAbPnBhiMW67
+LvurTNk9VPvEd5BxQeh9zbmLSfg8sMbteiWFnDg2e66TOIaPJ2zznvodXZ7qrS2FicGyrqd523g
DNtFz95Crb+omdF2o6+btr+I+dZZ2qv6cDVhew57WlMcq2F4X0J47KY2NLSGBIpqoyHZNdrbVXtx
C7lFgcZXdF81vA/JlFLLfxNkf5za+CnR6cO6QLdgdfo9SRkUIDN2Gr+kkCImVkTOr2t17MPzng70
6KtFsC5pk6bVefTIluI41IqgW+UFthCk0upkC1P+PmnZ01JY66wPD2qFbRb7t+mzi2BlRMnnawPu
X8m5S2y/H99i+Ig5BQtJIOukgqg0p7/qm9QHGvFtXNzdzIepL87j8oQS7N+yr/6s0BSGPiwnOz2p
3ltH6poH0SgEIIpSWMIm3liMKpNDc1qW2HQpali9WkBbWD98k1lTt9bj3FsUwPw/d1vjA4YHit/y
ithAKoeeofWl484FGHUgqcaAX0LufAXvuI8A85VsL2ETppmAJ7TnhkdH+VC2sNCD6XuWSFXYQtXN
c9OFNOjdA7LNqfun5+23BSKlySWtecatCowmNouzwkGjzDlz4Nqpp8Uhk1Pfmo+JbYKhKh2lt3iK
IV04AfznoAcToWtf2Scv9j7+f9XqgQQ4CsE31GD/ted/R2NC4J3CXlltYkEk028dJnIB79DLoDhn
1ffYTLsJ29umV97Lzn3S5FfpLeBl1SYgIcFs+y/hzJ+5QJtTKKxKcn6P/FZBEHa9gUsCCl6lfqo1
v6PLkUlPjpTR+LPn5m7otD8l5mmNwNQ5gMMckcC95O+wY94z1kW1mUu4fGY8HRoNt1U9ZRWevgeA
SsEigtO3gl+2JcqEkgjfmHN13NofQQ4qKqPp1669bJ1RgcFG2I3kREpnYRfp659hYR8eVL4J2DhG
jK9QxtcZyOrI0gNd/ZG2GXzsYE22AhKXFF+GofMtCzIYD3IK2m1dLg9Tme9acrInp3nX9PpvzgLS
USzEOVMPO4qfSc9euq7AWigFw9Gy4qOr6NcVw9vgBAh9PPIN6nBneahzcAJ9j4oJx0vj/G/cYI2N
CBfoJ5O33tGOheFdS5UYa4U93l7iqEYO2gaOujxY1q8A+CnulrMbynMzen7VThGgzLTRXfs1jDvc
9KYPxeYK24vlaZuRa5jszGeLd8rmNBk9Lw9SUN3RQcJoYmXV+QHPjWM6Bjj+zJvaAHJWPR6+0KV+
tWjyDi3rs3K0Y1ufQBuX+atu85+hzU9g19iDZ9E3/TCkFDgexnJTePGjWguS3rgNo34q3OlBMJxz
OskWOd2yCLfYCnPs9L7jyTwQkXWhOEtYhoI4g29tA9bVvlNxdh1ovHGuWOmG6ueU6b1crE3Vu5uo
GT/rnqxSZAx0SZWsDqNWO28evKA4D6HxWmOEwf75qk5arXJUJbIFIKM1iN9SlWHraf9mc1oTSquq
0H8/SYCpvQCLjTA4JJq5V28gN6Z9G+fbYG63epX/yqF9Rg67WXrzwO6DRK3fmBRNnbC3QZheG67L
Dae/nZxuPYB6PBjfTK2hSf4OHJxCL7kGBuxaAjqCWDDd8qelhlwRWC/Qs04BK1rm0KIzh5ce4xCF
8tROSr4klCDjpkpci7mlyeSqQ4iRLMvGmIPS2piHg8tVwWtJWMI/HCgKeKbiC7hgE4jBxU6R1Ylk
6nxpUN3Q++oZEvrolYrESeaMoMljG6whWbVLhWnvKG1Ho4fizUDrS9pSptb9EdPcrGl9c6Szb/2S
bcv/WDqvpciVJYp+kSLkzSvtDdCNhxcFMCDvSl5ff1dy7sMJ4swMbaRSVebObRpPu3FS476nM0iD
5JhW7T9nUe8NdW2BxJyFSoubtG9BCj1AvoKyRsa6GTb57OFxepv2462fTPuYx7IAXGMFQ0ff4Lp2
VHV6IizvUPjVW+g0+iGhOhzL8JDIyaXsw+BgKFD428JK5hupP5de+yx71rdTkqY2t6Bf029If4q/
8DUzNQZLLPKJZhNUvB6bdZ/UyFRwl0mgqibFcGxSdSi7ap+r+Mmu8UgG0dIpytHV3bOvQzmqEvdF
j14s/I4DM4SoOn9gE7cytf6epFTAuRSfqZ5ZV2UCBEAQMvT5mDnBxeNbZr12L217P4SHmKar1KY3
HkhIPRnh7wywU1mVI2nenAXSWCuthXJlPDBKOVijjw9Pht0MvPDeeJcHC5HxymhzeIoLDJ7IfMwC
ZHjMOnW7PHi+9TbU4V0aLaeG3HBkkcR8iGMpS86qnV2Vh/cTZpkp4SZZqgBSfCYd2AtVsEN5aEZm
C2EM9c5DUsTjPPP/ZOg9TL4p8ajkTJP43iFTjBnYExq0A8eMhuk1qqs7z89/RX5MqX6o224NAE9q
N2t5zKk5AEgxioDpOT2pwuOiJRvpFd2iffCgQrEKcuYpasHsNauht8TDBorgTro4u8Z1HHivaYx1
7Sd7qSJ00Gj62cDOfip2iUAUJ/R/hVPeCXyfmdFVhhBl4qzk/hFyRU0YvRBQspM7PpToOayUz01q
AFsho8oLSgVkmNmbHL9xql2FESZoccZTz+PIDrhikrMuBnXA924riypraA7m4qWdsqPrd7d8i0ow
lDTfytxigvgiT+2gM8iEKR7XiySsi8NqiC855kmK/Qri/Ep6I7gfIOXLqzOER6P4VpSOARkGfml+
JpO2t2u0pQls0cTKX8F7pwz3TpB2/AyQzaBcTjjj+PPYr14sVzpUiU5wq31ouhtn+vZtyIGgavgb
Lltp4HXlPyKiPAseUFv2tg3VEXNRMNzxWxp2k5TiyYRvqy3GV8hmK2iA1PMl9GvpOOWFoa49Gl7+
hbB7J3MiFMdYD1V7tnx5XT0ab8uc5kiY4ZQ5XTB/1UawKw1ElyHjch8gR7XWJ4LcrZxrHa8hN8dY
oEEWaJRknO+7CY6g5caHJ1kb5knmpi2XUNiqCGH3mp0+Cp3AmiFccu1x3t75tORK1VuZ10uJDDuC
XCzsWLmsqMw3UpoaSv9Br3iDe/c+KsmJhfUlzLc26h+6aL5zLaDzggj79ofPLvdp8NSeFhfFL2ps
iaTjnQBFN/08/cLY+AVMXrn19CBwS2rZwKvQ/mQvUIV2qaekhxQNNDMOC+NITPzRMEDIKvNjToGU
8+D0qHf+W3BChuWglosi0LtefDsTcaRV9D6BwEzsim2onUOwQ5Mxgy/ptxPPTTTta4fh8TSdtKS4
S0qItLJTTpQDQZwfYrv68pf4RVHXzkW1zTFFdqcFU6gYKYZJVAeFDNfGLL5LLz23Sbi1zWSjE4Nd
pzGUkXCPbziYwXiUw9ao/GerIrIg7OyfPHL2stUbHbnUaHhvDJZAlTf/rAytyji8uBnKXNP9zqqe
EKfpOdDvBWzojBh3VsZbsjPIDTOWCP9eZolUOFKhtBwQKjVvXI79Kp1O5WJ/an1xCwvh7E4QJsph
Xeo4PzN0KnO4aZl7j5TqD21RAMCFuPR3XAnyk18cnoug4gEs3Ee/AUqQCJ93NrK6tp5jLvccoYjF
gZhKfwHtWeKa2aW3YbOWCwOt7u+HPAB9v4qJlhNj87HJADIGrA/sm4mXhCQNjsruJYNWx6weO81e
m7IrhN20kxrVV/lGMgKawVkHWXfn6MWDrGrG5lgKN9Q0054FyZ4yecFKactu8QZ4qeOrOY+/sbvc
QV/7QrHz2MERsi3/wBHSDDgdsgmHXAnp0QYb4NbhueBYOM8ckCaEMhmPWWQPtPZPg0gJ3HGjD90p
Tsc7nhCXdS7dT8nSzKipnXn5tGzh6hGADqLn2/FR/g4ekvxI4FiqYTjJpYoA7GWoWBnJEY33avEy
vGQb5xiO7V9ZKN2U1+QPHCMjFsNTB0iIFOoPIcgQWLK7yFnPpzDB8yDUmpiHeIGLYTMbC8UbrLLy
oLcsvEzMAEj+mhEwMg4XZBYAPSaw3N5ZjKZ4YmUH+uP1VrjAU2kOALBWxSHiNtdsxjSB/sbAp7xV
zaOcEForLiTkU1Akm8FvagCWw9yyAVYjULUJSoSsJFxWj39LIEaYx8kQkn2S+gTGoCnGoxkecm29
ymuMDSNwrnM8egfZfvXB2ssdxrtyH0XeecyHz1EBenF8yrW7RhjfmsO4Qm7wqHsj8SXMT4LpTnZK
aKjyg3dJSp4ctreQJ2XJs6PUNCNdkHw232/XsrWxfv1I20tzBAGZ/5wz0gf5bVmo/JBFwg+dDtnJ
u7+92IDTnhn6wQoJFJDPD5SOBMKgM6JnjoN5vkFJYLLBQhKzvPZq+9mO6eVHqHv3MS9JcYdxRsY5
xNSGhJr4Q459p/2RNaHyaq+z9/EPtfLV0Ru2bhunGARdEFB7UuhT4yleigfXqD+lcB8s8+iS+dKk
2daZUrJeuGXS2MmtNKmf86B7BSHuJOs66IhTkw6I2Q3xc3c4fR/4YVCt5zyVk1ndYluxk92mDdST
XCJ71JhIA3ZlJXN97VPVAcrMiMwdG0aOviGl6hTRh0qZImRBDfdxt341rY60A29VDQgcGdlCc7kJ
aBj4FvSHL1pnX7RmhDGNTT/IGjiwOo+MOQPG/lIB8dCS1wUuAnMwYAORu8i9FX7TFEybQXoKJDVy
Bdoa3zrXwERlLFYySPeqemtXsGq461Q7AfWizN5bN187ofdV0mBU0d9dVkzyyIOgV+xfVeA9pJZ1
qy0Q3XjnmPERbvzwGHlaJ1oDxtO+ZcHAG3j6Qv4D+sAkpB6mjSdTWlt0yM6eYvcsZXNjHuxouMvH
mNvH7k1JSDadX/LlWHaYfl/Ythrgmb9mE0DJYrhRM8ObJUhBlg8z5xGfQv4qS9Ot9EjyOXihUvV7
BTxOD4P39dU0yiflTzudZxxNQQnIr1B0VOj1LCir0CTu0wXpo+xvDE+8BLcRmz6xVCHkWG3rdM++
Pe1lMtLlxDOP8S1Dq4vs5GF/xJAeWry8aQ32h1s1ak8n3MOivyywyGLZiFS1baxXq8MyhCKC1SYf
Wmb6Uxmvp15n3P0rDa3wfMoyvpTMW4wy3xpU5HXV38mfA6B71nMBnmjRN7gUM7peH6UbwZh2P7WK
7qE69vQAuted5iq9FbYqjTR4G+ZTR1IakNyiLwCaY8EwvrttuSiyvWNZhsFEthEGRTmFFz3IXk04
K/zzKWxeBp67lgmULCY+hTsRhA1MVrBNyVvPnXEUAIzHGSVXdlPxkZRjX2qOUgSU/2LDOGiQFcwR
HClNYY4m8cXNXmji+2rEBbI+kFgmj1uod+gypztRtnUt4vxGPcoDD61Z4WHfcktxsvpMISHfIArY
zbzrAs+OX+3ZVXtwPjmQCoRLfM6y+UzJk2hifT9y9I18EzmI/FJfC8Ow0QhZGtINFGWTPY8y+7U0
OZ+6lzRp7k2qKfntwHp2HeOp8LOLCe4NBRDrRNeqz5SmmdO8VY1/NAXp0wZNvoJvdfcwCM8ZTZYc
vU6n/umFBn0Gc3/OuREAqF1iEbUA9pAyTw5CCAbQ3colFdqIfL7WpMyU5VIxyOOd7MR8kEc0BdbU
KTcbOoeWIwZo8STtHFuwaKxk9cq+Q6H/IKu0nMu7GmSu5z7L2SvM0hoVnBtVn+UY3OfhcJcSprF2
mRXCk0xWJSiIOQKeQPFYy9PL4mEVkP79Twusb4HNVAFX2wY26wnuZZ/E+Wx+TUv2KYNJf45WgS0Y
1vPyOLbf2oSxcTsVkHIom1jF7dh/6rEYWyS0cszKJ5JPYIGdW26wPLqMiuQEMf3yWeENoksPwzvO
qPeLpPyqSFhWNkI3TlRVUwelSFrKBdtD1OBynEackjYpLonJAABikAMYw0uzl5DVwxyx+2gJMzXY
ZZgOkZ0U7nJ25o5dnYs4O8OEhyo8RHZwVc6AU//6xd3JNvT/fxJ0DOjo6uU9uDItRZPnVb+jAX+T
Vdzp4RvGtyKsSLDG79sn1F4CC7I2SiJ+xkhdpL7kOAMroSWQJj0l30DHqchPj5ab3Mfa/EfuLa3x
GUr7fqIYXKbu2x2nOz3G9oX2K6dnlBUwUP8wdn1qEIhmMcFMGn13TgSN7Dt6Gkmjpl7dPv8EMb9z
4uDf3yKIB3A8DYZu3C2rWhEWlY7N3ozcx8QE2rKwpMKTHU9BRnZG8CtP1KIQ38lCM4KTgK9eWn7O
LpkbCqSWNRpiN7QxOwxGZN2nnABcfsEuZYHKtVemusIT8qzl6lI6oibeyhKPfSwsGgxI5YSUilGa
uTD27+TXwb6ypbh3gT6xRnqmhtraoPYlKLzgM7J5lTRRcmQJ3kWK066nPBM4WlAWaZkFTBY5NnSS
VUABmWvwPOXE5KxiXIh0llwXhXcf8wwPslsijr29dyGvEwIFaEKU67e1RmbtVL8OWv7YZAoLwMT4
cmb3K/NwB+tc/Z9cc9ksSyc9tUONh1RXrGkTT06RXGhgib1dtj59VhIbt0hpv3G7BPsyHwq3ey7r
ZT/a6dGwvUfswO+CPCy2UYcf2oDv13ooazKjmEVWJvCvNsbHril/lgHyAQqwTqhi56nRzY2WJIkI
5kGoVAD0japABbhpgP2aXAI4Lqx8+xtb4U0D3sEtXFF/T3h0CWFQ6mcWpdQ/swhsHM7ruwqBkSD3
iZoDGh7jBF6Mx8YW3xrMJdvt2BB6Wuv+d9GHOIT4NHkqx+os3y3pck3GbF5FoXFrwx7QeGzkDFE5
yv+swv4IPpc2b0zDX9fD+BwZcIMpOTZT6ZwEx5biHkr2HXK/i574SIfdei0S+pr7JV+gWQosIpKd
VEQ8cbib7P2xuw2GGVaej7kCY0828coxt5i8rKgY5FvViw3SKP1BsyZdj//ClUyspBFjxCJrnAJU
8GzXeAkL8+iTfNYB/cgMxmzMrVe/CrNQhk/0cTJpwJN5beTun84l+Fe7+Yv/iQLut/HNi7yYMHnt
tt1LXyBfF9724U/1n86QlTnCsFW5l8XvWNz0hMNiopTJmgENabAelvFvqcsQqsbTiPOGCpj6St66
5ZvI2SB3LwzilT4Oq9L7N1fhDmn8Vm4up4s+uReU+D6K+O5H7jBdDAQ9shlR/bku8dWoEAaGapWX
72UU1Mw8B7Kr5Z1NpZ8co8FOQC5wqdbGa81gQ8ojTssgYXDJ1JUdLeHzJvioRRBf7Hi6T1Ef5/XM
AEUEcNycwV0QduMZlzESj6ttScCwrvrT1Lrd3+Xk9Xr2Fvk+dts9ynfsaucntCriTQnZiprkHOGe
duOP5TPe1Jc6Dn8mn+tFSAwccDW0exCrGJFB1pDGY51iv/6OcpPOJy2Ok6/pZNFWUHzsB+lQvSY6
14lJTmMyr6MSMXM/n2qgPNcePosQoLvCLSRbMAlR6QPO5j95rBHqM+Cc1AbEnrSFPt44VXaaIciR
U32bLGCdHlQZ3AkDP94gNL+O7vJoJf+SCIfG4WS6Lw7nrYgg8TmFqwWzEIkO26yNtNUPl71quqtc
ek1v11AeSFDmovcf/licHEwaZMwlmAZHShSWGDyNfzO6whmeHHxT/MYBjdWeZKnLuqMUqtWASSn1
s5r8S0fLUPgk4YgSO62jZ7kg8rYhMGXAGcPr2iMaOadmXMwUabHxiecG5t1Vc6aHqVlu5Qj7m316
H5Rx7CFFUJ7lfO9A8OWuyf7DAOAwEEU1mFgLghcy+aBHYs3JmgRlUFAmOZdlF5rM5AHHsgPYEjTL
QLStBtl+CpnePEYHi27WMNQxga0SNriGy0CznKezZU2knfFybDiPTa4ROY8al982ATkqqnOKQBZm
Z2Dxjrnp4KTyiKZJiFcqkizIR4oGrIqXA4FLN3wYuMmyeiPTx2kHKUJBDuRwHqIIUgLWVswM7y2Y
50byaXn5rarcz063L8R+U3h571nK3eJKcPhuW50+n4rA6Nq7dGYcUQ5HgzNAphHVpCBFg3NlMhvv
5lOfaumaFONi008dWogBNQoulFcUDLtq7D9mP78fHZowauo46f81lDVBmFprl/Gn2E0tfUyTP+bP
Ug/LHQpDDwZk9ipKT+aggPeYnzbYVxF4PGIwkY9XYPJ7zCqpnzL7OW4AxrT0nfCpX3sQsH9edoSz
3U/kGNPxk32RFPlHX5e018tTAn2ZxeM8DoN/547hqwupZmJYZofTdVDs+twZNpAIcnnLzABEcE64
S0YLZD2+GH3yBhmjW6KGi2N9On377kkRyo691BRfMyhxPOHK5kWIPP3IGFdNisnGbD1bKv4oeg8i
qYeq166f+5zF6QvVqb64WnTxLRaiLvIrVvrEGRJ52j8NUkiQGOj4tPwOf7UT9krsB1Fwkyq21UyL
thaiir1chyCDXl2lJqFmI6c6RlAhrqctBx1259s4A5jD9CSAGJagtQIJCQRFR9L0lmb1FwUXWExY
72GIHGfMiiyGMF4wr4gcJbuKDRKIL0w39VJ/lkaKFNqtdlNZnFvaRLvVElieyWMVDg9My6nZmz2W
Vb/i+Z0W5rITvRXUyOlGfGd0vXpWDitmoZQu8vCqSnIjdd8gZSAuMqrg+HUqsX2PC7EcGcrvaDC/
k5RHyMmUxePaXdx6hnSL5GhIQQCwkePJRgKOr+Q/F3IvBq1Y/zCZKzfKp6mFQTHdEJ+zyzjWxd60
TNN3b/YhHP7qAxO1QGGf5Oplwh0r1vJwklF7TEb8kROteIUIimZ13uR40/I91gtXqGW3EAHvPKl9
ywPZRtkbnubbdlH3hmdfdLDFyPLPDkcooiEWl999FbOzk4MksJyfui+wJlM9BwROSMhGq9TdjG1+
TLjLTBpXM+SwmgFr4wLuaUbPiZ90z71wuwDZ+8CAmlKciQB/nRYEN6FCnm4JSKKnUMfw/QlDWMju
HJzMxYd0kDz07fBYZOR7L2XDtS/017Fbnoasp4VnRx5bjAaZ6uQr5dLq+NQYEEyfAC4USdNziEcu
BZ0ttpTg1JFAUmcmCscghXyfWeijiqOTZ8k6qsYHuU5+1JysdniH6v2Yqeaq1xmmRqBhPcSTNse+
Ck+JYZl/wtx7Y2h4wFPm4kC1s1X11vdkKHK9grq9YHH5Oo1EO1tVvLN01LkEv69Vx5Zq1MxtIRPu
Z53ny6Nww+GETOEAI3stme/toQQvgwTbgnK5XrNvjFe7hEfF3T2ETfDuc9CHQxRvciA4/G9O+QgS
iLlXBxka8sJh5k6KDULkJNvJ1G+V7lx8PKdy5Mq9n518BKRxQ1aWQ8AYUej9XRsyz8lwM/dbbKHR
8DtgoFPTPHmIRcUC0MD6km5lXnVlB09fe1AlSrKpGzXMnWaOh7a4w5Ufslp5pr3cF3DH9C7YL0gA
ifh+cx360Tlqgcq1Xzup7urSB8ZTCN/i6mojGYD3lZ3NunnPHB8pEO9Zxea1oqp2c6JcQ6w161T/
aBSTYrmPHO0Vco/iJ+pLZy1/XeFweBM2SfbfKlUOFqTiDpcEaQzFhBo94wllJj58Okn2Gng25kmY
FOdOB//aK6CRdu9RRmmhrMcR1nBGb6yCMeCi1jsg9ye8pb80G7abURsYqRbHHkFE7M8nLZqPU9/u
UEF/1uSg1KCwgzlpTDU9jIJwYwwYG/qYRU0WsgO98Q9+b9+r0lw5g5EAsiB2NjpsmcoPIwgfpxCt
keXglgOxL+upgLWzbNszs6Rs4WAt/Evbk5Ze5TufioLw7zcV6ChAvFNcwxUcmuBh6qMfl1YAM1G4
GDAA4oqpFpI6jHcKjwlNxJOX4UVTytA2hsc//zgKS48cMb3KkBhxCOP0Qu9VjP2NRhLkA2F6HC5G
xgNfVZ+2H53x2ftIaQ9Zsig0mKFSecyvFf46Q5Ac0hY8lG72qIvfiFND6UaKXoJF9gyQ1KzWRjU9
m2weUqpVqIbk0EzQQcmZykhfG53HlKK0UA/dEH+XA/SwBTOHMO3eZnQ0UZMfa7vbJ9Z8mLTyNAXq
GOfJZmBEipeHzwlFlCcjrQYd0QBVuT+MwBMI2cVLw8lhuTPqbz5DrFNi0zl5mvU6TOk92d+bOQ//
PmqsQUAA+hCXtULBqK++5NnX4+hLhP9UNAG/LT4Efh7ttRCiIREE4irgYH3Rzdpa9ek2mUkJQdY0
ZC4XAcuzpdiIh69qxidDry5+7u/Medn3CEgdSgijIyYEXBwJSIUeNrNRRuXGvez3vnrIgvqw8C+m
ESpni0VIggLKocQV8LnhOFfVeAasDgyDmovfkWkpyuuLG3QoCttzIXNk0fPbtvgrOGA9cXxvVT3u
tdmpTJI3v+vJJnkwjHxTNGrFRRrc+CiTx2gcvvloErnBD0vcePlTKsKYuejMKAU1phhXrGRZ+YB2
3rLcYTX4qPmgdF1LF6r/EchMyr9CgU9g8dQNzjbA/SC2dUjIsq/8VA5ecF36YwQO2pGffOzXvfsr
AIPLvvRn+48vWj3qv9VIA5Q3j1iowWVGDzIX3oMsM+Y71KY1F4AfM1Eevl2cUuwtYq6XWEXY3kns
B8VRBKuzN8xnXLYCZP//xhIKPe+qO0+2jXUtM50bL8EmcqoxqXA3JeMjuIMfI7Kvhg4vQWkFa27P
WblyIzE7iX7EA4NR18GEwCNLbEG323V41nAQgGRsBuDlv0sPc4GeJcamCZriVaPPnLWQZHkI8Xgi
aLq+FcshLrG8iizGySMilOkDzmHQvBaOlZlxEg2BeWcAAi9L95zSJnHZrJZhId0otNM1N1Fz/Us1
qufAY2iaLZsAG4lqGJ8Wwzh5eKxj6jAE7g9C/jO3ZytDk4hP16aQWBprvJGMZ3wk9E5fTYXx47jN
rfjti82SPAZi1puwH0zOfOL0/ZLXKdhhDOY08k2x8jktFFLL5Py2AVrcMD3YTDpl402T+MlTPaDF
HaoXStke84FKv52gqGX19CRue0YxX03kyPJeFiNxGXzeecF7CVwLPIEqCE6c/6b3w6Eyxr24X0T5
Q1mWa3lWO2M6igtQil+ki58kt1ucX2poRaGtrm3cbbiAIJgtpV9wSXFYaXDg8LL5sW0RMcvTmE3J
1SEMtbTTrfh7/D2sfDt82K+gwVcS1HaJNx94NOaYSmiMW3gQI6FYyXfKFEuO4aZiu8LYCAIjxLty
j4HB2oRjLcoKu742cfYKivm3NEa0O75pHiSWCgARPxtjM3Je4KyhYaqU5vOduHXU1q2D9B3pNG9A
HCaNQU95AyZ0acCYcQLeyCWyORDEZUW212YyvqilwIeIQu/gayGnkN/RkU5B5XFv0TB+JFioiZWb
UTc7dxxPcKcFUQeyiGm3sGFmy3Ki+AUV0aZFTOH10UpWd8pxJRxRsaIUZxW5zGXpbv7uHe5KmA0S
Yx3fLmwXctkz1PpiHysPuTb1dw2gr3iVZB25ja7+aWYfNur3uCzuxBtdChPxJxJPYB3Xyoal1JvZ
XcGjjaf+lo3sxvPZr43oNmk8UBvhwmt0p+0jaHGqTWs3DO9M7pucRPJp5frTuMrVUkx6Ejwol6rd
NPpLLvF+A0q2ANlE1jM2gsTj6uZrDTxvoYwTa1UbSXZOxHE5e9imuTsGKgUQamm7tHghkr/wrBGw
7HKTZF8zSPq0A+RXCcBbXeQvS2TfygJHn3VI+Hj5qLZV1O51Elg1n7sSRbde5t5GTrsm4O519Eka
GJDFmcRfv7nt+NRm2k1vtp9gDOygd3GhZCKWcHD4MOIFMZDlNxbZo+f6O0W6PL0Jzmghi9CxiWNM
0mc+1jkIvd88i7dyOzGqPoj1kGf2z/FYANCOEjy2DakF5YlJbXKMbexbmgyNtPheYdpCSOsV0A1c
D06r9Tr1GlfDIcDQvA+YvJhZLayrgWEaS5tjL/aKMzT657r9hZX4qUIz3RdtepRL0hksIkf5Lz0s
AjVCew4HeDPAsjEd5xgrZrXdCA6U4FDaBxHeYEa9zYaOb9vm+xnZYWASDqSV7Nb9cG8a7V+xnKRN
CLY3XcuxPgwBrXGX3EuFlg6EHifkj4d2TsZKfCT9eNMzgGUqD3MNn2YbVH3CSonQLqh0km8A35Um
LWVtLlb20xHBx2wLywVr57rR1cfzzPKCf+Ok77XOu3JvphRCsJVtrNC8tUZYtR0DGM7p7GyY2sdY
EcRsG/jMk7MGZ508GeXsrcF+wFvuvu8jHJTK5MssiQibAvusc53GWrs4g1myaSL5t24HMztM/vxR
ZsaRwO2ti8lminmU/FvL74+NSNMFmyQ9xJyq+6oyY6bg6WGccefvEx7hjgakKdu95Q17B6srOax6
m+woOzVjjmANmj3Cqa6ERDC2EpW9IkCAncg7MxGGbIVn2tSnmyqJ2xt2Njbcy1IlOAH52Ky0v3K6
WVorHv+HCkl2GnGyNpq+URkOB+wPKs0vWgqtDYtTp4wPizFWm6XvUWU2EPk51EFXn8X33h2a50J1
bybmSjO0ahgNT+zVXyRqHV2FiimJ4FLYZA8kGX4G1FMV3s1eSwQL6lfxppXflOGhwigTf3Cm9aTe
hIu7bxYbNVQLn4X4hZuQraDOorMZN9eSKl/HT2/qPHxOfDTHOkEz5ZCf4yb+mMZsL1VohDVzh9mS
pTGOTsd9zi6scxUYwdwmkSBJijhGbYIykXbdSxwF74sq75YhPjvuuB+tbCtZjouPUrSweEuRwEae
fxNF1hrdKoC99BlkYizoLzMbW4Hpmdg/5PsaemfeqcUusHSdfVLQ1GGF3UYwvHmWmZrcirFayq7V
EfK5Ei/6BpGvOYZ3cDo2YHeXpCXYIs5orywV3VbO0hI5Hq1tnarWMhtQ0BlqIOwpevq1vjA3rRHS
UPv1tbFxONxDhD4Naa6xNYW7rjbqS+JFyRrrX0T4ibH1sfWlEXrwk/Gp8Uf0bdaaBDxIz3gr53n1
GnN3ZooTThusUgjwSLHcsJboNsROGDkvpkoYND/5ebp3yEMBdIGGBg+8xEK+wO2f0TuVFNkOs57z
WYNqIwmgoFJX+UnvEvx38/XuuuBPVbPoMjPEkyeJthBZbqsMXWShcgR7ObJ2pG17rfG3uRud7Gb4
EkfriDoBl3sOwHAH7QBryfjqkgLv8SYlId2ECGEXFQY6gSr5Oib8qGVDkeAep/YZ/ZAspo3TL5PC
t9bpdo4RXRVNzRKJf3AOB3rCx72y0h8z8L+yhRgEbglSIX8hQgYF842eLOyv/fxsOB6tGh9Pt8c3
oIQS/cHwMrsxujEDy4kacD5z0w/Xri56XN8gad3U8BhmrFKCzPp22/wRu2yeh1SPgU6owgwYhGQO
1DsdP5mV3grypDXZ1mh+Jij1gSlcJ44IySoLCqAZl100ctQRmfatE/TYqA7LuxkYj7qR4oirnap6
eTE5YIgAuQ3KgOAneMIhNgw1EYSmO1wtD6f0jDXMQDyms0p/fCwQmKs43k1dOnspGgzf0Vembhyx
1vqEKc2IwOqB3oY9gNoRq5e9q6azQ2yKYv1PrXZNc07WMH4fyQjlqQSQAG9hyoi3TqYdPc4urfrC
Ag9we3TZWRmvR4G5iUZ0LApqVpBMRFnMzoOrt58zBmEB15np7LmuCTeyi4b9Yr6fMmKcMj7OUA97
rg2eApA208S8zefuPDa00sj6PpJambgdVhd0sme7tTBwHC65W003QW0hchlXXWH0wFgT6u/YOhoe
I9yeuNEbw2f+67sd6uiIZpsLFBIGHcfRqaQpnMVhlMJopvWCJ7MzdA8xlhhJRQetNRAmGCpaa1F0
sqLuUJKh5KET2liWDYfQaXsmH+avjcf6rtDL26pN8S7zKCbtIDt0wnMQlyrNgxpRQhGysDJahrdx
nH80s8cOi/K7YMGPIaMvzWseoTyTMFsgR+wWxG3uHBMg65Znut8fVc+Ya5W/+dy/TQzCM3bGISRw
ytS7G4/yKmLdWJJvwFngYmcum61pwMIXjFDvjbcpepVrX/r6h6Yg8xGA01ZYwo3UcPLcGTXmOBJj
3FjhacHz3iJeoMYLv4xx/5BgYLcJPn10KCt/jC6y0PA8mdmI4cmqmSeg9BtaAV6qhWPfEF7Dun0w
dfwbVXz00bLqUOutQH+zlf5S2QzEcgM3wSgvb3K32QU2IBPf6dcfwxBW76/UrZAYLyqHp6oCG2jc
Gh9C0145EPdvsMTcNVl6bA1/Jb6FcwMCg9s+V6dEI2K46g09LqFI/doDS8Db+KZgKpMU8ZEopT3W
pY+yygZ8lmzJHsiya6b0aK204MuY2T8D/7aicpfVK6looxk8OrH1plKCdKvefJY46UHvdi4HHs/R
rh2IE7a7v62yn6w7wjeP/aRdOS42rRbdy08sMZAlheaTUeGHkJv2a5j4txgmZNj24VHCSGCbe919
4WuPg6ftWltbp6Vx7/ooatx+p6nslFv9thoAyoCafiscU72Bfk4z391Jf44m7zI1/gKcz4QPPJcu
U229kSokb4aHZIi+oeXQwJMy3LI+TXykPFJlqzbf6fNYr5Q439Vd8pPilOzwFXAXg3s2NLB/p35r
Ou0nznojjbSv3Silz0AtjFiI/pFAq8ALNgUaZ2qD6JzD3zKNhg0b/R5VTPhJ3C9ztfYJqyyGMXH9
Ip+pHhIesDm/8ZULxlqBlhY1qVouD3fZhdfQxXNwAJ8h9BWt4T8Y9IzOlmneR/pwxmo4WpkVHizW
5EPoKc2nxRkfnYg1Bs3WTt7aRn8OSUPrp/q+YUx2KKIIMSmQl44VEyI70tCggxW4aFgF8BVGJ1YO
82SEqEvLNPPSPKvfJIiTXkQ73gNUuIrZyWC4L22HFGkwIuj4yFdmSbZqCCohberUZ8MODhwWCBZN
lRi6zVZ1ahzMtbiscxRDOkmG1zjqjvPgPsorpRJGjKPvU8L5hlat3sP6uEQBA0skd3t09y9k6kQ3
xuy+I13vUasG90ZNazgU3xkZL+AKob6yENk1mTQwRvpQlfbPkI2YhEMNGgIwxqn+p2ImX0E9YTcS
sAeP3HjdVE8wFqKbIIpgo2HvZ7Gw2bKOgec9xvP8izvSdz7hVuLl6lBTu4xD/U7y1ilRmBZUyYJQ
qj/OpBaDh0aUbY2Nk+M8HqOo+EiW8tTxXlbnr2INVasdQu/gCD/IU1hTZ5GkBsnawenWIrYitdwP
2/E/Qs86tmHWwshsCryQ/64LtfvMQDrMbGSfPkyVRY8ewoT+PI3Pga3ewxqpMTQxBMlMTjylbaDw
B7TBAFHjhPhRnM4N2yK2JOgfps5kQk4FmbqwAeyqf54r2GdOYb3PPsAdedhSQHUaymRZ5bXqhA5e
noOq/QqH7p8+gBKjXtVv1OA9DhmT42jcKYt9yDLjt3AqDypwR1qE/tg7nr9K/sfZmS3HjWTZ9lfK
8rlRDTjgGK511UMMjIHzTOoFRlEU5nnG19/lqupqZTQj2FaW+UJRCiAAx4G7n73XxjqykJ54Fxo7
8cIOm/WcuTvErC8qh50YuH0dJQ+kRD5UvjhPRxSravvKbJ2zkF4O3diQhVq56SGmhnYszjICemJW
EIAMI+xkhLn5SpGHLzZgDjUPwSsQRx5zQp/6+lL08iER5c7oTWR+fvUddX+iMpTR8wBBDGp2mrgM
RZK9RVl0Z5WFv/YkcVLo3HdE+aBfIDbIrKkaajfVqUL8blzMAX9AIJqXgsK30MbwqQj6Rz2bb2td
W4vMv/mPRC/behpsf2P1eJlkyJ6sANoNVomIpfklmpu7iOjOKcuBOgxbEwNkz2owMG0WfeVa9Qsq
c7qg9kGT+SrHWFe5rp8lsR4EJYuOwWJIK9lqTnaZmZO9EZaJmdG98kt0scwQnHLc58w+U0G2hGYO
uFrA8rIlAeG8XKnixGruVYuMeFl3KM4IdVxEiMaA/CWrHifmYnB6ICVu8I0FaMroG/denps05N5k
Kl9U2jg2J4ZFNVCrooi4KJKhjBFPt1vYiCFl7y01iaRqHilsbMfEpB7gJ4tpL84vuYET3/T3c0W8
eBwDUQ/dV9DJ6XmVC6AWecINiO9CQHGmS4xmHG2HoqeTmm1tv3zWJ/kzLdVqE/UZ1SzfGWwx5YnH
5lAbvHht+Vzl+W3fN2y3b205v9UFFlQVl24KaMLMmvnBpTFRrIgvvYx6kutr990K+UP10PhBdGXV
zUVasAlpT1u3Yud91rtVL+WLOQDxtUT7zZHaNxbP8I0n+pF5FN/Xcrhm9cQISYNHlSSapTSYZd09
eDo4X1meo8dCVhJ5P5KiX9OrOAuY/03Gm6blX0T1Hgkb1g9GR1I6o0UTTdtItl9xLE+rEA4SmEvz
8Y+//Off/+t9/H/BR3Hzj4H2F/YabhCGts3f/jh2gIMc7UDQA3dLDmAXPQtYX8NANkffCzu1v4q0
VtnVn43wg0OwZohmXRuTrRG1al+tfXVI6Zhre2kpy7OZftdrBAxOUi47K7pHtHbRSrfYMaC/6wlr
KS2/DHs9AYKl/ZTWjKYh0sgx4PH3ZP4+o6sCQvq9KzxWTF4NbMVlctXsc1k/h0ZxHcqUXXmjetI7
XiFJ2l7nOjuNLLPKRdbKxyibCFeeeVtmS61jG6V13FWcVqt26B/noHkOZHhjZrQ/cumhDpTFrdOY
mDJBwFsuWcKEPDhQFFq2jzE5TYP8Zo3um5vS9arLp5AdWycZ9r0IHoqCiF/n3p/j65q0jaVrmw9h
Zu/KFG2HhllTjTlWEXSqwgn3ODmfp2+zdSxWWt3/9zdU+AGDwfiPAeOSJMM02tI50deZbz775vBt
ttrLmCdBT9luTrOCiDIHt0pMj3QRV4Xk3eeiXmBLpiUAujJHtt6r6EorTMyaIGXd9qJOhw+zs/HB
4hyrnIGbC9cvaLoAzXwB7wR96sJx2ier9h6dSN53Tnardd27INdnhh9nDLgwbdv7iU/mSWRmy8Sx
uUjYUIDS+UFDh3Sd5i433B81a0syRHj6T1+UI7Hh+sE1YVVI+sKQabTw4kWuZzHai4plNHB1GMtX
OaG6S7f3NqePduQO6AfR7nUm67pAqb+xnZQEjXo1SLaywqk799pq/e8d4zDUfbRzr3b4RirVoUc5
qro88IKxGgRfPM7GkYohDr6HZeO5jNmy2rZG/xjZ7n0DaNnxntUm4DS9oIQQ9TWhcUkesjUDZ4r+
uFFfgzw//R2FClr/rJ4cfMnc9PVB6nqy9cvmkrba0jWnH6OHtEv3BRxmnvyiXcZmB6e3SIHN+2rC
wMNls4YuepaOA6mw1pg9JOmMzN1HSI2oezW6zhcZ7saRkSXEn582ScM2mxA3b0o6uMq7kMpyE0f4
tZRjiBZYAagACw4KQ7/t9nNS7p0aCjIy1pb9VaXZh5+yUID50xfNUBfns4tm/PmMkswfLQP+xWYK
hitLpXIhClRTm8noLl2TPg/KBkxAyPDpifGDMgqdPrY4NmLUjfyt9sz92A2JNjibCOicB7SDWDM6
vaiQncB6UAJfopjYTUDcrpxhXBTyCtSlQYtd4HlQdgZ1IWus5pyZ4901kn1frDTKAUf25+nzPHbX
DDVF++08ibUHXu61zsav7wTWG6t/FXgex+ncQHfJGTOpYuP6lyy5MJmVsBNSKHOFj0XZpLilXxSm
Y3fr1xn+diZV0wbEoBJxa8KFX6gGWJQneNZTtnhg9rCBo7rNZR7c9DQoMqvcRd6+0NqL01fiyJzU
OJh1FEY1FKYRaRvEdqvB0wAQ0WAmOZu7w+szgnjKsvj0sY5+14PpQVx65MugJt7oSCX4aS975qPN
VWP/jDP/rO7tC0Ykq0Zagqlzpkyyp498pCD/KnC/XeQyQeZjRwk5woQDKO1oiElTJ4msJqbj9CHU
BfvkqTMOaqVGIG2TRdTjWifTk4BYPWuve+gjKkGPB/KLt/uRB+zXpf3tmxiEsxh1VWpkETRnWM2H
Rt4NifXFpx/7EgfFrBxnfbCrlutE5gEdDdaN5cxaVGfTpJ7sK1f6X7xbjo27gyIV5aWs0Ytr9Gfj
S4fsmKFN9oHof2bhtLUaHxGg7e0HevKnb8+x4x0UJtSvOawj9UpGKhS501kCGjRm52cStCZVgsw0
hM8dzZ9/b8j9WgT+dqNCUnrCwOWAFUOsCyBkqd7OyHonwaLzxUGOjAZdvZR+O4gpNCK8ZkYDjRiW
h2N8lkHLyBSi9/RlO/Lg6AcDIrf92g5UeYDaitSt2nRQ/Uo5bQojfTt9CPWAfPLg6AcjwdEIbpht
ikLLXgJ9TWUa9OQXL8NjH35w25N0iEEH+P5GhW7Y9LbbjIr675y48A7eIV04G1VTOXhOav3crcnS
7TKpfTFeP7+z9JH+fGdpsmnCJmNx4wbot0gjAq2zFQTFnD73z++r8FQB+G3gaKXZJfXEdclBUJD7
Yqum23QlZ1oLhoZv/PRhPq8nwlOH/+0wTjO4vF1mfzPVcDta+8Uvhh0765cj/TbMLV/NecTnszDh
qcv424H8fCI5JKJNOGTD3hjQcxODYQVOheilfxFB+qQb6caJjW9FpN+qbDWlVhlt3/1lK49UTMg8
w/o1wHkZZM2mY3CWRwU8ZGxO9BCH5SBbjNegSQuveoA88l623kXf9F+MpmM3/OD9gUw8FEFs+JvG
xguY6OBqwunWlt316Vsh1PP0v58z4R3OpUd0wp01cS80VKqZ8ahss8NQhat0Nn0iEswPFZ7gEiwy
hAjXiwKbHZLQn4C9lmPp7HUI1bFRo7XwnEU848dSeYLmyKLKZHPk9GkeGzEHBSctU22qNFrTMsN0
hFKHHZ6hPGvz6mNw4QdknvPFG+jz0kC/889DptJN1wrT3t9EBk1BM4y/95H1bz69B2UHBU89mwA6
MbLEF31p34lQQ9wcfzF9PTLa3YPK4yIAxr5NyBbkMkgPOrO1Ml37RGPwwnlMeAVMuvl0+oYcGZfu
QSHy7VTqTccNqQrow3WzbIboNpPDFzMO8fmLWbgHlSgyQpoag+1twENh0xY4ULvJwa48D0uVMtXh
WHSijC1m4hdYxz+56XhXK+RAKbTLFth3pjyCTZ3BMkvbZpln8kVZpQu4765wLk3Ny84kuv9R6eCG
xIQvoNxuKsVr6K80t/niCTsyoNyDYhfqel+ANPM2sxec+US4FQQL/Xs34aC85R3Bq3LSvI0NtDwo
up2jNl8TIpy+eE8eeexc9Z1+q592Z9e01wLqJ41TVDUTghCatoRyRMuUvXw4oj9Pf5UjSy+i3v58
qCmeorAcueGWm79ayXSdJw1us/AC5OSwdIz0OYoa88z5lYGLcQFSeERnvrlRSVoxspwsdoDfheFa
khTQtub96RM7dgkOKk8bgA8KK67xNNIaRi2uaK42+aXKd6hCZk8f5tgoOSg7gdNKmWaOt6EkfDNM
48YjkOf0R6uB9kmFdw+qzlhZWkFwF5Odubl1oviq0p2XuA9/YLD94u4dqQbOQeVJND0bIEuQLeRm
T0Ni0J4FTNSMyO5OfwfrSD1wDuqNERlFGY08RSIE+Gg6u4HMP8tQ/C1YrAqiRs/YRdA0j+46rjHj
u5X+PGvVtaPTD5/arV5rP3PIJHGZFGTGTPXCYT9Wq+3bMuiuAU5jImbGBp2K1Q3WYraTSL3DKYoT
NxqwBaQ59o9ZnMuGjpidZKS3JG8FJvcsIRaYILkkEuu5CTZ9GkcUKKn8rRqzBfIASmYN9PfJRlU0
QJV+dfq6HLssB2VymKza7yKTCkDdMqvxPsc8D/KovBaZczvxatZ6A627/+308Y7d6INi5o9x0DHn
9zYqUEUX1jWS9efW0YIvCs6RseocVDSceKUBhxMcP7rqEs9oJb2P0mgfg6r94kk7st0gnIOi5gB5
EIEIHVJ2212ZO9fK2ivw0xXEgihbt3Kf04Ngzyd9UNO7Ca+qZjVfzLGPXcKDQqcHzYglxHBwGuKS
gZEYF+ZuTo0vdh6PffxBverGoCYrZXI2sZu+tzBGFAdOQfZPD4CjV++gULWeB3a2FPj9Q3EFM84j
HJYnRhlaVAjXiIIEX6mC9/DIxQZouDI990ISImh7f3EO6rt8UtGcg4oW1a5TwtDB8BZD2cnZxUdh
rr8qjl4zQi4YSKdpwhIcRG/ghHevRZ8pkZDYnT6BIxMt+6DcpajCRq2iUauirBobE7GwvG2OFtAW
cuQFbJHj5IxfTUmPPOT2Qe1Dr1TXbTzam4ZFh0LAsn2ssi+ceRfisarvRqN8Of3NjryG7IN6knQi
tDqSWJCVvQBWoTVurU5/8pFNe2EflA5R5ihwS95qYZxskZntFeOUEKMctyICX4OakqT59Yj6IaXj
G01kUtWl86wAoBmXNoWPL5zG2bHANhZ513HTCYAHuiW+GNtHHh37oPh0TiisxorkhkB6nBD6z5h4
lcCbv5jTHru2B3WH5PUm1QpDQk/ktlWjf695ePNPX95jz6V9UFbQmvE6x1q2qQE9T6GxV18CbecW
NRoYVGKFQrSZ8WjuPLTV00DqAD3klQW24YvH8shMyT6oPHMoCh10jNzYXZ3iWbBWJbeuJKttxkAe
m+MXy5xjt+mgAuWJ1LK2FHIT9YTdFnnHYMDM3jjtF1/k2I06KC8CHVXMvi0wNUhSHpMEFaB5+jYd
OXd5UDnyWlitAR1qA43pUkXZmTGJcHGSjV+MgyM3QR7UiqiIUcs2mrOZu+A7tje4EcRpkK4YcPfD
Ubs5/T2MIy9qeVAoylmb4wSv/MYy7GQra2QT9JCurAwQMqJTOmwIIE2i0nyfJJxQgn3Qx+ZbHwxw
B9llVwwio5ouvRlQ+elzOnLb5EGBcYcydgPZckp68uyVtKuzfv5izB377IPSAGyv9wkXdzc6OW+A
mN9KnNanT/vYlVSH/G2N5bWoeKPCJ72BGWPV1qgcRPHQm95d6KX3p49xbNgdFIdUy4LOy+lG5ljT
shSIo1o/m4X9xZzq2OU5ePQzJ3Em3WZO47JfIlxSYNBNfXFbf7VMP3nby4PnvSRAPYChjK0fMRfa
QhVbCEBlwsgMfSmxbeC9smdUTT8JBRpRZGNLKCEQTCwFUlc+J061G1L8kI5+Ho7elTcbd71t712V
K6iRNf/FnTx2FQ7qhsTqOrQpD3fLAqsHUK579fPpG3hkkPxaFv02SOrccecs5qNZjz8q1tekrgE+
VAtDy+lDHGnrw23880AMgySHbM8x5kTHbl9sM/ax12Ec/ZzralwOefs6GnW/xP4KEoUMUACLJhJH
AbkXeke/QhBSrU6fzJEBax2UF7/HhUF3hGeZ5TC1YpWGzpUEt3j64w11Sz4ZU79EMr9dz9EtWxDt
I5+fo41U6zNCyHlVjgujgszuSP1mhhWb632yTKzpi6n/sbt4UEUqZNjD3DfuJqjMdeCaeLkRzA3W
Jk/zH6e/mXVkEP7689++WaRroqjE5G0k+AI6dxts+siM4pZ2HaBmqbKoyL2wIrwPZZOv87nemxoO
FpWgZXrpje+Bte/qF6Jl32A9I5XSyChL3iuVgqjhuIDphe5pcgkIzsN93JFWmVQ3mSl+ho1xx3th
gBjmvo4pCHwIGEiNxjPRiRfs9Fd5jyOF1S+u9Q+n1CtsgEReG+XtEEN27bPN6aughuxnt/eg3jmp
WWK5AJ8Sj/QqASBgJswv3AoBd5WQVZS/mkgXTx/r2KvQOih+dte55GgApeECY8eT9U3XNVcC93M3
Nyu6Y9eeDqRmHhsa+fSbQGH0S/IUntkeyJXFOc/TrR0VX01fjo2yg3ppxnaYGY4XbLG7n9lD9Gpw
sb10XAEeejv9nY8d4qDSFZ3mdYERYt7xPBK/tOiSbIizoFDkqXh9+hhHBrJ5MFWaskyWKGODLbnG
Dfk91U1ZttvTn31kfJgHpa4CX8wLi5BnYhDqhUA/aLBVYsRE0CW45G2zx0Ejki/eYEeulnlQzEY5
T+jX42Dr18a68jVuDAA5ZJrnkUmu9+mvdOwg6s9/e+49z+XDnAaEl0GAZdY/pZ7iZYBxSgrri1eE
OuFPHivzoH7laBPbIU24bAYKWc+Eoeg7wVIH3byYfGxcWGhPf5tfipvPDqVGxW9fh/TNEe07TSTh
BA9lH54FMHWCCOygNoitD1u2h+xPX+gOD8gVPTIiiWKoVJoxrfqoxEVGpDI+jbAAQ8KiBE6lIXdf
nJytHqXPzu6gvjSQnYsqS8Kt74/X5TQ86SUFt8DcnZnryYmfVOwA6d85vlIeENpltwo8ExfVpqyC
d+F0S2kGu0lM+wJ2OaF8q2kcrlIsaFoG/cbS2I2sZvHol/5udJwXXRJpWqk8KvUbwWxajMHFYPMn
hFw/1xQdFM+PwCq+61P3YaTdNhnlTaknUN617GW04AgOgqVyXwWXwShS3J4Ye33E51T+olsB0oUq
yd7UQg7Rw+S5z4aJ5W0CWqUM7PGk3TR0+RdC7+9DYO6NVoC0msQtdApSJ/F3NQUpMFr0VDnywxIT
slcylFzjpxFK6LfGtSu6qy6SF0GcXgdmeVlM5n4AzkseF68M6AgVoN/uQwprr/XxD5kXWwWeC1Nn
VzjWa+0mLwaqwk6Tr2lcgD4NjJtJH+89UizcYd67hf/M+2lbUmiXsujPbamtie2zEO9jjSe+Wmlu
rDR896ZyqwqWSW4FeQ7tojeK8xzHegNiD+rTiC23ys5GnFRxND/1E+QyblmnukpY1Jiom7g3+50+
+MC74Fr502usY+lUfiGcBN96YpvwFwTkshbJJg7I8ei8fYByqsSBLkvm3iku6zq961z/0or8DY1T
ay1ltdUMVMXgKWn4Nhvf7y8x2LYLF5uY7YjviveP+gLKX4pXychdMtg07VxlBnh4pTqPtFBhFaQl
6OlCk3RlfXlhAf84PfIxHHw+8n8p/H57LuOo14XvYqDFr3YtguY2lPgG1AAuSLOYh/BdROVZGRqP
LD49WT1nPRnHZUUoAfk3Jo4QiCe9dek6+OiMqSUVOpyfRWci+Jp2WaFtTUueZ4H1ZozTRaGmLCoa
BXAcfvZ2U9TknDpT/jJiZykaHxICU5c0mvElgtxMsIy30BhGhllX+WRiyPRXt2DujevZcrAsu+Az
nZWB0rtIg+ugqZ/CiJQOuwP7kkVbP3GjBRGUFzEf11Rs1KhIIjh81ybzqcYAclRYGHt7SFlz2hV7
R0erTS7QpmXVUQAZr1RPmoYEvus1DFXf7C4LQkAYOTU7dx1Od7qQqnFkD6Rvgfv8wMZ66ZC6A+LW
guclr8JoviikTwQ6WLWlVmtyYyUlC+fWvesCfeeIlqsAWgXcJ4qoFjIiOyARBX/2gy1hY98wJJ3Z
c3lRE0dhQifIU3FRwHqInWxgq8TcGcrNkDdrkfvXyRC8dQSxxBBJ8jDyl0ZtLInXeEtMMOpCv9bh
tCYzufLTJFZoUJ7UvWlVv19G9s+mnu4HrqvBTazr5Eq1UaXCCgFrttDWQGV7dI1uE9fkSjlGe+XD
5V2KWZwV8E/gAAEW5EurMZBFzXucevGZid+4QbU81mZ2Jlhk8De3aZusg3S6bTzmWXK2H4h84+m/
jzT2W1MHZ2tH034FMeO+rbsPtY0vXPdqDuRNxN3syGaqFK0t1247+FahSmbBAVDBZRqmfheH5pnu
GD9UvKyN+y7p8gsc2fhpebk4AFCzLmCDQ7+TJAjg/VtifYFKEJYw/zLiNxIyB9DJyKF57HohwdBi
uvdDZx8a2rSobPkAr/FFdNhxLB/y64yhAZcTYR/u91aFgyLYAwxRtY92BkDYG59EZV2GaIkWjQYP
GCcaolT/WicApdYwRfIc3Hd5dJdb7kcmi/Ohbb+HQ7rxqgiPqkYUcV2552VnfGQDjuSmaV/R78NW
y6bnnDdnysTc9mLW0Xl8pZDdSYftvpb91pDVtYwtgmB67dUaNHplo7hhA3PjNON7749rzQ2+qCnH
5mIH0+fMHFpchihcpthkceGGG8cwd0k42ovBm58rn6CEzPri1X3sYAdz4yqVQUacKrLaQG7G0WHr
oL3URntahOfgf/wv5q7HJmMH8+N2yvpOhhPitSh6Chxn3yN1ToPu3Z+/Ui6axyrxwfw4aGvPyIMU
KRgIymVUhldRbN/5sDR4eVWXw5Td20lABMdgd4s2rtkSq3EyYdIe0+xSxOYlWQ3fu8q6ddBTIHrZ
5569NW2uhRWzfyhJyguDreOBMEAWfTXrzTaq5Yct26sG7z4ul12s6y+JWd43Dhqp068YNZf8ZGr1
S8r12wvGHcPeMAw0uUES33fW8GoY7nkwal+sXI59/MFcvM3dnE7ygMKt056FZXyvYeBbDPvTZ39k
0SIOZuFu1zR0RUN67YWzjby8B8pudV9Nio+d/MGkmEyEkRR1TyUUxFezAPdEvh7rzHAoL5tQTY3b
1RD656wtffO6Bgs+O9HeNO/QzJ/+fmpwfXZ3Dia+3TgZhcycEDB2sph1EodQYYBT+zky4XGZJ0Z9
dAmYanv6cMdkQIc2irTNTZt81nAbaj045O9+cK0NpOSJK4hwdhouQIPxQ6olm6K4UddCmZ39AAdz
tImZA2FUWXRMeQc7fItT8yL06fkr8EaNX5XtngKXO8p9L2KC3Qz1P/Yf/vNPprrml8nuvSinGkFg
e/Dj3x+KjP//S/2bf/2dP/+Lv28+iqu37KM5/Et/+jd87j+Pu3pr3/70wzpvo3a67T7q6e6j6dL2
v21/6m/+X3/5l49fn/IwlR9/++OdCQNe2LuPICryP/75q90PjGJKiPsvW6H6/H/+Un2Bv/2x6aa3
nEfxH5/1r3/w8da0f/tDk/ZfpQJ+oMMwDBOyELV++Pj1K9v4K3Aly/X4z3bZLuEweVG34d/+cP9q
6ZZn6LrrSFdalse/aopO/cr4q8FWHMISnCsWJmCqxX9/9Zt/DNd/3I3PHZCm/KUv+J9xLW3DEKA2
BBwNx7Z1939ZtOSQowoBWwXP664B+F9AGt5GjfUddmFMAC0Lq6zFoQt9dMk83ERbYayyxtgM+ZwT
2tDnZ0F9hQQmR0zJjERz+Jgu2dIweXaLTWftSz36WdVgrdw4y/iM5kKzxS5QcZOelb2De74m7iLe
ZCZhe0aB35En28/mgIAC/Ow4p9MQeLc36uuhnM+dcGRVAlloEXabukD9MbjLkqCfs5iZ1BKdoVf9
yIsAIbvMQKYxeZ217h5Z+77KB3CadgMe2x3ehGmBqQPVl4fduSmsS+nrMKMkro8ADw5UIy6AXbK2
AlPw2LXA8Es2r5x6utKQAoRspYf1pZK1T9Owptu/cqEBpz3gKbKngYqY/Xlmsfyp7WpP2EYBxxYY
e17tEzbN1xHOXWJ/3etYgG2YaO+fCRPIHHHyiyImCqAZ0p+OLFbwcAhQaNxkoRNDFDWgpaTzWtWa
u+yc9nme5ps6skqoIuY3N3W+Mbm4cRtxnXoApnKTnB2G/rudduGa1OFkZbDPU4lNNvhUC11DnRMX
35gmDQtwERHZE3a8NO3+wSzrV8sOVlSVtRH1QLfYQN7OPpmApUtqkyY+nAgAYbpN9OK1jPyBRbNR
rGA4ETiq28gSMJWGbJUYDV1tp7yaa43M9VF0e+4otMAOSlQOiRYG54rUs0dGCmlZOtNsN/Vei6nk
dvjo8CIrIzNyikkEJbOhEtq5JctFOE4/XVCm4MaNHxlOoCqqQAuAtVl035OocFYVBopFlPc9wK8s
PKtcCCpRvDK7+jI29I0uEF7jcH4ychuqo9+S9QPK3ICn6pRRzAItvdBw2W9mJZgX7Cg7BRJLJ083
WuTH5335QEgfRlu/Yr+ehRJ9CotZZ2xiz86IxWwGc+8rMGIRp8amCPBtl5E1PiQuHp+HqG9YPIli
QLm5A7tOUGiJdGkKRhgV8avMPQik1gh4QoOmoM2k6HRBu8yGOlkNEVOgZKCl6AUgHoknWk5w+Vv6
+UsmjxW5Opm1zb2UEda9VckzvnL9rPMJhJ6nal91P9qUKI6BVC7iX8iFn1BwzQ5gzXC28lXV2uWN
5slVOcTTUjgGecCxvA9Dj7QzfUhW0uqYUCzJRdFwPLZiMVnioUjdiVxPZx83DMcxhtzckHDQTWG0
hbrb4oAznOVZOzX6ORAraAz1GsM+bVNbRf6ZjkMDHRb/CABlmcaVscunlNiEiOgzaFbEORg7h5Tk
XGQGwCchVn2Qdou4zBu2FxilQWhpmykDPNawPkas/sNoUOX0WeWsTNk/uWphJQKWkGON26Xx83gd
RsBufbE3zhocMNfpnK7l4MtVM7MVA4T0OjEb2JUsbUj0CeEiluGLNDSG6AQUR/DA6CBil0x9ilUh
o5VfEIMgdG9ZyDS/j2HB+9ll3LeMRhrHih/EzhymcLML4k2pC853trF4SWAkbgqwP8WojcBu4djg
KYM6y9dGUVxw24w1OYERAX3zG7cthZjObgp7b8tusKYtO0T7PoqI/Jsrdkuol5W8S+epv8hm66Eu
9d0IMGbXCvjvLUdaDh14Dy8c74IUDnJgJbvYurKUkHjOyVOzE73ZNIyycdbWbduT8ufn50Y0qtQC
Zz+5ursIveSc/RHk1tRHr9labhTuEa65RNa03z0/uokyfJ26H+DiA3VO4Cs7cKS+XmR6pk63laxg
PShm5fvkC4/YTYirQ024mEWUelhDUMni7Co3em/FTChPNZLrZUomMVRA0fC09K2183nYNxqu+YQM
kk4T5yzxxrPOHC5o6VwQ7IeCWu2Kjg6TeqJ686kEP1bDYU8u9YEsu1GYpL078ONyK4Va1/X9yo6z
TV9aFFxyIrGoWmReBw15mNpc4Vw17y1NLWd7F1QSUISVkQGdaMlXd4PwTN4b3nw3x3V3pbWeewZh
Ex0kvBf6S+ReeZO1LjTURq4nKWMN1cM2zyDDLMI2Jkhjki865Z7UTRakuDhWfa5cGk76s0A8z+jQ
b/LWQKAZ9uO2kOV8FubV4/hs2WmmGL68gAb/umMHM9PCdR/Ye70iiJbrvbFN+xUO/X3SZ+Aruh9E
NXhngQ0gyezls2s0y3koxMYorMsuxcoeMOV0ehKfRu3aH6Lveafnq6QhwDYrSzLPSeFzjDje4oeH
618SCiQbfUc/7o2XY7fU7RtJeX4RLNtSOf60hH3l2wWzMe8tcnlJJmUZ8Ebysb029tMEZTWbR3Zs
auu2CUC+1eeBMcfMBPq9YTrlmtpBeucjAhtYSpOEd9SaDaS/Ol7qvb2tsvaOQHUErTFAM2/E4z91
fbDzw+ZGmxC4NmCWECECXTclPM4MDU2LAmo9dgq8RpR7WUH+sCNGpdZDMIfIBViImEo/a9b2uPG0
rNpCdslX9XnLW3blZsA36v6qqSSC8ZHz1Y3NHPr7KI9hkg7GQre6XeLNoJ4FvAzg9z37VPl4Hdjz
nakj8Dfh3pKVs4yz+S52Gl3JZb+JoX4xGrFBRvugcPvkq140vX7jB2XI6NXlum2AYohLva/Pe0Aj
VYRT1PJuxciOs5bdjjkZAzFda3Try7br16mt30MleRiJChu9fjP0DSZjplcer+jOSi/w/DwUskPn
WjS7uOpujazOF116owuidTRt2sVtvUVMQHZ4ycj1EeB3snmohr1lli/eIG6dslzXaXcxw6NaIZ9f
SsuFo25eSa9+dGr7dYiKD82mFBS+9+L39Sod9fI+KC2+PTbXwi3eNTOHU/NRDSNpXnA+44pN07Ie
tj0vlNjzC9gSHdDJLiN8iZ3hwBk0eFmasy5yZwuA4aOacvzthglHkAgWEguslWeH4aodU2akPaQ8
A+bYWJWw9MnQnv1hrxMZEgxM38h22Fdjc27OF6aTX+v9dOmS0LIkDAheSwIrhxbN6O61zl1iqF9q
QbWrh+rCDGlDhTrJ6JVSWvdy3TVTscDSrOaJ69L3vcUwmOAVFJxIr7rroop/ROOAcLtzgPMw1sHx
r0FEuldRQsScGYXhxktXdi4uO4vIPpV7qe0Ts32E9BuvXP9pZ4f0FSxzwu2RMIef5ssh1j+KJnkM
hua88slXsicKZP5ujL65iXN8WpHb01zqmI7aaUn0WrfKZ39nPY69dinEtM0D8PCzY/nYTs97n1ed
SJpdmzO38awQE6dZbNo065dlSpPcTz90SGeLJM+IeJiau9CMrobm22SUNSLjdxEOxMDpOxpoL6m8
dHwD9LRIbrzQx4vm31XC7+HgxCt4DS6vZJJWBEQOxFVlCUX4CbDAQ4JUYxUN82WvOd9d112NDYio
OdPyRdM5ZCfdwkG760PvLPLmFy+w27uxts9nxjO1uWVO7e/w15w5TfwxJVSP6CHL3Q4aZDDxLGVb
/hJxYY1OZv2kkfAyQG+O61XvFYonkbPvkzXLvkQbGnV4vZI+BsjZEaDdl8uJOfVSqyC5jcQEwWgx
SGfO9Zd+yMgGceNbi719NcSSaQaSqQjZoLCGTHCRi3QVEHTBTG7aayK6IWjhHU7CpqSBkotQvZlg
mhVszxNCYtlA5cWN1qf7JhCPjMXUry3IZcN3MKqAVKyLGh1cEZJ0E/btlTO25oJ30EftdleBUHv5
47YvJGD2oCAi7i7v9Tt46d9cjdeyWZgrYSv8nNldJSixljIsXrTozE8Jxk0GcuDASO4N6r10fhgT
YDadlQYUvYn4VFoSIt+nxfzYJuUa/0i6KKqGwijbp/9P1nksR44sWfSLYAYVAWCbAFKQSS2LGxgl
tBYRwNfPyR6z2cymrave6yIrCUS4X79+T7MazPIq7ysrwGGUOnjd2OZrYbkykYBwR7wwMjWcQ8Tk
g3TLp9SpP51hO9Rd5tH25R9dDyqFVfWdYW9k3TbBsusHsMmMRGqweiJhbV8UBOXWBo+3XS7x+q42
d0/hR7HT8EmXOvlnuOlLsSpohv61sW0AZ9UqY3b7AMsusvvuqgpgZVnZoUkxjEftw+XRYMxFYGzg
bLsFbBRrEfQeqEtglDL83YMTfFvLp1NtN/oy0BDzxi6WZXJS2O8dH8U6mfJL3Ob9ByiPn9XJSNYa
ituymy/uHvOUmKnDNO7QteYSEek27zSdc0zxdZbBSuzjJO+8mQjlrjmlnfVYi+m3JZvu4DvpAZ3H
OgSl+MuIdqZcNUmkPKhRUUcb5alJazsK2mCIwBg28UY0FjqtRcsAwMzpZbylcxlX/fbotRbXYGpk
b8WYPEjbYadoks2pLnon7BXxZ8aWsU9nwxZkWiRrw4la4kWuRP8UbLKO8b5T1XaxKq49Ua7PQEKv
tpUgFgvAFw4ucj+TnJ1jikyj0Ey1gGuqrH1t6PgeSE6kTzXsIHQSC/JIF+VlIfeL669ELbN01OQr
jN9+2GdVoLgiuFJV7ZJanICv5hM/B6t4ShfGuTCMqUhbXKa0+gezyleAHc2+Jo/17URyenC1ei5V
Vre2IR76LVvKY9PVBOI3K4WTS6ZPkr5mJUWa5eQrwIu+iWvhvWUjaXRl0Rw2lUyx1zFZaQcqF1OR
Hjr3zdEIMveqUOvtTLl5603tfjRN+2hfSHSlYpIAnQ1Na4sqd4MVth66fM2gt1/mmYvPQNbOikPP
5l8aZOVjkpF/SGLi+2jUDuxGnyOTd2dqW++jdOxoLaUC7iTIC2N9M+rm5rPKNMyVS86p3s49HKpQ
v0+FY6K6SOdA7vxVOjpYCZmdYP+CSg2khb5+npwL38iJFMU73wXmqP9u5EHObbj0zZvTtc61IgP7
MGjrLS1tC8pPXj526W3p5cORCL1LzrXo+WiVvC60ye0nS3VMOIYGB72hs5r50+oMeMzzl83E/tyn
rnX+74e9jgFKyDx7oeQuXUqbSZjNWSs3RZ7+DMK7qP4NiuteMT3rQRu0viToLzXALHktgWhdJq9V
8sv1w1nXenEZoFTYtX8wFo4QVzID9XLrfFFupkEWJ/g0XGhDgZzBkbY1xOHkatYHDtlmb9kt8Z+O
de5HYvFKMU+0cd1jJiR+DwaCh7LVoDa52R/Fup+LNSGhEtpqkhOamKfjnyxz5m5EA8kav28ZrMZV
GjjHlhxspkr8DRuecE936BldscQOW8Y0AB0kah+4WV+/UzyWeDqAJDnm0bbo7mxTFkytSgbL2SPP
WzhY60NtlPFa8AjLqSQX2Or863ZqrvzSdU7kB4B3Iedj34zGfOklk9t86C14aiW8zDoezeKXjsSO
7SI7dZR4pACnHyJxCNW0RHOsYAT3BYgxKYcA0yhxvzmQGmMSWeRg5aqcaYjLvJuYFC5bRALflZGM
IFWgb+0ct/DjJk9MAuVmEuiMO8MF3pIzCKzMN17ee6MdCoKMppn1MMJs0nrLIktf/vsAFLTLG2eS
fn5IFHe87mJdDMQHJ5N/0rQmcZNO6m1KIL/1vLJ2y6HWOOvVOm3AcAAyOq6zXXl0T3JOSPyusYHU
jSQXuUpuxLg9bWSVdZspThuOi46k9Vl0oJFXL1qJwozzYmBNSlrkg2106zQLjTJtoC6pQRTuJaBM
FCP+BxJ1CypvcH7EhRmj6UeZjYO0K3uaU6NWZOE+9Kx/hEG3RUZS9Q+XvECdXBi+2YzaUTmoRJbN
0WqlLA20tbjQ8X5VZdFQQrSJBxLtBwWaqDBWVo36/mVq0RkNrbilKDL5Kzt8JKY6T05UQa2tcn3R
o9Y9vZHY9aPHlih6h1G2Gy5a2rhqVFFXcv4lS9VdmVsvw6Jd9rPq2nse56XVa2yswrvR7IMfS+to
Qka8a8SLt7TV7aqJzAYIIqPiH57HdE92GpnO83iXu8VXgXP0JZCkX2qZPSyukYSUpoxj+vF9myGp
d1xroVynf/Ms1md/tflRTuPKAJrPmUjI/JTZElUiT2C7B/1C8rHziifhAg0cidqgAex3RjU0cTps
7T7AjQTZzfPiNCg+a25caI7YL52eL2W6cWI7/d6YbIxuqePta63+Uo69ZzPudMOU3ZxvlJ+xKSDg
WojNnh+W7UmMDEnNSQd8TbugnOlvM98glYmfCqw+y3AOFTzTXdoRZzb5gMFW7T2qogPOmRLG1SCx
PLoFVVFrEm+5UBCGvtv5/3Kd3vP0EtSvaoq1NfnxDVTN4q1wyuVnquubebCrd7dt2rh0tXuqRj82
kzW4lbSaodGN/VfZzPB62vH+Eu6lq8m7WwawW6VXP7upJpw3A9RD7nxcdhMsdy7qkOYdB/M03viI
QmHXX6+Vb54dtZrnRhYiqpzMOSzeatPFLPOpzwvn5b9fJnNGzw2cIlSp6b8OYoO9ULfBTSZq/1U3
l2jQZN4Ptj3tA6OwD75PmwFIVN8FBBmiGJbTR141kAb6t6yuVsTOBFsSWQaPQ7r6B6cW9anq6vzM
GipJyfRWJPAub540FVkcvYjLnljktlFPyWnNzeWnrlQWjpVv3INyUZCMgH1a5kZeZVOxhZcjyUS5
NUcrD7Nrtu071qoytLtierarhrvTz8hqHaV7L6p3tXrdvzVY/KMB2Cv+75dzkkVqWj+RxfUxM7Pm
vkY9vE+9ZuKaR/McqKMhGMlZ7EYkzau24/plwvPmOYV5ShePj95vXoasYsKeZ+a5n/Wzu4BNxctv
7+EUOHHGaUAV7O0rJhYHF8HkbmyCkzMBq2LUeDJq2T/SprrxnMr6FuH+jZoRRk47lFDsNutjxSBl
mcmrNxEp5gR+srMNF+je4JhnLp53jnv/ILt8IMJ+HG4s0GQ7g9+MoRcTxd4Z6XV3+ceyyd3s5ObV
MrVMDzdnviqbBVPZ9NiBz+sBipI3Xyz3EBM1QgmrvpYwPhOpspdkGbPDWvrbaaja9CFby2S3qaH+
1t1V65+3EVQZddo51Yn671/0//ud//v/tAw0LmDDP5X++nosSZ/o8ggbTXm79hZ50aRIx3VJ4mRK
WiOwM6oubyiae4awFG9auqe+t7NbcjxZXyZatdE3uu62OysvEeOdfvns2uWrLFrx2Hpoja0MYri/
1oM/cDwTIpV9Zmty3Lpt/KNQPq3dKj+My6trN6l+yB1fHayeReYL2zDobOds1w0+krzsHjJzuDw0
vn7tq/mS3Cb5Hizp78mJXk+y9BF1TTt/d5sC2XphxVZMGXD6VHlHD+VymbX7wJSyf227l0bk2csl
tdUObB/FrpQ7KsPtc5Pyvez6+SlVBOehgQJ0WBCBi+rBH+f+w6Zj2y/a/pgW5kdOM6l/JP+5Gijt
urULx1CS7f/75ZyZEE2MCB/MdNsI0l+CjARjafb6jNTjPLtVnUVdoO/r3jD3lh7SJ2DEMB4bupjZ
Kd4qk4uPyH9N46LkE+agaC4Dtr5r98IGActAIb9FaVboGHwS8dKs4cQMcjKab4gWuFQJ3APfVefk
liMq974/XSdy29WjgS/HNN7NrbvZRq6xZGYhAWoGBJt2Rdww4L9xcYWbVxgnLtHzuiwNHq4kiGbL
ShiRuNi/WVXHFuQeuMMKUJT5r0r7W+IT9pwY9tWkGQrN0O4Ye2nygw/gNXdLbnaYrtOrNRdbuC3k
MbNaFRWWQ+643WJ5WuAOiH6FYlip/dpk+mabRpJGMv9G05zu2k0cLZtGnhxyWmlR39lt5h68NdnP
7PDvp350wvpnnjaQ3wuRhN0ILJV+HA2Trb6Ze6HNSaRGCfDgZlOL39iquU/8/npGMrJSXqPJFSyK
um5Uy2K8y4awpKSvHBQj2vCbdtxOvW/d4rmxqVJZVq/bmhRKAcmh64gKHtmBKurZudQDTL3q4DxB
PwGM8UYmFyPC2drYkSAEdbEweJIyK+4qXWS7hXX6qaRiGYxM7Q1U1cp10tjqq+GAaZxRjmGXLb5o
xpcXa6JK9NP2aI/+DxL4Evkz+wdUvg/2Fuy00b05Ni8Kv2HFGsRNpzLmWyaQl8KT52AxO7aZUBMs
UVzNBVo306piR2lFp2L+si3/NPuuZJlgJDM2vZI0UbuG6NSRtewGvxgLLP37COs3rMb11RoDkFCX
CO8ADPLe3Wf+GLc6Gx5URmeEwnRRSqiKuFuZS+SfaZCCBCoz/hwru5kvewswt/7o0P6CYoYl2hyD
2q1PHlbjtMXBxojYjrsC8mbRnfu1i+2WRsTZgm+TYTo/uPei2q4u84VwWfnUrBRUs84+GCIn16qs
/6mJBZNx9X+Jeil02UUiryfYpl+phMa7ZkzCjKw/m1gug1OXnrwUbcvzv8mWDBiETaQ9LHyAtOi9
3fdhVoj7ynlwwIPGTFXn4wQageNdp60+Qid4q2r1nuVcFTolRWKNUov9OwA0ZehlSGgi+FbFjAxn
Y9geGsqsxQhJ9Sz31aVg498u83N6YWbtxFBuZEUwKUcVOInR+O3YP8TemlcXmBxTcwLepSRTSa3z
B8u4pF2NOAbSH2e2UDRyxHz1LU3T3cmKJ8cTjNeWbcZTjjoLZKST5AXXPvHGhXKjHnNt6K+iJF61
fCJRcG/qzWbBt81CNyFwO0m+y9rkdizoiD2SvHsORkyiS6hNnALjaIbrYOJrSKA5lN+Dl33XKldR
wKM+kr2Pt5Mk93miq/I5mweO/7Ad3fPI1nKEbZWzFQDLAdFkC8eRXg/Fa24pQxFqGCu2eDYtminh
8V1XQfZoSQY3Jq9QS37gVSmNcMo8EHFT517qny6eLsHjgLpjMSAvsRYZxEOKXlL6MENkicu4RcCs
M/+oEiLmC77Xfrlns8KNtpxqiB3UPem3+JEqG5EakcRs+CrSpr5YSHDepRm12Ob6YaHI9e3zCfst
Pn7Q7nggAXyEedHj5q+xW0w1qZ8LebGWIE5dPWaXbepe4mot5MjpOOpfSyZPrKjFRWUqeCPOP0ck
1hGJoY2W+Rno87sU3VexLHLvWkGIK+ZOeiThzo57u/hZFzWULZSXO8tH1CnFRmPEeRikNfHrgf2k
jfboFc5Pk0D4WbskdLy1OKySp9dxqHW4UyhH/Q97uU0LfrJDb6AtlKdUuD/+QKR+YF3kocU6jVtH
N5UVexqz7nol0KJkolBW1CJe9xVUDG/87IdQvJ1pbdfMu871MpjhNCTf6+jdu43RXnecAVLjZb+t
xgqZqcPOr2OZm/sEydECA4IYzg+CiQpe9g8Fq8wKWMggRpw8bb/6GFpzDA280p677NwGsdBI657d
f37W2eQppk3udZ4XSM2r8ZYzjyIeUT/7ZR06dXaYFGCtbWaZuYVhGLaEsqelF/o2CxIdDL7BZSOg
Spt91uHDNkrrQ5IDxW88Nbx4e9qaYM8aDtzIKLdnfZfMKo3aVpyNFqGj7asxbti/nYGxxWbdY0kW
8qh90AKSn+dQlOhrRWg5pXtsA4aATj+9piAghjxrQ6tasRU7ijvCBuNSi6yIF5H/TJeJ+ryAfxlW
g8wZhht1nvlAYRTfrF0sGCM8viHhEdPPoJ4JZoV03LYNjymnN5Je2C9JQd2mn5J0e7cud15iP9qu
8ZYJ656f++uGuIjQi1q1qJtpsZnHsRwbEvJT7xp3e9ZpqvEvc8YFOH3YTOAZc6AalgGZdYKYf3vw
3d0uaL9zkh9CSh082TywNt6PNE/80HInI4LRoEPHVlfama4Iuf/YYHnscrNNI0KymUYrXtISk57Z
mnFmM6MkFGPRY+RVpck7THEPkKvFKP3fP7y+vXWy6Qvo8J9XWimqX4N1QDwW8Mi61SJAbuEA1TXe
cyb9S1EdRV2fOrgOkSgLyp/5Zk1AhA79FqBH63u3nEjfudBARplxDhKFEPezu7dyRx5t/ElMgK4C
M/hijHSd1/PT3OufdhgbGKXJhZyYHeYNUIHDgkjcuAdXv9v+HZyI7aAxneM4ykmdwHkVrWzLiN5p
jhNYGTPLT5YGX1ZL9WURQzXBLjjgLkrDsj/qZLXCtPXMqFs78oL6Q25ClITp/G+zZmRUv3xBt8Iu
8gtiwOEJbX8Dz3pllQWuHjOIw7rlr451nHP+QE+vr96i79wVBWS2QBh6G/eKj4+iSLyIu4fnRjFr
kFWv4D6eq8S/4EAWyNfNsa7r+xUgWsZBw4drHBUiQeFeRK4Fqr3v3qoe5nzmn+1GP2EEMMPUcqKx
VnfJoK96g/Eoqw8/iFEN0jpWAGv4nP3tNS/8MRpMF02wd+aQrLNxp9HSdmlu+afVZTLvs9sz2R3s
OvUwmpZ56ur0ATYsmcotpoYfQa2367zmi/7+nj4HBaxi0UMNzq40A2asQVRnjD0Hq3hZyvoOtujC
FhS1VDDhXFpAq1ReEwlLIef5TDv85q4fa3jqCAVOTyRhwIIEy6glKRjmbknnRzkxpXN9NZ+W6XM0
A1TbtmKbqsnBirDdprPLnKSdRVxg2E+KeQsJQ8H/QAy1004RHmX2bfR6ny/DVduAgkxgfSadenWS
BD4ctdrAB29VL9IaX1rH5tMLFNC8CkfJFloNNYobyG8ypwi/X+UXPLy2xqEty5aP1ilfzLz6Woyn
NcHEVI7NSa7MqCZesQtZD90OmSLHvGxMYwk1t/lziATVXPmHOoVSUZfdh8E7fF5FcWTneL8VvfEK
uijZmSlwOKZPIu5E8lhLOUX2BmkXwqqdtVsoLV1S7lSPAa0nJiuxWzBh7jrRJmg6z6JCHzeUUrcW
MI1ThY3xOLFIeT9YnMhdM9X/ZMu2Zp+rPyFB7oyy/t4UH0CVTOaTaxnNnjogO2ObE9dy6ab9bFX9
E208CyN9K748JjX//eeu7d4Wvav/rfVF1Qgc+75oNuNgXfDcgT83t/WC1oheu7xmpos3dl3+VrZS
t/6vgBW2S/usfrV8iy1k20lv6QaN08iJgDmzTO7VbGwhTYj3b9jWm+HyDdftENdBsnw5/mXvgnWE
J7/x9F5Z+XbtOqqBKUlloZrFfwJOx1YFh+J3SsbKf/85lvqHxnGCd9vlxqaMqyDH1cNxo+hmjy87
uVn6YjuSPTq/2+l8vukG/5dXONuvbJis+YX9TkxYuJnymiD7BzoCgJ9ms4Zy5GpYDGwX/chtw3BW
kb2xT5rlK7f9586q7ghFnx6qReWkGvBAU0yftsbEM+raHPUkmCtiTEXHrktFvJawDWCWafE3IZpx
e4A9JauJOYAzslNEwgB0u9Ft/Uis6T1RKHGbOldE9MHoqQ0LDJ01MyEBrJkY+5GwzPctt394dPWc
YydJbjKUSghiDafNEZU4i9sZYhBvB9h391C5kx9BWPoWAif5wudTNlSCnXGz2uVnqQbwSn31V14u
w7lmEEuSP7twDEkJog6pGJa9PWSP1BftMWumP2xnzA7s5QWvZMDof3ki2i1n8YG7NUiodRZOG+1S
Bwc+3TTT1qROi/uOprpQD5aiwKmdkb9+21/J1boDJufkBcAbF9Nd5uCDmrbln88LxLNA25c5zvfS
ei8+A57K917z2QxiiL00bDgXMI5Vz5ki3nmY59g0m6ugzFQ8lij8lACv0pyw1dSijL3lH4XVmyoc
cbP4JiC8xn5YNzfE0xP5Vo9n4lLp1gALWYJyn1noZssVYg0z0AOyJZYLzfpkgN578Cuskbk5WIRC
GchNOV7RsTaiSe7nTQ6gcnyylarxtpP+tZVaOprT/lBclGymcnBAiSWosRvsqu0hw09yDrpuiCdJ
z+35752v7buctf/a7uVunHIdZ5vjxJ5BBkW/ADux0uCt0Wq6PFowvpw0sifxyiZ3AGr7b1sYULZ+
8KY5suuB1nKolqda59OpbJMre/btiEyoDvucffIdl0js7ZzWDR4zdR5JTXUtXx4Dg+JlqvXD5cIZ
q2H+qj2eB1eQI8UnEYelYbinbrJirxmIoKULbNYc61G+ge5VFHOp28Z6oI8eT35lb3E/VlfOZFVR
jZmLSVGvooxFVwSjHbKkh8rOudvWJ4EB2SJQrBk77gK0Yo4HD7Ofj8l3o1XSNtQcu02wEl6A8JV8
sCrKfGstTKajGRdjd5c2BhfuUrXRoOtj1Zq04tYeewGBUPl74EHU5pqDSXIPYJP+Tl+izbCKGiPj
VDoUNxmwWpb6STGdD8lUQvegmOiS/g5/1SV2ZVH4KQGyW8sLCie2z+ay/mP6Z9edfyVTWhjQ5U+J
NROWHTmGK/27w5JZmAt81RgR73zpPo2rUCjyzplIjGgS342a2cEHFhNWpH0H7v0wlo+t2DFm7jGo
Kioj9WJt5Z2z2mc3Zy2PZGfRLDfTWFP0eGArdVKGGF5BG6NjzHbzYY3ujT1Wz05LUhstqxF2kGdS
fxShFO7OMsB3bHN/nSLSqy5vQrrtkjV9Tydv4AM1Y2ZVrhR5dgzY6Tkzjd9sTH4Df31iFHvsg8qg
Mc+fswAUoax9iaHDdqiXTL4PdU5AiOFmQUEypXnOGyPFwJm82K19xK97Kspbf13gcmesWSauIKHh
DsTbCx9EdY0wSMKRDt5ajb1a1paPepJC9vNIza4NfTT0cCNT+yCQtClUTMary95sy59hLT7QwV5J
uqd1bllDtjEVDfeDosGt6vlr9ClQ6qJ42DxQc4vunR1E5mtcwzvTOSuQMc/DVkyxmL8CS7u7pZLA
9Vapj/k6PUnNmVcNwx/e7y/DQ2ZdsDhJ7tR10xyxgfWdsO10XAjHhQmdvtAcfNk2DuzVxPE3b0zq
DVF8OowLw2BL7KgaczC89jzGMz+jEETDlW/bVURg7k254mStXb2RxCnIGIE+i8z2uNF+LAlqSOsJ
JxIBTgTFk4NUjhaETs5Qv8P55xG9rtxHDMc6bhTdj2TjAGM1afLa6+7VhAm1fl8LIkSUbXzaaNu8
/TsjslfsFY7rf7eTd2+JFO1ShmC8i12um7shtSA+sp18edgQaH2+ewT5LrtvGAwUMv3q5vmaTL3n
EY/FINWHmpIi1FP1JzubRpLmw8iXJ+RW7tpVh4LoIIaZ241oujvstE3BREzDBOTp4ngoibC7bCqy
EGd9di5HUK/cLcysD3canxv+Xr0VPFODMF6UFEm1yVozK/PLQkpaE6xYjOx8DEm9BGNWKDMSNFAe
dFLGMIhACJbB8JNp7Ah9b8SqoiDJ7Pm4rfxc1grqqvPcd/or0FS43VaXVFlngddj36QIJ5IdhZkV
FSxOeFqq7sdwe9KDUjZX5wBTFP0dq6N3jtO9eBu3x5BUhwIv+a53/oamIw/jkuZUlhzdtZPedex+
M49luX8cnkDFSirP+UwqELUyGzFTWjwleKEP4+C9B7Bsx4lJG6l/947Aq3z5WD+7idwIGWR81J3N
BZHepkq8EvgDCqlsbJCA8oHFCIqCZrwZgifWvzz+oj372VYJX63mkSpLPFKOiCx/+0lbft5Ez8V9
aX8GBn+MjzeR/xn6ZVL+FbrDyY9gzp75fZf6Fz05j6y5ITV6JIBH/uRe/VLZ/A3GTS2xwSQk59gG
Ao5SVmw3mTGM0VKPSEebfZM7VPoeFdaWO689edpXWf+7LvRSSjdvYJIZcU+K5m9a7rrULHZayVsJ
izPuulnzatJwqVXwNlCOLWXKZzZ2NMumq3eiWcewrwU7HZwWdoIQhR/teuyWsPdX7s7CquPSFmdz
ae6WdQODbpcfUcprFxCY0HjbEG/2VMWVkd1k2tnnS42quRRs67poARdpky8lkluBsLbrFkQYb5yv
E1E/r/ImqblSNmJDYhyWlxvF9LAPDeKpL13o070TTV5p44JxmpCEyzvV6t/A7E6iq14qb3lSTFxN
Yf8i+jOUxDI7OYfGJYOhm7oXjC54qqsngeYZ+Nn4w77PnqiADxbue8xaHPj2Yl51/cWKJOFjAK2O
lqk+9QPOgEnQTpoFelZTL5TMyRQCVjt1brJGrtWqne0yfRbyvt6MB0A5DBKs8vJkiyhYtPtY8hdc
tkdzVx0dp0fHbNbz7LdjZCfzvdeY51R0is397JSDaAoDcDu1tb7PcFiNCrsWdqTbdR3Oo8SXvHT0
kyP2X49yLSy4ynbJipFRT2rPggf3Zmon+//9luf6Mxuadg9EQO00BljbmlxeSFLw3Hp8mxPvuDTU
GhVBWzkSJQmULKPrEZq08yU69EMLwny+rIjQI0Nh3t05dW8aEpfCec5fhgVr6/PWG7+TMfIaB/k1
o/AsZsNtiOcux6Ey91moCctnU93cFx7niO4zK2ZiotbyWomGEK+U1LTOu71YoSuBakcNhRhqMK5P
RBtvJhIhwla7S0z/6C19EgXYiUJ0tJ5LPrvFpQCrng1Kz3QNzNAKDr31KOeCGtcSfOWqeJsmM5o2
6wr94yMzA9Q4/PPhAJDUyzojGjtCeIVqH0b2fcFzoT+XzvLDuHhlFNHimuF9bkT6Zo/t2e/+mZfJ
l2/EpuMeFrKsMcXV0K4L2Fqaegtfwi1cwRMzGGJ9+c7rMmcZpfs3BvqcWuO71lZxtdTdOWmLY+4T
JM/csmfNhkskQ98Tg79EGObYQBkQV5VLu1mdKtG3cWLlH0kCKSsNoNxDjeX0HzV+EnMLCYA4VYTK
l/b4RNo8+Hn/myuARso3iISYBIPM/JVOByx8ADu39CO7mcV+GzuyPVivH1BK0xO9BNh6b35xc+9G
Ot6rv2HOEOtTwsuLYHSSo3mXs8jlbOljfXFajsA6CWeHXz+OTAlKEWUwtxg6GJ+XP6OfKNZ6szgs
nNKiDG6MpPzoc7yHhhP8lsGDqoybEtn/2l2mJZ4CujX3kKn2WXvbXcLKR6mR+bjltZXe1u7wR4B2
HxZbdxCAsqjkh1fbzG5N5iOetE3ibfwMwYvYDrKz73PJOKAxzV1vg/uahzIuE8V8u/oaifDZkUSD
MspKxcogNJwWhQnNLOzdCFi2nhme1wZnIZF3UHg9WilyP22R/lxez0BP+9YgJWST9gPWKa7UYXpY
A6QhGUiYnFibjGX5FB7VXrO2FzB7ex2kxqPOsxlbUkLmxZq+iJ6i3vL5ZoaZtUUh8vSawVJ4+anX
QjKJ8M5tzzbUaJhmOPv6prfNF2ALDQxLvrl50VcE7Vw8lxXLUgPugeCqqHilt4GVvYEZWs64hbON
V1gF8qpIcdMP9Y9dZw1sL/tcXgKnWGmOzN7NoqaQN8ai2ZuquFq1LyLGcz+NU0EhL+k+az/qrcty
kjae61YRU/sPftzOPui5+pZjcper+rmXCwZaKgBipndVn6DiO0XIOJRh0IZRzjAkm4YtV08m6x+y
7iK5kfWQ1e3J6ARYIt8NlxT92Vr1EFfZGoRYLqyEj5L97yxKMlyRenOMcMS7EorFZhWPP80SpKkU
Tf4knDX2xuXo4gZhVFjmkahscLZMa4rO4KVkC9swCgr53VhLeguD1YXMgAit8m/F+BFDZ5buvYSA
7qoGd4sox0Q6vZX+HBzGTTwZy/RLUgXu/QFTvLPVzhXhKYHamD86nOnNiFq5+s1Fz5jLq0yax8Um
8dEd6vZQ1jdCGH/5uqKJsQthTUyFk6RS16gyaMt4MBMX9XCq25byVbYnU1AIB9IJ3S0lVYX9cVYm
iJdH3EpLxGZl+vtLZSpd8Z10Dt38uu4F21nzpswrTCvpvMXVBMZ9Xue9NTLyJ9aJC0aG+Vw6EUlC
TMT52u0UWI/Mgq6q1L/H9ryhoRPu4zXbb5tY8eDI5wBT5fXF42DVwg2NeutOLQgpW/80vAxxwDww
Yh4Rm658nw3GXsp/Zi4zoJ5VUecM9MTl2MI1ODvSZyazpX9dxvWQmDSz2Ap59i3vhJT9byxv9GC3
t7zE8DF/nc2qjtt8UwZFByGcWOaReQFfzyP199JDaoU7Mvg1PG4L0dympNIgta5u6OfM3ayBarww
nu2Rz12OeMqaMBs+LCewTmm5/bNY9JyDOuazOI8If0S7ZC9FJpxw+x/qzmQ3diXLsl9kAfZGm3rv
crnL1bi6CaErXbHvjD2/PhdfZRYQCeQggZrURHgv4t1GctLsnH32XidFLMartAPrV7FCWJ6BKJ47
z3qASRSvvZIfU6fYgrxkSjA8Eezx9SlK2NmayPKn8BNUBsJsyVDdlkugFQilVplfY8XfUA7ojzWh
Edbp1XrL2EG05s0yqnMgio0wW5NJE820z4onBgDpIZSztQ1U8Ceamw4LY/F/IPv/r+kB5/hbs5n+
t/3v+IB/Iw78/8QY8AFe/M+MgeuX/gq7r+nfKAPLL/kvyoDzL4sEgqPoQ8HeGQs89L8oA9a/PEca
2NCwQkq8r3Bh/pMyIEz1LwR8/OFSWq5vgxv4v5gBYcl/eYYv8Y+5lqKGlfb/hjPgSPnv/AzefiTe
5fdyXM8wAXP/N06IHpjDR3ETbllFA8erasWqHt2t5drZKioNcyVYbg8PCoTPMCHp9SfV6OtgyEui
UfXcyDmVAsLdQPTR8C+mw7BHd+fIME5+pBgoZNnb5FZvY0n1LL32szNDAEfx0SiHT+Kri3rh0TaY
INhE+cpKXQCgLfybwurNtcX/HS1JrHzjDNZT6Dt/7Lh7dmwAPQlCmxNUf8Paek384GEQzt9pJuba
fOCIefOc7Mx8+p0A35a58zW0zU+SBn8tldLFtc5z18c79oazLqp5QHxwEFcMWHkZPpEAYXE1lm62
0eUDmyY/vR6JWTdskS0wWQRCYcdxvK0S/qcf0QIyjlu3PnnWvFYjP6l6I9iQja8HhN4omx3SBZ4U
FXRYkl22+VXZurUaJDN3pKdN/F0YXIMGB3qIk9m2sQYS1yGX3a0MMk0rRiwfSshzMqXvHZnD1smT
3WQPS/ZKkpYIcVYi2useygv+lG1X7x3puCvLrX5s8ZfY9JUoAcYT76ObfNKfrBtc+WGxFTZ2aa96
T0P9hfhw1FG9HSLjLczDk1UBswK7NKy7UvwIOp3GYrpJHHA1qfCdJOZ6LJMz5vPfsbK+7M74SDSx
rT4+Tb53C6U6e2l0R7/97KK91zAAZO69pgLOnFYfrDT+qMXJZlBEud3umjm6wzDZY8bony3aCQbB
3m3O5IdfUrETHyQzM/20iMkEq3XOpKh/Y3G7oCAc7w2fMjgZWAsW13NDqeM/RD1tFUHLd4N4mJ/M
H5gm9F6gQrl+RcfOc7yiKNtVXk7v64q11TNMcGs+Mj8tdhkFNEaccE3DyOjKTw+zMCiWe/FYgJ2d
gPRlPJaxVh5vQR6taxACCOLd4+jUF8sgYEqyMStpsCqn/iiVcTXuOuwAgZre5jA66XL45t5LyB2F
2zLgEzZJM3T1sMtGXrlEhX9hxhFw+xoXdqwM9feUSGOV+LT67Jyl2cAPwzxmduwnXqKDOUY3HHav
ch4O9dAT9ksfXSJtQTod5zR4dYrqFsf8DoogB/I3ARmccVifeEtz9ycdeKkk4z0mjDumaEc98pTM
XvweSPc8sUjDN35Gk1IiJgzcxPdLBmiThP1T6z8qB9OtrjIewDhc96b9lBn9Q5KPP3VYUCx7u9qW
v5FGhC8xLkTTrUpmfOPYZ+le3FPqT0+Ior/JTNZxINhf4P/zM/tltuM3030dg3ljUjOuNCPhuYle
3az7NL2/VTc/tprRidQSh6qqmU94T8od1hly/mowcWUtcAYfnWu2rHfhBa96YB6XRulPYgogpf1f
cq2MjB3vNszePRXuWzlXT65VYw+3bjN7uyxfnEy7OwyJ+R4LvZvbFwzB37Yj/4KAY/jk9hvdBHci
pWoe7OHXEM9FIH9SggEkRiBbpm30EpfD3ulQsnQE2gBX3LwafBoax0snBggro6KB9xJsi/h3urXO
BAJFe7IiAvEDXpJp9uOt0iN1XfBm7IGVtCsvZC2chU+xyex+pdiFRm7P2dZLykVPoVyVRXxIXefa
jcvn/ZvK9mma21sRYVlQzk82e8+IHJjrZvfvzKscNF/I7o8NS8dTzkPgnNEtEy5ZvuA0s2cTjYL4
pSC4a0iiZKrdMFLHiaauY8w4xO2vjrRfJledq7EEaMSb0ls3z5u+dUAu0/SvdiEeSLmjm2IwczA6
9QNySvueRYRvuvHsjNVT6/W3tsESoYP8RtiAQTdQyrJC0WRjATnnsAr+xsH0ZZb6azQ9RgKmPiNW
xFo2C5uEn8wc3qqPikGGYkUiCV6G14kBlcYc8ZskFvK0M3ib1Kq+zIlHpTBDDmWzfbYy5+A9jnn7
m87td1IRNc1MZyQYfSmKJURlyQevmN/C1n3EUmYD6nbxKw/dZQjQ8ez6FEkOelPb0SZktZtty/cy
ZVrnGhFTMKRQkwgdHi65dkP/MXcWfFaloNdiEUicb9no++UTq5dEa4fEQ3aWRfQR1hCHZnISjMH9
zt81TveWZNVnrrmqRexy91I/juMtHL17a4x/rOxopskb0zVzVU/DZ9LpaxRvdWM/ZpXXbYApvuHk
f/OtLFuRD0NMMxiE5CAwrK8MK7rRils4VW992DyUJR19ln4FvscNRZxpNXbbLIjbtSU6vYmN+J2D
EhJl/iyl+9v7JTEN9WTixG0EK7yTFEmPjVNsjrlVen4EDnKmpbq3LRrBSTR3I86l2BvIheR2vJYB
veXiXTG94ZtVjvSCA+kpURCNawJqfTycscYFO2RAcer6Gpd0XV1WbSq/VhsVOrfWfOMQvuoecokz
xYJj2D2wWeUbxWHfSYxBbY6LMwqNB7ceiJuGalrLsrxzW6iQaZjDTOxAICJFtfKP6VBFMClPEgqU
0qt8fMvTE8kqjhK8ySYSLrZcZ10iQa3MjuoH5ziBjEO2DBIDQbMtmoTmrxnecznUWMTY7clH6ej4
2++JpkQBq4GU/BFCPjhxgi8Lt/Pa1ufJXsaa9fS05EDWcyF8AhZAV2s2DHnzZ9dy3oTAeOsyxxFu
NHDGetL6JnlfI/mojfZqJTwihmVh8U5iTIfF5xBX47qqcE6N7BhzambeiA2e1a+burwmqXuwTclF
J6+0iPDctH5tlvJGf9vlRyjKxy6ivBkYk1QZ7JixIBTVRNbdAqjKyDRadXK0lxGQ7+LmG93iyQqe
dR595FVzlGVESNzZtkG+twZ6TDH+jaP41C5Wc/aSQF1C4V6pwMOw/sMs+IeIdInpi9x0SNyKKFHX
BpeQnp5f9i1c+ZR52atlFT9zSMpABscQj0LcfzeD+Ym776Nv4ls5fFGRWmxp4o1uB7XxR/HplJhr
hKtufhS+LiPRUQwvhl0fZm969xP7pqb6asj62Yp/xzr/StW9GeknVOV32QCEong6u2N0N48Zen6M
f8ksj8QI7kPW+q5Ai2yHmFyKgUME9ku4largTi/8e4bfh74dHkK1duL+b0IiSKfjqY4wrg3LahyY
u3ICdhWnvBfuXZfT2aYFDbFkLxAtINP46WNmtIFUaF+t6uIBm2lTfRGq2PmVdSa4TBx7ZAxAzDKr
cyAi0sIvlbE1cMyfB9LjSnLaG/lnC0FnsW1i9YQVlTHhG82eUX9uoktFfzCsnfMJI2qUfOEneNE2
VWrQDzu37h+HNKYYNuRjVGT3g5b3Xc4AwfUvztw+ZD3WJ889j33wmNgAVxtQIGlxaNzSXAdJxFzV
bse1k36bi8YxFKQm8H1vRz87TNLExGbUr53sCJARagi816D3r3ljvWgm9ivX4FUbZqgLlHJlMT4F
SfjpjZBw7H+2wCS3SRR/aDy+GYYjLosdtUOu74OoOivead9Hf4pah6SYexdl5YpW/DGqO24GAx95
n93MISNFR0uexJin88F+CwFI6Cj8CQb5MrrOzjE+ayMgDlbd51OAwyPVb3llHKMG7oxO+4+k7Z8C
r98r7A+qF+Sh22trWz9ZXD6VRLV94sibupve3F6/DJHPDFnirM3aYOXEkbvJp+7Ydh4cqZAUsmXv
LN9BfwqGcStjVV2dJaCfvaow3GSG2lRG+z4SkEW3qSpsau6FGvmhJ76EeIepgk9kjWR5dAQCM4vI
HAgV7rjOGau5ijJTz2o3BR3uLwOPcYk53CWkvdItW3t8VudIwYJP8ueQB6KrlerxEISE+ycuQ6t3
MCbCvTqwzgRKTotoSWwVFzxYJUnGjLkxSfUMg4M5JsmW/J7j8PNQzs4wq78qxrruOJPcjgqvhYzL
X52EC/wF4rXvkEYEwVaR7MrnXR4wG2Xz2SXEWlFoyZcMSgmsH0pNnE4zRi06tRU0DcZLDOVx++Bn
Ch1jI+v6NTaddwZCFERAMldOJG5yEn8az0cxjEkPYOVtopkMdVu9DpyvR5kXt5S9xAQSyDYPrZ5J
7VXZboT50AG3OumkM/ZwLt1VGXUsKWYeuDWsapO3u3mQ3b3tpGsdMVFmnckyZ9UAKz2u2sFhfZTt
1UfX0LdYW8neEvjpJivIsGtO3AoGcxwt61OWhxSifFoNZuOJ3heIF1Ly2oM4tI2ABmlm02j5Abb8
kMCBNe6zZYKkKO9Z2xzd5ZkTo8lhiomG2tzNXfZcUYxmtX5Ew3gi9PIjTAIalWdBFczf41CKFRAc
ilfT4IPRhJla75po89JWLJfrG8fjFHhoFOdM58YfJJPXJoUjtYq5Td0Khld3IAvNG1RCA3Na+t1+
epLKxIkQ2ekmyFCFRWbsK7rStethkGL5WtE0X51Z/gSqzjazjsZtRkjHLXhlmgp/0chVo2KGKG5b
suspDvuN4+AKhKH3KIrZ3JqRxxFnuI/ZSEs9B/2faqZCRooHXVUq3DKdRMoO6hD/V/phabJSZnhl
ojbS/oOAip5ZiOVumKDBRBPjmjlMyo3TX7KEp0jm7dnNUkb7jfmcLsPviB2Eaf3hqvgzTao3HL/v
7Cc56s5ZwMdgByHw7JJhwCvAAGqN4otBtf+dp2Lezlm9x69DID5vV1aOjQHJ+of1BbPIfkyT5eeJ
ABE0aIxzrGbFe6+fkjwuNoRT/xQ2EkXmF09mc3QlDwRSoRWKO/Iczz4h5l0Z2yBSznVYhqAYfYq2
kvunCLp+3fcjIoW5MZPwOcNPD8X7q+L4r53sGnI3GHm3DvwtQe2X3qp+El2D2QEmN3IplYX5asD+
2EVAYIDwkYwen9pwXmZeno9T2vidI0INYRAGh9qIvE0dm4xSMCVu5lqvDKPuT8wEBFp1Zx0Tjui1
X3kXDcx6n2W2d080EK8bP43aM8/Av2jlYqfYEswzKJArYz8y+IODf5F6btZIV/OWhXmPVY8hOWJS
w4uVb2ce+R1VH35P2/cgzUQ3bMLHuZ3nk1vCvkvpzIoKvNjc1gWB/pRof8CkaEoWGf1+sENqf2u4
z0v36BQYCJwWUWUZWQct0TjL51LoL6JpABgup7OvjI8hHL4nR75rKI/rwHRb0q+M8cJssaS6SlLJ
yTcjNJ6SsXhWZXWC04HEYlisKADlXZgFAw5lH8nRGuu4aAHJ5PNP0qhvT8tNmDBTJNSEHgBlDj8J
SRg/3AHuRO5Ocb5r58dy5TXKzgpyKTMmOG95oVrGGuupoBQlEP7FsiQALgu/qwnqjwCYDQmcmfFE
P+8zQLQUvBAWpq70V5miKV2+rymM/ooBe2Y1YBFjL8JWDN89UOF76Qwk1Cwiqm4C1zlXA/zC9tS5
I50xpYu7ZGo8QiR1zRZ7T1CypA4e7qaXRGfdehc6kj00U/fup8a469P6D0Y9xq7TSBS/T57aFhnG
MJ2nosKw3ILIXxz+cGJa8wPTy8ZwsfiEbIo/jHrJPBnb0UYcaUISFJm6iMS4lBifhEF9zA/HpzNG
38vn/qYMNhsovD598kZq4plLjZqpI2yJUWKdkTFe9+NrkJWXLHepU52ue5Od8NZRSWYXPRXDk/HT
CqacOl2qdG/kz42GjyKV95CoPvIY12Wv+nM8sJ0AeAdu7EudlV9tknV3Bntw3OHbUMXNDaxPVl49
AkCEk2xN273263dZVnvpkrp27LhhgEad40UlhZudfkvAKsTMrVva6p0CcIEtPHsG2JQMub1SnfWn
Hcb2tGTSUvOjnStna+cjcyaHJnXp2a3e20TURYIwUmrtJon4Zxvej6B57rufwFjs3DZ6pxhpjBIO
MyRkrkChL5xYQLVcuua6gmSAhfkIGecEzOEyC1zjqZ1++cQOMBl/dtapN8RLlmoLCJ31WBQmnARx
siz7OwSZFah+a7b92nCbg13UJ/pPhU3KVBnyo5MwYgJDUy3kFvoUjCtxeux8zVQlTV9wJu2oWDA4
N/F17n/xYeA6q5vznNkfZoJTHbygNNGJQQv6vDa7iXN8PVVAycaZSyfsBNSBqXaYWNGcDuHLEDre
GdAQ7FrJfkqGh8N91m2jtOfZDVTOaG+8MyeyqpEjTVqbbZlRGBBj2wBEzo6dSXNn5QOWxEGM25Az
3u7SozGap8ZOr62hPubesXheOBVSnfPylvmbIzB5R3zawueclRqPoJNzS3FUv1aJc+cD9L6bfeu5
TcS16+olY6jlOnmReGYYdImXOiGKReiJFAVkAomgtgLT+GQzHV/JDnAO+rgJKvFF2vg3VEoZ0tNw
EJ1DF8F16XR4hGjZvsSUlPdai11rhIvnlrsimr5znvVyzNMHt8lusfQ8qs5RbcbxO87Kkw7cb7Ow
Wa9b1CyZJpcyMwAMGkAIR86hlA+43Vpo2sfBM+VdM51DPupd4rc+W2oMPlWu8iqpYczVOHqdWG9s
UzyUl/lAeDoDsEPeyowoCrLmwcB2cyhIFK3E9B2VeOesoXa4W3+tkbE6YI95pd1JHhs9kYFgxsiZ
/Nx2gaBdc3aDMfngpFjMbUVyOqmWZ4klfZt4y6BG7/FF/UxjCPvC4P3oZNJdDN69ypy7g6fVPm0y
mOY4xxJhXtJwhrb5UY1Bc8oTtWcZyNahblvbyEmrpBO0SHwQcySf4W9gfi5xkPqUYOZwGe2gwW9s
ndgvgxIAohkswShxT4x6fnAYACPaYhqxmpPIo1dL/IYRGXu3x47dJSArLJOiPYwmooshOJhJJEcY
+dtA4MJ2e2o2HYz1gzO4T3nnVz+tqk4pKSkf1AjMGrX1RfRj4RwEIThxLxuA6lwTHG9ZI2oMMADX
danemg4Mq9uiXC4neYV1fDY+sdkQDYzjHUviF1zTpSKYej+zt2M/LS4yu7pTPp/PmDdH4vPkfBvM
k65r36aS9BYdAWSaDx/GwzoYDGc/e+I90plxlzDy39fpPqV/QDu6IsMpnKPKuhuLQ+CMp8FOHttK
PwcK4vBQufPG97GfiFclZ+cylO0ugLCLcwl8V9P77r50lgxNF2x5B7bkXryHxPiaIu8lqhxCZrjF
Nx6JMsfuzgSTiASIFpez9eB5UXDpuqNqITb7M+YMwy/XnccuaRtNrrL0XTHOMDdtsh+lo7hBe5bx
0KvumrCCAm9peFLNdmC7NoNjkMtBPCGF4Fao+2TaqLr6LirGhVRPirUYnBlZdJo7+enEdQVRw3xQ
nUiAxvTZWjKKcezmCUieuY8YK6483dy7kIWMcG6ZjXFmNzGuBjS9YAMqqKJd4rSuNsrGouoHwYvs
zOfIQSl1O3WK+szdTA2FWa+q1xZjljmjvaQyQhEeqn2SFk9GBNW3Vp+N1jzK3kRNLUyyFFyfVnjA
DQFrttSP/Ml2iUmqyUoXNti4zeeU4Irz4vId7v06/vX9I2SzkYF1MwBw43R40G354VQECDpxYBEm
Clsnn0wFl65Vb/hKsEthwpi2mpkaa/rYn8Lh8NfFose5n+wlmwT3TDaPc1zdzLjl6HQ1Q4mimNeq
oairtLRXNZvnxsreeTr4mJvm7IFUWqsOu0el83fcvNAzsokQ0/gQ23Bg+csx1bsYy87wxZ8jYfzd
F2CqJmSCfIwIvo7BV9+3H5W6zATL1+ggqFj4Lxh0sUpQwJM0hiUcz5/Gxc/AU3dHA6oH5Z9/7jKD
DEVNXd3VVXfoMITejdX4YzXi5OcFu5BV9T7lX4Sd3ifHVhsnJlXXguzqUvdV1Vemwf6mVH9a8va7
XlwbFx8fAM47sB+3OKvA4+TBrvESwjxNezOGDpT28JI1T0ixMTJX423r2riJ0vjraPHo9/XHnKt4
nXf6ODfzp19hCo1zzk+DmazXe6yfx3Y3ecwyTd+rt+0Ek0l0aXWoe+PVjyTTS8Vu0y6CkOAwyRkX
Gq9JNdbZX5Z0CI9EzacDKaSyhhbbGR0pcllJF+5/TnZADob+KghZ8CL58abIBt5gvI41R68/KWqN
JU4V7T2PQXSWPiMAnI1ZPzoOfDYSWg+qd/4grj52GaX4XAPuTsb5NNvs9Q6Hg2f6n2qCS9nKxzoE
0sHZdGdZrLCZpfutimgtG3mwRyTTgUDllm2fd5jO7xPl+fBVe3zK3loV+NVbOOG+Evd32H8ZokRH
BrqkCefiMfYEIipz1opRbt1Wz8QcX7JevqqZ7q72vsKJw6FXDROk+YMQI+c6IXylkRfoWjoEDPaT
WUyO7T0uqC2LDE+DNPDojYSUHHjzRdVxPZfgbuBSIiNb5R/i2wv0NPkZQAp77k9iT2+JBNtOuPvV
xMkskaGSlA6cucLk1j8SWLc1IdtVbv9VTsZr0mOC68roQTTzd5FqaDUFVj2X7LZuv4RqX9JEtbvU
FOfcm56BjXzSFO3CMH5wQp6Wqv8OauddCPtAWdH25peHeZzQaf1ijAw1/WWsiJtlJbzmjj2dGFpY
PUXYGbxDL5iMqa+Bzq2U2cNkDj2Qb+/DrOWxry2ODzaj7LUbsT+wSRbaCmJhyFZQ35fvvofbOEiO
nS7mTZuy6NXtEkJSRPZJzB7m3ABJicDJGP2TjT7crFsbBM8UcyGQsfpeqBMWlCA3nb/ZfN4b1SPH
eqi+rEp+eSZufbfwt1XD2COLr/Y4nLXp9HunNH5lBOiTwwbXzsbo88MofExyXkYgzRTPUqhHv5vH
UxrGH7FLvxU4GLLqOyNuxXZS8FLGrjuHrdzix9j7g3/vNsGm7+fPvB/+JGO+n4R13w/zkQUf0abx
0cCj0s032TB8CYZSY/INf+pCHyn6Ux6HMX9Nl7EKnjAnDPXSeJCHzJfkB1I/jS/7CZnCHcuQiq/7
lilRC7PGyWDDg2kUU46us+5903qbQlzBbojz0tD3lhV89LnzNvkYwNtserBmGwFIdwfNSbDv4pZI
KxEgxkErat2RR7uvGGEmiblP7Jq7ybOXWnc4DJV1HLV6ZHh4P2bAGgIHG6bXnXXTXkKelfXUIjWE
sX9CcPmju/wu6tJbWuPBSAVMmFk/jap68SwmuG3zosriOVPtePA6/yz96s7WXIwt2w0lmANy/HKj
dPrH6u0TKIOdkRLEM02iCkojhpnokuNL7SJkW0340kHwWskpfxEd+mBicD653RVT9hHp9LlgOfVG
hznXH7M/bWNlGah610VRrD1yiUP8Lhphr6Ki+Bt0xXcvqh1JLM7+ltCwHwNDjJLgg0Q3bjCGu2Ma
BJgbceLmZrAzbOwBIs7h0sTNHj80Gh9c6tWkvb8ulKRV36XBJrtC4am3cdmP+95Ft275AJ0RHIQE
RDMNsArI3caAlvsdfjCclcsiTFtBtkCVDjGvZmETULj0H6YbnIIsYpqT3hvMFV12JbHEkiMMdQQH
EKepjrydL9RnpdAGDBIYWTbnW3+kPUjCh94Lv8vibzdPO2n9zfWMDL743V1CEuSfx6tA31/tRsUm
wiBP/+KeudEEdftqJEmRqSMBE3SYaLyI3n8RtvHcVqCc7H/sctQzpmTrnOJ17ToGoyX5t8rKAHxZ
6sg3mu3chu0LbRTCDUiCTWNJwBbRSw0W2acRRAUJER9ZFmcafzCArGEz1Tgxuf0LL/xlb+u2dkW5
w4FI+VU7X27YJevc7ECjuk4G2b1HAyfLvbg3cZoOr/SaoLiSFPWFXWgwR3GClj17OeRzExuPgfT0
zmYTyF3azP2ay/PmUnKgNL8Dd3DZmpHccC6hnVbGs2nLB7/V75FRvGV9kt7HCZHBeoRNm1sL6FDM
m8K3SUWS+Bt9PjLXAmJk7e2A2ZtNnGAZIHF95tWBjN+WpHZ9IG30UNTFeQwYwllNfoSjwQVt4MjJ
ubedtBOLeeSFO7rZpvyqKcvYAzgAP6/ikuFc81amHlrdsDVm95OGkY/P61mlDaNm3cU2UYuWfbQ0
kEgiDhA1DFcPxhBVzCX8txjtkalyNW5yBDOdwzSKWlNj+G4sJC3mQ17rrRhsPgQE+w6KSSL59AVy
exgG9DJ6mRKrKKe3XfV3FXp4OXc4b9hkd8jxq268KVLrCJnb9FgT4olwkxpQcRnRDX6WHyHBXMO5
uYUtb1qSm/Flnokl12mJphVX2wLBiu0Y4AjweKCYBMInS2iJ9wae9ZaRrZLqxR58Uny7UqBJMrJy
9oG/8Wseo9ReZhpudxILOT9R7zQFe6uvtim/KhiAkbLlbzOxg5MlA7G5mZJ0m6ADAKiKmSNYb4GA
yM4m2h9jsC647B+CkmsiVe6t6YOboeMPC4d3l+O7c2YDk2t2Mfz+uarT8Qj79V1ZyaHhjvnqvJMz
zekx0mcB0W+dudwe82/I8WDQb62d7NvRCHAiHnD9jMNmKoofVYiI3QSajYX88XMo7rnlkYfjCZRE
e8Y2mmza2kEqZRKaih8T6yj4rd8yd65D0b1K3pWNC09m05rJE0stsWn36RacER91048nY5hBE0Zc
6BnxDRXKYV837nuDfUG33P55Qf+s3Ke55jbGKV8uZQ0D6uEKaYAJV01ae277FxfLawtW0Y41cYeZ
8ieOpz9RmkH1C8bHAdNJw6qr1ViUH2L0TzJbeJkYsqpUXQvJINgW1POThKdqxqwvaLqDvxjpYlsQ
q5XBXW77D1DnUAWm36QPFscMBIgiOjUSV0XEErOtGmHNuhFgJjYrIU1FzK3QtVvtsm8m9R6JhTKR
CQm6jLGkOadPjoA3KxLIQLvsazVXAvYqOtiAIx+zMN8/3R+UBeNQOFV/nzHrBnv5zKLl6GSFAXuM
fBYJt521a0VhbmPD+2QLHNN8xzROhgHoZUghSAe0CkJaLLB0WVwr7OAQfoZer5EEw13M/bnPS/RK
yBPHFCrqNgYhN/q1sZ09948lGLGi5zyGnB9P0HcB0ohuN5fRl5Rns0zkOvPQZdXiMmldyf5f56IB
061aMhpoEeCYXELX2NWeA4/SLg4dUi6DsytGHJReUuH+NLElZcJyV9lyBmcjrgOQKFXJPRjaJ+qm
8ZAAliPqdxvkhZ8MdRj72rTD2+PL/tkP+vcG++naioGPJPCzNxxlUM8Yp+qxfhUZxEUxTw8e+6fq
OmBUxKyzXQYZKOmQ8e5UZ0LckBNMzZYKKf3qZ1UctQkUHw0EeBWZ6J0fCXPnFs1vSfnJoslHBVg9
MpP+DBjekPwLEeCGTW2MtebKVji0nFvYeL8mHshN6tK3Ka97ZUnYGqv/dKfRrLhicFCVeGDjiNLI
IkDjx6z2xbDJ7yq+dEbqYWT1hBGIdUg4kZn6fDKjOkRGhBm5xOG7ApNJmfyDTeFx1SFjRQ609YLq
ZWkSzZ1q6FKn+lBwOCL5gWzpPfsuy4zDRGm4Mkr/jlNX7boMWHvrRMfMYxfKSFSDl5xPaXTXXQVR
vzMWeHWv7u2MfXSud1cU5bSzxHRp6yp8o1jfDnNnPwd9kT0XgBIDodt16PQMIub3pPPBLVEXNLCV
kBVD62JEo35j+xdQOPXaLaHwKLbvIYqfkzCIXpvAqCGcdXvPvlIvurRYT2Hn8EXOn30MNsuto/Tg
STN7d6vgMc9y5KY6VFujhjlqdM50Ys8XqnCU6CPlMBNeCxBo5wzTfes82Jjh/RbTBIHQzzDocPS7
YHeKWekzu8YJsLqzu8O0j9DC6UC2YYrvrNZYewzk7tAxEVm7KLu5ZSEusRc9D46R3ro2C5/qpN7W
I5xEVxbTDn5kdsvXTvFVQbd8QTKZbz2ogjpVL4Kz/8pjcknVq9HZ9Ytlz8aNRACj9nF64jnj27Ye
hkwfjTY1tnpK2dBkqvGQRS1JjxwJHwWqA2o12uVprmNUrzybSTxN1WmYw+pk56wFNEKenshw+EvP
VQpWTjUCXCL/jfRkdfrnnzq8Rvt8kldLiOaEN02uAinhAyVVe/rni7A9s1r9848hORXYGfTfupE4
DI9Qroi3s5f39M//8M+XyvGgF02wN+ymZPAee1Z38ob0P79kYOxZAxKScfgP9s5jx3Ily7K/Ushx
M0EaSTNykJOrpV/X7hETwkU4NWnU4ut78VU2qrIKqEbPOweOjBcv4l1hNLNzzt5rB0Z3TpffxYUs
j0GLumdOrJtRutYNdjs+G4/TR8cVlqqmEngQ+V2k19YNt6V54zrwqJy5Pw2aGi3M+HibNDFvoAvN
G9pyt46Mu3D5N//6J6Et780qnPcMkk+GTGcQV5lKDwqqEfMIB8KocQET7N5pEYNJhhC3lRbdm3Ro
59vg2dOtiVV2yebi4PCWOULNZMfEO7zzqfRlMXZXewrYCoxUseMFDoKR5L6ci8QGPsQL2gotn2Lt
t9eg0jBl9dxeQ7mM4BADoxO2yofMeypbq7n6RkB3O2qMhvxcftSM1xgWJ5+IFi/CG/vj3NWMK5Yf
+fIHBtQMBy1HVs9U3PWD2Dhw4Nh2GOxUzRhdgxL/iWEa5kIJN9eJv5B3QvJ0QNoxHobIthNs9Kux
Zq6pSyTKfUs4PKvN7RH38YM2EAWjBRpMEEBJ0AvVFURmNO1hkfVXO+/7q0QsvR0dthCMiwCjBFf9
ulDdVS8/YAYCJRkJLshF9pkYw7jHXxojLliJzPwlE+hBpZvemJTdew5R1Hk4dM9hZ9JZnIMLZFvM
K4MRoYnIcHhLa9wlVezs8soNH5XZho9xku9y9Nx3f/2Ktq59HYl+NglVT3p539VS3lcqkffwjje4
c1rQmzpQ/r6dmI3YXBq2aVgxlzer5JEZx56ZqbsxdYbZu+6dJ0o+86Ks4CMTSFh6vyYywMm5+PlM
VVwa05skG8KvBa+cKPPTl1ZL8LQqL254jRjGsb2iqHEJZkMao7xV7g6fdHKdA/VMsrWM/tBp68rR
a71ONglyrT1293kuC/xxAO+Tbvmq2teYq/RjbN3H93SYPQ5jphZpOdzoMlAJLUJVr0de13hF+RBq
D/4mKYafXKRfUJi6bm1ALUHC0zQ06IIIoNvgMpeazeJd+HqfDvlh9szxzQ8ReiMJRi/Dvf4UKWMv
FfYKzbDqc7R/xf1ANzv0/X//AcH90DtTePBsXmw/Gc9Tmr9KwS+UCt87B4wYX+uGGqrZ0at7dzSj
Xln0YjMWFeqGOLG+zMnutmP0NjdMfQLvMUBFsjbR9XM/z8AW2Fzv3fwOx294KvGInzSqg1NvX8Mp
x1nAGbTqSSzELIEhfOoYswhK6aTm6n/QnBSbKoWSFQVFvCn1ADOF6OYHQ0owUnSeHAfdiF3dpQgJ
+OPeoeyRnyhHsQJbiEBBsyUkajwO3hcNvHZR4XYPKaGOsKv0wZAQL4OAuisXrT60Zv4eVEu6oAnR
oKL6jYw9F/tw3UXuj+6r8RR35C7M/gQaJh0eZngWY+Qau8pr3x13xMDqOk+Wnm4MxT/oPYZn30BS
mPcHBm3E7OS1Og4kYa/S5XVkzUSulZ0DY+QChWObPPuW3EaT50SGbOqjYR/rpFpG6G27A8OdbAbf
IDmDdAmXgcEumkrxYHWj9TBM+PgG96Py6ak0QKWWAHOFDjEEeaDi1QQm71prBx2Rus/FMDDsb7vt
NAoJjjPg1lG75d7Wn70W7SZnnlQm6VUb7jowFdlo6i8gqd8TRsqFMFTV0S6D7uqaff0wQu871Jru
R+/8YgI07iMjIJm3TYPtlIc4Ljy84XVfHnOvumI7QrJpJ4ckJMAtYxLikbBDTz40owyOFO9tMIN9
akfDZS6LXQfQb0uwMQnuPWqy0KsvOR3k1Z2O5wx2Gw4/8ty8XV9H+j5pd0UUgIgqFjHX+CdAAL5W
XsVqRNIxTAgTlMUA3wn7X5k153vwIFt7LtNdJdlMiRihhUMuvNbTbmrDnxwoa8EnhNzCygdQl9c0
m4ythEZxZJKUyPohBh52iJLw0YFB5mp7T3Dge5f8mpLQJxeg+Z5K5KEGUG+Yhswv6bl6pAwOSNWM
aWuX/bBPHPswmcEtqqBF56O1buDnrXO99WYO36hMfRA/kFGGktE5UDkEQKvkGGyhIwB8Rj/FUCie
90jIsMiflKaq9rHCc5K90OfCHCD1pxSPwIg/u5Fdys3FeQJuMlT6MTW7DzXYZ2AOP9B0yVGoqIBM
r94zQdnV+ZIYyqUKGY+qMeQk59gLf/hqL0z30s3M5DJBNuAIqHlhUOU7XAZ02+nroJ9QB3Ch4TjS
dcM9PDFFqCkphBls3b+EH9iGuJUjE+ipxVEgHHITaT2j9A3AccDCUfyeVvp3OxtiA4d2jy/qMNvy
DNNmC3zI2rj19A65a28m720+hbsg6F4MdxEioxJ3YwZ7wn7xemeft8UtrapPHFnv5aJxb+AvrazQ
Izc25aKfyj9ITlCi7N1g7veZCplL6T46UpvfBSon7BlMUpkbl17BGK+s9rNFsEEr1gvXNkEiAZtU
qfvvJLCg9dA80ahW9+N2DDG7kJkBlnK4yyVD4r4eH+PQPAVtUEIcq7/ccrxvsuI5qOJpj5irx+/Q
lW+5623IYWI73jqq++xrtUXftSjLrfYtJUTBCEh+KesMbaDnYQindampe6xAONvM7d7J8oRbagF0
qsYI0dl48cIeQ0dn85Jj4zmWSF1MuccYhTzP1A1DxGjXWADDTcYJveExs8uRRtTFJlYjM60UglrV
C+rFEr4K1q1m3sgcSRUEuuAhqJ8q9LiMa8L7YSKFuYrvy/YZTM7W7Nxnc0Is33t3TdKPK0+Or5OH
K83hEOa0Q5HpKprGCjuyU3YluzYJFGPo0dCx+7UIp4yLD6j1jrVUfNmwxaJ4hq2UahgjM26PpLPP
gdfhwmo3E9GqdZ78kKMnr2FpTxu0gse0avK976bviRNFW2cufnsGQoXetFdOhvoaFHNx8Fxq8brv
tnLmRkwQGTd32/xkpz5xiAN0SxC4wfv10U5dhmR+SRKgMnEPTwAbMfQPMbxMzu9UQ3FKyvLFzaZz
F4p3bWMZr4PitcrlFpjCV/ik8qDfVxOi/Lzu6TBU2U51nk3CHXrnzBYZ8mkDmEkNxPxJWJm8MM1d
1BYUpYz22ERy1AFglF/YJoltrNrzJF78GgYTMP4CIM2Ak5y1t12c4l1vMv2tgfsZCvEGpWwcAaBk
4Fk9e4qerZ+Zv1lIy4z+3hL2c5uW9zmNMkKdKZnnmihbNv6kIpAM61wV1v5GDc1h6JaQDd9LrkZY
nmHevNKueXCkXsRMPYWM4D5H8YnArv/tW3g4/Q5pG7ODVRI9RIRXrqgtUUpi8GvCcwWn4aqtMFxz
EYXKs3JGSiicW9Wq7NA7Yfua1nDiOUzjM8Vm0FofBDdoVjHadhiTMENy6WzkIH5PaiS3ihQQesz9
w2Dge6MTHJ8NR78TqHxviknBVfKONVGvR8vDnpRirKcQsZ8szEr7khdXtm9RFvxW9vQ0E6VJE6za
8i3tnCYknpL//FHo4kIYh418vOUe/oxe5g38PEJDPXLvCU81LKRNlY/vtmK1IhmTYDSsF1z0xU52
MX2TiFo4tEK6XLXczN5kLiImvamkuJrUZBvZEkWXY+WY1Xz0zem3ac7PtPhs3CyENeCnZLoCSFKn
W/Qhj6blvi9zRB73PUm0oed+yb5/aHP8UlU9HY1QHmwURVhZkPFqpFFzBMq1AGRzi/R4JE3sVBu4
0TXjvCQjscSxMb0x9Mj6dzOLMArXSIqnxjwQB/ncJwx3AnIBGVJT3RUIcEIPXlmXX8u+fHIUAz6v
7qZDk0a/PXjFAsvD6qn10uQU0o7aHNI05FkDtUs0pzyT1FPhkht5DzV9JQevUOYfiiQQn6MhtrHr
T4exRHfSWiTOghPoijK5q3V2hDS2Kifge6oS9RqiKK9/a0kPNUyFPdcwxrfQWzgU5XRSFd9D5Hg1
4LZfpOixc2Rs7ei6bVYiamTTQTBoG+8osrkBJjWL3rGvrCf8jF7d7NtYgHnuONRwrOCoRK8uUia9
abObCIzdRZCRjbpYlSADwD2z8xv+s5zg8lJhXNB/E4wuEFh5E6Mw+It1DMcxdELgL6Vb7kY6AK4m
8TSMn2Qa3qCxfuUDCcnczxnlgLqczCXvuX8wG7QpBff/Nn9EKnPTMaUjsem6iQA4kAy9cvLYOLix
uIqsvwXF/IJPxd8CfKOxnOIWDHB49lZhrQbT2qHgN7ZV4jAUbOeOHkcz7iyKeibzHqjAIrhlSY2v
s0c1Svmx1b1RnUaDy1FA7HxQ4CwXtsa75MMTpFNDmeQdMCX119njJlqXXFrSeTqqFlplmjculOXg
BI0nRYnH7IwwX0fWS3zpQ1tPFtZTEkDIezhMI7m3xlA8tBIAMNAsbDyDRJ/XhmfD5sdf/890UzSb
IXlgHO2nvgKmO2A6286j+zP5stjRpRAEw+9y1QBMLMqLHuv6NrjIWmw3OiQdIbMhyBWA2+TaIg8V
abrzLF+9NZJ1G/Myro0ZqzeCnKbGffNVRNavLo8B+exM+6T71tFK33mDQ6TcXMi3Fh0n09LKvisl
oAcrKFvEAL9IL2L6WhCgh7xzqcD55dD3kqUXmfuiMvjEHOKilDZ/fO70N9dT6gX0KmLjIUqjVyIQ
zXMcje8yyHGiRN2ba0T63BMoQtIZQmTsgtHKagd3G1S4lLssF7AXPQOqc/M9NAH6m0XUncWKapLm
v+Uc3OovSW52ChT9+Fn0jHBqWGeh8WNHXIrsEl827dCNz6ODkgL0fmwD3rRhF+1mrhZMmD5Nh9md
Dpi+pDMtLJBe5YLzDkUCk64geSBKGR21AP7WKX/TSKAA3UZOvQbFpwuieUXRliAph+c0tScHSdYm
FFDBuWecQvSFKzWTl4mOi4iNjhCUYqlxgH2fKzPz1r1tEaJL8suWFuxnORXvnU9CW2i8D4H3yzL7
8ow14GGi8NwsU3+Ucfo4tXLcwZonoBYllt/eeC7J540mLo2MFGfizhhBnqgyLjKB3zcJ5rIy4+hK
c4I4WshUejEPzQky28H644AIuLWzuW3pJbIXNURznjkf5KZ0k5sdE7mHi24vNTFJQxWeCQwAn6LD
nha3TyXFhwADmLSvtCT2BI9Un5HVh7nkNTHFHRhIwC9gusCRzadW+X86CwXnPDEoiHXIopnh37Wd
Yd5CTIFDBSk8Rh29pcf3VObDnWkke9fq75NBULIoeivlwY8zkr5YdkUWU2oK/QtEPWcM6deHdMzP
TUOhIkmLObBMj5mwp3NScWV0kc21k/ddTkxjxw7kNEMHZ/ZeDRhZcUQyKMUZHFTrzWUeiHilG/au
Mm/MGzZzN2wjZlQ47GkFhJl6Jgey3SWNh27UUu9FmmJeAEBLipIgC1LOi34TtgGoonGKwf9Gbkf6
ulVtgHC2B3O8aBX9mjSGKfyICS2C/Uw4SAZpBmVhTMqqTn+lGVGY3tA8OW0ebVXmtSc/htsnm29I
kUk7fRpW5ew7IPZdeqFSvYduRZa14qLdOPXaCOgqQsygvSBbKLKY9goKXwoDrJAHBDhcpv1qORUa
+yIyce+q6KBjVr5XYlEfDdB9bdcg4sWjO6cnnbvwNARQtmS4DXMe7qe8eOos0W/xiGCtL+nP52KN
KQqnVB3da7C3K6YF/roKHEKH6is2/c/JnB8j6ZwKS7aHeK4uecztx8tcihN8Crugmc/QSI70EQXu
3qlfu03CHByQE0GMIGwC+3vWwc7J4VQHgF8tMj+KLl4CYtH8k/+JEppYVDpPQAkSEIZtCV/Jzx7R
+S5jEvupFnGxh9QHJjgr3J09Jm9jywil7IwPOgNJgkXGSa6R4g6FOmLTjn21KwgzhCiACwZE8g5h
60WWCBGrcbqMy9Qz6P2f2LDPpB8eJzxXB7m1J1A6sOfVlkyMb8M/lTlPvpTlGfzZuJoGliTAhz4j
Knw0DQD+c+Ceh7Z6dDMLQNWIBJiwCSS2MMx8BZB6KOTZznRMS+YlXgaaTeEaJ5yjzZpnww0H80wu
26rzkAUZMSOMvmoOgfR+7J6IaT3RQ6DpTxsWZmE1walDxGWPobGN0bTPkUh3QBkCzgy8eHGEEl2X
1gl+G5AzbPJZh4rOC35FzRTvhvKIj5DLmsNpgGwKMWfzWpp0f2XRvbhcGvE/MEmLzMWGxROdeO4P
fzs516m1M0YJU8Sjr4JLi/wLGe6BjS74jZgRFZvnsFQnoyu+Sh0eZDH0B+5IXKdceed2pGVMAWLB
iv6DE2afIkUJkzFt7GQ0oS7gyHEtqP7ttG6ZYm0LQghwPfEWLC+fV3FsdEc+2dcapRtSee+jq2zm
aUJQyuDJffQGwCVD8eFnzjdXvpco089dTuIGKT3zamHkukOhcMUZR/Ik0y24SncbtcEWoRQGATZC
NzPaS1RaIJPweq1TApv9GW3JUH2QPYN1TPUS1bSLpHT5ZRFMv6YJIzlJyotyIF3HZpBs6tWMeOXC
ub4rO2aBWWwFGzkWj/LmgOYUYicrtiZMKwcuJjnArk2EiPyOPINviwqQCfD8QTD22tlNWkn2UCYU
qFA25oATHbJmSl3LtLYGyb9yfYBhA+V+Fe8Sm+5IoCjVQ4gHUyWDTQ616iQTs7r4FffWhqRS4rLK
NZpSGq6cFQiFMKBL1H0BOoJ1ZOJM9APzEHlOvNE+j1xpkSWo40NOrxdMHkhGxvWIgthZNaJkmpNQ
iEPjqcuRCJUCz3VpMOt3o/agcPbK3jO4drli44YtrivsR06ZKtpDfwbX+CK1Vq0GdIT7pbE0So6/
QEZHv4d7ZZRJz2wWOY9VCQRhrJ0OATKenHTv3VXL3LFQGpGsR6OqJLrUcmx0/4n1u4mi5iaKYo/S
7sMflLNDaXlM5gL9HQSLbdwA04Z1zuR8yv9Ehfk0Ka7reGBewyRq17Y7Gis7J72KmSobM+yja5rO
LuIivGKOccwvpL1gIKoYgVV4vWbVFjssXR++wMYFKC7a571xy1x9ah022trj8J6S0cZsPYNcLVEC
GiaPxiTH3+UYvzYOxh8U1o1NUpnf053rFoFRFrpb37efRAeg301edYeGKFAxZgbpjPsw8Sj6iaoM
mHt3FDyFxQmZNPOn5aOssdV4FHbjwD9OUoTo2WNiuztPaTTJKe7eaon0UsAehSCW1ErK1eArvVGC
ZNgiLf9kyhkORv/JLinukDDz5INVJesmN/lAog8L/WvH4dGEA9Gpg4tAhfyvdZ/ATuxj0mIHRvEI
BB45DN9qga2EmNg/BIW3R4kOY+D+SMFe77o6vCoQzNimvUtC03ibJjwYVVpfR4JiGHOXtGpk9zIm
gOrM3AkPkEn/DNYE/a/ZYx4qR5rHumz8c8Wwzl+2/5YcySCpvhnobXtuPhuLRlcMiHE/0gtxAgbj
CXIFgEpUvyGsEeAYvEB2ByOASp/W/m/zIg46q97HiJwIz2kR0PoNJY76lE49rMvjMLpcjdIf2zMJ
pGKlInczoWETsOW00lovAq6hWlxwXEOE7Z56TI5rYwgsigh45BUJ05uZuJTRZgm7JPwtPWNetllt
TDfEc8J0qo9JLmhHukkzUGIVCsQEBhtuwrCH29hykY6RUGnXnfZiiPCVkNjW4RhteTZ8j65lCHxp
VVr+HzpPA81r7tyHqVX5emz8+3AI7plnOrjT+w2wBgTgBhU38+nmGI73lslN34dPWptYigPEqhyB
2beKiwsJaPG2h12GtUBsHWfp7YW4NDnPTKmS8yDRIDkEuOV6yfNz9IksJH8nbQpZLyBjnIOm8ZNx
ExKSR3tNvLraB5FVjbTeYNlsopxu9XJ8OaNVrhMs/vu+wy8bt/4AO1MecstGtbc8rGNfALvGk6m6
Pt/2c36jFXrACPZijfTRjKi5q0M5X7w+2ZTCfCSPgOBUoj68YPil3qK6b7YI1U7wGL54FBeRQkk3
QvOQ07JG/z68s/nmTYqROnhvackTvYMdALHdj1D+aRwbgPcx+URFdgcsjSGVQpZma4YEk7lVVg36
yS1fNKSOUzeKiEBcJtcjGo65sR7d5svLggwOMMdQZtEyjYUR7MLk5ivTQMoNfB09C983M+mHPOXO
5FnjpSwWhe2SS2Y74lE6qcunB/SE8BZqOtIjlNkDNdxIrd67DO9xFCBh4ZoQ9qcy9DgaqcztiDu6
Z4GurNMP4MYzTpSaCw8tuwzaIr0E5scymL6TyvxlpR06C0/8gHGG7t6paF0MxXMnKlrMy9p1tIA9
FS3hM0NQcW0w2N9Fc98kZXsUcUuT3RKHzAl/5WzC5zBo7pXbVTwZkU9FHk3rYV6433P4J5B5uhuE
652M8KXoca70if5BYWK/C0dhESD4VQkUUQVuVLsx91nDTNqqxuc4RXhIGwUfWx6ugcLMV+3QZ0yg
Z5YyuNOhYIkNXXcpCkmWpdtzrR7vq9oxz5U743c/tyLuHmxrSG4KE6eJQ/E6tR3Hi8GS6526O+kx
2fi6WFWTbC6RR9cSj/K7Pb/P/Wh/gBYGPGITySYC3ETs92CEakbwj34mwhsQf+JEOIeguqhTW9Cn
G4hjOXBN4N1si96ufqlY8ES78byDJ0ap5fI2rRxiEp8LpJyxn67KHSmc/HrapBJ3lQ1A3wEoiZaG
76Zi+BNkSFXxOtjGd02E4l3rJP3Ot21YLQ4I7TTSxF4EXXqvTCYqaWYfEkZmd1o/uGaRXe1s/JMB
6N7RZGN80B+Gka+EjuAp9u+jUAwHQcSoZY76qOJ7Q47fNC36JzbgbNsFVrJ1JhYBTOkcgero37X2
29DY6jw4+puKP9w4ojka5QBqXpfqfpQW6pQm4l5ZiO5alEz4c4Yn27ac8zu2OoLdKqQa2pVnvCYN
3hjw+57/zOTU/Kg7/cRTzdcRP0UlHj9QchUmRXwJ9kizqjYJCjVI5SYSicXms9O1bU5hp+KTFMyU
tBLfEvhZJL1jm5HVapMTvnLbebh6unIgWQ/i3JaXNIrsSzVMq4Kk+pNN6HtDHhWkFebGccXt2VvA
NV1y7OMJ6Ui9c6b2KxhQKCdj9EG0OY6Eamcr+wE0HY332nvuy2cX1FEAGGrVNvhCAdtv47C7gfz9
her9S8iZP76Idxx78ccutfdov6Uh93DB0naGdz82NcWX92U1OemYqJYqclV5mqHHes6tTaZ9LukF
+AOw9qnj8OWMPBfuXdosme0pO2vAPyE9hCRgoz04zfCnC+1Tw6mOj5vMpMnCVzsNRBdM9Nq8qGtI
7FwX1XBfWTiCyRh8jKvuwnXh7Qe1E4FaC2ifPc6pUDI7wZVgSzJuS678zn2U+i+5Bkobk+3WCxO2
rzokUsLAoolNqtT32CrYUfB94oDpDF8FQCBMJ0H0uy2q/V/kzf+PKH2e9J9//O2rJFK6nh7/hHFZ
/CtvFKjo/4Ao/VN3/+1f/yeeVHp/Bz6KJEtali2weUAu/See1LP+blue45q++ItOqvit/4MnNf9u
WgKaKf+zLPCmlmk7/wEotby/AzxViHtt5UuwCur/DVD6t3/TJVnDZXH8/sffJIRix7eJHnRd18Kv
Ikx+/+vjMaZP+4+/Wf+LgInA6JHWAX4zrcVxThRHqN+MVtJCLao3zKj4XI04IwqaVqktqU9TVKu1
xptRMUKUiTPuUg4KTcWXNV9GCJmlqLtH07BPSIDvO/Ul6vxzNBFaht0T+9YPQNRd3GEHo+YPS/E+
M/9eYZkkI7iTPscN+tgl5y4HTVwW/mvPxACur+TQeWXaTIoxdlN01TvLf3cbXa8LnxS2zX/6Hu//
/TP4t6LL71EFt7xZwff8Lx+NBA1r8034OPZNS9n2v340hW+Fo2GQfeSPGTXHuDNydWYAdu7t5ph4
obNOsLieXaw7ZEWtai23Zdz+CQvGG2EwL2bYgEnJcO3TLsVCSsmbdV8coeo0VKewwTvRCq9DXWMF
pwR0mRA1HfDC+L+8EUv8tzfCOvHY5pcrjevI//IdY4aKy4heNl558AKWlveFFvmmjqcHTlkupTnK
OjtNwlPDsJiZe7oksZj4ef7nT9Qnr/u/vBRiYCxH8iQIyXojCuVfP9MYpeOcIctBqZ+f8kdpusNb
ONhb/J3PEfv6IXKcjnYWVA4dmIIGIp5fpiQpocn+nXQ9TtrEAE8U2pdxKBCUmHbUbWh1kqNQ+28q
a929Zz13TmY/YtoZerWpsbxtW/ByxuheVVF/kkOcH5rKdjZR4deviUCR7deXYjJvMDPR+taeXpNe
k+J1xSSKl/QY8C1zfeCrjnNyMEoCFkgcfeA+N5AT8kHNsR3t/LWfzRPpG8H7spHHH4u03Axcg0lA
qKHh4wooqBYyiLcvBEF9Vbr2SOxokmPZ1Fg30mxTRQEK+zTyL6Hioah7SJbtca6ogQJW6ZpCpF7w
DGKXSsQzuSfgW89MGFBsrn2D0IAekmcmaRZ4QN72asajReztxwh35tq4Txh4hufiFgVGds6z7mPU
Kr4gj8AqGBbOupp/1dieDzYkfDBU9Ot9qnzNqKOKu/U+lFb80ARQQDCv7ryaeNURLoI3KX9bcFhx
xEHdHsz02UXyuvG4Le8LvynPLE48FyiGTCR6udN91DkS2dIc1G6y3W9Je5DbA+xJzTcxyby5GG2G
WXyAvtDq8ap9CXMJwuO2MJem6FjvRpUeS6diBJDByJ8yaHXV5J29KTySbGp91APluO0OAQCVtN96
nYPHSMQQGWjlGlUw71NdjbtCp+e2o+OchM9Yk3u8Xcl+aJj7Nr1+JXix3c4FQsHQlRQcdfttYAbf
qu6JDQ56iZLuOllUd61OxOKnMRJkxSiQeOAn8uzwtGfauUWMFXbRorlQJp0mPJDR/RzSzDedO90h
5+A82KsKO48xN0/TIJ+9PKCH0zRvsdc8UnEytglCvQe4ZVE/YJVxhAW60PSPw1c7gSYvMAWICWKV
N4CvaXr52OSEqpcaRpbttz9MblegGYILqY5nRkSmoOWX5sWOFFCHroH1w9PzO0p4w/0lqCGXGKu4
jptNhs9jUyE+3ZNLvBv/Ep+isYJyPEHf4oGp4fDtaFR4QFdvdp4DOELpvTZLUKsj5jxGqJSYHaDX
uUYCwXTlvVVDeABhsCdd1qOoD/QpKls0l8K5xn1iXXRsf3ggIO/0d9n65sbujJRv0/juI9QzMxyG
ynduXIPf0QmfowETS6MR8jGTdVfFgkssGvvds7JnulM2JVaiV5P2P/H4nMfGPpVuhJEiwp3lSiuA
XApHeO6SZ7tI3u2ECyLj9ocaOTYUV95Qbjrg32Lvjx9wmy7BEafACe6byj33fQUOo56eUaghKajs
dW107oMwWW+TleybhDS3nkQ9qyWjE6Und3l6YL1E3eern2RAazV1lzyhbT3ASd7lRbcLpxiYSKNe
7BF+J5In2j38rasY6ynSXw+ncHFuAxfzYGyANhrnGkPF8qii6Tjm4hlN5YMz21cwUsSaaUTAYnGA
jNM7Qg4iTJ2p2xL7vVl6vyJNDDTU+UfTqC2KHBLA5u5N2N5XNtfhSxcV6QlN4VuF10fBYdS19RGk
cKKRr0broP6TCZdYAMP9NM0lzgmurJF2eB2EBTZjSaXJMsrfDpqPQWAWF3S9Bz4FpJT1zVLMIUEO
+cmOacP4gXWJ9eBvB0qKHcHqJgLt6QDJDP5yqy+FObypRDUbLY0AAd93JzC0S/DV98XoPcqIvh0J
imjWTIYfwWSrU4cXe51Q4CQCE29mePCXxnzjegC+o/bcD4VxykxJLyttz3OiltWfmKuIMcEHnvRj
bSAjpPtwCEDKbU3NsZ40T3nipe9GghPOe5jy3v9CbkE+vEHDO5oNZzUkzd4LvWBL3IjH5QC/fXkL
Iw/5UIVQUPi3YvxytfnppYuO3PQfslhuMYjehZN9nt0HVE23SHjDbjD8eR+Qu0JkE2+pmX4jtg3o
NPIgoPlGtEjsnWiG6NQRDWnJUt31UpxkKV8zN812ejTw8Pgi3AttP2HppUc4JPRlm/Fttq1xi7JL
7v07bH8hcZn5h1GZms2KIFbWlrUSneJ08Lwv/M/L+0KbLhrxa3LSu94rhrNNGs19arXmMUW0qFXJ
CCPZR34qAronLpnsJSJZp582pCoNNy/CK5Oi2rhQij9ajpE+2suPLruLbMYNkQyKTVGX//zHQzth
aSd66vjXHzR7o96okheIswsRlqfv//p356IPL16Duq0x8W6o1xZ7/50/+fFLLettkprDOxdtnCIF
7IOy5cTG52YfCsvFBV6k1W6eXAiVEwqcIB6ZIhLkYqKg5GrywADnRTVABIamGY7VqF4Dad2qcGKQ
GPXtHtb2+2jGL0EdyN0YyXQLGBP3fAtrg/0gHZNfVceUPYDqJYb6t1Dpc6lKa2PjxFsVxM4jhNpE
KWpgw6kfRVeCGnW+dVC/oZ8hn88uuF+ET0mDQ6q2yMQq6tMMhRHbFJa4iHSKfkCa23lldh5JGUF/
gJ/Uq+7bAl9MPisFLbh9mu3+FnVE63Vu8gd0GE3fhhDQ6U+nyO72E2DhhTQ/OUuh6ns/vapLZt2v
rKZkWy68R7Q7eHMyZnTsoT8mV4K+TvXWdexyZZtJBoOlWwOsPYQyZjerM/sU1r9x4MTUAUTX9U1+
H6n6JxwX+37efINa2mNyG9YT0u44YRRe45O166F7EIP3gD6p3ky1Yf5vos5ruXFd26JfxCoCzK/K
kmU5yPmF5cgMEszk19/B3qfqvuxyu3s7SCCwsNacY55tBuq1ShIo/0m1V6TdrmTRsO7y6pwRlPPY
+/lzVIPGqOrmz2lw8HlfdRURPI/XAcscUn5NO2/0vvve4wDMDfuWmdQX5iQYFFP+ywwa9gY+8hWZ
guGadj+CbicDF5SirvTM+h6jARn1DaZaWIXobR+HuPoKYkiu6ZgTaiXzH2ai6iKH6tXL2vR2ZNid
D26yI7v2JyXJ6mItbss+4n/xkoLSwNfHKKJ1LS1q3AwtcZV7d25dBft8hCfTCrkFZ/TQyhHgW43P
kgU6b406ZYdNfeT8hJTTLZ+ruyIuMOGblr/QZwsS57CJEnqGitQFryESBIVJ4N0O1tTsa5c8prTb
Jblz37s2z7kKlzsdc76WcDca6R4Fk0P6kt+Zn3FpMaZAg2kBlSMmrD4NuNMbKYAOt+avEeY7NlxU
1m6lLmU0nGoQ2Le+i7DXqNTrvITikFx1a4wLLTAIr80cbShx9o6twl1YSXpIskQtHZU2qvcIld6i
k0/dAqZYBvvaQTOSKgZxFXkthyh3wrUb6GyDMPScYifb224JwnFyj54Tn3md80fi4WGuCUihY3Hq
XF3cZSMzZBAN/q7xIem4UfiWR508YayS4IWzcw1oZm1M8XkejGTjMwpM4VEy5s8ep8TdxxPY2qDQ
955ODySDEXVJWYiWyyKnCj+GCOxo15b9HWXnne+1yWOt4/oig+iCM2nHoN04llZGOKihfgFjtZdx
YY6DvOGC0/tfYHZu+NFfKmD5WzkTwIVGijFguRL2wHigHZ7L0fdAvsNb04JhtQoAeefdEfOKvJ9V
+EK7ATCIR/fKzIybSpDJiXIaLG5ZIPVHHrl2tBLI1SH4GmlLRykiTMe39czxAJ7c9m8wbiIaIW5+
b1m41J+BoYOTrGTz4FHYk/dB9y7piF1CaEFz7wOIDFjw0j1kiBktDz9P3FT78p+keEkraEaYyMpP
3qo4YAznTodJ5Q8DlqUoIcAxa3lV42b4TikJKNC57OG84J66cVyQvCEwTbuLT9HcZgSWWPdG037k
0bZCqm9Jb9rZncXOl158jzFPieTSgkiZFHwdGt8bjpMNexgRHN6d2YzLUC2FX2P9Nr3x0aTFjZzz
C7NIVAsFxZosgUHA3P4LrQcWJU6NAs6WwQO206NJPVvAsWySY8rXWpVJ9DIubQnqGFRpzidpUndZ
xYHSdxOoyPJXNNc8hGGMmEnKZCv8dPENH03N0K/1xGfAjZuNWuOsnskhMwZoFca076yKzFhj7cD2
wGSzSkyoiha+RPgf7Qsy9OjO5/FS5dF35CstJrBfy3sm2fFtxl4yErAeBTSchDIMVkWHiH8mEGOZ
tIBZ7N8TSV4S8jhzp3UK78Z7iEEzBo37qZroDkjM1cqyW1fmTw5EgtAJLjg6Nmmsj10uHx2jYcgr
3vOMhiP5Zpfaz0CZyGMzWtfWYYjSEZZIHC+FTkowhoq4nMKS8wz1RE8r3RhBsTcK+8kQoM0msTDV
kdtyabcSNEpJ2uFpzJ+YPz5Iy9yF+K3B0XLTLxG+5u4lCitEqMln6OgrWRHJymz0XVTzD0YXnxG/
xsaiKkWmchnbjD41eQG+u2+c/FsmtD+afkt+sJk5ACsJ3x3DxAZHgEV6rKxNOCOKJx+hmO9tgY89
xxvedPeGH6THlEFekbRnM56OqWvgOataYlcoJRlMH2YUNjTEU6bnrdd9drZzhHe/q2DP7ZGYcySj
1Uf70R0Q2AJ0R7ASemetSwkC0bgFCeFHMIR1ZrEPgguyokRtdd5jMDUV2gAgGfBAPkK3gjQLZ8of
CCRpQYII3wQ95CMDmWfcuuVdCk0rG4Zt1gD7nxGAt3n64LDozACLU/idtQBXwsCjarVnhLRMiaEt
oEbMHAKBRpRSzJTXVVKzAVrAR0zwFEDnQHKqo9XyIOYG0XEaDFuLMLYLz8NI671JKsjoxd6Enr2r
OneXZ5prPUY4NeyHrqZwJOzerdK9WfT+pndA+VuCoBXmmHZQNWsnXoY0UbOV+CcZY+D9yaJ93Y3f
w6zfQio3r9V6G9C5gPRua2QgR/gcn0OJRH2Iw2Rr2YAK+4nCNvgx+uGIYjVkzFDPm6FSkii/aR/T
D+X18GmsBAhYSvctjgldLTz5jG3iEJjln9nr1z6bEHEX3ovpib85HV9LwP0Rd7Jd3Bvf/qKfH8W5
y/EnkCi0gWZIPqRLj0CX/b6Y/deycB60iOyN6ZkfCvCRrlRA+YuUW7tw3RXMjYl2tHSgK4BH2EdT
dvHE+NG7+W/YLsGltnwee9wqvnnfekt+iP2N/h9g/YwACCM+Fibl7mq7vLr6Z+ByAQV5Ab4w4x0s
NwPOAwRSz1e7IIUtciDlCP8uDQ4L4/5RD8CHk36DQgqAOoAtx+imjYryU4RCiaDdCAcSbgN6cmqT
H9PJeZ+8hpTXfh1aMt30jSLnu0TvRQoi4bXI+GvXwI0EPqTMQrEqjYzgHBYUPrXN5Iu/pIalopdo
TnJHrzrKvOeQMY6OXURUrLNn0by6Hay9ejLaveOXzbPN9+bUnB6LzK+fTds7ZV4t7ueYgVJVVvEp
t4L3oi6D2zTIYlizJaSFmeTNf38Uk6o2nYP48N8fG0hEu8Qsj8nowRIs/PlZe/DlrQaDV8zoyZPW
8Fmio5UE8LZSdlvAX/7arp2AoU11tkC84fJKbPzHXvEu2Oj8Mshew0pUN+kEJRP5ZPE+olMxPGLh
p0lWNDYYjoZu4D13SXJTx5KeQpC8ecgrLm1Kh7vLy/fMFCF+FKPY9YOl3quMdNsidh/H0tsz1G9v
BrWADZfv6i1DVSspjVOWGPNrIL6iuVLvCkzVCteAXPsd3PrB8Yd3kiiusnXNx9nI1AUBFG4bW3RP
pNGe0iIg/6bvWwJnHbIC4bkV2OrPcZtg4pRmcyDx+VGMztXwO8qOyX4Lk+gkrN6/Dq4Z3UARwYDC
0e7U4yUBQXbVuKMQuk3xVqC0gMDeRYCubPYWTfNGldlyX1SHFtA9Sn2ZvQ9m89xPInhgc6cIlv5X
knEa/funYZMC9cSzFOAwP8VGPKLhVUdtlc1H2mTQyiqEoUpt67mbgM2gzx28IT1qTdQkAJQXRu3u
DX7ZmaMwTN6ZhaL5Lwxuel6aHPKaa7v2GHRShzvcekGKAXatRS5u5jkB/9Q4ehNX3wMDwjUYvXI9
B+VLlxDOG5Xep+3ixODbPLldHi8r5HZOk36bjhkewCY9NwYa4cRd01WmSYMAcY2JflhNFtxsYq9O
SR9d/b4Dg5HpPxFO2xLl3GZO5czPV1ylb457pXrGKNGfmgFfCXzATuRVd6SsmKN6sAmjXXfkXaCJ
jZj0F8o6p5QStAjBrob+ZO1xlVcQr2PwHln3RPcXrZDZd1cRBXvqyPImb5rLpIYvg2nTtsGc58ER
aGeXfq178KvuBCfrLgN7hr/SPxg2EBIR9B99iqDJS/vkFtgasV6e2okpR5KYkyvnNvYxiI3fqFsH
icDCUKBlVMoCuECQTUZQGNIcE7AOI9rJ9qzt1KHFjYB/HQAWvo6xTvZ2mm6y3DSfxTQde/BhNuaA
TT0D8RCLYK7wRHeMc1qmlvDwE6OVa2r3hbnexbCYtro8hdtCVnddhJ2Xxme4z6fkgzr4HeHX8NQX
/Z0szI+4HvxjlzhUxjU0t4ANlDQf7DBFfGpbYqPm4JovVVNUQRSIRLKjczTAqzCHY4kXjRo0vIsU
9y01MkqIItzFZJIYmxTqP/SbHjO1DA5+TvzPyivd9jTTiXNqrzg6dTafnMXObQd0zytKzWTghMFw
zWDbAFUJ3GfJVK9oiNIo57LivGGFnzZtbXBQR9mtpcJ0D61w4dkD+zwRmZ3u7KB7Mry/zr5RiRtg
p+LblCSKnnL601GnHOQTC1K9MER5ah2HDF3Ur/F+EO2dHCxeeowkJUFXJ7TIAdSuZIThleT0dTIy
UXR4Mudm2tIBZl4EcpTGmD5SCckT8zeMSst/WsU2S8ARkwBGWtbyszV2Vp7K5Xv+90eD+QF5MjZy
ddc/oJTfGBBS9+4w3Xltf26HolhFdTqu+1iVjEV4XA4+1fo4xbvaLKsLZWLHiOihUOlPMXziSvaw
1MI17OrmQnb6HpcIgnSTPKj0J1NcMfxc6UsY1vzuwO6pofF15rODZth5CYvhiv0JbKRgzJ9YnlqZ
Dn2EwASVO3XNu7r2eVljzffAFA3DRnpOBTzB2Ps0t09pW3nrQiX+yrGmI7OddtU10yvSQ6gFEYis
YuzukuZHCvfZoS0ZVTRs2NrA5tZb6uDnIFO/hY9HDg7PJ46Vdoum/qHzSbuTqjnR4eHysDDrcCfR
yEbSuarhayAvsIGYdegp3ZGydTCGczDjv8QBDYEfb3n6SgAQcHkp/npZ3Pa0h6Ez5b921h60T3Bd
FpVQtA3uxYTdHZzexIqF2R7JTRvgkvaf8iX4RU3+LSkC/Xas5ZHJDKLPOEoPQewhLh8FkmQ9AVuh
67sd4oZHbyr2TZQ+zYSBnedpEUP4I63QVqCQZAagrfEXqwex14ItkO1IO0nxgAUJbmb6JE11Y89S
3ji8fnhLcWzUO8gJ8741EaSMLaqNOMSn4QDZKKMKL11WoGhv+6X9BUPc7O2t6Axn62uYaR0y39Wl
TObwYWTOOAtEX30Ly7JeqmO7cSmbM4N0BNSPdDvtdRIOrPCgJBHHwqmQ+ofMB8E+FwLYVztZj5Aq
1kwCuKt39q72bbxohfur+sdkMIp9Utb1rkE3HlgaHXP9jNBG7qDxBJ51ktOuKOz+Bl5CtkLpeBoo
sSoj109zEj+YC2QCLxHscJrdrWdzpnYxqc0zKYGaCDEPa7aVL2N6qNAMbK+ZSShG6j4GGZbI0cof
bEb1zgc6kj6G51aX9D8mQL9hlqtX1n5QFG+CNB2opzixkSlNF8u/EK6mloQ69GjpKk/tbu/Uw18e
LR6geNhGcxcv4nXnpGkrwcAztkWPbmsgcMyHR77oxItD3BkfYc1m3ip6Q06lwmQ96vypxg2ZGnDV
31OCIDYyY6BiM3NG5rsDkXTwMnWuk15s2b+ajVviJrE0ju8iSZ9Dbr54AZi1hJhFoCLjX+Ye84fI
9OwmFZteFu6lqs39pEb2sn+fa/uoXJiB47GWd9UcUJD++1S9fP7fR0mT0/lC1Zn5tG7+fd4oe3X6
/z9yqDFRpQezCkWh8IiQlvbfh//+oRaYYszBHjYuk8H//c1/H8J3uXH9JNlnZc57DKGyOJWDALu5
fMR2/Wk36Z1TRua+lPNtbBjqMM2YsHvVFrdtjoFybNl/aPTsyJbleaR4qAriZIyhIad5yoB+4Sl3
wyHaq9r4cgdMMZaNZwOf/ANAYYhOrvPYYZzKq/C+8P1ph1WVIWk0/1ZFt9ddm/EoEYMVtb6Dptbi
R4k90A/edPXhpDjC3RpWx5EEgIUVhl1Y0lbC2YITynK6O1fnybHT4i1H3HCWoflbUQCC2MPEaQTi
V4aztS1qfGYeIZcVNSUL8N4avOY8ICbsbPwVo+4JokAwH8watXjq4VuyTPrSk9772QjEr1+5cAhX
mlwsGnkyYf6K9yK0fjFihGuJ7WAD0DvYJEaVPMvMRJWsPwPPPnDVCzczDSYC3YcbTvR72cWac2ne
eLPpkSZQg9G3GEXr8MwtmuRqLZ01y5beidP1RGpQ01C1MdWjdlwpZ0kdRAkHpT3+CUyz3lXTuaRs
upna8Vv4SDztWn0FimWLIuYxqT3AqgWO/7p6xUR1QmfMV+2RbePODfZobJ6CRiF2SWYs2iE3qXoM
8kMMHScZ4nVJ2kfnj9sQvuV/a7eS4//WLv+ve2xQTy/L/7+lvizi/1/hcxANO9ekZbEsadk0rP9/
C/vff7D0h4SASYtSbQ4QQYjpofDNg0jNattU+YE+B/TeSYdbKSAWxE2yQcbbbhr4nbhTuCZJY9CE
C1jHuJtnjPHqYrbhZwMw6eRBDFmBWqaxYpvzrgrTg/DYvNxy4KmgsXPxM9jvEw2KrR3PYNON6Qcz
dg96yGY41Ou/Rv8QpgLPCFwheglFq5xb/eTuLItNFWok99oEaZ9fWS8AyPD4KunvciW+daPMLcTC
7zHGe0zUzIIPCA/DxFockum2Y9AE4LN5bDsbBB/UMeYHVb8z6uGlkDPAnJyXexqgBWTCpGdaNXQK
DAJdcj3fG95CCTLnYtMk7aPT33fpF82+HMIbaDSMjPYgbAYZfXeL9PWYsxlvQqvCV/cRB0qvU6Cv
G7PLCW/LhrVocDJ5FzwV8TaK8/E02gcPOP6KJ+o6+KNxChmI7fquJ+8sj188a46AIqPMsWEroYxh
XIvr4Zm0RtATwKLABhLn3kVpicXcX7cGZsdIiAIrGvg6BB8MvuotSebdTkN3qdApvhTRkXRAt3Zx
qJHnbgwU2MwBk2Zl96ZAZkE/0uQVgayzoyfIFS1Qv9iRQuye6Qt7s39qSqa93siZSAaEZ2L6V7R7
d5YuHGywGJ5L0sGmEpnEPI8GqLnyK5VAo9ScSIY2HXWYZDpW+pzYHJdFDN0MR4bPGM6fRl5WjPdo
j48GJq5V2qcjjgyHlnZl4cER/ZaEJNanXYB0ySRuGrge46TO7Ko/7RAy2Y1S4mSJvJndD+59NW/D
xh8cvJgyfKG1oXdxQy+occp0XbIQdlZF/jyZwjQJsO7mbZburBg4RWVnJGQN3Y7YLplFTzamtH1Y
DkTQVO4JajJ1WWjzZpaq3KXEsa1KKzngRY+3WYtOHvIN7ISJdI1O/GKStDoBZQHh/DFV8d/M3SAR
KVtTmL1UvqduJu6eodDtPgmJvOtx128ggsT7GvDharbnd2YZ+b0isrmo/OJkxvBcHTh0VRsPx5w+
RtGHv44PpbYXjyjOn8Z4YnpFp6Z1cUwOYmYwyPuL+QH/ZDA/eR692JxYnobqoAjzRwlRbo/6De7T
xAHR6D07n8ddkulqDup7X3QuQd0KOX64+MrRqEr8BeFDvqxVE5y8rOYrhyIXpXQkCGyhG6Y5IeLy
jNvJP4oiX4jpCTOiIHjxUURYw2Lp9+aHpp5vKsgaoNriDSlleH0wJ0Zem21k5C+seLn1EM0QiUCu
1lSKrV9cU1vkuyYJWTETDX9d8rpJ65fC4IbUYBBEOr4YzHDxyc1IClDTM8k/zxxqRGmWmz7Mxa4J
MvDniLadCcVeJEdzBajBORh8r9Fsx8cZR1nfjKg4bJsIdhTEYnaXoDKsitTLf6X5lqZG9EANvMVV
t0SMUpmJgOcBeIMLBa5rtjEw02xONqy9FAkVj0it6w5h+sJbyXqxOPlgI7nmtDKcfrpxgjkihm18
D+zcYwkYqPpHvMtji8W0nhuXUcEAWamqb9KcMRaCUlxcpG5qpEmt1F82skVtfpqAD6eseg7weaxm
HydeSSclLjRt7RiX2RxP14nkwqqmOekkbn1gI7R2Kak52wbtU5tBfBqJR9rk7CULuzzxAuBwE0Em
DJ8JobBIH5jIGTXDWRzGNPLWE3D/nRH+IyGBzQzbN3/AnMX4noC1GQw3DfyD6xOOLbbMz259L/xO
a1jIuYlU1A9+mxIDpCmRZoX1jdMQ+Uura8lB1jeZQ6M5RoI31QGe0B5D+wg4zq64DBGTpnEbcpHN
aW7G/oDvyUGMBIrFgyZzmDNwnYDBJku4dFZoV8z1u40iR3bBV0RObJgQm8eYSCB5I2A1Xu4SYI8J
3jJJ0+2vowuCj3dQM0iRb5EH+0VQJxOVVO0b4tR5TvK1th2Y7KY01okLRXngZNCDRyd9cD8JI5U3
kueEdCg6FOyOFuc6LTUgW3lz7IN43+hZ0BUqcNdWeqKnT3hBbXVEhvKC1jN+64kjvmWYJ7guL9F7
nJB0iAxqxhCO4Lpl3t0gxGPokfbH1rf/ICqIE5FKBbntq15c/CVHSTBO3tvLv2cdnqbQJLAlJp9t
6D+Endz30tjAXnpuedoATpPDlJXEctguKrPURD0hGM1iQSS/CgzeyBzBBLBti2sl6ZexAHdWPoNs
Q91VW6o99LXywbjlT8XY34DGyplp2wPZqzdxnfxZVcjoV/HEoYeK1xIPHnHxuJIGZKwM/tItB8oT
FHxjT0YYrkzuNYyIGFCP8eMEZyUjNwnmhGLDLc0Dzm+1036BCA9UYCzF61jzzMdm6p9xU5xb4Oer
KCreOpMUVwRpd52Iwh1fCCtiHj7XA+F/MGphnkVnWu/51ugSZBOcqZ3LpHpoctgwFVdC2kF4Rws+
qouD0yWvY1UiHfSNW5pZN/OgAPunGazRKV733Hg35qQ2Jv7JZaiI3rnFCMYAfosnbnhoST8gLxst
lTkfOzImkf2c9ZTB0Xc4QIx8m1rF81jpDYDXL8emK2SQ1iGL6LWThIvaHkFoOMPYm9z8h2Imfeyz
Vq4loXib2g/9lQRG0YjeWyswn1sSk5ONNb0C5Lyps2YNVv9NVskTsdIDHJWCbL/0aegoaRWbxHNv
+zkoMZhtIEb0HuPMLVGjK5cjtFE2xyoPXDaSWO9RKsWB/VyIaEMBFoLfLXZ557QXoSGxUWRycSB0
wPLat9J9gt39VWQdQQiWscGkuxnoCbW0q05xs5Ga9gvJlwxHZjt/GWuzv7FkeJw88sDCQXLfnEa8
1CiI8pmRbZkh13Wag7QIGFVNgt4NCDWTpWnXlYzm6Ln8mHYH3U2Pd+WA75iYIJ8GJdBut2x/MqeR
7JMwYnNYdrXbXqqZggxw1NvE5GidanlPsAQhgj5aIuwFt0CAAhuza5T5XEeqvayddIfIlEeNiA2S
XNSI0is/JyNM0dKljAkN78oNdsf44KEq/OiiSXnnBgfKvvgN1RieUA4uJyHKiCbz0TQYAUYdAdvP
S7UHJ7s91TrkvUu4iKonV5Yp7MEKtEJg3Bm0nemHRw6vfX0Q8fwQgvyPLeOh7zxUjgMtOJvEu2zE
fVTt8Q8ickxIUqUXjNq2QBlN1oK3YDKxuWQDUH0xdGKTz/HOD5Ani1JuM/bwJZTBJgxBHkmnu45j
8pybS7qLeujT7hp13gtf0cbwRethpAOjXfjl9NyLIxxfCQJ0fgJ4d00IGz2JXRnmal+3S27Y0owZ
6GQjfty2NdzxpgLip0FNTjp/MAYQDYb9ZsMhH9PgL4iyjzZW+LURVWAcJq3rzqk4qGgCP7Vd9JNl
Li0URDNmNLzpOCi2ZWfSAMnP2ijOFa6vemIn9VsmkEhidnWWXigOyx2aBxr+3jHIx1uZ6sM43ZCA
p7emy82G8vRQ9Rh7U/vPrJc3KXf6AzxLljsall2sK4pFklLt8Mi4i7TyAlU5URK46P/qYODoGPSX
iMcvV5N/Zk6gBM34HfzPK086TEUsuKuaPikx4ToG2lEdXC9/UoTvXRDH3TBj7PciZldNQgY6zbZq
qXOIcG9WKl3273pjhMMVdOJ2RqFoh5/tiBCSixqcliZ+6pPOuAnwO6564vdiuwMpJptPGtFrZk5/
7hSKY+PT53liqrfjcP/GFLqApZ64yY2ckpCzrfEkuW0CgWw/0LryCyawqdIKRD57/jY04x9mWpch
k83O7OmEVofICsHtpTERlDEmxEZzfBELtScAq3LrV+77ANoqTu2ZMnRtu6d88tGtayYW6aHGj27J
YMe3KrFQo3uAPX/SjqjWDtFKSamBByQfrBbzqCqMoYGBqCOc0DZlkgih7MNIpvsYQsfaiumrSXp4
oyCKqn8moBCxG/P9eQ5fXIC4S7KI2XkXPWiUsVn+ZFbMNmpN/RKQakh/BM0yPdWGDqwV8wlCp3aZ
LxlSFow49L/pSPoRMwIGf4jl2Rr2Y0IR1nr8PAjOfsP5bLXje2kyObMqrlq+iSdg5XrB7bAUHtSU
HMd/haCh1/qMfVDondG4H0yfq8Fs5ScEb8fWnglQoKeg6+pxCtoDAWTH5S+T3t/VxnMyljREw+Jq
xt6fNRkPmY71hia2AgGq501mL0PkDpBgM+3rkYPRxkttczgGIER1wMQzBD2pDE1zrP81gwTpUqxB
gZbcs+173KlfXZdjw0N8hTty2kUSQkFri9tWMd30dPSY2W9ORMsUZ32Rh99KA55NYjrQw4SHFXVU
MGZvqsJLB2VqX4yYbWWdrae5/52r+a1ox3irm8jfU+WhdKR1GWnmzpDjtz5sTUawe9kXH/7YnLzY
sldNWB0LXFAInDSVzozCofJefKufwXe4v8kYXlKiqZcti+TyE2rCfQFYEDLcfLUwxIBfodSimzR1
xm/ajuiozQfsqFQHBuk/uUvxoILFyHMZPNenl509u8NAEV/++A0OUnugkYQPmJtp/12pfCs74tA6
4yL7R24BvLm1sGmr29+RX93XArZTExWXTtQgpKm8ihhszRCb39ZSCPuSGqVmY5y+09G2CF3prm2A
IyWpcaGnHMgeuQxuBY4tDmhPkAvF/vkqYNweZIeNEi5ynQVcaJfS0ujvVTheYi7uUB2YFMScBh5h
Amzl6eOwRMOFzR79SxvadzWZ2JsiH9EKRAjlVPgRy/KDPg56yWqRXlTDTroYIKa6ewkFG0VH/DYh
gyfP/lEGpLZyyQCo+ty+o/2y8dL6OzCntyzOWCNueF3Wid0xOed2sxnICkDmQapsjBW0EtYdbmQk
KA1PTZf0OyIvkF4N8OWAMG/5xTPuKMrYexAqaT+BS7G43KV63djiYUoKHkravqsuYT2FP3Mfcjfr
MAkMfDsmwSsb/upYXLgbnEHE7C3t7NEUOGsYFFf8pwXke2yaaMQSf9dl2TmGRnsD1IxpKxigrB0h
bNSkVcXsyXRoIY546pB41jUlDdAoECAb8ZNCadiQF4UogQ43P7cfB/vYNG4ZaRLmJUrQhPRxyOza
RxGyOSKBl2efvmBR/sSyPRb5sK440xPXuxJRdgvh4I5dZUuLcuWQRQBjF+6dkbdHsTDyeqbT2KPv
LStGBltz/c8RMjtcn60+ewT/jaqkOcUOUZrhWB8tpY4EMpy9ubhBe3hJJhrQjSDcJRHzNsiop1LV
wMXLPoQsXv+9iLVZW0Ah5vNM/G0aDjcVLPGtIibSgzvmT+HBj6BE6/lFYecN0+E6KMRF2bgjHZMv
XAiuoTHfxs0+VFB+8OIfWukyMB34oUoHlXAUfss8O/l2DaExPxEb2e08B/g3Ox2pJ0CPPTAKDtTd
6QMd/TJPuy+89oywbz2UiJBKjML+BXfZt+HdFrl1QdIZ4nyvDnlen6qZTSaZTJrS0KYK6r3lHZF2
gais5Vhdhi6ECxOwx5sWdO0uKkm0bIaXYFI/PHZHj1RCTF4vQTH9piErVmhirHLnVs3uOxhgllyf
w01JUUbr8DLTVQDt/j651iIqMe9KP7hLIVftssw6d1bxWOXjC8HjRIU79jHzGMjNTWjAKAruieLC
MabEyXbsQ9CRDFH+TSlzU66D9EU4U7i48JyMSNqYhZNMdZbLYeXiegXJRE6orK6MhL9Unm4Tj9+E
jJs7R0Ppy8Uzrj3czf3wCE4pW7vo8JFjZIeBHsF6sNik59n7tEg0RdD4AelAACUc3jyfxDfGWh8J
UpVAu2eugq8wDd9S/WsbhrsNDJTABKoS4qsvdlkdcFdjZIFOJiAs300tefMtvNd48kj5GbFt4BIv
tyZgAepaco0E8hDPO5JVyS8hkaG2r+U8/Zqj3i+aa55Rur08FpmNzrAMnYcOB00By3nfDvLqUtEl
A0G0TXnMI6LSA+tJBePGlCfHhLgsTapbZjVz9YeG5Nm1e2ctbSJQ8nFkhNsav71tPGjV/qCszdj3
iQ6uyk9Sgk7JxIkm4o+aIKkt0MWm+JgAZyCBuiXJ8U5hHzpOpsfSqvxb092RVEmKXAO9zQHYoUu4
RzjKN7AaX2rFyzomdBe85JD4wIWTtzESHM15fMzwl4JwvY/b6KfwouOEDDewiGU2s/RuGujrlCPQ
ug7uU6i4ZrtAo7L4y05BPI74D2czQ0Hmq5tuoOcUTsam9aOTEegPJsSnJgRM05tvRGaPK3vKXuh2
IJzN2BZkj0esDfxmO7gXKfuLSmms4Z1/ARKyGswThUMD1oo3deoJg/H0c637+tizczCFOHaD+rAF
Yu4hYzbgePLFAC4MH4cJbpcJDByd+9wzrAoiCDHuhFpRmN25pkTIF0guraDXxZKfQ83bkfx5l3jG
sx/Qfiw1saztn5fyKAugAKPp3PaVfV+4SzMi4qdSRIKC4CPDOr5XbkwJGKJyXTBQ3XscnW1csZd8
7u8UR26OtbcKoq8+c59aS7zMWXEaYUqAGRV7t+YjH3kVRap1SfFkBQmcA+L71t7IZA0UyRrnYLlz
0W2Wmn5vLkChjp65znFOZdmNqb2t1V1icsH8msakpsdRT7Q7fQXcu+J+BRep3XJTfIw8Xh96mh9m
2+Jzc7o3bjsQF5J4nXRcRGaNZQ45ODfs0VXHluFEJj4KJjlbJ2ivwmm3E3ipuecu3HsSa6D7gjrj
KNsayN08fJRTCS64XZdV8xZxH+ZQ2ka9fLRS9eDhCEVCB/g1mZ4tVbx3pX21OrNdx8kL9QAwyLZ7
KVgsqzi+Vnly17r5CSjlGbAsaqN6a9rWWdnNGynKxBCNzGf1T+7Kt6WCqZMWzdzYNzvb6V8XL0e4
vMY2yiUUhPa7UM6LO8QfFdGsWV9BRJyNbTQWxy5tz1U/vCb/R9J5NaeOrFH0F3WVcnglg8GAMTi8
qJyOcmypFX79XZr7ODOnztggdX9h77XHnC/b0/mbK3uX2uGXZ59YLHGoYPFx9eK7rOJ3wojGTc0k
KK4YU9H/bYXlnpn20Yb7NZtf/RaCtdQF7afdlE+9/o26GvfeKUesmUfjGeMi6n4l5Fa12hZRDC9s
tPJR+CzNKruZBEjoimhL8uuXrt0zFQ3JSOldQt/6p77JP/N83Rri1LAfdBOWrtln04XIVgHZpGDn
m5yl8ZTtuAKcddy1v1o5PZzOuXhOe8mz5tNT7cUtab0d11sj0kLQSxBfkOLLJ8w4QYYR1vciC7Gz
kB/K10v9RkaBxpxwy6IY2zTjhswr5rxQvPSIcFhB1N/MHg+mrT0Yv+bwcfg2Ctlh+cCLtfz0+5Fo
8XT8KF3hbIKSzE+djSa2hjdmGUSZcU8ijNHWlZtbC1D1UcGgpM5uKXVLDK9aZfD3Bv5XImEiYw9U
pJiyLtSsXJf6OznU48pxyTUIwBfKutgUNuI0TGcL3T6BxrnbEwI4p4nvoqWzqJsRiSqzzZzHwxbT
RhgZBDSJ9ahkVOaJ9MJa4Fcy3kFphUkh8m8krdhbpHw0KRmx4tdhrAAMiQZTLfq+Og3vsRe8OFIY
TxqDyYVQREkW8jli+FjVLQIqgWWMWgyqg39Q3NRV+uhsIqOxrEBpRTOeFvlRRbaJZqJm0sGfZaCX
LYKMOiF2xn0z6a9DXFyzKDhEMcbZsO4yKAY4PEsQ3gMruvnGSaD8Rk7xMM3J2Fka5WjsEcJT+tXC
evgtDuygN19BpiCuzZvPmg42GdsaSBmQ/N54c7X27Jj2s+XRpkUSx2CiTHuB0iNgrJ8eLSNlr16u
kqna6V0LF518Q9uZ8xZnOiPJ0mwc2uEL7tsiTP1qacFRdfT8H1fvNuj1U8Ma/UTm7oUp7HMKl2uB
zfCzmdBPm1LsfbIH1MRcTXNGerZ8ZRAp34zDO7tjfHPT+Oj1LSRiJGC1RIJeq8vkTZQH9IpMBZBr
LYxuFXiYprTDWBHAZYoP3miOZZTxVWMcY0apIGv9ZTBiRy+HgyPijWzs2zTq95yU7zglvdnyPPQP
EkdnkvBUOnG8yR3/jsLmpBXNS58ibrWWcxMNZ+9NtSwq7fk+Qt7OhBI0ZOKErJot86lPiw02gDN1
KnfXG7T+YReLfF8wguJFWAEuPcvIfHC204h16QIN05PbxXspIua18miKmEVuGrJbdx+1QSaWNo7H
YUJPw9M7im7td+xa0J/Vi8rszy2pzUUR13sQQSsvwyhfWAfLBYBmVlj0mqr/HQv1SxQe6iH4Vp50
xKEEw4rxij2mMlyCGjBcRkl36PHfl0iWm4qRe0FgHUmgI8/UaHzwlv5NSU0EkZUd3NzGYjjFf36O
fz80G8H0D9ReWfw0km9xwm5bdaTfipbtoTBMTK99fXfq/tHVgP98HxfG0LFmkVgMKNCbu+6jJIt1
NitxAGM5N76yOryYQAJWTiJOXpp3xEtEK1vD9AodLaq+pFMfIXmfUXWdCSp2+N5QkBF9zNJBY7vD
xPERELzl6NndGLihA8YIZR9viShBha+vIz29k2h1amKqBkCCMYnGaE9ybIfc0uOUtWsNhRM7oXPJ
2YVSnX446e8V4VoETF0MhMGYfb/bqtgJqEbrLAMVlDRH5mqL2p3uEzM9GjoWOS4SPKf2ejKNvefA
Ue9q6na2Zj+PVfLr22TUuAiil74d7FQvsh3Y633VXl2v3KEx2GpuhciUEN1oCN7AqmMnE1v279AT
M9I4ZfuWzYZHIlZ1tA6kaVHuLQBB7FOPob+I4n+qaT8lDEkV4PbyraFf1JqgtoZlJYOa9OrMuXUG
0SR+dApj+iBt6je56z5HbnrWM7VxAvzAnsF7m1UHQg3w3AgMQVKgd8XpMruIBbUl2R7oedlLB5p5
mooZvFkiM+vpfZWnmHLFO1qgo9PyZtUKA3uoVjxyhEFxlm0cGkMvzPZmh6F7wFiN0ccO3EuX+h8J
pdyCsGtSEqLrmE27UiCpGbRuOZBsoCxZrYrRuZAm/GFMCoYr6mb4jWSuuGCtllgi5mmG/p0VoDJL
d54T0q5uPC16IVqs2OpDmW0Uw+kMx8cOddKmmrpD9suL9pJrPCEN2tmlQWIs8xdtbyS/HtomRp82
33E+ZvwacOYnFe6jChx02lHWptk7YhMfdmYD17lP9J0OoV3PSrIG2o4Axa5Asa3+Ec48rQyUbijn
PqJIuMfC3idqgAQWAzXEOG2ZGiLgGoA091gCt22Ju4IZtsvswJ6yakMS2pOIecJiE76rUNNTNpZY
OfsAv8VZwzLRwIncGD13blbq8TpAzbHUR+PdUgWhiPS3gzHfbm20IfONGFBBNvPocLhS2+sJ2v4K
sF5fHELg+2XVrUvcPJkmR3KYQHL1Cfd25TYBWiqGR8LDcE4Qc22FMcawghPsJ2oN/YKS8BWRV7RK
Z6suWbIuBrSd3xPgzRNTCPNDmNolcVo4QCA9gHORF9v4Axxcyc40+3YspE1Z7borrOJ2+USKasfU
JvW3qIo/MgO7TV+vlEa3iIOLqUrgnoxex6BIh2ioCIsncZglCEflgeYFwhyRidHXm2E5EJpNyRX/
woXd0lrykoTOsKxMb2PCHyaDBTm95qWfg4fsAS/iKizz+pglxT6rmtcIUYryX/1cd9e9VUg+RyDh
VrzUEbNrdsbGaa6pKfLR1tSf7LuOmc5Mz7O5l5uJ5UCNv3Op9OElMFlA5K35PYROdBj812Jq4k2g
B+AZxgrNV08CEGsmROLY8Bufnprqa55ZK6g5AJZIbDLSuxbFRDHX/BPGe7gNRRJdAJVd6k7Tbprf
dwAyGm1ZkUv5aZnTnMUSjSdczuvKNMvzLDOF262JD5IESl7RrDg1LlloXh29UiRw2uZWdG5AM68s
y4A8KZVxT7VzahIcGsU4LOJUHXOjBNbss7nhuY+S6LvoiaOqfR3Sp+1qh/5h23730fSi2qd52Cyj
jhmqWeafZtGdXH+sX7F6WE9hjxzV753sU9CWuiHK8KYY5H7M+uY56riB8mbwPuiLwmXTWcZJsY7b
IrnApeTY71Ck+8/eBxGL86U4Tm5cPzmEUi1sr3jNLFV+oiZRUOJ1cZjssroHvrZvJzjmnVE+WuwJ
2C74EUdY5Nf5U8yREnlIdD5d10u27FCw8M+fZKp9WgasGx3cyj7XCA+Ne+9QO1XwkWfGEzzt/hW1
sXjKNWY87tBXj9Cu13bckkjUV9MzbD1WvAMAZtMcnmuf1Sr6CMSV4qPRnDkUOLiOFTM+P6d/Hoe9
N17hKcxsxAKifqIxoBesuzqkbYahXy0tXuX92cnYx9tph621Qz1ixe+dBB46TGHP5GVR2ySoTINz
IuSact6NXuQ41AcGfAwUSb6KSwlvltVIg9BtCdHrnbCaveGjimiSTxXmI+vn4ZNaat8gKUhm0iT2
Ssy0NHpTtLUi8z76pC2xgLgmKSBoiqoDcRbPjObFaDcMC/wPoDybGo8otQ37QGvX4B3i92QfEPHE
LwZv4qVBTapF16zjBvRCnbFCX17IYgYPU+HvAebHmu1LJc6N4szhJONf4IonLbCyZ6+Z2oMCm4PM
0dGgqUAEUzRrc/gZYh0kqw2muZymyyQpQUc2LigFcMkHO0aV79JW9cHzggu5BajpNP3sWT3pe0hP
R52c6SKrL0WN0IwIbALAIETOS9I2hvSkvSVk9U4VV1rE5N/AIWL5GlUEK06GkZmOZS51rr7j5LAj
XxIc8ryTPq3qdkjAkAu+FaNBX2ebPHhx+s9mJCSRBS3ruv+N8ceXZIQsEFnmq9BkcDuH+LiCy70i
WAYzisM1DLRlMPo59TgnZYdQtUaGCMNJTiORw69XxJQwLxkpUJhiLdQ0qgUKbwcDPMuUeoAZ7GEc
tCuGlDEVqF4kO6P4Jo1THZBmDouAuQ27UfocqzrVYnhm78e23PzrnAB7a/HQBV0jsO5x43Tmzizk
eyCpNvKBpMxKQ6DnaSjyBwu99BXBmAVx2Ta2Nc0mskrMcUhdsgJ9Dgg1BMHYx912oxmwHHoy63q7
3rRh/MvMNeasRzBll80+TbB8OBnKyEEmD4YlxASOF7wWLLp5g1uEjTbDOnO4iXbWShS73LMeZBvG
q3Ao1o7+cEVJwBi8ZbMlm5nbIzBwaxj2yWgG/KbpE0JD0j/b0lq4/kYr2+8Gz9Gu0t0rOnFzrx8L
qb+qlEMdNdAD+V0W1tcC3sMlVfWeCwu9BBP+OvzXBcaPF/NJGkpisu0vGTbdkDp6DQmBhhlKV8og
zUA9FEGTYOQxGy+08IWfqkbWOdjTq9kiAnMB4tM2Bftcyl3h0z46MRI7GePDoAMtU+xKXOc73v6/
gkG3yXiWbdAzgXSvGbtfdlUAckvTQjiftC+IF/kGWtKsOHJvQvrwc1ABtP9RkVIsBwk0zraJnoOI
HK2pE8OCqjGXyT1VHk4dGGn7ptobg10+M1uz0iBfcthcicLqll4kPzKh76xG/hZWcgNrzosTggOB
wPANeeeopl1g/vauFi6KjrC6mY0UhPBpmZhxtWcfCos2oH/OP1AkUQUzbVZaOnN6qZkqFxP8vz5j
HNc22ibqcGgFKLgtYtg5GWiLVOP/dJg/QtIQV7Hn/pq+vSxl0BI8TTvbobRLrh73w8LknfYyV846
S1qwTLAOS8JtYgSf013p9pckpLdCBEHeAqoiUa1jQKjPothHKgyA+/VEE7S9D08N1Wxd20skNaQ3
GdXDcqxH3hmY98M/xl0PRxtuTFJxwE36UVc4c9AYc7TX3UKaGNGZc2YM0xey0VhG/hsNgFSkiwMk
xRAC0Y41WfHbMl+x7WRFxMmwlnGhb7r2Bt6ButFkhJIYw9nBGmebJ/SkCdqzeVtbeiwhkJDYAukt
UiJA3R9x7jVbLwleA98/kDv+TgLctTf0V3vqDyC/B15VHsBEvumNjdsXKjg7WdpHCXa3Wvcj+Gn2
EfGuMeiXRMgervpRJY+XGtdTQ8jAgAvTa+e7iuwhnGZ/yPw4Eazplowoe1NDezIhxqAHEpjYwOGU
OQa7Jn+PBqj3uj39WKpz0L8DKXTcL/eT2KeD1ZX2CZ39jxeR4Md+ku+nX/A81O8qrMHvjxxOWr3L
hY9F0mfMoAZKaVWi6GPx6k7yue/TUyFhqupw4RmiVEtiL5m2hrRbFLxafxqIol6ZHmyqIcWAYM7q
ybTnTzc90o2GsDqpTvj3/wlr+AjFBtjGgf90iPx6a9gNJC1bI8a5H65xjHZ6DD99h94xWQPp4/8B
Qwo8Rnqz9Mrd6WP0zh12otjZJUnRY8FFQdrQ8RjmVx8CNtIS3F1ehXLEJwpmmUDSqoiVhoaJ7JKx
M8HpY7OHx3Zkt3jEwb0G7bHCl0gEW4xIoI4zMLdCX/EDu1ycew9VleDn0gLzpWRMuUSotGNY+8dw
3rPNGdGbxrvUvAnAjIy7E7yseXuyUsH2CBe/nBDQj8SoFeVbCqA+F0W/sSL3arYs/mBoMH5ost3A
Hm/b2+2t+M+olOJBkPYqt6l9xjR2V9nA8tH2/Tu0lDdZNc0B/ys3J9LwUNGck7qDTZtMqT4p72k0
vCRT/sp2ZWn2c3QgAcpW8z5HO0Bg5zIlHgr9uPkHUQ0vXAkbQoeSNokIaIDoESTgRm/2sQf+QeVb
T2MnLIkc0gIHFweEALg32h6Z9p5iBCXLJZ1oUbykPNe8jykUJTaGz50zqOXwNbraQ8UStwJEv2cC
Np5s5U5nDGMPsmi+NLf5Tg0O+ECvxJ6rX6x6IpD9c5ATpM6diJ1reObT3Tltd4v16AntMdY7embT
Mh4yw62R/fjNxsZTJjtIHpPOp5KQjO3q1Zk4O2eV5QWM7Al7+9C4tLOSD0ZKxvZyPwTZp4tYOSAR
MExZNDlyT1BWhuiFeMLYuVLSzB5SmELvflIFkDYHudYBLg2Bbq46PT4kCpjqJPcN4xfLw7c6VTS4
KD1aRBnbHLxZbPf0C/JQ6wS6OSEazJrVZuc9WpvcWq+/VBGmu9nystbiflUxjU3KTH2CUmKg3FGk
ONPGzYo5+GjcFX28bhTK7dzDLYuFlExwbJgNQWfKb/CXozNJWOlx06ZL3Sp+9dK7FT7zxRFzxkgN
tURV1VIyLHEBE9+kP6rWeiD1u7vzPKaQxo+OTNbI4l9JCdB67cX0kjOC7G3p5BTJCDxZLR/xD91K
LIidF+1tM7w6JhIrzeCqj8vxBInvecpQNKWJsQ1Gd+volKD+CDYQ6+ja9Z7ElBw1Zbx7OX9KWRek
fe6izPq9MjAVozNdYVt7GY3+u7baW8mAopfMM/yMN98EGBcOwSvUMuoVng6J0GmklpMiWAsxUatP
NossQx7iwPmB4HNOM3Tq3oiAA+ZDZSnu+mo9TTU6k/Lqu9ijeoNaay5TlMl4NgipRVwir+D+HkGK
YRXRPV54+675zSVvJ0LI/HtYCDJvouopbZpvyuNFWrXvTZJTVWJLG9DTR2pTGBN3k+l7S7ZmF9WP
HiM7/G9RHuPvD8Ru6vEyG8BZLT7SQD8hlTKW9uQcw0Rc+5j00J50hCh0n80w40zICTNzu02P5MM0
2Cu4jnifsqs7Zo86RmNUlwQ+Iq/AmUQp2FsXWzsYhLFh62OHyguGe8+lItZ6l5o8e6mF3EiJFsoh
0BDq6wvrb4AnEf1koaIMO9oqLs/KhXSEpgAqQNhWC2OCBDRSiQXSO0F3K4nwpnTQwbKp8tfXM2Iz
9T990SG54fJIzsQU3nusYwuPEfbSFC7c8Ljc6UixC5F+h0wT0TSApcUBgVKnF2m7b0mHDVArQBqA
Rbh1lPXPJaIctGzzXvvR26C3xzLrbtLi0W1Kk9CJf87E3LLJVi3bLFylYgUYcVz+l4eUxL9EnD67
yLQmv36JGvQGZVLsnIzqn03zk0rcY8XQmTUN8xSBMoC/MlJujoCj+cxNAlOcAFJolIWMftHEKQ+r
gO3LA2LH31ixfRch6ihhimcPD7bhig/LaE8G9J4SE2qgj58IDl9z6jS8ANamxNG+7P2zOWrkJ0Xi
GifZJ37Se+7ynMOagUdgPIzI7fk7zT8zwTw5gaGHefWDx2haWB1VhozIugqbEFmoyI5Ja8eb0mfJ
Xr5HZvxCLuZz5dWM+wbQ96Jb6iUuajCyT6XkB27T6U2gst52I2W1ln041DfhTNKp754o0jULGzqz
wbhOhu5ue69795x7JNo3zQBrplBVrNoo3Bl8GVs740AavozIvpdEN82/c2OIL1J3zm558ELOQoEi
cNnp1X1IxpPKHBSdibk2Iu3SxLRYrDLxAhLP5/Z0OtbaMNgeWkP4bTUTEjrIQOzpbvhjjk6kvTtT
e+xcwFg1voUUnVYABhfPmNoSDI78pdc2TaV+MKvMr22cc5sS8IJtypQ/yluQjr2oeNOXPqdQWI9P
dWK/J6LZWjVXRTYl45pUe6//sQNuwZQ5PZMKcVAwWVa+bV4tFAn2WLMMKs96OO/wgZCwu+60NfZG
htLu2Kxsqzz3iteuRzvvgCVdOJ5jrcPMoAjPEfBot8axm3UPpJWsJV2tfOdfR11AkbnrXBYMWJiW
nlfzYcdMBEflHBqjespIkF0oBmHJ1J5EkP5E+lDjNpOvuGdhC9IRrzd2qR+ThispigsSV/pxkdqr
0O3efaYjjOuY7qOmj3u2pAEZn+jF2iV9MKudTq4aC11SaWb/7NH/RAKM3Zu1Mp0IhW1EzJRS5KZw
KLvt1e/Qgam89ElmIB5qKD7KULxiXuHMYn7R6+KCBuNQG7PuBTv4Mpicx1xSyQZHInJz4slHC+NP
yuZFGC8lSQCze4qDxlwUIoHVFvLxGGb+m1j2IYvUD16k23/0CUnYFztLtiO9x9folhxKMdJkHD8I
xU4iwoHr5O3NHxgr5MwbWQSjWuqZSdsSaX0AxkLCzt0Y9Snzq1cr4/irC9z/cpSb+fdwtGY/78Lb
1tj7BSMaOuWfJsrvo6KdtEP5hL77ZEXlwbbtv4Ano8YqtnCc/gmAEOoqor9Yqs+7uXKWx7D/yrNz
0NtvGJu2WeVOS92szkkzIUGur7ET7FVo/3jJtCcmdzvk8btfx4j8BQtmEicT9kspT8YYhBLbEwAQ
rzUPWMQjZ27xEnXwGiRgliBByqQqXHouqe2jtE7+PGwPws8U6+exxwPiSufUVAELC6rfODYCrnn2
RRriVqV/d+74ZXm+sWrHekbJqHXT/J8gzJzWFW+BaxkLTX901eychHu/qiz2xdSFhiISq+uPY59v
Jh03Q6ex7i0b60oTcB9dlS8NNveIl+J71zLLHqHIsn6J12PIc9DhgV+kmfHP97fcssw4JCRmzyZJ
qHoecuzzkQEFgdX5BSDNxWyKrV9CCRXCuAR5dXGt9j2sUGRqNOS6diIA6iVDfiGG+MyPw+B+eNIq
560VyX4eB8CTLEBPIHp1kB3HWvM+Fjn2OC/ahK2U1Gy06w4iJ6JZ4V+NEyn39ZYDZclgUYFH51dR
xIkzCONLsH+gcT71OfQ2D96lNq114WTrqS7eXZTTQ9PqS4hBZZQlgE20n8GieyqAds+r8E8twJkE
mReIhk9GGatt6K91SO8sZruArosXwmZ+klW4k80AJjCddy0xj72PPaDpvU8gXtSD6XjDsnLE1jIO
MSJMbqQFCSIfWUFUp1cMjz6C7KNZPKAlVY6Txr89W5hV5pqrzM6/W3ieq5B0GmZnyzJNGN2D7k+8
RcQ0fqHHKEAUhO7J068hmkVgA/QSctgHlgaj3iWMkwOJNFoJlyZjzdn6y8xhK1iWzHDtBpUZ+5BR
jxPy6tqLUbU3R3hfKWt2v6f6NSe4Z7N63ybdhx2IQCs7Vh9jID5cJI1jwws6yiBa5oyQF6PNByY7
/SMv5N2ziqvTtzfQsrNOhtUB/vr33luXA2eXWTqXHP3Naor1H99gMExq1LsdM8MIWbbhLGXXVeOE
dR+xQNUVASu1TAqfmC7ZyvBPeFOyM2s3YYITcoQa6+4OfOobtu28L0vOXu2uAqmTDFfbgI/Dj0ib
z2rbLoBiPBwm+Oxb63UuuVVMD/q+2V38AYJIDBh0UbRkv+e4FnKGN1ZF5V7cnFb2a9lnBnUuWTVF
veMoRYMhBEwNGJ7BrKWYLPxzVzerPzIUlJUwKwKJunFTyHzVtoRgSfZbNfEATfXL4AJgJxGo+cQE
q0YLumgy3BTSD54MyViPjTeGxXk/RYmiYSemj2amaRpIwdyt56R35jzf5AYT91ucy1A+/CT6HFO0
YlrFpSAcIpzS6AlXW7oCmbGrya10kvy/cLAFu3kIhqeANQAapmQrYvQIGOLSfV/jfXCwFg1J31D5
ikNTzvJEuqfWb35Dy78apblQkf7TBcUvK4saMuchzYO/0EEtRuCUitqLZUZHqpq/nBj3hRtUOZby
Aq9Wqy7V6F+t/pbxX1ZJFx5S3yJ9FTiUhXa6ZYEVh+MvtdzGsRFmOZig0WcX49YdsKsGntiP5Zcx
yPRbWacuRATtk/VM99flqAeg3DkhDzSmZQZ2zTLQnUvdMhobANUOFiuA6uBJ901jIPAMjXRLoNzL
2Ic1M0eJtWamYsbWps1liYiU+89VMx8suUU6+P6QW9YRJtNgbByBQvmRECGcqfZE10zCjkP4XMWp
ThaauQgAGWPxYeXXqQQqhDzaruLrUw8XNXtF1DJDruo9iSjKVI84ALJlMLY4m/2jnHVTvWH9+EHE
XcTJSgDMV1Jw06bNG0kZ/rpK/K/Ii+6KyUXTRd9GxqrBczZjRt/TiHOuFRR6ZvWWMK5qsE0sYKzz
3GV7mfIgKcRhlvrnC+tLJ3zCTvN0OUGxw/Ss03tVLXx1hxFlGmEzITCSusEcH2M618cUQRMhDhpA
DJvRaCD5+0bLhL5oFX8STSL1CWuYdryIEFGeXWvnTrjewqIZKnKUvOzc+Nh8SU4QowRM0I2E/Oe7
MEMiBr6G5FqP02ZTzob8pPuO6vrSks8Z4oMXub+iVLuDvvlA8vHI2T3uc4vY9Xm/7U3VFk0fZ9HU
/UYCZZ2Qn4IWaxmH5dYxzS/epaMdjlcFCnHeJN+sgEKebulGasEPQVzboCJzlify2uTWunPr24it
FwSkLxe4v5e2V/3gHCDOuB4Jxg5J/QaH6xiLCpbpCoSh1VezVYOv04fsOBssHRSPcRutMiPi+vJs
h4xT/xWNzdqVbFA0KqWg5Lb0ymTbtSZQatmQ/VTn7GHCS3nv5m+im8U9rvpsx+7H9dWfwL6eQEsX
UIGacms2yH4TCc2E2tfjReFtimqwmSAHsExGGdQw5s4Or5Oes16q9zj6N36LKYKoAhvDj/2Up8gE
DZHdBAxDCtf8WUBOTQwy6OuQbTOQ7K5mteED2/Z0D4m69QTyjzbTVM9Z0oYbL+eE9+AtGPwcKiL9
MNRX3EdlBU5PFixRQ/yeYRHemX3ta4mQ0E7utmWeZActxfKHg9TEzZvzw3KAcIAxzwSP3qOYITgl
X7wrU/NndPVTAappiILjoMpT1TYkdKaQtnjJktMgqgTNKtmYfnbCTbFNbe0cU5e8jk19Y1GodNBf
RrNsCUFFk2gx5WfiW3AIQQlON62+dkqwkKmHQ/vCwZAThNefq6ijH8JnlMNPBTPNyCdlc6sx1LMB
aWSETWKyQU7Waw5xQsQuykG8tiwEEYUQ6IJekMmsH8N0YxwW2uYtSNUttWC3kgVarmXKUpKYS5hy
OHFzQcxNgSm9pWxkR4q3Fn7xQN4ASFQlbhNSsGUcZx4sAGNjpc2Pzt6d546hgAEBHWBEcERFvfWN
4RFrfINVxnLWwJpi4y4QWVch0sfaW6Kqmh/YZDKX/z1jWEW/MmeE8vYM3vzLE/JMhxqvLUt+qzp+
HSehbaraTJ4IJV/h9tZueTh84NBCFe+P+XqA3HJw06vheuxEw9EgNoAqx2mabOOFFhmt0fCwGB4/
2zHnLG06M7uRGyYks462W8OhE8nZkc092BUoD1FmVlXsbXlOTXZ7ezz/LUuElgwBSC89tV3FAk8j
dYx4OkayHUGR0vI5ZckMHLGwFsVKGnOvNOSf+hgzY/afmyh+0ZiH4bsVOrdmuaHWxiAXU59A7Fgy
oHXcEiqfj6giUMZ2BKXUMBPG4b7Mghn/3Xy0GIMHMLEGt1Gt9IPJxGUBOuCS1GwNdcvf5934Xpgc
ynVebD2mAiE/jFLVT1WBKgUsgrK95e9iNuNu5ks9YqQ2coiGRfBBBC+7p7lcF/bk7UqdvpNV0KiC
j4xyHGLgd2HzgYSJrS1kmz7rwo3IUsTzEuVbs0wPlk014aTlfWo7xSpR+yHl+FRUJiaqIkCKwuOi
VLSngKXDNdQpkchszNlOVZQZMwjU6POBSgkFUj0KnrUq2A4Bn6vzFShqzqiirhlJt1+kTf898zWs
iVxL2de3LnH+qXx66SgMu7bYZs4r1pljOhbt1mKbqwfptI4ktbk5r5hbaLyHNAnujhxZvHTBq1MW
1H2W9oKhPlt2fkHGC4J5q9hLDaKd4cE2kV4yPmuIeAPsOYuJaG4WgHV8IDHsrTdjDWWq+s10gFEw
OeZyrntJ0bZiQdgGLLT2VXCousEjA6Q94Y95dhJeaDVap1yGTCEc4iq00XkH7LysR1qcST5EEedH
S/txC3tdEc+3xk9y68L0TH63mtVO5mro1K6liaw0rVl5pf6hGBIxkfkkNyXiN227w5CBhprK17hk
VGalv8A+3TzQ1h5rDq3yrzpzlEBrSHKPCKDHZTcgAe9m2Y/CIoDt7mNgHjHXARMDODBc2sViO7gx
gLMCPRvWAyRQM92qAak8Y/41tOWzqAcgCChlTNysgwMe2M7ZQxjL1oQDMeH9WY9OSAwifIHU+5fw
AYUuawmH4Qs3e7+cu0sQM0fqw4tlZcB/dJJJs97DJXhHXhMxbp984oxY6WgA2BZ26b9JA1Ty3LK4
+bSuNfevHUoO+07M8Ut/TQOdodTdkwtMO0r7XW8tRciqtnIEuhPk9HYacsuxkGji+lhM1OH6CCaI
q68pgvfSN741bz6tKoqHSD6mKvocGvGUDECfrBThcBSxd7bSjS1yjJKs0CNnlr3FKzVcOaCgBnhY
EgElMPajww+8mb7fw/DXKM/LkOopi2dl0azUw8BumO4PsxJ6MSMlxoEFQisvlU8hofo6P9ghm6D2
aah4KYfBPyEUR/PhJ5+dct70uDgMGmL3Iflnp8ZK1rw/rcYlI5tqK2qek1bzT4BFuf2Mk2aTktF5
xbmzfZA8M4jnmpEEtLJL090HEld0WQU7kYj30Sa/VBPY2XW2TUXzcHXLPbixBt8RBhRLW5bpLomR
IIThnkA5Itl8R3H9jszIYuZk0SJI8yXCFJX43W2y+2PXVreUpWVROej2sh3V8a1C9RiM+bXpPKz9
FSNQMlrd/hls+5mrF0Ke37wHs+jLH1FkcJRSYFP5hukj0cJPOwMPQ/TwCkvrerT0kYVhP20i/Xuw
+9MUV8WPNpCE5j4pp71aruCOJS5rhnUkRw8z2jqrBjKF8unTGAwUcrqXg28bcaWj8yDjzxiexzxb
DTbYLl7355qr8MkwkWqlA4tqqwkRv6See2mTbsL6wUXayNzfGE4BTOk3r1wq07yXF8QpDHXHIN87
7TqKsvji99Z4sQfU6VniEUfdsaU2MJwb/yPqvJbbVtoo+0So6kbGrZgzKYpKNyjL8kGOjfz0s8B/
puZcqET72KZIEP2FvdeOKGuq0I2vFVtuKIRY6T1pO8c+TnfSaacrtOjpKilL9wDQPhH1f1uo0Zpw
//yXWAKSCgOWg8+Xs8UYTEzBIw1nIkNc3zFImC9jna6aNH0LophdqjfuJ2LVV7zeL1iCCTTs+l0g
zFNvSS5NUO5dAYGmA4k0wS1kFSoR1mf/oji23q3auk3OeHC1+LOMC+/qJnqGjW6ojzR76pQnLZb3
+q9I++C74SNr/BfHbMhc9C+HtAso3oNbPo5EjBupvQaImYP9wn+cKHpD6ocRpFAZ/23CE8hq/dUm
JApzuEu4aYK4nIhbd5VAAdd7W+56Mqo2kWWVbwkWGMZFbveLsHDFDtmHp7WvetdYlsmO6UC/9DP6
MMbcGqolUZ5CxU5en/TsmyzeVTlf9oQS1KvR9fqFNT/RGAfBgvUe+tLW3YvCyTeouk+trsP7GLL2
SmudQj1AbCej4Yp8i84DSZJpRgPZCOHM1Adek2k6js1oyLbzB3QZj8UvJgoEa5Fl73TbgQYesM4C
psNpmVY/XsJ6qcKImrWJfT62bYEYSPa/QrOsFYphXGCeCVQvqG9mmolfZC1XXYXjh0c3yesS4r9K
GjLgijY6mILwkRqMSEN61FWrC47w6iCrqP717PaPAYL2MaRzrp7jvWWijdZIkbpLXAbrSYTwblu0
p0ljezeLMSROYLPyYiJ7iuLs5THJZoQJvSaEO28pN6bthLX0VFjVWZY46Ar+/75zpx+/3gU2RCJk
gtOy7vx6zeWZIhTrXezzQqymwPrjDAz3NNmdaNXnkRDsFW3riFbePIXsyeKGliuW9QocjG9PSMJK
augaI/VLFcfyZnSkdOZ8XjfPh0AFmal7kpwOY/bk2BBEEWRCkc2zaoeoYIYTBoI1HVQuYotOz0dh
YbH89UBfx/4HY+hipdvxuGS4qMzs5sqJvRsheZWRMOag8WYE5vYj9nbXG29WUNFHGxZ0KI9Il6wu
L9wPFuzOpmuGYOSSQ4vusZ3rUROfvQZ2DF61d7cl+tbtNf/S8I7keOgSZU3LzOvByhLPhBleM9Cx
ghdC6lLXencDFtrf8CmoMz/gGlsl86JBjmw0Y5y5tSLEA5j4yRuCvX5B68W4DevFhE7zBlZGoZjX
ds9HkgMa4mB0tEYHwLOyzhMw5JagwSVNtb/CPxbdcs+0zg6BESUS76PVD4tp5tQ5VXdrrLRB9ghr
A7BagLhxqeed2AZewRvoe7RXpX60ojG+gTrrtIkRQs4Q3WPLF2XZ6wDtgrCAdlogVX4jmkydhReQ
toYTCrkEMW9Veq2HkImKZF1SZMxpS3Uwem5dplLd75iu5/fDKEdxTnoGZChkHi2pUDRQcXKEmUoo
qdYdW97kHmOtbur+V1fgZh+rk1529WkMcVwBAFo43D1Lcx4wT9p4IhEUKMxAuc/MLJ2Q2pjSFksS
0aFOYP6zfyc34c4yFfhR9OGKfXLlQ0SJmP0tTZDdL65n/9Wne5SAHBs2HiqcQ2azcVIRdlMB5Ckz
eJrg3OHZOEiLvcIDuMmso8oRT8rIepUl0CTfdjYyQFEWjZF7xOyKrk7nbHRYt3iQh9ED1QOAZncb
B9FrUrffvp9/+212riEnvWRc/MvMYdmsTQnAO+xZKMCmGAD3MJsSdGuT67iiCaaTJ81BxwRZETSL
cMdlrNpd34HXdwgzX3B0nwei1vmn0X1kIvIXAba0vEXvOrb+JvEtoE74DHHyY4r36MI18Ofo0+qt
ycDbDQ8aaqyX3m6vSB3BvXKLFeYd7w+LXAtLhTYGaHm0FLlNi2+j1/4EdfRjoYt74U4LmJQ/gWW6
X8XB+Ccx0hMzKvSARWBs9SzCZdUMy5bnrAjuWMDGWFQu+IK+ToO1Ko4mZKzlqPM3V7m+CmNubGVO
Y8xYGDgLYVC1zb7ea7nJJ/1OZCxTYkaEBZREYlOmhaoyfj+w1On5pSLqzwnDWUJer4Cn4tOmNx5z
tFGWagDT1tMVrzxLN5fVDOTXE1aKvdT7GU1tyEUbwkNxJ+tIeAbKaopShp3kgJT9D3LUaGEG/bjs
xj8VybonklDx5DnNbiiM90CHDAUwmuUv+hwMTWbTRTOG/KewUomD8j8HWLhCkmO7WnDSCWTQqmxX
zE4m7iLk5SCLehkyzlQVrpTI2BcqCPjjBJCL0ugWAG9cDw12iaixLch97CRsYgqRAVIgarA2VjkS
c1wkiYvYx7tHGRLkMpDe1mS2R5dAbne+GcP2G9Q5CTVTQdffl8bDTx6hR1toGNa0bSOGSnOOVeXw
R+jAduxQafgbajuQ/IssFs4upuSNBnfHUoe3SLq0Er1+ivCVzUfWwibp9WjY944WfVuHCfj+9rcg
I3bB0urDj73vktfVKpmulaDrHMYLL6MwiVGmYyWZdU0AFD9RQ0EV2zjY5y9lz3tU9xrsc5Y6i7bt
oQbPl0HprNH9zlZhMoZYf10qzng+PfgXXKh8DbmgIp/oi0N7gxkLk32sLUVRU+RiM94IsuNfiNiQ
NJIs69LCROEQ/GrCXtpdAcHYFayEkFUvQJKDwU8pWlJFTJjjwsXp6/wP7kZwkpMLMW9ED1noFCFM
1hxQjOkVqD7LApP3NywzAlNmxRAIhpaBIcZ4rV8mwlCbUvifjsPJk4SENObdw6eFCLwJbQ4wnUVT
Wv8ghOQrByKFnXf5bUY3gk5cewU72GK6BiEfv+BhqKjYO6rYmE39EwmmK1kLWXfAqzR69HoS+rMd
/fFUeXVBNqK9Uvo6NML+rOkxgfNY5sauJ/8IJ6ZVi6NEtMKxkF0KyQ1nHHv9pTF8hCqQFCp7wvSO
TcQtumDdGuxeeo17QUHRu/SUGBb27OgIBlwa8SBtGEsGJCbuQ0jXKKw3dYc+zLco6eHoL7ySY9jt
ejRq+vSrpdOe3q1YFvzYzOWQGg8Z+rqBJZFM9nhZS24oIRoPHAXgulcWRp0smY56PxBWljGpbVkI
F28MQa4wJsjMs+GuKIchqxVzJUufZSJiiDlnYafXNhdtaeP1Ie5zkYxkfetN+YmJca4rUS4Y/IRT
/5i6xlxnkXgXxMNAAkcC6pBoB/g63KaGs7JtogIn700VMQgj2V4lODQ3dLxdMnnonHvxNxMWmKqM
dXyToTHucPiBGcB6jkxpg9+Lro7k4x7BsfC0q4h1zkErvHjyD/F/6RrU7rtB+RTriBByF7ckbCfl
WNOKcTn1EbtcPMkVMVI+xvXevRB8GS1xam7S0Hrhlrme4f7cVP/Ktp0nTAVVe6zORh3dvNqsTtr8
RbX6iQBeRLBpcYYWMy01dk8LDPftXmfWE3nSIhOPIII2+ICnpO/ZkumLoAhQeUmiCznt3FVmXzvQ
D4vBsKCypeQheA75Uaaov0etQq3rn0ioWaW1cYMfhm8hYkj4FvdTQthwc+FUZ24zaZ91aX41Hcgh
prvVLknBpfTuEhY00oM828EVYJuWx+acQbuFPiuN7qcpcLgVHlK+GF1IFwczc0LfWWQpWUa9JP56
TopWmKUQ7hBeBF3EFr8Yp+GZT2E3KygflsbS3PfiBy+Zos+APfddqOQ706ylCHUyREqKLyKH8dCD
kTAwx7V0tUHTL5mz/kfozU+vN3cVk9RLf89+gQOI3JadCaSh9Tk77RT4gilh/6TaFQQQrxXiiTDA
hKCNQ7GEYspdyj7GspPsWAO2gEZC26L/6qL/xc4xyh4VmWTSHjqsyizCLcpyY3DZYRsfKnapYbI1
NLbtyYBG2mpsvCN2temnjAkl1VsyFf9YPwOHllgzasLYF56vTS+jVn8V8HvKqJ8+JpIvIku+OOU0
b1PcnsXjEiqZufIafG9UUbhDYesTrMji3KeDY3fmdVdbGzAN6rgg+qhbAAfHlh7E+8LXPkhs1gb0
fJSDsifcFTMwNov2nxWEyx600JGURkwmoJdohJFZNzxvtoIKjx1rN6L+6n9N86c0dvZvI6r4xVOY
PTyLKGrRVkBfqcPCKHxQiP80XX+3M6FTG3O7p4p+maJ421lqR/B1/Ufj3UU5dxA41OaF4Q3oLgb3
lIYfUvGuaYw3gdYLE2hMUVlCIBrBlVlVRQWHh5PLZfzMiuC1Ze053UTNVCIclkYaow+6SZgjua+/
s+mOQWjihoge1C/fvswPBYuzZ+yAtZtXPaHpbzmFr7oY9q3JPXRyYn9bTylw34zrpngzMn+HcWsV
Y3THl+28Ramjv0QasvuYNL6EQynhhvEy6RBPyOhazdUOoKt3t8DvKsmQtbWOnABU8RlzPN5xViAk
K2ArPkzRBI0i2gWteC+Lrl9NNo6QWZ2gNCZmbpT9GinvbDfht7amDL339J8QsViPTXPXBupK1G1I
TBiWFy3agGOQ5X8TBsLLEoxT2ST7PuMzRwbd0qidf5WVbV0nexdFcGrD5Nagr8GNua4roo8NdUWD
BymH8uY4EStH7FCKtHLfK2rRqQ8fphPj/9P+MvxAUZzepUZp0jdCvOgYQUCvbbMsxpsbROpgt8Ca
pFQoC/Gv2sEtGKafgl2sM3IKpU7+XyNc84XVkOGE2qtHqw09QTugjn9XEg48S+2VJ4qL2djtIgOW
Om1TTipUnNARbbY6o9ttkgl4tdNt8mogkbMdNs1A/A6B14sSN9kA/p+u/aXocMx2C5ywnwH6JXK9
fyrXBj03YEYyXjynfB8NXu+kYMsf+vH735HO+KIos118FDCJUp30CqbkEnUAb5FgIy6+RgyjjZVF
R8m6yag2CUs9Pw5eCZBkUFCNx9qfP8UDIPY0puzFWjND5wczAmptBKskBgLPicFhjoZUK4YPO8ay
3udYLAJcUYj6WYlxixaYX8DYAQVaMUuKdxH/KpI27+im8rMzOAMa6HU2i3hCPcsXMc+gmWaxAptI
nNTcfxMFB0SRYxh2aP8tfrScxUQpoPCxzRqA2EfUAfBhoqWWXsiMByjmqP+gwm+8S+3IHxuC90Kv
Q7kwUdNzGrr4fza+icUqiyGEZo4sjhB6fq0xvFR4zrTW+QjqrGdaHuB0K3wEVQ0d+NAstaHeg7iZ
IYiMB7q4u/WZbqyC11JDJpb1NPe6W5Myb+ARHSCTssOzXzoVHly9u+cZplz0WPAgqyJjZN4c7TGE
zJgZ2yme/kPexQK7A77eSu+ijTQyMNij8DQyk1JF+dPmoG9y4j28rv8TVRipA4tSxo3KkOWFzmQh
514Q5NFZH1nOeh4oNJHs07bCljCrq9HaBh7fsM/miWb1wlKS1g+dyiTImKknkwKb9KOMpX4l3KWl
vDfft1BEh6+Nw2xumLlrXUUJ4XMZwLUMzpA6P2stfjV0kE6J/g0eLmMTbud8fqn+av9dhIj19bq5
xT56TT/oGByVfKKDeWMzHREYGzsz+0u7j86coyHMpo1dFLDIYvMdcgLL67gAw9EUDkOS+KyVFxho
UG2tyVmWOf15TBnhVr1YWOnFcdtmSbz9NzOg21wRcqMHKAosInQA/A2VVFutMREX6oLJ1NAh1hm2
fTywsBOrQsD0JM9o5Vf5r2oUadVA7xBLmFw7LZF+tv9Dq/XwK0N7iSbtmrHpG2dThGRMO5QZcCFO
2EBgNKKVgWFJSgp/SZRHS0L8EBil4p15SXBqKu43o246G8yt2criVn5C/rrLWf3f0mwM9kQ+sfgP
aypQ0Y77AFnSvkfhOWiBzqA7CV+jvBdXSJDPB6GdHSeW3ncGXYnRfsNnbDcAOrk+uN0ETA0PQV2/
E9ljn3y1L/SxXMEfwiFjFOE9BM3HxrT0VqgMPnIsHme9cjQCi9lvBnnt3iydVSbdz7IzzP7UScc6
pEbJ1S/7+JjxpHE5mVRs4AJIrcII52vfZHP6e4ks9LXyAOC4aOkzHCBrLi79UbqfLC6we9Jzf6Rw
YMEeQzF/PuxUiWBL11zW+eWuThhed4CBFvrIiHRMYOM3FYpLqpFFZ+j9mZnXBsdm/GobQ4tdTMZr
0W6CsGAeyzd9pGFIEm198yL84xrjwdb1zYMPxCMjE3ZlQys7EncwwpxmEqWSqD20AZrUXNbVQctH
XHJjQHVfp2dKAok0oEDxrDEn6MIWOS/zba0vx+VU++WpnuD69IAPF7ZuQUXVYOKrulULJ1malkbD
VJpIlBW7gyzJOjYwocGcv/3rE5SARTy37nbi7z0MLIyl665kYBj7yIPH8LvwRHMc4+Ri+5120pIC
l6pStwCVOGvnofxqYCqgxBrglqJosimIF2HVb4CkDlvRoPF2I6dGKFn+FKoIL6QNxqfKbYBHT1I8
4tBfahq7qGCcWINLM96B9iNB2lPVaTTVnRYdsT5JgH86Qb5zkkcFK5pxpvVQBreTUjtlCLHzlMn9
rTaCTad6H4Ga7yxdFlDLTvhcQ5zjFwXs6EU0OMJjUEJrOh1o8XGzC+nkmEcCrYNoiHdCd35dguH/
1c6ni6pyI1uXlVLSKEk07iS7rRvmOqtXtdKImTrEpXBJq/FonAEecDHW7lXDo7vKbWyzuUsAmqsD
vmq5cP6AeV8PlLL/kkC/EsPDcECgYJjogk5kQqHaQxfzDhPZ5R49Mjqqu1XA0PxCT6EOqBroDcpo
/MYRd9UYv71V5CMsminB4keK7GKC6PQ5yRHZZd6ondlN5JeVcxQ7eqYjqDl5oDB6Pqj1Sq6Uch3k
+PhSXtqyPTWB21yfnxabNuv5SM9QhQehXy9ymsqdVkI/7xupvWeiEai4i29i7P6r8/7QKc16E9Zo
vQ2YwrUpf2NSp+0DTCQvg2fiuTJDkgh6tRO1fg96M/7r9OY97FlwBIHTneZfduVwkp4lAFZr465r
kW6bgCCobCNn3ccjbfzY9u9ppKZ9S6jL2S71bZ1Z/u35Rde+ohY1aZ+15tuc242w0S5vqLJJxMRJ
OqIg++qbzl1Q8yNu0K3skE46y5u5UDNIF5ufPzuqq0CVymwd9X1SMZg3ui8wZcG/JFVc+JOZrUUA
HxA7BPkTZQLAbBrATLJAayB5QiqLxk87QzzdjbV5YSNo7hjs4VIPf42G/dP8+8RFeJs2CEnKie2V
0xXc0mPLQhQefSbKre7PX5Ja8Z9eI6muSXVZ1azw3vzBUWvkenA2chm8TVVinkrnGFbGPXGk/dkg
kF6bVWds6pDcXnYuezEk9l0rreHs6xF/1/zr7FYJX1DdEgcjKX1RkTxca9AJZZgxgsoBAlPBr6or
3PfP36110DiK5QaMgRoJl2+7n6Kln06b3D3WdH8PvZiWz18nROSDoRBgNg7wTW3mOuSz9CabUP6E
GTqONs66m42k6aW2hmk5MkSEgRuX32lM/GrZy5/Yzu3FMIX2SZ8qSgjgKEiNGh/LvJ3tfNIKEc3y
zrM6K1ed2UOtr0yYA25obNJqCO9Sie8UStSqlmiPjciqvnCuYrIbOmyGeXUZK178XnjV/T8oj/Gi
Y139lQWIhGrIMEdZACWJVLB9/jpmK0r9KWWY1o/fvZJ32dTt3Rfkp2oZ0+MYKWvtQFJCJK0fofpJ
jsAcb9f4jLugQk4wNftabj4itESi7LtPfJjVNt3DG1IXr1PdwXKcPR/d0WLOWiO3yKdkHY1GfXQS
0mVyXDA+n82XDvXfxuN+fG5BgSywD8ttxe8QB5SCPrFN5+Bl0OzbsB3W4HLtjcYIfzRm5AMvzUOy
Hom6uvswu9g4Ena1cBukgSmLj/cq0IwN2xK18mopTxwsCWdpqTZmEA+nYNAuve/Vb4j23gLNJWaM
LqKScy9MBPJLptXZaWoklm/4xWtqRDh4HPxY5HlIajcxNiq5tlZhPsqQUopctfpPgW3JdSrziyb5
aBsh+kKj+3BmLIKXuvDRwmb4mISzttza+pOTK7do0/DBiVxua0uXZ8tExfa8umzfX+LEj75Cli2o
DJKT7DvnYDQVY7ZShj/KLk+o97WHmZWw1TuiLBVD0b4AeJeYDAn8ZhI/emwtx3JS/zFrR09K0kNQ
d8Yel0yzCYYR41E99R+ZbNcxKH59cP1LVREiHWveK8Nj/VTMj1yH9D4/zCx0FyWSo9S2dyHN/vPU
9REPjpqYDhPgxCXu2eqBR8ChgQ3KLyPJ/2bBNP5tJzmTd+gzadeR/XSvTNOLP4lCZV8qN/mwJ94+
PWjVvR9Is2puQ5D3x2n+8vxONF53LO0umgmP6UrlKnxvsKiXBTPrXkAvAcONlhyE+afCEWBaDi8x
+D1yZ7T62JihTttvLsLG/35e+9xi2be2vneWbIgvTQkesXFr/80MqoOboVyqASsfx7amMfSFexEt
MURGZV5lN+4jKx8BcXY6HqyBYhWX/FpjocsGMbIwNfj6d5Oqa+pF9AVgncFHdx+s9Vln1vKGyyba
yKiCcER/EXe86zlzIfCMqJXMitAC2dk6urzaZVwSavT2YQJxxzMIZChguDkldmHHeXsec2ZT5uy6
yZSB3OuuOqYlzLdcF/WA3Fugqm8DEkQUOZa1KUzsKkOYYTjsCAerjGhHZzSunQmnM9hguoNpGD+b
QbjrKQm0lRiLrcp0/WGa+NuBE4tDgiHPTLusfsksp9yHwh2ungmxAniKtiE5jrqGm8vY1xeDvwha
dVWumjzSGUGSBsV66x2WRLWBtfoahYBxKf3HTxipEMqkY+4Z4oyfU3+qPKifQ2pKIHqE2B1l6Tfr
Nir6mCz4gHCcAq7FYI01q4CMJPpUNw6kMrVzuXR+7kcsPi7HrqOxi+OGG1s61nIVkHiz9dU8hUNT
+0pi04/KDFY+KnOxTz9g9kJh5JueWcDzGw3AxVdoqAd62dfOs4dzk3Xdm9kxENFFJEh6a2/Z1LG2
cIqfEDPzS+R542fnEQKTJXfdVYQRP5+B57u7KGJzY0jjs0eAhGMmXZZGl19Zg0aHQMh/Y2vuEF+a
d9dtX4OhTtZaH5W7KNbSw/M7rcMMGbGWRkYQnEYL2hnk53Ab5o04RZn3nzYF4bat2D+mXIQNydfB
S9he+HCIfWuXYiNd/UMZ2EGtqWgvKWRoMCM1J0sUgPHTyOfkcwShpo3j7TRxinjMNDRcYwjsXrA1
zaQwjEcszqp9qwiHgTNdbp53yC7/kengg7BVf9nYcxmOia0Ota1/5PiHCsP+7TA+DHkDMgtoAPLV
4vT8kmkuvAUPJJ1EaHQrS20zeV1+9vveIbtAj68u5kfZILcnSmjdksVVI0zy/e3/rkbAD/3WFSWy
9toeVlbDvrkloboiv/suvXyeFQ3R2oJsjX1xcq72+FrEbykLzzsCw+7eTSzHzCBR22hoH+HktK/C
S2/EeI9vZjH5uzTnHE5KLz4PNCgvXSPWvpvnb/A87IurEqzrRvAuyhpLodWBcuZChsFBhocIol3T
+mppzqw4ziYbP41R758XEsDAjplCw/tsw69wG7nJ/TFYagUlsVZoAqJt55D30hv9FlnfnkhN614n
Epn3kOCZNh6The+FVhOdZ6On6+dDBwB1YYNeJM3++d71nslAJgi0bZ5opPgA4MsTde7NBpZxXyOl
aGuTczQ0j8/vUPlXyyHoo4+pjuOLpVkAboYE5D8RfK3eeFsHYQQTjJdGQl6zHWZoczdWt/W/QsOG
DVEPJgaKoHPNdg7iKaQqNsTd0PQbqZcgg9jpnQuNodGANxTPpbLuabEohRy3hT9VS38gZipXyY05
crDgDVrnUfkHVy6JrJgh7aAMX3WHhIRmzIO/VmufZYfPY4qcS4I49QqE4avF9fuJdHZaCTbPBjJV
7qqdGxwAq/IcfWvD9t+5pya7RL/u/1hTLa+lKR+UPPjPPdT/zyvbTA17TbVtr+Y15Yc9llCuDNgc
bpwycbPsaB/qeOaLZGi3YSLlm8Ddvybil2Ups1VgRFADnMnz1j2JUNDW9HaPOBOvkWUennUQGdXF
mfkzFnCNBZMG3tSqIqQRaen9DhmRXfON5/mFvN5Dj2luU3oD1NkxBWeq2urVZ5qzKPBmXCGi3WlO
2M0PXnBVZl4cwiZpV9h7gKXHZ5/sn3NkxN7C7LBb4cTxD5N7Fa6bHIa0QoFo0HvqiNbpUb3k3jrt
V5Bzv4a9Djar8hZ6x7YlgO8NIGxdB2G5r+YNQpFZaMoCUWxc5fLKcO4fWn9663BFrsO+N3ZaWzBp
FtLaB/apwen+mvPDPc+ZMhs/yALRN9qsAtaGUnwHYbiSuV3/hhgxWQbU5asX/voD3K6maMtHbs/A
yTogtj4l50/OQvCQQO57G1Gt0Xgbez65yaEZ7HgRcYj2pVPg8moqpPZ8UletZPs9AAo7jExfDzqe
3cPzIRBptG+jepvCyTgW4t7jZzvFLV6KqhTgVJ6Pq9+86hE7wqRZtBHWgpesssUuEvkH2RXFNshR
CTxHLa1AhGa1aK4NCqiHTeb4YtBMczvGergX8xRjiPqv3tHdnTZO4hg26ImVD7yi0hlrh+PWMTPB
kKOM18pBgmxk3S6aRcE1d6RjYkO+HZxMoMSV9jIkdXjQF4w9gK130sNpbP1iBunYs7mfLiITBtVo
WtS7igK49BGirYw7z6vrVUcLzeUHOv5dXiiwZHyUlxMuH0VlaUZEcMwHamFmct0UTTEPy5K17PJx
OQx9uykMbt6OH73nYU7Jo8SxUol9LHQKtT5wxNeAAAx4xlsTdcl9yvgpBg3tUMDglXWhdajnajuS
2CPsPHDXnW6yKlbDzdcb6gGE6G8B1/06olv6cq3vuNHrPwyy+lXLAnqtaeFF04bxqBVw83LTH/73
HdaJ8djju84r+FjP/2M0xnhLt/R//9+IH9Ate+sQojiEiEdL8/yCUkBdROqidfZBiEL32jdMND8M
OC0rSOjWwivgpRmkDXzV4VaNTbHyA0sc+p4nJf3UXc8Gysecmlc1ycoblLMJSkO8axlmg16Qg/58
6JJFlcf+uZ0KdZZeYDwqNXw/H+FhQw0qxXAkq71Mu/G7aFp93bLc2YLlSL9cl2W8TcYP58gBoyJZ
GWkGEpN/66sKrWVaYiJhTnzXLd+FPRxBhKlVikAiQaiadN3GSrrkGFSmR1nHMCjP23cHCcgLdwFm
WfPDSdrnmNbu+nzkwo2NOJUxAhnfIiDXUoUCXJdvrLwqMF57vTrWIFU+RZ+HO0y+Djgo/1Fiyn2Y
1inSfPfHLaExtVY8IUWp/GsTUZhGrvfRJ+GFHWF1IQ0g2BkWu8zYcXfP8zunwjmHeoBRIUs2/ysS
K8dwGLlAN819J9uTa5Ptc5HunNwoltVQW/fcB6HiJ+HDKYtmWc+v4BSK3YDBxxNGeRKGpl6NKCxY
X+ZimVuMpNUw9bfSHbaNsk3kbzjgnu9KiyBmO1bOTueWAaV0rG9a2fwJhR+da1DyNorpHyxuMED1
yTljIGZhGJDpi651XDyv11Q3L6T2OBg8LHPXVsarng88lVrln95gYxPhP8JUquDdIZ1Ym3/dwj6C
tnRyNg0M+nQcLu3kBNfnF3LujXXvmtmiSYw7L584Pl8sXhcqoSkN9tT74d2Hqz/D0b+Aq5M/jQtB
Rt0n82vzu2VBVhVMALOhsCH3dNo2avR4xW6NktwMzr3rS6ySg7MPaskAsY3bm/T6L4cJKevX0D1I
IsEOwPa/HIQQGGCY6E6Ne5mAUC37GE3eOBbyTUakequYUkuLOSiViskoSP89i1BdEEIWFPUloGfH
CoUiN4SM4icSQhF+lHPa9cUJ3Sjb05nAcJOZtR7zndWk4Zc2CXvnOIUBttYIvuKetirVpm9TmjQT
yineI+9riEvjo7Vaeoo8AbYY9f9G4n/eYdLphZwJI564IKPUHjppPxOZOieB/SUG5ekyyNW6LXaN
gnqsyLKtbUN/JoSFiShePkvLYUtqUbznc/rjw0O69lVCJKfl2Zs6YDuiQOAeAm6lH1UR7rJ00l6T
QMkzQRLc2fRmstSaZj84BSLMr9kHEry94SooH65kFnJghBxsS0IAXu0ppR/hZTab6p9tl9EeJon+
oHa8UyTXF91qjIeovIM1xUsf5PQuxSxzfn7BXumsIU5BBnZagHJ2dw7Ctrtn7E7XvkpLlgQ+I51W
/dW6XVlZ9W8u8fNHKmR4jdd+lyXDZ52ghA0z+ZL5evgYI0w3Tj4YF9xyE0ua5FF1AIwxZYan2BgD
3jQalmIYb4OIRrC5xHH9/6dUgPHGNVIe//+vW1XubeoeRJPeSUK5oqbDD/3//pTZVx+Rw9rXIlb6
+aM7BadJNZj/+4imuUL3VYy/aRfZa40zbjuYqvkarPOzQ1UVd3gvclbmNBIgOTdAXjGggEyODv6V
Mxrfisvgb+HVASDgEkF2DLmiiQKwhmMlr3UDzMLuVfWjgJDEyiUbSVojiFvGNISqyHM2j+lC5lBk
9OyHymnQ/HNJIDrWT92zlc3ZGbGqtG+Zndh/2yb6thXeZ4HwYcMkD1iTb1yVq9JDCq56mRMF/Slc
Bp+WFkGYQlPZsbAfNPnlQY73ooBgw/ni0Ilhx441HBPLupYi0Y/Qcf2bCvtkO/4f9s5ruXUs27K/
knGeG3lhNlzHrXqg96QoiTIvCLmDDe/t1/eAMm+l6e6K2+8dUaU8IimJBsDea605x+wdeEymM0JA
ff0+zEScZPvWnJSbenKJtSq9fN9upUjCkNWRs2MWALztqn3oKHK2pkqthA6r38AfdtcBjBbHjK0P
RaIpKfXKuvNBem/xMReravj8XvNrH8ecb7IXD4YtiRCgDnGVdFEO6znxX0eq/FNsOOwC2FCvB9py
dJb4ok5f0C1fBAD8aXq99Qr50jWRDv0viK7oVnvcSSZ8VcPwN9/HMXzk8lCV6nsQU1By8VEOqK7G
bRhnwGeJ9mX7gwkGdVmCpOGcGrREwpFyJWpdGqN12s0WArjXaVRCsGtTlIk7QbDduHHfa+hrYc4o
iCiG16gh+UortGEtsW+fhs4YTji52MChfu8cfMum2b/HIruaOguOyklJfiku9F4wvsuhwX+Phlz2
dpruWTfD7HzUXy+g8a3rGA871XKcO2zr0B9rdKFQJRffJQ3skmEemy5Bum6wgz7pH4jLLpZBXbuX
73+lKGgOqmk9dwm8XJHUHczlyS7a+vZhSKPyIa7FTkuU9kXGINT8njg2xROMj9PIfYC/Rq6XavfL
72+7Htxvkk1tVuZRs6pQA/IoWY4iRVOPbqtFl9DlDW3LOH3zMhaZ2Me4OiZ6sJathI006NGrWigH
WvCnH7/8xz//8z8++v/pf2WXLB78LK3++Z98/5Eh7A58Wf/t238+ZAn/+/6Zfz3mrz/xz2PwUTKi
+1n/20etv7LTW/JV/f1B07P512/mr//+7BZv9dtfvlmmdVAPd81XOVy/YPjV38+C1zE98r975y/M
Y/ktD0P+9Y8fH1mTQiu4fvkEd/34/a7t5z9+6ML6fqN+e5+m3//7ndML+MePR3Jmmrfhf/uJr7eq
/scPxTR+VW3D1R3HYL5oO5r+45fu67e7nF+Fa6oCprvuClfX3B+/pCQgSH7MUH9l2Kzr/IhtarBO
nR+/VFnz233mr5ahmabNzQAeLdX98V+v/i+f4h+f6i9pk1yygHnA9HJsfhfgvOnjnl4fPX5+vWkg
aNB0era2YXD/xxtzep/Ha/+jzDu9Mab5HWwVY0VcSX0S8h7jVHX+40tOZtHJ1gCGcfPo6eyivm/y
i99u+r69U73qXE6PzJm3/OsXfN9sx3lzytPfbs6+Rxd/uen7Qd8/YwFbO5F08Mev/P4XHJvmZHR/
v7nWh/ZEc6jiyhJYxEL7lACTysQYkptgrfP1qHv2MGFtUoUpZoNBpLdFhx4ujDBqdto+Uz28xYbb
r7QIrgktTGPTqCAS2wxgadcfvUCVVEPZo6jHYDuE1bFuKvfEeb9pFQe+t01oSKVWlCk0rALCw88W
UDZc9RQYmA4ANMY7n7SVPgqtLQMOD4Vh1y8VDTt0lYH0sjUdVoYct4EM2bCZzaaLWEGqut12tQ/W
jGYqrbVx1nnIw7py1FbEPe6QcZAQhc0V8lj4UzBfXsZZ2R5Kh1RoljQ6WmE87kPP3hIHW25zo6Fp
phBmK2IEZZnIH6vKId29HYCEJEMKQpbUBiuko1YnGDN7nhi9LuYiikWSWOjcHK0guCnFSWMz9Btp
HPT4dGyKIxjUNejU0qcRFZC/g62RNU3fu1qIY34EFOYvvdgFJeAyfITtZgYwjFCVWEuiYbZGa6LW
Ss12UWi1dSKnA8n8ni2ZtR8cq9uOFnsz+ri7cvCLJRcF7Cxu2wJKtgTawX2IAwhc5WOosz5rKWog
RNGKl+l4qV+bmmi1gXi43h7ZzZX48kcXVEgplJAhk/EY06Jd8IudRQtxG3qIRIoVK3xE+Zm1eoGQ
vL+2pfkg0sZetbnabvIcqavvhu4mGIcHTSVzubDaXaO7CZHCaEhUPt2aXfTKNY1+zoYNFF0CsxcW
AludybjjYZ5Ebn9jTEg6bojUKjHzDM2xcO8rVaFbrcmjrVN/KVF8YVAKaycXJLaTe4Ih2l3XtoVy
C1blvsyj8lSpg3pPdY5IBY6LFMWuHYvhQfWxhLt+4PNMVEoBmniA9701NsR+oXTQyNNUZbqNiu+u
GrfsPcO7Js8xNpLzshq6pt4xaMdkh0njqtXFMLd8EpIDASqIpDMGDeih3KSNLsFoaucuRsbuxq/h
UMqd1/QKdYtRrgxyQZelwCVTtjW6yMjIN3SYqEw5LE8m6pS6uSVVc18byUMr0ZUbJZ9HSY51qgfJ
RlKqw+xPMCe1IGLHrj1Kxdz42doMvIciMWAm0HvajnwCMwMNk0u7mkI05bDzaUQV4LQh/SXGS11X
iG1Dg3FTrRC0KlT9weWJmGFcPXU1SRlthVXTZjRDqFIc3Xq8SvsgtyY3rXKSiV9cJEpoil8Cc+mu
xueGrUTAnz+VrtzqBllNtWGB7UEwgj7LNLZdXBxG8lrXhuI6S4/UvUIBPk8Tj9Rv1/lZJtp0bjEz
adm+DEdp4VNoVMDFhtWTMqJ1zJf3YdEchySv7vvosVIhKzBWlnNO0M8OaewjAsyuFGKtGgXyPk/Z
a3aVf6BceB+6iFF8gP0sSbQ72zSDUzCSDGR+5HKMv+AXwLRShvxeaSLQXG5e7uCgpFv0sj8j9rUz
fD4tknoOX+TSu7EnbxTL9CTSRJ1Y4VqOkp8kPsi1LIFU0JHcWE3A58XQcGZ3CnvfgkmKBxvTrbQj
Mnb6G55/l0suRpIe3jYc8ML09BYEqqaNiMD72RlcLc4gHAbeYyps+WIGOfplpsLwAPsaMG9krZ1B
U1eAZR9K1QAjTdzmTvV9dZs7UAbw+G57OhYr0mrsS1COzhx5NbbAvWcN41rLqTJHmvZa7jC4mgwe
OilnmDC2NhoOouyrBwbEZHoM9J1tZOKOv9YFHL8gVL0VlcV9W0+/Igmspch7FEKto81dSfQ1sRDE
GPnyUIRKuEmyYasLzL6pLtbScx6BkmO311kKiqDaWj3dIAPzRjUQ06XXitswyfWqpTAmbZgXNvsu
rJv9978IBP7wrSRZBVA4WSg6klqcZ05Ra4e4jzyJ9NQN6ApGqERGNpgceGG+DkNCk2L77HCI7Gz1
4FRFuCvomO8axyp2plx7OAjX9MZNuuEakoTI1CCdBukipItmN71+rzLzF2bxk7c6OvuFSlaQr0Ub
oa2zMMiOei0+4khEa9l3xpxWpkXiUF8tazeN5nB0o0MxjOayhoYHouJcBpjLLLhwll4+RAEE457T
lqAKilxFC16EArFAVxeBiq+WA/hOawp1bgGBWzsGSVINYoLOsNKlC8Vm0+V0pVscsYt8sqJkCCcF
jrpERembp/d1PXl6u+7Ti9QvWqXNQ+V75nS1xA29DBGl3pUk7WiJOuwHzlq/5XJRtZgijWeBmg37
sk4LReuY9/OF9+xa4+MLwGslHfE2Ce3MldcUy9wsIK4k9VbXGp4tftIxz4pFwAaD+WhIGhAbj3bE
29eYzOux0NaqpmyrjpF/Ye+kK3BHdO0ai4nzhGdx54sx/zBSo+FiFKkr1ZX3ek1oR5CSPVaLDT6+
YpW64UfJ/oYAL3dlJy0Gk5BGZWaqazxW7bnV6h2tF1wFcu9GOJbzznlipibEI1PBRwHcZs44mlxD
HG1t6PUbyOPBJtHbfqmqfcJceC0NxHuRqj85Lv2uPk4JXM7UEWUtBt1Rj6oZQsZirrvKvc0lTaMo
WosEp0Vu1QfmrahxbmHU5U+FSpsmc8pTiGJ6o0UoX92gXzWGRoSNh00q5zSvnPGZcwMngjIPUDgv
rRqnr+FLdA5o2GHkMPWx8n3oM4JGOYw+frz3cwJOoHPNsWID/eBUmIeWuyZbB4/Kp13Kp9KIBNsl
WkzaFKysl2u1cNJlLEkXxbPC8AWgZd0fCIx1PD1fNCZ/vyQ8CzcIoVMO2PeswYUm8zXMw5agGYQ2
PluEKHIuaAtNIM4GBSi6ZTDhb+EI5ELUzBk9grulpiN9NbapqqSrXtdWNC0BhrW30mwfBc+46sgZ
Gvx238Xtc3lWBGLoUBlsMrJnQQvdvq6Rl4++NmP9h8mvRg9xMb6q0nwnaxiCWk3IbNdVh8zWwaBA
nTSDmOz3ENd1Rls+KJz3oAMZZIn6cURsxl8kQ9uaMqTDu6It1lXw5RbNgWnl3agAjI4mP+aoiyv9
L8G74e1TC+CIaTpoOAfsuBp9F8ZUnW3v67wb9lZMuySABkluWoZtN3tVRvc2Iehm7Spjp9c6nj3P
DKedZQSLA6b9StJEP9gtQTVptukspOW9SmRH7xfvbY3nQUafjY01SVGCEjqtg17BwQkG7DacFwzg
RQ192uv6D7156ZLqRSK5J8g+XUJ+uHda/0Ftsi+iKeI5Ds1dHfkAOZroTtIUDEuIteVE5rPbg6aY
F2nkNw84zUIaAhFnu0FIAKIKKyTbTe9ScsQRp8mbrJRMoLTmGKb5h0/jBM8+zuQx168Nww54rOl9
GKEa0jWxJ+IQ24hCWmuJHI0Q300XEMfQ7gZ0QzNnoTVly0WXlJqgjPyVrPOPBJGaEo1XD9TvTC36
bdUwWkw8qFNy8A+OdJ9VtSWuoyW6KyccIkjzey7eE2VNRISJDo8T0NsR5cPY8/dyTcxRvcPVAQfe
4xJuszcrhIyP+Q8YhYkYXSNWz63RqGK5mMXZZIGbLC2V2Rw7M/ko8PDRj1GAUbQ9Nt+Z03RLTzBH
V109YtBKbGfQE1OYVuMLamAi7jBdYIzWcSg0wVUZFPc+ls2wLGwznNmKUZPUzNLiZLgOw+piyZAc
69Zyd7VbO8s84pCRDcgxo9Xjh3xIz73XXMvARXmj6GzsXZWxlxrCvl5UI9rBJDHWTYA6JC/G9Wgm
fGY6lc2YsX4jHx7q4EvEwYuXoH7yPNj0ZgNyFn1oqdfNA1FFPoP/eefhh6llcydLB/aZwqvKkCLa
2Ld68pb0roPPS9NRZ97ATJb+fqQu6wargdEfKptefWTWc2Oyx7fStedlRF3dWQoexYZki6xr9inZ
o0tQuFCAmSFVE+ExIS4Hne61TjCl9zA+4K8Nc/pQKTwtMoYSo4HiHj2UFnwbLmyStxkJRKkW7UqD
hKjp2rIdXIiKGieDmCICQXFblq1ydGEBMGL9NSXAYK7lPhtTjpwo7mHy9gPhDBB3Gu8noFxjDk1D
nZkJWqcemF1WYa6xwUyDEdIIgkze8oRLre8kJ/kz0AnaIowJ4d9Qz4m3fpER6uRywKrnmxfHkYvS
58NCPWzPm4kFQAVB257hD/q+sNfji+XI+7rlKpVYbwlsYi79kZwl1TTLSOtVPyU9pmbK8tLy1gel
eNP1yegldqSSPpsDKRjCypHQIJOJjfd0OMAHM+bSSH6aqXcxBuabdfygW+iziuiUD1XGSubWK5nJ
R78UqOCKdOGxr1n23gvAMlzgJIdGRr+4SDBd1qgs7LhlOKZxxDoNiYFqVywzq5p8Tgc1paiCMpbA
CovZexP9XMIcxrqS3xrfbpZ9AzhHAq1tTFJXyyfmg2CKiuqmCnJAvHCZk7u7MaBf4lPbO/UA0xFl
qx+iYdASFMig9GfuNHEaUhbhmMKV6BdwWWjpmtJfJbSkybjlJ1TWhDrUCOzq2ZD7OJ27jsjUwnrU
Q2eR1cMuVHWuiuwSwSRyTUkrRDkdUD8r2ReJt2JQj9620y51Rm4bcY2y/OoSFDVcgYDwo/oYSv+i
GRXwMz70Pebic21pXzp5EUmJILEPcaG3QXUINJIemHPORy3iqjImlyH3ChJHurvQolmccp6UCUNn
nzSSBZlGR5CBr1afvUlcZyAHcQFZRX7eehaLRKRWJGZa+Tv0CA5jH7kgvMYP050a59j1gmI8xUOH
+0f96aQuJmTTvNalf1amF+SE007JJJe+sQ/l6NMC8K190nIF9Er3gDMSGVCItzcevHSxUkJ7AQvF
WmsFh0A3IIKLdZ6D398K5TolTD37OFXOwhlHyI600jHCr5WRJCxeGoM+myQL232xaoirVc5yZcf9
s1WWR4VxoA9+a5h29gUnkzNcBsE7ZtO1FwWXbMruz8p5dy0aEM5YjTMdc2Xb6j9h9HHsd+Vb5921
vR/xaeK75f/ICNxHI8NwIgBGzotxZZIgskB/xSFoDGgi+n1p9/FMx0qna2ArGPuBpSCHI7iMer2B
ffHVG/1tpFXRozfD801gmuFtvaZtF2lTbPq8eYCD95q7LWi7weyBbHXvWQluBwTR2ShD5q/0AaQL
OrbOS7rg4zjMyxuuSWxTVXRjWpYuTSOowDsO1zYLgnkwntqSMrvzm2Mc4STRG/yCAAq5KLUAzhQc
LTJEZelDVVukFhuKPPsw9IEdjxawB42YrdVRfd+Vw0fujMG6042VTKpg10TOXuY5GNAWmUtXbo2B
bFoFGw4IOyTQk5FCAerlOrfEYGejG3WARWvdgMwjk0ngncmSC6k6B89zPogivhflsh8QVfGEb2XS
jxg1VoFHEro14Uzw5EF5UvGrs9QFqh3NI1x60LQxymebvg/WmR9lC6UtLvDMKgTfwxuXkLOaaoxx
mkukOhBrU3k0JxxVBJYysoYlDWOx9JL21crIIvM5OzmWd3YUfRqUt0Ex9Au7crc1xqV5bXLFLCiX
S5+oME8DNch5mvs6M5+K66XhXqPKfpPVNfZye+sT9sVLYV8yVB+mPu5NyRkFD//TK2vY6LF7giSB
QkZ+khWirwayoHsXDDlEceyzyImphdkMh8M7qkwaMsWRG2iUKt06wsqxhC3Hx9S366RF2MW+jeCS
qp1rti7nVtNsrc4kfNWsHrF3nXtwmkvMhttU50TMkN5Kg/5Hib5gIZ1k6wv4JGWG/swsUB+D5v3J
qoda/gAB6x3721Y41jFTsoOi2QeyfrNNCpHGy5xjikdpMeVdyzFkrzL6D9hDAHxzyUG2ekOcDoEM
Iw46N4FzOffAXozpZ+7LFc1R2JssWn00JaUiIVa1z7p3Lm5JJy0ZIpJGB/UB8vq4sIv2E23mjdzx
+0oSXOB11oOeJDOmMphAY+VDWO5BCMkONXSPvTo8FfFrS/y8cNqnTGFKK72HoGgn8FaFdi9vl2ZQ
Pjh8PnO0M9TRnnEm0vEUO/pOGWLC8op3stRUEisx3xcPaAWF0r8QqrFArIllijqCGfpMqP2T0wNh
1KQVLTW/ZzwuDghJWMmwNcamNfPa6JqxljhVdaE388y04YuMoFhj9y7TXdkOz35fbNhEzCL6fG0+
rixJTUWFYK5q5aXp9ANKz7eQDW/LZYgwNyyeIRUaDTaPy73bQojqlRc5xESW9C/tUGG5M2OMC7aY
vAkwUrx5jix2xoLAlRjw0jiQXBeo8I2Cn4Xe309BRHIAqjG0XE9hFd35ibtxcRNrBxWg6VIvaEsR
2gPyN1NMiIXRuSe8ayFFf8uHzRAwIrWi6Z0mSLCx65tjeatxZECYB6eIDAE3ISfBV4G7pcknfqFj
xMo0K7X83YSprLXOUlHF1W6NEY8dOMfsDrZFPbcHdGbMaRyu/dUe1zH4KtlcAhLFELxdfbQ5c51W
RyDzT7X2+3kWy3T7EDGTWcTkjqKM/Bwq3BC6K1+QX7Jjy3N1QTr0Y/ZWt/2boafPpPQ4Cc3XvMRg
pPjj5E0/Dnp5obwG1lSIMwwLgggAkni5e20G8aUC4Flm4y50bHCfVFNtqF8cVdl2mgVE1Xixqczo
TeItFaBiAQNx7jE5OQRKCmhEz1dNaD/pxM/WTvTu9m00I+wdqsdQfeUqWwu2eSxXhZ8sCFBIyNlo
OP3QoXQxSia3GdZKNwIQL8XJhNE+b3x/OcQtqWuK9aymQJe1BrLqyAI8s5mULynRCboCs++TehG2
xVvHG0VvwZV8omRaZBr5Nn6so0hP30PhLzt2/xFvcz5ZLDEFjwDmqGEo8iHavCZmbBy6hAQAaHLa
MpTBpTQ6d68EDrEJ6caxxk0fNB89F9UFEuIXE6guYNttdqgBp8KIqffjO3mhlFpqs6qtAcisHyOT
nFjGunuwFQCbjn7n1gT70J2CYYMunXVWVbp3mWrnVpbzwlWuVac+xik6ct895ZGJjcWOcH/r95mF
d0cr6lncdK+4I6+IwNbUCcBwy2TXDagMc8U62PTKAn2BTI/6rlMWpVXT2MlzBKgkvMxlPHr3ReY8
RyYUgFSbeKK1PeX6uS+KChkjVB0+bJwDkrpXE2AnnKKajcDrqC3VL/BiAQ6jkTyZQS+4sIPDVTx3
46TyLD6CjgoHbrec9RIsfm7mc6tKxgVEXDlNqJ/0VNu5jKZZvjm49Tp9Nxz3WDL6Ul1QbBSt9wxK
ZkWN1kHrnjwTOFTiqkerlB/i049KdDdPVk2yKcKNdD6lLjcoP5wyPmh2ToiiznzCKPwaXlrQrSaA
Dd7tDW6WAOZqQ2Wq2/si8l702Hqypb4LjHRJg+k+ELTvHQcUkNfrW0wfnKZUPl0TbKWBRweTF4oF
bCVef0kC/7WQXbfsWOvbLriGVXmWkulHUD7rAWk0I6eJ4d100ZFETyuOQuYx6KFfW0SK0RWgr8jg
nkS8ribeXREr4RjPSkufmVTEK4XGk5/2Ygufl9CYgoB2la4AtNS3CA30oboyC0MW5dbgkTww1Fiu
aNBwCt6wPytbyK8AzWpY9HFBCYjOgIJuTPaOMe0BLZryI0lVNvP/WVdvRJCGMyzDH3FnKsvRWVok
sKc4+rbEQNlrIZJ9lnn2TAhqaxv2AxpkAxAMa6HrwgiTxVcGqXzJqK9ewgexz3lHPWNOTWHVQemZ
cl31FI1khDwfl5XTBOQOMAGEeQlQpu53FlXGcrDFMYygkkd2tPVKXTKjoVUP9POxZ8Y3U+m2MEXL
SkwhpbKjocL0JRbNOixAzqGPXhtDbV5LC8IRxXdAjZ2SQBNW8TkkWcsr6ilFbFyF+JxXmCcd2G/X
vuFnXahZcy3VmOqFF6Je20OVRMWe8J+ZAPW+NnpBfin1mFFxpR2d8c23XmvXemEGgXJ2jGgAGpKy
2KnnLq5qmD8mrUMwiZwE+cpmoLYdtcBfp6NWkKGDJcE3qHZ0lZcYd2uwhIcCIN6JwpdAmiIpMT6/
aT7q5tGnCNE9INKqRn4KlgRkl96SZaYEKvwgEWAx+wQU2hTwr8fCDoC6B/YcUdNPzw6VVY3lcq4Y
xA0Oy1rN2xk9Z3wNhbMkI1cO5HHr1Tswn31iCDzzOSFLI9YlECSU54WVLXKJtlCP6bqlpDGh8ss3
ZBQwA0/Ykt8UJiKLobf7VdVp41638yN2hVvzLU0ngC8EUFa5CgTvVnCkYIFgS03BmwfqI5jEjMw2
+rIRfno6jWxfkdpDnaKixvfTrzAB15SqhcpBODx3Y6+dcWmAW2hw9ZjFRWfXHs3zLiTNLGSWR/bJ
F5mcgCUwmu3Z2GC1UvSjX0LwqMvUWFFXMBeF/wZT86MpVbSSTKzbjnLNzMuO63K7SKKGdB0oOBZk
Ngas5I+VJf1IUc2EbmM+1Pv2UoKOkREIKMu4Od4uSICZxba70YtCW2N/cqGaMMXyou6l0GmvqkEH
nDUdrxHtVabcG90w34HVyU0E8KRTenRbuP1RGqrvkZWfnLjoGMRq3joAJ9KEhgaVqCPDqNgNgY3W
yHyUaXtP9AShAGl413Whcx2S1IdQZDVLx7wpXdqRlJY/2667NdLkNUZptNVl6C6YaxlcnowFgX2u
0YMXzae4sIiOLc4GJV4g/yCvTMKbpHSG3qGJj7CFxEv/CYLeppjYZE3nEcfrU7424Ar9WjLw5tPm
X0Rh1DQMV30G0TcEFSArY9WkKVbaEoKdmiUvnNTWgtq1J6kJ6xrjDmM/ptmwL1t1Zad+gDvOeadC
hgDtdMDFhVXtFNmDOZn8dpWrEmpFjxq2arNhuEivqbKaTVRQLLt2wQrkKpOBY2EZnBZ9S5rcOELE
sLSJ0+APcqPZhFV7NZNhoxnVXdJPH5IhkrNheeNRQQjJvjZbeLFPolqpLWKNJ5UODdfPUL00olav
xdg+GTJcF2Pdz/E0+Yu8Z0ZRDh4dk5acN1++aSEhTJKpg5IQTQASalw4Ua8tKbVeS9X6qn1DbNFK
uBrYx7qGtet5rTY3BoA3Nde2rIO3S3wZHBOhhovMo2OkstVzq2bumZFyKGIbIjTC2iRAQzFR/GTR
hlS7aGT7bAiQ4MG7GSbKJ0U2rdeAGaq9gRLrrco8TaBAOKgbcroZisyOiqnmH6pJdLQltnXWHi0h
v0QavfrWI/Uyb55LZuHg1LRCPNpSrNfxkp7qugBoMnme0OfuEnu8Ud4soaDXhMDWD47PKhc1wVul
TfAVg6lQ1gOtcJV5gSyGvfxRoYU5h7b0poQcNqj/GNn2WKmc7KgND5Wivtc+0r6QRtyqz/vrEIpH
Vw/eCcjaMuQvKDUDlX62SjGpRA+k6qozT88QBvjXKAWBUNxsV5whKz1Qu/Lw3Jk1FAezsYe3kjf5
ATnHYkjEY9Ji3VMEcTeJ0EhWDED8u92q1jkOHSM4NciYTQKvUFFv6lE+dEN3Lic8lqCAdzJB7p5J
W6SwNc6oYU5+yrGOW/zKVjtT7BSzjRNDQkaFYyXhgzn0w0rXMM0Zqr8Io4AAL80oH/Ie3LMfpuS9
RBYZTnr9rjTTRj8hySnRfuL85SJJPBz+diZweTO4KwPTJ5oREMR9pjaLsjDPPQqgmTp47TLk00aq
4zLPgDY/NHAe4ojKK58kI0m2MwL7sa+VL2U69yXjBlJ83Y3Vww6jDDKhQG6t0e5uuV6c2/baCKQX
UT63tTpaOA0aIVwN+jJXchbC0d8TRHqrHe1WdEjGA5JuIAlzQAL9UcWE5lGri6uz9oahfuaiNAJx
cNYOLq1VYMC5t4L0LjUN9yNLcuwjNPkXheyNnWuJKTvGZDICO31idGVX3tRFlMYH7FgEWmCP7S2/
OrVNDyqFo7HvEfZEzArONJ8i1kLqTN87mwwEt92IsMKo6c7GkU2e6khNCsyDMHiwV3ZdPo9Z8Uy3
lQpl2icD89mPSrMnNs07G34BlsSwISJnyZMkJPejCII7mOGLouvdfap4yjZIhlda8eTGF94OR2Iw
RzjGoNhLQffRsQF120JltaQwDlJIcUDZv0G6yWYDkQB7cd7hAIZchcma/Y2V3+Nhneac9itDZ5I7
IEG8lFF7VKYFOUqZpTnZIGk2S/0kJsdnHjHubJriCJMMdXyWFStlwGbiWffTSOrbR9MXCjMQ+vQ9
2/5sTIwj1GGiU0LnLS8ZNmlxp+6zMDnWNewGLsC+RJ6bhMmTYoQczL10lnaVJXfw019CouqIW5ZP
nY4CFSARWn8oi0+lWV1deGWk58AZqehVh5a+xt6f7E2tPCUqHAlEiOCy4uFJiXpjO5j+W21w2kHk
ccF5cB9bieScAPJCjItin+iBuZNkJJDlTbp3py+MLNP997dJAZY7LEZ7aWJQOMa5YPFOQkCM6L66
WdcU3apte5y+rWg2yNK4tg+JvDjFiFCsRHhJEeOUm+8bu76XtPh0ebTgrtBIi6CnTo92FRseKBbn
xR+Pa6YHGyU4RL0Zjt+3f3+JNQWkLlmA2mRqbVV7uP/+AiBVxfR7L6x0vC+UmvXUJBHcmr41YcIw
C+SD+b53FKKHS4bRlWSZn7nJ7s0uo4vtt+qXlSAoqSZcgi82mpNCkrMZ9OG5HSaaab+Nse5/9m11
C7Hev401npoeHNazYBIAHCnLHoOQkZStmeqV4gdbvxTJJYmJw1R02z0OvoTlA4h8X5XDsCXIxqOf
qNZ7PaUWs5ToRMpNuNebLtx//+v7S5cH3qYt8CNPd/5x+//psRYgPWQPQbwg5sDlOtTY+8CKnFvQ
pWcl04M7R5b1TSNmbLpV09r8UjXm/fdjupZjaaDkYv007JuDI3Qda/Qvvu8NtTIELZx2tHe5V5FT
Iz5ok9P3vYVaIy1n2Jigib1H6/HbD3VaI469wOvQysG5FaGItmIgnPH7hyKGLyypVbP+/lYTsMTk
KIbfnnJqK5cUXd4lCm1xQ1Yz/VnUQ+NFja2779/XRqLZo+MJfnvGFGQlpr2Aqdz012xDpOS3m9lv
zzhD7TizOsc51kbfLv6/Vvu/p9VGQ42o/f+i1b59pV9j8xW//VWtzc/8l1rb/ZVgLMYz1KiqOcm1
/6XWto1fDVsYqmnrpuqim0AVzkVjUmRr5q82QT22q7v0fiCZIqD+Xayt/mpZuoWMW2Vjrtmuatv/
T2Jt/sifpNqmabEEOaqNaJw0YNMypvv/JNVWg6gh6qMYF7g4nQP0lkwnDi2ps1MSe9G5wYLGlTy/
puywVMs4ejE8VBnRQDBCs7uYhUeKc+gcSjZU6sS4CtAsQfViQOrRRPC01thgDPgkoiw7I8jtr1iX
YPTM//S2/y5C/7Po3P7by4BPbyJrN6b/MH6wEcX/+WV4hY+9xPHHhUHUybpVvGEZZRZtPlS9sxAk
Hr1k9CP//o/q4m9/1VWFMFUDnTjuHdP9vv9Pb56j4S9ULRUcWieCU+8xNh5wHROQSOurzBP9HA0B
VwpSlDwMv8uOLk6ZN81dFQ47l/QHoNvyqygDjxSM0HmUOsRv5L34cvr2LhODs6SaRPYnxDysuvQK
UX3971+DNh1LfzkCeBGWppnCVhE+q6b2tyOgQGhUClkAr8X2MsqjcBgMfH8p2J1tLLMlADUQ+o7r
nzZzrbI56VF6yCw3OSruCHPHGcODn39YepKd6KNLkHZa+eV7MLiHpE12GuHPlBTgtsa0SFcmhsT9
95f/Rdl5NbWuLt36F6lKOdwSbLCJZhLMjcpGoJyzfv15Wnxrnb3Xd2rvOhcTJthY0hu6++0ePUZS
KxEkCh6gYmeYHrwk9NFXn+HjmL5HhdoljXkoG5Ek33hjY18XVZPerV+6nHSsSiUfhAh15zGGnyQB
rITGET2vXYrgAVL3y4ye5sqhBK/9NaBHF8EF8vvjwcmgZUGwaymHr4Ho8DJhuT8WTh+Bh5wfOdYa
J22qqKvZSN5RB/kTowpfR9ryqE5w1Me9BWi+G/2HOpWYJYK237ab4+AXsLehtwf8k1p5OMBvh6gC
hFnx7D6Equs++AV0XKHfc55xIWoJB9IZqk6bWN8XBuEZQGLVWOZ9mnnTSz+4tNlD4dxb6Z1V1Uh2
Xrda3twVtAK9j1F1A6XCVbREe5BckPs6Rtfu1y9ZCXQU2nK040D3EsPzxQKssFfIosECjC5NRQXM
oFcVZjEquoAQnXRv9OimO32T7tcvMU7y93/rj4piHCw3nre+kuR3xWRnd7RUNTdLSHEsj1HmWehG
yG2NxZvpkG6VQK67qbz9DV1M5MTj4bvr7wAvATPrmZIc8AVUBEg6UvbVAZG/1VkE9XCvdremn7WP
7eyXd5A03ORp5r+kWd3dQ3z0bsHMpQzOeBdqbfIAR1f4AHJfuqZ9yGbMcmre0wjGgnAgiqlfM1pk
D5lBxSZBH/cbjBIYm+95/593k4E5/+dm8mzNptdfo5/GUqUz5l8swlxi+RSVpEgHNAuYHZyMfmEc
2yEDP575u67MjikNf8hyOBtDz9pNCiZm40SIPXWlf7N0KcmfiBa7pYqhvdadbotKsXeX6Zpx6dNv
damNPtqLTdEhk9iOu3qWQlc/Ls+08aHOAbDjAFyLM0rSPJZQWtzmHO//i9X435ZPU1XPsMkCGS59
RuK7/vU5G9Ux01qpalFQ8aQX096tX2p0gD0IOS6NtAuf8hTsxEDL1CGHKuUw0R3jHtXJNZ+x4+W9
E3fU86fWuDQK6HERISANYJDRd1u3uYp046ZxQM7MWTUjeAF47T9PlvZPpwGhhqNh+1TNNXgE6x9O
o1XCqI5MD+wa0IHbZaG641lLfgOtKpmMMfsmfaPRbZ99NKhaIeozcRxT0LoqWugFW7/chEM4AfCA
RECBiuROa6f6+j/f5P9yMdyjjoIW/YKmRSDwj4G2adtOfc2GqRCF4MvRqaJrCmf/zX3+e8OWZclI
cPx3Tdehp5r+rX+fzjbpJpKXXGVMrI/a6eNrNcouY4ySyUPrfg6rT0kQ9Hek9P9w2eY/hp+IiH2i
krwAj+BZOKF/vyglxrEqoGelOkkzUxFG4SMoW/ol1Qd/eoxN1lTfNSklwEiBoc846wCcKPov41tY
o96zZG9eO/SHZoC11sjHNy1Rmp0XseE5lfocQopoOzWgxfqo3KpTZBxMUvXQhnnbAsWzm7FGHbhw
zPAeD/WRhDVdEsbSbl06r24gAVvujBYq6yXNfthHu9Es2gdLjV7yHpDA+pPtKBdtP+aPiuabD0M5
X3WAAJ6pW//5z4Ol/cOwMFgO7e66q7tsPNfV1X8fLFZwqCxNDYrQyMGvRDEKaAiv0E9q0pEFPedi
GBbM7Mm4yR26vxtLw34CDPr/vw/iLHaLa5gmzs/69/soHCoVOE3YC10VgByEhZVHCsdEcBwBHWiC
VOuZcs17t5iP5uJUj+UYjb+Hkd8Y+/+xctaQ5P/2F1q2aqjQrLgMCXp+RFjE2/9qfej1mQoT6g7U
mGqqD5NW7UbqecDEi+UhWor2rnVz9cqoQMm1Y3OgtJ5eW6pFsKHncHfDTbAZAD5aw9BsNc0Ybv7L
KJn/CKp+79AxgCyvcb/9j+nynIbUmpFSyE6aXSbOaUZRgwwktw0dyB93MKLHtImLDa4BqcjChTtN
vpCKn+6dxaZTB1wAUqxxdz++jTMtOJSfoy3spUjeQb5K2XOmzAVD7Q1gF2WXhhSoog5+2bSdd2WG
0AgUP+Vl2/uflm8VT1hcE8J/qVXX8Yeeww3cg2Jwxgx0z9SZW+k8vibZVW2q3oPLSVhMB7VyX2mv
AVPm0M0MqtTYNC7JaNcp64NiAsHKY6ffzSLbkLea8uTAhjSXS7edRtp2MBvLVi+Ky7QmHTyMo3ND
U5d3GY5AIiJI/y4QSUOX+cHQNL5EmkGCD1mnknINkUW9MzWthkLY029KU//2qwWV9AH4fGsbTyGl
yYqmPJo05mbUdlMDm36jlIew9D9j102+0RiQsvbDWEMz1vsQ2Btk+9bVGubUC0OfmGXMzIRq9hHZ
ALIJ8sW07U2eJd7OzojrxwIJP7isgQOY85+wjznP60azReMPCMQMcFy9sNmeT1BFQF2ZjRgneh43
i6OAsZwA065GgZ5qYwuJiw3SeKs6DcMkX5Alsm/Dqnswyri/95pYu1Hn8WUo9P6+KBprZ4f9ATWo
/oLzQP81o41jp0DrZuueW00fYifUXl1wvY3jBtRZ2ycHVZ5dKtR/KZi8ujatbVQk3iPt/5+h70GO
YfTvU55V/2Vb6rL3/7EtPUun99e2aEs2XfFl/xL8dG3XmwW4Luj0NeOUQWgLengT2qxH2NcnBAKK
8cqbR/cW2cJw6/kOBW/XRk42adSbtFF+Eu2VVOet0xTLa4hZQ0WBVI5HY2kyDPVb2KYEwHVxDidI
hp2pCHK2/X8zcf/7MUj6eGxcXU5G6j/9EsgfahFDhIlD8LWZ/D8Q2lXXSQXYrJkL76bSloZGKA28
wawUdJkhbpqGS7nnYHHljhTNCsvaM2H/2ai4HM3/OcAu0Ypm2Ng9tN9s/R/RZd6D4a4Nfbg02/JM
n8vZNyyqoN5tsuTfc2ydshEC+bp/qSYPwZgXeQs60WevLu90m9wiCilqn5xjwFdt6z2HQEyUKP/9
580/pdtt8vyHFXOZN0tgDfrJqPOzvVTfzQBzvzJe9lr2kFV6gAD9larZ9/Lndjv+KGb3OdiH3LY+
cr88yz9TsTakYW9haCe/iNhsnp5Jowadi05LU14bbQFJiX3u6+XkTHowzyDhveiwzMtPZ+bnKjRO
rr6NjSXQej2Qj0Rp5ScD21ZQs+zym6xQbuUGgX3QrcjLqn6CLDpQ8miPpkBYefCdDq/yFi/TA/le
xuop7aonul+vYEk7J9ndkKYfGi/FCj1H8nqbv7Tl8t5zAI0Kfg9WXKurlzCk/gb/TmBY2ZmD3t5e
II9xebWd0nPp+1/EJAf6nC6SmCpYMs8ns1YDb4a6ELa8Npp+GpgAL2LHOSY2qLpceTS9OJADr58l
ZwwHOdNhQyHzJE+T697Z1NEpptAvt45WD+7miJBkdpHHVuDqym6BVNTNq7NnhoFM0+KGwaaiur+o
7feixO8zHO6N8Qa7X0wlZn6A7vPBVpbANZJgtGm2VasnGXCZGLeC7w3RMpxHgAcKgKf8OMXnqDuv
8ha/ATA9Zy9WjyQCL2mLHsi8eY7zaMAMJpNT0e8ZKi+kmX9klawLzEdesq4fZWRl8anYgLg4dSF/
zQJLnOxsGwuKgcUV9bkAcEtgWnPg+AxVzfjR9BDQ3bGDx2TrpMW50XoauYtzr6dntLEhYDvKiK6z
lw9J0Bh6UC/A/tXlWUZBVifSJIvXvCuze5dF2RXZ89dxfiw8LfBK7xUQihknQT+WZ9khWpafobcO
Bs08AH4crB8ZXZihP8ti/KmZraFgEWjtZmj6G5htz/a4nGRLTnUF5sR9bJP4gBb7d8NWVNx7W5vf
5VoOdX/fsA8yMrIewc3fmRy35eeBhaY2X3VlHP1F+Zb5ljU5LtFhVtrLwpxIzFgILJZnebvcZ6x5
X8nsUr/8gRYbkNh0iiz7LGNUh85VvcAUaKfnDN49+R7r0w/x3Dkan2vTuI+WD6tmmU5grORf4fY/
iDze+3BfR+MUwJX144fm2RxiUZO8NZYpUEz7LCvWmOo9cMjrv2wHwm8n+T8iML3V7tysu5JtKDcp
v5aNtA7q5BN48xC0YpCPiABisart/9l1ek+3Tcl2qY+Rivi3hzzGxM5gJ6iuutFsuMiM8lxk00kG
sxe7llGyKpxn0M9B6ww30h4vFyyTJBiaBcqZcaPY7reMpFIzaiaaq80RRkXkX1gq3ZKfDfHPoXUv
/zfV9n7IwI60LCHPeqQwDZgJe8LfIiIYOEsYhB7JUDehe1kPIg/gb23d1awLmUC5tkzFlFu3htnc
mM+EDh8yOhBnnrMmDOCfIUqzL+T/kc9ksQO0fgwAL+/y7i4TZT32CIIVQTF2n6iYhBeKVj+0ZEhW
Sy7Lhienh/zCCucXueIUq5dNjEgLv7cS1oyMjJth6pptDXJZ+xqyBG2Y+MZLLdBEtQh5Miss9zgE
/2t016tdStl91dj/GDVwCHh18Y+BnwM2HsGBafMtGd7QeNWn7Hseh68ys8+zZz2AQ7qyMChjOAU+
+0RXrCNc7rEzBiWbyGIdwEa2BU15k9jeVzckR8ve9wuLdV6CyV0CFdPjoWisJd1DMztHzy/OS6vt
0yW6bXR1Y0TLyS6yM1X+oNB5La+v1cGDW6mh87p8ktW7PoC4O8UIH7swv5SBKcYwuJ+4L7GQ4Tj+
AKgOrNynYKg8yJ7+HwMJqzP7oCjurWXaeMzxul4YafkQz2IKODOjpO1fxpNBvxzjxpMoMhVNEqRW
eaaH8SBTIoCBefyicWG9uGwCGWo3AyHDip5e6uEkdyVTtPT+URwXvQywznrPf+0WTYneaof2MhqR
cXP0T4fd8g436Hph8VFy6xEaJzBTiS2QXSTmBDE00L7Wc9xU36W3nJDjvYGJdCs7RfPr53RRAHGw
O3htsBtszHSalu6FGqFstN6bXvX+JPtbbo2qMUlXdSfLRP6K7pRArlbQdN+b+pWY2ho5z2L8SOtf
Rzka6anTr+RexOia4FDTsrspoHP0xDdk83UYjwj1sJPYYfIYveEeBcWkjUCSq7Nd4E19hPCAV4rL
QdySfr2k2ZcwymWFdamP2lNX1Ee8BmF0fOhd5z3LHqcmO3sskbpzjqpnv8XqDjVAYP4NM+vX6gky
CpiA1Zvc01/98CN1zNVlihEwqsd51j7VXkXBlcvR+38aUYckKrH67FwM2ZmzBFm74px1WiC3ZbiH
eMrewRevv/LjaOf20bZm8YpfNeUpdB14YJU9hzJjztQDE4avcY4+9OpB4pTOcu8W0cJKcZNhdRYb
0hfukSMVVKvTVmbHZ9lVqKpB4/Kj439mdrRSLbeAHjaulu/E1siiJxwPzC7eFB0gJxOIXKnjgonA
fAfiNI156m+7KqKjWwvEV4rPMgrlcQCZDF/uj4SM6w7q1J9h8p90HziDBDWQuDxZdX5JTZ6HMLxv
Z8RlurDP+s1enI14PvlEy/+E7vt1KrpP+fBkKDniIiCF7+7EkY+aT7Nnv51VxEFw6rVXfs8W+1px
t/RKbCueIs2XQIIExfGfMvrm3Xm+mchwy8qTTSYbR+NwBfsf4suPsrn0Dr2hsoQykVYn54yYy+8n
sAJlzGTdwr5ZbKGweY3F0chekGsMRB+Ga++H3ruS+5B3jjmNHUr4KCs+a3o4eJaNbNSc/SIjLM/Z
0hNllvVjG+HSYO9UXVobcgKCHHb//tv5cjP1tIYiSW69xjkc+dW3bFyZTorin1Emkl5nGaRR/b1u
UbTw5jjXMZoEQFkCGQv5LvekQKKBqMKTXBv+cQRi/K/S3+ut89kM/zO2ja9DwAwgx1l+2iI6kJ0B
9r4E62rQU84wyxrbNHzu3PtsV2BVUkYf4CFfTroZBzJvvtZcNcV8L9OTtmrQt/2pQ0aBianK9WYz
Zzgg5XQhzyI3t9rN0mrvSVtxqFx+0K4IirD7TErg393yuG7fKqPtJ9f+mFUEKxChPY5WTIBYjQwM
pRrdd/HJBdmpa/fibfuoOqOEBd+uax0VGBIHDEgfsjBwuWa8/HEg2y9DnAHwvCl1HjtT+UKE+2hQ
hlfrJ9eF75zdu4zZGfmQs2UBRsqiO/m/nDUmZXmL832fqAHyFT+roZhrdAeVD9ncEv2qfrJLkb6S
K4npmloCFXFXpn5yNe0mLWFRgpwTmS922ELUqhYbTw/vcrP4jpP2ayT6s/OWRo/2FsTfF7QuLL5I
eVbd7IIGinNtN18gMM4DNL/dFD5DpX9SQkIua9xLzWmKgI03YDVi4uE5AQNktn8oArENaU7uS/cx
89wdit6bVJsCPghm/ffCAbJNi64zqEEn25cYzh7ClxKGt4o4WS4Au1/gWLRlTnRv4fFb+cylHW6B
Md389SbPnF+TCa4nPljudH2T7bwVZvVmj6w7sQfgFgOPN0E48Ed+aRIhdhl1YvobvDmoG+vYxwQE
Ufs4jMqF/Bzr2GmOOkh6khKwKIiOJ7gazvL0sOaTSjGf5R7qLP+OiWet+Ub183f5kzIlelLrL6O3
YGEL38rcOnaVu5/76hopaQwxQLU6ufbByo1LgXQZjHild2h4XkAxQdNNP2O5cb30Q25chidH/+oC
9qXrRdP3MmaQkEF0P/3EecF6Vu9ClHMnineIuvzI60UP40qTb+QDUCKMkWUZTtVYf/vuWyZJTz5U
3ucO/U9dHBJyYmjG3ZUhK2Wx/a8BW1vV58x3n7t4CcKYgx5HCQVqfnijIae+0CgGOqBIe204mFF4
3wjqD7tozNPtXCpX1FF+6IyXAIRG3BoKEu3Uvo5+9FUSGZUmiMdG2fquurVxRlpOZFWnnxPAH/FJ
pr0E4renqXkrzaOSu0Aiq+dsJIBglUfEbFOWB7Gxqw3/Y+mcsyJREh0nwr4l/lqk4qfmU/avnMkl
qBqd/HFBcLrPrCCB5olKBqBfjvOe87a4X4qH6GlSH3rxreJAS83/TK/nPvyk4TnNArEPfZfddJp+
G12WvbW6WPGj9BDqTTATItpzEiSpS0biQras7O4h1QJdbd+y8K4jMIzTBJEsUXBlrE19b9v+q/xe
POygf0iAIMGBraqfDY3ZnG5RBPtROg40oBepv93LAOrpHBhCJJ4mG390vwzf/gC2TqGObg+CS6Jh
+S5vTR6V1LjyqvwBmOg55ZD11yt2Mb1p6iFz2s/MYUdPf/pBO0DgQLg4HeDKuuj8FsXc5VQRQ9dw
nkNNRMkCj2AV57bj7Ms1gBFtEX6h6nmhacVnG8aBpqTnsOf55PrTjdqWJ7mjbHiaw/nd5R0Z75Bn
qMF2QY51yPL6nHRDENGDzks2b0HW6AyHVVk/j982ybNQ4SjtxGeX5vd6l5REC4yT/FbuZE73VKdo
5lWuXH+AC7w45/XvDXoQIkQQGi35eGoXI8jL7lHzIJVL5qBJFHprsa9wTNF+v50i5aslsapH7lU4
qj9ynzIg7aDt2r6/lsdQ5+KMega7806ef+kAc2HJgZqKXOTy4+i4bJQs3eUyc5s7SU5IPC8ZiIzO
CsNMnmTZaZwmJsw4Ft0vstMaAYrlNxXlOh2nW38cPsXE+1P2o93J4kN8NrAnK4BM9iqJEV5kUUiM
SSHqy7rRe3i48WsVYpR9ToBHV2WiX8JRvKM6GEjUGeU49HY4NMh8J9N4krfLMoUF/dYjHyi5FHFG
utN8mt1G8l/WMNOIlpDdAKnvL28DH7GwRtXKOYKnvTSJSkn2cHJgxngap1C3DslG2b3yxJKuMZV8
FyvKVnym/H7NYeGkPAKi9MEaIIcnYhqIhSQ8kUO4pAnpq7+ziTTxiXdzdlEZ+mk9D/8duIZqfmGm
3ou+qCe5dFXYRzvf0XJ8NioiiHI5tQMdKQN0SWkUqJzUkLXGIrFiaIpthk/gTsel2yedRScPM0uH
5mc54AzN9lbWMJRxgVPgxdL2SVWmYLQiErkz/py+CDeEd7v/Kel8tFT7MbTm02Syv2XdJ6QxAMsP
rXaahDAHfLqs9oxf02NCuoIgKa+uaXO9k1Xq08HcqcWjrE7ZzbIbmukbx/lHTIMswk7EliC5lxVn
z9prWp3knbQgr/sIaQjiFPoFinNKOi+HQorODeMphXjJ9r2N79A0KMm+iuyfWP/STp4Bwl8Ww/Tj
VsUZ3oof+X0103mOpIl4AWWG8a46yp/Evv/HwUuAzznLz1HPEZzvaFVceZ35YEuGRsOzpOWd2xnr
k4JCvLJGaEHYP4Btgrg2zo3uX2dFt4fR9kQ5IgDK5frVh2zBiq1YTpi24d7piw9OrR8QFNvuDBld
9yBmJV7osiuHoKiyzWxFewSi3/XkrHRqMKoRyVTlS4yGVitfnuscovnHR3qhmexnWZ2qY6z2Sonp
iPXiWzERNAUFsilkVHPT2VS0vOLUZMCd+XeeErJRMq++on/BCRLuqjE9yuXGaA407lvG3DAfWZbv
skbkvQiZIgz6IVOeJtMxhoyNlZUw8zIWenptamBX+WDaps5FGL6gmx0ftUH5mrq9mX4VZf80WN5R
ngQc27dOYiGMf4rI+yP+YYjn9YO0CK7MNt141fyk1QBXGaPJaD/XNQMT7kwBVp7Mn41AbL/W5U8V
nR3xUKBKuXWwCBJmrmZE6xh1NOst94uGx/N6mbl+m2uyziQE+RT5VILZp6aFLcuMsAwMCjqZsIe+
uKTyFohzVLd5bkl7StwhcQz6je99spUfgYoElAUCEEO3MVxLVZbf66F9JRY4Z9oh1/mS0QkNdzvl
+lZModwZq44cWPuk9M2R/oUfOeZqSwE7S3u7mtzZ4VBvFu+Os3pgSWvUFcF52nxabFNOl3J+IcL6
8u3svk8W+oY4Na6HO0Iu0G5xpQSJH4EbjIKSIIlCJ1dsX3QWe81ThNkQuCrEa8iTIGNB1MbC5bYz
YmjJptNGu1N5XfI7a6pSspjLBB5EfYdR9QS2C2FK/BFPyppfMJ1OuekUihioB20pU1W79Moy2q8U
V9wwi5K7au1lP0zWZYd3K9E8KVP3zmEdc9Y+0rdUmiqZZW6MddIzRaQY7+uIjnnHXa8kSagKizDF
n61RHX3j9HcW1SHqi8v4ik6au3UsEAn7Tmdl36NJ1xIRD4l+ksMfrO8bo7JuZAATaACknpCgH14Z
+BAiYcMV+lPnqqmmTVOob1Z9Kwe02f49qCVRAyM5Lea1v57kE4Lq1uivnc7Y25W3zst6CKfUXHko
eHHq92uEwflOTQ3dUue6d+tPyQzw0XKFpS9ul9q8nir3WxLwE3G5ql5PaXuWCZU8sD0oW5j3Nrmc
ZEDBfHmc7VF29Wb1GvSRkHYFsKmQtux/nCspdhitRrDPPXb6Nin9rWQa1iwDjBkvNPZBGYDH9+1v
4uNvtXAOPs1YM4mCSCxqURsB+K4XA94DisdEvdN6LFViNPzQM7LV1y42P9Bh/BqxDZytvtzhrQcX
bRDtu2O4/kVIS0U41oexqL9Tls9g+Ttf9a91h9Awbi7NdnqQ2Qd1GAyed/DCF4I9KVcRFbEERuwC
1PMge99DdlIGM7yvkarEcpS6dyRei8z21WEtqe7vu1lf1/Y07qOJMAlnONVEcEaCJ6T5Ks9o2PZ9
7yhEd02KTl7vP7BtLjn0nCWjKstrSJYTvBJC0nafEo/JPWSybWkoNtsPI+dlAn27r8mXfRhD8oYI
JHAB+8kvs+8p9L9VdhhslgHHui0c0Duacl9L1h6HNMnqGDaNlVW2Xae2hxeWtWkqtH1qGuVk0kNy
1HL0P41G5AU1VJot91Kkamr9JMkESTjmOvSrto1iRxgUprGfFvO6nU0WX/claULY+Y9Lcyu5FolC
ltbf2rqynTju9Cx7mIL5QMmqSLZFSheKUt6gMnBTkfaW+oqkQyeEaIyBTeD6tLkvj5IZmUlGgN2I
L6iPAgaC+BNTYVfRbYUuXoqHgf8q8HtzC970tsXbiNWQ94gJoiR/pSCVVFbIQaccMVXW2PiqtxD7
IfUr6zwx7H010PxouNfQs0PImp1dbTmNnXe2OKI2GhxQZGLkno3IOU/UQpbehKMxO4f6b24tt9id
oX6LNvSXDKh8Rhxt4Bc6w4oaSKKdzlKaK63bvukRrMBwSr1Fb/ZVan7Iev7b6E2V/xCj1+R07hb9
xRuQDr8mx8Z5eLigfFw4BN1Ktp6eL1VvPzUcpFhE+W6bw3tY3UgRiLbyc9rt40Qnz8EBwux/oCSi
CpV+uw+0DW263L6R/WTjgn4zfua0t9NlU1nnrCTnyX3Lo9CYrE7Ge8y5VHJKYsbczr9yIL5cjAhe
FKoBxKRylJQT59RZt2nnbuQgl1bWb3p0jguYQmcsNRnwhWYWMi4Sgtq9i+rDRC86BTni4zXHRCNQ
VDS/JT69RQFtIiefT9lhghNAzJ/cGaQ14YXtleBdp7uFc7I8hviZNL/1puYotcS1vIFRaQQYxE6A
tOnHwgqpNfkM27jpEiBMeva4up8ITkN5k+73j6zOq3VIzDpdq2mr1Y88i34XjgjDtaw6x55PwIEC
oNZB1cbnCA6ZMUw2SPs8LvlEKziuHgcnr2djeZpvxMOg7ntKH2U2V0OEKVkLHlO4H1CWDQmj5DVw
DjA5kcz07Mfer25rZ9yuv2diZZ5lvci6KSAWGdI/ivmeJMMnVvX775Ukm8OjEjP3Rz239x7EVVLe
kb9yC+0kTzCUGy0yiOXTM2zvMpzxtetZu/Vp/YfOqz59s/6OR0pCcnWUnR5cCLs7DkZKh9201cOA
3qu8No/aKYLVJqvP9cLwWjI6GvQmNuLcTps+yUX9Qrsqq+5ehsTCQ1edsf6hg8JbBAOma7zKPXoh
6WKeBYzk+pRxa29ooFgXvUsnaWJ9KiYsSAT9UiGSkADScXp99xo9N+s+4I5kT8hdibEvHLIL7fhs
1Bo0K+b1wMU4y+1tk1vVR++IZt1OSebtX9HKhLA3QjEPsD+TY+FNEtbI2C4KXElOf8gkmzTCKJP+
TgaT7V3VevUl027Vv+tRhU1t6tuDrM3VzQ1t9eFp75IfF+sh9hHIwsEnhytWUDL462qXfCu02e+J
+iAVpanfkur9FNMq1lYOePLd743NBCgiS+KdSupXcrtr/t0rpstOV2+05UPc41+p52ljOPbXPDg0
dcG+65RnwUQUOSmW0ArScL5taCxcPxlXD1Tt4e8yO/XtJ6mPSl206Ukg4QjAYzF4VrMxJ3fnFSON
yB+yweUYqZfFZmg5XUjxVX6xwj7yVx8G1zVP3JKwSnqPtDs8prg8I6mPGe6vNw00yb1NZxHyXZl4
vzWyzqJrRd5d2FhBPDMhnmrO946PUjluuWYZODKXBW460yjQGPN1bjT3oCsp45GLkbwCUohoMmW3
8OM5OjiSHrLHyN5KigLiJTxy/uJZnxI/FxxpJAUgx50NbCf7mRgy1dmsPRFCRTBdcpqul/mV3r/X
wvm1cnIs7yAzRCnvyeuoEygYLkkkr+f49jb2rQ+vab8HM4JwtriWoz1hwKah5DWbxVEOCR7MDiRD
/qjj8NDAG1049+N32U5v8TQd/JqnMKizgmNxI+1DZQHAtHiDcmtQUGMOVTNQetLoeQvVI53rVPCz
uj42mn3Wm8PioFWE7ZQwrencuy5DYjs6TKH1JhG+VGSMjBqvcAD4pF9wXr7kkI2roSPRLf6AX0UI
xvYTC3OcVrQGzAC3WZ9cZhANSqS4mhKBa6SYW8D5bbz2t63hYoahNn0TYrp0J6tZqgIyQBJLwAoZ
hfmXFAZns3/3zeO6kKJbs9Tp+NP2Vc7GVcxjVHN44VqMVmgt77JqRj18z8ffgqJ8QNe795PVXEsx
J4zGT2sajma+FR8mqAFBD4gHl3+zT6dn1b3Au0mHY7kTD45KZ4BHD1qjO7jlm4Ti8lbZlTK/Ye49
abG1JooMNX6DRvaiCcuDmVsnfb6QcZRoXU5LSx+SBXiVYo0L+c/q98Fo4saa55nswIodEvOASMzl
kqdPZU3L5MwZmRgmxJRAE35Pa5h2IYYbRvD1hcX1ocf7lr+T/a2mJJorlHcT7Srp4DbldxL9rSZn
mshkILhKPCSfKR+jOPxN4T+juApeUnvp63c5hekVH0M8r0YbOys+VksCX9svtmnRkis1mR7Exf51
Xcens8eisQVqZW5lfRZ5KE1XnnTE0SSQX38py2aO8weIJqE7638k+pHjke2jpRYrjzLmsgJlkJfk
UzPMVylMCyZCSmNhisyE/9I7V1HsnP3cPf5W98hxSdGocuH+06Bbdr7s2to7brauqbViD4BGSq1l
2GzHpr5ZowZZ/hIEW481bLGa/iYVLgEoSRCaVd3H8CGHJ04AnxzL1klvMlLO6eVkNE+6kInKSFYy
NCingIkeHmT85DS7jhfCIF/RtissNLsRdxD3Ices2VRPeX4rDy97aaBaUhrtbs6167lKziM4fETC
H8QJiDNoyzdd7Q6Igp7XE5ltPvsqDF8SYbJ1dLG+EnADQ9vlEI1YBN0N4bOEqzKQAkSxs/FzBLNK
dVTyhfUYkjh+VgqMMlH2URL6q4mf3fmPEx+0zV/u5S9XI9+lwj/R4aw0t1M7383E/HVnnuU6fZGe
EjjZ/S/5SW6tbdNXEnAS14daTMqK3D1DGxfmxQKdq2E8QIlEqufXdkxztO/nDtJ8HkaiuLiu3g37
RmBimZRcxOXKkmvibO9n9rWcdRDJJfMqCbq0ezNEv+R3t64wF1kTxOkmpBVdlL3IYVO2ggRqSpac
OPlKkCdxrVRDpUBsYHgGD9ANK03KypV7i/05LQ5aYzy500IX6YvIH+FqOpzAiEmV928HmKtJEMOz
r9v53Vr1kHS0VDo8WsTi1UZIocaKiz9D9ijOS+d0J4YLvcSdvoBNh6jnQqyWVGUWRbuDneS6q4bL
sY+eUPaADM1fgU6WkQVyIvOs+hnW6gvBcbSTu68jNE8m6t21IAAyJIwRT5XRlyUmk4I+O2R+rCX2
mDx6MaWfJOpk04pF/gUDwCmVVNb9etoSezXBUpop2qXW/gYzWWYQ0JvbRtGuZH2JXRXoVVFASaHn
4bse6fs1acSg2k17r4XjlVnZn+WbpEH+9RSFZuRtEaJuR5J/6corKFAR3iEtgikXThoL7U44p3cl
Zw9JI0pmUxKfku3TOvW9hGnzDIMLhAyvrYmoAPZON4+zPTLyzgoIGyWkypVnr3Iv1by9X9cnIZdo
gEAa+ESn6OvYw35NAlJiu0L1dmFXrgc7GbIO9o2LnL2TGOMav0nMJgPmqfuBNJf8V/6tViDtdOgO
9eeGKCLNzD9JAXEuJsJSyGSSIaJfI6quAOS4nFDX0ZY/LZLwy/2UOFBubgUJLcbj3Gx6WP1L+8OM
oz8d1dG2e12RfgKVsxYEw+PtesTkLmMmWZLGoVm+5il2Rjx+nVeQmN/KJXIxVuKPOgK/Dzl8y8xF
nKFo23vxos9F+z3HxnKWpX0rjnThy92tiSn2EThojlr/h6gz224U2bboFzEGAQTNq/pecpt2vjAy
s5xA0Ac9X38nrnPueShKkl0uSUDEbtaeCwBgNtwtH+c9pzgsAodFjrEEjd9qjRBoSzo/WXC2Vk57
6cPgfdFVLb+3bO529hMnzh/fdQReyria06w6L+2bxm7WeN7c8iZEANAhPghqWBrmJsDantjy3/aH
4zkYAwQvYzv/XfTBc2D9CpV6SWBFC6LXLsCsYzEs4g0tAjDVFZAPaT2hWuV/8v+3al1CvxgRxjjl
XWfQ+nlzbkAHg8R9OQ3wqMhYvzPc5U5Z7hi/g3dOIWTZEGJTftrBPXTsH3aVs67Xh2WpWVotyyax
fM1JD2JkrraLbHER/PmVz5xCvFtOrmlHp9zG05bftWwHQW/wZ/k3LpgQztJtmc7/LGsSRbqZLnhF
5WGwATZw7yyb0/InFh2hFZQ3cHPr/6rNBp9JY7hW8fyvGrqnv+xAlCxU8xW04688cP4Z5jvUox/L
511WONdfT6H5sewKi3rMbv21KjomUpBlIWhpMEGyEGgsUasUw2s6vn2H+v89n987RsgvpuDh3SHd
VoW5XU74othYNpDlC++xhtUZWLBFEPW94dBp2loyOS8L6XItFO0WsM7v5QwtWuLlrye8QQfQNjBZ
7H1qONBIkgmSl/YaDagkcD6WVuWyiC4saPCeFPTbWr8ufbmltK4s8Yuh1HdVn5Z+5tJhdai1OVPy
uyvlVljeMRuBOVK/z8sebF//d+lgQHnYDRVSVip4S39wCe7sAbqfn16XJrYdVp/L32uNZONp9xyN
3o8yfF8aH1FIIkpWIuZxOyTTOaCMGNX9X2fMPlRNSwF+0JLfLO87sljC6KkIMLn+bO6yIcYM7N/G
sEu+jADvd9XvlgYXQ8oEDT7O0Ey+LCKDpU+0/Lv0/MMUYzNT2N9CB5WTY0caTajXgauyX4WLkNJs
CrA/ucY1psketsPseUmL4WMqzKemToa/sQub07YQL7YAzsei91+wrlY7aQ/FZWTo6xwUcNyQXMAv
9vG/LIKw/w3QYPv9nzfzdO1QDHyOnTGDdk9DTIFtd+8UrfFN4r0xMhsBA4zzd+xlkLEAlf07H1oo
S38T0/lSVtS/Fz3kzdDvipvVp+4RIpqxnwLbesw5CPa0dsZPlvVbvbxhnzaMrEtcKkzyh15kOKf3
xLw15jpnoeL4IgWWGNgbmC8msBkMJNz8j8ul/v2f0wF/1EWbfzZYtEG1NpoHxJr8wBjkdIzGYbi5
mWFvyvG1liAPAGt4K0QLeIfkCtRq8SwF86wiLmGXg8tjbnBHGW+hMEYvbQWiNc2GYlUM2PEY2jbe
9Rzs6hQDjbqdLhYSx87o8WlqW3OvkREjbfmruzHdeA3wOjySsAlP8/VspcPGmxKqC8XRrTEr9/Sr
oJYxGvlbEjUePJ4Ohh7uE0Xwu9Am2/oc/InzJNnQ4tVq2JQN5jeFzRcgRfMWiuytN4ZzgwpYtfEn
mKD3sDK+HAlnKInaUz9OjxGTi5XOuw0C310n+eQGWAXeEBzQzpTboJTVaqLHiR0D9j5xhe2ZGTQb
gEBRKrtjUk2Ek2p4FuRB4UycXAN3gfMDRhhD7d+6yR+jX9zTWny0vYW5mVNuPNC2lY1yJWcIeoUn
ME4EZXpvhHrDnphONZdGWvgHQK0UlYp4hX9nzNfVPWpuaGYautWXWwY55DFrWNd59IQJDlSq4amz
cOIKSiiADsT/aAj8o4DNsxo7v1lNjtctg+TMZdRxu+l94GT61zw73kqEuoADhBDFHBY45HSC23An
pSbvgQrG0PJLG/uXsdYH7Tu3WVA2RiAIX8tcOb1hHPJ4njezvyvy/BHFxSHEhYW+KJy95EoDblib
Qw3htQV/nFJeUsxC0fcbC1z6iq9Bd8Xa78c7Dd13/J8jhukODCm/25Qm9sGC3Aw98S7cDIFhDrwQ
PoGAzAjL9K1DMZxF7qfdE4f6td7z1e8ijJU2UziJdVYf6pw/yDCr2lec1bybfwOaLlcIYo+jEf1u
aenzOz3VgFARq+SQH+DFEfuA17CKhz1+5M7ecqjCtHORbl0r3vshg+ngzgo0pYRC9fDizsmZUu2f
KBqak7BuKjLwN/TcHUm7hPSYc5HX8A4YFre2TjA+6noOcE2g7zB3V2iA8boNrHgjmAegxnRoJGhm
oAJ3qze+rCJglE5b21k+14WJ+jVxo41OjL9O3P72a1gUFaP13weZqUMD7WdmbdKB12zMtZC2Wqd6
+XvcYnkNSquumDo3ywhFAFQqQ0U/B7s9WRbuXy1+sbqdwWEXEsmnmnapCPgeMRuf4hhPK+fPpktZ
HYZxhgqL4fJ6lO2WTmLLR2i8TeSZ1IKZFs+d+bUyvZzt2JooqVn1oeuHaxlMi1hiAjjbvUdSPIRj
/EhD69mUCZZf8wfeRajHgbdNTIwYCeZBkIiLdWJp6LtN7a5cGWWQTWN7E6cFLLlyhgwJtxn7wbng
KZxhEEEsApiQe31G46XAJHyW4FBNT94rhccdBk3lOiLY9Mz+fZBQ6+TcOIfaZZJT1+m+Aia3yYp7
m/sH/LMxE5kT3AlomTgF1m/aScpdyVQLk6DRpob2cuey7mfstCqIXhqd0Q5/vpdpiG/Ksn9mKf6E
Mi13haEZXGOixrOq8IhjAgjSjndjGKDoAOjLNDQXuN/e9HNsseZXph7dCyj9DwQ78yYR8hz44bAa
XXdeeTVoZ6fxUYM2w8qTANBNp1k7fvazrUR/GP0cxFsHpy7+VVgtd0BZQEO0gh0wAzr75s43h60p
UeAoBgnuM1C5vcDlcokW6yZ4jIhvgF0wHVtaF78S5wxeWEaZWiYAUT2KTSkmIjC8qNutIrCqjCqo
XTuzTFa9OMa5O6wavs6VE6NXKtSxr8NNzK21svvbGPk/mWwc15Ntc2bdduV4k9pL/C7WZUh3Rdmk
J8UhCSzm+2LahF6zVpKFJnFYo1HwQqcL32fHLzf+5N48b6wpy/t3yQWb9r2782T1mzr8x9C99nPP
wouPwyEX5idzjwPjDVAOhP/iwT2idoHTWY5nW+Dxdab58NzmuTyQaeZebK7bWanVlAP2Cfq1wVQ2
Qi2QtzARXTwLmnptOv46jrljhmgRNlqjtxOFa6wDRWQBIeTqFUGyaap0lzEMDNkcPyjdPwy10ADD
5f8Y+we71K815K9Vw0Q0k1AFvlLAaIOQc23AlxyxylvPCYjhQg7OXgquFWINtu5SnWDzs9DbnBdD
Pbse3jqGYFW3Sz53MJUbk42QzSI/tU3zN+4wkXFqzHhal+QXyzxvUzXOpaEYsUaPc6Tqma34BAUX
69yvwkLeYc8Mm8aL0beBoM6N1azN303TmOtAt1jf9aDI2JqCRUHpCuVjT2pe7SUVRFiajmW8FuOM
nsw2d02bvJhzmG40+Twfclg2GqIyZFZr0WHhXIVwzYdXQ4JArAdufKouJELJDJtZbVVnPxahJGq4
rRDq2k/dT4hP4JoE6oo0K9ZmkmWrTBKkB1nyF3ugYyGrdqWw5wnTHGFyOKTrfFoiHQdP6jrJdkTy
xrpFONs07JMOQw1zjwzUCJ/GbAKXaIJ5XrgHVspYacIaRxE6y/UPar7jQQGWWFUPPWf9AWxgwBT1
M+/lUUd9DdKMGMVnly+t9k78DCzI8xmhbJ9rupkZDmJMHOhL3UG6LKug2NnB77bHs70QFS4M1gbM
M2TpICcEKj972wtRLqF17VJJfyHeZgHOu9QJTlX3kSZARryKXAmEwmqa662UTXUJ6oNnVNbWKAru
kVE+fMw8jyUj8qrLb03v/60b/TckCaBhpa4DgrVVWXAIwuQXCRJN42bYqI7YmhE5SqpGo6mhttvo
IAvm5lDxEnXHUCtHy3z3K0lFN26hRrJ6N1UNql5cJsOk+eyrk5voe8jwyjrt+herM79wU9hOU61W
XcKBGvepGgVkS+lwFzDJaFcFYY2fYv7SVPj7tGLL+QGnqJsfYRWumCp5anpiKZljgSsa/5/peVDm
CwY/IDwZ79FuVW6syDpj8tI1ei/bAGNTvKLKsh8YUxg5A551qFpuoRijlrvnjtmaSWc0DAOuNFHC
uien4Uc12acsDy5Bxz1f2BBQC5KCVV9BUa2c+pEPSGbSLs/XkWCiV/viVnrmsfHz/Bp1QbD1rRPO
hx2dsXvu4HInaJPF0YxyuNfrbmhw16kelUiCa2OkOxSt68hSR9UDbPeBEYmCxCSayRILf9+5Ng5E
/zBJDTAH1PnOkMYunEtnr6zy3uW0acbUhkQcwbmtairvwrj2vAwnXY9XUY+7TCwkgN5J9srXFFiF
zd3cz2pTBOmRsUuW2S45KdurDiVTX1lFsVVRNKyFqbfSokllWac8ZrOL6ls+J19TDJxybIEseC33
MrfCzx632M3QGebF1d0A8pbYeIxlAw65Gz69EZRBa8RfaVi+YsuT/YAhrxG66/GSL4fvp43npwQJ
5WucSxq7KrdPvoE9YTGbFHmmfm8aFdAtZUPIDmr3KdCuuS7AHezj0XKfvl/DPOEL9ACtWzd1kFTG
BUpv16vOPv5n1ap2JrYvhbORSyekSSwHbxXvXgg3WrcjAs3QrNy7bYYbpdWxMAYA/cuhzHr+TE2f
bEovC6WVfnP0nwNspvTsIm0WtvEjY/wy1NaHcLgIZGTEIFR4Gtcp/oEOfgmNKhsaYp39VvCNddUU
fjBpkOyMRBXr0MAFakgZ9EZl2Z9Hz+rP34+82vCxR+miahv0AxByjGKPaVcgoQ+GI/mNdRFY8KCi
5FHazcbOJ3zbCMQUcxnJnS2xeaWgeWpCe34PJjc+GFD29wg47R/RaO9yvxbAmgFKQSUfHxieK4jJ
884x83AzszO/Y3sLygsPwa8EiZnhTavJK8p7qGk62vm+VqP7PAY1ynnRiYPs83vS+WrLd6WOlSHb
q6qcdDd0UbiqtPwMgPzetDADYPHzvanrdoN3h7jNjo1v9VDnB8p0a20lKQEZV1pStvbFUzk7lz9J
5nUTcxuPXvmjyccnwjIv0ge/7nq2U8k23Y8YAPgjyLrefBmN8TaUfvikk+IxAGh7qXCsMQzffHW6
6pcuHP1kCtUwmVas7m7ZSLGCkvZXjdwpkMVCXP+8DPa14U+YV6puU2W9f7J6YGWOHrPr1LB6OuUz
GApnl8pZHGC/BW+tX18izx4OiChNfCNze+NEgXMw3Kb8wdwLxHfzbsGfH4IxeDTBPWsz+aLLf/wm
9o+NWZiMiYfzv4dQO1cN/zZxYPYoQGqz0uU1Wp7leVYe/Rjnk17Q3BKWlFvuCPNKppdj3KHFe+Iz
KFrP8SPD3ugdk0A/HaYfKv85RFQOlFVXF8eOkFzJ7kph4snMouHa0Com3xLFa7IYaiImbH+DL4aF
MiytIWPYNVnz6dpZcB75su+lmsY73jUnsxGaaXc5naSuE8YvWrHPY6t5UpAuCK3M5MAsXb+Zu2a+
Og0uDNycklzWmq91PzjnJiEt5009xwkzCnGU/sKClAGmWNs35LrqAOLaOE51QaM5GdwVkFvjprls
znIyca1OXLxbVXUq/W1ZuvlXqNxLqez2n95y7+jYzD9pmb9oiLfMhPjvGqvQ3+y5P72h1L9YdL6o
Cc94S0FNDWbb/xyHr8xrKQlQUduS5NXJ2hktaCyJ+hVSGbNCr3qrtE0boxKfilh4WMeMwl6jSXVP
1kx+PzqN/RMyIc6TrY5vcSqHx1inZDVtaP1U8B1XA2xLAkboCoYzxpcWa89tlQ/tbhpDZ2vZsj9V
5mw+mVWMiSDQY+yDMJQm63kYhUrf8WZ092gmQ1rJBrXao+xEfCgihf1D1gz+hYxlP/VT8pD6bAtt
nQtka4NMxxdFdPnsF0QT2TB9wOpod7TI9R7/p4FP6TeH0SG+JB3wbjZOVKcM++c9Y23mM3x9xomr
JnoZneBFKZz6VC3FaQrm8k0GpUfw3AeH76fNMIZklky22NCUto3lRRvYMCZgelW1Z7kcLMNozlYa
Y1kBaj3IHfxQykRcs4jBH00huZlbfZWe3eHI3dfDYZ6qV6RxAK1l/1lSRNzEo2Et6E8LbDf2OtLr
7LVvDdExCXr/HjVxT5L+NFmJ+x7qMXr4tXqjKPM+xUl9qz0nfEqzfDti+fsWBUAWw+GQdMHVdVTy
ZxHeCoCQXaKX6TXtUcHomo3N39hHlcsUTVJK/CNipu/ncfb3acjYHUtQ89RnsXv0QjLAAUf6H3Ie
5DqyO/PkUWL7UWhS+pS2BcsPQWW6YXz4MxvH+W8KL60uo78JQEuqSG36znTMdpj8n+2IEAYzlAvf
V3oTGDvd6sw840tiQODD4Lktcox6bewKICOdqUw6jMgI42wXFWODif1aCuMNwjfJXYAduzWTr5im
2V+LUe3GhZue1n7/GMboZDTTDHYcczEvgQrdeg3LUySeyyR27w5r+p2OtLxjtlZvu6i9xvQFyhJB
gi7sN3t+CETvz7KZe+Ijz91aGOdtmW2fmT+Dq2gGucBlMfO2nBWsTY3Oe5bMJWBWGj/hpndKZsuC
dSXA+ifj/JpFksguqm6RH8xXwd5xwesHW0RzyJ5Tmh16ivOzPdB5myCVH8My3Bhl5qzCCW2o6YDa
qObi/L8DznzF2VIan6u84oLWdXkNarx9wGSk+wZGOmFVyw0iEAB75PEOnkDjyps1KVSZvaWjYW6M
Or43S9wnGSSFyIGdQpOROxfFQwJLXEwoq52MAmwfCPZacuJbmZor4nT3PkWN+dRP6oSgqzxN/Swv
wbjtl/+xl5QVjUse4XdfXi0ERMcmC/eR00ZnJpGMk0Au+O+j79fKCLOZNMVP9/sH8/JTE64Bosjq
08K8b1eaeCv1MKqviWHK7mQ1rliPA2tcV41kW8tPZsNZDX5gnkrPa8SxgD+FjGtOtvQl1SU0XNw/
Wk1NVM/qFlBY8hMNxqq+BU2kP0ytskPqS3Nr2rBrOTHTIehtKoDRYl00DZSjq2S6h9Ql3ZUh4Zk5
VntOHeMFpDgTTm7W7q0KzbYhSqoaZXuh/NxccAjgUUfk2UNm3/Su55+/DxCkUS5aaba2ZO0/AaQl
ZK5DYyczw3syl9das39xKURkbKvH2gn8u3YzjE/DxcEUI62HMMpVTenwHphrDz3lJdDB3U4TsRsn
wrIoNdOnPK6TixsXD+2U6VNbJ5uMLP3eq3xfKP/k6rm44JM6bMcYAzJjYhiSwdlxV7cGKUARECP3
PZk7NPltYZb6muN5w2bLUkTrFh8h2FrVOgvqX9lkR591QVHeizDlTCRMbdqeq4zUl0uSadW5dL1T
CG33ZDnNV14a6JTisKY9YAfhdZzWYyHrG74w5AsJ7oddY8aMhHEOC6s6DmYq/5EVdQEVlO3DAVFl
CKgpjRv3R5Xi6GoUzMxDN03OiTc/dUwRM9QcYfBmQcBwKDmfI9+KrkMSAyeiuLrtBx2cJunP+8yE
nSUbf1p1Nv0ovMcCGEa+DSNAhKDB5LaLJWIg0U+HeaTCkNjtoaGYvhdRodFXZ+lFSDyRSju+hXZV
HdImoYYsvOOsIQJ0zvTs2/QM3AY6Gdqzd0N6dzdMERU7PZzZdHi2TXHpgswlpqGs2YMq3but/bez
xiNk52wvuK9XCE2yeya9j4ErAA9aQ40nj9hvZU+xfahD8jWCoLP9jW9tH1EYQz5NfbxcYltsZguT
CwewV9Il00eesdXk+LkcuSZWiADlm2t6hxCzwk0zy3qnsUSwyGFDA18EiGFWm4f4zUfFvXbr4s42
Pu2yFN2Qap4DvzEuGqk4FY6ifQtU2oC1q8bz/w5EcYiafSPaalyKsDF3ukte6v7y/cgZGKyIXTBa
Ae8QkHEy65vB3MqgXc4K/F2Pyv69tF00Skl/iLHLBBBJJ6S3wfENodS3wcG4Gz3lD+KclzB2UCMb
7HxlHVo7Ec4ZSwxNsbVLPLARZWzcvg/c8mffcUJoybzUU/A6jYn13CVj/mC5uYRpHJzNxs43YSJa
iPLjr8BLhgNcl2qFF8awx+8tu8RhsjeMQO+pHJj/Qurhmv7oFfBBs8oG3FikepYRfYegU3jJWh5z
kS4jIXVOr7AzJyijXTy9zF17kWP1ZdmDuLvxxh2mautQjHloD/x+lslL7uXhzSBliBX+z0RA63oQ
Mdd3gj3Lcpu2wqEGCDZgV+YtKAuljAOeDF+daVbUSfxHFPkuYIY/2qiCs8yqnnpcfA4puN7N0uBS
SqYvHXXvTex1b2PAJ404f+8F3bpV72aUj0R6w/csvQ3kyMSzfX+tvaMpoi9gikCF4aszDSw4P/B+
9ZW8rEKdFnf7Al7GuQ1tsfJjhjNSF7xQTvRBus6hKZEkxBPm0rjkDWnsflBoLJkkdsK9RNHdVcVw
iD0qqli+ZOvSQoVRWeFfz7dPjk0XgED5x/IgMg3cobN8IrMs04lpc/CO+QScUowN20dOmBlHt2SK
6eFnVvnvI7FoEkq7CHHymMBpq0ji4DmKeV0vFx4rJTWJQN++n30fmqTx9qiAJ0pKWfT43w8qIpuV
6JP2UPttsk1DjHcmKayXWI8bd7SDx/czu2zbjVm16f77aYDvw6WazH/gt4ZPZmIvY/JwrUAMpmFS
fWRuZHEnjCG2tTytYoaWjKF+iMYtr0xG3IZcvatADH/00H3Kzg5fm1KOe0PV9oFCSvzCto4cp66i
/RRRtqCtUDkTlsdF2j3iebB+9h75jRtYW992rUtf9eUtFiWXmJHml2AunB3YRzV5pImV9G74WeJR
kTTRTY3YUo4pS7cDBgzjMCTm4EoYJc0JtrTLvjL1xLO9YChm8TChFipXlh2P56iId13rmBeDmjuV
zoadUU7le+piScnwPm7krTiEh8kwpj3q/K8sLWcK5LG//s7voX2nrxHyozLoTiKZiFbZ2/LDPDDp
M8zhQ9LKoPgEIHKYxTlezKBhhOHUs4Re4+hglrLEX9+Pvl+b++oURmjslJ26u7imueQq8NYiKlnT
5zO+F8paYUP1CHpiIAM/7XvM3sAl4497um4q09NwyGY7uIVpab9I1ERzHusHbTDrZYDvjWVy4YFK
N8ZHVCdWtFYtvM4sL+fL5I4wcD0v2ebLbG7ce8SMyw8c2wl2vbA+Q9PrTwGTTCdjOXw//X6UlQOC
ehK/tZ6lfRtZYS6c6TUB8tHLZ/cEggQx/YKM/34UTZTcqs6hDcxLSUSFm3aqucPjvLpQO7aPOVle
OZyFf0vnqLkj8mju34+muDcPfefQ0arX4aTcc+Eocc2DFOmthP9KPS9LaQCH/XNZwQlVlLpWkKr7
51HlNzf03Tv+VBBvaKCVDMfSNvG2mSrnex3g2znUJhTxMb7SPsWrLz9z1vN9HzMfYSEee/MFpdS5
U88RdiEw5gEt2qJKHnGOIZZvmAxYJtOI6Q228L0e8JrDE/q1hx7KDkDI4lj4E3ZNf23TxLr5mPgV
JqMTVl6/qOVA7AhpDD0D+VgKcNsMNqJmAn60J2YXOuuuoIpdaqR6EBBYGN1Wb6RvdT81fgMo/zSA
smSk/a/6+Mook7GH7mBteqf23zi37V6UWbaFTuqjDtAe4ntj3n7/NBUAYguquht3qveRsPSHopCD
q4OR3LxWTG9hD3TYKPUHKPrsNHhI95gwxBjSeXha6KeA+JjQh6JPRizodsnO6Uxmp53Su/plX1Cl
epvwpdoMeq4ui8fnPRVLEbnQzmcZlVsqehSUMnbboq2fU2XH58rRf3WW/qHMqJ8pmGOCO47VvRK2
vS7NjtFkdvy7ytHZUMVQwIKCYF8NE/pqfKgGVzFQNUXBtmOW5h2bGPDjUaNQZdXee6ZffJEd7Unn
fyzF5F7VpRSPpvQPQ+oMf41avgS5HR27qcDWkTO57u1QbzFCMNpVTSXWpBM3ppBf53QkDwjHU5NG
/wlAsiUUaepygvCES4bxHIEAYcB7am+h2U8/EZDQ8Z4uae9QJV9wwBnL/0ZanofxfTLd5sGebpUl
H1lCVxz12zWxZbzvZ37BzDp3XzKas3KravoQZHkIXhO9cR1sCXtrMN9VJHY6z4JnOULvS20sEhTq
jFeb1Mpq63GfWz2N6yiv8advooDaRulu4K8y4q/r8OAJ9TsqHKjGs59+ziEj5ZDn8fOMC6JVX78a
Rfwj98RE2N/Xh2jwpx3Jrn3795HTExiG1o33xxXfSOOHzpJxM1fRcMRXwvgRVAx0uH74PEWoUVAj
Fad2RjyJr/Old+v4ua4r9+GLj3Sw4ufvVwr/J8pZcdEVI3thXj2wBCiZz/fKR+8HNLMTw959/yBu
HRhJYZthVKaip/AU91EKUt/kCmnymuK9Pmf4kF6H1hmf1IzlnUTGe/RoVj4xC8CN1c8hlbKgW7fI
nf5M1nlIqgChbpwcW7Mj6XcjrBq8mTkQH0anqZ07PHv91OvkJ0WNYuUZlL3rkYSk0fi3mlFRv+XG
USbddK7c5NAUzKBRfMbB8tY2QX3WKMS2KSfpfRzeUF09JX4xf2HnuMWMDKJCg/R2jhvriseydQ0d
x1qVGN/vlAvDI8SXxQjkvrexPit0GWxmV03vThK+loPp3RvLGt+xAkMmJMpX4A6o4g3nWHfJ31LG
6U+RF8tlRQ+8z+l2W1TicqZYDrlrxqxpn7S7r25TyycEQAROkfUVZWl76MJs2sUmhDYTFQ4NGoIs
9IjeqhG16axyyuT29FG92+5aQQ9nq6r8y5ClH0EooycLGWbTiealLWGZ17HhHS1vfh1dYd/AzmCF
pRhxx37A2qDwd4A5u9TANduTjG29C22efr/2feggFe2M2cNdPuzXlTUHwaaQfbcfPZ3tgpHAFulO
cf6uEWfCRwegVL1b+jg0deYn+iHpqZsPvZIf3UTHrkPigGInUIdxdCnClEezcsK3OvHtJwUKQ1fW
azhbw3PqRH+1bzEl6WNJUbrb5Z/aEd4VmlD8wk2S7HynMzbfT/VoqU2XD9GOOEvcC1RZqqSB0YVQ
TL8P/stoa+wsVIw5RiqdF1ow7baWJiY7s0RDM82MGc00/E3qPxUumxpA4grf6mKXOYREJZX0lZ0M
K7NnOsxnDd9hTVvehgjyj62QR44MmQ7GNcC0BcgZ5oSOn9vnSRkv7bzGx6q4B5qALSWhwOs8xO0T
0oWXAmGywjHcoujn+/GM8iVpOm/bBISaPdDYFzhDPkXrIH3ppVPegq790Vi/TdMdsMFog4tJv+pI
DoWrZJ6hjA5ieTDg6K65sZwrUKszANCGVOW/wYJHLHVF0JYVpN5G9tWXDQbeU9we+9RG30ey9nOa
nGenXfqBtkSWq3HW6RyfejAF0XuZNttusWdzYY8DKfYwaJnovhuxeTHNFg1AUT9by8FX4IEYdM72
bDLLbGvrXIpOhQcGVbFbH0k+hzj2GLwK7UPjHzo1oiEMkuGJSMsnARHe8zRZj6AOglNFCQfEQJmH
VPi7EVROhSXw8pPv14ZBrxIJGD2f4vD2fUgcmuEsGACYqBV18va/w6AUi8RIiFrrTeaK8iiHifG+
GXPvMG/fmHMWV1Z1cufldVXTr8pVJf79tRrPatep43fHKrNrZSn/P7/W4o0tpJWcMkOOh8j06w26
AyootjccO9Q0z12PU0NXM9C/PBvD1npO4cpt6gqb5ub7N5ZDGUOKiwDxzkxCbWvTHE+T//ff8Pff
Y66YxUOcG1GZ+UyrzOEzu58oos1rIUtxlYo6rolkgRHUeM/65L/nbk+2bvLBsqKEFAlEERmA3NtQ
Nlatc69D1/8oiiQ82lUzY4jK095LifbJfW9GXFsvBk7XnsNkosDveO9jbSdyJzxE6HD3leHLR8z5
WscVXdh8qu4IXaa/s59szNrP/oy+/TZLvObaoTtDWbLfxhlNYVMVHdlkb7/hS2yvzEnyNLdgTdby
Pz8VAgPkZCy/QrOwLlFQFpfK3n4/GevRumDI63QrlHxspZkV7+zBXDpcDgjABAuBpAzx54v1luCe
fQRHqyN+Vv+r24RUTdMkIJ2zqnKrO1ayouvEfZ7/j6TzWpITabfoExEBJJBwiylv2re6bwipR8JD
4s3Tn1X/uZmYmFFIrSrI/Mzae3sfinvplCjbuEvcJu//+7etP+l1H9/+91/amCUhhtoXE0eqq7Ld
drdyVhINODnXxZDlkVr/idSd4spbXVzb//3Dcr1zaqDn4j93MXZDzTya17mOYMPJNXKUGyGGdc9x
b9rsOHEsQxCIOnMqtnspjfHgoH+Lesc6UyClwTy1415xur9qZdbyXJgvXb3gWycKKERXi0jlVJPX
wTXUgMSyuXUoa6OYhp2YyhFZ1KCHuihQnSHHB2SLiZrgHyRL/sK2mmq7F1qQT6rd6SiMLqu5HBod
we/ySriUCMoBHwYq5vW+JNt8nvrqIsnkODcZrZNBWyr0OixjGizLeLRUFdnyGnOP1Ciy5y1fxlPH
ukzl/XifKZHWwuTcJb5Esw0t9EbNjsqK+apWdt5+lrTwnpsau7F/NFaDQ82ozMs6GdUdysS46ION
g3Or4fQBhOO+Oo8kAvsqyqF/4pl9tWksjuyU0WOU/3J88rS5vJkk9VyzpLutPcuTJMXaYPX+6CQu
7B6JITtI9expG8nDXFkx63b3KWm7jkOHIGwCTplYJX547lBGqc5PlGvdbu6w6rOIjwm2mGz1Ci7v
1EzSfmHxecwscIdZsr1qqhcp5fzuVa9jbTyqwQzG2HjqlFuiQo5TyuHxRcdIFecsCzepZP4SBrXN
3Okrd4tR7sYKv3i98podLsgxTgLSfoZtp3Gm4S3KBFHmUrHEsbMuclcjC838MeCi2CnN+Ymt+mdl
bk/FRs+vFoYe4Ll+vWYD7DMJ1Hi45EFmWeS+K3ItlpoiduVXJTkdsGX1rY+J4BC2eYV7IQnmiXoj
57O7kPwctp42nzwMjvyS3n1HHPoDMsOjrweG8KBxZG+hwsm1WzvKIVBSpw1N5jfb0vZdNTz3Q3F2
Z+uC8cW8WzH+0oepB1tNftWEcwZrTbNKVi6FY02JQ6L4VuT3enmZGC4B3igDYsnZAEOSd6uc31nM
Z0cMkr/pqxKnKXdVzxfcJcywSa7J0ErVc1BkIISEhGFiveEw8jtvq/nLAkn1psxgfcK31q0wfalg
BqWTURV2WoWzGaSRNTakpjuWLwXy/9iCrjM09dJXgvPI6aLSLn4z8WHHMbwq3BKCmWoyXNNEhV7l
KAzajCtSbDfosTzyZTwj1O5e8WMyw0YHM4KG5yRYUDxYpdhvZgKJnj5Ge+6WsazLAW7w8645mYKS
dx2IxyX6eSDFFxc4UbefxBnZDDmhdrG737Egvw5ke1CtgKKRM7FrV28AT8/fDJu3CPHR0ShEwaRl
Y4rT2Wc1/2bex59lZcvdJsgtB47gxK/2JrRFQEqhCX1m/p5hcSOZuMwbW+vxIb2Z7CgIAmEuPIvF
N1y22lvMFmsYjW/icuaABdxRQNaSOCvljuVgNNTDIdN+x+l0AVjOT7Z1GlPGQ+1u4XfypTerQz6m
BLuIv3IjwLvRmpSds9+NFOyDFMRJx44Mpq7KAdUUjftE2QWhdJu04X1daifqWTX4qxqaILcy5Jgx
GusYqz0W4B/KLPuj6dmvslTvsKLP5ATRBKZjOLqYHnnqYD3+CIeut1lBhkuCNvi++xyk76s3nfmc
s8ahaecXdZO5z2JfViCKDAvpXINMGp/9zEtbI8VZQQZDKegejdh8J9ap32suwcnS/KLcMfbqJrPW
2vcO1Vae7uAkgF80NRBIL4eQiLNDXc1dYGxcgnUJ10+2H2sTzuYkS4KqqB4u3B4fN/bCMwPCkJNi
8v8lxmjuvLIrSa1Qe3vO/rRxe2TrdVqVdhi7Hu1j3N5Uj9RB6hxzyBKBnPsL1PFOLIm5X9b2niOY
9HXLTi9lPpxE4wEJZgMLNQBiaIlHDZA856Zl7WF+DKdXe8vIHL+vhvwoBY/9lFv7RnQsrNBig1UP
Kl7PLXSXb+gStlWfd7G1ICcfxLXIBLirq79b3a+harEuK2zWIFN7Azhjo7iwiMy3JNRlchdszEno
FKeaB2MS04pMouAmk5NkEQbC2iHNqkFNdl1Hhjw/bt14HkcQZP0cZwQxqGsivN2yZUYwtsWvYurR
3llwcFk7HROewhGamWiLEvf/rXrpVu1bWc5VL1bn6vbQfw3LJ3+25zf0DsM+nf7QgfSHvtoacr3r
7Llk14knOENQbpzWwqSxj9udZ0xn8niONcUiIAQ/uDAtHS6Ck5S+jBULiz7rv65me+xNaIBXZCOb
6fDxmkV7mJS6adCqAZx7EgL//jasNSIb+cWUzXtCeuKpdZ1L13dX9nxXi83W0ViML6cTRDNQSw81
y4G1qi89p30eJ7jtsEedBnDccnBwf0gWezdBLIdePich+S4k7f3uvJekJa+ZfoCQpcrRdqunvcW2
gjn0DuR8FbyLSX8sM3zHqxnPVkrpWG7MNsT4Oc2wnZJVsBIETVsOzGtJRHXLFaVtBdv2odlLXLbK
tb9Tx+4HswHbeMjZ15YfARzLnxtsUxy3Y4Kw0daAYupDjzhg6P+21sOMvTvV3nIGrWKHha+DovuT
m/eWrvK1LZwe+5LiOCHn06rtNR1dm+zT7jgmeag4eTfHz7rtSS7onbYXbdtM9EnedXOcf7kZwyyZ
iGIGze6CDk5Y7plOwGDkK8vvtLTwYdInyqQ2OTSF14RGzYgMhPZs/103JpdKtozFDPsgdOeFPL+/
s5TNCZjrCYFUFY0xCYX84kw7596cvvLFF9uIacowfi2WACzDdCXxat8W+btB/nvcchIC9KsoFiyV
cvttXTD68+QUYsnDMIB3JHe5nglhzsKB1Ex3vqBY2kNXbzCB1Ibe4L0l1fTfzBrGd4f/tF6sJ42Y
k8QkRLtxsGrKN4KRcM8vy6/M609mzgzNHD9MSEx/WfP3voeQHpX1UeCrHST/XDONVnxnqGsuKfPD
qZ6uhTkchNe54WiiG6kKZh4tnQF+ln+0rtsNs7qP5fbI5DpsvR4Wi/sLUHvxF6prFulBj08qA6fa
upZUxE3qmdiMME/WEZwclMc5VxftcGvsg9fF2b07Ja32NdHRBkYjRz8jlPyuxu9CSyUrMKXd7LTs
jrOKP9slkcEwdWVUmh0to0hYlywaZU6XwniNh0wIca7/P+532MI8H1RopRrh0q0n/HjRLpveNMG0
9eWOUF/yNHNP7gc9HkC2k4tePRjhdQnUot/JlrBarq33dTT+iZiJgyxebNv7zmwc3/qyupUEZHJM
kV2gyxPb8uZYDXp39nKMEXJt2FvZ7O1XbL9uPO1EugkGxbDz08xYmEQtNq1rTIbIBh/auKn1MXHR
ecX87HklIi4yQOrmtNQGibON+dx1ya/JXQg/6FQWgmKj8dVz0rtHjB0T3GnV0v0ZrYeDsZnwGKZE
aBfLn62Dy3cHkoRz+jcDbd9adK+0o2KXZJJ0NWQoWmusUcpWemAoGanRe9IfAWpaQTPuMk8tetsf
V4TKfAJXz2EZWJs80VvDWLpYrvC+rY858rRfrNnb8dWhFNH82cRaCfGb8q2k3nc6qHaVoyapNbwf
+F8WiOyl4/cBcGFlm/+aHOdFkmjYClI3VczIIXOAVobtrMmWn0LNT0CQn5N10l0eZ7Ftv1zhgsfb
2anGAa9zm5fZLU52beHIIZjc2da4sxfyq+KCXTXMKvezax15UF88jMDJYyB/NC33RCA5J50Avsna
jJ1L58OJ2p41nTZ90Ft/sREIDScAHCckWSpnnFPcOB9GjjJLC6YqA/nGKcDV7YMqu33GWpCVm69X
WwWQ4vzYMmefkhpHvZ4+sNffeUv8q6VwrD380BrOEdd4d2IeRbHIAOIY2XuqR2vT/FpL9wonHVW2
i81EYqanxKLZStxgkfphlvmd5M+3wa4WNIX2p1DTYW2NWyqGz4zWhTtVP6z5sCvLfaWVH4ZhDXCR
m+GbyBgVkOtciy0wVGLRErqNn7uKDgH6isFktyPF6e/kVqc1ZWirLWu04oJZdf+UlxydbCoi0eX3
xRu+9Eov4Yr/sBRHxkDBF8HLoLnXUfRjGpG7D4a7Lu+jiSl17qtU6w55rEWI+BhnJWRclV78rovU
O2JmngSNsURitcgINQdqy94LdFfMD1r/0QblX54e/yYU5770nruvl/QtcdBpN4j7hq0MLfOn7FoW
gCuuInwcdQSo53MZLehzy1KfojlO5kN+qpdVP9eiHvlKJ5AhihUPNW7var9WiVwNXHA/xFYWGYuc
ggUpJG4s9WdtWu99EuN9zlAodVHvWMbbJnFNlh3RIF2B30r1qsUJ5WtVH5M4uRj6xnxrYXdoqR3v
bM2sesO5iwxfTuY0QovRDuMnDdCnO5tLmCjr6EjjeTHE01DY7kNFtPc0VBlN/QZ446Khas761LDq
WPdJ2TIhXWn+ZO2+rJu3h7Q9ZClJQx2fXeIOT26pXTSZ3jMcdp0k/qSbQCk+PDh9rBsdxYFVoJzO
zJZNUKkuo0ibCMyqCxrUmvP60Bm4PYRjcjNaIveE6lREHxx4iwG/4DB+GtSuZJJ0GOKHTkhwDhGF
7Ltmnr5lCQ4i23iXJerVPh6Go8EgM+rxSw8hnbyTqVe4MdXVXaZ/DVsTUWbo/cG0l+VIPrcTYoBx
apkNvsae+wEffTLXdr5ifmQ9AKkZWM445xPOPImKGVWINXAX/Vhx6DObQPHzn5wt16ej+Knb4Wg2
4kKMtdrK1K86fQBFOTAahW8uGLYaMwJdos+DrK+LM886g+n3gT/ltGzJVTewM3GpZqv1l2DEh1MN
F4WJrxZ/2PTNC/eQp3n3WitfuV5+mWp9oX+JBAZk2Lo8JTxcQy2ePYQulBwVDRL7NcMwgTeE/lPG
9hUfwZtuX0v3kJGZRe5LhQ1+ylXU/zP6FQOV4pOrl3NoKC4ZBEA/art0snB+x97AGNqQ3/FLJb9R
2L+pTL2REPmmmSZeRm4O7jQSN0RxzZ1uGmxDdRrfxTt6Gf7zIFsqXhBZufXg1+9Vmnp703U5RgQp
2ZruFzSzsBwGx5bx5nqCtciAgSbqMIrBzkd6APpg5wud0HeZPWQzDWa0sp3Jt4wpl1cN2YrISQhJ
zJU/uBh2Zi8UVcO81/SpR4nk9rC7dLU8XBT0qfrrMg8MtMbdm7BTnPckY5Sy5RjrWbfWCOAM07Fu
evORlPnXoLs/CroQ+HaNzA3EHlbmqS5mF0XDkHCQ6k/VGnltuAz2GMaxmyOJwfbM9rYjLvgb4xDE
3uv6o6YHWzRsv8YSJVRmnxKWBmd8EtSUT0Aj5uyPy7c5waGp0cyitmObSuB4OIg8DT0TK1MqVgTn
/uqZzoX9UhW0TMH8yklEOOhFkIuJM20gN3XR4cGqbkEvVr4YXScPeIP78LBp1IriE077jd+59h8S
O2iTjRl5NezQNr+2o/eZtijY7FGf6AmQFxa6leyK+W8mWfsAjdA/UYAOsxXlDdK+/3EbSMUbWeA7
gOJqwo4zZAq9PnqNokw/1dbZQZ5bSVCIdyov0/dS+WynVRp4NoP+HgCX0KL1AGcKtWRiriSpkOZV
7JDWG+FSxh9uSeuGnKiSyTMw4y/SM5n/SeY2kmMqNS3HL+JvNGiXFXW8P8lsRQ2vX0n8fpd2Hs2p
PDwSSOGirVPidVNosoHvZJ0FhQ7qtT0mVxsEbdcxLtGEQ68+vdYZ602clVr/sJuFQtM2tzuRoYFP
N1KqVpbUpWMfNUQ5u7yNUeZkQxelnTvRSalvfTanqJqrFysWUdqYy7O3mTeLAtSPb0nByhDxF6+S
9hXLXu6y3vwwmb5FEmQ91qhe6aqJMRayQxHlhD3XuzVtazik2tnTFzatLJj7bBn2SW1TJUKygqPN
QdngdKKaLHJi82QNBuYvMOwon5Bvi2Z7NfvpjWKHs4ZUduY6jIAWJ9Cskj6563qSg9Fp5w5RP0P+
r90ATLxVHVSsvg1zkGFZgO2ZbvupN/m54CMJ9DE5qkGeWW3d6xH9lsvwqsS/7H+nw7g4zFllAxnu
vVR9+bF8NcM/WZYOcHT9gatKx4dMsJfjVAowiZ8y5nNJAEVYTxpL4OBm4c1MNb2HrrefJ2QST5gW
4Inhtd+lrfZQEBeLXKTBKLyTlnK3z1VNG0XoCRfaTqMK3PU14r0s+xzZfIWPBsFpENuAwNwa7ZFd
En8mjYhwJMLZ11WYPGziU9fK1d9acAbrZUSn7o/wOwEL76vbpcyW7J1bzTOm2Z0O8t37+IEc42Vl
zmUIfqqsYnw5XzM4q2th0dp2Bqol95Fob9rPrdXlkd4cDCX+JF5+V0Rx33pzOycbAqeh2yBePIRE
A6dLoS0sg9PsmceM/BnMmjgt1gIzjpkpxHNaVWT4QZBdORtr2FnsxSa6/Wq7WXB6r5u7/LhMA38b
MZHLTnbDORHnmDE1d7OX0IXN3gGw8DoVUx3qq149tzO6ay/BToJb/RT3Yg67vq93rbdtR3NMs/O8
8GDpo/VWQ6SHgkfwkmb0eRuaGIT0AboM1qBa8wbJRQVRaR9pS8qhZq5jmGKdcBG2FnX0P59Y4uwL
zY6joYjMyTV3rmv/5I1l39PvViCo7DPqIDlZoZDcyXmd8wKmkMeu5+y2Ov472p52EwRFUHMb/Yuu
ERCEK93FrDPj3ULCH9IkfhsqF7vOzinouuSjK82gjp2eOPe5uhUMbkKWL+WlUDilleiUQk1Hn4UD
ta8/Wvo5MbvLlrlPW13OgWgqeXT0nHKRKUEMqxMKwzE/0m49ASBlfzRltEFZwNkMsrvZZRttyPcF
SIjfGLXtG8DjdTO/JZl6R4hRHdmsnRp9q46aqHAEW6NFTO+lqwzKZpiBuvnCpgE3eJnR8s71vwa+
u0ytl3gtnhfsu2IRxhq2Cjmf0kCfRE2L+RfeuTuvd/7ZHTOKpagiEEqqY+1jQat7g/04b4l3GOZy
OfD1Bkluv8Zm0gSW/jA1sb7NDsKbtwGDknoKgKySg0ZC0d6Wah/P7X1tq+8lGwwilxjKy2xEfJf9
lpnKDonEx2Jhohot2faEBLWiS84f53qPD4jGdz5mdRzYJsPgecBzKEvPxozFQIbg0ukLE7TT1cnR
5o3jWwWWqlMiODGu1WPiX5MyQ/6e4NE+vs4ef3F3UNchh6FaXrLGuSazseO1p1Oa5Wue4hk4PJig
MiYWSs/jndBGwkCYE25l41E5HVdd5ftxwy1L1PVeT5enqRhDg4pqVqvDxgIReIewVy1vHtZcD4CD
ZMPc+QAH45VkqgvkVu+lhog2XtcsFM7C66/0s/HjsNoIZEcsG/QSvSjJNpEei52+oF1JLD5rNhlP
qAtCOUMCGga/UsX/tC5VRwJbn3o8cUaPLjlvNEBdMjx0nDbNfAm1TXw7s/cDsq6xt3NeVFz/K1r7
NJf2HFid4jVf0QBbzfrm2mLaiQrNU40rDXQ/S5H41Mksfq/7ZT95K6KLgVwKa7vb1CDnfGZ8xnUO
h7eYQTllR3M1+gDvL8M3ZMuNNcwXgpYfq4fuBF99q7Pa3PXN+JUZeGlOrqVHiFvYc1qd7qsHiKgW
vEFQ1Idkyh0Asztp3R1e7f/pKh/THkLTn1b4Et8ZMR9RxEzsMD27zIaxXqgoKlyWzu1Maa8NYa45
zxjT/9e70zd3aIYxdZIyz+DkEQZVWJ4ylG4aDaCbkqiXw3REA3xtcOdDicI6m0sz0BOUZrhwY5Wi
NYz3aix9co9lDJWV7zZ8gt4CQOQwW4MVDtIWkTLAJcbsul0xBC/He1F8VgCo1zE2TltM5CAEWxLV
uQ4D3UaV22jfpr2eF+eHgGgDq2e02BuWsVE1sez2Ohq/WW2RN8fsGPuD9+BPnVr7rcfYn0hDMwPM
0L0gde9mOxP2pJbZrzTzXzqnP4wvxoOtVz9CtuAAJV5HMLmPgUfLozU8tT2OIANhjoH0gBQZh3KN
ISTvkD+GdSYo32ck5Qub21ACbC81aUVew3uGvuggYlEcsJtNw2Syf1i+DDCDcmd5xkF6I1McM552
bkR1h/h85YPmEt1CK68+NW2ZQqtp1t0KU4QzUqFxNNmOF2RVxYkokdGP9othzckBbfS0r9TJ6pMD
tktYT8hqzxjx0zNLFB9SokrAMKpc1c2ZDY5H297ZTvrN8gc3vPQK0sWk+xN+j793Ta+VT8OnqpPv
xtZ+I3sRWNHCFNk6Xiq4WWEY1j1pLb41g9bNEc5DI8ZSWdMm+9asimAcCnBGowtbqT1zHl9yVMVw
Y9/VFmO7n454uY77oRt5M7RYncTDjSAXT1U1eYGarfwm9+OSv0j2Jrzx5raf+QQcLFB7g6HAsM0X
TePxbfBiNVfdulpD/lbVzMGLtvsQjFOPbV2+zk59BPRjef7J6N04AY9heDB2ZrggZeJAyFDPWys0
mImTjmGhv/eXbf3K4jy516hKc0NUtEcZOyqE8IMz7EnDYcOJCY6PqRJDjMesfPGeY6SjQdLafRAN
VqNHylX4oE7HqsLHImuK77V4OEFt7lGLvTScS8KrKwYUhqpX1nR95JDnNPamjn5T0Z8u/JwPfQby
Uhzf7cMATTJgTCqNo2a1SI40RO3d1EEKMJCxempx4t1rfA3wDKrye+UURaS5roMB99vWayeBEswX
OAUGSBD6iFSYvcWo7iA5faiEvJ1g3dmBKjx1FnDdNJdvK3PZozvBKXVDIfy6Y+tYKZKeCPZt53l5
npm29X1rHoc0p3/LJEfPgJFtpZ08Xb4pA+SHu2g7gT19blh+ZZVTBjF4DlIMrB6dgTMvoz+nrxWc
Vigv3d7j71b9NVT52XuUoQW0WkgF9blZ9kuuNeauMmoOxtzLDkbbP0/54mFAt67YEVGnDvFfjmxx
hLOnIOj4rXN6OsJkZ0hAGeoxPgCGshiL9+OFIqW8Q82CkpttiGEBsm2Gp6vNQ9hZ7d4zDDQO2clb
mUgXRf2SrPhV4bH3Cc4a81bGH2PcXQQPOsUG2e8I6LjeAD0sYwwRS5t+PtmA3uNJFL2GVcxsBiBC
+b7bmr/emL1Kwaw3Lj2GLlNyaZo0LKTWXWv2JY5Wfxsr4r02jwNUa+YFEw6KB2iyRk3kgecJjQyu
WLsJK0XfmO2T2HQnmNBvhuU0eDhO5K8MSe0D1VxBF7qzsjINtyVTnIMTtZVp+4KjlYkzoxRnHk4M
kr69oWmPWYdQtVhdlwbrhFIUp30XJb5tlYGzjE+OYkzYu9lVTRRKVcZMq1kIrXG9p7yYxbFo6WEU
MmhrlHiaOA+rC4x5zLz90oV7s5Z13JnwCka5HiadhBKZPmfzR76NvxqJKDceeP5VD2jQG0h3HnG2
07UZwQcbg9KfR/Zss4Nq0volXjI93PrxyAzbi+k2h4E8emMe7yaOTgTWr8LCRWqdHKxuHDzn+1wE
m77igNwh4bVoaXsaz9ADjqRu8UuN3wMHQsRaLsFOiXGRyfSax258ZDJuUhX3He5g83OqkSm1TG4A
uednKn5OSrXvPISFS0NQj1h0vA8437sOP3GJ/8K6lkWIPRNjx7S7kewclUI8TBIoMwv3u5I2eZqk
m608nZnTEXmepVBMkr1m3Z6nkolGCtralPYV78HH2AIwPG2vHJdwXBilt84BAvjZzev4vjgE6apx
eGtosXVzucD42Yc+SQipJvpgy6YQOoxDfYPe6R2qcMlmwrLEP5VIJrWa9dPePU9DFBHvWh0zpUHw
7mms4gg2GveE0+LIpSrWDRkW1+l0bvpB+Iux/GHiM5ONwyEi+/SyFOZ2LBIOHwQT5WOF+D5q8TdY
1z410Dm7jhbvFnT65IG8e056nnPrwxOLc3CUc0pNrQv7h2NTXeu086zKTLIHdr0XlzvHkahGwFTp
4aI2Hk7baDoQAtyXGExhDebZWPEVy0tQ1rQqNEGs6reb59raFQkNAeA160P3UeWjyyZwKNP3WSFO
KQvpY9f2T0SHPWl8mmHu4LfSiTzUvEdpyF9jGVTA0fbWLTMR39mPznSZ9rtHQjMWP5NG2L1ntXxH
ljrUItF8y+u/WTzP4L20LqUJm8Wka3Z7vPGQyWiSseayifw+zUQtWLUd9e2k7+YhYssNcLgNI7W7
9HHWpSCz67d84WIfVeaFDg90XjHQrwhz89jW1NTI0TDlr04T00lXVNfyY8PtZkQOcmyT5e82DwNf
PtfseyFRoUn85JPGI2KatsTfEDhR1EHr0IHWh40ZiDw4dv1PED3H+rHCA8iZgc+qSLO9HwqD56nV
sAJKOf9gUf4y9mJgldTms11szMVcR1wa7gAu8NgvKlD4iqCNjogTywG1NikEfEd2L11GOBQ7t+3s
xOV/pMudkSmAe+OM+knq/A8Soek4mI7YC7X6bm1/VG7pBDgeHCV2wTLTbnmtjqvJuLIgvX4Fv5ur
wfnDsumflYgnsnwa7AiqD8NpqlBv3PGpVHO/N6C2fdvkVscHq+K1YpczsALnMb1LEFxGew6RH87s
5xp9VYKBW+jyA2/SuRYzDYnUbbh/uKysM9Q+J018BXDH2vQz04yTkw5f6QrxyqS9jNzG0SiyYgaY
HJtmstNn0fNyFwjXIEoftfVkmpCI9dOKVw6EQvZS2ARgEoIb9DP2IaxKayNnmhnTGahhfhNIpPr1
WIr8H1BeIGftbJq8y276s3YEy3K4GtbyJ93H08gszHX+AlxlB73R/rNJL4nEgAwVAU+fjJ9OkX4T
6U6Dgl7DJ+2IyKIKDcR83ur6xav6/8CemYKhxQDJrCvGnSZrdH1Dwm8RC8Dyj0far6WBF2HrHDW+
lByl/xa7AIz1t13r3/ryMdUqD9Kartqc9IcD2HZI2vacOvTE42NyRiZHAXlUzQvLS306puToTLqL
CodlK4YQnI+4LiY54uplomKmzfU3wsibf0IUlwLDP6SxRc6GOnIIpZXehMsH4wrnkX5s6GgyKPDI
8AIJEgSetj2u3jELiwwnjCpr6VdxvUwr/rACOfhWYdZaq/bV0Rvqwi3GSEGLI0TrdwqHaWfkN/x3
Tl5Ptk7rUFM41Uox0PNlIZDAoQ3yo6+KYzKjg9WEHnWr8VLCZfJZreWu6xlI5Szjs5rhOq0oEWJp
jiICo6LMRkM51Y95BxE4AJfnqmZR4qJiof61/LGWtM9Lu8/WzME3DkfUtEje8IRjB9pZQ+i5JH+O
vcZiusDED0OoObPJJG1BOGyDImDEhs52VAkwAubB2B5OZLO+lClPVTznpK6Z3K4KCVTsQGehMXko
UF/gadG4MOC3ausDns/FX+QJvh4yOW2IQCi8o/04Xh1H585MbaxNm+EZctODqqo4+y0WefimzSmU
kOjgjrOcsTMz/lu8bXsOKnwi29IOdEw0SCzedkT/wVrASWM5+0N1a4WutnX42Hxno/k3x98j1Hrz
K6euRRIOE7slGB3Fja+Mdbok847mDXXsxgedmNMj0cV1ojydn8bM+8qa0ybKk+hXQNqHsSPTSSau
0BM15zVvwyWbK5x8Gub0GaOLchqxtm0de29pYctj6ho9rWU5nAxwYyD8ci9LDvkRxaWfobjzXYRp
NhU7ewEJ95COH5VwWIo9ProxT1BSi/qOJV1y1xbx31gOZwVHupe5KA+V/F509qfWbIujrZqbxJny
yJ/0yPn+WqdRvQJwe8WQ7ttM4LSHJyqhtMMVH1YKwqLIol7on/noSijc/ift2CdwzsDM2f1HvtA8
VJXtce3yYsX1fdM85s2qek4IN8zKNZgpOE9EiCPXslbJehTCdJboHcz2jwYZA+mA6jjD+SHL/lSN
wHLWi/tw1RAS8iXXeE/iC0UYDXDlEM016Yx6JX8VXNWAlTNk3LrXLa14yVEHrZDRe8PB9WcqmqDn
jN4x6v/KBuUy0ZC3Ai/Bzp65iXF0EbQAg7SXY6vnBibCUBLxyL8ZYAibTBVfOHnDMY6ujv2y4X50
HFNeK7NKd5spGZan9q3iRtqvPXeeRXtRFiVqufIuVNOe8zJ57lcMGs2UVENVUf2M9X9ybfc9hVU6
mmxf48U6g6Lf41rJYOnYATMqQERk956vSfavqhvnp4xFhE59acwqfSY1diLbE1vSrteiFrkE3yaH
TDvedCPDk39BB3Ze+srdeTpGk5jLQL04aXOsU3XCpF1GjVWqwFKGdkyE8XfRtf+j7syWI1euLPsr
1+5z4xYcM8pKeoiRZARnJod8gTGZTMyjY/76XqCkEhPFCHbTrB/aTDIpM8lAAHB3OM7Ze+3uLtCA
q5HapMOGOKNEU2yUjjVtWIqwu0r0ntSozCerABWGVykLJQUKVnUoOpTpSwcdPrNYTbcojqKV5VgR
1g74cBYFiNGGvM9K2dJbpQE11WW74Kylw73ulX5BwEi7AkDnXgSRemoKdLOBmV1RvnlFgW8sh5zV
mi59s4l1JH3CU648HxOWN4y7KtPjs+n9m4p6eyfYAexVXYdtoSCtioe4WFsaG14l/lGS0NGQ+OO7
dypNmFVEsqnjTNEDZvPTDJErTyl8Y/scQHJYsFd+hNUlLMRt/TMtKoD9+SN9H2J20nGg5YRB0PlH
QIdB7VwBUhHa9pNOSsKUSzBy97jsV5Y6PNQks7CS3wAvWaQNybtTKMsUGhK5pB+WgnNTVhaKhOnP
U07ZWzjZ9APTf1Wrv3J9al/T19IrCGB5feFrJIsiO0nlTZL3Zz6ZShPav9QnMV76wyzOtTi+t1Xt
ecqLmQIvxjbgfnY0zLSfhbF0tf55gtxPfwzy7lJ43htLn5fwH1OwC1KQhebVl2/Zmj2JoHkTXToh
KEhSYeyOHBW//w6cekpuysTwq0/EAwosw5fnKYGjoi2fGGdvX6bvb43Ex1+lbBsX2DJDbPqnKZIg
VqMfUyCCbgS8yJgbhC0rw3VfRtPmQgCTT+Wrk6owdCaD8T8CxSxgw0mcnU/fvPHV564wTmQXnkw5
KBlJMEbRfWfJgcTZWYCxOBK1322sDSdTdgD8sFulv51+cPoiCfEC048BlVuodn0TaPplgnhSab2n
6UJO2SEyLF7bNrow0LJqZCFM+QethjKHqjwQOCjVFt0A/VohTulfAWmtV58Ll8QTMmiskMvMZ005
DPWgbXNDvhUafe3trxsiFqZ/mm5W13orJgxtovpFys30Laf0nBZUFbw/SE3NahpcU7KGk+Q/nPA6
6HAtEHtaQQdaZKjCkjY6mSIQpzDLKUejEu6Z3RTrUZABPAU6TsmOCVYc3NhTDtIUQ+oltPz8bjGl
QUxRDtN4mcKhcAQh8NFvp5/TiDeZhmNem7e6z8N7ivSoCSUJ0nxXoDCZfsCDOMwmNx6T+5AYlKDU
QbMNzxrCGizxN1MQXgO37Xb6PxCS3j6QIiDVzMfpj1P24DT+pyzTYO3VykaJ4IoQuCIJP5/iS3Pr
tKM0OZDD4jni2QiNXTKIdV4Q+TXlMHBR2J8vlLC7BQW1UsH2ewQ94Jp9KUrKTjhLLWm/BFPgg+GY
Tw6JEJVbPNDaLjUo2UFwCQ7tGev8D0vvflYkiHiMq9Eg94+CoeB/S0f80Ig3S+LmJyCnH3rBBR1T
OpEiubAz7yVtITENiOlJASGE+dpCI67V2o92indLRpU0B2NfkvM7nZjqIVMg1RnP0Vu473DitTi7
HfOHQ1wE770/phjZ1lKoaLunlpnwypJfTWGZ089M+S1va1gNQbLtFZqzfJk///iPv//Xf7z0/+m/
5hiO4N5m8u//xZ9f8mIg6CmoZ3/8+12e8p+33/nvn/n9N/5+Hr4gA89/1fOfmg7037/EB//zwKvn
+vm3P6yzOqyH6+a1Gm5eSbap3w7AV5x+8v/0H/94ffuUu6F4/dufL3mTYRS6efXDPPvzn/90+vNv
fzrO2yX4xxWYPv6f/3bxnPJr29ec5OXn+S+8Psv6b38a1l+2bpkOdkHDEIZqaX/+0b2+/Yv6l6ra
AlqsRpq8TRXyzz/ImqgDfkn/yySdGa+uZpm869n8Eo2Yt38Sf6mmKQyqmo5uucIQf/7rvH+7Nf++
VX8Q13WV01WXf/vTNfU//yj+cQunE7N1U2gamAwD1YWhuprOkYqX5xvwR/y4+F9xoViZ36CE0Iw2
pdUdht6j8CyQsBU+QLIFRIPeOfPrvexECYrBk9eI/YeN7ULzDjWRbtCMmqvcNPVF3KfWjVJAB0sq
q9lHVt+eqkaKLtL0UIZb9JtQqTQn5US6VQeRnWrg/hZBmWlbEeio4vwhNMCwhtG1VIeK1kI/CbKM
+kSVvlybRQzaIvXGpZVV2ZkJZW7pjIO9HaZmjwNibAuwTrlpAbH8wnzaUf+gumXYUb7uhGFuBi0B
mTPAvqKp6a76SZUSxQhSCG1xf5ZNbrC5cAxwYBbJFWptk2cC4glpYGUSc5U9qLg0ebUO+yWPd4hC
Tsp7SZFa3ioBiQwBHUVcquBXLqKpfh5iVEL5IW/1iHoRYBh0qBxgkzMfxzAG1ZK5w1oEDhRe34TA
3qLkkQDaweV5aGDjgLXKtuOtSa2DJzoKXYz1CGKa1t9GbNbXlgydTQfRFZUZGLPRyiYSINo0WeTy
UsBMWBRsWpc5yGnCyjxJ/WdQr/PW0hfFyIUIfeMlrSJSUmqruBKd7/C+lYHhVwZy7Tw2vxrv86BW
s+86kCKnR4hfSA/uvx+wba97CpVE+RBvOJJUYkqa50ZRIhTuXIyvBjXjcgC/n+BO6MKJJx9MRxjH
ghQgnSwYqCB8lloVKzYlzTop1XqrJCQlAJ7GhkpMEggjX3+q8sJ8AqfPLhQDzp3v0cvHkcbe2Y1D
GPUot8/ZWA+U5fKq20aKbd43Zm7Q8fE6ABRK2+9II6LI2gjn0cS0dBL7wj5zO8d46qPMPyfp4I3E
kz/1SCF5s6TSRTgJbKWtyOrhRomRkvNC6mGjr9AZDUrA3r5Fq7lu3STaSCbb97ySyTXZzmB6tGbS
UaN/YxK1VPOdLDfAa6GUtsOElxDyHS/yIjaR/MSuc672SnpCPQJjTxGoN11aBpD/avW09NriCuxp
tOny1P816sQQLUIQwxdxHid3KgbcOw1/+iKKuvwJ34e/jwa92ymZPW5dD484fS3fRyY3wuFr0pjn
nak1KPLr/FSOAv2vqkfO0kjS4jLONPPU1MsBORYNY9wp+hkxPgQVJpEkaFRkZ53ShbctFKetGKsp
8oGEyWFF3DjsxLS0LuNatfslyRfVPlPRvC/qTu9e6ZSR+gn6fucrSXlVtPTfh0JH+1hFdfNoo9S+
VqwgATlGwDDpfiFpl4Pfn+Yi7DejV7ZkxHh2+MuRfn+tdKNy5dS8C0YWPo+SCjvwsKR5LVL6O56i
B9fqGGm8BmRFgz65l9pZg9LFW3QyUs4Lt/FfhJJG35wW1KrTSjhirZYKyjVmi4XH5ipDOsd3NO33
zeZ7QY/lmqJxtwXvxmtbFtrZ3o3S/kbrqfIiXUJ9gQM2Jt0uyq0r3jWph3qWfg0hR0HQFNnXEeCD
V9WscZBg9OeIXjt0j1Be3C0SvQEkVY5l0YocUZ4Zfid/EnxWv7RdqCDojcV3PMYMJsrgEk4oLhGY
q6kFshS3Xr4AQAhtqq1gBVmh2uJFNML2GQtPjdttdKrnELv/uNZkV5wFKQCbcuiK71qqUSVMjPJn
bFNM8aswzykLSvKm3Ujc+EnV/kwiHOWW53qbrtXJPi2ZKABt8furp3AHvTXwetYkYQVOt2p8KnQ4
UJRlooCprdBhn1uxUq6yFjuEy8zZ8bgoT0tFh27ZAnuC2KD1Hpaz0L5MfbR/rtGGoFudlHigwQyu
GzGO1wPNJF6kcZ/tM6Sdp3Y6DNCwJ5DxUBZ1RofPDBHFwEZBxFmeZqnfTs4NxJoLmzyPWw6FAJOG
M5SVNO+C+76yxTO9EX2Tt6py4hZ4vqmvB9VJ2iYqOYJ2elbkjgiW6LT6U+5nfhYYwjwfUkeukxG6
cxw7IYDi2KC1rTR4cqFqklWQKRatWpn5YBkc1vPaYMkLdfKZCd9y6wxTTynOy8kiXFqD2Nd6pd6Q
AEGRpKjCS4rR3jfU37RzRWkGj9Iw2t3YogwqknE4rcBaPGidk++iwBq2paqIq4AHB6BzJ+t/KFHe
IpWOR3znSZOvc9IhMNHVKgkqiWIQJ8Gq/505VD3xL8gxCkoG0h/cq9LXnIULPJ4hHyr5WeS04gqJ
GhpNO0cEoocScR1epAkDbljhaUJvnyJ92CsPkRmZJ7FSBHtI4N6J0efhraAlgWBCN15qxbcfGkvD
vwMKHch+7IAgLRP7sSR6dicyL3kSZeU8phGYXwpddrQWJT5ldKfypvSd5LWGT7dlTpgnmYN3cuEV
oAEWNKOzM0er60WTUOJImiTHCgSHMjTcHBUXrYfGjAgJ73xBNaeIQmOpp5F1ogCdxXAozRvVGvT7
wgw1FDIWl8KANrdRCQK6mLZG+FGkZiC7qMgWXA5IRVDrgi5Zm4wyTG0wUBO34vVGCuFfqr0Z3YPg
b39ihy+0pdnmvCW1qPo3Ga2LXwAk26u6cuy9H6VBtMI5ToPCCWOGgMr+KTIMZGN5MNCuVwqyysBU
leo5Zm6fqJHe2RTSciEDjX6PtGUorKWskGEhYIb4O2iOvjeQIuookP20Po3h3LrbRqRpuGKixC0d
3yIhkQwqyDZmeFbgIDHXj6JCp1ZSlQWJkQdnORSIlsGTCONERNg2eCstqODpmtuUm3ogbGiqNjsQ
q0ulCS+tDO8xnZPG+ukw8r8zf3mYSj+OVq6M43Q3cq3kmoAmrpMY8uFCMfPuoYsCnyc/tCnKYpVl
lmvWChVHRRWQBOV0drYUTh3nF5otDPZgQGW6rYdjwFsgDKvR4iQJArpRTfCAj4pJJnHxI/N+MUfO
xwzmIUIFzfSfyYdZGhFqmtBGwRzG5UvTGxsY5SuPtyNBi00d8wtp0yKTt1VxHznfWv/WxrdWsVdE
+JwxqAqMuParDG4Q67PGuUuJQ5QoR6JEztGVXYTVtSxuc8oVdDteAq1ZdkTT8eRDQ4GmCPgsH9Kp
t0NLkFUDRFEpr5hT0MyTB72BoGQ2O2hkZ8Cw78rC/EaTaDtk1dLzR9DXLyVEaVJxRIeaUqVbjwn9
EdnAyqTtCrSu2hrR4J4qqdE/OS46MzgVsGXA+N+qtBl30KrCfFnrobevteYW1OhJVJVrS6E2B6hR
Ev3RvWp9V628bKBPV5fla40aMWHddjwqPwyeYdJlX2p46ijPy/isloO6R5aGXiZwWDJ8PWg3EZvI
RUrIQb8KtThnw57chVaU/CDYJ93QCsAt2rQT7JYubZp43x2vSVaIJn/qaXcFuSNfNjYyrw5DiTT7
B0dvrjCCIVAdQH41sQVx0atT0LjVMGzGEttc6GOXyHkfr1XgdnUHXjDAgrU088RdJy2i+aGwjY20
i3t42rieipb1jPwZiNZNcOIN8D3zWmlvfMwpV61FET5WedSQuMzGE4W/OrnEi6zEdpDp0P+M4UfN
m9Eys6TkeJNNWZWg9/Kg/Eaa7zk9+Wvsr+6Zq2c3hdGhk8jdfpV1LraArn1kp/q9Hl2xinMfmuR4
0eK6WhDRsKTfA/t6HAYobKG5aiqe9nEIPqVl25DowUNdsAZULk/0MIRg3CgEthi8nFHxtlnp8e6O
PrPazBW5CZsKxjGo+LXXo51GfkCTQm9rQmImgG0XJ2T0kH/dpMVjI1DV5Zae39mOH9Ci69lQI/ji
zcb+MfIgXsSYDE9sLwK97HqALjNT29JLVJahqz6TTaSvxpJUWMRYQKwSr1nCzytOyxRzk6mSEtSW
NTHxQW9e9n1JCg/2QfnLgfeNt2AIMAK3+rmleeZDiCSNVAi2W8TKxO5Nj6fqB6EIFjSVzniWRlpA
WRXugs2cjxAe9cIe+hYobpxYF24VUDxvMuBjWPTBonmW4pBgobCP5B29JelNFZd6rVC5bQLK14ip
LGgUWs6IShECGARbL0oNxUQz5c4lLnXOZUXLZqoZRDeFxpl2uhefprnr/GhKyzsvKqu+g/3loy9H
ShRn9JVUtdH26qDjEO+SoVox+iP2m0Ly29pQpOx5SLYM3NJ5APw03iqm1DZZn1b2qW6Mxrfc1dw7
KaC6pyweNGutiNzEgvm98VvcLxduoneP1ajV+FkyRQOLlGfRcIKY33oq4RmtzWZaoXQnNHdNgM51
XZpSTdaa04bY4NWsgo4u2vGBl19Jgo5HrX5lAC1Y97WmLOEPK98x3xQ/M09NtgEhVuwwLXU8degB
4w638+yWtg3hFioq2Ae1ECY4zAwFAiWHs6EpvK0YJIrqtiklVQQSARDgyto8752RWe5TJIjRh+JC
GpEmbtwOHwsc0QbXNckQ1pD0mAMDDzPC4O8dSckUTiohXqOuIG9pAFUp/XOZKcinch9SiuOG35xc
jCTpjD0yo3p8VbWgwIM6auAuZaUCVVbJpM6BfOwq9uznulHT2uRFEUgCUY6LoUNvJzT4jegK9afI
GoFGZmrwy7PcjDehjvFBkfBCNGp0ZePHOeO3lB1LyXDRdc3wImqrAjmL8Jc9IDIvqaUJ7J28v6wB
6CBkg9MTxtI4o1PkLAxbK8/GwUT6amTQ8ksyWL6PsWNdsvsYwTaTeOJjo+MhmoTLIYqKTZd248ZJ
+jG+hMwQrSKocJchRCJ3UUqD/WPZJvJbmA8WbE5eJVdx50MdG/q8wLgpAUw6Un7zUuTqa9uiKktz
u7QhWUtCJks6nym9oQw5lRmgQB9q8TzWGGp5ePnjpHG1T/AHxSBWbN/w135b4fDO7MFhq9U0wZ1R
eX1KPToU6FwSffJIZxRRUzOFN0e5d2t3fEG0m0a0ipP2W5E6lz2hqUvDHNma5/lpHQ2gYDNM5745
fZSmYMmmRrXsLdXifQkzwMoSKhOCWKALfljeK4af3oqkqYudrgfUVwShJHrnZ+u8gfU6vW49saWg
fxc1fffw/6TWSYVwKhXK/w9KnZpKhZBy74Fa500j5e+lzrdf+EetUwGA9Rd1TFAsNsOHwof7r2Kn
4B+oj5sqzTRkw7r+72KnI/5yTEsVqqEzg8XbL/272Cnwj5oOERUGv+ga/zfFTjHVMv9d62QVpFhk
weRWf69xNk4loagb0d7oHKKI1uh7NLhHDdpdyg1+rynIrgL7Gf9AiXwxt90KEYkcDWnU1wlzk6Tj
3uww8hXswl/eXb9/lmTfl2CNj7+UzaV6X3jteTG3crvI9olVxU+UMrVvSZ9fHf9w88CHU79+/+FW
pZGOlXdTDAjsmBWhne5SD0SFZkYa3ub4QQ6dgf37QXKFraEctHQfpIL2CNGzbBdlV3qUyv97hH1w
hRgaH902e/r7d6Xp1G4y6E+gsiUxq+uANWgbuiNWrGS41sryk0t16CjTJXx3lLayo2js0nQP3Cmm
Oapdq6SMnIme7GGI3XfHz+XQDZmu4buj4B5iX2OZ2j4C7UZkiIY87MTrkOJiBJf06o8f5tDJTNX+
d4ep2I2NZRck+0QDyQWhM6PB7mk2ZfplyBqKH7ewqBAsjh/u0Mya+hTvjwf/tsr8IPf2rfQtXpMt
OY4pvnmrUS6joETbydNLOLCmB12mwSk/DQVuQ/bi0J8r5mjUw0q12sFY5fhnTfv8+Pc6MDLN2cjs
aVJEyI37nU/t8N5IRxvnnuOZzunxzz90mcXvpy0AjxuwPqdUOHmRqWi/RVeovBeSveGwY/jkbh44
DXu2btH6kyG1D2enDMFDJ0Iq7RbHOn4OBz7cmq0/nj3kPoUlUoQCjA9hF0P4AI6z+dqnzxaghHpr
KeB37VB0Q9AwnSyi+iSM78c//sB0smY3WLVhkeW0P4g1tc2Sdng95NFaj+AYriM3K7GYHT/Qoas0
jYB3E6ou3FBNB4JvgngSTNZegO010wvYIF87wGz5oXiMEoK4PECNJNWi9CxqBQQkFq7jn39gqFrT
ib07AeJ7DE+IAr+vZN1BamFiOVQe4UB554HdPR0/yqH7MVt3UhL7oOJ39o7yar4yoBLCVSDiNISs
9cmFmm7tBw/xqY/6/kQKj4J5qItkDyUNHWHZ3rl1WzzGfkM+fJFvtBy3wSfHOnTXZ/NbDYpYz8w+
2RdKJrduHoM59Fv/7PjFOnRLZtO60PSi9Rs12aPWxnLXy3CKprKXfo6HrcX48ckcPHBTzNkMbwUx
px6gy51mBAZ1TRlvPXvCASZNuD9+KgculDmb5rWFaRUlE52QrItuMekEl7BRb49/uDh0ArPJp5m1
BLnrBvu6KIDw4aujQbJRgtHt7iqbOpG+RvOliLvJaVr/ggnnqE9yzOk+ESPVaLdVqRsOlglFtZyn
MFGIUjlp+moUVy4a8ybbHv+ih77n9Pfv5pjphVriKKVKGUP+6tXCv1Vq49Guo/GLB5hNYjeOW0/R
LLGDyi/2rZbQ34yFuCFUwP/inZzNYHrbgUewnbYbUl2ewiMuef8nC/D4FTo0TmaTlzAU4BAdxn9d
xbpB6Vp5NMcyTD+Zr9Nw+2BtMGfzlSoMyTCGneDUa4XpwRtJHQ9+ZkCC1CJQM699drHE9D81U1en
JL4oKQdnffzcDkxnczadCaRVsMglzZ4eCzpCsgdfi8K9BuXn35QWyuovHcaYzWadlFfd8tJmXxBX
B9YAybtjjfVpGZe839beJ8+LA3fKmM3oCSoYqOB2d/hMo+a0tNXCLBemqWmZ+cVDTCv8u+mCihqE
RVJ5O94UISM6VnWTejYWqeMX6tAZzFYNI++o7uBv3kV92FrrjpyKdpPi1t0d//wD99uYzfZBq9HL
xBFjuUZdfF8KIwm2gdZaqJ3NLnOy57yrtU58ct8PLC7GbO53FpryvmvbXRrJ4o4+x7DHRCauQ9Kq
P1loD53RbO47St1bpVqOO8Nt4AqbWouTAapGFhbXg0kX9/iFO3Qms0UgMNkjk4mCla9MvynAKBxw
zKvWV7/49oM06reBNYZTKlXuE2QIOgS3Dg7mAgI4QELkndLZHD+NQ+NrNt89mgVBQ6N6T/ix3ItK
y8/sSqWWfPzjp1nwwVqmz+Y5xGvUC5Wi3tDB/UY4a7bqAu9no5fK0ssydm9jtzp+JDF9448ONZvr
nVYGnp/l0XkSqvdGjOOrusCSgvAfQQR+Tfse6DD9Ahc9FLHOn5zggdGmz6Y/Ld4s1vwEbiOGUazY
tbb08LIsh6I/IS5u/NptmgpO71eZslDGMrIS7UZN++RKpkXwQAyK+smsPDAI9NkigJrJr/ROD/a0
5dAga3A4i63da0Atjt+cQweY/v7dIunrfqmjaNB3ueJmoKYyrlDlK9onG/ZDN2E25Yl7CEaSoWnX
Byk6nrjV4QYhe64bHV5rnn9tZZmrC6ElqCNquOA8bStjBdPo0gz9dGU7cQ2pnRC+r12s2cRHBl8j
wszjc+DhCSIlPXwY2Pl+sm4dulazCR+YBK34juef80AEiJBR0xeugujOf0obUouOn8OBo2izeV8R
D5C5oZ7v8frYLoDtVB+3PRBIj96/ntLIW4y832LAPX68AwNMm01+rR+lURLCdt52MCT0zhG7hArt
5mufPpvkDjFLNIQ19abxq/5ZdV24zUFsU109/vmHrtb09++mB8LZ1LNEwT1hVwRkJn7Q4ik1rUgf
68gSn9yTA08sbTbLkWUiEyRp6ZxNXbBtdFWs/QAXaYSKYX38RLRpxn2wCGuzid4nNOjHBE9P5uWu
TgG1iTU5wrkw3cE+kXUPlQPrnB4333tfZvLE8CIqoGeZpKXtwxOIyA4BEJGUyFRdpyI8awxSJyyB
CkNfWzdjV9rPWIG64dJG5KGfuSmeo4ck6tTmzKaC59oLz6wNQacco1/40yMJxLk4fnoH7pOYnR19
mR4JGOskDGhnVYviXMXktar03FsroeN+bbiJ6eK+Gw6yyarGN+PiRsIpApVm97d4Tvz74ydxYKq8
VT/ffXoppOeGiZrfoJHG9xxhQ0qRpHwyAqYJ98EAELPFy8t62bYE0u8CFxVqhosNyt4pfv0u/pV2
thk89Wbi2/l2jEyabavAzNuu++Tg0+rywcHfRuW7U4sN3Wk1q03Oyza/R591E6veclCa9sxI6sdE
p2fXQHjOPPnZ9nyaOx8dUfv9VnV6ZFvKEAL2UZVvoRzQheNmIUKIqKXjt+vQEWYXFF9phk3fVfYN
hq9l1ygRtC0ZbSMwpJ88Eg5dttkjwaC53qfFkJzLWvxCJQb4oFBQd5QAQHwo+NOFq+H7wTw2rU8W
o0OjcPaAQChvtcAflL1R1cmNgYqDSCC7yb/2WiPmz4PYNGD2+f75YPn5FqThFXI+ynhp7gA14Ay/
dHPE7MHQBUR+eiKAEVXkVYokRI/bCzdCxxks+xKEufrJgQ5Nq/kTgvtOw8VPz6d9dOOLS89vs3Us
mmvZu/d9S/HBnf7m+GlNX/+DUf1Wwno3j0q4dF0ymso+LwLEuahdlmDSEYJEYNFUyg7Lqhiejx/r
0ECYDT6i9HRbj8bixjHlpI6VoMUDT+1Pjn/8gemjzsZZrNgi14uyuEFE055q9G0gh6CFX/RYyb44
DNTZaIPcYuYBte6dDUADPlFrxDlUiQCzuYy9SF8dP5cDl0qdjzaP+G2SwLlUcU51OG/JnJWZGd5+
7eNnY0zTkDfGSVHdGESEnFoo5kmdaTQEXMc//8CoUqdb9G5U+UTNiSER/Q4Zm7MancZZmjppEk2D
HjJtjKeMB//2+LEO3fbpEr47lhFRRPNRo9ykCIo209wPFgSLRKe90dovXzvG7DGdlmZeWYYe7seW
GgbuW8/B1QYyxWHTktUMt+PHOXTbZ88YT7fdkIFb3YQQLNeqourlsojQHH6yFB+6VrMnzEBxsUm0
eGTPNpg0vuFpx1lLhIZC0NfxUzh0iNkk1wjIZufkNjfD4Gm71Pa873E96GdVwCL9yfD6+DIRIfv7
LQ+bPjARwcubFBPVKrdbZVfEqfLJnuzjweu4symuGrlSD77EhYrFhhQ8hjBMQaXC1AausvZN79SG
0oXIqkRZlr8ev27Td/+fC7HjzmZ8qCRBD8PSvB6VPmj6jeiGpMZYFdk2xhB3gIkGslth/WxOJAg6
ExDwOPb2pcnz3Eo/qaa/7d4/+BrObISEse3l4SjMnQr2KUM733U+9qzWLzP/bABH7e3pi/sapJOk
q6NyQZBvX8Vr/BpKTZ/X82vAOpogzEYhLSJzyVnxcOCp6dJrQkI40NZlSGeduivdbxU+6QZ/VVDg
MFkoneu5EIw0JSJOuW9csz5pyRjIUkw5Mo0UAGOGGj4dv+CHBtFsDYS0iVrNT9hBkl9CIbexTzBD
+p9Mg+lTPriO7jQ93q1KOend9WA5MVzenBQbzcarEwxnEbvUlmi446dwaKROp/buIBCwPMXryZAs
0xZOS4qXCENLTMwGPnUOmdmK8cnD9dDwnK2ABkkUIMrZb+cqwDzCfs+gFKMdjtkmTIeCjP409oBn
W2/8dfzsDt2g2WKY6yWiphFMj+fQ8MVOBbX3QS+hGJ0eP8DHS5XjzsZ6pqkqROjB3LeQIWF2oSrY
gGBHfVs0OtSZ40c5dJNmC6JsB4Z6awR7YnHIL16olVPK9MypXZNUDUJO1NduHJyg32Cd0pXP1si3
17APRqAz3cl3g4NdnOnH1SDJu8yIi0O1XZomaARsJs46TOMGihcaItGshep3TUyQL4E0MCarMkzw
GWrSXAkCL+FzHr8QBy63ORutdgouK1eMet9E4ORQUpfmo+8lEOtFi6fk+EEODJo32/C7sx4KMWoh
It2dE5TtGvF3/KJqend1/NMPnMJkr35/TVWRkOPlNcU+EBGs16gN6m1aWaB+or5wtscPIg6sHc7s
UYAkiUImsvtdlbZUu05sxyqb2zgoC+MxdxtirJZWMBow+BOjbqyCUPvIGJpFqbLxbcDnQra7HYq2
N0/SYVTLajt4RRE/9nEWF+jo1Uo4pMCRC6Nujn/lA2Pcmc7k3VXnbdgjkCAbL3l0xZhF67hqwcXl
ePjIcPYNxYGqWLa81hjLShqO/Kz4eGBZcqYb9e7AgQ9VJwhSf0+CutpnmwDLX7PhUWmLlVIGmfoL
D7VThZtCE3bDXkGrU2+blOCNy0+G9cHbNRvXMD/jGthxswv1JmofzXSQ7YRw1riNxIlrfXhqEDY8
SvCavtYrkJ/CiMznpq2Kb9ijKZaTftSGYO4mnecvEpy7/qdu6WkRrmPU4/oiJArz0wXpwBRxZks5
kQclxlY9uInlQMzYUAU96c9ubn2yhzj0+bN124dNXRYVidNg5t19jMIsWROfJ73V8cF26PNnC2pJ
6lefaKO1Z0M+aKvYgg65btv6i5N8LnBtyp7szSBMbsErQxSGN2XeI6IhwKlS4+aTqsWBGWPPVpIu
yUYnw6hAMKkZrvIprxpDdQb9qx825B5cUA3qP9n1TyrmjzYj9mxBMYlwkDlF2j0+CYMISrMhXPHK
06xGc06lrNpBwbdP7aeeTMJkcXrhQCRVXZepdl730AZ+dF3I++gisZWYKN42Ut3AgU3l+OK+j7rO
hIaG4Rz96YDTELt9BrjzNa9xKplfqvs7c1VtHqZuM5JTctt4XeitmrI1q53ds2n85EF9YNm1Z2vJ
wLNQWjIM96afG9AL5EPWc2/GxrjNeTZ+cjMOjF57+vt3KxaaI5mItHHR3BjxFnT6FGAQSfGZ9vLQ
Wcxmt+86OdaHSXtEeNzStrxrhxSLU9+JT3UBWfX4HHyrg3+wu5gLaH29GhMfKsFOw9zT9RsPbyal
wxxI53dYf2Fmrbq+b6QAYVmM2TdXDiFOxTIMRiplwu7c5FvKi3tWrH18uGq9GLGV2OQDqQDNj3/J
A5fCnN1QxaSINdRptfPCKrHALaK5NDY6flO8cmU9COCSuqqb6Se7g0O3drafjBpfytjOhn0kTLD7
jucSn05e9f3x0zm0ZMzWvTiw2QxgEtorw+DioylgGbSvlajGDchwjGD6Z03iAxduLrENi1RzpZsF
e4scSrBlfdokWxMWFT0KnT2JfjKKrCCc7PiJHdhVWbO1kCAYUPEK96lSSJ1aEign4mXsx05FZNNY
fnEj/j+0t34fDx4ZMYirg36EKg/eLCd3T2JXzqAG5MOpg/Swu24JHUyCTwbhgUFhTdf43Xy3iE+i
zjkEN6HrqdVDWMkquDGqvP/a09aaDfK0cWq2NJ67y4KguoUK0H+rEv/ua3dmtlilZPkmErTxrrKV
YWuF8hS5Wn4LQab65PJM9/iDdcTSf788w2DJOsVYuMOznnvnOt6n4jmQStn0UOJEIc5Y92EnL4LW
d4yHLHBd0X1x3M02KoFj9P0gdbHrEkOwklkWYBiSwsLyNmqJl9kcv4iHZtNsWajBJemJzx0ySreF
vFV8c6L6boy4hpr6meb00EFmiwO0JO76ONa7wWkN617r9BRvO4jpMXuKgszV12T06NFn6/+bGuWD
+zbX6PaBAdGcjJOzzMrq/rXADz1uCQvVxtueBGtlUbaqZZNva/uVi0nfC6I2hB8Bifs5NWoNV2Xk
lYpxDWCma+/H4H9zdm3NkeLM8hcRIUAI8doX2+3LXLyedve8ELP2LggQQtzh15/s+V68Gqs5wasd
gVollVSqqszsM47kLYl0vhnKaRwUQILaZfkhR2cx2RZaJQWIxHnKJ3Bq+Cn9WteDgCSk7BoHN0ta
lbJg+xhcD5D760vX+3sI8r4HoWU9OuW5cwDuDN7UFKd628UN2nLLCq1v7s4Fq2J38qBFpU5zBzbR
YStcVvf3eV2yfsFN/ctCfGYwY7N18Yx0YsIh71MGORiTIA4sxBfwME2o9OAhPomtF0a5/0h4H/re
zhl8Aiyp4/CqQ3WYy/LUjL1LhhN6EDtKt04JVfTvYlJEgBmaRCUFSDbqqm2nA8BSwsb3DxmoveVF
1G2U45OSgA8D1ivI+BcIgsic3oBiDtmjBoR/7bj1aJWDZj0FsvGiedrAvPsZ2u+hAyqoGuQU++v+
YAHfcLP5Okfr1tQF+UWuFGQMEpp+lZq/0jqBDBN67aoU7N3YFeBtbBmv0k3KXIjl1VPRiDvPw/P7
xwT6kulnnAUptEGv/yrLOW1CbwjYbiBiLxgsCvEWAS1N97YEVUexcArYvn9x3I/3QO4ppH1c9t0D
44O8iWg43KIRC2jb67/fcomarcS0KaPBA5v9I3iPxQ+otEDQqI8rsYF2YrVyDsYhEzH0bk/QUnrA
JTA678rDO+kXq1r9fn0On9uI/NEN0XTgFBJV9wXKI/4tasQnsDosZWRtHzcckGYZavZ89F5jz/0q
qxbL26hmlWWABv3v6uaFGhyQWYsT6R3xIHn4rauUs5CntP1yw+x5IhGBYau8Nm0PEcqhrtHCiQLX
daN/vnGIWTYVzojWaRUFT+hvKdW/SRTk3IWel3BBljfmNQG44/pIlnmYtdMW7iUraIj9grBscBek
KWLyxqlBurbu+8YzNw7SBMyNhfeaEyDSdaZBme+CnGzp919c9c8jnBDDhTsQV6UqKv1XsCcTcSeT
AUAOBpKn9tA6IVhjUtAYLAXFNmNdluvDeSHAo8dFXzo/ZMUutcCiGue7yKtyb3fdWpYuWkIuI38Y
AVnYAFmUcXpqmNu+iUFpCPk06QQtQzTZRarHay3SAzTP+IUHVVcoxDm7HFw8uCF78IItPYltO9CI
AeNo0ooOvfsq67LIwN0HQRUoN0BaDLoo3kLCxbZ4hvt3A5UthIT5Iy9dBrbnAQyFuAuLTStpkG6q
iTT1yn1oHAYNGndZNEXuq4gkDR9p1kFieQIBv1gImm17wzgQKOJJCBhBYM9roal2keQL7zJdxUvp
3E8XBD2OlzzSh52RJJVIwXiXnwB+dx4aD5SVLV4Aew0Vg4Up2IYw3nwUSehJC85fOHP5E3JsLPkK
LuERhC8zgoOFPf6poTAR40QoOkg5eEGYn+KONjfQGRZ7MOwtJYxsXzfOA+IoQiZV5yftSQJOu3CG
Znuoo3LNPsKvN44AT0Q+G4nCPnIpHx7Q7eZnoBLrnKXUtW0Cl79/WGfugaA3pr66B42S/wh6C/UM
SOfScfnp0w4/33BrD9EH0mk8OxFaKmizQUQslG25jy+CiEoX42NOC7qJPPrP9RPNtqcMF4euZJSz
foQoO3hhxUNXyUBsJt8lwXc07sVLgE7bMIZ7Q89WxClgTfeNCtVPMEDwp6SVPnD47hKDgG0Iw8Gz
GVTGCLGyk5PQ6gVv4uI2SaDbuckgXn/dWJ+ehyQyy4NcO6zSLip9YizFDbg29YaAfBpVGvcVrQjz
Oj83K2YT0aKmUGM7NfNF5LsALETw4tzN7toRDB8f8jDnUlfZqWgnQE3m/Nn3UKIGUdTLdUtZFsMs
bnEa8BbCsNnJFZx29zO7SK4wh6ATmDliHm+uD2NbkMvwH5wx1zQqQMSj7j05DaBSleOedRN/iMFR
sdesXLgHbbMxfB7XO8TyWJSdUP0uD7LLyL6f6/4ucdulYNg2E8PxnWxCu7/r5CdogTpbXeUxpBJ7
tSO9/29UQ0XnusFsMzHc3fPmcEz7uTjxTHgQFQlxPG4rEhQPFSmc5+uDWI5Isx9GA+xJRi/OcMb3
kG9lHapaPF1T0oAPGm4Ocus0i50arIpTVbdgPs06tPg1kGQBn+uq328Ws2QP2uXEaXFHRQ0QrEVb
o6TVQ85kCdBgOeXNQhaPelAte7P8Qv0Zopb8m8ggHzWkd0BJnalE75DvOquSqeAeN3w9p07ijlUj
v0Cxk28FtNq++po2C8th2VBmhWlswfMwjAWae+eivRMXtLnXua/crf6+vhi2AS5//+DipTOjnaUf
5ckl6Wsl0SH1O6xS0HBfIBC5GOKPJwoMZHi31/OsiEsqT2Jyb+suBta2ag8ZeRkQiNYpeMOuz8Q2
juHiLZTPo6pUAK2gGPtLTw3fZmDG2hbj5L2qBALLebOYI7b4oFlr4sRNVFFIeaqLXvcbsGU4/4g8
W+r3s62KcZ833hT6NILNqDP8kDlQHiPJn+tobHfrjGW4OQHr2xjR2v/Fa2hcA9r9CBE3tS2gzbmN
khcNOb+FZfn8TUcis3ID/lkPauk0Pmq0wG5IV6v8Ji+kP4GCOwG5Joj938CZHgCZgwxCvsl0DxWz
SiyFYJalMks5kxOAw3BOui8osnX7oe39r24w5z+uG9KyUmYFRzFoyiWJI08zlWAEKlqwzeIdgfym
u8QuYxvicqd9cNEm9usirOPuC+sooJ0B+Uog9gjuXmh7Xp+EzUSXkT+MIOcGJSA0QZ6UatPvCq2W
A3hnj+s+fhn0w8dpETktuBXyL1D8TfDOld3g+vVGgQBt5Y1iVmxCkZG0TLk8dQSs4CmYvO8dtGcu
4K5+wwY/OcFMupSYVzNUaDX5BTAZFJ0cr45mqI32fOaQMxyhcXBqU6Eafwt+51J50G0RHQTKZJD0
u46geTq9YbWOh/AATmANmSRk+Wjwr4xqCtrbwh3q9FVA+S/4rivCxHfoyHn6Jsqa4euQNSCrbRMn
S4JbSJGgX/UW+xhMvRsBgjj0AoOXddAahB4lWow2KvBdr3yG3rEc07eEcQ3qynULaRxK6CFyxiGN
5Glqkf0JWDOBh9h/vv5xS4DGjANJOH3A+nQuj4rzauuh+6CEmlgH0ZaKxLdVEy2mzCzuZJaJoLcT
tJGi+XHy2QuCkXCT6P7GgYrhgp0sF5FZS5i4k3oqa4pzkkgICgIUfDO4OdLeoLME5tVlzVulumQh
V2oxnFkkoFMVJdCtU0c0n/wzpQE0Wgs054MH/clB48JSZGs5Ii4CKx+9WIFYrZyYzo/SgyjugP7u
zVhBK/366tu+bhxAZA4DcCrJ4jhMOPvzSI0/nXpSP65/3bYgl1E/nEAEkgxQqR7UkZZodZOk+TsW
kft3U6I+dfHYXVhR7+36WLaZGFEI673JaaNZnqAv0IXIGfZy+gtV6mlllirw/jsZDydNFLt+dqQg
f0UnGALZuEanejQtbimbhxiOLrLWFZlfRhBOBINvV/dfuEjLnRMuBs22EQxvpwWHKshIJHp6oSkd
ZoF3RxUkvXoAmXarFsLkeOnACjxHvUC3XwIpnh4P1oJFS+wYlh1lMrtQXL1ItCTVEQTEkMbVoL73
HAmK+Vw525ll03buhrRddz3Ty6/4sH917oUpeu/IEwP/M3n22iqZ9qBl6ZeA05YzhBrOPYFrmUHM
tzpC9fYrGEkhVCugdQ8d2OF70QfrCggkMuleEoHEqhP7/BGtl/O3oeFKbEIS9wsvDcuuMuldRBt4
bQ6qdIBva5DV1OwRGndI7sglqjyLc1PTuV01oVWrzo8JiOP5ZoAMA6DhOl7Ksdm+b/q2Bp5zGEV+
1F0uoMVRiHCb1SDuWvAJm4EMx4576hcVjcoja0lxYAOwVhISLjcFjsR1Xmc6dpWmLoTposehQdGR
lINz9sveX7jrLPYx+Vwgg4CWLP8SgYQ+gJph24KZygvGJQS37ftGBUBB7y/o4zo7cuh+cyi+u129
nUZJFhKctu8bjhwWXqMg0SxP/qTfGIGoAXeKhSjV4sMmR0tcJBOoLbU6NtWo75LAOXBnVHt39tHR
sYp2iEQmVQuHzisU2GV51AOXf3XpnH+nFGxTfc/fV20g/2K6D2cd7dmk8jQpUefRfA+tiepLP+T6
9vrXLZkh33Bg3lXIzLoFfRJBCrUZD8iw6B5/A2F7POUpqP5dNwd0jAVDPZw9H6Kq/fb60Lb1MXyb
XrSxIFegTolEwrn1ohsIG/S7lol+C/bfpQZTi4v7hotDRwEIjTmjTxCoK86kZgeu5+q9HhbzLLZN
bLg4eAOjqY5ICpajoo+2edeM46NPZVzcXbeUZQCTvaWTUSv8oKdHjhCK7iEDFXFQm9VLJSaLiUy2
lilhqceh5HwSUKrbDhNua+2XzmGOxapuVVjacHSRJw6ksHV6bPKZ7HWPAhaEC5unUKtvJc3ym3WW
Mu7tBtX/jig/PSbgabjXfkDuoxKR7fWv2+x0+fsHVwRTq3DKgflPtAj9rxD3Gm44Afcf9MzLt+tD
XOzxycvaJGxB63Ag1Nir0xCk41eNdusDGSp9p+JG/XRI/hLUdBWJAdbE9H0vB09h1kePHuSeLkGh
rtRDN4ELDO0rkKN2OnA852rl0hjuPmRjDhE3Vxw1mhIu8rdRNfzKACbNF7r3LOeJZzi6l5SBbBhz
j3l0UVvMn3HKz08Qtz+G0Cxb6YqGr1Oat3ULhNRR8ja7+x0T8nyeN9dX3zKF39iQjxtsznIZRkSd
wN0OHDOj9B930NDZg87no0e7hZvRso9NNg60O48KbX1oVgx8b9xDMrbeO1KOx1gD7rJwvNsGMTwe
rJUd9lIWHBsJIustTRt33OEA6yEBA6kwuW5BfgO+PpgsD4GFhgBGcMQFBrB3Ubm32QyVqusLYnFH
k3nDizTaq8dJHdXQl/edgMIW09VxQIngLLjbPLmzaFYuvnHRJyz0dQy04j0RbNhDdqN6QuPV/M0b
4+ynjHv+4/qcLLeJ2cCXdOCUS2WjjqgygmwoIQxawgy6XEtNfLaVNzw9kTgi0y5yj17nQG1J5sUG
Jf98GwWLbQu2ORi+rqHoXTbB7B/VTJE9pxw57e8zWlPaldvK8PPJ1Tl067vgyKeRnHAbZv0G9XkI
iFxfBIuNzIY+4CZGilxncJyGWIJjep6iDADDSI/7bBqmaZ0Tmt18kIjxwYWaVceYYCkmt9CAuNNn
v6tWRnEmCUoekEmqHB4yUWiCMygqbNAbPf4VE5ltx5G7C55oORrNvj4FuN9Y1UX1v1aIjqlzDg6e
O2AWuw3o5c/Xl8U2ymW5PpwmvHDqAHTLAZKuef4mMxwpUEXL/u0g6gFR3pXdCmZXHz4JRSSIqB3h
i+0WmJcWEjtuss0yaARfn4ltgxmXOwMKOq2CCIn4eAy2GSUTuG/Cd+Ct/r0+gMUFieHlKh+jQNDG
PTZeFz2Cpkr+lQbaWUrx2H6/4eEADNRZ36rq1Ig0efIEHQ9lVcuvAmfLulIyMXwc+hIxdN5zdpyc
Jv/J+oTdSqe4cBGVGVt4oH++of5kQYloN03pWJ6SibFXUITSF1XHfMOGfPjbx0F5e301PjfXH3wo
cQ25TKfuyBES7vnWK4L8O6CrT22M5pTrI3y+3n9wn2jhh4ClImfsBWA92nkZEJL3Tob8w8JZZRvg
YsIPvjeEqiECVOEnhozG9KA0eljR3RrI/HXdDAznRhfQVGkAZI9sigqIH4LaMOvYUlHS9vMvf//w
86UbQZ2ZJ+K+uciRi1FPUPdGw9b1327bR4Y7ExCldQmBmp4Sg/dFcCK/Fh4joACbagj0ld+vD/M5
7IPwyPBqVkJ4CaXo6gSsypuIh2/DKA9DPsY7XqhvRE+/IEZ3kXogtxqNHTxKf4YZ/nt9eNssDaef
/AAIbkhqniYChLUQ1SOUO/t7JCluwrXFXR4Zfj/0NSquaSXuJ1ae4645JDE88voMLLvA7NiDDOAs
lODVKfPpvz0g3HvHWywS2D7O/7vFAB9xJvBDqiNArGGyucCS6u1FS+h93Y83Q/YerLA8qIPjoPLo
hs+AE4Zud1r3ccO9pxBwspry4khTEn8V9Syh1sde1n3ccG3p+RPUG5zq9LvLJYIgwAbiDEs9vpbD
lV/W44NrM6CemxFgnYugMK4HJ4V2fJwOPdsID/TV16dgcz2T8kGirEBDLvPj4ALTFuyB2akSUJuS
OrwbCgjozhuU9YMGcsCNrCvwqmalE+/R99ZkjwkUoclzX6Sp89cw9flSLG/xSBMZSzLQg6YuQXEN
IroPYCbLnRsPatPVGfQOcfMdBLLQhr9ugc8fW9Qz/LIL8zzuRZi/+c6AVm2Bjp9sw0PVb5oe9aqt
E9bIfXosWRcjUfO5Dbg7GO4Qvb6hQAwxyXqcNz5IKzaQzlpnP2o+tRM0pVbAzwZngt35VNRJSJ+6
qIYmFe27Pt0WEk+ZVfEMNdkvuYj7MHcxHYYtAWFoBtw0zbfMk8/XF+jz84eab21I6YXpyPzsTTcD
2NbAvhuPO18okLpfH+BzR4Pc+X8draocXQ+px86QFsXOpt1fQ5ToWw5+75UjGK5MIZkrIFiav6kk
fpeq6m6Y4/9E6LeKSJVQ83XtxXkxlywXb0nZBepWFQFN78Iqb5Y69m2L4P3XRj7X+cygLfhGwIJ1
7wiFSG9W2UJq6HN/B6L6v19PdIUsRDIVbwB39t8nlPLAa4M+qArKHbcagqH76yttm4Xh64GGFrQT
FPQM6vyk3jVJ56oDKFrVumCPmg9sz02SdA7S7M3TdbIvqaqeCdgOi3X7yHxYB6qEDghYpc6x3/Bn
3RYAOacjH352/YSE8HUjRTD6n8lgar6tGVTqgXiNyAGiey/DxA6NG29Jrr7pAdjFtvvCm6cyGRZi
P8uSmC9sp6xDmXtT+oYIAFp+oi/6dCP4sITzsWwtk29UOlEb9NAzefOgrPpFDeyZj6g0oNeu+Ttz
erJuZ5lv62zwUYaRrn+G0Ha1qadovO/apF+VF6IXPdOPoQAOvtEvWJa/8VDMIEocG3BvJKKI1p3h
5qs6gYgwmlshEOz3uAdV390gVwfAUrFIYG25ZYnh4bLD86SQqX9Q8/wLyqPPiVfexny+7bi79SO+
YCjbahsO3qHo1nl9kL7FLgqjAYLJDepMR1Rg2wPawxdy/p/vWd8EwVFQ/ki0TgRnsLo4YK8cPMpu
x7bBA/W6C9oGMEJuXTgdEsBuca7DJjn4o/LeohgkHgse/vmF55vYNw5iw6mA5yHOwWqoqmy+lRJk
7DwWCwmIyw/98wzxo8v6fIhdoaKaFpBRy95Y38f+rmHoZ3Vc3H9p5G44RK0PgQqCaccFXdjCn28w
30TEEdTGwEfqsoOXhy+JSLPDRVIbWToWn3uKXzKHfrXQ4GJbnsvfP8zOVawAWyEuQz2lpNmGPAAV
QbusMGD7vuHuUDwoWKhz+QbFCf01zvuSbkBBoRfSjbbPG3c5Q+6UpSBXfHOrwu13RSQQXpdOrle1
V/gmeWaP/oe8y3DL5mmGZUhZ/m8FcdsF49s2r+HiDV7NvaQifwuKwO33bY44bRsmDaXPXj+uEnkg
kFr/7xKzcMxDr2Ph2R8A6YZI+zSrIQd1HxRgy12ezi5FC+NckSRacBnLqpj4jARy46TpWHAYwOx/
zwoyVuC2BVHs7vqZYrFbaG4qPeU4TJrkjTRE3RW8KL6phGf/Ahu3FCTahjA2Vl+XvJ/cOX3LiG70
944VYXcXJxyyONA5z/zp9vpULKYykYPQUp+1NyjxlsXxhF7rqNX6liFXswTLsA1wOWQ+OLhq2ouE
W4snB+qg4PkL2uEGWKk4216fgMVQJm6wDqMyRAlJnkdBnUOA+qHeUhCeHTlKlQtjXHbqJ0ewyX/Z
CZmGoInJz7Sto/vLQU+9bqtbxfaQ3Yu2TTr+AovAg4Oi4vVZ2ax2+fsHq1HQijYuQ5fZVKP9qeB4
MUfozl9X2vXNTAUIa4N5IjMClDZ4gfx5tY+j7Ob/8Yj6PHjwubF9Q9cN2mxU8o1GnrOtywDqWnX1
WuR1AEKgjt1cN5Nt8Y1QCEHPWA4TlWeow7/iPgQVejuwrQDV74J/WO5CEzyoIxxedY34JEICo9y3
wdTcsTYODqpUbNg0HuRPwNLgLfm9ZeH/QBKmLoRZ9Zi8eX6Jdi6Xt4fe1125sJNtnzeiIQ/3eNmp
hp3p6GZfE2BjXhwVDbvry2H7uuHrlA2QVwU52gG8GvxHA7Kc+zYu5nAh1rJ93oyECj2qpvLYQV7a
lBu06ofJIs2AZSuZvJTULxFYV0GV4bmcuveAW6JDeV+iYW4YIXWIYtnCLGwDGXu2aUF9HWlRvqEJ
9peIdXSMPPbip0P6en0VLL5n6oLXBAKEnarFG1BD/JYCBLWJCWu3KLk2tw3IiRcmYlkOEwU34A2C
LqOWn1nlonAcgw5m09OIxQvft8zDRLnVqgyJl8bs7IVdDeFZsGbHCQSBZFeXu2yolzoFLAti4t0A
BC5oAWqe8yy99Lbp85eeeNlT2bjF/vqK2CxlbNw4LCiYAGrAjbteKcTUoCqsdi3Ku3opw20b4jK5
DxcGCZIwFqoLDgziY4/ePJTtpo7beQnO8jt/9MkdaCqFi6ovfdQr2AEUNvMTrVqwcKh00D3q607u
b1MxuBq4o7kCdrT2ClAeI3V6k0LnGIQKXKJN6boxbdvCCL5yr+Uc83OfBoFCKR8gowxGq3I7y+jd
qbp4XeRtIuQaH1JEbpaz8yhLsCS6rHP+rmuSLYTetvUyTgEnGOD5tC3fhs5Tc7aJRsG6n82MlMdS
usa2r43ovnPycPYYLd9K6LuXAODuypLDbCEDovP6WlhmYQLPNJuwGGIKDjGkW/dNi0YhVoklhXLL
SpuoM29qZNopTIBR9yuiFX2rh0ajASYs772g65ao4C2GMvFmfZo7SD745ds4OdVWMrc/dCVRu2QS
7hKU22Yp4whIUAlBC3MQnKGe1w87N8/SakMRwDyvWwnD/xsf2h5JVvPzEFdkxyGh5WwdNbn+QuBg
CYFNWQEmu1HRfkZOIKPNDzmUY/2r60c2bAOgCYYdDyfibTVRzrSZZ1RivlZZGS7xeNusZ/g8GoId
Z6KIujo/zH+wfhDjbQaN6yWBQEuUZyLQOhxeYihJcEio7rcdTdoXXcjni4rKLovAX+fEDmiGry+V
bVsbrg80jEvm2bmYshk2lxq5SPJ6jy6sR6dYhGzaTGZ4fyPAkl9Cx/4whNMviffc1k3G7HbVFEwk
WiEzP4vmnp99CGvsy76g+xTHJPq4hnbXaKhdXB/Hsi4mKI0D+CmpU6i3Zpx/xVLGe+KBiKLtZQgh
xFg++S36Na6PZTkFTEgaIM+ycRjFgd9U6W1BtH9bgIFxV3iL1THLmpigtAqJCdkPZXCeCh85jyKt
xT1yFeVSA45tCuYh4NAcbLAhOw/R/FdC3Z8lBGvamawMwE00mq57JxFBxM5TVF1g4AoPoICvuxFN
JFozyDqQYIw+o91Y3TACebyu7acFp7OZ3vtvfDSCRYzTDOWeIUKTBIgXaSy/xTrO84WckyVNa6qL
p0Gbd2oK2NnN5DtDB+Xd0Gf7uAWBVdeDwij2NjRr107H8G6IgnYA/rrqDdgIVNqHivrON+mSPn+/
7g0We5m4NMgP5JNXVP/LAUMnBbn5CnHyOuy17xvvUHT7NkICwXwOLjhN5AIhf7WrB4euNJApI96V
QVJn3FdvBFt1U6qheJfgqFuXnjGRaRIk0OiTxUv0N7Qfsiz1LsrlEtmP5YIwIWl9S6RXxh1OPYle
hj5q6Yb6Q/89VpcHXBPL07o1vqz9hzeDB7atjgECD/JnEW30OHp3o47W9fv6JjBN93HiDkEYHDxS
3edlrXd87r6DvuEp0hB1vz4Fm6kMt6addMYmasBCQYFaJmi+30CL9j3WZNi6VfDz+iiWc9VEoBEo
gCl3dMNDk00/CDD2m3jUT5AVD9adTr/prD+sROxqmcuqDw9Iy/w7QfUUbMzl8fqPt3iyiT1TIq7H
Ujbxazejjid0CoKqupuW1NEstjGhZ8ifQnzEG+LXERJB3wc+khsvaNtig1f7/H3dFC7hwQfzyJR6
0LQa+CGpVAlIesrGZO82ILy4/n3bHC6768P36SzSuAI1+UFk9PX3+kqZvGedEPvrA1i2qakULqp8
SEKOippMLnl82SdF9OBLWOiGlV4ZfHEFifKFl6ttNoZba4CgPVRpvSemhd54I/vJ2BzfQoZyyets
W8oIx2nje0IknB9yaDhsPRxW0BrpFxpYbB83XLpDI2DgqCI5pV5Q7Ip68um28AK+9ONt5jHCb4B7
s4ooHjw0HSE3THv5Pdcs2aHIuhSH2aZg3M4eaPu1ahrvCUphWIG2cUGz7UwLm8kyAbPpreHBTNEW
7j1hAqCzAwxs/tYB3HtBa7hLGCPbIMYFrZLMTaZoDg+QI8SZCtXX29kdxKZFf+zuulNYrGR2u6m5
DbIIMkavQ+bGX0GGSx4rQGJv1n3d8Glw+eeQZY+dVwTcAMKq8AE5imAhVrVZ5/L3DwdGctEvnGYW
HviF2kcoLTYipi+1uxKS7P9WBPowgqqdvJcN4i9RQ5vaS/QGZYAlOh+b5Q3/ZZ7npTLH1dxkucOg
e1xOw3Z9Uf93g+yHH1/mmQTFdOe81tDRvu1Epm/Q9vrX9YX93Uv4SSbS7HATHfLzUlBQ6cY1Lszo
SZWku41Z+G3IpIJGkjx7Y8m3LGY3Ywi5pCFVmxQyJzsIkSY30Hgr95WsF+J+21YwfJ1Aj7pr+lS+
R7njbXBnjLfhUNO9IxY7Ei1DmJ1wDfdpNVZR/j5lmUuhqdR/YSHYXsFtFyw97Sw3lNkOJ4I25KJO
5Dv6fsBYN/jxETcT38V09p/ddKnN2zaMeZODbjznOmUHoHaeQHyxhw6Hs0mq+Dw7qKRd3yG2QQzX
j2VYB3VaVm9NGIN6iTFg2/IOSpKOA6BDWrfzEqe6xZHMjjhgUbKxnXv64BHEghJ9DZtZIgK6Po/f
Laef7HSzEy72cA02FfEPNA7D7ElEJPCSrQ55C9UZEQ0pJGhIooV6qJNJ1w/QII2nFHKxIVordgWn
sv+b6UgWUJoHXQKJ9nEe9GzBEW2TN06RNCyCjvsyfs+yHNQlQ1d053DOlljAbJ8344CwoZXKO/og
wVBT77p0rN1N4njreEh9s41OKzTXQGqUPvDQ4WW5yetuVi9NV4DreDPnU+QvLOPnE3FNYk1P+0Q1
I363pOyFuVm9habMEjmG7eNGNJN7pWQF9Zv7IRX1Bnigow+VmQVH+vzgcc1KohqAZvYd7j3kBZLt
yYVhAEVEsSnycd0qgyDxvzepxmHWaWA+7pMiD3cqHpptotO76w5kMY5ZQRSNUybI27b3CbS+N7SM
zw5ZZOOyGMcsG3LUcBmN0F/Uje6t9ot4n7TZC3rNlphdbL/eOMaGFNQOv60PDaN3RXGdpD46SdeZ
5jKrD1d0EvTAxZdpe8+jsXgcZufc5NGSjLXNNJcZffj4pbbRFXPkPcR+9j6lg9rqpP67GIZi1aXr
muyYOizLCsBI7yGZi5eGVNMhruTRdcNmIcCz2d44fAiEbJuBF809mS8FARbWO2ivx/t1xjecNnbA
UYzUY4vUYILHWYCbfFxkIbD9dCMgqVkUZg4rxD9IuZC9TMnXRsV63S83C35eWLI5ajvvQSls/t3Q
InDY0MqnL9ctY9k5ZsmP8KqfKZv8B5mqeisv8c00OeVmnNL3dSMYEQil0L+sS+0/kLmh2RbBDoAw
eeAquWnTSS/h9i2rYJJLTgW0BWY2eA9dTpPtpXO2zaFAfH0Oto9frPfBv3g3Ij87ZzUoeGKwnvVh
Ksg2J2G1xPZvqfa7ZrmvBslq3wKzlUKpLH0eK+jFZTkkMhBxz01abMZY3BUSUnENg5pB6ZcEkgbD
umPbVBcP8pGHwDEAcJNCt3B4mHmWiRtHD1Pxz3UDfl5Xcs16H2LO2mnSEAYM3LA4FIHzXvvVMRAz
27ptfZK+t1BVuhzWf4ZwrikYBghG1inoACebqONkm7YltHASzQ9EBo9glVtimLI5juH1Calz1rku
2GVLJJJyXRb3BXd/oMNgWhfGmDU/yJz17ugVGAE3BfTvoGuyCya11O1j2dNmqa+MynYalQtD1QkD
ULKqkj0k1JeokmyfN9yeFW2XzC3Fr0/q8YdOoVLeZt2SbSzWNwt7fSYHF0BLfD2S3VOa5vjtavoy
upjE9R1r+/2XkT+4fIac55BEKejGkXvz670GJW/7TD3vwtF9fQjbJC5DfxgCIgLo3cgKBp+n7BCg
YX6PnECxHz3PWXetmjW+tkH6yNUthoghC3qXzUT/pQv02a2bgXFrl9QdE0K4D/Y+3VMkq5z4qYES
4D+zu7JB0zXrfAV3Zj7ILARKwW1PY944T2kik4XcrW2ZDTfuVF+3Dq3xdR2L9y4Dw4GfgONnlX3M
op5K/Qyd+MCAbsQchpsyRYDQyFzlmwSPiHXU665Z24NueKSh/Qu5r2CE/JCDRvxv/rxOBBDqhYYn
N4lE0SesOCbhFs8uT+NsI9MASOPrRrIsgVnb4x2v+aB8D5uo6dk+nbiGgERMFi4E2+cNR55KP9Xl
0NN0w9NC7AkEdIg3res0dE2uyagB3QYCAfx4v/R+gYRR7pC/7RdMYzkhzJJeHmRQUq0r/HaqUZlM
CJovRFIfLhfadp31DRceeYnWQtpctOLqOdh0LhJ58QyFjXWfNyPvsSNC+5cDKJwRVooY9EaEdUtc
SjYDme5LauW0EKh6T4FK3yD+njYF+vA2KLo1CwayDPFHOa9rUKjyg/i9mCCdEbpxdhNOKrulqvPW
3fRmSc/XrSOAoIGHeU3xrUJv/a2exmxddGcSSWqBtj4wDmMT+YQ/yqIrd3R2lkhcLJGdZzya/dAH
ZVnY4euXeFUGzRPgTA+dg6wFGJtu0dx3u2onmSW9pJ27qE1+n9QTpL2ifkxvWdMNCxvVtszGZaxF
UZCcTLjKPD2wR5IVCn2PKRTemnrhMrYNYeTvuAclnrzshvtpwGXQxfQnSWS/mZt2XdOj6xnOHNKs
5xxiH+mGKWzUTdLnzY7EVfW8bg0Mb07Q2oYjkIAHQIQvaEMWB5fnclUd0jXJLMoc+k3i/zi7siY5
dWb5i4gAIQl4pRt6pmcfj5fjF8JLm1ViR8Cvv8n5XsY6Q3ODF0e4wxZQUpWkqqzMvMRKGgycscy4
hWwiKYpm60i6pLg+uBrodTw64oZVyoqeyyq9KSHHXCvzBJBSoNIhHOa3Cn91HBpct9XKRUTnsXBj
RyGlmeBz3K6tj33sPXt50v0gsiGBqg22i2UKKZe/T5G0HdzJpBOeY9pJfkQixQxoglvP9c9Y2T7/
w2AR1Zai9RI92ga9GpPB+6ByuvS4b/jFV96dgWtIAJesi4YzlEuQC0AtKfmHInEVbUTvtdfX3JpM
eWS1VYHXB00ZcEmVKoK8j7daMlZcWueuEI3XcgJuEqStGv4seiuH1FIF/VwUd6Z0X+TTq3tphOMu
WtzVGZ1X7Y8cBOztAeQ109frU7D2DZpTox+05m47DOe0GzlI1yEar1IjNNgWd9/aHGibdJ51tcfQ
63EuB8c7gGViOhg1Uoi7Xl8v1qEeiIZgZC3OPB4+uWWC5hvWP9rjuK93z9Irda5XjYPEZfyMDAnw
l7OaIcMSj5Of8WT6dP0jVkyk81ZgMtEPmJjDWag2DtAGXhzKke1q+bd0mooy72zeyGk4xxF/JYVt
Is0j/rn+4iuLRy/IuX2CMgjozMK2svsTPM09pWb2yrJNqNYSxz6I2npNDpSrVtJbBE9IFYiUXqJ0
AO2yAKkeMhcJ29jZFpjFR0/R9uaSD7Nhtyjt+cvm0JD8icfVvRRDQJz5VDdO2Mw7qyQ6YwUDn3dt
kBTPssosaDr3zTG2gPVrC0lzZkdw0tUKXex+PEbq6BVoE6nzcWOLXpttzZNdniKxmtYzSp48lT4t
ohsQ6wif2VvV/Y9nG/K6f+8HkLiFompp4f0ba3oRdLgxzCKs8/wVyJ5baHsHe9YtRCr/fk6LvkPS
lQpfYoygEWWgkD1Aq5QfpIAkzvVnfDwXkC38+xlSyAHkSaXxe3IbFdCqr8+dUctv10f/eC4givf3
6LWoSEmhKo25ECCIj6RqT8nQGq9gWdt1tDB1XgoKoicxli6M1FRoO2DegGJhIsjGavrY56Dl8vcX
iKKViQlNduRe0MAgiGEd0/QlNsH+1ErmGxU05NBGcd1ca5OhOXhfN0UedwQPi9Gj9VkMYJvks+Ab
62lt3ZK/vwU7ZjrFxWD8piP0oTwz60OrbuqTitVnM2nIs4Wb3fUvWXuU5uIMJXpmzh4mfih683M7
oQmsixNQhbcJOQxDXYZxrbZop9aeprk8yC0j0DMtKId5ym7oFH8HJ0awxPiRAE1i7uMlQd38bwMm
8dApVdY55B1L81LCdw7D3i5vU2ddAGvImOAPjN6BQPjgzVF1sOjWxe7jo77pao7Oi4g6HTOSixhB
MJp2guY+hSrpG8oCizp0nm/hWldWsU6+0A8ZpZaY40sMTcDbJEe0Ag+OgZrg9bW1Nv4SbN4dx9Ox
BVlaS60z6E+eagJ4TSexT10ffCVi6aSQ/bDIGGZxckFODnp8vchQ7HJ56IGca5+X6zwLqTlQyCLi
rKaU26KnPJkfK4V64L4P0Jw8MqhhO/WYXNypGQ5pXbPjVOW5jz6aX9efsBISdV1mWpu9bU+IVCj4
sa8ysw9ROTzO9vADwoxvHZNfLLFP1NTUmRZA0bmkbXh8Saa2vkXETT+Vtkxer3/JykrSeRWmpKhA
7FeiDFBXqVnHvijjufL8GY19fFfy3tRFmmkG7YqYD+Y5ktWd6sAxNbab5861D9CcGsezoYVI2nSu
C9CW0aJDZogjhbnPPPruPdSgIByR5EaNoD8px0s/Qd90S3NjxdN0bgW3cNClkYDRz0fpurjnKZ0m
v3TACI++6rbeOuCsPWYx3bto0WdiMhMqs0srpAQJSB5GzDPPEuxfwT4zabs2iBtUXMpOXnqaln4v
OxIMI9QW942u+bMJuC+Omn12QaMdOUztgNI+CKl3jq7t065lspzbprxM/QzxZceeXnhmyPD6u6/Z
XtuX2yR2S5KV1lmYMQFFg/wSFdZXqB1tZWZWNjUdKEZyG4wPsZtfuhlczw3yNHcNp3c8soZnryiL
rZzlyofomDHuVGlF69w6xxDTxK0XPSDY0ZDM3+T2WXuC5snUQp6PToZ57skkAzeFCEJs22fIhe5r
cTB1zl+jHLqsc4riUmbRQ+dF/NBM1h9vjMU+P+DLp73ztIm3NjO8vLzg0lL+EN1k1yc0gDtyY/w1
E2meXA/EZXHsyAtUU9JjWsLPoDMVnVxZi43s9zLUf2/Ypg4hS/O5KuOxLS60BF0fiHCD/0eN49+K
2Eeja66cW0VDZk7HM0jwcQC2S5TrIYtsU4XUXwz9LziKHNX8WjdZUWS+GsZiOtu10zVVkFppH5PA
irs2ZyfluZXAf0LHDRpUhj6L6h9Dn1fzI0M1HbVzM7MA/+TC/BZnJURISsgB29XR8oiAxs0c2z7p
C+M1M2uZf7OAgrDKs4njYHIi+TTMQNnUbGQuEOuWx0xfEGVVb0U2j73ni6YDMRRYrxxrV37M1BFk
aAZoBWQh5CUtenaAaC15rjP0+nZlu687A6TGf6/O3qlAmWZI6zwtmtXgpE8MX1q0eoB9d1YSTZ00
AjRmHoknc7iAcD06Lnh5OaXpxsluZXH+Bz0m5cBLllnnvlePfQqAoByLLQ6oFedimvPmTl6bchDW
v3UHCONEPjeRy3CyrVP7vxWMD1a/jh6zHYhTCbMuYj/zpvylTr1nMwEsPiu6hzqGOmCP9Xa062QI
BlaNPqvn+HYC9O9g8ORJCnyvORgHM8vdwCr40R7Ya1sM0xlAtX0cfqYOMkvliHZIVGAuo+wjv4LQ
zYkkQ+wPZrKPUQDY/L/XYcTtZiiNXlyoY3xpPLDNZwujrWMjKbxr19XRZaM1jU0VO/2lsEX8mAq4
rzEn/DxA2nrjESv7LtM2dhe9zhYYGMpLPxTjHYvlHTOIe+cUGcCTEfAF179kZcVz7XQy9dNYeGDc
OaeieOUjZDdaudWiuja29gkpeMO8cmrzS2tgOfp0oDwNsyzhya6MtqlD41wg7yCdjNMzUgbP6NpQ
vldBiHaXZXRgHLEh8mWkw3BpHTB51QyqTB1JtwARK8FAZ72gTUeHwTP7Cx3QyUa79IlmIFNa2rSv
v/7aA7SbhQOcuWG6UX+pbGUDrzA+FqpuD5Psd97jdQnmSNC4VTXBwRadMZ8N6ZCvnkgw0QZovbZ6
8lfyTjr1hZu302x1Y3nJI1RPeeT0QAYJfkaFGw2AvPvkjWb/+7rJVtarjpKjhtubMVrCL1AYc+8q
IPHMA45Yygn2ja/HpSFmDNre/aWZUqc6UpqMv+assnfVYMCg/3fYMxvPziK3lZfRsu+SJCpCKb3f
CcEmf/3915aU5s9oBpcABBfykqfRb+qZsw9xut7fnYrQcXLpYNLKoa24ZC6TJ8ZM8zYerOJ0/fVX
plfHx1l10uZ9NIlL2YGZhXhoRxwhYHO8PvqSoPxg7/0PPC5C92HqYa90TYWdtwKSfunfbW55lr2W
FbsFssCe9tWOTB0sNyUDKLpk11ygmINdNE2/y9Z+u/4la3Zapv/dJaM1ndzjA6aZSfnq2Plvlzu/
rw+9soJ0mFyKtrVpbEdxcYx2+BcmygWatIsh3+IuW3uClilAVgNVwiZtLiLn5dGsUcUemvToNNOP
65+wsi/bmhPHZd1MOM02F3NIn5KevjLVPRJgngy2xQO+NgGaI4Nb3JFNSuqL7TjdgXixibsG27mv
6ZwXqKGWQo1zfyEADn3luTe9zOhi/HTdPCv212FyIyMd9WJWX1KQhR05OiU9B9LIHNT5G1FoxdF0
lByQU5assBtcjMS4wR73rSjaGxy8Hvq2v5lZ+Xu0u/8HWmtlMnTY3DxXFZ8iJi455LqewJbtMb9O
VZXsOGYw16PaekINx46ZZ4g/bgJ0Py2YfdgnHbUMrq0kkSH3MNHG/CXbsvtRcKt6bBO+RTD+YbfK
Mry2IYxDQucxifI/nts9UOI98Ay8lO2I1uLCEKk/VNEDG5uHvkYf/Ziw7zVUvq+vs4+mBY/Wtwo+
SQqmKpf/jFtIhYkMPT4pFEQ21tja6NpNljaFjONhoD+NMqMHXOCHQ1TswZovr67loQjkL9yprOhP
t6sB+5tRKDSbdIMyZ+3NtWMfgbJk3Tdl/AeN3l3ui6kgX20krXfsocu7a3tD5y1SMHPjXYwO2Lxh
ZBbY1NJf++Z0+aZ3G4+dcA/sV5z/TMym9yOrKw+ihrTU9dE/ihvLq9t/jz5nswtejZn8bOc+8aXr
XLg1zofJBm0BalA3QG7dQmkdaRkFQqbrz1ybDc25q5IyYNnJ+KuiLE99Ec/1bdPU5c/rw39UJlo+
SXPvylF2SU2DX6AO8ZCm8lA3za1U6iEDOq/oqrNIxPP1R310Dl8epbl67VY9A21i96vMk+9NJw+F
7AKzoq9ePgRTPQTXH/PR9oHH6NuH09jxrJTofnl17p1BxjGe4hkCo74x7JIOWZ6hOTeEXNNGOGoM
xCzByET8WHwn044r6TK45twclJZx1VdjYFWA6Hc+KY19EU9HWBvcUQyaPBg5f7KasMu+XDf5yhrV
AdUAgllW7GLchkUKScwOQpWcbbz0R6elxRyaS0+KeP0wTGNg8JtJBeOQ+k0DTfB9EYNoPt2LtBmJ
BelnQDlvx7n6GdfOxv353+WgH+iXV9d8V7jWNKTUHAM07NyrwPPBsBk0x+kAUpOje6yCR35Mjm+/
qG8d1FEdxyA+NL7yv5QbwWPNdpp3N9OEVm4F2+XlXWxVfu98AR9I2m/Jpq/5mubSTeLOxItgvKYs
n9AOcDbM6SuRe+jQYT8dZl0UcT1kczMGXi9BXRAlt9iHHtGyepxB+b6xvlYWr46uTlqBTd/EJI0m
oM5ZSSBcle6pjC9foPlyDVK+1OUzJja2/M7pQk7Uxj66YnsdTm0YsvU4+K0Rg6r+CNmP4qUEI/WN
4p290fC0snx0ScCkQaN70sE0Gfslk8eyemAeqI/lxupcs7zm2Z6Xx05atXCPcRI+iccLmeKty/Sa
eTS/luCYXqQ6EetG7vMUzOZ4Bqu9YFfI05HUBJzKPUc/amDUb+XwlZLP18f9UIl0WTGay9IMbU4T
oCGB+iLfzMC6Iyg+faXiQI7FA7J7G/v+mu01zzXAG4VWLexgTlahMiXRBbNlmhXL6zDqoclLPkt8
wSg+N2bhJ+XPxt230+gIarr0uTpsGIGBrIc/bttRCcSlBA/AdfN/vOJdHac4eXVZMkeMgUmdgFTO
oYeAAboJ5Sc3lVsNQh/bHpeev4+RnuVWk2qwwWeT9zk2wAaV9vWeEhHWj47/tnuSm6Mqx2COel94
fxhQRVG2JYX98at7OgCcMc66gmHZS+c27ks/N1+vG37tIqjDv5tGdDM45GAU3Ad+sofn8dCdPuVh
eez3QLoW02h2b1FtLZwRppEuGpq88lh6O6ONLk24ZD/MfpIIB2NYKwgtVP5U77zf6yhvDniBh3wO
Bs/CyfjOdx59dBqlRjE3itEbFSTOTTK9esZGXLeWIPLBucfUgksbDV5VJogANpJPIH17za3xbWjZ
rUvILyvvw7m3P1ktJByNLW3ZNcddrmzvLn6S2jGQpPgWmn0drPoQ50GWcl8Yu+Klq6O8Z9yE7VgV
iJdJ0Im7Zkvz9eNLkasju8sBLcWmgTXJp/SiBHtVAJYUxvRI8+gWRA078NfMdXWI91RxxuiIGSHd
fTqei6066cpU41an2Z2AzlJSuC1vI7+LqjA1hW8ZAhLg1a1B3TPALEEzOoc62WpSXzOZdqqG2kPK
yYDw6cTFEV2hvsjCNHH9iD8p5+V6OPp4D8M2/PdnWUNSddDxwh6mlF9Y7S3jLnAcexAsy3RoDuK5
VgXeCUMFYMgBnLG8G017w/lW3lxHP4Npxa5ZgTd3u3uqXnhzW0Ubm++Kj+nQZ95AArdoMbSdkmDu
gGhhzaFL82NC9jAewzA6/jkZQC9eWVhOrsTO9Qcd9tfn8+N9y9XRziY6KBjYRHEOd/KwtqNPTpFv
GHxt6GUi3kWeER0ZFrPhWk4RHUZjONhKbJxG1oZefn839EQVd3sHy6QqvlvN68g22iXWxtWcNoai
zNgty89kdQAE0dHIt/Bra0NrztmLSDYCtNWB1acnb8iPhaWC63O4tvw0nxwpmuZmBUPLMglphURD
+4OaCdCWW3WNNd/R3LKmqSC2l+EJ9gUM5HnxvXJ2JXVcHcTcDJm0ynoxuREdWtShx3iriL5ydHJ1
8LJUuaCRgYDYgxqnkl9mS4aVRAMSQ1x5KIzi3LrVca7vlFcdr8/FyjQ72r12jCEsbEyYZmYUvmHb
/tDtobdDCHCW6X+36CMLQr+DC1dtCzDovjR7SufLuJqfKjonvTtjXM+wfQCplpzdPmMsRnr3xkXJ
+nEmiItVewPWFHvnpq1rlbK5cgSKqEv25pH0x5RvnLXXJk/z0Rx9Ky6uUSqozZt0wGIPr9th5e4K
PqC/DaGwvkiGbvVgOovH/pQ+XKwXdjgbz/Fx6+60EgR0XktQ4JgzdXEO4+P3ER2JuV37jnM3Omwj
rbJiHB2sbIMAkVCbq8CyiS8n7+Cgvf+6ff7N+/33XOzqAOXCi6O2mCnsc+Cn8pAcs7B8SMLYj96m
p3v7ZB8Oif/pxjZ8+noXf73+1LUP0lyVNf3gOA4sVrS3jrof3X0RTUcq9yMRNYiTVcBqAq3TET0y
O0OAjlFeUsnQ74lUYBcO4O7q6PCtu8nK+tG18Bq4KsQHTBW4dfvgCgedMVAmSscDampbAXllG9Hx
yXZdMtrXyzR77aF24wdAyg6k2krqrk2o5r6qyRPJc2yrE7Njv0DbeoDWhvK4b7loPowONFRQbBio
9B5jI/Zn9mnfwNrmKlTdtArqf4HtSd91bgRC8PWRl5X8gVv9B5c8p25flRh57Jozmn593PM/j7hH
IUv3iy0soNef829q9aMHuX/HN6+o7BzkLirgL1WYn+PvzuPgn4zP9rkMs7P7Wt7dsLfrz1qZZB2j
POTQaW8kHlWLoEqfyFZ4W1mbOjxZJp50jSZGelHYfsaiQ5Z868wt+qG10bU9NmW2A+AvRp/ZK7TJ
6/TV3FK8WRt6MdS7TXbmrQvKZww9QM2trn9QOzn06cbOtTa4diA2ZONV0kMsM6gMBtWcsqk/uMnO
656OJu4sOxdo/Mc5vncfHVsE9uBsvPnaOtHcVSgxVlmEWENGAcIB6jfZFlXpvxWQj5a75rEsG1MW
G7BK800dou/5TXdjHJzAO8yPz+Je3LPDi3P7W/y8vuI/hJ7jgKZDcceBZNJcbjvmg7pEz0T5/NkE
OXkoffXzT/QoH6oH4zZ7cI7Rjy1s6Mp2oCN0oWYOjKtCLPUQO8A7ZXp+waonPiyXgF6MG3fEJUB8
YEkdqlt5kerGgqigcD/H9b1wvWNZv0TW51SdWL2VA1uLTzqXpeGVptMCbRrEKcQd2Xzbe9GJzD16
9/qj55KnCg5fe8OLnYz30o3uSOQeZlkepCQBz+cnqGgG12dzzbBaJCgts3eNCK9C+s9ZfGyT59h8
rtMd7ZrLUtGCQTRCxbBwahUIUwQeVyGuyhtTtfbiWijosgIEarHCASEtvGNt2EfoO72o6jzyqtrY
SFbCjQ7Y6lunM0BLiHky+D1PgJgvI3FnZvG+bJ+O2YJ+mmMUCrHSdQ+mcWLxrnqgq4O1WEtwhRXw
liE5EhBfxT8yN+i3SNNXrKLjsezUROGo6FQQ0egQN9WTKkk4yi3s7ooP6tjdMi1bN6qXDWQ4WBZy
//dskj5v7yB7ytXGoXjlKKIDs4aZCAs6CrB81j2Tqnuba3pqSvuhF+VNWW8JtK2Zalm87zbDqmiB
/kbBFED2O+Hcp3OYZhuutTb08vu7ofMpbsFRPSLou6zwBcpHICmsC9/leRFejw0re5YO4cUhEM1X
A95ejd8d+2Ecj9fHXXt1zXWhWluAFgDjjvR18r6o+qE2NjxqbWjtzG0XtCvkshW27b1h3xbRc7Ez
M6QjsPqSQYcGAq/BNB49477dV113dbhVOgJnTxcrE5v6PPrl8H3ZQx1gVbglq40ZA7PUOLKmwxVk
52lGx1WJKAG/6oih6RQU9pNZbCBxVlacDqlScZVZE8MpqYpFaLnWeXbl6fqiW/F4HVOFKBtRA+zO
QU5esvnW8G4M9x9Hfbb6rSzwytrT0VVd6YyFoXB4gLD1N5rOjxAF+NNvMjGt2Wb5/Z3DUwZBrGHA
B5AoOiQ8Oqim2Xcx07FVIs8jqElVuJiV4gDpBOp3NfHToX9UWX2cKN8qeq9s2jrQqk8kZKu8HA/K
SJgW04nzz1Y6H/qtmtOakbRjdkmdOE85FiZP2i+AEUo5vl1fP2uzqx2yI9MSjtFgT7VK53cHXpmD
mYIIc7T64vP1J6wYR0dR8cGgUR/hCXPHzcAAbeuNMefNkccyDpJR8F1h3dFLpEbmRjICwzZKgekR
nZkBcIHH65/wMfDW0aukTd+Dabz6N3cAOqTOMuhhtDiIA5iKZFjExDzayHg/51VuH2XlbXU8r0y7
jg0jU9bKOsddwCIHLz97W+LYK2cRHRamrFkmNMd6JeJUIO+UxgfIa51KUvv2GD8P2cadaiU46Rix
Lq+8NE0w9Y6YHhko1WOnguq791wm+U0Kianr07NmpmVtvw8hticaEG8htVN73wGmF/7kunsaqnHW
/4+cXk1cB6TSOLdZySFhvd/NG6F7xfV0ys1oTMfYGfkQVLZvZ9bRG/5pii2s+JpNtBNDlThuREa8
dpmMIEzJfazefdbWYtHQM6UIGv8CIiGEedOMG7eSj50MpCJ/z2IpSDUUVbqM2/rFfJ8gu5gBN933
NZTUPxXWSzFuEeiuxCQdI2Y1na3cCN/AHHVAEc8X+ZvH7ugWHudfiOIHN24dKFY0woPI72L+Lz/b
g/v8Oj2fnId78zj5nwwA3Dd2uJUlpKOtRirN0cYMB057Ju0XBfZ2vkXLt7KCdKxVVbAyslOMnaOH
cTwnW8mItXE1b7VGsIIXM8Ztm1+gl/OHZo8QCFxVB1iBwdZABlDgWg5CLhxb/I6VuzYXVwdY2chJ
/++lp+lplrfzFsR1bQI1N50oevBMB74ZTS9O2fl1eeu07sbqWLO05qkd9A0MTxa45zvJ8FzK6ZPd
bZ7b1t5cc1dnVHYBjhvgf6vn3LjJk9dCvu6JMI5OnYkFYUKxFENX9L5kr1G/ZxI9UwcL9W1nsTqD
dC9pvOd8dCzs35vt8B8aG4NrM9l2eV10ZUrCvAIkJcV1/5TYzNmYyg8DFkbXphI6hhGDALQdgvD+
Lo7nc21BtJQMn9m06/KDR2gTGnMqQfeXmmEJE/n5YHdBZha7sivef1gRc57JxpxLM1TpnKMqBXGG
zslfnbbaKo+sTIAODyKTkHzEQTOEQvNrmYCKYKiRANyxJPH6ywnn3RFjyQEmQhEzpL33e7LBnmbl
yJvtG3yZ9HeD8yrvq5mjCsJr1z22jZEdq1Tuqmbi1bV4K+xszBIIgIauDQqRtOh+Rkbpbmzaa0Zf
fn/36jk49Iuibqwwnq36U+qgxZAPEKHfZxgto2KOFXah1MaUDs10nmqvfB17NKBdH/3DCAbDaB6r
Utc0Zc7ssDRAlTaBrPfUWRD8nQuebuRt1syjuy34O8Ez3JjhJNWnsqgqlPWdrQ6MtcE1h41YWYDm
ATFBGZb9ZI/5dLBZHu8LljpiqE2RgMu63gozUoyQeO7DfpDseN30K6+uQ4YgeYVcbgbZkTqn+bnm
rVWD4casd0GtAULX3NWMmyxn89IlSRue/RBN/iqQxvh6/e1XFo4OEappQec2peR/HkWNqTv2Nsiy
vMneVQbHB2hO21ZdlzMTW5WpjMw6TMgtQtcmhbzWPtdylpl557iuipGQslwzzHPzBxS9M+AowExy
3UBr06v5bd/kEFrgy9t3WXSTg9EZkGvjy/XB16yvuS21R5owa7ZDMqHGLtzR/DwnyoAsD9nK1S/L
5D+nd1hfc1vC56Y1uEBUA6ONz+fiNUJbakrLe97JO9oPL9c/ZWVX19FEc5xzr0W/cwiKy9d5FMep
rB+ixDzF3h6yKlBW6ngizhzO84baodunN/VsPlVQzZmNLW2QlcnQIUU0A/bWWLYuBazSPRiY0hAX
q/INYt1bxfGVxaSr5dYCqt+zZ9OQA4/+Mqlo+sPSqdqoKa1MtQ4jSkGHkFTcskMetw9p64ZlXB1T
kb1Oc+Pb/R5CjGUaNH/OJTcIJHlxfusNyy8JmGfmudwjPLaMrjszWhJl33KKs2di/IiJB3nKgdZb
zNlrM6C5c121cnQAWwyFx99cCV7LJBqcPQVPvLvmzjOkisAgYdHQseYn2udvEBc+u2CbUczeFzF0
hrC6Y3NpC4+EcUXpgtmTbXammVM6xyaDyslG8W3NTNp+rBhI2aN+piGh6e+ox81CivK0K1LoGCMX
epYsTtT/lqlplifTHAAk55DHU8frj1hxZZ37sLTAVqAaQkLaxtkjsVPrS+1C4SfLh2Irj70S8HRY
EQSpMpEKeFvuqJdc/oIGLASw+XOS7pwEHWBEU17Pbq9o6BZiPoly9D4lwJQN+7ZNnQExbdDUX0UJ
glFW3yvp/GbzVu/Bmv01J+YNmEQzglBKnPKf0lnYY1Ok+tEvX+ycYc2PaZ2Vjhdju4mm6p431knl
9A6qSxuevLL+dZjRPNfGAOghDZvEAzqe4X6NTqzscH15rgRqnbAwHmQrVEowsWly6pPqnky4XQtP
3i9RegD76YaV1tao5sZ9kvVQB4Mbg73wcyRL/kM4IvLHtOJBEzddcP17Vqylw436CKTlXWTbIVBr
X0WV/DYytXGsWBt6Sfu/O9tBOn2gpGPYlE0zP1DwWvuOBZWT6y++MhE6mKizRJqrsaYhesv/8cb8
Sc1vuec+9FHW+/m4VftYmQYdTMRH00rHasSeVojTWDgX24y/d1GCIlX7c9+XaJtyjGbenCxfgvPQ
ve1ZYUSS30grvlaCH7O9ZyQdLQStazUMTsxC1fDkUNfjdHQLHkNOwU52LibNs5Hnt8qUDzSs6DQH
UR//Fk6ehNfNtBKYdLgQicoCS6ihYSqdx1y5v1GXCj2vfbs+/Npq1Q7byhy6xLURNkAfkPh93DC0
Mal452rVvNlkiUVmo8AcF+Y/LG2X1colhud1+eQh0XX9I1ZspIOHKhyKPAfkIWGWFJ8iVeQAQ6Lf
NDG/7ht/ccZ3Li0UOOFMO7JxoxId4Fqle+rs5qFwinpjllemQefjI6OSS9cKCU1JZn/qouZYmfKf
66+/NrjmaaButqyinXmILuXPKZR3fKvZxXHhmTqcZ85lrEyrYqHNzJ+RRS7Kaa2NTWdtWjW/inM7
SjPsaTi2Tyd3KL+ShZqYydLYWDcrUU7n4ssBy5UtaGVDt+5/CNdGH8DwGBX945DwfcdSHeBTk35Q
bTniXIfTyzGi7K2w9ualdZRPnxIIHicdDTuzv4dobThbEViirCyEVszGylzZcHTAT2R02FnKhoW8
cnxORei6VX4gpL71DOd5Hvpvuxapjv5RJG3AtICjI51y5+jWQ3ccnL2Daw7cztk0KwYHFk75hc7I
enczGN+uv/mysX+Qr9BBQKbXmnmmWhoW84QSvlOEuZsdS2sIwefu+Hk2hAYyPNcftuLLOh5Iee0w
Af/aJL6yEqiiEFtN/xS9E23h6FZ8QmdcotKQvVHVLES95k+NdIUy2m+0d2+2l9TaN2h+3XsObja5
Z4dtNH5uTQ4Okq7cuiOsrVfyd6xuPD7H2diyENvad9HnIbpOoBrTo5bt8OmHcvZoKOHaT7Sds4U2
KoRdEhaKMj2CT/Kr09GNxLVl/4sZ/WBR6YDVOk8FuN/A0OAjd+H8Epbg+ZG0ylVhm03FMzeF8eqa
wmkOEVJiQLGW0+z4quvG71Zvmp87pyb4u8tZBhDgOLQ+HHfuwt71ZBeSuBAhbSqEpEoYYUvR73BQ
rOr/mNKzBh/M5/TLBNbH+zSTAzD4STX4UVXzcz2gWJrPtfQCiJ5493XO2xtaWPYxHwgGARdR+c0u
KvbMAUv0G2P0chDV9/196eXmN0LS8kaJorwlPKP1KfeY+owGDPLo1rT6LfHFxjHnToLO+5Jn9ktM
XDsKcT+L7CNl8VD/aj3ZxxeXyCg5xCKNJ58qwB2Pbd45bdiaRl4FkPPpT03bO6+zLas3QUzxUFMP
nGoAb931qWv95Lns3kqzyMN4ytEPU3cyA3V9hjINiQe0FecoCVd+W1XU9FUFZdwjyIRj80gg5+yb
1YQSHdS5sm990fefYiK8sKcqdw+8YAXxc9A0pn5reWijcskQHXOATR7jrIvnACJy3ehzQej85DYU
9jWmcVEOZPn4Fnd29yvJXZBg5lVUgs1iyFL0OeM0jtBlJRVYgRX/4UpvvuMGJdH3SU5N/kASWtwh
SzqwIFYw7SHuqH1GMdM+p2YCbRdm0W+mNZE6rJK0fZtsTw3HQs5NB/GXGf22dkMOHLxMd6DBov2R
d6ka/DZq4/IUixaKFXHbusUr/l1kADXNRXTHWZvdGNn/cXZtPXLqWvMXIRljjP0KdPf03DPJzGTy
gpKZhDvGmJv59V9xvpccTnpaam1pK4oUQxt7ea1yrarRdjBaJupFpTBkPliGYhGY51yzyHVs4790
nk5pqOe0x7zyqok1q2sbyknmSNbSTn9NKmDJoYFNYB0KN2DPzGmpjyg3t3fKDvADdU0A37V5GuEh
rH35pS4UKnRS9vhKDUtZEYFKm9in3KrpyQ54MQiL58sVxTTqO6GAL0Z0zrMmpuCU1SEJKkPR/mfT
D8WpOJYBTR6s6LN6X3X4L2rzsWzCgZHgilBnQcsU0zo2BRzbY9LPvXtsRkPHXbmw4t0x6KyC8XqL
l1SudH8SlrDnFFuzC9nge9cVR3P51QwVFPK1NJ7n7QYsPr4jIy3ZUSx97oGU4UwPOa8sCRNPVK8Z
VNGLKzlY9l13/nxl/C79EEHB2ycKSPCJBjh4QlPBwO9daeaYmM9rD5xdHPFHCw9/1GmQRqLV3a1x
sbrqBVKPWeCq39ao4ceSdNVtkXXiMMH1AE6oKfUOtMcEoZeoV1+QWGf+jWQ11uvS9s1179XsQ2gk
ZbZj4sY2oouhp6tA2tf99JwWXfUI6VP+qy95nl67+egehrRGC8qk+8qLRjUBeE1shcKvXGa7hNC3
EX+cRVdDzKY8q79UUO+EhAj+0Y3KJ3qPYACfdkrHI5lFc2SLMnvcQ3gxfNmy5DAlyMlp18OaKnfH
+mttJj/MRZlArCwben7dKlO5j3nXd+USpi3CQB7jpq7L71tWc32TajX8qQvqYAF5s5/FNS2GNPT6
dHxwy97mcZqUFv00tDTpnk8SLWKprVMVJpqX1xCRx2x5qpBjrEqBQm0p8v5Ja8JtlPtN/5L6ffCU
FKJ8HkUZNL9amJ3bMJB1KuC+M+mrWS0iL6LMunqJYPFS3HlTuRwyWlgIBQw0QOcO3BPz34Z16heV
Uj0O2pGPNTb2k8h8zGLprMtvKsbyT4JuhysCF+90n6RJhdfEWvrGLXV/DcYWhxlh8irRAeStqfbS
F6SRXnEQUzb6cR1QEAUTxLVvi7eumTbpGg+Sphb05o7U43xgRUfMHS6umiw2nFMds0ZihUTV3NNX
ZwApCgLvk/cw2an397SRNjikoxjvRepP33DnonmY5KZ/8LKE5/D7qooxFL5obKwIFgfxXUdGNS3p
V46zaIQTIjVg3XpG3krFxiNfVP8DSmk11JYK1cXSTw0Nk4lVr02++O1uaqmnIyDnjvOcy8IMD17v
NiJUuIYhEam77rbWfi9jbmQ/3SUpLGwqhIBnWy72DVJO5hDkAY8YXKVMyNq5epxyRe8YZ+bJ8UcJ
qKUh8GVMmXfgU67feNHxLzi6ppha1+nDDhT5b8lc+HnIg5qMcQmdBHY1M7WU91O6qKVAX1ZBlm+0
ahKuEYyS9VGpWzTvMEzF6RnYmfKIVImPF7HCewASDGkd6inniaJTlxyNE0zQ6AW3Wld7Mc1Ou1et
h5NQGdAl73iqp7CuCCW7oXAEYmkejHel6wF5p+OszFUru0rtcWOUvZrUr5rhikl4C7yhJILnW1WD
ywEZorENntqgZV1YpjBNIFAyViHNfI1dE5jyuWGa3pdZXT0WcmHPw4R52DVgns6/rC/pzdRNtoqk
DtphCjOi+/oNFnWN+6xdgbdSs+a/cc3U/XYS7GzCuPgQ1Koq9MDM2CF1qVmYopi/SaQEcRkRN4sZ
dcZ7Tj0bhIoUtXtvdOvKG6YGn4Y0KEUfJ+noPNli8PVNB1XgH8Z3coi5N4OPTsxl+ODSNt9lVmgZ
GlrmNgqACto9qMX0RjgzLJiKGtux5oPf3Yi2w8tDeUjd9hD7+kArgaWRT9qijJBKLSRKCMIhhE/r
B6UcXUbKsRDvQzzoEYNxrLkR5h1+9Jom3tO0wCEzglVQ6aMmNPynHdXwNTBYczZdbT+nKS2ODs62
46Rg1u77oE9FU4K6okhq0kftAiMe3taDjLNA8n0rdUXCwkugrEvzSd2qTuH0BA0SR3WKuv3Y56z+
ytyumUMGeyUnjQGNOat4bcp/TwmCCFLIxNzVXHpP1jL1x6YIFtDjgKoZh6W7uVnsMhxsjoMonLzU
oD08KBY0B/WU/yBoZGtv2AhHt3AaBMxRiZ2TQIcdrTjhkZMHOitDQnCChfOQY9YRQsoGqutWmAoe
tA0hsZM7UhehrBDI70xTpX3sgf9LQxeGWfP9KHlaQYGLyyVeSMMFeKm5vp7mbvwCd/KFxKtAszlw
yc1LuYysDeFajgN4zondlf7olpGUbREpOEXs3cZJfsBFu75fWF7dgqCTR1PNM7SQE4fZMPUKk0dc
c+1cWWGFCsFw6kGZxGVNFpWY1TKE1pJH40Y0CYSuqIQYQhMwcZz72b4FVWtfVzcoHqcFaLQpDke4
iCVF2lWxzhq9x8w5N7VUcr6B67xwIj5bpOAa92UPNMsRJ0tknOVuqDyBuU05DrdsvqGDZ98ScAs/
Wsejj8ZMzXXVagJ5B/iTaVVAXB5BtLgTXVU9orPZMzu4bWgvHpF5Pk5JlbHQW22T49GHQGzUeFb9
SHMus0h2JTKfcZizLGqoh6BJOobJgG9QW4e5dtI3UxDlHMDSSlkIK6b0uc/c7IkXSfklQLQdIu0t
uPIhqGGWKGlZOsbWFcVu8tcmSpOI5CfIxsMbT3T1UxDV3utkwBGaaoLAYqppVvve0uoVyfjyU1vd
BFHuOkgUBxzk1zQhPt6EOB38Q8i6kNDTXusHMa+iAqOvsy+0zPLHIl0LmVIbHAUoxkUTMRhcBXGO
2se/alYThtByDeZIgyTzh54L/pM13fTsJ7Xel9qZf1Lmy48aGq577ql8r0WG3Dhb1PM0WB46ge3D
eRLyLc+C8guwnTQqBjl9MymFk+6oBIj97cBJxBxQ/mOMhgTdyh47pKznl7yq0wfVjPMvFDQe+nRF
iZKiZk7ymnLX/UlHPssr7iEDjhJd5MhqTAsiygAUEj+moMU79Gs1Yn5vj0U5ESSibYGz1Y7jdeqr
ac8561/FrPyXoUUZWJrJuWGo3a5cXdT3sOorvqagTdq4A94SAWsbvk4UbKyBt/hmzZgewegToFP2
/l2QgzsYWT2P1waiZbDGg39m3nV5SNiUxPncLDTM2jS96bwJaARMZNwXyADaEJXDdJeh8S+POg/X
ggqX/N/axR2hCIiAt5IwYi56/HPjEfjgAUSn99ZRyJHgG8gf2VAjykykXQ7JRNEKNTTG3ItpmIs9
8Grwf+CZ3kaDJ7svpQ6w6f12qe+IGDDpKq3IVQlB0pekLvhRy241203Z0+LI8U6XvbqFP7G+RtZS
RvlYLV86dG+Gw6xLqG6R5JAMFLOdBAC88oSpGJDI8AqGbHebAICJU06CJ9Y25Tu3fS2jrHf10XdH
DgdB1Vx3REETGd/0boJT6w2oMsnDwFmx6w3CEJDMIk7bpolnTEJI8nR4o8iaZngRQBoXZ12yVDtG
bPUGlhYt4m5GyIgLk+WRAuH1WgdNc4cLDiy3wRIJObkG8UH5KGphXzK/yMRf7zu8CvM3l2uA9szg
4rKoHvZ1WfCDS6YK+tRtg+2YcxK6yPcfUw2nTlx8AusjRBytl1Z5VJeTxa8FehwlFBprKKvoVF3Z
no7f4ZU4fKipNkjB0zrZoVtHw+Mbx04sSNDeJaBfPGrBf1CVDrgOq5L0alCqRhkNP9MH7M5ChpSi
Zqnb2nxJeV/d4kT2brn1x2OP7fN1ZDBSjHABnHlx3vpgsTIJDmEHkUffMzHOB2fwDyiXiIP+EzTc
EhgLkNz7VmbW0Vckg4XbVeNq3vzoGVDSA7QNDPyRISUWBEeUv6g2eN8z2J/PKfle4k7taBKCGMF9
WvyixDQ40pbRferdhMwhlOVvLemkAaCusVKRZ83efpigrvSV2L5zUCxrnIVM1f0EcQaAHQgRS1K9
1rM3V3+GyS1NrIlCfbcWQ0VIB52pK9bBgunaa6BIE0nSzSwuMgl1xSGFG2+oG56y60S5qFXoqsj3
O2kpvCaHoM54JDoedFfe0hQqdtTgNddpmSZXjrsyUrK2zvdpObZrNukj1zaGDNnXEpkoylL4VZSw
Dnb7DGLJYPlI549p0Bi4y5lbYo32KDxCm0259+I7CAFofcDZiHIU9DgVwE4OUScr+GNNe6ReCL2D
f80QugxCtOdPcQnzuS9MlQH/6c0OyuYI04+ciyrURTdL3jjpI7ILGXAcoK56HscyzcKSz2trBadw
sTTKRUIjYN+i4sbSybnjpuyAV8E8WB46SrrgahJuH1yjS7ITz5U0a6zMUgpibL2W+2gZ68M0mTED
yYyMeJ9gVVQhgveEuXPhdfAlCQK4ddlWls0rTKqgeS2h8PdEmjU5J03a0sMa6PSVySChtxeOLaFu
ZUv7NV88pP2cMq52fMlNhbG8Kj8w5CwdKE1COnEjsbxDeGNXT7ZHivNGq2ARj3XnNz+pLLAdFPL2
LMqzocj2Ne8DgjQD4fO+ZvVcHWe3mXA913N6VwZtNb5iO9XZrgaEWlxhnyENtqYBSTGH/1J5aCbF
H1d3xiREttG/JFNeIGMh9Vpv5KpJIKqPjgSkp+3UwzPXpi36WUPrT/SK4ardxHVdjtMPF19ljCjv
1Dtdstr96WXexG5Y7WVAbROPgjjhHJcRJd7RwCW9jW2HCpULNyNHjloXUlqGOUj6e4EuNzHFyDNn
8jHUfaB2aS0QNpLR8CoqPIr0tO+AAoRq6UXDw4GLKppktyA5Gom5N0PRvrDeAJ8SPgKzGLpJPdmc
iG+JbEWUo8A+kCSHuJkq+RHAfIsbkSEFUpQkvBt31QiWtJs4VbYr5ib9MI72FZrwYCQpr/Uy2nho
qm6HKgM7UJQ+CtJxsGVkRgLRANli563rJjsmPfi+2Itl7+6mBdEQh+MC0IEmuv+Wdmr5mAhNX+Be
1MeO8Ydbj4Ae3Ivc/VKQSbfXQzOb+yEN/PuEDzCCt6M7pzHJZX0IkJV6ofBg5sManG3JjKATJqXf
l1EV9DTKinSFBgSvu+JmQOpdHdDThSj6H/Mc1Cn1XSnLWYYD9OHznYH/5tEgauf7Grf4j6h1/XsQ
9MUxDdQ7wgaqAVc4CtVXZ7poUIWLaow7SdyRgCch7sbwy5IBO5+y2b+D2i4gBleLHZnJ/IOMfvEz
mYGnysXw24WoIdsXQUIis/ioJOtK89uBEvWeLR25decG3skesOp30QqUTgFy1wo+oXvJgtzddwOr
sAuoz6oQ8rhmvGF2yA75QNOIu5C44dPsHoRUyyNTGQCoZEyAtZhKdN9J3bOdruARCd13wOBZD9AS
iGngPzODyGrFSEBeoeO1chpAvQIWXze9BQAgdDVeOWrNQKCyZfZz1xVQbUB62usCpk3p2Ds38MsG
g3AOKtRo6KBtvzVQYniRQDd3iEbjlwShnB+yXmPRVemwziQOZacNMlzqjioyAuhTOMHcVx9snckP
mizyUXRN9QSLYZS0HOgj5LCL78nC3R9D26DAB5yPOhnnn70GXgE6WGo7AB4a4jHAFhMz7d3RBG+p
BAc9YT3yBNQjLy1vlga5QoLrUiQa0wP2ePrgqLb9los8fZjYnMDHBvZR0y83TSWNPGQrz730zR1l
QfIqQJCJ+FSRBIknwQUCpDmaQ9LD7tWrKXolzYqvl7nyVDT0HsLv4EHSmRFY3M9gvHwJfFs2EUh+
fouzLEWm7fUq6ZDGlw5sm7nEmtbSzavQrQr6wxR99jqIoEsj6oC0Ec4GVRsrp+wQ+Kqu42YZXBGO
FND3rrQFtIZHXPpDJKgw/rifgWJG9bCUNF5ENSl0F5aFva3nonOiDncDXUxax632uESZv3JSBt1R
jBYqsyX2tnPUlqDESyYC8Qi/HOuXPOlk+ZY7jbMv3bYDcFahN9tUKX+EDooXT1WOur/3bP+Qp+jp
cDpfrZ+pLN/nnGGpwiccGh15peJMooYwQ17uh2Fp0Afiu+KZ9hOfogFwGEDmQXqwmfXa7Atipep3
CxzWyC7pqbJXCfK5Bcc4XGnhZLCgki53LbWB/803bqqPOOTz4dj0uW5WdHpOEDRG9tw3ZWf3TmkB
NRS0xbviggdITOMGiO2NZN5D6gKwMauC1KADUUP2I8WeUD3+lxKJDvG6Q/2NnbTCR9xm+jpduqX4
AyFDN41aMaESBjDnmp9i6M1PItPhxnqFfjO0xWFbtxb1st8Wwyucgw0qnn74qGc2v+dJUt2bBSDu
PCNhRMJOSvwCh0RqAZA0u5OKHAvt5IeMOL13C1gyv9eKrlHImYtD2uDAcgn+VKraPHZ2wkoMXP4j
EdBeCIsph3Ml+Nx7BWzzbirWlMJj9bNjkHeGehzEDdYthK3EDJPpPKX2T1MBb4iAteI6BieP+oGA
j7xG+0P1zUlx5MSotpwn1TXA7rrJ4K7JV3q4NRyC4ZEdBiAtKkGTiS4dlDqqVORpSIv2qZma4rvH
OnpPW8gIRJVx3K8Zgkf7LVumpg97JG7DVQbr97c+7QkQfWALhdnZyrNf0J8EkLkWPjkOvnJfEsd3
f+Dyb3maBml2tU5VGfdIPryrpgbomOmJV4AJmx6KC3Pvkf4oCSRj/FgvNnjzhrWMo7psaxR8dNTI
oz2BGUIFGNOqz5HYu13Q3bCUDgftWFxFMLBTsrjMaTFd2drD0dAiIoYDbPTwqg5bbhzZBSwGMuXY
sPO5xJ1VUvzxcCvzYnkzonItTQFGLpKvt47gUI0yRvVtGqCKvbIZ3LMgYttHQIz8Iy6GWHPUSVA/
DMXo1fvM6fJi5wSNGA+4EEF11Nbr/dznF+onSCZ0Q1GyZND5OEu2h2X9Peoi7Flszl7HMEA91wR2
4hlbEYba51XVjiDJ4O5h2HHIFhzyZUoOcmWjff4zTlzbb8UK1GBYpmri7e2Mj1LL+m1l9uJS58Yd
hq+fP+PEvf1WuMDmaVL0LVgU+RIEoSHIqeBef0Z66NTg6w/7i2M1wtp2AgLE9kiY+0jJrrnOO9TA
l736+mX+Gr0muKh03dnfkzS/SmacxHMDBPXzwU993vUn/TU4JtmgGPf4PkFpFyqJThjj9N/bhC9n
muVOTc6GMUHQkBjA7oTvrYQAYjmNZeQ1xfPnr39q6WwYE6giu5kIvL6iLrJ6hqwFJE9pWdj22UXu
Y5L8R776rzkybSmqRuE+KDfJT50A6PMrtJ9//gtOTc9mDxunaHiLG1V0KtrnYVy/7qzPdcud+Lpb
tYJ60DUjHB1Pa/9FmRRNjCJ0DKHy2uw+f/0TH2ArVwCh2ICmqvv/1xdgkazM8HxQt22mznXnn/oV
GwbUZGrW2hqcm7Jem6ok5shOwxJBKo5c+DM2O9i4beAXjvLXC6VHeLbFXVd+MLBVcQZlZ770CXbP
1igmMYFrEj16e2gpP9GGRiJIXhL0rsAduUUkP/OYEwtqq2VQMiGKHO21+4SNzm+/lM07bdLqDFX/
1LfY7GaTjRnoBOtESSi4gUO/Np3BouDx8+V06uU3+5kib+os0aBXyQrFPQH9CbjQr8sG37CeEs+i
rKmxG3JfVlEJsDR2V4LVZaNvN3KdDhUvMDox85e0RQ9D0Mlz7S//nHYht8IGuewz9KQab69x4R+i
+OojDT4mXNrO5RL/XJ14wob6P8GvjqSV9fcdn24WD3UzzmEiISOOVqTKuYgsjMds9rLHVTqJzEHj
Yg1GBnBdHSIbPTf6qWnabOO8a33Q1Kz8TzBdCed14L726rJvjLdfn/vXSZBXwYjadhF7pNff0UZS
AdUN6jML6J+hFIOve+KvwS3wmSzNXQze1Lc217d8zYRaVEo1OdPfcWp+Nrs3r1NpBbhpe4BOVQwi
7BSWiScjYNzneMn/3MH4FZsdzEYyBMDJ0FteAvS2XW7CjHVn5PBOTdFmBwPqK9AXX4Cn4gmAdATN
bNmVypvH83TbfzJi8f6bbYwbJVy4sBpErTZ1HhPR3hKnecw89tHKJiZpAYgjiS4IGai0VkGjv744
IhtwK9PhhEndPLsCYm/2C7/MOkZuZS3S3jYuxGYFSJ52ZXdVya4BsLO/7N03G7noC8fVbMa7ux1s
cFstA1hMkTPOFCeikdhsZHhS9PPQCLR11LXYB/nw1ZuH57bzdkAjflRecOa8OWFBIrcaFzmFoFjn
O3jQ6ADmKO1h6ut9q93f//+w9nbyplgsxYOHjbjUl7Q14Mtv9npdaAAwlS9wjBp5Pawexq4tLxPa
l2K7zXkCybkiQ6O7xL0YcPYgbtMhjy/78psdLiwKZMdgh+ek/wUzniR2xWVtAZiYzQ5PisJvM597
+0KPZeiKoYqEz57SzPNw4k0XLt7NJveblquF9cHeK5tnrhEGQeRYLtvVW/0LkZJ+ko6PrgPS+wDc
US+M00UdenBd2xzTfOmLpTcp3+dz8C1H42S0TGflnU/E7q34hZp8QJjJwPaA+FmYg6V8eezeal8U
wOHrZfLWTi1wdWFDfeg1zHHdnF4HuIi47BDdyl8AXwzAIE4Y+Mzeq16z6hVL6MgUZzN9vWgDbBUw
CO6cEjlAfpKDcQMXW286eOXZX3DqI2w2b+HVo2Z6MZinpn+cvWW+pZ0qzpygp0bfbN6k1wIEqQGj
a9d7pbbrbkYHF62Xzcxm9xJL5lSNCqOLQfVH3HXk8eAn5OXz4U+cClvVC1ZMzoL7OTSQLDKtw9lX
sfW1HzVwlZfMTKFL23Ol84mJ2spfTLg6AiWJ4VlpRaHNmQq5Q2377fNfsp5j/9MiAVfDzTauqrzP
oIaL0d1K/A7A64nm0gNFlP/gjnfmED2Rymz1L3qSLovkzvqQsSx3FNIzuP5J7sEWSsHu7RW8XeqI
VeVlh9pWEQMkAlXheS1SJ/BSotwuoKCYSsefz9mpL7JJvmft0bJveg0aWhoAIHZ604FyPGft82UP
WB/8VzomRh3wUnDMV09RG+LaCDTjZjkDEp5wnJR8s7GTFFpsVbd+89wfdoDfo3oSe+OymyCrHyUy
zdHeiZbfoNfjEuwNy2yz26mbysYSEO9w26oOgKJBsvd8u/t8vk6tr81uT8YOBZdoMHpKwdJxnV/Y
MLEztzduplfaBz2AvfD984ed+vqbIzsP1Bg4Rdl9kHqYQz/DKaVxY3l10ehblQymwciuxrH7aOQo
otFVv9DL6l22cLf6GKBrZLUphf4w4/SdCRCUCgnyxudvfqKk2wpjABoDedBznfe8L9ShGGrnJgjK
5ApuYPJckrwul39Eq600RtVZ7WgiUpD0J/ePE2g/rPNqr/0VnlHdFNICgLRl/W4SfSQz71Uu7Yxo
rM5o7Zz4+FvxjLEo5WTBuP+zHi8RCEm4vC/Kc0K9J44Vf7Pv1Qx2N/Fp/o4OtbgCooKlcI/2uG+r
PsT5H3HqMZv9Xw6TlB4IL3+G3BytM3wljrjL7XC1RuHFSdszK+LUZG02/YAzC3dCnf01E5viWlQi
9+n4RXqS8BnfbPpKsSW3fcnezZLsXc52QBLA+S6zB+5LdeFP2Gz2llieQ3rF/1UR8HqnrnmH2EJx
ZjueCFtb/QyVDYuRA3V+2Rb5uT+4kTPWT9JXWYj7QLBlsjEyjJ0D1k58jq1TTzrrLqvrlLwnJeje
zvTTD4CJfL75T429LrW/TiwFkXpeom/inffT/dTOJupBarysjtnqaBDBBM19Zd+J15KYr2/NIb9+
4eib0zzX2nWoHL33LKuBAa7EVWhbnIlYp+Zl/fu/5qUpZmtHi1dfgCAHMXjPUkLwrTH5Ja3xAnSD
/37AwLkT0GYh78K63hE0RIjVgSd95jT6d0xHD8R/j+4Wjl+yBPK7iVd/VYAIMPucxXRmZ5ww/h2K
gi2O6cxoWBSZwgNM50VWmbcEOUnssmy57m1i4hQ9RhflIMEW1kxAosMVlMSzxL3pH0R2uGTtB1tN
XmI0mDwDnE3wVQ9O0R5AWTwDD5ya/00ELT30Qzqwrti57A8Hp3LQ4VBdlMcEWz1ekGUSmDLAbADS
KH/0PM8fNXGXX5/PyakX38RNB322evCxcGZyW9NXI5/Rp3nRhg22YGVORp1YCun/Lsv/BINcwl6W
Z5rG/71f0Wb93wsenNFGmQLePXMC2lz2WLlndtKJhS42ARIeNRkVq7MOLsDArI5Y/u7XN6r53qRq
9/mc/7uUC7ZQZWWqMp8nvDtap2I2Xbv2rQiOA70swQu2COXSoVGpgMjKDmzjvVdMIfHmWNvLjpBg
i0SqUucgOcPir2JoXGxncBP9M1/1xGrcwpBczG6NNolxN4uPMvug/Dd3z+E8pz7sZova0qDpfEYE
6507H2B95UB80T5KwDBlvZyJA6eW5SbXmZ0sG2SFLmligp1q8Um7abl0P232agt3WzQR4RewtmSP
tDfToe+D6Zw09InJ36KQM8jja/YGZJ4tEVgehzFDiu57Z1b9ifnf4pAgqQYDdeE2p9XNmHxb3Coy
+q4W17jGij/fWKcesdm7LV9aiewMPs/tl7I6zHBflWwVGHJAIDlzjp+apc1JyzhOceWTcRek98r4
UZ0dINxw5gecGnz9+7+yEHdcitKiSNoNIrtbqvJQVuI4ifbM9joReLYwZDFxqniK1SkLvZ/BCkaL
WIidHKdNdtnZvTXyzpo2DUYPXzkn16VMAdYOZ06TU3Oz2b++dEuQ3y3cCv0bYX749ocQ3z5fNyd2
7VaDV1VGklqv66a/AumR2I/Pxz31ytsNW5d93XGslaE49sPvAnai45fPhz7xyluwEe0xc8IrUFmL
BZri++Sc/uqJJbKFGcHbdKdsxisvwU9Z3Db2V9b8Rh/85299YkK2+KKkyK5pjZNpmea4nYDFCegq
wk7+8+FPTcpmbzqzX9mCQ4jfJg7kSr0+ABTrzu8Xje5vvqaGCr+jpx4LcGI4Oeir34vLvua2wMRx
bXM1Y9e4vRu3ksc+rJE+f+sTU74tJpmHVnn4pI47613PmRt6+naYzySPJ+Z7K89oWcCBSqxbUox3
xq9/LjI5E6pOvPZWxJhlHTr81zA7dncpbGMzeZuo14umZCth3IF3rtwWe4dBLBz3hTEI0rHoL5I7
F8EWtZXOjA7S1RPdDa4yAVjoTGZ6ako2AdAK3hLWYNygyp5xCbCrx+ZWseLMwXbiY26Vi2kF+h2U
MMedy9PbAPxo9Ob9/HzCTw292Tm2hRfpJBcMjRqA+kmYzs3+86FPTMoWhm3RIuJ1bY5vmc7x4Jpf
fFmOcmZnIPhTw2/KDIUePTSiw1WMsrfe/Vmz3wO44J+/+n9svf4XJA22QCwDxEOWPnE+bI1Ld2iR
vRStoCGsV27QcQ1fFMc/5ka9NYFAq/q08GvXBSq3spBxf/U4z+qc4O2JD7SFa3GbFGg5w6W3bTv0
qEEHCQrcn//KUzO4/v1fKY0DfZhxXL99gRYCyjU8hhXIRMFlJ8oWiZ0X3jSsGuFWSovnwFYilGXw
pox7Tm3z1NRscJuEg0wwMqRkAfkI+hzibecsk07NzGY/a+rUgBARPdFPFi4JFBOa0C/OhP0T5/gW
dJVLGvCGYjdLT16j7fkAzOiQZ+NtNSUXQezB/6B9PhqnaxeHueX7sf1ajn8+XzEnZpxtVswiqTN7
I8Z15WEof9npHJ321MDr3/+1FH043TvCw8Ck23f5w6DO5Lwn5noL7bEZbu7CIgYFzHXCjqEcmA3/
ITq3ukLLR/Xt83k5sV622rhz0ECMzuL1e/qSlDd0gbaJvuxI3Npou34D0b8euU03wgW89neTdO+S
swn2qVffHAA5h8ATNUP9zsYCwjqsfs/Ldgp9fY5gceIBW01cOaTV4K2QitR3vG1w27+j/ZmttMb6
f4TprThhoNHAV3IER2hT7N0BhnqC/h9nZ9YcJ+618U9EFQgQ4pbu9tJe4i2xkxtV/pkMSGIXAsSn
f59OvRcexZiqvsu4pqDRcnR0lufH0QeuDTotx4vRiO+jhOLH57O8spj+SCS+X6Rjohsyg9KGAnP0
SM+x7OasmxqA8eJyvki5Odcbd2V4oaERhFOgp0MR6ywm6aVGCmNIy40vWdlu4Wmu3n2J7dHQG8Tw
xtEafoGUI5pFcu88zzN0tjKyi8VJOgUXCXZX61eivn4++qff9tFcO9a+y2UBjQY44sx4RzujZoCN
+W4s6n/Oe75j8+dq0ZpY7LORCTR9198o63dJcx6vOgmd8FNDhnRoKIZlqpsD3Ge0LQUXn//ytdl0
tnBPkW+EvOV0UCbJisRDX+sWO3nl0a7o7oBIRDxqOFkBs1nXT3v0hG4EDdYe7fhvKOgu8yqEe9D0
HRrXR0tAzy3IxrVtZa+6rG0Iu05QI6UY7ny6nai6ZAV4zGOwH1H1u/EF6ccrkpze/W4XecMYoC8R
K7JmdyHJL3T4qy+OffItCLusnW78rSNgpdok+UtsV7Clj9Sc/y4KqEai9Wqn8xwiUW1RZzVJliup
0A3eNmQ3cjR9IeGxlV9dm6XT3999Y8+riNQ+vrHrL2j9VJ4ZjHKh3JwObZlQPDeichcF7dVck/3n
22HFULgYbosy8ibiWFhhfzWlt/30K2BbF4O14XB2MdImkOxPDYxQgtbkUbRdpgL9/PkPD06m5gMT
57aAyrJbuinHcdYb7xdpwp0sTKbN8HOg8z7mBsnzBkIKdDfgqhn1g9wZQzeuUysbxm0NtQpJwxo9
OocYmjgsCR+gWJENXF1VyxbjZ2Xw3NbQ1HQSQpWYmK6aLkviZ7Gx2edDt/bo5L/LFAIlywxVFcQ2
wyNFTOIkoXbek51NPoyMAKmHq4CnH7l+41tVMGvj7RzBSkZjqBesJMgYfPW4/1CXe7BqJdPn+Y0u
sVpHpYYcDryVk/Js/ADt2D7fuF6s7DAXWZ20LIlqJqpfUIyDvhTBS7qpF/tqpGfanT9b5J3dmTpl
0KeE5Zh4xSWTcpfX6Zm/3tnDNA5VWAjsoBFlp4u5B1UpS+MNj3RtWp2zuIBOMjQiMK2BhILFcZpe
CltDzOH3WavR7QGtUyIrn8Nx482N9n4k0cbPXplRt/OzS6Fil8LOHwRkZnQOLW8o35Rb4bGVQXH5
1D40Y7ruFIxM6f9S7yvaurJ6LKFD+fO8UXH2aO4bDSUS7P4puIuQ2aj988qvErfNM9YzlJUiPBnG
sO2qBTIa/VnQPJa4vZ1Fr+HTDhgVVepsbK9q8WqLjRjtij10QdVjXgOxcTpJ2v46qm5pcPh8pNfW
ieMkxwh0isTDfk/Dgye/2O6x2DIqaz/Z2ZYVagKhjsSHA/egawEazFuEft2N82FtBTrbEgrHBVjS
2JbAyUvIZ6JzigcUasV5DFmbqN+iIn08PtRt7ZRE+4CyCHNIdXuVBO31qKHyav2NOPPHY0Tdvk40
s1F/FslwaGKDQiWomUIk6fOZXXu0c4Ii5S5RZoURIl6Ckl9+QHr5rDYF6lZAqSKCpB/PzYFPkFRH
SeYotgoY1371aR7eHROzViFGBOucG3XS4gRQw+tbvTEmKw4ZdcudhiZuDVngsUD2cwARWMS3Bfgv
D5CSvrNRHexIMX0d2iDeNxONoeYKhX5pfQhIQn/qzDkP//uJEM+qFElwu7M2bG/aYQ7eWi8KNlIL
KwvWLfOvomaaNLTsDmz+yvybKr+vx/Om3c0TxQsx4ERU5jB70Pj/RoKvn6/Uj69dkA7974DM6Hzo
SK6wx+b7zjx17KFAuW2kuyyI7uvqlZutcpq1wXGGHvGWzoYalxR/ubbRa9S/lRB//fwr1p7tWFLI
sUqbnkanWn5AZjib239aE208fG1bOA/veR3PE23MIQa+NEnnXbn56JXf7Za8TVPv9d1wighM8fdS
2yspEJ2C5v3nw7L2yx1Dzfo4Rm8AHp/wL1FKd/ms9mc92S15U+OISuQGpiJtl+VQwyDtU13N5+1S
t+gtzaHMBZFUlIcE1w2/C8czn+uYZX+O2qAXbDgUPWRhBRT4EnbmgDheE6T40HoLEdlDzPhrgOhX
hmzQ2+eDvbJK3Do39AnBIDLPHBabQ072vg4AjzgvO0PdKjfNY7CASYFSNF/8MIl6i/NqHwIHvWH2
T2P79zUcdJj/GpjUK/ug97AGUcTxm1UWAFFLIugdJvGBqeUFIn3dxqvYx69yM7vtVMi05JiDvv7S
BW88fuiT7zr8NzY+tBo2bPzHzg+lzp4qvBY3nRbWYMz9S4/MhxCxts6AWtDP5823m+s1Vd+GUQ5f
duweGf/N9JWQG4GJj2aDBpAl/O9sjKEv577w7A0fzMTuPANU2gMFJ4jTrIVasX9oqCcBjq/GwKvO
2Bunl57m651fMdSmHKs6rm6LRtlcZxZCjfq2AKKle/58h3xk6E5vcDY2HdHLNy1K39q0C54HQiFj
y2oV/zrv8c7mlqxFeQku5bdxD9GMttb3SyyHjQW19ttPu/7d6NSQbo7iYmHH013glRdlQ7JllHTr
+PrIepzG5vTed88PisT6bcjzm7myef0AzkXHKsg1KJnsJtIV5Rn3xtN7nI2O42DmM5fNzbRMCnLE
rerpw5KyYkviYu1DnHN4CuO+rZo6v6WoswizCllqCFh7geC7MQ2Srcqwtflwrk4QCQKonhv+ZKSC
XB/6vcv6KmTodto4lT+yIKeBciyIn8RMtMJD0ZmRb3MLkMdS0gYcCMgdxPOWuNjKaLmZQjrPJsUX
8KeuQoQbMnhi7y8VOzRqWTY+5CN7iw9xE4aRn3sk7/VwU+SdUcEeGIGA/apiiPDE0IdM0/HKUGCs
miyirP5mIvAytu6GK7PkRkHAAFKiKyN5ozxZLpc2pcWL5im0Mj/f8mvD51iUzptkXqQlewIjCI1P
uZdeRR2Eez2UhV+e9wrHqnA444p6LH3q+DIe/Tgpjn8mpwgg43XeK05f927v55VXY4Ki5EnAtu8g
eIXretnEO3n61+evWJkIN0NJIfypFhqr2zGi5kHOphx2npmqraDR2kQ4ZkVAURz9DwyopbJH4HKB
/LAfzTQb/M1RWlvHjmGpitHmIQb9Jml0+jyMJhW//Ib1/oU3DF7+70lSd/m1QAg2v2vqlMYbQ7f2
aY6lmcKx78zok2Pae8nRToQ8tqktrocaRIfPZ2flvHdZohXNe38eoScVJOG8A/xhX3YEsXGgLnaQ
CL4APeWcbj5YAze7qfyFeznW2iOJBu93U4K5QUbIdH/+IStj5YJE6Ywrh4yH6raPUymfparq8FVU
3NdXdhmKcms5Bysj5uY6cSpWCG4t6mboqUBJsEFu9QahNMov+KDC5SH2poIEF/XSBgT6ATX1xm+A
FkbNl5jXAvgSNdFOPrBB5PR6loOa/u2szNtoJ9uyMXcSMg2ogkoB0AF48azR8R1T4vcQY+4gr3sc
JjGHYLxQJdMwy80wiq84J0l8RhjiNMnOi7Rt/Ra9GNGTH42EXystBqjvN35ypt11k7M+HcKhqgaI
7EZg2LxA8a5OL3Nez+wgVRN/+3y8VoyWi0PtEBxVJez5I/qTmlsLlMJjXbb64rynOyaLsoUAC9Lm
twwMvurVWJlAj4uI/hyRntMsOAbLD0wiUT9AntDlGkpgMSEucTHnEGn//AP+5CndS9vpBY5lYp4n
4yiWyc2AqsbocSgMGhVBmsH17iSTsAQ76IxPM8jrAQXDCGrUo75sfH+osRhCD6m3mo85gpOsX+hP
UduwhrB0zGGMvnUq6oHTaQGY8CByUw4+wkCFX/nJw4hccxhsmL4/CbS/PyJxw8cktxRdf1N81GA+
xF+m2J9ov6NVOPuXins9NHzQ7YxqgIMfAXkG1fi6teSKMoJqiiyOu7k9WAGe1FtcDF4E+f4oican
z4d4zZ45TqDVpRmrhOfPlUq9u4il4j5nGjGxqLC/Pn/FiiVzk9DtHCagB+bFzZhUGhTNIr/0UTNz
DLsG5ZKz6XcTLmLneRpuOjoCRcwuowiOEWRVQcpagjCbGzUfIbPKz9F6xLL8Y7PfuTOMIodZ9Z56
7uoOesgEeS8oFschsLIJIqRbDvqKdQgcIzdbAlgjypSPALIgmAgSnTEHtM7wrVDo6UF/r0wWnBbF
u+8A265khkvvWPbhgn0R/EYMpjv2KaT7i6rZqq/4sPD6NF6nD3z3HnTktCeSkn+TDymQZUBRNl50
pVDZFNwC2bukVwpgCh/iFY1S6JngLUW5VmDQ0EfBmvEkOMTF2EIdN5tTMrNd2wTUqn0MYmVYPn++
TD8ejOSvRtSuhrKp7Oj9lEDYlMiBgHQrhiyk09e03ZRPW9lwbpqdxn2R5mIon3lVCGTX2Qj+a9mA
MwXplK3O6z8Ryo9m1rHMLeSoc4jat8ekaAEbQo17FAdPmkL5usqmPKbif82QC3uRNGjul7A8sqUI
tRPdQIgwN4t8A/MmmC6WpRFjvs8J6hb3hacCVkFGRvDlMHfW2OG2gksPyovvi6l9WFqkyVCEGxVa
8qPkhtb/xp3gbD+Wvef/xPULmZeDZVFd0ItcsBbxqjyc8q8lOFzB13LoWMkvQZ7s6scZmOgCaMcR
3R0XTCHpRi6HsZqmf5oZYGJ2H7CpqoE9GsnYH8DrCcRvMBP8gOxbPvTVW+QBX08Pc6uL4n+ShIX/
KEKvk/+ECYA417Wnowq8qAZaSA/TOCRevW8t7te3EtyD+pINfTq2u6hCGeU9irLS7hW3Vxbu4pQB
kgBqWhMVSPCmQdxnpWhiclwWw9N7BBvayO4ArDBzeBl2RozxTYMER/tDoRuDXXaAREWvyRzyethP
2vbBtcQA4NKIlnP4kwX0voajD0Id9/epJyN7MzRtxO5pb4GrBiNy0K/Qq5FNd+ilGRqzQ8wDvGUd
Ko9ggsH60t0umQcv2Ad56S134OTIgqLUeGyHR9wiBVA4sgSPN82A8KAQu/FrWcuNK+WK5XIz7GCF
gYYStfYGTBiqUcqPr9rzpN/qTfx4rzI3y56PPQeAKmifjQAWjypCrioGYRufyRHcUbEl+LqyWd2M
+6Bq0BZ6Ph5TAtmnC1nkafpWT5A5O0SLLJsNF2FtuJzd2gDc0JTV1D51dagQgakr3FdELraqd/8o
LnxgDnzHj+Ja67hJKmiojCwZ2XWF6gRFfjRU5XkJwKRfT7hDTCjoaEAyyg1QJSL3T6DxVOlOXS5V
0cOPt4rN8l8zolD9OEBzvXmYwPEI9hpnCCoVgZcNQbE1wPNUPI34W4tw6CNkMsxykwBo7t904wlo
yUQ8zuBm2Zx8BTI8n+94HZx4WgIw7bjIItQI+HvwRkw175p4zMkPa4BtRuRmBOly6hM6HHOvkm1/
aZZ06L9Fpw96jirErd44KYALVvnACJQp4f6F/TW8OypvgPAr8+gA1ZEJQki6qGyQ2aYf62U/4Swa
QNmh3snkaDsMQIGAB1pdduDCQPkElW2gNnQ4iyaUhEKJ+ShYDqxSAx+7/5prYAeBa2zBHHmqGuPn
l62SAOSwtCZxtM+ZHzcHXK8FfEzAXX17jJI2DetrtHRUas58CE81F13ZioBf92wIvHtS9oB5HwCR
Hip9KBDeaL0bH3S5KosYshWAx1OZqKdpnOryN/zkOn0AWIayXxNgM8mA0UyD1OyoH3UamFYk1UEI
ajlKlS/Btazarwkco8DuC2CjVXyAmklV6asIHqjcAeUC1JhBXhx512WKgZ6+HYcRSjYPwdBLaEDg
7AaG8/Oj96Pk78k/cJbnaboX4Hn84zDWcN0kpKToG9ZXUV0bQPEk5LgsyL2ojR0sLt9ZzXDDLQ9h
PZT1w+c/YWUL/inSfeeiBDoMW+Ip/4YC5w6QEpwATGfjbzX7rzzfrfHyCqqgSD0tNzG2TwLIIZTS
AC7lasPvXXu+k9sQYUQiMMm8x8igAPcC0c6hwhDqqr76fIBW5sh3LgoEEmkxgXV6EhIm14f6yE6R
9E4tkK71Q6PBhmq8XdAHX1KgjfbnvDRxS2NmxKNzHZbFbZGO+h5q2FVv0aYHrBk2gQB27MrzSMTF
vp9ajQgSoQuZKYLxp9qgjZjGxyObuHroqWcaAgFreVuF4PLdykrM/CAlSt8On3/kx/ejv7SEUinm
tIIhvZE9s/R3OQSx+N7mmtffeh2jogAGc0y6E50MKM2fn7907asc13/wRoC0G4SUFlA/IWRqai8G
Cozzjav72vNPf3+3n3Q5azRQoooa1wiGRtEiR11TADjNxnr/E877+0j7S1wIRjyuQTGmj82gSz++
M0UyBMmexsRCOMbCt4uh1w3NUS8EL6htGNmhMTt5gvDAVMWZCuMOf6ICBE1xaYJWhXZfJ1xD09gL
89ZeInoyJv8rx3huwSHEQQJ0m6x7/23GAVSoQx0XeRhD72XhYBASqOXrHTiM6WSyJZoBbVI80cF1
VBMpDkU0S//Y+GUZ3JdWAyS9MQ4fx4wTV8ydGNOC0irJI3QxcVwb3gC3Ai1JiO8p9E0tRhwBI/Mi
cu1pxJduUDUv6mlj5X7shv2llMSTsmZ5O+lnmngAiI9yuLZJlaOjGTHxlmwiTNYWk2N7qO2GuB1Z
/wxNGZyIRZveemlLNqS2Vr7CrSFhOU4T6Ql6T/PWuyA9fQHnnGeqBzquJfW3zzfc2lscA82NmKXo
fXrfAXq+4ydhRoXCwgMUqK8RkK3PWw+u1tHUQkimXXT3rAdV5nsSlEl3w0jn6ypDk27Yv0XKt9Wh
0wKylNkSn2htn3/hyiy55SEEIkVTDk7eMwnq9F8K+Z9kD/U7eY4cDw3+0kHS+IhilIQ95pDMv1aN
4V+WHtex8359+F+DNSXwj4Suu2c4p/n1pIvusqRAaH7+9I8vEglzPPwJdcwIIbPiyQdQ+AsBCjrJ
wP6LAcpj8td573C8KFaXIwR3hXyiUHb+YdMFUjw0Duy/gx/l55TpnCbB2YoAkQ5J7TXzIyrRWuDO
Tb+oi14Cur0vRdomF59/y8pacrWRaLv4bQJMPCg8EQimrQIoDuLC7cvnj/8T4frg9HDFkZiZq7Qg
4FTywR/CDCUDgfWvO9INocQ5ARz9bSepfmlsy2eRkaABLAxSuXU545SUIXJvDOKC5WXZi6XpsvjE
cfB3y8Kq5q6IBpBvN9yPFQPvKr6z2IPivqfzJ9MAi5aL/JXOY30AnxosdoTLsr6J0aEMje3Ph2bF
G3FF4CfUy3oTNvKTjQmAuByWSdRAivPgpEZdooNgLCndeNnaNDteCDUKpa8S20KguIHt0VSMNA6F
sd8KPa6N3unF792QKi5aXKr9RxuKMpovLIpmivSAciNqRVaMzQT6BnJVnSBIVnECSmZdEHVeNDpx
1ZmMkSxCF3zwyE1Rzvd2ypdkH3phGF3VZSzK68/nbOVsSRzrYlPgR6e6a8EGF973SsSobkN/PEuO
jQUSF4DW2W5Z4bX14VgZovJEkyaOHilPsSoiz7+2rf5fIyfyCFb8VzS1b/GaVuLGSeIYGyOXllZV
nTxWTZU3b/6sdbPzw6ikGk1ykH0b9wyiHvaRmCYayl3BQYuILjHKg9xHjNbqDQD3UV+EqQjBaWWE
6eQYE0ivbeQhV+y6KwtFG1a0uqmDZyCzx6yTi0Unfw9hZYRBNpystVc4joOIihGc1KV5xgXdu7bQ
uIK9QpPCVQ+P4szPOE32+22iG2QduWyfIXOvAbKFoW1n3OJk4BXnbXW3Jp314xCOJCXPBsb90cSy
fpNevZXqXBuk09/ffQDtQCaWU2yfWV+Kg5gbeuAUniiy6GxjHtbODLdEvSHg2bKxVU+QCgeRfhrJ
rgqR/OenpCpCQaf/YN54AeA0Tgec6/uqCH//+YdB7fZe+nwHFv1WPd3Kpndlj5rSR6yoSO0zSuMh
kTCZtyrWMWDsUYLOt7OXn2NbGlEC3tpR8gz2dXvIkcG59TuP7sdOlxt3xbXJc0wKhyhLO8VJ9czQ
q7pXKHKMrkK/zkH84QAc788ykm7BLMAHCVByAX8GXyOEXq9NPbR06ALxJJUUGoW0dVfEj5+/bOWT
3NLZyC5dE9OaP1PIPtNG9WiAwvk51HSrg2TFDruS9VWKwsYOWOBnlLOBu14m5pDXg39AsPxp6dDP
tiR2S2Fr7Wsc84ByuRm60jl/Zp792UWARqQIV+5qoH83NteKI+AKIlVtijjwoPkzt2iDQYh0LCDB
pFI5XJ03IadPe2cgcmgx0oRjQlAiUu+qGBc8i8THbunzLV9jbZQcX4Oli1+lpE6R2eu8C13MHKT0
vrkZRLDVkLCy5+Pwv19h2Ii4FtPxI8rd6jdfAVmQZlNpRJrvBj9t/e/I7ER1s7Fl1r7I2fsUiiL9
iCDxS8PHGXcJmBdUfPQ7L9/Een6ogoALhSucRCqvHK0MxUve9e0LOm3n/lIY35M7HY6Ay0OPv7w1
ZenfMkiFwK8ZT3UaYwutn/NWhuNk8HFBuAJZzpcqisqbvG0emG67K5SyvHz+gpW17da6V8KzSxoQ
8cJ61WcNpEaPMqzP6SXB+LlF7RE4XzhWo/kpkrT9pzPR8Ap7WpyDEjs93tn6BsFJy2Nhnxpt5x9M
NO2hj3Rx5tCc1vm7XYn87WJIS6oXniipsmFpUNvQNIPaMCsrC9iVtjJ5ONjUT9XLlJaq3OXTguOE
VksfZEUfoPLkvBk+zfz7z1iA7yvLLn3ylUj2HZI+Vyk1Z/qYbkE7DTh8scqET4Yb739Gan05lQqi
ERKsjY0bBPmzXj64EbtqVwza7N4kGH2yQaAldA6nGhxxgVR0iRYTLIMf0g869UXwaC6vFR0SsTOc
e0COC5uE5MCRYZKXvhdF6R7RzthmTEQoPRRz4dM8y23c3uWyi70vuNCmaQ6RkFROImOLrYbroENy
kWbIT+lDWi2iuMChiSScTYjHb3kLev0Y9PNwxdCR8NWGSpPbKZYRv0A0CFHlrtNd+9LJQrEbPUnf
9pkwKJTMmrAcOzT6TX77CwGwuj7Q0kPWOw9aaPsxxN5BNc/VfANXfvhlAYbnUH5ayu8sFGFw8E/d
KODENSJB2erSBLeMFvyRFITNl03b+uwGTnLy2xvyaPqfWUSrXk2oUSzol3UEZzCdO/plMklf/K9K
h8h22UQrHG5aDqY7VEEdViDTn+5qWnG6owMI63sKmM6vqq/m9th5IJdnLOn7WwrJ/zuNEZ+fdV1N
fXcgvMVX56Is5RdU8izeno4oPfhOS9KUl40iFcSHq3jgg4X4c23YhUJfdHvFC5uaDJFyTXbQh83t
jwZqZ/EDDbvlkTbNkl6AL9DLyzwUaC2yaRwvF0rhYpkpVcr8yi+SKthHKdEkY/PSe0fFeI9WCGjD
205cLGmLFDZVBdbKANbD3YS7UXRRgTyWtplJoYlSZUYSP1n2JClLCsneMK4uWR7mIyjSUK8CfGmY
4w5ZZ40W3Ns5Mv186Jam+ZnM80ivulOBSlbHvqQZieApXBa1ktUXyyz7qkBokPs5FO2/zB8WrAnM
96vXL6F3AxGxZfnZGDArr5synNSLRirX3IgTNRErYrCvIwgk/5hFDVHGvdnw/VgsNcsmFnnf86gX
7ZfGqK7d0dYT8mBBU61uzRDk4x5VqaWfCYDP2j3tIPK1a9AAEV4WiZhvIj8Nwl1PdATJgWROb5G5
FXYfcqFRG0NsZy+iGTDzIw6lzt/NnWmmXy2KPYZdrk+AGDRjSXUZLp7QvxpfdP+koSE7r4pFBUZN
ntgvUzDEaHpZ+gSXH4nb4vVkJ4/ve1PjE6v2NGZ9SqseKt15le6iHrgeWVEKAVIbok70Ij6VGu9i
PSIkYj3aonMNpc7Q1BjKhwU1IvVb3gaDfxXX/RzhGxeAaX1zOqrrQi1lllNvSjNP45YARXYUMe+t
37f/BjDt31jpT8UxLcQi9giBR/+ofMIfuF6KJ5WIuofCEu3JTcsD5e+Af0T/VK0sXp93qFXY1QX+
/71gURtWWchifewnUaj7rmLVM5ro0xE/iFF105cA0R7GShl1jTID61/MCOvesc5bxFVkwrDCHqvK
5bZVXh2RTJkmDd/6kxw71OmRar9dSts9e0ugyQFLvi72YepZmZWVX752VT7n2Vg1bLlMCzMk1+1k
EFPgKHBGeVTeEosi1RE/PjRLAAyWl+pvpeiRmuQdMek+96mvkQ+DnNUbAsPB8C0AjuB1EkH+DQqe
AI7aSUzdrmhQnP1ig1N17ZTW9jhLTV6TICgXOBLod7jxQPekG4fA2mn51z3MVG0xd+wpihVU6ijx
0nAPxaDWXKQJQAH7805Lx+GqlN/LCKKNT1oEVbUnSoBvTGvzfNbj3YajKIF6a1QMKRo14mmnEPO5
j71gPG+M3F4jLRnVaV8Xz/TUyaQ56hhBrZDZPCRbioQr/qKrSKhDE0BBTRbPvJ+CS/90425teKZP
74oQ+okJ+yVqwqeZROVzaIx3OaThWO9MMeTnXehdJUJaaNL6qg6fxpi07SX2VJCo6sGrluUc1CD8
UrfdB70kyJKXC3sKyTAdjTeI22ngJvt8DaVw3D5whkLnngX1STGpdmZPdmnHPRGPWsPKsdpfsmlE
WnDy5aEOve8j8LhnvtK5azEdEBQ9GoaOhumRYuKtCfOd0RCfgImzO5iW/RAjr1pMk93YiSsb3pUv
FFA1RhFokDxVsYK8CdVTPWQNy3EWjG29qS6wtqCdDe+HPh2BBU+w4QuiMz8RSXjlganmX3w+XSsv
cFt+LOMBH1iTPKEjGqVJWodesx99vfxz3vOdEGwUc0mVLdH7laBlcsf8ZZwuCggLzRuTvxLMcZt9
OGT5kyjPzcs0xuVBoFjzB7pOmkeNBP4lWHfg1oyAkm2UG65Mu9s8A60s3nBu8LYYJfGmGEdsIMhm
JflmT+FpZD7YQG77jLEKtPExNC8s54AqxlGbianXl9EAsetime1+nlr/C6TP5zM/6rQ23t3BfDv3
shbCvNiiMWjtxiYxA9pzi9NrP18GK9EX4liFqcxtVEIH7IVVUXkwQw+aSpdccdLdQVTgzE1JHENA
pkrQeGTDC1o+TMbiUB+DebxfsF32n3/HinVzu2rQphPFSWmCJ4ITBlUBrN35nc3EqWpj8usxY5F5
ZLa+rPN0I8Gw9krHBDRlXZu2E///Sj9cftqg2uUDrOqfN0Z93mdV0Gcz1vnGplqxCm7fCeR7a96n
M5K4VBB7tEoIDQ1/pAU2XrCyj9xeE0s0m6dSji/5qBa7yyUoEsdlFgSCDMhandc8i7LK/67sKlAi
l6weXvyC5d+gRNd+twvzjvWyqZ63NlROHCbAPYl6qKh6TKdwye+BDQG2HDW9iPh/vuRW7IHbaTLV
7UzndFxe/AH+t9cB4tNX415N6bewprd1CygOxEO9jQPhT+XoB/bH7TjxJ4CHtYm7F22nfnpi6EGC
M9h7zLfXVb5oukeji588TyP05X8yFpL4i7I1KnQykIsDliWRjryzxC4St+XDVCi7EdwghVIs4XU1
6rsIV1tU8QbipmTJAzzWjW22NsyO7egQDQjkUBGE0TXbkby7zRuMLInJ77zmO0S87np/C4mztvyd
60Izy34ukQZ7Yb7ij2boku88hYaWN5F4w5dfe4VjNtg8kyBJzPSijZD3UAREeYAfKHsNR6nZKvJf
C0G7tblihKuaMOu/LEn3bWELz9B7592Ruptw/Y9eopRnw4zlmsolvh/klpDEynni6jOaDud6UyGa
r/qTuLwYU7XsaUQDJK8F5IZ3nmqiLeDmytJwhQo69A/yJSn952auahRkkh1acwOMpofCsBNM25vi
p9lPzyzddVuBWYXAQoRA3LOPDplMSW9HPTz8T44SFeb1jp/0j8hks+W0RD83M2u9lm7jiSZ81H2d
zi/I+6vaBy2sQCF0JiC3H+ksHQzu5zwf/DDdI9MQLLeChE3+HVEx4t2UTdoU4x56ttImoCyETDyy
msHX+/zX/SnC+8AquW0rDFqTlUIPyZMZc6FfWEi98m7SaZHcLTpGpAHRjyr4gVhsl1T7qRXjwn+q
sccPOY6Sw2tWKPikaFeQNeAVSYBGmx2Nq+ZnC23c6VW0KeqGdzWEVsUvTftaGcjxpjkqmFDri6DH
EV2np1R12cXKuxYQ1zHgxoLngmgbVz4CJ/lQeE2cQVNjjMp91Jd2/DovaFPFsPGle4EuTKn3jW+a
Ej1yCsIEWQfB7Pkf5ZWRh5KkGDcHdBtQSdLnPI4ZsrioC/PyvalZLxrkWqsmvMatlnQ/J5/xFrtu
sC1EQRYS9RlhfuI/Q7LdxAejEm6TK6jqFORCofcj0AclfYo2Is4L6OrsK0nJ9EiSZCYi8+Mo0l+r
gOXIIPIGtVgvNGoG8YJq3dB7RbdELtWuqvOZ1pnpSjKYTPpj3D6i/nOK/4+zb1uSEwe2/SIiuAp4
raquvrjb7b64XZ4XYsYeSyCEEAIEfP1ZeJ8d0SO3itj1MDETPRGodMlUKnPlWvk+8/ox+jSlvCan
UqMfONsJxRm58dKecXID8SVUJA/liL5w/NLCQ7ck0lM58qGdUlU3H9RoBH1EUpeG8cFkVIQHDpL/
RECH2Y/UNe7yUNN9BMqN5lZW/TTqHWiJpvQxLPI2gFTzlJmOXLFx8ot/z586l5exolbit7FJfdK8
zBk/Qmp+PPhN7wGhMry0kRw2zrYjgvCtm8cXZK7CoExf/MRH2j4O615co1bI8w3Tdk3Dum3U2CXl
5M9IWQADt9zUs9d+kWIW95JN1XRTZXIL6OGainXpgBe64aYBHCGekNG+ojxV3t3YRiPZCIY+fO35
mQ0GJSMLfd9rm1MW8SK6JqpJuqNGjUMfpiEEtnlQmXfwibfcnD8CH99wGNFaPLrQQuAZKU+ahQtS
9Cn55qEcXu/SIp6vomw4+QY1TwUQzbUgCMiKHrXe84N/eIdjbGs5WWFwtVLWnlJNl+t6TuNjw4ud
v+T78wN8uF94Ka9vjncvP1UnUzCJUJ4yFqKjSybRq9+KYAu45Pj9NlQ0WZKuKTltTl1M2s9ybOrv
sqCPqsurDdv58GivT/3/TiBskh68rIN4I+kYXgGy/SwUgGS8L7LdBO6njY34MALAMOvw79ZJsDlb
WMvUiSwJB8UPuqkRXSGx7OnTUMZoLRfFnjXjBuTZccrTdT3fDRerEXqUqGa8ZYKjL6NGxlxwle39
MaU3S5vfNIOnNyzKdQTWv78bK1Rm8MDQLd7QQwsI/zTLHwsNULG57IRZLpQRM8iyi+UpSlIQT7B5
ZUrg2cb5dR0wy3XydhFBPmXNqTBRD61v5ufkafFGyImgOzzYskPXGlk+oPB8Dn73IXwbkMI8lHQo
70d1GZIXh8uy8jgJeQ1IfvNmKnBwGkzF+4SmHSE2YNCOX28DLTm43GjNM3EyWf5TBVBiqwP+fH57
HfZna3CGU6cQf0fB2xDU6m6OMg0C2pGz6K6Ig0y/oRqdb5i6axqWqcd1CZrJovbfwHA5fUJjjuj2
bTGiTn1+Kq7vW0ZH6igKm6lq4ayK4pHXonkLib/Vdv070/VHAOtnNgRyMLxsmtZAuhx9AI/Cgy7Q
DSqtefSI/sYs/jU0ZEqW60noefg2GEqi5CYMY6gE1izw8v3Qi7n+VRTptIAYUeU8/oomVdx+pEKg
foVmPiOfSD3mU3OF51ExBFgjSHW+oBxs2tcooFE87solars7oHjRSHnZslkGnomhi+chbx9UZMIr
3aIMF/iI5C77umXgJdfVDGaD4M2PSHQ9aMiNnOpKLMHp/Pc/TK5hVyzLNunMR0llfv87lWdiiJiY
nD3+LlcoyZFmWbIbtCzc9r74fn5I1zmzzF2X8cRWgs6TzJV6LJROHubRbEE1HR7RRk/SAgzgcZGE
b3MWVfFnQgoDyMGo1uL53KiNbXGNst6T7y6NxcPLa25o+tYmuXekATBtOJjjLa3qrRefawjL3Kls
sxbdEu3DSFDbHxv2rzAgJ9CiUxuhneOWtYGTfq47HYuZvM1JFQFLM/gnnRX0GMZmuC0Sr73rwfN4
uGjXE8u7JMyfY+kjcIUKYc+AAGhS8lIBeHOJoDDxofT43y3B24FyvFNbFOoDn6ES37NXT4pNNkWH
pdj4yaCptZHpAPcIraI9H+NPpZ+OQCLF/U1YSvh+kLHPwIYuPRSXLls0y/qHTIDdYEqDN9UAY0S/
zc30z/kvu06XZfdJBBZjAZDkSak8/p552bRvQil30BuKfp4fwmHntgazrisQKzSITUI/yKpfMsrI
8KR6vcnk4RjABkcWTQtSMp+Gbwr8xcUhFBo3gydYtRGFur5vGXkJprCxn5r2hPh6DA/IrifixYuK
WGwYoGsAy8RJwQszyXH5nxt9Zhk5mnqT2tSxxbbmJ6nWh2ibIDYEpT87TCmeBMgSsu6K4XrdCBpc
z0MbJslVFJGQd/rhtzAuckPImIW4CHkUDdc6qJpDXKCpRU9CPgEe+K2ZIVF2/oA5LNJmBV4Icin9
2LUnA73v16LJxQMEH6CcTb40U1fsTIHEDESvkSgxzeJtjOraNOu+N1wUMcBV5E32wpArjnQrv+qm
LtuweUdEaYMphyoPoYNWpm+qi74BLP0L6CKg3xp5n65KXOeXznU2LPMvQKiLagq8scHbak8Dku+h
R9jetTTemsdqJR/Ee7F1zUMvWU+cqfmN+xrsJwIEQrSUN0C5BrsyAhI8Kr23YN5sanDsi43dKWPZ
IDOokadAFSbZl1EdeFdMmXHruLkGsNxB3HVLbuIcLhMUTfkOOtAVnIIvwo0CjMuUbPDOjBa1rjI4
zxEoaw618OQOTQHzVe4lyCwOy2705fxiguI74sC7FKmajSPtOA02rgfgkXEEFWZzmmdPPPpyhOZT
O2RoBjJCsQsDZRvZgwdYMORV1J4Grr29IoreVnk7beCGXLuz/v1dRAbiHNHGVOsH0MXGZIfCWat2
TVcmGxbjOM42rEehwT+FLIp+kGgy2vG6/UIDvzgMVfNdSsaPZknMoR223pWu6YT/nY4f+qroBQ5b
3qjmsUOr4I9KNVtpStdkLPOPR6Irfwj1gy7NMY5LdmNC9IDV4TcwJ32aNaTbwFyxcY26TpflCMqM
eYWMcQ/NmfQff6OSwN0GaZlI94fz7syxWjaIp5rAfYXLQJ7CBM0du8Ufbhkrll+Xfd0yfKCqK7pU
LZpIvTLb66HwbqIApHvnv+7w9zZ+B3kPyU076weAQqp92LGfqpJ3NOxPOWVbFEKOPbBhOzPXIGJi
o3oYmkSCBYu1qMB06Y3H+RbrrWsP1qHfGeBckLzxKvjfstXDcain+rC6qvOL5Pr4+vd3H1ej6qC6
ForPQ1T+RIcc2anB33jLOYzBhubg+a6WWKXzvU5RWScdbiRqxA+5arxHdc92eTOFN+MaTJyfjGtA
y7bRV4GR2hkpQZM9LyNXOwi/5btsztkeWIfXfEGhJVm23tuu4SxjHxI2sSBFjpuE5c9ZokkmY48E
n8dz6a6AQkY3ZT/Pz8zxorT1SoVMmALVi/i8xmFF3hyKhT/DX94NLPxW4d/nh3EEfjY6J5hrItII
zjGugnpfzxwBmIx3Xp59V21S702YZ0dgBIFiyPyNO9JxAm3AjlxpD4seuK3f7nIAT9oxybYoKxzr
ZsN0CLgm27Bu9EMmUfBG14tE50J6LECQswv65lAhAXN+6RyHweaFpRELlEDu4n7uQLsja/OkNPvp
y/pHMfUvDU5GHcd/XTaW5RFUD368MoFHqBZ5n4Bkct+J7C0m4bWMq0ez9OhNydnGYK4ltDyEHyEh
reZCPwDGCQ2tmvyrE6iA+YNSN33uo3hUX5go/QOTg2aSuRQCns5HUTpOxXzXjuisumzVLO9Q8DHV
SY8dUvGQ4Cw05XFNNqwGK4uI7FGTfV7P9vnRXMfacg7lnLXBRBHW/L4Y1NAcjELPymUft25+FKkb
ML0u4vPMw+Ja5yt+k6HIcv7rjovTht6khE1JXBDEFWWqwBtFFfpYhw7urAdhkahM8HbZQKstvbt8
ZNyhaTU3+sHXYK4jsPr/vaVLv3o+P4bjgrYhNpLmGdgy16VqIJBFOFQOSO41IJHqy43dcA2xruO7
aQDnDCqh0QPyVLYEDY2dWbP8I2CBM1223jDrK/iDV58Nopk7FYBCw+8einoMh6MvWSPuhEEvDNtN
ug7U11AvKwckQctgMe2opnH1w1fU79+8GvyJxcFHx0p3JeScAkdYTMjjX7bElocgHk9mFhvx2czA
Jqoy/pdGTXvV4j/OD+CwJZvxNY1URxIvb04aD9FxP/Zd+W8zJebr+c+7zrvlGKTfIOtcB83JY5EP
UtHix8B8/3VckFCZ2nbYeEg5bog/+F599O/0lUaLeDaeJmRs9/ky8XLPW1K0x7VyVoOUWe9r1i7t
8fzUXCtnOYpFrQkBjgg76X19l81FsewQkim2cXk7ntZ/8OjzdAbzFMcDAZyzPxo1n1hFPvm6CR8G
tEQgWYy3djonz0mAfvu0RDrkkon9QULJIRjpQcBCfIaUBpAtAQJMSrYQmx+v2h/skobUNK/bqDkx
gLme+rjIvF0Slcj1XfbjLYeRqBaILrDinMYaFCQlZ/Im43W3sScfB3Fpvrqpd+6o80Am1/QhWgIb
cFB77UKRJMx+rvfcHIb/gjR4/ztEkLF/WQyX2uqthAZh3kVdc+Jgf9yHZhEPdVqrjUPsmtDqEt9N
SPVhUi2C5veAmfwEr+SvAc2xPwq0tB7iZqmvq4zLI/gb6QODo9iwVtcZsJwCY0Ey+T3hpxHMqejE
7QCqkyyJbs4fgY/vjD9YGnWemdgsDftsWP26RotyAKWCR8Nkwym7fr9l+VndASRZlDhjOtAPkVcH
/wBhIje2xPHzbXrG0B/wBPUG9hlV1K8QfmnRVQqiyUgn2emiBbJlPlND+qyQUpy8CEj4byoGN+o/
s6/pdF8Muoi/XDbMGvW+O1sg5GqaRXd4WI0QjQAcqxt2KpHJIWh4++v8GI6tsOkfoeThZcwf+GmJ
Cn5nMrBJkwXN6xv27vq8Ze+iFxTwJbQA+9yP89upBQ3zV5LJJDlc9vvXgd+tkfC0qME6iM0GPSu6
48sCCiFbRBwO47YlQHWTFBI1BQUhFgPxgeLBEJofY2Rqr5Gu/9JHdbdf/1ejLszR/8H7CByuyUEd
IE4VFBHA+NjWOyBKkA4GCcGF9mFF/zSZix4/n5/AZcQPkArp/kVqOdmTzvQXnirLwFOJfusGkd9p
7ExCISk9+gqSh3VC06fz++4wchvDp7OaT31W1adifTCF6FNA1CIe4nnz0Uxwgv4MatFS8d+TJUXl
q7YP+Ak5a30AaaMs9qTW1T8ZyJ9Ovlr8LQpWh5HYcD4eTbnsp0mcwB0c7Q1EeNG+3mbk+2VLtU7w
nYlAzSINs5HUJx+t2nQ302rctWnt7TvpiX/Pj+GagmXnKaFDVzezOKHP/Rmg0OU6guVvXBeunbBs
vFT9AJB5X594T545X6LDKkx12+BmatNIbnhb1xSsmxzo/gH0/WCZm6rxJ4+LXTo1Fx5W675uEQ3S
2uQQzSTzcAS4Vt76xQxcLeKCy2LO1DLqppSk1ymD32iDEMSCiSbjns+C3p7fYJe9WRbtc1nzJU5r
IBoTfZWEXfS9XXh5nMCWuXGrOjbARuzFXDBRgvD65Ivpa8fHZD/gmbiRYPm4wctPbcxeuVRo9+xA
Crk67IxIMIcgH94vnbqeiAivlvWNEMeHcZj0vk9wvhiIvg8XrR6xbvIlbiKQ5EwI2KKkP7CgSMtj
qUXarM2U4sL1s+x8bS9om77gJw41nBe0IZQ+mg1YsdU0vTq+DxwisWwcuiZDEnSNPAXa+6EhtbMH
DO60ZqbW96FcVjW0qL0M5JrayMEQsg9Nxfz6ZOIgOixmAH2tnL1uB3x1u+EZXSfOMnkdAOeWQEHn
FILsExJOYV9/S9tWzhduu2X30o+HFCIa69Oj65Hwl2DSkVkS3JC4MFvPXIdl2mC+OTWNXkTM0O0G
zrUi9IvrwvfNPo0vI8uE7VjGL9G/rlbtjFM4QpK3TtL7HsRE1wGkAq/OG4hjJ2wAX1VWpERvCa5A
ZCKuGzzKdam30IGuj1s3Ofhl4rgfkEMph+Y7hDrMY867/O2yX26ZtoQkZh5FDRyjV914SSoPiQK1
4vmPO/b2D7Aeep+qIsJDI5mQoeAQQK1aflVRUBWdH8AR4doAPZEN0MmK0auQTeQ2LqeDWRNLYLd+
K3qQYCXDDe2aO7jleeNB4LjLbcCeSAB1QUYVt2yT/WuWju9AiQW5sEJAISbpNlyhK/Vj4/bABsTB
02NgeQgZhgkQykyCSLUEaulNUXm/cMQOqIEAxNvdpz2nx/Pr6dow2+KxX4HGICfdq3FvqsB/q6HK
le3HOBi36rrr0frAEdsMiKIlPSSkI3HSQNf9NkdQlqHpH1Lvu47FX1Q1VTeXzceyfOqBBrvHP591
vqpJT2i8NHlL/qk4DS9Ek6U2pA/cxP/fPleoftpXz9NaJQI5Wf0AHiTxd+KlwChKtP4zxfw3k2u+
UVN0eAabCzGBdlMwIr96SiGT5KNulBF0nAZl/Hx++Vzft5yD33sJDNjDlVyV8nYhI/0eJ1Hy9/mv
O4zXxvppjy7SUCTT1vq4ahnYvrKffWdm4LbLH5X+MZf8Z63KLbon12zWQ//uIQF5OuAhPMQrAkpf
6a7lkD46EiO9LVYT1wDr398NIAGti3Mf7g5KetO9mA3Kukz1aXs4v2Cu71v3fSRHlCYhmHdqoWB8
ndBS3aThFimxwyptCB8B72lCQLrxeS6m4DqEhFpwBbBLdB/FWqc7SGWVh1xtYjAd0VhsBfxQM4He
VQFS16Svf4YrtrOcwbM7woR88NFVudq3/iaps2tylh+AuC1ptJ75Z4pyqzfseDmH/C/RoPFQHkNj
gqB4mPCQ9ds9amZBH29cgI4ds5lHpNZ5DU67/LZgE1gZgIO/D1T/zwXHAWjH1a7eHbcMLBk0TdAs
oqM0+Bsam1X3nLZQNt9I0354GeD7VtwRshxCGm2inuLah9ydGtux+pzXtQBcPA3BcHN+Gh9eqRjG
cjKCgN8RFGPsFYHguM9ICK2TqmB7loEZpaebj5gPTxzGWcd/t1yKAhKVDQt9LRRQBOiD/rQy2nAf
aN8wX9HxKXqhBeDM56f1oXfDcJa3GUBpZhSegi9ZAZINX+r2CsxTq3CA/IF34dpGPrffizHyb8N6
C5PhGtTyQHjxFSMrA/OC0lG3XxugUfn9MkTyHrJQ+d4HJ0abyTvGtygdXANaLolGQ+rTTpsXM4Bm
eh1Q1vLLQFcgVQ2KG5IG+xSsOgne3xvnxXUsw//uo1Ri7JoqLV+LkqZHQQv/Dvi84YotnXd7fu8+
NFvsneWcCgAlxk6E5kVkfXVj5mT8zJS/pX/mWjPLGZlirqE4nZkXIDF+ZIP5vUdkAgON39c/VFyt
IJ0vAE5vRckOC7MrCrqE5JoymXjNlqq6jVmU3RZtR2/rBIQfVbo5jsPC7LqC30EUIzJt/wLFFu8f
2syrZmyJ1H84LCA8HMM7w/ybJoLFnd+nD906FM8t1xHOHmsKZCdepQmRVYOeEYgc8HVfxfm+I4iY
82FTKMZx7uxSg6zA8KWXYXossqU++Gzyj35cfK+zeouFzzUdy2UUoaiHDLDKR6Eoa/6h/hjF17lK
UGraGY0qMHhMILs2H7TOsphuLKLjsGfr39/5RVGNk66gTPxqAoTjhnbyaUFP6GWmZNcgfBWEbSAY
uNcAF/scFlV5rDWJtwo0riWznAHI7fsmy5h6mYNlvEPVL96pJWmutUZxfCLDSw5SoA3H41ooyytw
xb2oApnnSwGo0xvaGfNuP+bg5djYCJeZWn5hHllTRZAcfS3IlPo3SEBrjXx3KDpIxYLVNm4bsHhP
g9zAkDoOtF2DMMAGAmjWDK8cAEu5B4GN908Zxfxn45v0+byFOtbMrkIUZVLmaEJTLyYaK38/gBMh
+YdBMWZ6PT+A4wDYxYeBMOSkh7Z+pdJfyU6GGWzKvxELdbyLJJDCAdsMIVwrZoUQ6JMGFGmo8+cZ
TyMAEUEfSDUg9Iz54UbY4Fowywfw2BdL1ET1a7kM5EmIdBiv01IlW0rpru+vf39n7T4tiBcAsvTK
p7hGErnP6ytw60BC9fx+uJbICgjmhZpagIv4VddoAzzILtPFTqH1MTtODcm31Otc227ZPZTcURYi
CX3K1FLfiyw0+8Kncs3BkLu2lm8NkuEbU1p39498RYCIxVoyr4SiVWfYU6iZSXaGlbq4S2aZ0k8z
RyvtgY1hkN2cXz/X/lhOAIzK4IiTJP0iYpM8xCuTczhn+vX81x27Y9coTF9qsjBavYIMnFz7Wesf
5ETym7KWW4lvx2rZhYosj2bSxqR8nb00OxhG7tVKrhcnqA1G25k/xzrZJYkBcCeo8BbsNY79cL6Z
CTgJH6IMFF8bu+4aYJ3fO0OJeS5jAbbt16EZ9bWeAMFI+mkrj+jaCMvMB6J0KBDAvvphBsbbcBwS
6Cmh3eGqa8F/fH63XVNY//5uCpwUysT95L0gTkH2bgCGsd3Vo9rKeru22rL1zA/VUGclvo/yLK7c
OLjNmnYH+eC9Mvyf85NwWDqxLB2N0QsEYGj3CoBxlTZXesnVcCR6bIjax6Cznx8j7mXjv0PmLeai
vrmA/FGVaJp+mLsie6YKzS57dLagOxswry0FDdf+W2YO9vQAYN+ZvSo9QuoRMLUo3kOGNSd3C/gs
Nm54xwGwyxJkMTHkuEBwLkYVod6lBOt3aJcrduf3xvV9K0NgTNPNLF3SZymy6JF3E43BEt9tQyBX
F/uB603WQ/H+BI9QKPBJEH0BgqsKrtu8SCFjiNyD8vQOzAh5fh8OsRlPAbQEhm+xX44RhOBJ2w98
V/KZFq9V7sVbPN+u+Vo+YRghOcPrOnoJJ9BNZpB+uAu2q6yur1s+gdOgEk0fRy9xJea9Wrh/3yaX
vmntykUBKrZEGxq94KGeQ6+NQ0wPObit6rfjQNsVizKGusEcqPAlG70FDY0enq97UTZgeETa68f5
8+ZwOInlC2S9JBKquxGY4mNwhU+tfw8J04cuRZEn2K7duoaxLnxCkStp8zH7UtYKil865jL4FlZ5
H6GItQTsYawHqi7J4QfEZhwAb5BuofYYvaBhLz9lUgf1EZJPi78/v2aOU2VXJ3oCpvBlHuivgg5h
8ZhCRv4EWvXMe7vs+5YPAESDe7qqS0ia4r6HFudfJmNbTyLHqbLVmGjfCRa2EXuZJyRi5qiAokRJ
qkhf9UG+lalzrZBl1RkF450R4/BKQA3eHAvW9X/FXdBWG/gf1yQsuyZj0QHUGeQvw7KU92VRBH+R
WTdXiVz418s2YZ3aOz8pRZQnJcTY7zVB33qJyOgqCLaUvEPXAln3/BxIEKl6VfCFB5Gu7gboyvs7
ndQl/04FTasHykbIMzFETMkBRCPgPKNZk1+BJWL0bxe+dOQ6rfGmHETE29uixzv6kQBN4B2Au8Kz
MBv0MEMfp1RtCyrYMeXXZaEi5KpoN0FPIcp6dZh6aN3/BV2hbksI3TUvy53wVqHZH/RdzzoZpvth
YOoO1BPfz2+JI26xCxwq6wbNPUoRw+PVE9bkAH7zt3lEtKfr5kvQq60ciOt8WbGEhuhMznQ+vNJ2
WgxwFBEkcFUcQF6ol/MWCsHhFG2qgmFIIiCzCvpgwCF0XNnMRcEiAIAadVhCb2PVHHOx5UZiGZRB
W0/JlyIbuk9xDjVm2kfmcSKbWA3XEFZMgeLzQiEfmXxB7bF68JcUskboUt8rWZbH83vvWivLo8RZ
sbQtbenDb3Ok43CKKZ4/KotSYIw2KYcd59cmJwBXnpqrJPSe5oyI+RYKTeJo2EjKjfeD4whHlldR
BP28PNXqNY70fAtSuC+0gNgS13T4pNvxeHly1WYqmKs2ND7AZa+ElelwM/dNzBHnRQZuMlFVdVnA
GlkWr9PYCxWUt591XfqfSDZmrywZ0423e7Ra3Afhqq0vwsdmAoNMmj/NYSqgE++B6ra/QXbVy3c+
jevscxhyMaNVLiLiE4dnTG7o6LGWAjbbJm9lHoO5AlwtwOoOTSQ1KHjnhMZ72daFgL5uTbLsKm4o
tKyOzVSWd7TOZvLK6TihnJV5Q3dH80l+YozpZZeQsc4RJ/egynqgIXpS2oORvZHHMi00u55FLpLP
NOuhN3X+4Dtsy25yRmcEVVGZ8ucibBoKwFvE+z0xANPuGm+ZzWUxjd3XXDTdiJJkWz7jhd7yGx2z
wFx7nndhzGS3Ns9ejeInpB+focYL1hQ+KAQbdecnW1k+l4OwXTYKMUkyMf2s1JQ8yKJ+JXPmv6HF
+BWNK1uPWMdu2AwTvKZskt5cPPkirZs7qjn9ixLe5p+7Vl/EYRKgOvvf0EODzlODcKB7LmTK70Tq
JX833iAvi51soomir3wfhXn+TEFTf6B4fYH2eqpvOkrLyw6TTTMBnWIUauNhfKakzD8To/XnhHVb
DR4OH2oLw9CmjMpBUfps2LAKMELDaYy+SUBfoC27dFH4OM89y75PMVFKbpih42L4Hci9CweBCGpM
TjqOQdHEtSuamje72ihPXbhmVkRowsknM0vyJ1LVNLnj0IRD2hUgxX/P+xGHffyhCbOC31JD86eA
sK8oHHr3aRDQz0Ec1aCBlyzYMpH1lH7gsW2ARob2w9QDUuuZZMl4q1oN5UzQ4ZmagVIwqr/H/Xis
OtQTLpuXZfdg/iraGRoIkFQvgztVVgK9H0Aq6gm1chYhNjw/juMA2IwJavTSpTZh8wx1m5A9zD0S
5E8tn8l82QGw9U1krL0uGub8Kc6gErSTpIOgQ1MOFy6UrWcyJwByCjVJyPCuRD/UHLVCnlqHKOtV
KfqyL1sn6xxDYRlgxz4Wz0PuhzcDYsN7r0ueL/t4+F/PCDHWiYwebhEqVgUK6JZDhGUMN4IN1xZb
SYo12Uk93bBnEN+Wn3xE+rcyr14v++nWOZ3TpA5Clna/OEimfw5+NrHrQGYIPi76vk2DYMADFpWo
RL0OFG/iA88J2CJAVoK45/wAjqvPlhopSzo3edXRr2gq4QfQN6NbBZTTt+mwiSp3bIDNfkDmvq9G
ULE/kUzoYIc1aqG4IaJv52fg+rz1hvA9v2wTz2NfQU5A7uUqVTYM6KG/7Ovrur27ITjimrluqPea
gRbiOpNdoHcLKTbz2w4Hbit/yLZr4D4X9VzoOQv2c1y1bC+jsCrfEkgbDLse+cJuw9Bcm21Z8cyg
T+kNafakuky84F76i6Ol/GXx57/Pr5ZrAMuSoTuqGhz/8GlIA3Wrmi7ZZ6MfH5ETWTY2xHER2QwG
pGQsR1u392wG8HXEC7/CeZruZdZm1wode7suQ+9ma8yyYSEOFJJvmTgXSYs3dhW9cj59VTVgYbsC
ivcPK8HS0nq7JZ74PsoXqA1DJpZsjPrxNBMbsziHHQ+ypIWGEgGopSjbT8bPfg6oS+6QSIQ+yRDf
9QFu4P/7xiV5YksAFHWXFLhbJcNbMk1RmUKDOx/rQ0qByTs/xEd2ug5hWZIX1CxKuL8cG4pESOzv
08JcgJ1ZP70O+c5IB8FF20b9ckTa7DhNiE1Uf3X+V39kn+unLZMREbQWwA25HCM5XXvLvdYQ+MOO
NFu6sa5lsUxGlugZMmIG4RTRRwAfcYi3TMX1aevmi0vCKwnh7mNVDEcRfs/J1mvjwy67dVksoxhR
5qOZwmZO1TG/indkF+3TO7SzHrxkbzZu7o+8CQaxi/BJ0XhB7g8LtNL758R4z4DUHyOv20ihObbW
LsDnWdFoD8rfR3+S15NvrhUf7hjYhXgnLniVrTOwUmhtP4UF03I5EhLFB0/IEBxwMcTJOV7L5w/o
R++mdQjr+lO1yGPFcgwhQR4Ql1V5FUJ97Qo9IxpcwMlfQVhfwle/jmWZcNh3jIkEZ3Us5ysyqlsj
t7yDazMsE47HTBbIVCxHtZj0apmK+rpNmbcLO6/YTbSQG/bssAli2bOaJ78M5mU+DstXHo1XueQb
p/Wje2JdHMuQkZGFEBCaDNlOLrT6hOL+8B2AGLnPG0kfaTH/kgN4JQnzH1kdbXW2uGzEsnFZkhTl
VQ+j+gL6GmUXPJKia66WwP912QGzTL2HSE9ep+N8zDmtdjkNDk3X7ho/vTIifmaD3rjxHDtj1+AL
NlJWxDQ48qpqd5pCE2isOD+en4Xr6+s9++6K6HlcU1BI4PaZxu9zb74R/XL+y46Ta5feIZ0oKuYl
2IFEgj7YS49QZT3lLHpFn/MGy6prjPXv7369GnpUi6t4xhMbWvdedfQReOTx/K3Jy+vz03AtkGXb
WQ5KNfABL0doGAHwFD31LNmwOccZtSvqvuj5EFKCE0S/1n5/qPy7Tcli18+27Dls52rpK4bARTZS
XRNh5qvAbJ2aj6Iw2LRdR4cAExfjXIfXWVve0Ao6z+V4gx7fl6ovHyOEYFW7pVDo2mLLkNOcJmEa
YJGiEiJYSphb8KpdMZNf1WHy67I9tkyZRA3r8EUgP3uJxrFKdeFuRuh0WRhmV9AhalElhnX+UcbL
3xR8SdcLSlIbh8hxz9ktfHlXQzNwTudjz3lwEF5cPc+V/t6D0Az0KXzchW1Xb1zbjkNlV9NjIQpP
5cw/Fn3nQWwJzXDl3ULrvjue3wiHRdgdfcSjrM5GHhzLjAZ3MqzqXdbR8iqAdMOGW3LNYR36ncvg
iYgqMvn+MetnD296PI9GabYCQNfX17+/+3pJ9SxRvMMKjW1xFS7l9HdEmuTt/PK4vm4ZNfgRZ534
PtDcxGTeA9rfagQ1ab8//3nX6ls3dbk0Ik/QO38Ufp/sVVs01zQHcf1YbJ5W1xCWNc/Mm1oI2vlQ
p5y+zhEBfA0ErMo8nZ+Ba4FsQ44L1OAjDcirysIvBKHYvG9GEINsBJWO7/9Rw0aVNMJ7BHca0Uj6
3+kCHJ+3wxKkl7CwwLPa9WsyT+mk8cw8FhGaRGY91mibRRH7/Po4nKlNtm+WIRRmGPF1lb5qXP3H
/7ExBdbnAOC0yxyeTa1vKiAK2spgl7n/t2rYzxxkhxdugWW/JszyqetxSDn02fYygL5Hup02dpxP
u2KtM2OEEQJfr4sIEhH8lTIEXF2bXdIts26wZcOL8pggXRkclxYps7GuvasujNjV+Q12/X7LhBUX
3VAQgrebwa0fZmj8j8P1wTO31cYZctmAZcL/j7Qva66bVaL9RaqSEGh41R7seCdfbCf+7ORFlRGh
CSEJTb/+LuXcBx9its7VffR2FQjobqBZvRZoWyD6Lbl7FiR239F86r6xlsgt9Uhb84YLS99n4Mxy
oguJ5/hfCTZllXidH99fnyBL8+aTZuqN/djkZXzpdOx9IxSVhv9L85b5Nx8zwZWvUGqRhxeKpKu+
g1SLrs+5Ju507j3SOxvACtsojPuzDgpRxGwML9ptQDhLQtmRQ1cHZCMFYBvGGj9ebWNIcRFK/Dy6
4MXnMR3C8lBJoc4gjW82Tu62HtbfX/WAh6w4nQuFSC1xUIlqvMaqHpX6Ph7kd3axTt6rLpRDdBSy
LLpwqKne6gnVwIi3+rTQyj1etyZLPDVZ9Ku+Xeqx8Zvb2Qs/V3lzJ4r2+7DQy5RvHbVtS2149FhE
WZlOxXipipx8okGYq6RswM1/fQS25g1vDgoSunUlootowb5MS7DBljzYuDvZFtnwZaLanHe1659T
FNTMVYRKZa3/Abl3uAOfjmBqwkVGMFepqqbjBcJt3jEqkZQlsKXT9bmxrK6JEikcMUIo1/PPmjZ3
gYNYqrzqSJvoQ1/InRlmEyriymVQNRj7z0UAfVk3rdi/7QCEYp2jFPH6OCxrbD7mdmos+1ho/0zd
5v7PdqxGubEbWLI75juu6KnUQzkOlznX+lPkcPeip+jsrrcc1wvEu3Hoog9jPjy0XfTz+nhs67KO
85Vjj+XcoAi+IWcIBzSJqDQ50QbVtCOecW5YmIdbzCy2iTP26qBH9tMpI/88FvJHQZU6tn22laC0
NW44diQ57XvIVFzcbCnaxy4MKeeJX/gN2XA/Ww+Gb4uQ+lmaQTYVSvAobZvTJlggHLFJw2u5ev4h
H3q1DgDw6qItxuVGh1WR6A6BfE3z0KC6L2Q2Hxr8cX3FLYHEfO5146IYRpaGl2KSwI4SnFTpLNUx
dpotPXZbF0YijEAXsvdD6Z/dTKtbEudFAultnNIgdHB9EJblMN97dVzSIi3c8UIjB2uMFGjsXkoP
ZMC/r3dgG8LqL6/WY3aHKY+jAfHKx1tVl+LaEBUKYL5WuRsHD1sX6++vuuAUXOHVpHxs27lMgqGo
zrPjPWfYlk77BrHO3qseABrwA7fDFYVHFGlhslCc0BzO0iDxoF/rbMQt22IYri2bMF9c8HlcaFDr
Lynqm955XT592zcIw7fnVE1tjuBxgWra+1EQ8jC3LUuWEjq5+3owfFuGSO1UbRRe0jz42g1eeUpl
USSLD4aq6z2sVmMim7C3mu+7YMQIoP72h6RgfBAVTgcyG86A4T9kE3m+3sfbq0DN11wx5jFIaMro
AgXW9HZcOmhgL9G4cTp4Oz5Rk3/Gc/oixu0HNAtB00ItgHQH4gbkWHc+3uNQYHDIcIDbsFvbUNaP
eGW3NHAJ3puq6SIEKqMO7ggCtCPD+XnaZbHUpJ9Jh6JuI7ccL4VoWXOIxt65QFPCKzbaf9u1qck3
Q6EYPrACpLXrmV9iE//gLexrvDRbXGq2GVp/fzVDMsw9CAeuN19KvgGO6X1MXZZu3OtsX2/4M15A
kQUIkTeJ5gok5M58KmJ/OoEStNzZg+HTPO6diIehewZXJm7VYhqPSCF+SqEjfd7nDYZPQyMhpSTg
9Kxn9rViKI7Ih031O9sEGWfxICj7uQSD7YUTP44OFMXuZQKFNz0mrV56tm8MJlWMWibgIMFvggwZ
QuAhEIF3bMtdWFsWU5MhZlYaNVYqHC+Q1UMR4khQBXOMhx797VoDkxEGL2CVACic3XRDLPpTVUNN
+UfcQIh8C33wdlylJg0MHVQWzWJG5C57dizq4D2U3e474USJk8e7rnU0Wq3gla+lfhzEQzthWvAG
Xh66GGmyDA+gx+uzZDEmk/KlmBxkxYo1Ea2aeYZsF+raAb9BwJM921gJWx+GR3M65UiOpePlD/Im
VShE6sK5vHVW2bjrw7AtheHSsp/nQaXlfDP33kfRlo8dRDmk8i8RqsQ2+rANw3BqzTmEKsJ0uHRF
ER5573QnSUSfDM4uEOrqFIZrjyAlLGjYuRdeBUAco3JrSBzm0D2SKGjf5HmRg6hKnFPDiyKTYCib
7ifxEcLpSmy8K1k2apPkxeW6p27b4OrYlVDqmxH0tA/hFRWgDjH3SXnbrLo81xd9PdD/fa4Bauu/
XUPmkZNH7eheFKSuH6MGokXaR5RyUzKeuJ5As+zk9cFfZWuu92gxARNEJtOxW+a5xe2l6Lt7qHVF
6Af0qF1Wo+rxeh+WzdVEkWm873o5hWauziLIXEnImfUQVdsIJ7YFMrbuwqtC2ecx1IMUlU8qGj4F
ORqHhLJ4N0OvIcmGXfRsq7UZfg/CwEnFOKdd3Mlpi6egBrnebdp5QAwhQEaduzEm24wZzi+ITwq3
GYIL75o8mUEeCEbMTeZiW+uG289DMY595ARgeAm+ErcJ7toKT43XF9tmUIbDu5MPNshIBpfRB9Nk
RLI2KUjvngcfD6bXu7B8v4kxG0XTlGxY3AsJ16dezSqaJyHdFPy2tb9656sNik6Lt2AXDC4C969E
xJXzrvUBUN339YaPE2epssXzxousxcQeJ8WqEmpUvVQbEcuyAia6jOR13vutZuc0ZeWF53K4HWNB
PrCSbCGYbDO0dv1qhgIkN8FIVAYXgpJDSL8W7iyOuRdFu9Lj1CSY7zLN57kqUMVYDPltNU3IN1Kh
8w9DFgVb2U3bIAxn1oEMEWZFcJEzND6hpibehQMUifYts+HCc+70TtZ1waUbyfiL9CMokuM0dncl
bKjJ4ZKyAVWW3BkuIu6A3pQjYHeoXd74eJsJGU68DGBkixvun2vZoKR71RMgs/+V9/204QWWHkzk
GIj2syBv6uBCR9QwBMRhN+m6o/rVLnY+BGtmuLGqSeWGlS6yRAcQ1m4gdsmk8DeCkG0AhhtrCFvz
Ou3YRUxRdEyHtnuaq2w+jUgZbHRhMVCTYR4M70OwpAW7pIV3Iztoq7AC6Pxd9mmyy1PV9lXpivHS
BT0Ej6WOcn3I1bBFuWz7+PX3VyECZ6JSC9QJZ5BWYHfKAbaf+WAy2/f1hu+68eSDjYmyiwLFSFIh
v3HyQ1SR7Gvd8F2gA720GSJ2IUjqfZhjVE5FbA/v+GqWxu4rUGrrTxHHxKzgNHeGfNsQjsPD9U+3
maXhuXxR40QkpEUSrWdQVbmcX2I8uB+8abPwwLK0JmYs4l2mJDKhFy3FT1JAaHcJ5nxDsNQyABMz
pto4bZBKImdagJeZz6U8py1Kg6am3ZdfpX9BxQirh7gP4VcqLJ5IJMf8sICpautatYaAN07xJlKs
E1R2ZZuxi4R+wpF28QeZ6fLL7PefWjcLj3gGqjbCqG0p1ll85WUybUM+CJdeCGG0TMS4EP9dKBoq
TtftydaB4cZVC+6YtCLLBZR9OGURMobOne9ETr3P16jhySqifj+B8uiSOmHYYa/xUI8DKa9lwyFs
AzB8uaDdXObcdZH7FDEq0X39E4cIvaUnajNXw5u9UggGiIl7WcApn6S8epSqTxNSTxv+YPt+w6HB
y9pGM7TOLrqKh5cRRZ0Jm0Lo+exaXxM1puqSRoR5C05aIIxHETpQs8cmG1i1swNzF15ZEvKqYRfI
vz3OYdQf+i7ehwqkJmZM+AErJUQdLylcKulymSddNQwPXlw6j/smaM3PvPawjMdtT3qKBEO3NAnA
RN58MwSZ7+3zMJPoZEx7vwidwbtE4GE8SCSgkxp0XxvuZbFPEzRGUf7BsrmkFz0MLEknp3zv+apM
/ofrpK0L04N5xOqw9NBFlsr7dIHSgetk8lyHkHu/vgi2LoixCBEBs0NVkPMsnMBBSXY5T+RYFGC1
eckEqcXexTDcOcjqgCo2TJeopD3/pwKlmQtlE1nHL9dHsprNG3vDH3aVV+YUCS8iTQZ+Fp7yr4I1
wYlG4/S1b1rkuuui+H29m9W73ujGhJJFKJlRPsUDWeSnB1qN53HO50NBh4c/D2UEJcNLvVULblkd
E1gWlF4VF6jwu0AwrTmgqIb/C4U4/7CULn+6Ph5LFDSpMoKsp7mMPUCyQFN6rjJIiea52HiLs32/
4eLcHYPUb5z5wh3en8Cchcf7fJ6PoMvd93JMTaaMagKmeJ5iegG+qziAxqY4BNAjOkwj8Gv7psjY
qTVYmDgKhZcL90f5MOP094P1OyEIANj9twcS6pQlwJrLZazD6F0UMXGRQ/qljTCS69//pmdEf9Xd
td4ck9HrulNczadSMJ4MGoRpdXgmlb8VSN60I3RiLHWgySTrPNcnpw+PaahAjLVxzrB9/mpcrxyb
OUNfNUToUx3MiaYX0FwmHrnj/UZWx9a+sbyByuU0dm13IkQmTR0n0Xzfcwhl7WELYZgaY4Vjr8EJ
SWIAznzvp+esv1Tpz1zd+8H9tEc1ee3DiOOgF19alF7pU788d40+8fBnkQbH6wb0phujcSN2t3Hg
lkuoutNEJ6QD7wjqrpr4177GjWNYUMYEBMOYHVVd8PGTi0XwNvYEy4ebuZBqdNsc5wp96thwF4/l
Wtx6rJct1nKLzZt5ED7WkxLI0J0IG76mjX+bjv6GUdq+fL0BvTJ6UJaGSlCnP416SahcoHMUHFjt
bGz7ti83vLWe2ywcoC57YoN39HFm77aeJN68okXMzH7I2EGpLcoVT1nhh6d6DrvLuGqLQu4FQgsB
Pwu59ZBn68pw3Gpc/DkuYTku6w7tfObFZbWeoJCA/D5ft07bRBm+q4MQVeOczidVggM5qG7Dmt9f
b9r2+YbLcoVPHxj/T1wT1bOOf0XiqfFuEBeu92D7eMNvRxC4jT3DKg/RSrajjjPfo7yLeGPyz3qy
973Wg2d5LXvXdPcqzM+7PtrMgYycgqEwS/uTBz2/pffOuCFcb9niU2YCBGKLcR5niJEKVNYZQKQk
SpMUerjXm7fMtpn8cELoeUpfLCdRI3sWe59Y1N1cb9qyRZl5j2oUAZRJEIDBkAaBhIRmlyiqElnt
nJl1xl5FmxF0uV6/xkmPTAnrf0X+r6Hagj7Y5mX9/VXj6QDRxKnEtIs+PHRDd8DetG9aDOesmaPd
UsGDMBGh/yuvHgbG0PzGS4DNXgwHrZdUTkUM9ynUPYNqMbZszNKGtdgaN3wzFqXr42FEr41PRXDA
iQbU9MfrE2ObcmNPTRdIo5EePgQe5yQOA4Bltr7bYopmWiNLdZU5QMueuugZh5mZ3qfzvaj2nfXM
QriR4qsFx4cv3i9I1zbVBfOyNx6aSQ28UxA6tGvExbNvGDTHTUu0xHKz9s0TY8A9+p9ZmZy7Nbj8
59uzYN9GZCYzZNGjtKWDMdY5Oyw6OO4+DJiZjA7ko9Jf99FR/RobUCbH4T47NMve3KGYJ9pgOeny
UEFcvsXJ9LqFW9zHpGRFnq4SMTI8pwEW7jq/OndKNm8EtsYN3yxZ7c/LhNWEb7qls55H9x7UzTQF
JRlEnyt/hp5xOz6lLc9Q2ePUy4ME9GzcCC4W/zeTFBrEHkHhAQ4Z8vml1sM7GTYbW5GtaSPruIDW
YxiKGEuKOlKvZp9EM27sQramV+d6tVFkDA9nUGTRJ3C0nEWZnbejlq1p87zLe3CLKYJZ7+RLD1Ge
ZdkKiBZjMRMQAoy17pDDe3B58ftf2CQo9orrVm777PX31zPiczYiuY5be7W8C33+VNftRrWu7bON
vbOAFBxeTPzmVM1q4klUEiiAhp50qkOjZ2fr6mjZLkxKzhmPDt5cI2z1wwXe1AI3WMtfevi9b4IM
T+Vl6ikxIQxMRP2JitvHFtuXG3voJPIZZIlYV2x05fQc+c8DrmKbe5GlebOIDeqKLjhD0Ty2i3JI
k1lA7dn5FSNzsmtqzDq2uio0Uq5w1PXYBUqkBCT1x31NG47qqDEdqxSzjg2j5u1JeO1GdHkzuwqo
wjpbrwwe8qtBOKuoP0XitruT8pcLyVMn7xKSnjE71z9//cy/UrjoZHWJV51kPep8Ao2ZmXFbrL37
tr8P63uWP3t7VKBwOzJ5SPNOpx54tvtT4+vJP3iKjrdATfi7+KHQvuG83F+k10djd6pkeQlKdfKb
33WkPwVbSCfbOhhHXyJUIRF6/iRlQJOx1C8UJ1947v/HVviHTu3VOkClY5gDhW22Zv27NG4/Do04
6LTZuP2+WaSISTIcuC3BeRCtOQ5V/l5yGSVw4Tq9byt6gBDQP4CZnDZPZ5ZoapaqIcCF5TRj68pr
maxBDifLcCsHYQkVJiupArjDSX00rv06wRZD6U+EIdpvuINlkzEr1CbVx3VVre4wrI/qgW6TlGV7
KEPhCq7h0XUczlW3pvdaN4DSL/sfchC2eTH9mFaDmHrMS6yfo5wnI66sGuW0u7McJh+pV/RgQu7W
j5/jPxF6f9OGC9dzWUTiT1a7gPYZMttuvcXSaIlvruG8nlMzAGDw1bgTD8PvdXdBcMMdTcRbmvK2
Lox9V8/8/6ZScPOuQKuNq7dT/sJdzd1ShrJZpeG9XlSQgDTIGriNPz0FXbF8bxfFtnhM3w5wf9eg
OaC5dwF8XFMHGXw2m6Nb3GUxT7EIb+Ps9/Wt5u248Fcx2lhroDyqDulD7wsZhqSMmqSguxAAETU1
0PsqVQRbpv7R1LV8KGpnepYQAd2o+nx7Bf4qPdMZ90PXr7tTA3T5dFKh0w3nCOIh+063f9Wela6O
I8rQQUv6UyDmZOFb0PW3QwON1zG92loKfCSvSz2fFimewX/8MUuHG7Dl3rbZLtInTL7hwHkG5jOX
4Ov1FB78VN1U8LN9VmM48MSraJnAYnSqpX/Ai+aRNe2xGOmukyE1dcqbGjTpZSbnkx9Pxy6qD1ps
Caza7N3w2sZdyjjNMCkSDy4FZJkmPj2QZefE/FVnVk841GKjhdxlRV9Un7fDp2rog/jiQaOlP16f
fovhm+Vm2i0mFG/M8sQVdpMorMHk6myBFC2WaZaaqSqnbcVKVCp6jF9Ip+JDT9ld1TfNEwnExhDe
js9/lZvNOC6gEqxGAqD3gO9uk3m+acvlQNIiaXYBeKK/ys1AyERLEAMBmavYZXaXo262ALp/Dml/
n9GpWWvmqHqCaDqIVfFANdz2aJz23k00jed+8t4VFT/IgHYfR/YvYf5p37obHt3rVMR9Hgx/7gXr
m5uLbPj1pi3bTWR4dCQdgdK2uv+BLM9tmqn3AD79g0zkmKDc9lflLTzxKvrremcWJ4yMzXlQRExt
6XW4RNHbFuV/FVvOOt+S6rU1b/h4Ebn51PR+f4pTUDOK+8pVgFzs3BTMsrO+khnkWafuxF3vbqmq
30G/bMmnWhzbrDgbBj4s/ohrU+Zk78Uk80NRV1uZDsu0mBVmS6tHqTUaz1HgyYmb1EH5VLbN5+uL
avFos5wM7F6ldDXmZSXEbAFDofeZXx+BPdpMTdqmZx3Zq01TLLOcYm/oTnXhnGBC8IN5w/5tTa+/
v2oa7GcQdSoxOSuGgwl97xT+RiLL1rThtVkbzv7QU5zR2+lTR90Pcfp4fcotoTo0nJYMYCBVGaYc
OQKetUc8jKXTcOrU8/X2bV9u+Cm0/EiXt5iUsGbPYdclTabzjQm3fbvhpLzMi9Z10DZSV7AWPsok
xsENZ9DT9Y+3dGCWigVOLCcIXXcrqKUZLkFwr+K7ptsCKNiaXwPpK4NZUs2avkPzKb4adBEHwE5G
525iWw/YFn8yychbDqUYtqZQBDs7DZ5VcHrD/cXBQ5kY041JsqywCYpqoYMHQRQN4Eyf/1MoJ0Fc
vr8+/7amDWdtIZcrBcQiTzNIqXJ8scu2knBrE2/svWaNWObpgM2QJTmtonMqRKnSc1Zt2LxtXQ1v
xZ49ZDHEsk5NfIcr5BGJN4Qw0u3CLUfUxEGxnHX9XAPMlfr9YyXBGDQWYBgf992JTCRUMCLTg1jW
nUY8NONSkEz+y/X1tE2M4bBhOLBhjNYn/lGcGpRyYwdhC0PV01ZC2GLxJhhqWQYNCQF8u5M5a9aZ
gFx8npIWYIjNJ3PLKExE1AB9ehJInP+F+8D0zRp2cKWe2Kddk2Syi48KVXOAGf4JOmWaQf7w7Lv0
yAGJuN6BxfTNwjB/bDvHcyuYp9edoQrT8PGG9/t2KhMa1YQidGiRIRoAjsPc8NZvtwg4LOfLv0jF
ZTy6FefdqSt/M1nfYHmBhhrJz6Id37EtPJFtdgznBR6Cdc68/OmlmmVSQXNwM1ViCWgmu/gY9xQl
K1ELVjd6HElwcAQ9Xl9VW9PGRktFNde5G7anhua3zgjW7HgLg2abEsNtXeb4KYJCd2JTf1e5/COA
bgeVRl92fbkJhlIiAKo5jXGfxnTPQXEB6/c+XzLRUIDED7JT+PIwJNWRx/zr3MWnKXPlbbOUGwBw
y8ybmKgB1l6yPu3+QK5Gwj805c78i4mJYjPIeKo8wOsT6JES5RdfZZZv7FK2z15X+9XpYxZpBxC/
356GoYP6QhXEB+hf7sy/0LXXV613wcyh5tjRLxE44hPh4h7Clq3Ln+3TDR91WNp7WTPQL2VcAknr
V2PC2uDffeZonIi7SAflkGn6JUeh4gFiXC9uVv3Y17bhpEXr8EaUin4J0zhKOh/lWGQph8O+1g0/
LZo2C/DQ4XyFNkUL7mjcbJpG7aIRRF3d+gT1akWlbPoZ4AXna1R7AQTJp+UwSZUmwI9t7UyWdTWR
UcGiMpmSYP4B7I+6DYKo+dxVvH/cNT0mMirOQk909Ui/OC4ojyBC/kLccusuYvv09bDwanZAEVR3
wHbM31eYVFIzMEbW3Sadj611w1dFMYgQiKXs66hbKKXOsRcDsSMXtbFrW440JjoqBfC3oDyufkA/
+aUeoDYWz+H7HrK4hwly5tfn37KNmEApfyqHeGJF85UBAPMOorXxLTLj6ojE2C72Jtio4buRUk3Z
Vm7zVfLys/KH8Acj03wEhFp8uj4IywHT1LHuOsWLBq+6P4YyaN+D5Y+epyXyEmcQ+SFqiypLojw4
Xe/MtiyGQ895SwXog6ofkwye274+yJC97zh7H6qdiF5qwqgWRw05qMLzb34zD+80zcXZK/TT9QFY
7Nas7arHMq5KiKJ/63nQH2bgqMGoBYrCfa2va/TK58aIdIHfIt65tPw8C9ADZOMmEZjltGlqH7uB
LlF+n7UvMKNPU1sd/Kg5IR2MLHb+mM/gDXe2crKWZTbRVYhwkxOEoXqhcVckw+y9zx3kgF2VH3Ci
2zj1r2H6jQuvKXw8B2CNYdxXL2r0n9vqSQX6xIST8MKBxfYvPg3ejfkWI6LFTcyCrzrTAtrB4/xC
huDohf1tLMRX1vunbkxv46HZuFDa7Mvw96ZfGuH6FXkJen4sC6dIaAQpqevmZRuDsVlnUAzhAOqQ
F98pD9iM7seMnUjhPSt4opNu3eZthmY4OTInoM9XQQMBqeiXIM170UtwI7QfVEB+FXl228mtR3NL
BDbxWEHratzru/pbH6cju5lGFT11kx5XCpVKi415s/WyDvSVW4YVBcsjtqgvzJcjBBpZ8aAgVZaM
4GPfQK1b1t2kFm8dUsUI8fW3tvfGg2ZyTNyMhxsblWXhTYDW4HMfr7W8/ubG8QeGutFER2CZjhv9
vSjyW5rX+zCs1ERpxZVysEHp/mvspfLI22Y48GZrU7e9L5kILaQR5j4u8/Jb0QePkTs/cS5vVsta
rYrP+eeQibNIBUpn2L7ckQnawoMuK/ORVBCDIj2KrqrhPkp9Z2PZbZZluLuYisZ106b56tGKJmC+
ig4FMoRJUeitM/TbOpcRNQFbkAxwgcOg8dcpKs8BvWta/3cahPcZCW4zBDPSVAcl2LNI+4eWRbfX
Y43NoI0goELRhfHaa1tWTVKC2+hYz/UuMQdgXo2jOy88QFlSsnxByTgnv6Jwyp5pmEl1EL1QdzSQ
rrPBvWXZy/7CcRUd1maS6RfkJKvwFIXeJFGXRcqied8PMpLuQeABaePqbfFUE9ZF21A5w+yn3wEx
L/Wh67LHLJcgE3Nl9tSqcswOnbeZmbP1to75VWDjY8xrp9Xtj8wZb9fjGBi0HlSnPuTu5wYmsssU
3NX4X/VSVE7oVF4ff8ejPztQJxMnVuDQv6/11QBftT5OTFWdpKhrGYuXiIEAz83xAn29cdsE+Ubj
wLIrL46j75wG70dnfNDj8I+Q+rZTwwMYzTbGYLMxIwwMfRwWabREzy70ELsUt1EVtw++cPhRlVu0
y3+i5BsHJlN2ugJxt25o6nyfPOmV+aFVYeu5BxUVuZ4TOk9V7Z07BqaqTzRVzuwn4FkFkVoLCs7Y
h7r6XKuzp3vwJSY+ihWkfxG+W8QIV6h/9z5fn3JL4DC5zHOV9tjKi/G7N7XBjUq99CZsxLjLm32T
xdzv3UgX1TJ/LymIXZUz5Tdhy/ybaKgAOUVh8HnPKMDS/N+GEy8MamMimL4HJHATn8Q+dNHLPRCy
wGNm65ShzkWU3fAZ/8QuiyzmsYyzn//vn742vvrCK4cileN6IKz3H8A4BWnkYJZBdVNGrPh3X/tG
0GnnaQG/rs6fBlTShR+0U6fqhUOAYti6l791AF1HYASczvM1XgP58NkFxIWz7BbMKAMqjB3ggrQj
E6cOgsM00D1o2bU/IwTNvE3BWl+xhwpiLe9Hrsg/XrCLmW5t3YhBJAUbB0EZwGMRTX7DExmHjo5P
tWKAzW4cEN9yurUPIwCJznMdPDBlH+bJJ+eASX0GcuHm+oK/eWxbWzfuHXxp6DTETHzQurmbafOe
LuNRcnnPnegDwPBFMpPlI4urL3Hvbz0Vv3W0Wjs1DiDVhOfQJV/ogy7r6kz7oj6uGoPnkODp8vrA
3tod0IUJbBs7GflVDFFvV7UdFENBaRlJvK4UU4S3Rif9kothCzBhGY4Jb5NBBLaasG8fXcdLP4IG
t/g9skZ9clyHbG1DtoUyYW68WKq0c6n+DOaRj50q2O3s9s6Bs/nbjIvW+4hDfDCtG+cA8Oadk9Y7
TgjrRBohIVho5+L47j1wv+nA0uct3gBxK9ZssehZ7NvkWB8FpO+4SwOgGoVooTOeLfHJ1dGWCJut
fSMCjE5bObzW5MGdOp2d+RIs8c3icP37uqXZVt+IAQqkfWlL8vhBsmyZDtLBVfEuKjwc2bB7FVs8
s7ZhGGFAhuBZrruMPkR6IP+AnDz6nAVTebw+iHU1zfPHuspGGFAQcikpTuqP4CeugPnvglOahV9h
YtljveqBXe/GNgjD8ensNrJtVPrg9qFewC/hBuJ92+KWtVHxaFkME+wGeiSd1cyVjypKxxvkxH+m
SPveLOOWXLllBCbiLdXKy7JZuw8zd+f4NnJdn972I1VbOHrbCIwtfi5VzsGQWD/yNnO+UYIoVfQQ
hkxCVbkvu5bBhL6JuhgnZ8jkkwhjuiRpnIGPfgAF0b7ga7Koz4ULZTfusx+i00NbnZ2wFk6Jm7PS
0V3M5jB98boIx6J3SsRxsFVFZzHicF2zV6ejDvnrvm/q8CGq3X6iSa0yr/wRetT1v6AQvkPVhiYZ
2ZEfgMuYBOtuXQQgJJ/k0xxDYlaIjF+4WKnEImi+XF8nmy0YPh94SJW79TQ9IApXHyiZ3XOXzum3
KQ3HjQOAzZ4Nx0ehoQz8EeFdTyORzxVlQ/zAY+lv5GhsQzA8Hids4HCq3H0YSTb3twJZ5+xfN1rw
FNwsaTRv+L1l6U3wnJyigI1dVDyJNCIXWjv/Sgcnb8EgtwnO/S26VFs3xtUB95JBF6VPHpRHljA6
c556Lvit2qiXRxEM3eAn7cAguHXdACyrY2LqyECR2Qi98mlMyzY8aF0y8JVgjYqN5X8rUQ8jNvF0
emq8mqRV8wS5cMjxjGE3fxLI1ucfUnC/32WjxvtDJ1BTguMTbZ3bsd9EJFpMI1h/f+WuSrpgVitE
+iDz6rMuFH+Xtd7HJXbL2+uzZ1stIx6QkZAuSoX3AGqX4oxDRnocNWyBcyo+DURvRNN18d/YO002
MgD2K+U1Y/0I2Gx+O0/TAORp4VCcm7M8D7DZFYJm/8zZmvXOodzN9qgLrKtnxAcMSCwh5+1TMGi6
FgIu+mc4FHzYeKm1rZARHFKRg6q39oOHClyu72nX1+zgxmF8m/mD3qpMsNm4ESHcIG48T/T+Q1DB
dYBr0bk6tVpu6QValsdE6VWA6ZWyyHB/KtfzcjNMCVJRSdcW/PxHbKcBYh2coFs3TsukmYi9tF3y
Ll5a/ji7eglRK8Lzd1HRrVR4JIj2BQYTt6fZInFtK5YH4no+OQUu8+lycHIwNW4R63urFb1h1yZ0
L+gDgoNil+LqnA7qMerdKobWlcCZpExm3XvVHU8ZiX+13ZKBdb9nQ3ZMRRuJd52Dd5kjq9ImexZO
HPfn6x5tsRUT8BdBDIvpFAavqdM+0Emi3gNcjwXbOa1rv69CEl4s3TZu2hiJ1lY5RxVxPzsUE3e3
3t9sAzAuC5qrOIe4dftEUh3c6RnvoouS0/fr02MzPSMedLRqdJ0TXKU4hZI1Z30rE7dXRX/AxQ4C
kPu6McLC2I5aehlnD93C6/B9Khvn11h5XnphE+227gq2wRhxgSPZWIBSHb2QbPrIheMe5jhkN73y
NhL6lsUwsYCkXlraUU4fVO+DyYQ3aTUlK13yxnJY9h8TEKhRMxYWXt4+uVDivO1WDiNIsmcQNWT8
2ELrZ+OMZRuHcWVIoddbZ5mHcThKkLMQ8xC8y6d62dpn1obeiAQmMlC1kG0D+WD/RMauvcS0W+SB
w98JtrklXh5APC3HmyaA+OHx/3D2LVty4ky3T8Ra4i6mkJfKSpftKtvl7p6wuj9XCxBCIC4Cnv7f
2aNqdSk5h1muHEhIighdYsfe903M1uPNKN45IvGWuMrDnr2Mjhv8FuSYOg6h8wNqmJpDCXbLTw7Z
BXjCNmrCB7GH5kS7JHjWtRsvh5xyX4JxlUX7tlGTNx4XnSTxoW7wEgmpMkzZ8iDnmmUT9u+NLmwm
YHh+BMZ1UJMkww/hc/cxEovz5A++v3HVsWyhgeHwXIL2sEC13Se8qZEHcMd2F4F611QErYesG9Ro
ekfN6QDpoY0b5D/sTR+ZnOH9N5lwEce0xdFGOcNDX1VL8WMcZ7dLo65FuiSFZvmjN43l56Gf+NM6
lBevIEl3dKrVGdLQc9iRtm6dQZmWHz2kA797CS3rNNJEHoRWHTI5xZB0T5ED7ZLTuK5DVYEapYwP
petNUMnScew/6Djyi8+zpHx4Ai1RIH9vx2jpWFpUBenPrfbK/OG+0VsW0QQ98rjrCuWV0w/tOMmz
hhBJcXGUM3sb10lLPDIRj7KZ4rpqvPCZezV5WfTgZYAT06dlheQt3gO2IretHyMelX7NgLBuph83
qBRoVvuHUY5r5q94l/Tr9ev92bLsDyZDHI+gdjXg5P3s4bY/nUred0s2MhxaUQIKjZ77vdjGYgQi
FHisYRJ19UvpOOKLriP/zAMoQvcex97q8k0FeNtwbkbxPuKVeezXwJU9y16FzhcSB32cciLm9hzM
UKndaWPGAaQf8B6Wr1PzSbf1kombUtvQ70GQI5CaiMix7OY5qkf/WY7BeC7bZVBHEMgCiXV/MWwO
YsQhz6Ns7d1p+pGvPLosucNU6vAQKhz327etgRF0PCUGpksEHS3BhHsCFQSKPUbkduTr6rOuf77f
jWUYJgpynLpWVowmzy2EfK/K1+XPOlBb1KaWrdOEQUYBtNOEaPlLUOKqI8HNDGQtO7FxGg6kyTPf
L7e0/yzzZVLdj8z3xmQZph9yhoBeWSRftYPbO3gufu6bqZtXvncKxwvAgh4WLwGLof9HIx2BvmEF
w9H99m0DuP3/rv0lZ01Q0oK/8LCu0z7gUPCZiz4dinULpmDrwvBrr8XxvhdIPyyxFJ+XNRyqlOQy
+QSpDvnH/WFYgpQJgITmShMrOeJ8FkGAtXTFU++UTYaqbxC7S9/Zt3+Y1HMkmbxw7rHcQaElcrXU
c9qfPVFyOctOlEs2gYMt3KKmsDxNmXAbMfvurdJlfPGUKqGcGOisC8M3WcuvwOqXaSdjdYDw2ENc
N//bNY8mtVK3xEvSls38orvC6/EuPgh9iHqAig99GS1z5rDC2WLxtRmGGcyoS+u2hXgQo2NeHwGR
alOyeIwcWJSQfRHNMyLa0o7UIWTFhTaf8Ezg689LrepLu3ZbAEyL7ZkwT1Z5iwZhYPVNRtJ70qit
KtO2cusr6gjE0+rmYotswDJhJv8eehpUgoLul36gEdRnygeJV6KLs9ItjLetB+Pg0ofgm8aWSJ9R
RV7MxygekleoxLvOeS3Xddy3JibiExfbOu6xez4TkL1fNYnCK5/j+Ru0yvjpviFbdhgT6hmVLVQ8
cAxD3IRQyxl3Z5/NGeDxZNlaDcs2Y+I9ozp2qWSe+2e5OMrN6Cii8lSNrgyzqYsUZHlDAqnZagTi
/LBvVP6/ozX3KSiTRuJD4Ktx/tC6W4fXwq0Y3zhR2mbNuETxeS7ypKX+NQ9mFyVwxEty/5MHBb94
I4LaDMzwea0jzotWr88kriTKbJX2PmvJyggCQcHOTPE/CIJ3mxpQj3MhmqD/0a8kHFKZd3l0UWVe
bCG7LfNkIjxpXSQFaUf2iVYQU0o72kmRzWsoN9bBElJMWOc4uStKkFQOHaugvnIAUpaZugeON6eT
E+4pj8Nh1YQ+eq0WA4QVgmc5t9VvhGDvp1O8dSG3rLRJdFfJISfB2s7Pk1P3mfAadRz7knwpnXFj
s7L1YHhDp5TTNGU5PrNq7TNKmybjqlafJpq/7vI3k/aOFEXYBU3VArbv1uOB12v0UwbFsFXzYNvh
DW8AOlHmZJLkOahG9SnyY4gbgvJldt4oeMUjnO2RLuS4BCUoe4XcXsPKn0MC1v49wrc3EzB2Ry8Y
R+WM0fA8rohnKc2H+CfvJ7qRlPwHiP7fR4z/cOJ1am6m2c+dZ+L51XgBypD0fwdF2I8PTK88/ANl
1Gt9HNdwwRHHb2Mn/ookhUMPoaog3pa6QQc19RzP8IGTQvG32CIbscCJ/sOjFzhaVsSb9IuOgH8U
iYqOJAmPkiVPXeK/SU6LR1oFUdaS8RtIgfXG5vexb/+HYS/icUCXfhmeRekMWUSTOiP+RI4dBT0D
BLl/3TddWze3/9/FQAHCna5beqS1ZTt2z14LYq0zYyhKOWpOm+RpdXAE2ljnD+MhIWb1VoQUOnDn
Y/cmE5hmXyw8A1f4rvwYWr/5/7uhRIPTrlQx+VZSpzoGqAniWSLXaGtFbF9/+/9d+3RuyMryqnmT
TfLLC5gP6eFNFXpb42aQIonK3WJYHkscolNeOq+dKragth9GQMyMsV+3gBFUbPCat7UJeEZuGQKu
6/+BCDRI75uR7fONCDX0jUTUC7q3mQ/yAa8OL6h63kpP2xo3og9zadzLbmreyhl84WOSNGenErtg
o4SY53IQZ81khZjHmwuAzV9z1SB354+bb3yWjzcP47qKKlIp1bwVTfljRD0EFPUqZ89rNr7dOIcD
6NoD7jYPb7Ffemk8cnlOhl2auhFaN2ID1OAHthRx97a44ZsegseuFL/ft5cPD8Vo2vBV5F+WeFyS
7k0w+fsYtI+MoKSOTM+xbL9yp9x4xLN1c1uUdy5LmgRXIF90b90K+qaoCH7yeviNRKpIAz5Bs2VL
C9C2yqb7rmM4T7r2yrRMyl+aq8VN20lX0z7/+if1/G4gtGAsBpEfPXEfKF0aDuTkl+7WDdv29Yb3
ekKNIEuO2zc5Q8VS9bWAunHgHu6vta11w33nskMebwzrt4SsbZ9O0dgw1LcM/Puu9s1T9shjMnWs
Um+0ByfEkwC2sb8Wc8Kf97V/S/a8m/t8benUyjw+lYXfHwG7Hc9OvQWTtFio+Xijo3Wae3fxrlET
fxdlfcrL6aHk6q8odrNWk/O+MRiujGcGQNVbp3+rSyCJUo37GnRpFwG+8H0dGA4N+hxKZdMtj8sS
vPEh/uWyIdxo++MzGCHmHUHG07R6Ib4+nOQfgxeSv3gV62M0gIAMCmHrtRqi+hw5f05a8pNfsY3n
QovlEsOr3Rr4QRaGHbQRHO+UB054GdVWFf6HJy8Myvu3Wd1A0HEiIv5Wyp4dZ1cFKe7t3hV42S9u
sqkmbtn7zYIpT9Fg4nGJ7U3I4OiB6rMLl+rQJ7m3sTy2Hgz/drxwmAc+IZbTHoQyMRJxj8nqIrcY
V+24AUH4uAIUeeDb3eidF1Z4EG58oDUgIUqwxZ1bUK3RH/NIZfRb0s4tP03jJIr1Z9vVEQJMzdzc
q3HOaRXYaBgosML6ZXZQDeRtbC4fjTvEBxlxwZsZR0a3529sxTMbktdPqMvqM2faCmwfWcitg1vM
eDfkpPOlG+UNf+N+PdIfcc/jOs/ihXrlb4z54znnS6M3oqhtNEaEQA4VGYQVYLK8xxWLFckvVuHp
uoia1///CHEbza3jd6OBfHHk04B1bz6p3QxVJezots3GecI2VTcPfte4aIoBePayf+uF7/ZZ5BQz
1CXDDgzWvJMuOQwJ8/7aNxAjKlA2uU0yI9R1BGVxXYX8PpP6x77GjajQIOneJ2AVfXPU0PePI9BI
AoLPvHeO+zow9vpOdHiIdhuscws2HMip/IgS1JTdb/yj3ey2xkYo8MaaznU0B1e9IO0IjhrpIuFc
RN+7Iv46U9Zt9GMxVrNoCWQ+btgGfXKirE5OZQAaExKAtqmdt+7Fth4M5yZ55+dMhslJSP25w6tO
2vfV92autqBCH+0tmCqzTGnhvp6SDhLxHZOv/SqmvbfJW+OGM4MfFUEwxtezdqBnAQXmz6Eot66T
tk+/zdk7Z+O3EjQAyZdrX814jioC+TKAwGLjqGJxZZN/mztRpYd5TU68bVqReiWwMlFQKFS2ihGl
u1shw2Kr1HBjIRNcbsJhuYKvM3cOo6eHLzoJip89hA26dPEX4AALFNr9775v2MZleHYEDH+Xj7F7
ZaMnryIqQoH8j5P/QcTkf1mnqP11vyPb8pgeLsmyOMx3rx6uInmk16wZ+LDhebbGDQ/vIzdIxAhh
VAq6yhRH+ddc7aqxx3ZnbPGRnsXt4gRpR+J6D7nU1Xli65/3Z8Xi0GY9EmclKQsRtY/B1IwgCfBX
B7rnitQHv47F2/1OLLNjMnEvwGLNCYtwTVtR/46KvSaLt+feNgTDq5dej24r5/zUBYKn1AX1PQ52
J6cIX/Z9vuHYKNGQOu/bHFlkVCapI6mqCRyqKNIFUP9+FxYvMEuPRFkGbTON5IoyY0Diwqo84r0a
hc1Jnaf+HNQbUcS2EoZ301jkfj149ESBU866tR5PYZFsXWltK2H6snbc2Ff5cpWV93fJxuVAogCE
1/VW0tDWgeHDBMkDKNlXy+OIF9MsmMIXneNsufs0Fht+XDp4RF+oCK65cvTZm5A2YqA0u7/Ilq83
i4xavMy3Y+XTMo1RKpl2zUKvdQMEWDTl4nC/D8sCR8YG7fS5N9QtgIqp59VfJ80hldF4fXa/dYuZ
mvVEOSpT1Bp27Cw0/comcKXgIEOD6ujRXWrTKN4zvFmEvVqkGJwTtBJWJ/M6BbBw4o/exhBsE2Q4
c4C7DusXNX7qJpDtNTR8KaLNA5hl8zSJunPmQHxzJuMnlsTtUyQDlnn1zZAC9cTy3u3TOkav9xfD
NhLDlwmAowlqSUNASWuck2bQRabCU3/ta93wZWR+uRjATcBSXlB68YuZZfPI9oAYcBQzebsp9AHk
4gGCC27O5aQFSoQFEOGf4xUEuPtGYPiyV7eVP6jAv0Zej9A9Ky9r1q0LicWXzaqgqMzHoRIkP3l+
N/CnKOhGdaS6qd3PZNaT3lhjWzeGOwf5EpLYIbhUFd2XPAYBgaYsbYN24/3gdoYwM4xYBrMOKMrz
ggUoxYBWW9cGae+ivC0Ylj/HSv2ldfBymzDUhByctXi4vyr/ZFc+6tJwcK2lj4oPtl7BfkFXVNNB
M2g4LwjsDojqADPIUDXDKF4yiuV/ogfWNO3HhctHGULX8SRxtyHfRjch/pufx2F4nOphXr6QxF3l
L5wz2i6FJhGOyOCAncdUrAlAixPruvlQg2OpfppUNLn79lOzoEg4Hd5eeJHjxgULjkqPHuA0W8SE
ttW/ef67G4UE1MpHnWh5Hkkn8T45xqggnQ8dAcdPpha/8f6+vyiWUBIaoSQvQWdTMsc5jTL+3qNw
ofOGb/ebtoREk0UcykqhS1G8cKbdGIANHZJfJY/lQVdAQQuFS5IvV74vuIfG+YD5uD5EgJCduqGO
znrJ5fek7vTL/aHYZskIKKWb03BmiXNaZMNTkWDbcOr5x/3GLWttFhNBF7b0RpT3AEQCsQEvlr/r
ElG967dyS5avN6uJtFrbBrJHzkmU0MPpKtwfUbu0kcK2rLJJK466lKEY1tg5dS5EuuPoE9PBo9D1
77kjDnM1bQQP2yQZsaMrtPJnF4cDMgN9HpTRp+iWay7ZlgizbZJuHb/zuNKZ6aDdorni2LEcuACl
AXgsvu5b4lun7xrnCvwrw6KdE1D0v3STuCloWf9oqd6TbUA0/0+hUETAUzLF1dnre5rlGqfXqio3
tgrb3BsHAq0W1rpMOKccHLlHPs3PDHLMRxzEd5Sh3b7ecF7dksbjfiKuUJgpTwFIizIx8q2rg21l
DeelfTiVdd2JK5UoBqOMoxQVrJL3V/Zmfx/saWblTckdp/b9yjlpSGPensaIQx8g2nIg87xxUbd8
v1l8U8bM6271gOfRH8C2waMwKX+0IFML9k2/yTiuaaGnQGtxJb0HpbW+CVIVbcUH29cbjstjjwDk
MonrMhbyTMqBHAu9B60Kw/ENpx2R5KcdaUuWlstY/cVU+KnVzNmR7bq1fhvSO6+lIBVA9ZorroGq
qs85Uc4lzJedh3iTZ7wLad+LmCJwJqjtCwQAeO4ysR140du3Gz47VqJaqe+LK6glaDa6eJNfBrwZ
umQzC2kzfcNrgz7XSzj7zZnw+nvA8gcRg35We8vfQ1v66X3/shxT/6nye7cGOoRgccEwS6KUrxr8
bw8AeNBLUICWKxdBnLpF3D/4I2QhXKXCjdmzbGpmnY0oVIjawFnituueCTY0qacT7tffHJyQHKAy
7g/O4htmwY2s11xXcpVnrZEwEwSlIwiFGxkgW+O3sb2buVwy0sSulGcvnr6NLWjHVTRvPQfYGje8
muK1XrpgnDzj14CXt/jX/0MVoK1xw6sJQ4QDdxzkjCG1koHBkh19l/66P+eWzcwkGPeAmXYcDacG
o7BMxwhbsBf7MQh+NimxLDZrFtX02u0cL6byfHOKciy6tOviOrtxcpcubKiKPgGVN6XTWm0RGNkM
1nD3qCnqOloSeY6C6YEA8plP47cRaNGA60Ohd6YsPcPlx061IRFyBbs8DknAhYeoSFr+vr8ytmU3
9mnRJTHpPL4+9kH0IhsweTo520IMWxo3QW0cL0srLrvtWY/5E3VyCfX2NdoIUrbGjbu68IqwGHC4
OEdFW2WEJq/FuvnyaWvc8ON+VMPkDU550QmA2uNCo1PNN+lALEHchLRFYqhdRZPyktP2U4f7/jg1
r7ylD27cbdGHW4zTxLYBXz5z19XtmSTOq1dHhw5ZSXCgva4esvflFnLINlG3/98FPB42kAtjAZa4
rr6QW65e7bcf4568VFMOwGjSXb22H0+ctPRcd9PGTdm2CIb3immOy6WK1aMeiWTnvARvUpoXvdDN
RTVs7NXFgQbjuEGXa5sow4ujZFrlAKDG48jnxXtACKR4IOPcd4+7PNmsIwHEEMfiOW7xttOMKYmg
2gy84fddjZvotgUFESAv8mBN6+ykfEWIcMJgg6/AMjVmAcni1LSLOqGueq6HdCH8RdxkZvZ9ueHJ
gLTj+OiQ7iohtg4GMJe9KjDibOz3FiMySxAj7aEq0FnVVWqcWxaCq2CTpwkRWXK78e8bgrE1B4y1
YNIZ1JXjOH8WM4gAhBiaDbuxBAoT1sYpz0tRt+XlFig4lD766HtZq8vC/DdFtl5WbWtsuDLYBT0p
lFLXfoEBjW7NvrSoudmwIMv54j8otlVW4aQKhfvOVB74UH4ReAkDv/vw2/0lsHVgeG8wDbBSJNau
weCAGmrhLDoTVbBfRTHXl319GFtxMPjYxFAjdAnWnB0kLb7ktfuzi6qX++3fNsb/3pqpiV2j4EEY
E0hzPYqpf+Ij/w4eqAdN/EdV8+MkkqeBbT0cfbza1ASlLUHsMeSrFErzuuiogyH/MtRA/W/49Mer
QU1ImqfinnbJqK4kkF8hyTCk/Zy8TgUeGe5Ple37b+7+blcrYw9EdEmjrh3FMb7p3bNKqvW8r/Hb
qN41jirYPp5zH+FuAk6U58AIp2qu3C34k+3jb/+/ax958lBNftVfeeW0TRp5RXka1g5IyH3fb7gy
aZcRdcPj+lhK5JJwyH6hS7lF//ZxQKUmfbaIcw2vhaOROXzJdXzCrnyJ6/8hRb91u7VZj+HLXZnz
chlcdfVW+SqRv/1UhrjT+nozFfZxSKUmAA08NhDV8EJ1HQFjSLEg3255lcfOB4NL2CSf8Hqy75hH
TQwa78sZcLdpfczxEhwE8w9d3RAxjgLXE1L1ey8KwFH/26rAqeJGeuq7cyRVNZybkgV/zx0Ztx4M
LQtvItF43zRjXOv1cQkBK0GR2W+j8n7KNXklMtyIsBbPMAFpgOQTZKn84pKrycuWwZsuk1DdYZdf
mMzYoN0bgMpfi4uu4/rMwAV68IctELjFpEw8muYoEU9AynoRi/9TrNBWxOn4oRfDb+MI4115susV
hpqANDbIAQ5SVE9Ie72yOLguMznrGSQuSXUCWmCjG9tSeP82J8mHDiodbXeG+kufioh82TZV21wZ
Dg5mHqmWUPWPHJIROm3dgjqZnqvh6KmoZJ+lU47X2FtduWFXlohCjZ27dzjIbFGyeJGlU67Zoju/
Qpmo23+WYJX0nnfZlwlMyx2uaOgP/aPnL80RMLX+KySPxL4FMZFpqMUY+rjV7kWirvCf83c7lVt4
K8tqm4i0vmm5ColyLySq8W6cR067ZEVVDhuPxpYFMBmywa6uliQa8fFL3x28PiYgBgRvGJWQX7w/
+x92gQLem7G921UhvHBTYqPFKWbFeGU5SbI859Gz7jv/dL+LD2cJXRinjhBaf3J08+IU1tBFanzJ
f/h1KzbMxzaA2//vBrBUHfCMy41Zdy16SIdDdVEfh7pwULINwZDguG8Qt8G96yavwqEGr2mBFP34
02uYOtAC16H7jdvGYBw9Si+aeOXx8uRIEBfhAf5v0XvOsRIL21gDWw9GXBJuJJqm94sT6cbqAarK
ItO+8i8+K7ey5h/udFhmIzwVFAkUPjvFaYgDckGlapEVgfbO0U02qpib5Xx/sj4Mg+jHiErRUseM
VmV5Gof1aQJ3XsqF+6QkP+aRuIKW6eF+PxazNbNxuNmFtQ+izFMZ6uZQOJG+kFpsiVJ9eGuhrpmI
SyAX1Q1DU5wWxR6DPEouS6OeGp8cFHJFJ5+PMygH/I0oaFkbMyuHms9VrFOHsQC5flhI/Znkc3cI
i/ZSrVtHHduEGX5ezHHdzoksTiDuLsATwJtTtI79hgXbWjf8vFOUK/BhlScp8+HBr0EuNqZ4Dpza
XRcA6pqJmrWYtD/WPcRgo2QF0YHbtXgOWhOxFWstQzBTNHWy9Gvor8VJJg5QUjWLDnOcbG1GFhc3
adByNjOQlLXlaXagkJL4Q/tnG0dDGoSev3VDtfieyTGQM+5PfYkwMrfFl7UI2nRx5AMwuo9VTL8A
CLzP90y2AeGDg7vtSHFqqrLLcjLIlPd4WLzv2RZvMNM2U1ksRYvt4jR2yZdiLl/mWCPZOBWnKmy2
pHJsi23E9GVJoGBXe8VJFxHQcFWwpE60dTKzrYMRzsGaQeN4JeyU97q/ijw/A7L7VMllSIe85Yc8
aDfczhKnzCxNQcaxi8WCFQ/4Jag7KDMdwUL6R1W2l6EdM9Vu0Z7ZejLieksKp6UgGz2JPrkkyR99
Hl8ViAjwqnD0KT+V1bjvyGDmb3B4xtvjfBtTHIdZdMtn+4qLYyUBeL5vYpbBmMQEU95xUBPN6EIG
L6LzMtTJZ5A5eFjX8lQvT3EfbhhzggPIf56/qGuyFMRF3hUQOClOebPi6OZnc8m/DDk9DX3wmU/e
w+QkL3VYfLs/MItZmzkeVvlFriR2Emjy4MHWQZ1bngIPFoUbrm8xbTPB44HprK7KyjkCufMn+CKO
7hTMabwoKEO3/SOob/cgVTBxtxG+O9HNHXaQBqpMKJQM46NWfLgAeb283J8nSzQ2VWE9x8NriAdr
nqFXVV9cZ1Y6oyHuuscaZJK73p8xCCMQVExBRWIk+REA3Dgl1GsPYcXmw/1BWAKlKQyLqnbtNjMO
KbJSw3nCtQwM6Lr6sURDkc0BYET3+7EZleH6vgQcond1fgRTcvMNqFGVsapUG6hCS+tmkmcs4mAG
pXF+LKc4C+ZhTP182irXs0yRmeQpQWs41W3ATkFXyEcc3Zx5Sodprst0QQGOGFK/FHzjPmgbyc1n
3pksH9sijkAEfRL5GrSvoDwrxecC6l5sI2zZOriN8l0HaxSg+MnD1aNmsn4OITR6Uj0Pdy6EcYQD
Gxlx5hwLwXLH+7QuS57pUTc/7hvRh0QG4KL6T8Ynn5q6DxR51UFdM1Cnj7XTnwYG6qLuWLhu74pT
P+FcWqReU+cTO0etKOGQkQ7DIMxcQaNiY6gfuz8xn0rXNVDIdlQ5xNP95gHCf8WDN1X6oRrqfbOJ
HMq/1ypQdM09wJSPY0mxYRYTf4zYjUP7/nR+bNjEfBgtQq3BIlLmR3eY/UPQ1w8Q0b0MJXkb3Lnc
tXkR83U0qnpaVPOcHOQ0Zm00otzOf+SKP0CO84SzxxGKzecEpB33x2TZW0zKiSHO6SBqmR+Bhxaf
nLAIPq8AhB1ZoPKs8aI58yaxR8zuZo5GaI4GHwrNLXGOyKrNhzWs87OqOv00Bqo8MBnlx/uDsvms
ee9OFBMTRHGPTQHywMlzixRpva3t+GNDdk1yOjdEZc0ww2ch8etc9ND2mU9ZcICKuNwwAoulmQm8
uKtxPyZ9fpy1eJiGoEvXeXyBsgvo4Bf/zz2zRMzUXQ9SYI8sIj+uq9ucCHXXL00Y8I1TkW0IRmB2
Q3D340HZuflilIYFtAVBW6EyT8B+1TJVGy+yH681SYz4nDsOCHSbyDmiMiHPHOk3KUsatrP1mw28
i/5QSveTGXrOR55H4TNKhoCNzOnW88DHlkRMDVy3Bf935TewU5U4hxm0Ak9rlPPPcx8kGzHLNj3+
vwcQljUqRXssctgE9dc8id0LyB134RQpMXN4tKoSiI1gcySOrI6z77hZl4M1ap+BGm6cJCoOdYLY
VGOP/DmG5XBhHDCwXa2bKSIhNKruGkTzbmq9w+wG1YE67hZj/cdxlZgpomaJCRUCrTOSXDo6fqeA
DB9FtKSzct2MePOW6I9lhc18EVvXRrGI5UfiMdSZa99J3baSu/YHYiaJMPOCa1bkx8Dnf7Zdy9Oc
9b9Pvn9GydRfbQks5P3lsMQLauwNWg6y0h58ARtg8pPVlH9qe9pfCC66R7dw2b5HIYS1f3uErHKV
6MZJjlDEKjPaK0jDgeonKwTZot+3Lb5xeK8dmrhuuDhHORVfvX6huKzx35NieIgiQCM71m1RVVl6
MjNFbhCK0And/KjZgBxL0iwFexSVCppLPeXhLUGFupKGam/rEGQxNzN71ERsGXoxO0dQZc//E7Hb
Pud0dl7uW4Gt9ds438XblnSB8ockgViMTjKG1g9eVamN++3HTxDETB75wPGuxJdo3ePfeD+XR3AN
O2k96YfBWf7XgLD+HDfLxt5hsWhTbBUR0R810Cs4WqGOcQE/wMklun9ABUWXdWzZQoHY+rnN5bs5
w2t5qGrkPw+ByOGdl9xZMy8/9f6e+iRKTD1VD2V/KKNH+8x7cvSnCtt3+PX+cls2wNhw+prUeeUW
aLoAI5l/9JwiDZstaI+tccPRB4hvl2pwo0Nc/SDzee7+55c7v9t0cGRkQ5eh6Sj4TubPY/dAtrYl
y1ebXAZerOo2T8LkGFfRcGoiL8mq0ZtTofW+p2RiUhl0K4zFq+PkOAodH0AEuGbj2sXn+2tqcWGT
ygC3BWjNJG5y1EmHq9cwLEnaQHfx9X7zFms3aQyG3K0peP+iwxAOqJGrz1IXmVqbU6n4huPaluD2
/zuHakUyJY03wyr95ji6TQaxk5MAhOT+CGwTZPiro8dAOr6ODkqE2cB+m/D8cr9ly25gCp42tIME
GMeH55SkgcSphkx44oF2CtjgJ7JFfGybH8NrGTjmHQ6IzcEvznE7ZImq0sjdOhR/zLxHiclgEODo
VINGCM1P3xqQPjF2zGv6LWB/x8EpDsURtZKHhuWHQG6loWxGZfgz98BxPqkpOiTQRyDN+qj8Omt6
71ptSvVZVt3kNfDGQAhSootYUKTQnud4i5zM8vGmrmk3JkFLesyX7F+h9JnFCbTuv+Bke7hvVbb2
jT0Z8Msa/Gf4cooXoTGMH5Fsztp5SKt1S5/KYlGmoilfgxK8pOiiW5ZH5ucHeNy5KvwNRL7FL0wy
gYKEDRMVZggsVY8NCpzDNc5iVz2ppUFh9U7HDg3HlpwAinRb4jlfD9EMSNseysuQQjP23xHJLyLV
9BAmPXTuUwci7YClvtz3DGDyCMiuEy7UehCOwKLS4vpc8I1ptxmOsQHj9NYMHiH0EA3sAg/7h2tW
huxLOFZ/37dNm+EYjgtxhQlcBPj4nn8T4x+T/Eyb511Nm7wBMhqmEiVe2AXCCCTgr3HybZp/v9+2
JRiYlAF94AIzttw+e/7RQ7B5rrfoXyymboKXQG3Q39AACAbdr2n9Lanri5SnOFhONCn2vU6Z6KWV
VpPHCex8VfKxCB6o9xZHzYG5G5cAy6IGt//f7b9ydGJOYozB1ZB9dZ5n+bmQu8hrKAkMJ50S6ieT
6tF4VGSL+q3bVV+Hhg0fpS5fw5zi3FP6HALtS+2d/UKxt/sWY5sTY8+turDWYYM5n8TvNZgV57DN
ArqnqAKfbjhqFSkWNw0mnC4yTP0EqjTx8ljLLXO3fbzhpYxgT+cUc97GP1r6CFnIAwgbNrYnS+Mm
KMkjqsHRBr6UE2CS6t9XeeSjd9w17SYmaW2LOWI9wWG2Hv/CK8SvMuxvwIvy+772jb01Lnk1lND4
+D/OvmVJTp3p9omIEAKEmNalq6+u6na37e0J0e29LQSImxACnv6s8jfxL5viRE0cjh6g0iVTmamV
a+1mkFf4wT4GHBD8wSuGuuBmXCVO1ficJgPWnbYPXnxDx/8u/+ql75634jcDDQWjKpb4LpQ8nvvG
P4XxVb1tnLikAAGonceixKcVSZ6yNtnqoL3ulLuMAD14GIdEYq2D8EuHUn2kb0yyBqBZOoWOfSZm
mEKenzcy+GIgWaPKG96uSUYsfdyxz8AkBjimliHqfRDVvKH2ASXvKw+JY5wy4mABmGD8ia++yIrI
jc7s++WDsvDDXfyYCaIceQJ+OFTUkkTejvIppdcBOImLHesgyuPXOT4esOJQTl/K4n5O4/11v9wx
TJ33HajYa0RF5xxwgMRIsrNs5SQu2I+LGcuGPgJbIT6uqvJ2HOQNjdZMfiHmcmFifZ/EeCrCp/Pg
S15Fm3nKIdD0wts1KsqFGpqLFAMRW2Y4xQBgT3sqIxTpkDI1Y9dtUCmGvHNTfMTkKjI4DjGm/+to
hES9v/aLZM+ISrdpZfMNl/FwSIpp7Qkjwaf+BAv9oVUzzFVjs0ZhL7qbmAOkWZldlPxTZO9TQzZZ
P26v4vnBZBwrHnMeFgr6uLvAtnc2ikHQNgPdH/v0cPnMLsR+rqakBkNooKOc7aL4qPh4F9mT1d/q
6t36ZuU5YMGgXZwYC1WcJyGG0PldNH+xAZgE1pLwhZPlAsTY2MdhAvaGXT1599z70njtpmw+Sjns
SL8tiquAv39o2JS8z0urMMyQvcc135yNO0dKrtauggUTdPFggDcgvMzAUaSGZteR5NM8DXfZzF7a
un27vNMLDsRFhLV4s+99L0v2SpTjcUzL/mTG+TqghosCY93csiLDg5IVpjG71uuiYt9OPh930IlY
IwpZWiXHtAH/aDw6ZXyfikkf5Mjy22gSdEOUN9/gF6xpFi6dKudijm1J4rgK+F627HsxJ+Mhp8Ow
HWK1942Sm5Ck9kEH/kpxb8EGXXxYPg91HEYj34+1uhV59IPb+Zuo9GEO7aek8NeKPkuG6NzaRc5k
zGUd70E7VG8lJ90OtMboVx4QrF51yP4AiTV2GJuqjPdoiO3uwzgJ71RT5teFHX+gxFqQOwIdD3W7
eCKforQczW1bgknzOk/lCt10gbRlC97Cndf129xjQDbTAzrQrrvC/6ADIJ32k7iEwgnrzA1IW5L7
Zvay/65b+vOu/xZgoym/SGjOoz0vwZF1T5pxRskzkGO2ckwXHIgLDIMSKQP23kJXkM79TuB/D3FH
2NfLP3/B5lxQEdXolQ/VEO2n0j9M6TdZ1w8yBmnbHDwE4Ba8TgcLhTEXUQTq8xo6kTraC+OJXSgS
vY+rqxhP8HHnwobkw6g1TcJ9mMoR2g/gcR+fkBmXbMXTLvhAF0lkUCGDhlcA9s48RsOc+kHj+eAr
/xh488/LW/HXIWJIZPzfk2Q46GfyzAv3nKY8vSUDBD0nv/ReZkqDIxNdE64Y3NJI58Pw25k1ORvz
bsZq1b48MujjFDWIGM2cv+Tn/1w3nbPb/W2QqRmKJlRTuG+NvkuhgInG8VNey2MWhGRljL/aBpbs
PMHfxhCUjnidoeFejdFwkmFbP0KkGS8ol6ew9HnHtmti/Z7H+DwtU/1RgPfuW9TZ5Mvlry/twnnU
33688j3wVBYk3DNTBBvhhxatsI2XbyGG028zXuDf60ZyLvA+mYdZgcP9MwLbJ91H92lkxUZV9SMK
TCv5419vU2yFc3lrnqaTiUf1mRfZ91Q19/6gP6Og8eIDCOlHq2qYS+M4ls6Bn4EIXZt9NtFwS+Xz
L6YJbPnB7/Wp6PqVgvjS1juXNikQshmose9bFRT3bReQjSdwc1zekPMB+iOTiRMX/QpUryjpEPUv
cziPrzPi5n3uQVoPSdQaCc7CBFwErKrHro1C3r8UeCC7nTwqtiVDJnN5An/7+lnXw7EMIPU9HKGQ
v/dnVoPoLEEbDylZOa9/2+Pz1x3LAO4jCwLqxe8KPNkHUTIFZvSJZi9lHGUvUPycvrbAf62c3L9t
xnk0xzpIj1AzUZY8F5lPbkQEHKrNpbjJPUtuLi/XXwm/z2M41qFGkfoKBe1n6M9m05eUZUPuQ0u0
yDK9sdHUFvcN0tnoH4ZlRLdQOHJw/3i6NZ/SUrYpGu5S5RXjts7nMYVohaxUs5GZ5uMBb32VX+5s
V0ZkQ00ngy9okQ2jHfebKfugnh94asPjsWXjjTf5Yq1Kt3QIHFPUOWvrUFXTS9rSqtkQmctx19Ro
+l65p5YGcIzQQ8OJViQK/82mtgqeQwI6Tbqpo6lHS93lnVk4aq4lFuDwtWfql5dfhCAlyDNb1Ab3
kkbIoFpvW6Xoab481MI5cy0y9CARTH0dv3eFmQ954m9FI+q7pG9WMFO/+mZct4JT5gLSC7AhW87n
6QVJ0k9L5G1KOLmbJkJvdFKCemwIn9KighYWe4Ui7/gYJXG+78o1zrC/3Wjn8c9//+1GazPGA4/r
8YFCslsX6JRA7F3tuTK5eEtN6o3vMzXBynSXRnN8kPFapb24C9+LAe/EBO18pZfiTSfvTq1NrvR0
LmazkGj86IOkfxNlFD2AS2K+hZrg/O91Z8LxPdZ2UOGq/PCdhJFFDD7sU9rQ/VCtVbIWTMjFapI8
oXMYVNG7hRBquuVz2zef47oPyZW74DiBrppj6s8zfPVZjFwDDw8pjrTdZCgZ7EturpKRxtlyfEHN
04aXc588p3nCXycocNWbCtH+yn2/YJwuOtNAUSrhJgrf2xTNjcjh/p1EHCBXAbrk8lYv7ISLxpRl
HgyZVPI51ST/mIbAe9IeWCuu+/rZv/1mepJLX0CZZnoJ/TO9SmqNMTt/9ss1Dqiln+/YdkhVoZQu
+XvRdN1jP3HUAHQtvlz++Qu27AIwjcmg1duX+sEaETXgoRV6J6GZtSEilskmqLI1+tO/FZHho1yV
qZZMUZ4E3DulCkHLBEG0TVhFe1pjsMmHWiCDNs5mbOg2DiE+dXl6S4vnmHkCrtIkT/v4fcy6YXzt
Gj7hXZWAmOhweYCFa8xFZ+aiKEbLxuI9QZfzxjT2U5xC9qgawKasa3by6+Ll8khL6+fYu855XZaj
n55aBY6goij2qhw+pXRGg2jQjZtZADevuqcZd/eK5SzZpmP6rSgHorsCQ4qIvJGkyp4nPH+fwG6w
Zv4LG+RCOcnIZzlZkT/XXde88lplr/M4rZGLLH3dybfx5A3FF0HFM4HDCtDFIFnx0PdRVOwub8qC
+bhAzrLOupyPYfjOzroWOe+GXdmC7Vw33hMz41q5fGkejg9gRRnDPiV/58VYPsIdsMfJA5L58iQW
tpk593loeN9W2dg/0LbR/T2vTXWP1jZYPmjUIKtxeZSlOZz//pujrGM/EEVSmAcak0xkG22nFh1J
SR7OV7xawMO40E7TsNjGfVa8tKKCNOXEvkumwQ6aUrKpWvt83Tzo/52HBhtUO0K66AWaWtMdBbDz
I+mMXLnVl/bCsfIaiqmpH8fps5xFOBCItRJRnZ/BONrd7rIwT9aM+2wDf4lZmWPcQlBI5dq0fMbu
6xuRJE+Gn6DW3m1+uWQofjfb4TpBeLRcODU2nXDljcaUzzSvc4imUGio3Ad4461WNn9h4VyEJ8um
MfWZsQ+YSQDXm9wK1rS3syXzipksHGBXrgr80fHIqCifWZKzgwoHeupkceVF4sI7aZmYRgW0eC5q
A10qbEct7LNlGpZCz3Sea489S9NwrN2GLXThSW+eQ3/WW54V1S6GfMLKIi2cqj/wnTlQGKPwqufz
DNggcSeO/qHN9QefcEnVU3WIwFh0lSm6kM+0iFPAdxrzZgdSA1894p566EmXxCvloqXZOLbOwxqd
NmXaP9cS2qHhiEjlLJg8Baba13Gub/Du95Jr2qxM6K/N6HBhroZUG8r2TGGgH2TXsf0UzuXOmFTf
SgqGxgT58QTCzr2opnIPifd6mw2r9b3FsR2HILtMMqZa+cx8fjoLRadoz9mGpZfvGNqltiacj6OC
YiTYL/Kd1zbDSpixsMouilSZDl05E8+eQ8oeQdfkb1nJX2uCspb0a7sZp7TfRgh2Lp+apYn+gSyt
ehIPNNTHIp/ItzAtyyo9gNq+Kd5bM8fDg5pHGe6biLJqQxVhGiKKEANKdyKDPsBaJ8Li73BSh2lg
fU69UePIyukAREq+K6j/M/XMforjUxh6Yj/pHCoHIdj7YojZX16AhZjVxaZSk+sEQh/Zc2275N7O
r4rHJ8ZR9f51VZ5Vsy4PtBAduSDVNk564Dn64a0HbdIJAO32MP0CZqZp9e8osnZ/eZwF3+/iVVH/
rknrd8N7G2m2V6SdboSNHoezytXlERacpgtcTfuc97Nom6OOesgT95anX3umvI/rPu/4GdbkrGQk
bx8KUbdAEjCP8noDOVI/X0OCLRmZE1iEgSKj8Ux6qhtoLQoUbbQYyQ2fqnbn1WY7F/VpAJfFlVvi
OhOWacoiCubiKIvkEwm8KrjjyRT1XzvDh2Al+15Iilxgays64oezVc8s6O7SAipG9fADIcaDyfHQ
8st7nJ9BunNYc3mrFs60i3aVmleKz111pCryPTAWdnNeQIu2ajwIZLaFkuCfEpEtpiun6HiJFNXp
YUIm9pay4CvlQfwPbwKUrEwtN7Cj+wgaEGMUoQ5cjdfGOi4qloBoULCR1M/Q4+jCA2lKrW78bg6/
XV7FBRfkqmaFoeC937bFm+54A2Z6VNY9Mt6mEWLDntxHFSRGLo+0YLkuWHaaQGylKlk+T8yUrynN
2XMFTtfrPu6UF2RXsQHth/mxoIwgUGsFjW9mOvb5igdd8GyuhpZWhR8gjSyfUy/NogfRKgiL1B3K
vRDeTQRhaxQ+SwM57qHQPNbExzIZUPIVW4kTRzZTDOrxyFtt/lmqk7tSWmip7EHA09cP1kJnsk7m
dCfNPG8lsZ+Ehv0g+Ck3VhG7T8M+P9T9a193T96wpoK9cBpcsK2H57i+yrv4e5CU1WaWRXZo4vCa
pj9Eby7aVkcdn0xfqTcBpWechjnYQa8oevJDsdaJtODwXLpGVkUa5YbCO7Fkwrql/YfOR2BkuycK
HUrbxf6mnhUKUGItWlhasrMj/C1vVzmHzDON2XeWZqG+Y2jMFLtiQq/tl8tGtHD0XDgutUEQ1YVN
T8qXfogSZDM/68Qg3Mo1dG0vD7K0bufZ/TYLM9fBEM4qPYmRJ1sim9OUnYWZNaqPNpp/hlQcaS/+
Lefwv8sjLk3L8Q2Jzzo5NqL4aH1QC88B86GnShHKx9ZbCZyXJuWEDYJkMhpp6J1UDyExZvmNzoAv
lmCjQIbNTqYheJ0vXoZzFnl5Vksm7CJ0Qx0Wdeh3078qbcVRQgF8qwjoaoR3ltRtermDQl68k40F
u6QFYFRr0W1SnfwTN6i9Xv4VS2fSiS7SoiWBBM/xO6QE67fUKmxeGFeHy19f2DkXwCt00uSGqexj
YhBaQsG92ocFtMAqCoO+bohzlPbbcYzKNq7yxGYfGeJU6Q/poY+BEdBj2qycjaVJOGHDxCpLxnys
TkBAtgdi1HSvxi5Cr/mwppWzEFK6IF4t0BCcNSI+1QOqLams4HrsTRqfM+Tag3J2FO6v9kMunhcN
GAHxMpp9aF/2e1K2zSeQX7cre75wolxAr40kEohQd6cw7dHPTPLS10h0s/TKwojL7GjatElQ3Y5P
OmCPdoYCHM3L/60Tn6O7MSLH/w8zXdp9xzOweK7LsLXNifg9QFrnK5xp7L7HVvX+llbMiRjM4BUD
1Iv6U92W9Z1BYYyAmGJVim9pBo6JT1nleVEhAC3SKESjxj480Tp6HXHmVmLQhePrYndTMmZirgg/
gWcI/tLEr4zoD5Ul/XYCWONXRjSeyz2XTX5hvVwwb1z6vaqKen7vPcKLB1KC7bHdiHqKs/fLIyws
mQvnpQolRPD4qv/FBmclPZXZaQ+i/tfLAyxNwQkFdAy9azT8JCeRQValLqCCOvuW7C9/fennn//+
m0+0KrAqbGd1UqxU8qC8BgZi4ImrlwjE3dfoVCNIc2G9uAqrmAXVdJri4GuaQZQ0KK99cHJRvZy0
Yy6Ynk5tnv9rIGu3ARxjzYWcl/kvFXsXyMtnjxWdN02ndCrbe4J21K1QJTtNwtTbwKymuEvb7Fq2
tr2JimQ8ab/2kg0Zk+AnFGnoSv1t6fOOZfOiiArPDsXHGI7veUG7HYgS5O7yIfp7Yhm4WF4dmoxJ
xHonneA+akmhNjLu6kdRc7KtcE91PB1W6mh/P7CBSw6YJkVrxyZEX0kwD/fhTIG1Ccbi3hNXNXcx
P3C1vYoeZynSncUQlZ43INas1aZAr9L4uRm8unm9vGpLM3EMO52jRij0fb5RDzvBJZ5MN/1ZWQL1
yerj8hh/3/bARS6mTQrV2zmYTmi3rR9rO+p3qN7Yq+7vwEUu0qbtah91rFM9Q5a55ew0Spj25Z/+
d8MLXKBiW+d5atpyOLXk/LBIO31Q59s0y3IFhg/IP14eZ2kbnFv7nKSEtODm1KbRf3ZCNQdSe99Q
3FnDVC1NxLFstBNFzTBO4mMsYQ6AROht3AQvJKfyoQ7ilTfMpZ12DFyhFQN6WLw9QTzilkD8axPJ
6PvlJVr4tgsbDJvOt9wb8O0SFLyTxvNHMSLpvfz1v4cEgYsULOZsziND1Y/zLw9ldJ8revCK8PHX
QDMfvrUVWWtDXZqKE6Gn1i99q4oWIedZpuectKXJNShkOA4XEchUSIJ4Rp219T0LnVIbfU66ZC1D
WvrpzlUNLWDPdIlqT3XnzwKvraMvdl1dXgeqCv7A/kEnojOGN985fOmD6Lz5Jei52F3e5b+nzYHL
10jgGPKsss33ui9s52+Stgc10z7xx6lBDxSt4v6Bk2Hqb9KBlZFFtTydU74JeNyn/1z+DQsr6D4m
h1nW9U3f0nfJIYonqhRkXTlkuq/7uuPPJSheR8ZldJyYbNRWRx6qKY3uwvzKAZwDkPFQT0HZ+u95
MxFyIrkNHucZd9Xb5QksbZHjCQMLManAdMWPRvgAOY0VOLjZqxrN59xm47Fo2noniXydxvY6p+VS
Xppc1YWf8+IH8HbBpvVyeYN8c62Ou7DdLoiyMFGeGR3GR5oNXrhF0TMaN2HctreX12sh7HFRlPWk
6rMQRnzkCqAUI8qXX5EtylvpXs3956thEIELp2RZMPS9ZfMDaZLbNgb8LKlWdesX1smVRmMs8pAl
NeyomyAtnozvG3TIodpzjU46/KJLb8loW0pIgpSnWose9KZl/oELpVkzvIUL9g84pSS5oP1sfvgc
yV0r42L7Sx46DzndDEGXXRfuuGBKAnHXQE2DPBpNiuwJ7E5JuR/TQeb7ywdqaSJO9dLOzJqym4sT
IGF28+sSNwE7P0wDBBDE5O7yMEv77dh5HXoZdIfKEjkfm+MngfqXuaGqLNeo4pcGcCIepQWri0HK
Yyp8GJ4xUUJ2sw9O75WFWhrADXa0QXc0J+VJgpz9DqxV4kuU5fEKr+gveqE/c77gD3wkXsL8oEdx
mthY+v/UQ6nMf7KDPMhtBqGxemdnE6e3cxBa70k2ufd9rGE0NyoO6FcBcSJxU1Uh6JvxHOGTYGel
8KEq6s0t/l+wUO6noaeoT6OW7G3pHNfmCW0eZXNIMyWbLaVTkGwHj5XVUyR5iBukAU1RdqQoMPMb
SA4P/pOKQMT5LQx+PUtBtRnsBxsUTiCTBFxhhyJBwZvmNqyCqrhpdZ7qZ5iD5TuITobFfzWWELGP
TloVoTgyiPTDy5XP19h4F46yS+UZlj1P5jopTlRl/mvbndGzTfEajrp+s/GwcmMtoDkCFwraQfIy
zn3p/eib0t8TTdNdN/afI3ADbECSiUYJDgna0ZuSbZJUO9ona6000V/rAoFL92kn6MPnAhOsqyL6
X8Ct6m5AY9Nq8WppDc9D/1abURnvC0/F2YeI0FjYl2dyQ5COE7St3siGrz2gLQ1zNrLfhkl0XoWV
xRrGHvgyf4GefMhuMsn8XQ1Ky+vyORcoykbTDRmtx4duMPk2yerHuAjx4jiKvQrDlUEWrmTmuLaS
owJf+1n6Y07S28QDUUdvg22JRkk0vSFrSaoVkNrS9jsuzgLYPoUoZh4pLI7vbe01xREaL7Z4blpQ
XF55dbqAUd1nwqpusA/FzMdtA+W4nSHk61UXgYsPHX0N7TZPFh/zVAcKghq5+hTVZo1JY8FLu+jQ
sEGvfZxS+TZl2dTccwgq+XuDnt/r0lIX9hj1gE/Rcg7efV2nx4aBWPmxD4yqVuK7BcNwkY5iKnM7
pal6R8N4svVEVm2rWjYblKDuW3i3lTO7cJQi58xCMQ+vBF4fHYsxk1uJLdnUvWgPqBasBC5LE3EO
q4jHkEB7onoHhzPbj+E5e2S4YfLG/1403lqpdGm/nVtZSCJY12fRkTQMgvIEuHZwsZLsGuYMhJEu
ZJHPNLM6ltW7SNlL36fhzZCzm8Zof2WdFnbCxSiaCbygtV+Gx3BiLxaE49u2D/O9HzdmJeFZqHW4
LJhZkkyi47p6r7LcvuSk+DdA09KwNYJVB9GBP0DH3QTJGTWuBDMLHtHFHaoRYZK1s/rgHXvRgvyc
AmQPRcGfJF6PUOqPxXXn2AUeKjV7ExSu6dFyPH/ZDODgIg7YNmjGt8v+amkuzk3VTdLkgOqpjyqJ
5g2p8Ow+trLYVBy1HD3gIAfjeF0bS+CiD+koK2mDOLrXHiB16F6NJ2+LDvZ5TXdwwVxCx+7tmIjO
jCb78JPqZWQxBx/8uNZosPRxx+Sp7/nWtJX4QIuJtxnnPDh6jZArt9/S1x1LD8tKdQRIRgAAGj3s
VY7e7Le8T6s19acFS3QhhkJNss1i471HJaW4M1BV9jku8N6uAZKXRjhb6G9RD01NDRAZjY81QQ1q
R7AdwQ2roSq4gYqeXpPlW1gpV83XlGqoMmPGI8CElboHLr/zYe3evMYJvzTA2ef/Ng82BlM8DmY6
Qkv7E83PzwdxZ28uG9zSIp3//tvH9TiQgfaK/u9qUmAkk72pAMrwJyDvrhvjPLHfx0AFTjbNFB6R
0YldXab/QCX8a5TafMWrL61Q8H8HEFGOumlXkCNTpelukZbVahuqzNgrZ+AYcuELz0ObQHgsLFC+
bGjtpsVr1HauVktZv+Adf0lJA8eeJQHpT8gHHNdKxeKox3K0X0wcVfY08mAEsG/qsgHPuFrz5kmp
SlVfbQOyN75lokY5ctLcj78lENYbPgiC8bHaDYAJy6+K03kmG5/ria4pfywtueMfQJoGwTZ5vkgJ
mtVriga0QXbX6LsjDnDxhEmH3ql0IOrdD83jL+gAns6uUZY+f9zxC4qSsUSFajqCJxHZuoKG8raK
yLBWrFpYGhdLCKZ9Go2FHx7PbasAgtOnCI8QK4+jSx93nIE36b6epk69Z1KqbQOiyGCTpD258qS7
qEGrvAAliATSotOY0EfImdLyBk9z52ffxtNmTalzoRLtcnlKEaNdYlT0HjAUtBgR/cTj6LFAGXej
6uqhHqNHyAE/dnotVVlwdC6fJ5+TQOhpsse0G9D0E5ODkp135xszrbjSpa1xnERt+RAVDbHHMCAE
YuuRvxv5GkZk6ec73qHtJeOhbRF52xoQNCB6A1+bja60rVFRr9tmBRcfnS34L37IpfKscgLfMk3T
j2LkBdC8fiBNJjcQFIPk2kPGElm82ABdgWCY9IrEHKe6hmrctgZzon+qU9yHdpcYmtPbuZt1+moy
TYbkKRa1mcZ92ITQUUskj/3nIQ+88HOHO4geQRiRtslGzs3Ey41AffE4eUEL8jlTICewmybKoJ+w
MQXPP6rKi95F341HxToKFfoMS76ZfTbJFxDOxOo7uLNHM2+RO+p53FQmqZNDFAxT/HloidBPzVwF
JN9GSa6aZw+klv4nmcq2vAlkStufUNEy+TsPqKr2aRpF+l/bStSCmZfPMvlHRN7Y8xtkKVUYgBJW
hSy5I0XQ0n4ljViwDxcsCW68cG5ENv8oAenYZnHyqtCQ0PXEP8QAWW/8Kv9XAKe8YX27xuqzkLq4
LKg645Cz5dGMigcl4V1Bedfdhc3AvrdjP0cDyF1ZnXR7znxSofbCUOy8HCEsmI4rm211owRrBbuX
UzU/WTsEd9RGZn/56wu24wIqUVHNLFGYV11G/E4N2fwp7HUAcKAHDO3lMRYAvIGLo5waPcU0kvSe
5PKW1qju/wIOp8NzyKI7Dag9GANvi2CAXrO/PTc4lgJS55dHp786Gf9itS7Qsj4jE9Hk5H2XZOYp
NABQj32NxzTzyj0PPRsdWq3L+oYpkGI/pLwU4aaMiorLzTCm0ymqIH/2mBRdxLbekOp0gy69adox
oXq9tWOgxBvV8QyNlE4k3YmZKpYPYErHtN9sruSUH6auZsWu7jWf3+Sk8vGgenTyg49CjsWPRIy0
uu8yXWFpRkuRZUEOD33wxMRiEBsUX3DcUhvkfFsYit8xj1Vkg31eiEH9JOiYyeW5iXpMbukYJ9Vz
WqDh9sWC78o+FWxAGtF2o50+Ch/34ae5RzX+jRemm7+1KIlPT7zUTfWflhReZyt6DqHhTdllFYgF
8qypvOPUcep9zigEiF+Clgm0S/R5ETzXABSE2w6SIp/V4Nl8O099IbaMKOq/ZnaU8kvmFdp/TGyZ
JW+N9To0mIIriG5T8Felh4hNc2c2oOPo+R3Dv+0B5ClgCG3Qu8X30OA03SESHlDfCUKebluZ0uSf
YkJBLWhQ60Yvgva9O6G9qfiPNXRuNgxamuYIhr0keKwpGfgNLeugPVQyjMTjgMcEEI8UAQ3925HW
ibfBTCL9gUfFEFKKI8pDej/At/G7vEWr1ZOAGHP1WM1nbBcLbJ8ejK6L+ufcxAOX+zC3Q3cofdTD
uypJikcDvGW9AXmd6ci2jzUaDrYhU1X6AY0sEj2T3s54AATdV85vghJ8KJte8TTU+yYdw3re2Arq
z6+grA0gb2oBNudAkuXTcBqyKEadLMwlxzqyWabVj3ZQyEpSMNzKTQyVvvi/CRh98WyjPAruJ5Hk
HzhHBoBvUFsC85tKNvc3OJ1DoP+pM1OFX/NM5fMBvDKx3U6p7tEP3tRJM+IyrWmIjpjET3cBMIDl
DjDotNgPRlJy4BZ4vTtJUGpGBSLBwx3qEn33OKPH1Pc3ZVn2RbGt/Mxr77uJpsfRVHrYppkY2nvo
W3jjTWr8Ot12pJg+B9E08G8BWox66PQI7t1kQPeyWxQ1YXOq9ub6q4jxnrqrPKHEjotC030VgLPp
1mpIat+woO7qGqxhTbgXGuw+N23gCbYtWNzkd7asNb9P+qCfQZSdVOYBQplNd2B1E9J95E+8fSg7
2bwykaAnqPJF8UPjsrbPKByCzmczs/Z8oPrBsPtRFLG5jznI5MZNRAiOsKEz4C6xaljzVONpSVgw
sbU0kzs6elH7AEtrAf1E1YC+pFNQ2+fYZwFJ4AQSgzqFTDNttlkWkjfeARHpbdA9OaQj+lMGCNEy
ENWkN37lsXdogg/lUxzRtHkroiZKdjn0psynWpV9+dmjIW50FaJd4Vg2Q00/Ia6fk88tGav8kKOo
3n0Hr15TDJthypT9WQa0zF5Vbaf5Ho9+fgQAIy+jQ9QK4e0FFphCwiML8kNZTwK6FaSp8S4ThFG0
h0kxeU/SHARqOgoEPwg8raW3hV+xCmTkoBHZhi2Q7j+Toum9ezQMxkDtN9KLM2hqgOUd8gDo1TyZ
OMz726rOq0beoBacdf8wT4MNwuMDOiHKjvK3tAyGb7Pq4lRubG10uhumyuid75Ns/IavGQOX2ksU
+G7wDoksbJekc7lWgl26ip1c2sbpGFCRdUc1W7y1oeG0qNH9mRU/L19VS993ouQWUIRKQXr+tTBT
1z+o0sfZpWMbp9dVrlwabEgj5tqO3D+iaXnC65Cqcnrv4Xl0jZz6V2/B3+5aJ/cFPLWMEUmoB4Ke
tw099+pALuCrJDg1yf/j7Nt668S9tz8RkjEGzC37kOwk7e50kqbJDWraGTDmDMbAp38f+tMrZdx4
89eei5EmI+Ftey0flp9D/dCr7BYk8zLGsqriWoe/hKduM7BnHZ/fXh5Fy5HGBNmzRJIWG/10Zi4K
EqjiOPGcA1w/qOnKoooJrG8VFb0TZMtZiTR6wrrOiz12H3er+rreWD8YRRNWj00/KjqVj+dgQmEU
ypH9HnJcGu4rqj1Ncvz78khZDtKmWjYBzzJnqSjvuVsMMYumJ17UX+CL+ms9j4GPiwqn+lzRTZi3
bWrWv7+rdtWpioIclc0VTcUPQYg1gw7gC4BXtcXTsg3dmlvvmhB0gUdkLsbzsgBvGpb+XgyFOsL0
dR8RZ6vab6nFm6D7snXBhM3q6ZFVfJSxSooAhBHCb7Ts0r/SIvw1QU7h8ixZVgUTg894mU1ZK9WZ
j0PdBnHgM7omL2x6tnQhbIFg3KBL9MLzdEfuCBHnlajPa3bPJGC0KqvvSJUgeQB77TZJsbZAMJaJ
elhggKTIeG67JD9AooWBWA4idj5tcUgt4Aj6JyxflkkzhMV9UOLCofImOcyQQwXRoz2mmf9AfTXD
KQmU9iLjXwocYDdegj4eTGpi9KVXOnMRBeNnHN+i8uhBHLHlceJUDbuFCxzDUycu+wvukCmLTlNC
WRE3zOlcvvEDPg4YaiL4tV/UTiK74p4SV8ubxJuT7ORlYbH1vGId2zX53iVZieNnJcPJvWPQeJ+F
/qxC/kW5dKe5//D7PqemIJ4g6BKulLPLeWAbV2PxQNVwXJyaFPcpghRg+HxX+9BroRHiJij9R7bw
T3mE5iAa9+tykx+nOTTl/9tP0US5GuZ1JEMXd7jRxZ24xI7ix0Huu69evYgFV0KodFw5dd5/G6zT
xHHblLt4KpFE7ODpOtR7txIAEF3ukS02jCOGCJ2xQIVCPSpUkR2orcHqgTUu3fKLt33fWEkkrVPU
pucFiY3fnHTc3eMGtwWWt4WAsWy0AWODTIL5DGRFFvK4paiuQ6M1DKIsBr2NTSfoU+SRHxPIrfrf
RdUUo4hzxeUW7PXjlYuabACeFzOUNsLxrPuFQC6pgfYyrO52bkTr/eU5sjVhFOE18QCN44tGnbmA
YO8uzQEbQfHAX7rxVxhBgWrjvGkJb1NDuOSuy5RbqnMycf5EnKF44CVQ50M21TvUKIp7NxzHjbOn
rTFjzaDLOE5p6Zb3qoEYp1r0Z8jt3sPmNN/pufoy1lvKxLbhM9aJtC28ijTYW3jeAJ8GmedEr7pV
AJpsnDBt698fZAHphS545+SOrTflFCSNVbwqCMgZ9YXbdMxuW92J/SKjT25SbVSfLallcghYUqJy
lU7tOQFAYwbI15HeLpuXaMth6OMaJzX1g8teOVkNw8z730Q2wnAjxQzNuE/hnQkPZlnw0Hi1Ol6O
clt3jJWibJaRsLEV93gtC9KdrCUUxf2xC18uf3+Nqz/P0NTEv+s2yMewFcMZIPsFd/RIJSEQ0VT5
KCxoShMxHiu+pNUW4P7DuCM+N+IOAK8myXvXP6GkWN3VkJIeYhWE7h6A2i0C8ceRh0bW0Xy387ap
2/SofYu3gIxi7wIrG3dDtQNL79dcdTjn8PpBy+G7KyL9ALHsb5cH09Y3Y1+CjUuQ1zoNTkHRfOtD
J9sFsCWENXe0sfHZGjD2JQJxe7eYUA2uE8jYor76LSFYGTwybL20fxhvGDkz3rRfF5r0kFiQNH/j
TjDj2OWH5QbSyNYBY2uiCRvh8g1aPXxv+O8OkDavdvlKJb88B5YOmIQLiP3WqCx7GCIcQSIceSSq
fgA/+Bvf/3CBJr7JshjClvDSVfINCqaU7B1gU6d4pGn03Ymy/oZPMgx3Tj0/Xe6OZcBM3oXkUgce
ILGfVVGpmEj9F/FIcXAHkOGva8HYceYhD6JELvVnxtX3FjCwXVROc5y712k9Y8jWvr3LRjIrkrVz
mX2HDWazE0Klp4Ffdw7A141cj7wcS1c1Zd/HBJKEQ5Y0MTQigr9oK8rny0Nkiykjr/E0MUEYAoox
JYXbxtA0P8Mu8Tfe6WwfN3KaQ9EC+gm6/kwo3rFrDh0IJ9nUM7F93chnXN90KqY2+y67mtyGMOFq
sSgV13ElMfpGQnM8MNRtmGffOUQ+b7kSYRrnZVJ/vTzyH25PxDdZFvVAR6L6LHmuq+mJyEQ/tkF1
7zgNvwGWYMso2TJIJhHBETQHuDngz+HMxIMs1pqyj2eYy32wfX1dSd6F/1xUBKe6KHpOaaAPjpb0
i6Zlerru60b68gB1alKw6HnKIDhAKmh0BuPW6cOy+pgC1FzioXjCdetZzbAyqLryS9H59d4Jh2lj
ObVN8Dpo7wZH4KGHsnEMn4UMH7Xwlhi4N2/PSrQAjF1wc90oGRkc6I56NKnaT2VHM+9OgApSH3jj
w2D2ugaMLFYFRACLgUTPZav8vV8P7ltbtvMWVcYWQ0Yaj7hiC1U00XOd+sVt1LPhp84cb+PS8eGF
EVlmJHE5DuXs9WV5h5vgCCO66S/t4T3UP0Gm/al2crLPFMTelmzjZmAJK5NToCICfBr0GL+znvd3
dS8knHmY/tZFm3dgWxPG7XAOIQeakTr87lac3TZLVBzd1il3sqm2sLkfP9gTkP3/G7sQLMkzPfDi
jsLHWSj/n/UqBa1uGtZ3etRPJMezfVHhdsVvqZ/GxVJunNptvTOSfgRsV0VJlb35Iw4C+wzuYock
B5JQ+GCA768KaX9t/F1qkpr0yu2j4HtaBvRnrak+g3TaXUVpwOgZmd8mLezMcUV8rmT3M8OD0b6t
wrdwKbIrf7+R8/ArDrx8yflzkqfqeZVc62q5JcxhSUiTkAExwZpTyuVrzrl3cidohMdjneHF7brB
NxJeLIoE4ayK17lECS9V47Avquto6Bh7I+HB3e3kAq3q12pcXUBdWG6BcD9vDPzvh7I/LpVwo1rX
mXeRIzLOgcuO5CsBgzQO0moHdtKtl7dZ7C3TE1Qjb5IuxNtj8JBjlYHJwbfLo2a7+JnsjEHBWUlN
bfGa+ulr3/e3nLBz1lV3uM0M8Zjqo/Y0fI2BpcEfNxpd1/iPuvvHOoCPu04hX0s23s4ezul+CaVH
hyZ4C/fJrs+mH9mIQh+CvIxdrA5Foo4B8EkbwWJZv03+Rh4ADtE2VL6qofu0PkyoIghjPy2+MbzH
++607NZxniu+Mc6WXdukcSh3alThtexTypxvNV7DgmygMGoa/u4YOKuXx9WSYqZ4NIEXmBCkrO7a
NiBxkAAyrX1nC/Bk+7qxOjhu4jFcpuWriOouhpIF/5KJfPpx+bf/Bm19FBPGeUC2Cw42YLO+zvDN
+R0OVTMdKz0ef+dElXu7rkE+5H2ggTEcb8OhfJhY+BKghgSApoh9Jz9e/jGW3eI3hfldOrphBHNC
UgZvgEBnctdUGstU7w7uD13X4XV7OjOWlH6FKXPdenDTXEsTIlU7sXjkFJb1dWc4k++R8A4c0Dqi
n3iTvbbt4H8uyqDfQEVbxshUj67dhIY80dEb5gNgC7gJhMfMyYB4yRSVVzlVEN9kepDCHyHMkLAT
dYuvpIOO0AADn41VwBLRf0pDg+K+wBjxhF2OxTyYf8gEN5mrYsjUhW6nGeiclOPjfNWFzp1vOuD9
oaLV1gnaNgNrt95Fqc55sDQ5WqAehFcSJ/xC1l2vK8HgutyHDyu3GH0j5VspVeGWATuB+Q253Duq
g0fAwQ51kp6h8n4eG7ZRhF5X/g+y31SHVnXAVDP77ITy8Le+xL1+VdIG9Rta4fQfxd3d5R5Z1mGT
8aG8fPRVWNIfgRcUIfxYYYEJZXq2Y9nAgAOap43stjVkZHfWtd6ggMF8nTpVHtWCZ+4RdkR4WsLR
YZmvgtgT32RtDH3bO4Bvoxk/nW8DURxh4dV8SmbY5101YiZ1g4zlEA4BJW8FgE8RoFVg+PQVMBBB
1w3ngOO1+3JDlnA2ORzAt89tuozFqxy78bb1VAhvXinjsAde4HITloSn62S9y5go5BE8CbDtN/WY
fiOQILz39XjlWmXyOASUn3u9DOQNJeHhFKy6BWuSXP7pttExkl34NVxEWFW8RqUovk5gbZ6Czi9g
yHttC0ayp2LIQlCm89cSGBOIiHafoDjfnhqwmzb2I0uSU/rf4QeQM9O5YrjoT/IIpv+y85W7i9rw
lCxOE7e+3jhM2ObZuAvAT0aqwVXRmxAjLHsgyA+SeQtiw8YqYlkXTb7GILlIpOdFb0Pq0CNAYG0M
egS/++1e5yxzsp/luOwQDPS6E4nJTZCStXwKJ/aDR0Hw3Mx6PvEE2wmH48tGclgizKQiJNMcuRlS
4s2ZQJuePCc6dF5VHdCLLWl+y7yYnAM8NPawpXH58+ik8uymQw8GCf658g5osg7mAuDWIdUrHLp1
b/qgCr8GriqvUfsk/h90A9KOEGaEhB5gbdMjbwkELB1POxtboG38jQx3QFjzHLHkr2QB5Yg1zSHT
o3OifsceL68htuE3Mpz2Wgs5ze6bWoa3ZeR6N2Bj34hQS3L/rvm8W1sZIWMa8pw90Ej8Smq6Iz3K
K1SmXjz26WtEAMq7rhtGdms+J2isS14KV4nqCJSZs+wXSO9t9MQ2EcbWXYclXJq61HnroTN4BxHw
EHBvt0zjMcu2diJLGyaYNBpz1uStdt6aAgYskAsAvchz+k+U+1ugFstsm2DSYAb6Tug+eeMAdX/l
k89/rRJVG9G6bpkfHNhMKKkWVeg6y+K8tQDcHbOmPXUDLmbawQl0mHCJvjzXtmbWv7+LqhyqhaLP
e+ctw7vJLukrf99H8HkT/f/WV7lRkrAN1jpP79qpCcRvi96dXkCRBLdCJau0kzN5ebRxHrRN+Nrw
uwZA5FAhAOTOmy9HvEhO+acpc7r9TNRV8Dzim9jRdvB81dSanQC37380nPB7l0fd/vJE2H6/sXfn
7hKWE2hObwKGoEff1f03NXXwRGgouXIOjLzmlQJSzk+guBWAqL4K/et/Mgzadc+GxEhrNfdJNEMo
/WeXe+K768D5cOgq9uua8WEmLFRPcnHxKunnMWsjFxonjkR1aR7aUx842eFyIx9HKTMhoMHIYMSb
jjSPZ5zWUBN0dJN/ckJVL1uXyo+PNswEeco0pHXdyRBNNAt9HlvA3Ovef0ghHHyrdZX+qgGEu/NF
tVGZ/7gUxyIjw2emYG8KGZAX1JIABGrcnO7afFEPcJ/ugBCqUBk8pmDADE08zEkX7AuZD97G+vJx
WDNTylm0U9/wRc0v8DR3jlWffHHSgt9no9hqwTZn69/fJX4vONzhwITJIY26uj1wTY6oYW0EtW26
jC1dDckUaAE9nViFBVv24OFNYKBNxa0uYK3lA420g5hi5R8BIhqdjTi0zZmxGMw1SE5kEMtLmuuj
w5cbv3spWHOKcK5P8vrO8x9busWO/ngLYJGxLLSC+D08ltKfKc+jI4n8A9HR+Kms6oei2ZTrtAWC
sTpEE5jI0l+St9EFtCrCe+e8n4ZQfp01tCGuizYT5Bkp2QdlMM0vlVgdLBjKmdVaeqJ0uO4IDP/T
/4YblLZltTDXQekS2tIx9bT8FhB06aoVyIR2BmMAIJ+Mkrc2gdrKccnQhcHL/HEjsizTYIo9l0ua
5i5NvTymFVSxtQ/ojipRBRjnLeMsWxPr398lJLT3SNfltfOWBwN/mtbbDQtRM0mzLaSoJeX/ANPJ
pA8CNuCpXMDfrhzASB3A6B09H+z6jYmwpKCJ2pTAcecSvp4PZcC/AK38mMDpYC9SrFtsfbmpV/Cw
CNvTUk7Z8+XJt42ckfY9arHDXPPojeeO8zK74WNfJPUjsLbJRoJYcv0PMB0cJ/TcQGdzVVKRIAG0
I/Q0vUwflzC7qpLCTAAn52XuegNJnkPU3/dpWcMGlkBbq4LG7cbkWALAhNTVbR0OtZfQE8D2DaZi
NSYO0y0hWMsgmYA6YMLcXiZ+8XMWIZi7KvT2uWavJRjdgKMCErIxGZbpNpF0Xj3Uymkd/tZB/vHY
sByhlYbpPsu2FDZs42Ts/SQfJn+ePfpAYN68n6mnDgPdvDvYvm4kOrD5DuqJKgBGTBK50wRbI+db
D1a20VlbfbeMtKBfB9FCk7c1D2SF63pa+g+DwLPeVdkWmls7bjwk0xE9wd8c+B5HP9EWxdZokV8v
N2AbHyOdaTn1RT7PzpvQeA7dJ7WfN6dcLf2W8rKtAWPnVrMHmstahpOV7zk/+FT0032KM/FVVleE
mVi6mozSk3j9eOkmT98ssqC3Tr7lLv5xQQNqIv+d4ACga1CNR/ogqv6THPGooms8NQbJcPAc/9T1
UDK8aiJMNB3FcRvKrY74TqHnnR3rdAl7KAwpzTZOiZaJMAV9ZS7mvnf75gUGE/VrmMplgDVKpbfe
CCy5YMr2QqfGpXnlhCcSSnFIvCqJeQEri+3itG0yjFyW4NMReNnxE+yKoWc2phQs31ofpcb7NnRi
A0jskitHy8hsyalKKxqlP1Evc6Ijg1Rh9rA4bb7lEm4BXTBTtRfuMdrFbZGf1vMzWO93KnHPQjQP
sCM/zuDilmz4e+zKuEu22MuWi4Kp4dtqhkNm1Kc/5wzAxMHnXgx54s99tfRfy6SrDgs0VMbKia48
iAZG8jNsU1D5KvmJQSMopg3EjxsJscHrUsY4rrcOU8JdWvqyvgtncFjdCVZszY8lXUy0XdsSAW+2
ALWOgpd/4zRdHVzPS/+6/NMtyWIK+M6VgMdplEUQ8nSXH4C6JHum+Kcl3YTy2X7/mkTvtqZg7j3o
ozjuS0vbfKfEGNw5y6ZQnO33G5t2vQBMmTPmnX77j4JlE4IFiyrvkm15EdtaMJJ9hnxn5SNBXigg
rmx1HfOXoDi0pbulG2ZrwUhxlKlFgMIuSrwi/ErAq71Zw9+B2sTN5Um2TYGxebO2U24HOfgcXEXS
/ZNOhWBQSy8IkPH7y01YjoEmoK5lEXHhy0Zf6qEbdzjGJjHEs/mT1y0/8tZrrsJ5sN/qR++CKXVZ
IBMxi5+sJCCJz4zvmwpmUdUstwzdbbNhJHME6f1BdCV9Kbwluyln2R1gdMYPZaO3cNmW+TABdmUd
ZoB79dlPgMnbv1lXQEcX9If5dHkuLD0wUXQaemklqRNIaCFie0L+BUU720U+Fr3LDVgm25Q41hPr
4Yzb0ZdOea+DIumO+YD0FwOr90W3SW2xNWPktpgq4bUeE9/bpHopK53fqo4+czYXt74qxPFyZ2yT
YeS39IIa2sIRz2PC/Z6/ltIvJQwMN+kJls3OBMLNvAp1C7f3U0vCx9bn5MRLiI1LyIkenHF6woEa
0uNC1G/XdcjIdsCk5w66w+IntGjave+xbl/keX17+eu2STHO6ZoVcxCWJTsx3JBgR5zwf2FAB5XA
aKa38OLxNzLdcsYyUW+LL3SGx7v6pZHTbVi0b6kYcfyR03FMgmAHn9/r3oGZCX1rSTB6U03rF9VN
QHm7EFLoQULeyBVLP0zYWxbRIA/EKH62TSMFKGC+PjSen+3CNo8+u+CqH/ohTQ6XZ8eS+iYOTpZO
F+HFDOsj3CBvacrVIV1kf2y8Tak5WxPGfi5H1S8U9/oXgPmm/NiXfnEDVes8uJ+htbx16rG1YuS+
ztw8kToPTxRO1DhiwwItIevrrSi2FnpL4v+BifMd33fb0nuZJQ/BWwnEyZebhpm2r69/f7dTcZxd
KaQk2YsP1If64RE6+ne+o0JnqzxlGyIjz4nHsyoLEzyOpKrKWEwa+r8iHyxslqLbuA5a0ODMBMPB
NtGHYZisXrrCfWYjH475kkR/DwmEgMIUyC7tevdegRupC9703zVUA49JJn9dDmjbMBoHd1zSwZPQ
Q/kyV3W2z3l750d0Plz3cWOrLyW8H7IpDE5l2nxrOyiQj9GmPLtlekwwHCT72txv8uAEkFcZ07FM
Dit6sAAj9KonSmaC4VSGx6LGE8FLC4bEDu/F3l1UwufpqsExEXB9V0+sEFX1kpChu5eOav++msLA
TPAbNGLbCjKBwQuAqTMgiOOiYwG9O7ax7FrixoS/cc6r2V9I/jNxKxSEA7iMwjg9FPNGWthm10hv
iMF6JYpf4QsrkltU7OXO97qTS+p8owFbB4zsnhpRAy2flS9cuXhsdDxIccW65ey6O4EJf4N8zzTr
HOsThSpSeaRAUOc3oUPY8nxd/BiZ63sVrn2RzMF0a6fbzA2Hv3HkHTZi/+OqhUvNqrbs4VaK6JT3
64XjNhHsHxWFX+CifQNqDIqsqzEQZKo6oGqnp27agrh+OC1o1njRCojTZFGooCLN0oUK8Bpkiw1q
AQFh/OeKgUMTxga7nj9Be1HQjGiH/iYNM8ATc5JcM+/4urGxMlhtQqewgsBGsSy7dIQipp+WW7uF
bXjWdHm364kGSrvtlAZnTebsEdIM6iXMILt23cgYSQevMbgfDCO+DrxbTLywOyxZ111TacPIGBmX
ViWkNNK0uC+jBvwb6jh4NYaQJkmvHHrz6IyDU8O6Jb8XCuKyMUzNEbjSn8X+8vB8uCahA0bG4Vkh
lIHbj2c1c/4I/Yy2vZ+hEHJweiAdNraFNQr/gFqhEWPPVEtaiGJi2dP6ICZbdk9cqFGt9oVrfXUR
m/unJZTMirfivQNv7hFCLQlx7qWPGoKeC7IxVpZumFVuUoPNHTVL9rS+WKYhu28blI5IlJ4zHHUG
yIBsxKxlUsxqt8bbWABiLITKUU49UB8CDfXU4ak9AiLiqnk3C96B6lo3b/3pTPvmQQTt28paRSgE
12xFLjVp5ELDYA3e8uMZ5LCwjck8kfTkUQjvbnRgXXs+iKnAyGviCJamig5r1dk54kH/WzIN81ED
VwRIwmY/bFNhJLhYgB/Cxq3Ogoo2Bi7tjUJL90uUed7X62bCyPBVnRla4yy/Z53QcLmei/TNrydv
eWkWx8s36ju2vc+sZtfeDAgK7RC8gBjvaNYmce+AqslT8HqcPotL6CZ90jT8VaXRpyjv3y53z5aS
Ru63WQ5NvL4R961u2haofB96/CEEprcKSx+WSlxq1rp5AgVnopL0qWRwQZTO+F1DMUv7y7+tS/9p
NfiXq4zqVb0xS99J6ghAamT1KH12zzFXhzAayUZIW2LNJJcrkqQinzXETXG16KExHlOSf60STM51
v97Yx6Eg1GduydInpcr2ThYaxRgHdZjLX7f9/PXv7/Zx1aVN5PbteO4j7N5tArmXuRjyGyhe+1cO
v5H0DNyqqcTUPvUqxPODSIn/eR4n/nS5B5ZYNZ39grEP3aqahjOvefNMUrKgStyB8LExQrbv0/+O
EAx5cpWOY/okgmK6nwUK3mnFtwC6lhXRrHOz3hvHqsgVHJPann6jk56qB5fy5JnCe5Yf8b9Q9b48
Ura2jKxOI7zQ5N68PHEIT+4pSoUxdVEHgfML3wNOtfUuaxkxs+qtnCHEpDON0xv5t5agWHt4597Y
oywBa9a8OawXyqDk+jzV2XTrjKMXC4i6PQPDexVezqV/VL0zrBETOBFPbbDMENxl9B7b1N/uvElJ
snXCyOm+iDJSBD7oHEqD2CYldefbkjXhy5DQjG5dndYQ/WC7NenfKfTdSd+o+WmGtXC6UzDGmQ/B
1KskljNt6LGEMLuEQs8kphvWlQu5q6dCpoB9ANJ9CzsGyPr7SRpchSTGyBpLAcRDMhf2AuqMQ1i6
EwUE5h24WW7Et2VTYca2n0QZGwSE8h+pV7dHnvp3kkCKVyfLvxCzC+BX8ZjhOr/Rmm0O10F/t3L2
Puykq9JBX+YlvG0HAkN6lQDb10wKsLvLKWvrknHST9QE+J6HLokWMpOyaL4I8dfvE2wvocc2gyqL
e2+2hSCz9clYIZKuqRK4PXTnxJmqg5jxwiOV0588mGRv3I0si5BZJk9Krw6cdEjvZYgCuXSzV9Kh
BRIBuJE3RbUxcJY1yKyPB56jJjZBZpqWIG73PRwQmnVzuzwttq+vl433cy/VAi2zbLrDou3v6lwW
X/zESV4vf902RMbqMIdVO7Ycx9deqeymd0QU0ywZdrU70b+yBJzey+3YerFGwbtezO3UOrqsx7Mc
8y6u25LsR29zBmy9WFt993VAEAPlcuLckaBKVwOlrxxm5jfpDOjM/0GE3ZIhf5DFnQTY0HacoOQD
SHO96CMIDLcci+luXbRh6PTmyPnH5RGz5IdZIg8qqrLIn7Fb91W1w3WJHFi5lp6aZcsk2nJfNani
tZPR0XMzddZRHu4JS35FdVgc8JLv7VCDknFErnvedalnpPs8D/PACtQRJBO6c+NSu0UW03JkHUxM
4EjYVDHUMbzgy+XhswScWSmfFYQ3a1QuzrBJ9m4UtEmeBxHqjZXF9vU1Qt4FnEhzsMBaDtXaVca2
z/HWXjfLv5d/uiWa/yiSL50Lv7wEJZeo6nZJOfhxO2I9WQ/7ISTuDpebsQSYWS1PliEql7lz4ckB
EmZbBnteV+1euxAgv9yCrSNG0qcud2gxA/jF3GUlDBMQhtebJK8m/z6a2i1e2MeqW5BuNfJ/buHw
FQ7VfDcH/qvAYO1m+Ngd9fIIJZcH4FNuWjLQW1p5kMt12IMDDQz4h155CDVdAFtZFbKaKYEadPG1
rEV77FK32JimD2Hw6Ju59y+kyxfuwiKrrW+CgvO9Dusb0XthPEdpiZey5AX1y+P2jdxWCqDGSWAO
2wRNcgxn6t6kUfQpYADvDf1JRv5D0ENdlo/ePVPjXzCR2aJl2YLFWCAUPKbHBsYadzMELOJyRPkY
3ofO/RCWEE8iItgodFjC3uSZz6Fm8ygJOasaIgBs0Xu6jiXcrfdXRb3JMpcB+EpujQYSCtkntLcA
lhHxY5hWP5ek7I+Xm7Es3ibTnEfYctJ0+f9L0BA8SMHYIylwVoPM8C2onc7L5aYsq51JOpcjrajX
KXJGcdl7CII5+9r0mxo1vzUFPrg6mKxznfKh8SD+9QhjMHep92qQY7PPYfgQC7eo2tdWYX+/VXWT
1t9VN7D2a+ITPcPNCmpopDhB6zgK+AGmtp7zNw8nwj5D6oaWOk5Hqci/Iy5xFey+ISfTdbuopyAY
xl0m6ozAyccr6ZUnQWKuQ3hSKbKGJHezquefoN4NMtbLmG/AVyyha/Jf5xQSKASOwWeAAJqvumm+
lD5UxWUG8NJVM206pghPMuyXAux8gIje2ixyaJyVKHhc/rytA8bCkiywe6sLrznPXKb3pMNNXbSN
eAiX65DmLjUtC+Ex5eVF0JJzsFRA3kj4xQkoAOtqYzm25YJx8SMJTHKmqqHnsvG7+cg0qP+PBa/r
dOPFyDJGpsoAdKqz3E0S+GUC95uuVtA6H/+ahut4gBghYxLSJiCLl3fJHfwmyBEGeHRXBiqNQ36d
YjiaMNZyVBo4itVkOfcDhVMk185L5fNs6/nDMgemtEAbOYlQbuWfNZAWcHoi/F9XT3QjBywbrqkq
AOQsSGeB9M+99O9Xexbs6F5cdmDtwKIPXOHh0cOiAl3BLcqhZcpNpQE5RdP/vJ1LH/YRdFF/KxJm
XyKn2yLR/l6qP1hjTcOqhDstbA9h/1LjZFzeBDldCtTCYZm25xTIms+kycVdAwfBGTSiBeqkOQz2
nM+wZgpeGURgmsfamUsJ2KRu1be+iir9XeD5qf3klXrxrqx0kHWI3h2s5yUZ8TTEks8eqbL8eenm
ACCg2oFp4k+wtQe+pQlvG3MjRAMdAi9Om/Z/x4BW1fc9D9nt/2El+rgF1+TL82kUTVfT9kya+SlB
bfIoxezdNDC7eLxmOXVNsrzgY+NQ+BqcIfZY7+Bt/pcURB/gUryliGjrg1F8kHRgHiqr9RnFYnoo
BwQkw0V7lwNfulE5/Pjc55rs+HqBhF8xhe45HaNmVwMAeleKwI+ZG/yd1UQ+XR6rj9cM16TBE5Bq
YGbSu+ckmVOIGE/YFgopho2psPVibfZd3MLRMYA/20zPLOz4gYf5vGOpIseQV2Rf4fl3f7kbH5/6
3MjYfgD7c4Kw93Cl8hYQ/iZ8GCISOGbk5fJjBKX7NIybK6Ft9o2rR8vGUjdehNmvluIELL53Ehw7
xZhc5wPguib1XUqPKJkU3VnDz9KDU6cT4qUg7PuNaf+4ZONGRprPjki6uSjoWVYTTOClCl/ABHwN
Bj84Rm39bcqBnMsgG39VLRDqI/+NgzlJfU+4M044yywegkHhLhPideX58vRbotjkvpez0l04J825
DsQZ194ynvDifPnblhA2ie9CDn0yj7jppbKQRwL2NeAkI/uKizU/hKXcLAtYwspkwOspj9KqT91z
y8ei3sPvuAgPfSdcHk+JgjXHdf1Zm3+XkixyCuzjgp6hQAPbMY4iQNj1N/1A2NEfF/8azSzXNanw
jEAOH5Z87rlOSvWvTqGos1uIIBunEdtgGQkPRjqKmF5EznOOK4yKyuDHEGLeG7mpc2pZU0z3IqZC
UusGaxf3cbrpUF4Ua0KsN+Jw/a9GbrIvbL0xzp5JqDtngM8kYhe3er6WgcFduFngpLExXrYMMRKe
saprCB65zrB6+sozlZy9Gf+6HFKWj5v4QAahFjWVAz1DhKCbDyQr0185NP/K61YPEwjIXBekhA6T
rakLDaUpoi9jhhP05V9vGXwTA8iWxOsrp/TOItHuTTK6wvuW0zwK9w4Qv+PN5VZsY7QuL+/SroQ5
+Dz7UXQnMpK/yaKbwZLlbbfxwm8J1j+MY/SA+Ml83L8q7OOt69blbq4hYJboJad7DxeOW8jA9Fui
b7burH9/352qWroApx14olXke5J2U7DzSU633qhs3zfyO4gkK1uP4lySDeVnojvQH7Jasi1cj2VV
D409nLagbRW08f73jACT9kcIBOin9QazgExw3SHORAnWQ6Lh2Z55Z5jLAEMgu2qid4mfu/9EKSg8
vswL/XhdfBkJrmde04UN+XNaJasIFcDRSQjF2ctft+SICRD8f5xdSZOjOBP9RURIrOKKjWvr2nqz
ey5Ez1Q3CCRAbAJ+/ffc36VGUzIRvjl8kNCSKSnz5Xuus+iINw28Off7n73jyl+L8Me0ECjZu9yF
ZQebKEHfUQgHguftWUGQvH2Q4NEY0yyC1ugvDnnTGoqnvPDc/dyvE4jpL3dq2WYmYpB501o2KKd8
rpq2OcjWLXuwiTP2+3LztmkzjN7tQp0rXXr/j3mivKN5mHJ+C+l3dbjcg20A557f2WFWg5elyik/
ZqyIANBGRtzbjUXpqA3faxvCueN3HYxTPWSSTTgFBzCa6MrJb90BnK3gcig3ziaLLZpF8boWUFQX
FKcf0hRax9C6R32mH2U/Wgp4wnUTZRh8DwWFYiJ6fWbIIELB0XM8JPKaetniybPtX+MMd0c3qucK
K/HnRqLL3vt0vlL7EslWGiBZNehN6UvbohjG3jThIBwCUVTiUm+/sPD/8e1R+Fflv6kJDpQ9LRRY
+TBbHkqMz6GXhWr30CIbhuKOraoqy+Y1UYGyqNayqBzsrWhc7rIiXLNENHm8Bd2wtX9eqnd7V2Vt
ljfg9npuUHX/xBeUTA0qZPurdlRgGHfjUJZ1Y1UelxikhRWHjOpBqIxmV7ZvmLZqigL6gjN8Eyg2
xm9jyyKAWkQ45OPpuhGc5+3d/KDkc2oi3ByOOQJK90qudYtbLWn+udy8xa5NWOBYRyJyi3h99rw5
TFc1//zDxOPj1XwTQF1t42yyrbJp2SiRkx0K5p4XqEiFh8YPp+5xdnrArS6Pw9aBYdl9TUtJnXY4
wtjYQxi63WvpXwn4oabADKfdijhz0B+hKjV/931EE9y5CXZiaDduIRZvYYIBOegTYh/Xzme+QC5g
7NmLXnN1E0Xhlsq0rQdmbCRI4+TuqNh90/ZtqlT9w5VFl3qQSby8BLYODEsGnT5jVZR1x0w4FIRF
7i6fof6HZNh1x4OpC6OLLssg1wDxI3A8812DAugxcRsSv1w3AMOYF6j9lZNHuuPoUvcWQYNPrG7E
J3Ch/7rcwXmq/xvJpiauTzOQCrtTjw4QLLrzG8gvPulJBMVXVyPKvZfBQqJv0Nx06puiI1uBpI9L
ViHvbFzUs8KZOlF71U/XX+vhkIWA/z2rgldTf0NivAdVUs7ayQD+6sqw9w5DREewmftSoxgxAmUC
ewhkBM2EDXdg2yqGO3BbPROnpOOx6Vmok4a34vMyedlf7aquqtfEoA2PwBgRQ6Upea66FTyIyMKX
465GTunn5cW0eByzTF7PolMTlLKP/tr0LyGKv4O7OVNLvxGcsdxVTATgMkkKnQrC/xrdkhf3jZiW
NkTFdB70fVK4snc/0SxwfVQXl5LTdn/VsExE4DhB+sjn/njsO+ajqCwDK0PuhcMWTtyy9KZmTBjW
+GjZYVkQ9a103R+cjPzG5ryqjJ1SUzeGU0cisOWrn7kcxeehc+pvGU6f63auWSTPY1A3D/E8HEOf
cXYAvVxWpWHtkO9tH5ENnIdt6c9b7t2Z74OZeBq7TB7VGV86IeJ4AOnObkHQ/9CAdSrhzXiVbh2m
y/ANoF1mMavi6J54YPlTZ4JCzYHDmLPNyJnFUkw4oBvO0JePsuaZd/0UpH3RdOV923fXRq5NMCCL
weBZBkQeSR/39wvPxNNAN59vlivSf+B/DmvnISz4kcmCebdQKOHVk19LFjyG3KneZncI2eGy9Vms
w4T+NbyUExF8OGbzLO7Cc247J/2ceFUTX3fT+E+VfEMH1a5jf1QZQEQMtTg32FPFbh6R5rs8Csv+
NVGALIpQLFqdD1LQEMtHVyGf+LVClXBzIF0r+++o0KsKxNZQRIfnxOVOLbvMxASCR79YyzCXxzIs
szvRejQl6iqFOJBbndfrnUX2OJaaJRTy2OerB+Ka8Ys+WyV0DdddVLB8w/latpoJBoTc5UglL+Qx
H9x1RkXvrKKd77Pboax/BEuhrtwDhtGjcCwvSO42R/BUDYDHQ8I66CCrVxTXJuBM7J/qxUCFR+v/
x7pGlLokf+o8A4HwzeUVtxmLccID50NnPvD6WOE+ESY+gp3fmJeBJK/3C4du9GJbE+Mdr52qDis6
dsc/N3Ouq0NVOfxO5a1OwES9Jb9jGYyJ7cMBzgYInNVHnzf5oSd4u4wT6tfibbSaxUJMdJ+vFsQH
q0wdFzdYfuTNzB7hv7aiXLYBnJ3BOxMh06LFGNQ1XFfHE7+ma9L4RX4IIEZ43SPPBPMRd0A1SV+1
x2pdGgFIy9JOKJoiVwa0TTRf2BKKFwtpjhBIDz+BMiy+DUP5/ardaqK7FlA2tNJzMfs9QL7OOWW4
uoB5eWcKveu6MMwaIkFeJkKOF1iHMhg4KFBwdhXZz022FUGz7SH336vM56UO5rFrj77D3NfKj9eH
xq/cDZSgrXXDorOglXxY+/oIeUc8BEBjHtyEWnZzenmCbO0btuxzL6Q1rlZH10HuPJQe/burrs1w
m9iunFbcHajfHHUoaJ1kA+ChyRB31dZdzeKKTHhXJXBYy3gpjzJDNGtxgJUZIdB162r1uMb6yqCW
ielisgKzMYLiz37DnxGX6Pbx1TFeE801Fn0T9dVaHRGh7m91MXQkAVYGUa3LS2ybo7N7eu+GhiKE
x67Us4qbB+2AbL1n+ico5V9AqLxVEmS54JhgWTf0ddz0jTxWBYQ3wOGukn4AyXRWId8SseBzJ6rq
cN2ADKMGOzOfIzaXR5+IZQe5vTcyFst9OfDnPy+Dy71YvPd/0LOjRChzGBRC70zvF8cZvFsU0k8o
RAaQYguBauvFsO+QzOWANBU2MJgFd1pFet/gCE/aEEjzywOxmLgpJMMq3AKoj4gvzz1FD9phFAgK
BMqvos6lxMTGQRatEDPYbVENhCIwAlrxbmq3aN4+3r3EhMUR6a0UQt/VcWlAYuDi8H/k58oPnosx
QU4t+HJ5lj4GiqJq8N9WoqAO5UyuG36RfO7ETvbgvpEOiHtyB5eCNsrATFt6/W1TFtCb3mKU/9hs
iImXQ/J2XqqY4OkBnt0D9JbcBz0ASP3nnbO0zvKK8NtVgo9YJ8MRuOHIKjFz+XNcp+gWSpltOjeN
+Hp5Aj/eZogn/HsCZQkZgbkh5RGoGT/YgQUCJWGZC8rMDT9m68Awe7aAf6diShwXr1L1c545JLuL
J9/bqqGyLYZxkpOAQjQ6lPLIcALegOjvGf6xOowuz9Jojt+E2HxB28ZimP3YkDUu/Rx5b8eb/0J9
Q78DP+6VMRliAuWQTMdOHt3uPsua77xUPHF9JMKGdhIbARnLAExoHJ/HqKagQL3P+vZB5yhlDBCM
2Vhpy0KYwDhUDtZ9mbn0CADpmlR52cWfCEdFtgdGoZXV8X3pguNzYygfu2BiQuWWVUM0qioE7hBQ
MASVxeSf5Dyyhzlwil9XGYeJkgOQKY9kXPJjgwd+sEdmGkSMbO3njcynbQymaatGRoiJTrCNWh5C
NT31pVK30QJaketGYJg3TtoZA6i6+9yhAiLmjd8lxVBtiVXaltwwbiQuEPiuGn0cK97cLAuEmwko
88a57HayylUyNdVw5YIbdp5XfTtP2SSPXGTr+pOMXSTvGOsD/mUu+0H8fd2MGTYeep1gCw3VPUfh
Kqd62ZcKBSCXG7ctuHFvl66HwOS0kKNSALAxVdyISnzuoP2wccmyGLiJjutXR89aR/mRgJ54ReWT
DwLABwImJn171RBMfByjEsIFWTwd+bBEP9xBTvtFqfB+noAmvK6L8257d/UNFwRZ8cxcvwDT9DiC
mugw18jf1CV8yeUebNN0vra86wFFqHOXA5V8fp+N5a2PhZF7llfjj8vtW+zCRMgBst2DTS2vfjZR
/Fbo4BNziy6RlL5Rd/pCzywslzuyDeT8/7uBNMWSL1E3VEe/aMf+cyMrF/CAUozy9+UOLDvWJM8D
axOD/ky/ftGOfkWeSICPtNaHAUGqjWIr2xAMu85cufioBiyOPZJO92oMwmnXgj1xi6jZ1r5h0BkX
YcSyeTqqkgsMwau+o/b42kPb5M3T47oUUOJevkgV/qXcGtenGNGXm5iM00aU0zICExCnioUsIQ2X
LzlbK3fng96f3nuSTuGGTds6OOd53+0iNc6kiWN0wBvRJ9lIQHy5bNKz2Vo3zDnzWocO9TAfM68p
1I50UdwleO5fh40hoWHMvZfPuZz9/CjFgjdAn418vSmKKboulUhMnjxoCpMyBjfQlxDVVk9Qj/Pf
cM+Rv66yMJMkb/FF1MixW7640KjeMWce9rIHI7bn4iF+uQvbChjHdEOWxm27Ij82rtOWOxWCTNid
h2vdqSn7gkAI6Qalx6dMwk9Lp+f7leR8Y/tbXJDJiqf1SgmwBeNTX2SPoYjGlKsIKpqo77k8PTG2
+X/hDCQ0T+UIL6sxjIYniDP2CQgT2B1YHHuVtGyWaROPr0E/Loemip+HAfxvG92e9+cH3f4H9zaC
+rp0cnoMQVcE7ZpF7FXTdg9NXH4NRHaV4C0lJvAt1IyWsAtcCc5Jxb7JEdIDPjzcuC9ZVsckxMt0
rSBquRSnXHnjTZPrV8anfsf67Pvl1bFsXhP6lmV11iKAGuJZcb7RsHaKoruVzeN6uK6D88jee7+8
CQhYDrJjFbWh/ziihCv/GauObUkr2KboPLJ3HSzaLebcw/7qixaKt8jnJ3/uTdOwGVyzdWFY+NhN
xEHl2XLMVQicv/bGzkkJ4Y0LeSeVbyJ/bHvWOKyl8KBT1EbrUSNwcKOK9gev1uYFAJtvIKrcquG3
XJ9MlrxxFiVdfF2cwimQ9S4POd3l4Jn74Xe9n4JHRN1VuJRs+BfbBjPMn7EwipHcyXA+DdVfPBBT
kUxTtd5ctb1MRNyIgntHFD6Ov3agbLeg2GPYl/XKNnINlqU3GfKyunWcQrXFSTLviKQrQrhxo76U
gww2LNDWg3GA06X2NRuC8WnNOhXs/XaEapXOeifeETzyu7frJuq8596ZCSOE+pLK/ERIG6ov3IWS
xg+h26C4ztBNfjy3GWaNKHBxcqO83+e0JHs6boHTLJZhYuJUF9UljtT8uIT1D9WOfzcQcdj7sfAB
PNukQ7TsVRMBx9du4KLrnO993pde2iCDO+0iijLE/eVF+BjaR3zDwH0CB7KOWfbF7+lv6L/IA0KC
n86pe2BcbxeUWx2o321sXdtojKv5UmZikKT0jswBhdOY+79mZ5Og2da4YdYVVTQqaO0d84mub4x4
/X3lZFsAF0vrJqqNZEhFKtoMT1JG7BuwzYO3q8us3cIEWNbBhK81qKpCArcqUPIPDpaKB/eQgEny
GZGhES+atAa9zCQgm3552S0m/h80G82DGGl799hDASrBkmgwnYFEr2w38Tq2GTPMuxeQxuqaofgK
prjqXvadc9ctIO26bgDngb1zHpVscjGhIuLEobp162ZjeO9lK0G0jm+FJSwW7p0H9q6LvAoiKIwu
zve8nLpPUN7V+yzW8+3S6ewmYltMP7alMI5yEDCOQuWDf+QOuE/B/SxR89YMYQ2tiICdLk+X5YQ1
oWwZlyixWAugmSAqlBKQGSeBdoPDOkwPs8pv6JRt3a5t02YYeTX6s540ViZU8Lq0nModDz124wS8
3NF2095t82bYu98DDgyhaKiKuX2wX5ZsTNcQEYU49t8uT5qlBxPUps6VjsSNx6emxyOAOZF+nmbo
Ka6+WF+u68J4icuGOB3KQ4OjW5KhuNHFso67RdVzuyvFulXCblkSE9e2iC4DLIsWp05JkXrYDfuF
yl0wjssuQsZm4+Zjmy/D4gGXA2q16PnJazqeAp/NHhwdfMZbbouqxEKTRkw8myviVoGwBedhP51c
FwH0NtePLEYmqJnBi6ZGiOjWOf1Nc1c+DpAK3fA3Fm9mItzASxxDNb6anjLtuQeeoSY8itm6UWFr
a93wAars1pw4eXlSGgCeQhTTviyHLVV3CxMNMTFtEoKOPNakvv9T4QAaFvBadpX3Y+2I94wSOX7v
Qz9EJODpUHfZCKZlBubTn6QAo14eCBSb9aX4SnX4tV9rVOrFuXMdLgclZf92sjqmdFwLGh5dPCza
BKcESu4HvGm2vLhtag03wYchFChgHZ5CDxXYeezRKaER4OLXbQwT/yaDIm+muOMniY4iKM55a6Ki
VumNqIHlYmCC30KB0rWCe+4xF6COyr2C7sCoNu2VAIkUGFffRijy7PBEKjas2DJhJskd5fngsaks
T60sA6S/vLGuDkyilnVjRJazyETDVYTh+Zr7CL9oAO6yYPySl3X/UoHbsF6gBL/GGdnoyjaWs6d6
d4STSIkiQInViQjs+SgvUErBgYfd8ke29s//v2t/RFhQszlyvjPZ3Ph+MD2tTha/Xj4bPmo8YKHJ
ETFC/brv43BIW4iD6wjBlk3KJ1vThtVVjsI2DahOXb9J5rZK/HKDruGjo+b80Ya54QSGQmEVDCmv
vszrJ2iMJFF7qIIr3u5o3sx3OaIZwGqG5udZezsn7ucDdH23+MstH2/mugTXcVvnLoQd52Y/8M+0
OMZrvg+20oGWaTfZINoB966owrQXXvalUMEzolxX7RVTDSoqG3dskVUB8VsU71vwKyYjovCHy61/
ZLHnWTfMqMI21OCJ1GnfhzejK248J78ZxJy45boHWim93I1tes7/v7OmTueyxFmgU+o89yRPZKk3
nPRHN5PzAIzztXRzMPuhjioFjR0IKiE6ldXzQbT923Vf7v77y6tZqDn88+V035cPkJC/rl3DTiNJ
5nZeV3AhEHj8BfpxasqqDedoW1XDVHU5FhUrNFjaG7wBGErpXoq226FcNAH1+eUBWPowU1kUfJzA
zskxndpHxtIuyA9DfYO4UuL7W1czy+L+h9yBKS/uWD2m4xp81h67C7M+iSu9hU62bEuTx0HwRgpH
OUMaNTQBJ+TtyryN67/F4Zix+nyAYBKdzp8eZt9QlPuZ4gqRB3pP2ngjNW2ZHTNeX2QMoU2JLoYB
8QT5GXRlCElu2JXt+8//v7NYTtqgDyiHOC3wo+7w1njFFx/yvo5gG4eg7fPP/7/rYe2naPBQX5CG
ZHrsl/HEBue19rZyTZb9GRgupxFrwwuB/amd6Xbxi0PQv0nm3K5DlDaLvLlsBbZBGO5Hd97UINaJ
KXK7x0jQ3aDbQ13Sz5ebt2xQU7MdQLt8YmzVaUCLvc+mVLtbdzXbAhsOqFXRGDhEjFByeJ36IW3y
IGX+uhvkFkzYNjeGFyrj1iEzajDSblJgD19SXee7cHAOl+fmo1wfPP9/ovFDFK55h7kRcn7oCrYr
gnY3FWJX9HM6ZnhrlKgU7sT+cneWpTCD8yXlGc0ZDhoS1PEOV8PmsOpSb0AnPnoLnAdz3sXvjEGP
Dtg/a6f6By5VJU5A9K7q40ddDac28O7mSPM9JA83nJPFNsyy9bWAMHQ9kiEN4mcUdCb+Qm7FcKh9
b4cEypUTZtg3m8DJMkI0Lu2IcqHc7iPQElXXsCucJ+y8TO8mjOsJIidsxb51Idy9ei+aX8Puc27a
sOkA+r9yCfHhw6AT5ML3uXcNFPzctHGbiEYaVk3XoumCpF6wgDoz2wg0WKzNLC7nMheN27Mh7brh
9yiaI6VB2uppo/bb1rxhzIHM4jwKMCl98z1S8z5ab7It2hiLaZkReIZHNZnWYkxLUAsGkZPMM9s4
xmxNG1G4TAfAXM+gcfWiNQWi8eA3xcYly9a0YbI+SteczjufkNJ5QoT6seqGjWyKxTebBePQY5Ut
EZjswv1U8xsQ9SYZeamjrcPdsphmyfi8BFyrFvceSITLfTQgMqmo7ndQPr1GXQ873QyxT/GwLH2H
J24XuEMiQpEIRKoS5vKNObL4MLNKnEywSrfH9MfNq453MUJbXv+58F+dbCsAZFsGw1r5onINjMmQ
5jTfuTQ+odz6bSwFKhHGdmMYtqUwjuGxQnK37LHUIEBPYtklfLgt6i1Eva11w2pjj0EobIRlFVAC
qBaQu60PatMHW1o3o+g68kbVAa2Qqs6/FVn8Qlh477rj96tOXLMsvMyCpW5DRATAmrBr43E/Otfg
wLA7zbD5tDQTauhxNcE7LCbfHEKWr6iecKqNWInFN5gaJu3QtUMZufyXX7XjQ54vwV1P1TXw/PPX
G/tSLPBoscbZpzL/3iH0wFt1yNt8JzjfhdXp8vRbriRm/NYtgqrJgaVKIQQxPQQZ/3wmZ927S/My
cZ+mrkN0IuZgi2HWNmfGXtVjCdG7Bu+BwQ9/ulNx6BU5Xh6KpWkzktu5vQsxVgpDZt0DmLD+HlCU
vXHC2Kbp7DzeXUSg7gKEWIXFoPMooFt0M43eb9Ysh8IFe8XSuSkP4yG9PJAPsyTnpT+b4rve/L5k
vQjOk9QUqWr/QaI3ZSpPnLVM4gXI6oEDctukUOi4u9ylxQma6ZHBpWXUQU8uDfVfEqnEFcDMLLwZ
mm+X27etjXFCD/MQgA4NVh6s4Q7CP/vK2UoQWF4IZrwb+iRTGC9B/UYGfkvGf+puSuNluG2a+mZe
/QS3pL2r3Y0LmK03YyOICsxYANJgIF188LxnxEi9lsPD5Ek/gpBlRnLl9vKcWfacWRUO/QBe8xJd
LfKh8H9r8RLm30f11fNfvWvA3NhpZnE4CyKQFY2hfEPJPN3pEeK7qyS/rxuAecUO6qEomT+kxF/u
3bECPnNNspWhmJTA1Qc70LduXNMs+9dUAAFnJjDRDLEw2WQ/Xdwun+exp3saIB6zBmG5sY1t3Rjn
uFdOIEubxilFcfJtsNI7F2JCoBU6iOoadcHzihgOEsVv1IvjpX4bgrpP8q762sbTb+LFh84NNqz9
z+FqQlnRiVkxDt14AsXtXqfM1Unrv1VOkBSaJBP7NeVBMk9nUFq4qxEwW1vvczO+1vkzC7OkyNsb
DyIe2vlVl+OeLyStu+8u+Pt9VaQyGCCNASKf8hhNfhIU5JXLaOMOZZl7swg9drtcuFDES0FQ9NAH
wael/haOch+zYGO/2now7vrSE56eZjj5GVJkh5IjUrt4UXanaz/cxXUcfr9sF7Z+zv+/c+/Mo9US
xy0Me3b3oxiSfK0dTLQ4c0rMGyeWxeOaqiAtVI7k2qKTNqiqPVfF3xmftlTqzgfRR/vn3Om7ERQ6
rDUpliklmvz2oq9+u34uhji9PD+21g2/MSjCCrWi9YaOcseJpvf5sDZJ6XXh/roujMuVP9KKFPk8
pShvvdGtuJFZeTvl2XXvaGL4CVQc1l4AnaO052FCl+E+J9WOjPVGVN42QYaPoHUYi0xggvoIcBaP
lU7SqvjNX4ctQqCPjzlQj/97gRdH9GM50Sl1u0MRNTtvzp7H4UdQ3mURqFXIbRhsZRxtXRlXA2Tf
1SCFD5/aQlinW246Vb/E3vR1XNe7JVP/CBV9iovgcM3KB2YFOqhWoDu7hBMiolUKCji+k258ABZ+
S576Y8MLzGLzuGtX2qByNl3BkfFtYk0Yfx5CreTp8gA+9h6BWV++OnEQDEWu09iXiHa4zWGY49t1
QubH8bYo0D/eYYFZZl4VKyhZY+ywqb9vvAfm/LWML5e//w9R4X+dR2DqsYAJsapHCAqm6yex5ylP
7r7On9qv+YO6KQ5yl3/77D2RZ3qfrmm9+02SL1+6m+pQJF/ws9rfZk+34jHf68RLtoLMH0cZgtjw
Bqu7QtF1IPii6H4U824IHmrvoGKdBOqvjVF/6DEDU7Rl7hnP8xCDVoKmoSPul368ypcFZhk66vtE
FUh8PUHIWk0LkFvFTvpbCGPLVjBr0P0Y/JgjwB1pEf7Vit+i/jz3Py5Piq1pw/RJO7u1docpBf3o
fT/e+nWMvOI1hIzAFJgV52Egm2UQC/9nXCqZAJ80JlO8hfq0WLlZah6yNnO4O50dZHYmEhndgt6C
y6QnG2Zim5tzx++O2DWs2wKvZZ2qHb9juy3Ei61Z42zNnXXtBfTC0tk58AlQqno/8Y1P/vjBEpiA
l6bsZu6yvvhH9yHujPw2zIJ9j1ury8QPSMCttb/xCrONwjhfAUDioiiyCe8u7o7J4HhO9VsVSnmp
bPWmq7J1Y5yzI6BG/aJCna57N/X/URtfb9k7JggGQE6nn9tyTVcdMXA5y2fetFs0MZZvNjEwDZ5v
UYMgQdr7qCWSLSScdKjFjlfltV0Y92QKjHbcQCcGOZ9wFwKwv6jdOP2+7BMsx5uJhHGWZa3BEYDk
CZ4bip7q5liqFy5fr2v+PG3vzKrNVVZAZxGp3BEZCCjn+i9NuEBGe+Mhaltbw2y124NaykH7dd3f
zFW4U8tWPN/WtGG6A5+F42eY9sFFnCZu9s20sSFte8Y4/wKwZkazRssIBibU3bG8363Or8szbvts
w1ZRqNeXVYmUqvAzMPO5BzJvbBVby4Z5lkWEm+OAuUa17Ccxun/xYSseZrmUmriXqfFQ/FCgaSUf
iFqQr6qT0P8+sYPXHbBZZn/DZ1rGYIJfUP7pzFJh6ie2JC3NDxPbgg1bmmbGVlcsa2PG1wlZMbIk
jURwpKr+ubyoH92YQhKZybyKwNmOoRJPjAfxdLdUrXPwI1CJhGJp6Cedja8evFx6ubePRnLuzbgn
1CtHLd7Qy1ONIvoTiuqllyxNLDa2/0cu59y84c/4GHeohXSqp2X1wU+Jyn1nF4INNd61+do/AZ8L
5MTlkXwY2j33df6Gd/5HRj4fYi/KH/uGhTsNIs90CQjEfVWQNOX8E/UDuBRP9QMdqs+0K94u92ub
QWMv6B7IWdQCitMkokClOd4m4lY5tYq+Xu7go7P/PK5zx+/GVbF4IQ4l+SNZA51CRf48KjdUf+sB
FXVyUne03lLdsw3GcIQiDyGAKWt5cku/P0jlhi9TBlTj5ZHYWjecIfAG0GJZanHquqX9oVhE/BtC
SNnvL7d/nnLz+XOeKcMfsqmWoJwf5ClewpcBOhgvsgKDNwnjLZiqdZMZjpE4I/G6uKhP8ixyWoTD
rqzn3yVRqA6sY/4oWHfXC72PMz7/jOSWEMPHfP8EJRX/3gR0XPwwGF15Yor+BvXhvR98zfAY3uVd
HoNVeKp2mSP3NGruZVm9tSBuTS5PqmXRzCwibzPs6CAXp4KAby2bIQXMabUlAGFxEGYikdFQZ7FT
ytMIiumkjHKRxEypG692vrcgcjlcNwjDN6BwPkZgKq+RgYasK1OQQinHzSJt2xQZLiArMgUKxECe
QhQEJJDhjG4aTcONb7fYv5lA4iWBKJsO5elM+sDyok3yhb3JIn+bY+RgQGEN1u0r64iw0wwX4AQC
GnONqE81emiG5h/NQNiTcf/XNEFlJAbLkZPP39bZ+aE98vPy+nx0KYDlmhnZmvO65DO295AHnxRQ
t6XXOMdobgXoM4rbrun0AVHQASRzdAthYVs1w5SXijtUx158J+kcvkKk0fs9g3769vKILK2bKVNK
nKbxhhkj4kT2O9dVY/tjrGgQbWWxbT0YR3ebQXkVgVAYpgdJoWQBU7NOEI2eNg5UW/vG2R2CHA8Y
Uxh+e1Y4TPoM6b/XnnqbFHwWd21Wu2Qgqu56zuWJqJZ+WaN5+bYATnAnAVvYCOda3IuZ6OuzqGsL
aFaeho4jty96V35mrRi/Fbz1nX3gu+zr5fW2DeY8i+9O6RCAIyiR0fxxKRYQH0kC1hIdQtp+BzaI
fAtRY/EF1DBOCUi0autRniZIkCdgC/4k/KqG0Nl6DGP1t0/LFLopVwTWYJRm5i8UjLSqFfKUhXW3
UwFYnDwxX0VJjNaNwxpvgHacpwiKCzWn96qXes+F3LoK2DavYdxEiwzwMi8HHTpKYPtJqb2im5EA
yzKYST4WAFQ8qCB/rHj2Bv6VOQmh4Dz2gdj57fQ6ZfpblPVbi27ZxGZ6rtdLMehAiVPmA9+HS+6w
K6Qjn2OhRFLN3Lm7vIUtc2aSRI+iDdcyrqv/90MWUPkKWn2+3LjFPkyS6MV1OqrGsjottX7yWBTu
w6Ibnseyb4+Xe7B9/rnndxZIROQVLO7L0wLGtBcVudX30se6X27d9v3nXt+1rihuEHG9lidwL6pb
UdE8qZtuupXS+3W5B9v3G7ZdDgxin8tcnWjgsqeyD4f5NqKhDNPL7dtGYNy+la9XiFE0xWNZ+p53
QCFXWL6C4ccB4H7s1+j1cje2YRh23XvNPFQDjg3WVV2ysKUFexTtvSvvoyYbdF/nU4565vrkgxbn
FQ0LkshVL/9c8/mhmZ5rKIC6wmuyO9dHaBv8TXVanl/f17VunNkVCIClH8flCbozTrgvUePLXvJa
L+XGZfFjXxGaObiML/nMODBsiNDniSCDe6CuXJ9qoV9xExFX2VpoZuKI6nTbDbA1LQP/m2zjqP3V
LjTbws7ZhnHew++sjSP2ASXMCkwJA2QPODbVfp5qccccoe8qtw2u4pbHQ9A0a9Li2lFofspmBXQn
74Kd6iDKsgoqdm4t/W/XLbxh3IsAOWINlpe7vp3YTV6t2c8oq4sNm7NNl2HaviOg9eh7/ERi+ltO
TgzldOV/LnEY7SAQNW1RsXxs26GZaut8QBnrJcT27WvwFzbBgAJoyHCWWwyVH78DQjPhtqKWsgRb
rjjRdRJ6x71pfKlbrZ5LIpy/2qh3jxFYt8j/OLuy5rZ1ZvmLWAWCIAi+UostyXIcJ06c88LKdriA
4AaCIPjrbyvfSw4TWrf0lnKqQGGZwWCmp3sbOdQOCFzMbWa/LMUBgAjKxFjnr81UBV+0R7JPUZ/J
7U27v+SD5oqCb7iWuDzoVD0EPkn9hA/NTbyJhC/LcW1qqxJ7Ub2G9dQ8atTkjjRH/aNJx+GK4/r7
5cGXRTlteNsqM8cHehGzVHX4TzEFURKG1zJPK0d4mVL1R5AB0yEtXqPOvVKRehQNnf7n0V2EeWiT
fbptJxb2zpWHouvo5a/EQUmlasXdGEL1+O3B1xZpYeRN1Q6zF4EfoLEy2tZwivve8OdpBLb+ti8s
DJ1kYWZ5CN4ukbNqxwdHt+nI5XZmVxky1zZicX8LqzM/MKAquaQbXEzEC+kzmiGtUW/JUPfXit8r
vmTZDo+G5vrS4RAfyJz+0G0OZOyF0untdVoZfFkHZJkihTen+WuHzMl7De0ffzsgXL5GWLk2/uIe
h2JEz0SApK/P8njbGL/PEpvK+MNtP3/x9DZzACLGLATrH3Tq3lVoRn61SB1c6/1aySbyZSVQIcIx
k+vHc6Fd8WCC4kcGBZLkokj4iwDJBj3kNZu6emBKlQmA6ttW35Yw/6Nl3q9nPxuqqngN44w/paRt
1KbLqffttrVbWDhlXKVDhiRzKIc2vqtn0w8PLadXaUfW9n5h5ZyEEFiFcvqr0+F0n8V9022G2Qd4
/O0JXDb5zyw2jxY2Dhprg/ERWykbypca742HwdXP3JXq0SpVvVyncVqbysLWjcpZGcy5fBVNHdcb
CFhdwE+mubYXK+lyvqSEVjxIoeCMfAU1zSfIgr+bcv40+TLcRgUqZyB5ukMm5sF3YCO6+YQtS4xB
EPpB1YW4S8qwOnh+137sxxDdBW9v0IqHXBYWFVqluIOSNtgZ+/jo8r7cUD42m0aADpwU4ppM3cp1
suyuN01sAzCnlCjGgIM/uzyhuJjfAZFf0StTWTlrS8JooJEbKAlbfMJZljQ14PBOBRykrF4LcIOv
N2jCCW7LWPIlezTYteZoTIf81XQ1A7Lba/zpIHoQBV2Zzt/zMnxJIE3zOQrQhgRKutkqsFlUKM5G
0cmyD1k2Q06wLMypHjq2e/sgrK3ewhMUAqKLWYyrcvAmb+Op4Ux0ADaHnrWbhtZPJepRVxKZay57
SSw9D56Mu9qq18g0NgH5+dcYbMwQDf4YNilNeFt/6jTEBeFinlxEj7b1frw9yxUnsSSdzmo2SAF2
pVfaMv3Y5CPQI37ozJXh1xZxkaljLiAdqzAxNuAKwqWtEnRsNVtvmr863sjE+Kna3jSVJc80cgd9
SHzgRcu5eZiqptgiR3HtNKys05KxAhVucMOWI6pAXfMFJGxADtchue1kL7kqOjWHjRe6+NyU6TmV
465oIIrTjMEpnptTlPGHaoj2b6/S2llb8kyjkIlGZVZ3R+v4gY12Shw3H4zqbOIGnDEe+Zs5yt/5
BpSFpXBfL2XHt7+9togXX/jbw58olqVB7KpXSeMKcpMVeNSTUjJ7xWRXHphLVgunYjAqtymyU6ij
gqTjSIv3VLGftjavJoI2bweO0clAn+u2+SxcRAR5+0h7wf++50+z2BJkQq8cirXrdUlvQZGFLB26
O1+roX+ocZmSWg4Jk+Tf1pMCYFv/XcugMN2K5tgHEM57e1IrF+AfpNTFrNE+DG74FDzbSZFGeyaR
aKUePNMQVP2VtVu5/8KFZ9ChrtVUlP2jQAbjSfe9pO/KovbmxOM98+7fnszKiVvSYKRtPpaya8AV
oWBdFynuOijrKw5nZaWWpBddnQ6B5zXiUHTVKLbcjtl9xoTeFSOiOTqQ+Om2WVy86292k+q6V7Qr
0nNnhHfmtrHPZVwUV6xmbY0u0/ttdOVFDCLygIWAPN977olT034IwsldWaaVnV7SUVvQBxFbTOJg
u/wfNkJkiKLxc4MI/tprc+0Ll5n9NgPw386oClTpmaSuHDddKRDlFOM0PqETq7rxKC2MHfkyHtTU
q5DmSf15U0VcnbtLzHObQSzZL5oWzdAj7cShabLPBUGzmI7HF+ANrlFOrq3S4j3ApPFN5dLoINN+
3DAanxlIE+7/Hw/zNYNY2HQG9ZkAmd3oLIcI/mPiHx1Idg8iTL+Ujfv6tjGsfGQJoWuiuk7zjhnU
maYyQYUpS4xtX7uYB2gvvOqfVqxiiZ1zLgS1kPbNo3LDN5WK+i662XMskXMkb31mwzA6kLEuX0FS
XH2GHmz3oVNqrJPZQUHwivGt3SJL4BxJi6xsIav46kGusZedfq9Tm76TLYQbowGkphK15Q/96Mpz
quSPgvevb+/T2gJejuFvRsmA+jBT045gEQY1JBlQeUkir3W3sBRwtF0ujB6pskkT2vMzi1GiVbWG
jOAA2vbbfv3C2ptZFHoeU/0Nj5lBAuc8VF+K6kbcFV/yUqse5M2ZdeOj44VOdAes38Sra9Lea0u/
sHSjIb9GKg6WYF+0G+NXZZmgo2u8srMrQX2wMHOhnZpnntlHC9GsDUK5ftNc2BF1ER7wTsqT2137
EhpXBDlz9VjrR1qXP4ST2b4AiWoyN7dJyRG+hMC5mJsUuEJ7kd251xJyPrOx3k0Q2T+oNDK8SVRd
TOTs5rHYoj/TR18mcbt0NPrxen59ZcPp8grP08ZJOvePtIvTz7Se8mIb+VMc3L1tDStXx5JYwXLd
sdww/5x2Qn8jNRSVqLHqw5jLa/Tpa++SJRKOg6dSjlDtOWtB0GHzTlZQRz/5RYt7K/HneBRDUhjU
Ee4tg08O9kAXmSZLBPFGASbnWOqKJ+jyC65t3sqqLqEZja51nImAnJlnX8yI+Lea2mz39pKuDb6I
6UhfDgApiuEsNAcAS8R4OiQR9eIr4crali0cWDpPYAx0vX+mQjyBFqPemLyPP/Tc6isX8coMlrC+
xnd9ycPKP5Pah5ZXHDRPeWiKK5xva6MvfFiVBTG0E5C9LCztDplNU2DL62uPq7XRFy7MTFb0zajc
o0Wjz6mittmEEfISN+3tEh7I5ORs1hfylXkAVWoQdR68S8rgttHFfy9WkAo1nmor/m2SatqUcxDd
56pjV377WsCw5AXxUT9IIT8KZCAyumCifzaZjj+FAxcJzViU1FV8Vi4u98SF7XG207fbprXwYZo7
8PNDAelM6957lhIU7c76n98efMUallBByI0VRDo4yKKc6lcpp5csjeaT4XK8sm5rX7ictN/CHcsI
nNfE+cHw8QOJZXdXtCpN6oJec8Ir2Y0lPLBiXVBXZex9zYET3JfodSgm/9TLGeU73McbZER/eFEF
FdT2xi2h/50TZSHKElFLz4DFO7FLw4Znp5xeJ6lfieV/3QW/LVox+0Xs95Scfz1JChDtMz33rzTI
fszgxny5bfMXxm5RZ0Pxo8TNUrUQlzSp/UhQgBuSXqG+c9vzbYkapNzDi8EfyDktABOHsLi/LWRA
DlXqj09vz2PlACxRdug+HdMssPI16wVNpqBqElMWP9JGf3M5lBQzz1PJTMKTx8trBDErx3pJh9HF
nhzCAjsEydVo+2tarK/Zzg+0fyW4uFjIX0piZGE5TRrWmfMNOYPHMn/uOPXOjayvgU7WJrC4B9FX
1ZWBSYczTJ39KEQYP3VQFog2U97eJC4PzruFnfAhj/p6wAy6qDYA7etzw5tr2MS15VlchMq6qTGA
P56LWNF/uLbReKodOLSuLP+KDS4hd0Uk49jLA36gUdElLkZ2lID2+VTHs7nz/KvZsr/P4w9qjEaj
JYMPLUEZZaweGq2b95Ew+lqxa234xa0oFFNtAELCQ9qFdkMzQHahxaqvWPfa6MtoLavqMYxrjD6m
3tl1gXdGWj788LZhr43+36vv7TH+fs7/oLegzguDKCr4Ac99CGkxSJgYcPJuQCx5jXB8JTT4g90C
3Ymlm9Kp+Ga9+nsx5U1iPdl+pJccVd2hLy/wIHnbdkgdjqkfniDaEd70kPqD/EKMppxVAJEbNaBx
2k4vvxKJeEr9O4XqGp/F2j4s7DjTVWeiKOcHzbLsH+7m5nsMorrnt3dobfSFIXc1UTX4Qej//BzK
eN6Z4eJO3h7975fDH2wWdHKVZ6xjBzHxg/Tmf4mvvoPai+w7NJQNonko/aG7D/A/b39wZTp/gOra
2EfxmISHlJfNParL9BFYFnUDExBAF0tQnZgaCObNpPgmqxHI/rpJvSEp60B+nEd1Feq/NoeFWRcz
LdBdkRffeMH1CwpR9HsFHOJNTzDwhf03fErTyAWFF4WHRkBDDRlFkrDqQoml02vIvb9PIFg6b02i
UAUU/BCdAlzFVkD1owH3yy07TJdoaVS3QOXFSnbic/Vc9HQ8gM+0ONw2+MJfGw36W6Xj9ntnPVQc
mWCqvsuV8Isr5nYZ6M+wgi7B0mwWDCU55DWTwsuKp6ZJz7og6Ts3yucGnWH5ppmh/Be1Nz7M6BI3
bQBDmnsn/Z+hn1LQzpXhfQUk7RUD//tWQ3brv6cp8Ocazamc/gQDDnJvcSbBnTibtpdXjuvaBy5/
/y0Yb0qghJyi9LvJWQeUiIDedVL7KJm+veN/v6Hokr/ItLp1pG397yG8YALIr7ftPT/YhtZWVw7V
2ifof6dgawIxyUH43yG32fTbuI1ouGm9Xh+pV1xjEfuVe/zbyVo48qgJxwCvPFImkxz77GNqmjbd
Yfcha53ImPtACIyqrPzPLqCTDXeFoA0p72g9jv1RdOA4J/dO4URuWN3bnxB1b+Q2Q9FkfqH+6AUn
aLYO/mFuxrJ/psyhC/gANtsGw4N7vQZUUJdo3bLoD0bSck7mue+zk8lYCfXEHN2pYXMX0rR3414L
VvG91a319r5X8uDKYfl71EjF4rAASt/PIDiiJ9TC+NEVQ5hIX+THhpU7r0NP6dtnZu0zi+h9QMM8
CH284WfYdnW8m3vPxombZQB1xaFsRPwEtpb209sfWzGAJQ+PzEVRtBEJTjQNfXcnkVEEXyyUB8wV
KsZfzXV/OTlicXIIdwb+ZtYlkEu2kR14AMsOTsipLhDBNgjmmL+CpMd6xb2MKzOB9WNs8owdwPTc
c3MCJ6XlxTaYqryUG/AmFTcJvRK6ROxSyEmladWAinnmzyhsZ5tQteVN4TNdInajIgwsaltIiGn3
DTp7Gs0rN6Iw6JK5R1PD8Nwi6thVAOvhccGSfL5JuhdNnosIgQDs7bEWQGY7o1aW+kxsp4leE7lb
OXFLqK6rSF8JzvkJNTJQsw2oyVnLnt8+zivO8A/1KmbAd8h4dxRl+5ROhO6rebzvu9tEmrE2Cx/g
KZ+llfXpT52NIwWvaBHSQ8yjEZyTb09hxfyXHSM2xUEX0vITgWUC4edtitZ8KKT/ufbzK55sZZmW
cSwX8COd7vjJNcxuICez1zbr7vwLBOvtWazs8jKWLcDJWUwhfKWqYsO+6oFpukOLf1Rf2em1DywO
KQ8L7Cwfhu9KZVGzK1Rdu/txstNNvcJ0GchKNY5YJk5PegaKr7DWoXf0atvD2q+/bMxvcUcZGWNT
4ZrXuRhfxsHnSS+uoplWdnepgMbmJh5DbcSBdsO3TAE0I1L2HCrgpt7e3LUP0P/+ehoo32Os54eO
KZk0hX2VClH49dre2gcWd0aj6niqK1odea6zHfHlR6OacKNzduVpvbL+Sxh35hf5MJAM1IrW87ek
R1uZirsrV97K4Eu0Nk1LqhzgB0eRIj/QcTLdD9B03N20+EuwdjFoZhpZ0p8N+h0QFIVPyO95n3rr
l1d+/8rqL2Ha3GRjM3dRftQTJL11BIBR0pMxNknP7K0fubi/3ywAFN+xAoQM/YPlOCUCEVWStRPs
oGuupUHX9uEyv98+wds0Nm3E5NHGuttqB6nRGYf27W1YG/zy998GB4pz8n07NccGMT4E1TnfaDt9
fXvwtR1YhICO2NnTymVHQ9GcJjJZJWzsp2Sqp2tNGWu/f2HDjRjqjjMJE4OKVILC5r9tG4rtbb9/
Yb80COuu8BqExgJgDJTNgVdSkK4dy2t88WsrtKhvoDjjgfayRAA0Np+ozz9SblziB1cTfysfWCKr
Xdd5JfLb3dGVqG2QwoGvTOY6KRuc1LdXaWULlvhqpVlUFgDvHjs10g1q/3JjUqCRbxt9cUEWvAPu
CJJER0Lbp1+rP7H6msbF2k9fWK/qBJtGElbHS9chZ7Pd+HknrkTOa0t/+ftvpmXyuTXE1epoWIFy
D4oxSVpK8BB56Em5bXEu8/rtE8J22rfoqTnqHtgdhSaUdgQo6bbBF9arZqVM0IyAYseggEoDsLTN
XH1/e/C1xVnYrU6lJ6sMiwPC1x53L273TIUPwcUB3faFhfHquLRRBrZEuP/xNbOM7S9X40SuBj9r
U1jY7gVKFYJ3JT+KHM8uyj8SZtPtkEbl7u0ZrJzOJQI6A8cjpOKb9giGLL0tojbc9tX08vbgK79+
iYAGoWkLmaMJy+PgloXI0OepAVIHNfktfPyorC21/3jR9arx0PQsRXNnsjrcVtmt8cNS6i+DSKj1
BLaXluYbB8Rng+raS3+5Hd9eoLXVvyzcb7aVQUhwHsCve+R1g8qgQsNtr7h4fXv0teVfWG5X6Byy
al5+NJPY04vTkaS+K68f/7Wfv7BeIUw8R+llf2sJm+pgYfA/+iprydr4CwOGFO/c45GK8W3zHVhh
umnd1bzA2uosbLdAcb/2vKE+Zm58vbRNyGAatigh3EKUfTmaC9ulla9Dr6xw78ruaAbAIHuSR9u3
93ZlaZYwZ0OtD4QSK48soDNq++jYGT8DgezR2xr26BLhnI6y1sbANQdoJ9tEPMreTwOe12///pXV
X0KcM5lFQpSROqpwrtAbIfa/7AsPgufbPrC4dkncZBTV6vbIfcSFDQ7SkbXi7NPmGqfOZaS/ZOuW
QoA29qep8wEIdfGUJc4OYPiFNv0+hpuuTK/vbpvI5QT85iNABUQgBYsnhm2E3V5ETdkw7gNvvMaF
d4ly/jaPhRVDx7lBly4SZE53D8ZSeSSXm8wRlG1LOcdl4jcg/nt7NmvndmHSTSkGpIAEtiUbP3S+
nfHOmMj+7cHXDtXCpJvCDEHpUczk8lQ1Q3/mM2CZoDC77S28hDZrEwzoJef10XrgXPh1GcT0Wnva
ytIssczd1FWhiGN5ZEgCJ9Ig2zfjOf/20qwNLv57ikwUlniFddVRACt/JFEdP4yiLpO3R19Z+CWT
Z4oSRFibtD52AXDMl4XPWIB6v2E3tQbSJYLZgIDL5k42RwOCr6QxKFUPVXqt9WVtcS7T+s3EVM0l
SmdCHlMSfcxcFGzyZromW7u2NpeP/jZ4N6ehzqesPprUzZuma0B7kDVJll9bm7UPLOy3syyNZR7j
BSlHBOgtaIy09i6M4+q2jgG6xPISl8+xRIyC5feGzS9PHWEibx+etdVfWK0bi0I6U2YoE7nmoqU6
g1fX+3Tb4ItLOGvbeazTqj66atz92lqfXw2eV1Z+CeQlQVTbEoDHI/X7IlEFgC0uGD4MsrimK7Fy
x/gLs1UjWoscnXAywQjyTLNK7alEG56Ywoehu9oht7IFS1BvGoaNtOMlTCnrfpf2s3yJ6qu1fD+M
L7/3L3fMku4TzfIjQi08M8gkmn+AQejaDwb35iczM9/b0VHIH5nOynpPJ6bvNejnyzSZ+SyqOlG2
JxWY3P1h4jsKXtg8ARqg3RUGa5OgKxTZWmpjSbe6yAt/h2QlVe/8uZnaYwOtXnkvMiOFQvGEOpah
fbpyQn1Wrq9B7qYjN5lE1viJe9unA902wZTnG0pYkYN9PSsfm4IMaEsMh7ndN52i544ydaYg/zjq
zuvtySLOPliJNsaNyr1yF0dh+wXPz/GVNHk+77J09r+SzuTvIwrgcjel/tbFNHh2eTO/JyBH+JCN
Nbk3gVL4GjXxxo6GP5m69EgCxcISjHdVeE+Fp+QOHCdmb5WcCdK8KfvoOxvdi3q0+7EJ1U+uJD8Q
BDvjnY5JSTedjsW/sq+c3XD03mCD40k/GkkvK5an4N1Xac1+6IaJczwjpZDEMdSiDk04T/9wqJB/
xkOIvzd+zPcuZGDvby57wLkaPnaAsgeJqPuB7jIgNPcKVeb3Ls6zE4TR23ajfQV5TT4D01IBIRck
ugTANsvrbE9pMA8o1/rVKU9R80iF9qZth7YzhDlQgUmyAPvOgqrYzR0vTtDDYxX4ruuIbQ3pzZ50
nY4StF8077OWMOhNzHG7V3R2//SapTyxRhYIAPkIE40HeEfdal8jS9hNDySe0a9lUpDsNK0TB07x
BFNgkadbGcnO3OlJsBcGkQ+ImHNpToRVEXgyJESM77u4Ya9N7dCmno2Tz/Yg4DafY6yCf4/Huc+S
kTj9lQxVGybCy31xUvqCITKQysG7MoMkV9o2p5pP/dYGNv+i9OD/zHx/yo5dIed6W4HFLdwGDcvq
B+BEUDMnWszPZejFZA/AYXg/cU/+QPO1+WJmlb1L0XLjEtNO9a5qKm9viM4OuZnFS2NIUybE9xFX
WBtW994w4qgCMydEMgvp/KPOAnHWjrDgPZlRknoq5Mj7Q1ZlvrvvsjT92Xj+pS4VD2mwRR+qbu54
BGdRTDEQMqIr7TmKkSfa9E0qHjsy4Ld4McLtpHQtCSDmGnVuQyVKLhs3x/mTVswfEw3VjSEJyRh9
r2eK5XRdrtk2yG1HknSAAsKBFECB2BgEYWdezUyC8TGbaQKF2AEqvi1K5lsGBu7pXvuyinZliG7M
s8dsW+6zrIBtQzvHd0eTc/JSFbbQOyrhDjaDdPh3UU0oGfrCQGk77GC8z0R3uXpfukylX/zS1AFY
AUnKNkgSNvpecc3rZzbhBIW2MR+UV5YyiUH7mqH0xdH6RGQpamAgYbYbgVdrLzdD4dh870dtmp+h
pOMbhL5Dr7c6DYPsmYSc6E0me1AFm94P5Vbhnas2CuoM2LZUT3FCx9BGuyieohqi3ZHt7zgdsBYi
7MHPBSwZye7EnPvVnZVwTCAJYdVdUHYA0HIx0vu5S+t273Vh1ANRAxa9O/zYodPJnGWKjZuU8ZQ+
FkoV0YYMfeaSKAhk/eKqVkFO1JgynBNeDSHbmWD2643UnQ9ZaUKKoX4E/3mBZy5NORqtoO/9oQiQ
GEusstNwXxHb+g+Tm1pwvXhjWNoCraUu7L8Ik9FpaxT16Pesy8oJ9VVnTJ9wmdXxK8RYarxBwKYt
+KuE0xsfMjdDD9YrSi4OAJiCRmwXRmPIx2Sm/uT9g2Qr7mKYObf2ofF9UGBmxTyxUxFLKNjv7Mgq
OSYUyz/uwTfSk68S9YPxB3gHwfyI/H7ZUMBWS1vpxI1ghsCtYTL+gQQDNCWUI31+X8yuipHiRm/F
ARBNp3ZUldps8ihu/f3o+1pslHaab8M+tPwLBCL1o7RzPL+XICPuT3hwSZ3INoJ2PBgbu2kXwsHa
jaZF1W0Br8rGJ2DQVb3RhUv5wR8jNp/JmPJNkzGa7Znfznd5hGPw1bWzGQ82dp3ZI/BOyQESkmWw
I0PcDSdVT4EG+9kQRG1Sj7QnT/6cxu5T2VfK3IHWVhYTeN3TVj9FGTqR4BH7YMTd6rUpOQGK1Mf/
5qGngqc0zWL+LxgIPf9rMeZopQV7P67FaI6L8a4Eo6w9eLkCxRfsSM79T5fFUfaCbJO06MoMM7cj
tCxsIlxWmo/QUco/orTlyMsAXvnST2JTUl3jDQ08IaS4oR8CwuNQcnnCW6KLNqHLqsFulPSVhf6B
VfV9oak3TVtbUfDvJXbqcrkbFI/zrxnQ8GMS2bQgG97FNHqRk02rnRtnGH3qMq+9I2PYk6SAW2y3
rhmqj0AsCXBSdzLn92Vv6nxr4nIK7jI4Fne2QMr2D5EPCr4NTmx1kA3YpVrkNYUp71NYcY07Ap5v
A9AOOrSpcDrb4JR09NAWjHU7Z/zRnrkhqtw3deS5ZyAay/agxeR/pVyHfE4C0KP1L3NZWn2iepDz
1htH/JJQBpDnSJqpix8qcPLYHe8FIqYNuiHTGrZWaUZIMmXlxYUFrWYiybQd5AQP0nnTvjJjPJ9C
4cpv+UDS8A40eVgKf4J2ScKmfOx2vJhm/YUPfhSf536s4m8sBo7XblUZjfxkShMF+z7QaXU/slqR
veBh6L52HP2XOzPMOmIbJ+rW9TvJoYxzrGwQ238bMgQPI3of0CCKQ50doC+bf8ESTkVwV6TBEEx7
MBTbKkjwjgkncSebHpzERUSq7jOY1Sv5XhKWuU9p6eEdsmUi88w7YasatIRxS1u8qwavi99Jacvm
QSCyk88d0GzxjtYiNOgNlHU53RHlp43Z8Hpo5/cZ4qQev7eFKPdPBo7+C2FU3rriC0Nqp3tyecX6
xHh8sP8IxxFd8DBWoH6WOYvGO1fwQH7I8JzuHjmvM3bSE+XUT2BXbfeNpPXwPcyAMn1SmcoB1PK5
F1horw6q3nV5FZZB0gQecfcpb0281fPFkXaFYfQwjb3nki7IoEBZMVQZ9t00NPEjeN8vasFyqok7
cEmy7qBYE+FFWU3WvaZ+1NsDApyWqETMIFj/NlQz2tNF3jYZ2mPBXjboDSmVEfsmT8MTEzW4VFhZ
TWLrqkb7O7RuW38LCgu0wBBegIIpzeuIbArad/sKN0yQ5OMos50grGYfyEWb77ED77ONt1nfNN+A
a4zzQ6BY9azTMW8eFOrh/CBUYMOTsVPljg6oCNEgY4Ze7Q3ygGn/owJ0r4NkqPb6d74XBOk/rSY4
nRpE4XbnCykGdJKjI2cKx/CceXkzNtCLR+xzGnKHS3fySho/ejoLTzZombo3gKDQPQWlOc+3qVVl
rCCTIAc4GikrKU0yOcnQNBxPwRTsCwKVlTFprKhdvs3aUrEvrLO1/zKPuQdUSym98ollTVuf0PPv
hZ80H6HFkgQz+CY2sqWIk2xNo/kOntiRJEKTEkyv1PGlGzryMn6fFZXvfbVep8UR1GrFcXIdindJ
1Xe4dZkpJK4mQ6cuFRuwx/DiEBcpYejZ6qfwBS/NIN0P5UzJLjJh848SfZt9hWAcYjsBypRsC8Lt
Gj2woqinj+BzLLonpfp8/KmKoBf/2par4r1fjaFKPDeJ8gGct7y6MPlm064gXp7vEdtq9YUXLITs
NOyc/ETJxZgt7sA5O9Mq0Mg16zTIH9FHokkiprrvD05TYPbAmDxHH6gfiP6byIOy30HhsmIHxlo3
7EXVuGnDoB3ZnWmYc/tTdljsbdR3pttV9TSOd11jVfGiRRRkkI4lVG9JN2n9GaqQaXbv+TkCITCg
9nh8pMPM+n0nCkSid4wN0z99jzv4G7ocg4wnYy54sUeYP2QfrYlZ+xxEaphPICPQ2X6qBkQkmFLK
PqCXBAtqhslDWEJcatI760fFBwiq6/xdQTlMilVB0byabBCdSHLeBMWudoX4mVmIiCCYKNJ+40A4
15uEMryf9iFDq/PHosNls8nKoRUPMdYdnZglNK8tcns2vwtc3uqHQM5dvcvHgGx8L8T9mHSx62fo
foMDLaHpaIM7G8eZ2sihxtuUhL01m37SeYE7F80OW66hnJMYBCughAlpl53CppyRJMulJYcQsLUf
ygcRVRIz8MjtPNs7P7EOTXVJj4gecolh3H5W80jLOxDAiBNpLYJEwO5n2BycEDnImIT+Q0qMeHFo
H0J8Zepq2IhKterE8QjfgyhuVBs8ivS3rOwZu5e+jnuZ4Ab8P87OY7lxJVnDT4SIQsFv6USJMt1S
W20QbQve+6e/H/puNBiBnOBqzijOAQigMisr8zfYu+lu0z0OjZ189YRTBF+DwDKenQ6ONWeQvL2P
gkHC5dcrezo0yA3FN6lSZIg+dbytGcygmhSD5OpgdsXcOuu8nGkTV8UGUAzFdmRGBDqmEpw2xrLy
xE60vfPsuraK9z5Gx+YHigYiWpjoz+zMoXaASiUR/4zOIgCtrWuirvgRj7UwJoFX1s6DANzsvCHw
sk9dnltfcqPhoJJnJhuBqctOOyhHdo/uZNjjjt8YvsROWf8YdTP/0HaisJ/o+sXJYw7c+Sv7Z1t/
690WB3gnnv/drDTzG+pjVX1MNdvh1D8VTkmZH5blIcj8mAIR+CcZOfMNzkmMZ6eHKa6j/ih05ei7
brQnbVfWBPAsoUfPzw/1rc8yzHfxMGXZPobN2H5rCjvPnnLfpqXRcrRyHzOnF3uhxWO1SfWemtwI
RpDMpuPaX2UFmuMnQefV294sjPu4MKIHzZODu29jqq09UUZ0Thk4oX+7ubuvtKH/46fzLuFjjIEf
Bvsz1pXaLDOR9x4/szVniw8giO3vWQeyZm9DyJ9zeKW7m1SJouK35Eme7lVnTf7eRXD4Z5sb7XTD
QAJd/o3SlW0/15ze3O1kTIlxGDyP9gqWKPHRMFEE30itTm5FNr8GMap6PDWeKG9b0aFQ7mcxpa1v
ICZ2EL3XlHsA48H3ONPSP2yzcbkrYAYMGw4nHLySjPT72oVOE+8dp+sJdMuLNwbFFfJLZJYt3Rez
2gtPNO6h1hqWE1Kt7FRm4tfWIQb1PudJPfg0WaPW0r6ItYRSQ+CIvMldPJa2IQQ59zASjkTjUBOT
INj9P6U3DH29zYqaJRcgx4BHYk4x0Gspp7qKtco/OwVldFZUxr1PEXTyQvCpm7gfk6PXqpJVpOMQ
YlUoYm7jsYme7MRy/DtktZtyZ6awttErxsdrq4zK/onacNTSqk+nZFMhWxUevHTSu2OP6Il+U7Kx
7GtkezmjdGmpUecmLEpzaGt+iDGbA40eHTuVdn26bXRRV5sEnFR64xeYCvaBwTqRVTGkn/JBcVxQ
rqmCG2ULnw5S6Q7OQz/SpvlU2pV9r/S+iu7CIPGLTRt2FL9jH7FdhQ3tpVSOtPsyVF62Egn4u7j2
o13a5/SfOjfNDy5nrlvNT1qTU2ZNYwhsg55t5rX8ZaSU3MlUcLDQbLO+a7vIvvFAKX2fo+TUl518
9Aw6PBvQLoa3Tdy+Sna5Jidta4LA/inA8w17Nw3C7JSLaVJb2DD1oymqDu4W9W/8FPuKNUFZKOtb
MyiMcqtsIq3NW0Sb0p63MdTp9EBRL/1dFvfBVyU79SWOyuQD1eG8k3h1/Dl26/LYohb3YbJn/XPN
7CyqgkATp5hzb7G3OSzd2UPoVKeMbZZty8eXSdIHyyia84qd+R6agvGA+lz7CfXIrNgEY5j8Tpyx
+kOoONF9MKJBt6nHoJy/AkWdGgYRcCQd1Ze2aKKfJRI0L7Eq+/xgN1r/o8zImZsmcNOnWiunDtqM
qbauDv2EcYyU1dZx0+mD9HoHFHbA9BN94fTFxnTpKQ0q74ug93HXeQFfJKP2PCq6dPRNYn3cZwKh
xJ1pGsNrUmsRxU+eONM2VH6PES7wYja5NhJPducEGpIJon62mdnc97Y/FOyORvho4lMd7qZ4XpV2
Y9GB9UuR3RkcwWijuP2PYCiq04h3513e6U2+Y8HYfxr87brdP02+yByARmedUWz9YFbbBctGe8X2
kuhYCFKFWxtcGwnj4rsEf1xvPX8sp61Ah9HYTqPXx+wCWoD3pKCLFYNR/tWHbvcomHMf8o6Y1rNW
bsmelr0dUpXfuLplnYjP/nNSqDiEIGNP6caiFfpFgAF/NgK7vgu9jgI+w8xjNzZp/OpiK/ZnHMPp
bzX00Q9By45CjUS1jX1JSPmAs+7//evTOAyvrhcPP9M+pLM/mv1NMfXqlhfvHDunbPuNXUXaz7b0
8+dc4pPY92SlHZpT9AzMkVJtl4epm+1bpEQea9cIFMSUOrtzzYYuap15/Z+iCLRXM6QOVxypM9B/
kM/MQZif+0Dn9xDbOFBgglt9s4OhFFu4KxHMpLR0nq2y6+44mNhfaRXEd63miC88hHUT4rrySxZV
+ihgsaFGLpLh00ifUh7j2vN/ILlFsgqTKvkUm1n+0fRF9c3vc7IGNc68DeIzm+/C0UW+uFSD492r
JImmYUu3bFZQCwpkBnOdI+OmJEM3G7+SyCUMwqHJPnUT/cp6bKff5Cf/pjIcaW6ZULSn0IFyU6Dh
GDyJ1G3ch7SLc4oYkbgdkzd63JmXJ8+JLOzqhJNr9adFU32bFxa6ZrY/C21JJi3faLWw+HXH5xgf
a3X9QdhaGX9uM8zoSNPdB8Mx03l7lpSULdtgvtW80rgPPdM9eY5of9N2b74UBQJYdCct5yaZekET
LNd5mR1dv63fUVgV2EelN4hBKvfGxYPiVgEK8nepndLkd4tAnDS80WyUp2A+0k222d6cgNfhzDwK
P544hfaIh96MjedqhyQFKLCRdGPGg0GX6cXRQkPbdAObzK6pMMUsJ4/9jD+LZy0TnruFDMML783Y
e4yAUtU7lXjDC2s6PrAbNLejDNJNl7ko//bZyIIZ6pzTk2tpIyKEQhUcZPzo1WFKYLB2XPXZjofk
Nos1P91WWVwWWz6KfzOLSj+wAxcN6DgdEQeXG53SrrG2AamXCkAboNjJvn/uRN4dw4oUxT5tHtAY
gWJV2m7WbORE1kvsoPkkct4XIhqF9izAzx5pLtLgJaMaf+mtN99F11IODi7erDcY5U03hd6HBfiw
nlRYFeVIDhjs2VAXAeWe3kDaP9CBLQ86TqjWJh3mfrEj2/I4IHkZblRihi9ZboU98goieqrpfW4b
7Oo+4VpbbecK4daO7M6iMaZZPwiuv25ZEwWycN10n1hs6DfuqAX7iopYu8laj1eKeKf72fcjvrbK
ahrFXoB8D/9NgXaPcoB2QBgQxyKqo59h4tH3iwJBe8/x3E/Q5xTlsdneBLoefxamMHE7EGXyzDNP
f2OsO7HB0vFJSfWWQGJqZjzhhksBYLLRsBZsOf7Nrb5+BvWR3VpIMLz4gXT/trZKftu4Ej3PFcmR
rwDuykHayk4C7VlzkLq8V2ZKwao0r6ieHWnnuFDWw7ifEF18ps9MHZ2BkthaQ45DcumTeWyBY92m
kDZQ1UpTvDR449bLKBmNVCVTt3bM0R3vM/tHlljyI2uZ9kOCqfhXeETGs1emNE9Dw4OIE+Fyydml
E2jaDonV7wTaKrsiwc1jY1glnzhXnvpiBzYzJZcRzJMbGuEpaFPz9+w99yrTRj25sqZ/4gg31z8P
IjK6o1U3uDVKnx6w38r8A7Po4A8hBCnSoLasOlv3b1VOV+gjoo8MxxjO+WJj1WkjP5ha3p5SGrPN
TtPnhVKXU1TdpFZGtZX3gfe7zBG9vwmljCMGRxYpZixr8eRVAd3uXK/qQ1ZZ9Z2TZHFNa6RunFvO
unQ0hKYXX/NQ64I96CWHOrArX5pucI6JjDlQ6Ggp3nuVrbvHIkX2d9RYmKIQkb0Rbdp6M/Utjl+r
znRvMcfmQBWXaOjcGpFtfmpbDH+HqLLhwCIKgP0yh9ttnBblS+aCBvXKpBwQeo7g4ux82xZ3mQY3
aWxT7WcMUuWnssxm2g21DJ4n2sjFTdzH7t70mPC9TBzYn5h++DfsvqQEfL/L+tRpymnu2Jn7p6Du
s71PPz+HF+Bq/k71o+9tTPAw9iZBTAqLqQbvxG3e226xF7Y+/u56r/oIIVnuUV/LX/Ma4fN9SmW1
F5xwn8GGu4825c6DmYf5LWf31tplnHFyzmOSo33YeekTin6BsYtKbTo5U8wuVlQ+k7LSatgaFL1O
D8GFYVtJQ36URVjtZdC2L/VQ1GpTp/PBnMjPoYNZHNSkFsSv3TBve0lY0y6k6WX/iHMzfJyYjhs7
drFY7Wxd5L9URL2qDSHFqBdY8RemL5wuVBdR+w6OMjchZ8F+D2InPmBNpP1M8hYnbk8Y5rQp1Kzs
m/edcT+5NE83ljIG+6CrwL7JjWT6XQnW+1HL5kN5iWHavuAb6xvNQebm4LK5P+KNWMV7OTYUSewp
tCIwlY6OLm7136Rm5780g8PM1kVP+OBXRil2o5877akdpuJ73PL/qZnCx39TUgqt4FMO8ZFNFKys
RuXfPSJjUnyVin5F4Ln1MVN9OHJatZMjS43D3tynh6QUZ/Jn5XWMbwenc+pDMoRxuA8cOMibkGMN
9GjT/aa5vmEeu87I42NqWZwANNOiRCsdv0lQcQ9k+Kz5pmQuw7wJZm5h8D3KUQ9Ia6l4xiSFIAeq
mjx3qP0+Ghqdx01j2YwfOj2efucssf5JTr54FpGefhWcVV8sx6m/FFrhthvMmgIN3GmEtjW28lTd
oUz2Nfkk2Yl6aG8Y2tSfe5GVN5VVMF1QKuAfNartpBjG72Yn9eAhV4y8NnXYjLcpYI5XyUd+NpKR
ia+pjPzUDez2u3CItQMVJcN9Ouh8xtLqHgsK4BKQ379BQDzkk/GqIjL2zmX6+ZfiqVQ/8iFUhwaU
q3YTo59/GrRw/NVPZWPu81jv/GhT2655bLrSmajXPC37WTvBq6+3mXejOn4wTi/aM0f9iSMpTq97
UfYJQlgF1HjOYsVXNaUhG6zXMpgunS59GUOrPup1FHynPV2+kE7Ua2HrTESZswV/An0+F9ROlBjb
kHHhU95kYtdy0Da/M7If7xi150gm6gaea/QtrXGnJcB0kg3Cw/FnV4nymPo1zTq71/r+WEc6qgMB
p5ZN3UG4P+ajZOtDhqDcqaEui2NdCLfbDa0UBU1tL4w2Xm0DXvGUGJ66KCjihxQHmuiTFlh6f8Mg
NHk2A1W6L8GoMTBMUVr9GkeoxNJOZZZ36ButESeJhKW1Y0wkH5IQT5ZbB2HZ9huX0JujMTpqYi4j
gGoIy0/cL06TDb8zJ862WmFHau/nPVMmLxC+90gnRmZbr2nl12yaRPI9p3WUH70imsKdNk7Mjgnp
vL/h3EQ/hg55qB49MyGfcOpk9O8Fo1k0mwLrWu0DQIv2u9XaCTBBmrTmJT/zNbDRAm0nRWaPRduq
/2c85TRjjpM2GburAF/6fNc3cDs3rnJbN/z8LqZRfiinOQsFDqn2wvXXMF8LtJ30k8Kf5RX+H/Ub
GiWmgbJ50Ufzkt3D2vtZQGTb1Oq7kmbOXW4AsjuNgB4EbQzgRNkFYsDaHRaIu5yd1OUAlt+NGoyw
+REcJ7qk1Lp28QXiLjTLQUtNXhCOK09sbPXmf0BqruDIljJ6VH+hx3kHHJklxEGWQdawhw36jQwM
rKS6aAio5hzOIJkRmvZ1CMWl0qsIB0r+wU3BzcLR63O72Dp4ap5fsCsLaum86+s14LAoV3dsDPYW
BNp3cs6HxnDL7XU3mLGFbyLC5ognJYy5O+ii9scULMw+F67xV/M99yo5JrmUAWQ+0BmMEqHxGgW9
epMRkqys/4WovbKqliqA8eDN4zaHoDA56H62tS4yP+ralF/gqK4ALcUyrMs0KNzK0U/CoNFxFExd
Ux2wF0qmm2xUzviLVssEGPG6b7KIcfrkHGBxKb6jdnoaZ75YO0XP/wOxbm1VLUJc9Fprmbam3Zoj
nPzexF1PauVPL04vefGu3WER56XDCRt9X5D8DDryTY2CzrZTrXc/RPl1yon6UmLKpCZXca6SO+kN
9h0yxZTRg41Xy4XQeP+r6//gqm9CQ8XM++zGpKNlaRuTz7sVvQIoU9IQZxe5isGhL6WmcgriEm/n
/K7UC9AsBsbD1Yexpxfn7Kaak8klHPv7n0RfSnoos0GrsSnHe1OEdJMjBFrGFjEAJ6I0Or9wV97Y
UtRD1CgXlJms70p8grauk9LlTAFUYbjgpFfSffWlLIMdaYnmRw53yZF1Z3y8080rDUcArf5nPlR4
GYl8SPM7wWZCBZp9RxmGZHWR9vh+rtKXUlz57I4S6IoSBOsRUK4wji47ha9846VpMdP4QC+1jGwO
V4Gzv78Rw/Ajqi4yKldkHPWlEFdpxkZp+lnHHqtelRU+mdYnPDX/ArZ4AQ37XZXBEdfqH5PMrgyQ
RTa0O6UXSoOcEnp5t5t50inozWNHTr6Qb9c+ySIdohEPjLZJO5iKPoWadGKa+4ES8ng+LNauv0iG
wk9sxrS6eZKi3bda/XO2gDt/6ZUPvhSgYQ7l62UVGaexduUHFzGv7iQYhdFKbyz6bufvshLXSxEa
VwZZMESGPMWBLg5Aw5TFfFD21fCxKYu8Bw8q8uISe3HtmWYq2pu8Ww40H6TS5Gk0IE7EKg8++hTR
VeN3F4Q5Vj7IUpOm9EMSVVOxiKVvbEeicRMkzc/zL8vjZ/43m0F358d68/NtDv9aYYXNXetViHIM
u1q6v5VmPPeeOpqhtqERdpdI7nn+fmsPM//9zf1A9Yz1aObNXe8lCdNiLAa15JI8xNrFF5UPWFN/
8uqxuatdSNolLchdEl8UKFjLJkvVtDZoo952wvaO0RzTBPI5A/GX+WW1AerqqZ5+AT96dHDQyarr
jpj6UkjNrFoDPJ+kBegmDZoFyMoAxrhk/vI+YVJfaqHRefMyzR94pKl/9FuEoFRGfVU65QNnd22j
X2TJvn/cAXb5nx8+HYo2URbPMWt0tTDFkXho92lX3gq72Q6cDp1R+37VIlvqpNnM/IVW6M2dGY6f
Sxg4u2aE0nrdxRcBzwg9dAwcf+5QbqVaaKufiXHRLWclmyxl0pSwfQ2oe3sXO9oXZpGg2WukjQf/
Imv1vTugayzlf34H6apQL5HTP6gxiBnEEh5M7MPbZNCsC3vge2E432KxQ/mB0Tl9H01Iteamc48a
jN1+bHJNXVq1azdYblFTU6SiavXDfC43NcM8dBNIiPPf972MyK9fMuFCa9Q5Y7r9DSDKkMGrABOF
g9jomq/hlEZb1TNeDmfwli6cCxvjygP9FzcuUV7TuEI/IKRL29Yt6ALrgOf+nH+klW++5MRJJANH
O/b45r79LMxU7DqWwVar3d/nb7D2+xd1qK2lAXggvrhpaP0uHp3+aTLV8OX81dd+/vz3N3tG2dRg
txOWLIjo+gBqpzwwpvwBasG6cOhf+/3z39/cIcwSACqsBZjic2Z3gA52AP8vxMN7qW9eUYttaSz0
Gien3j+Ztf53tK0/fTL9AIH+6KuCRrc07poQRbXrXtYivlMsT4EGTuOp0KdS33n9FGTA/JwW2kHQ
tI52SQzovTJrfqpFlCtQ8V6a6fOiUq9+jDS5nXA8SCDDDxIA1PnHWXt3i1CvTZOhkhj8U24CkYt/
qSxz9xKpfpuus14zfGEcrS68u/d2Qx5p2ZIrG+VX6Vj3N3GJyo7UMryImxeYYCdPAAllbz//UCsL
etmEG/3UaLG18dVGaJk8mZEl995k9Lee7KoLi25lSS97cQDJAyn9TB5CDS1/w/Zvg96SV4gHzC9q
Ee9Y9/nmVCjjJEYJcgRFNxybEze4kA5XUvCyB6eSqfWhqPJ+Sru4a2NsxCArAUuh0sbFj3NVam01
5XUnTVwlwDs/0yIHwJnkEN0hZ52WNc5cWF6HVhQe+olqDjvJC6XJ2qdf5IK8KMDPdqY8GFEyZjuE
kP+05qRthCML54oKZX6SRQroQ1UhJTeMJ8R968+5E4+3emAxAjy/etdW1iLwoR3VQ+hn4ylXFi3F
2kl1sNihBuLruhssYj705809McdTa7W6u23dsC+3bupEv665vrFsxdkmymtOl3EMTXq5HXPIFQJF
gI/nr/5+XjSWjbjSjy1QgblxUlBpDu2gJzsXu6QNPXx95yj97/nbvL+QjGUnTla4jAg9Aa8+ZBkY
juxXPmblzhBwNM7f4f3vbPxXc6mEVg0QyADf0f6UUT/uO3GVFyG8hGVjqc3SvqwCTT+lfjo99mYY
/03kWN5e99MXsTy2lpupiUYDOs9fSLfWbvKgXZy/+NqbX4TwmE2mO4rAOM0e5nBoQRbb6DlFBqi2
6+6wCGBg/+DEa0c/zHdQ8y8vOut1cMHCnb/B2qddhLByHM2EtkP+LkFHjCmlf5lQi1x39UX8xmqA
W5VFZNJZV1uGEJQMxbZ91dWXTaTS9Fx8fIA22ZhFwwxwwm+6LNoLr37lzSybRxL5piHUgUaiVApC
SjopXAAAjdB1zv/89/c2w51rjzelpmJLbt2kANDnd4+pYXylIwIWVQuOUF4fzAbj7jSprY3uXzpc
rKzXZf8I1cZxyILIO42mLYGZ10Z3m08gjjfd3Jc+/1hrN5n//uaxcOcCe4AeAszxNDZAuaPjgNtv
vpuh9ofr7rGMaoDgHuwvG3KVaregGt19qex2D2/tkvrP+xUgSvSLx5jMbBzAqh5mTScTtj7HyxnK
nDtVgHYUD9UZ3ZhcCMO1uy3ivJe4OPgTxYDN1e1OfrXhKMGeR7Y5QLQHCq9+5apbBLyb2KiGda13
UgiknIQXhEhpsL5HN3mOE5wPwRYgC4gMadRdUlte2QiXvaXSg5lWJZl3MtPW/pBODdYPvj+Nh3Do
S/8QiEZcCNqVxbfsLUUlbgOsCf0QRuhwQLDRM3tjZ1N5P0wq/3J+9a08zrKpNCZUuUiLyUPZZcMP
h23gsYDeV516JoXhA1at1oUKYiUHLZX4QYi64TAY4hCZgXuvwNrdm4727fxjrF18frw3gVqGlUQR
ilZD3Nfencxzbesrqa5b0cuxXdy62lgL1lkILC3Z+jIJP7iwEMRGyEA8p6LM4W5pWKbszj/O2qdf
5ATZS6ISHZtD2+ffR5lH297VmpNjjPnn83dYe2GLlCBNCR0zoHkSW0bc4ERh6C9D40Gpu+76iyTg
d0UHA7j0Tq4VFF9cYGB/o/aileba+1kEPnpLcoQr5qmN8lvISlr6y3aa8naoLg4h117QYrtvUxf+
o+tw0hRBvetrWvoNp48LmWvl6ktZdT/Xuli003QoC6d96CLPLaHc+VfG2lJXve3x6YCMKw+EshCQ
REapfZ0mLa8v5Ka137/Y73NpR/jBu+7Jr2Ptqx2bdCsqN2kvnMT/yU4tBzgU0vYinm3XK6wGUSpE
u1r9SfrNT1cFHrQH8xU8Z7/zXfkCfvVlNJu9k+Y3IOduPFf3NskEbVabukMQJM/z/161nO15Ib7J
L6OD8L0qcBrboFppb6DM5ztgmldWrvb8mt9c3tVUh5d05p7qNoUxEAT1JiD0L6SvleLMXsS663Vg
yEPpnGw0IWYZzyPjQjaUKAUKZDVwq/P7bvqU+XVwYXmv7Cr2IvpNlEjijsL+gMtB9MM2g99IR1mb
3k6Gew19hQsP9q/X+N4yWeQB2/f6QEDTPNmUnX4b1jtZOwIIN8KSIxpv+Ke8jon1yfYYN9hhF910
NCmDsLifTd0vrI21h11kitRFECnBUupQjwRAGeHCCacv/zUNZbFHagoM/lWLcCnjDry1hnxTImAg
ja+thdpxpsJLTk0rEb0UcKdxK2qZ+MzK/pXuvtuAx0XGZHf+t/9roL7zqaxlxqinDlTmSAT5LcCU
SMMhVgBDNxuLjk77knvT33I0wFkN6RdRWfeR2V2oPFY+kDX//U10lYOJT3HUcmv4zDdCd7+PHQVC
5IFvDsprVB5JWdYiRQBTD1r0BBiXT4kIcQpEQGjIflGNX0K2rj3HIkvYAPLNgf2Ui7uw51J0gDaU
2g+91fkfHT2+4Bazsrlay3ThFCbU5fl1tWNMg9gMj0Ml7iPnKlXt+VUt0kNaCNQ8q3ktzJk99BGU
5PwRX8gKayt5kRRYSAxtmMXyuRt8G1MDK2d9si68nbWrL6JdusMQZo7P1eHlpQ/x0IAgaq9CEvBq
lnLveHwMcTsmIRsNRJkjVbi/M4srI2Gp9y6TWviyK8wDZspwloHlAjJG7qLIPqAcvT8f6ivnv6Xi
ezlmvsiSFIHi2H4d03qevlsoHrUf40T73gXWhfushMNS/D03JGyZZr5PUT+UcbdHueMzIr0PTR9c
A+yYP8ciqOG75UJh6XWQkPT2ftlOWwTbv5x/UWsPsIjnthbAqpLRPOTmBGEw+zWfkbssfDKKfnfd
LRaxnKZuh7ffxDvq3IPfY3zGROAeJYtiO8T1z/M3WQkJcxHOdlRKpPeRlmR1qR1aWfEWP7QLL2nt
4oto7pHgmNBDMg+qaop97rm/QZleAkuuXXwRzCnOK1rbVeYhnIBuzM6r0dVdl6UCPOp9aatpmokI
TnFfQT2GuvOBGeKnsqt+etNV9mSs0aUOfD81bZK6LKNWwIhVyfgDOdLrphbGUgbenClGIrBYQIIf
LFrzWe/YNq9aOMYcGG82ZimkBd9R5NQE8MjB99IwsrIrM/VS/t2EIhfnU4w2lB1ydXSbpi3t8+bC
j19Jc8a8pt78eExWtTSsbaLX6j/aI0dDkcaf4H4dZZFu0U+8tJ+t7MfGIobHrNXAMJG029zGgRj2
MWqPVbiLxmvQWPMKWgSwsj2txWnXOAgPwj5a8hstucq5ar74IoBRK1RJPwvPhgL1aN8EN2oI7cqx
hbGIYAZ2ypdTSe6ZrWhH1/6U2om9rxrvAk5x5e0vRd/7uByE6CbjUGaFzkqyXscpze+DftBuzkfB
ykKSM0jgzUJCgMEIQ4R3CTH3Q0/6r8t+ZybDj9hDklcXT+dvs5LrlhLwtt9qGDs67P1Z/uWfgVhS
XeW8zkdeyr/nETJW2H+QpTMwBi1HcUouUur5n772DRa7cG+hGFJb7MK1n6ZwViUmBTsJ13aEka0F
zf78bdbe0CKi8UYxTQHL7iALq9+WESZfE6Tt8xdfe4ZFFNu40NaDOZgHNxi9e+yMp499qaoNvGvr
usJ3CYILY6RxihatPBvi4haJZ7SchXshDtZeziKM42BIIlpWxsG3YIS2ZdoeOkqW8y9n7eKLKE4t
I5jYZ7i4hqzWWIH2z/Txx1UXX0LfkA9HRhjKKGKY+Q0cVmNzpXkYC3+JcUOwD2O+gfyDwIzcxy0A
tFGDK37+p6+khiXEDWZhXfIyjENca2rXjqO6RQBRwTRN8o8+ZQS06GvcLeYnWWzGdhWbbWc0KGWD
gXoUs45DWcA8PP8kK8tfn//+Jsl5CTJg1qAbBwR7621sY7GZSqpp5M303flbrCyiJbFUMBtPGpc8
mjbMHu2OoRNceOPCA6xd3fjPB5hFPspkqI2Dq4NYjgs+tMiugfbO736xAdfoWqHQJNAYGrP+pQ9U
tmnqawvEJaZttCsj83GzPxiOo2/0vpGbAPn+65LzP1z5my+LnC3gn94ldh16H0rl452Ya1Azmq7C
MRpLAJuM6Bi5k09e6/Lvro9SE8yBS63XlRBbotYk9uqIRBaEWG4/h3ry7Acw5oT9AfWbTx4K8OcX
58r6XwLXEGypOz9k+bQJb6kdIBS6WforStA5On+HlQW6RK/VkZAZpZZxUL34UU9RBqsM8Y7rLr4I
X9UqiOsIuR1mg9w+hEf2PxS4a798/vvbFeRBwofzD16pKcyNirNfbplewvusvfhF3LpdYBhVhgKm
LDgEIPZUbMqaiTAKJvV1qWGJTBNDPVRKYPHCNEpaWxc1spusG/9c9+oXG2/u9xaCuVmC6IgxAKmb
Vb/IbeGFH7/ShBCLrbcFlJ1kSTePGrsXmRX3fhE/+3RRMvdSdvuXxv679yuX0DSBvcGUNh3CE5jM
SvVJaaFj/8K7LC7+mso3oq1j+dGvMYu86cOYGQEuunaeuE70hIR3FAZbtNLjsdx6hRi99gK44/1l
J5eQNuFEUYicMU/e4DufWmW/MXr/EjZh7epzvnm7qB1EX1wL8HUpqocYne3dQEv9cM2akEsQG7rb
kUD5DixSjR+Srif7wLjoh7T2yxex7stBIKYtgY1zmpK6Bb6vndqb87/8/XCUS3ZkFUIASE3KyCbv
+00JQ26T1pR7sQim3flbrP3+RcQjFMuBE5Wzg0tbzVAWilwQEK5KhNJb7NR5GmS4mAFiizNGL7ZZ
yH3hK3Vhl1j76YtYbzs76FGOBn0eoVs11nG114PkktX5fKB8LwwXoZ6rLuRDQjBpvfFg7hlwf8R3
9cFhkNTUG8dDHPH8F1j5yEswGx5pfYc21/+D6FFt9XFQCRs0Smzvwh1WXtQS0DYf+4u8dGm9K2q9
EQnaXTSzw8///rWrL2K3NrISHXqQN30LFlLH4mJAlW1/3cUXdTaOugEKKykrqM4/KAOXwEjzwwsQ
0ferGbkkPqKSHWmz0twBVn6EuFj8XGcQj43aezDmUqPhe1/3GPO7e5PffDvRmHWV3EnauPBE2P+4
Ff6c1119EcOzD0NX57wkgWzt4d8nKNJL7NC1z7uIYZTfpmRIeEmI9KG2X+XmfpqlPa776YsYVqWc
ohqvoIOdl/ex3aIrml5lhGd5cok+q4cA2cWUBIHsGk4ceGc9Tg5Um/M/fWX1LBFn+aSbfmUO3kFW
AOhM+9Z2BcNm+ccV5nMyOtftXkvMWUo5VuDGytKBxNGiGbIthotOae/XM3IJM1MwqmTgdR7dcIQ7
9BRHo/Yxr93jZaLLyvpZ0hld5k5xVhW8pqlHPM1tGjPYJV7RP5//DGuPsNiA7TBVaMeyAec1ZV6a
dI+za8HcVU6Si9bJaw8x//1N/CLr6/uaP7IZaKJGO3YsZt4GY4oLH3llD1gqRISG04isncPA9VBA
5wS6CX35Z5jZ/edf09odFmEcYnwGtcWAXqihJYnQ+ifU0sf9MJoXRr1r32ERyTmOSPS6Mm5gttYG
cx0Mi7qDRHV86xrX+GMT0c5iU0ZZHShKTOdUeB5GVl34u3TsS7oNKzv+EmaGgJuFCi6lkJlZqEUE
R1Sk622eA5Zq81MTWa+YaVzoL698jiXmTCrE40ujtA8hGkyzC4ssY8PbxJYMswMjqqK80A5Yu9Fi
d5YoQ0tNkAPjYfwcon9293+cfVtznDgX7S+iCgQI8doXdxPHceJxnMsLNfNNhosAIUAI+PVnkXMe
bMVqTvHmaldJaEt7S9pae60Y9RBNsSmHaHENE3zGVCsWGWHeeVvE31ko8m8oPdrKBNhaX4f1yvHI
WJXxSND6PBXiwGOQpG6jE2y2Mb2a60aD5hmY4QyoxQJJWxTwhxWU/XZWWYCt9e33K5UvbgqNpzuA
qzToPGMPhMPjfLrt1O9vQcyE2oLG1e3AH+4l6VD+C4LB8hKARHc5dHmLtE8DRSGwMkO55HZv75uL
mWQ5VMROCSp6kugJMNIaeNiT0uBOLoOi2Oji/ekG3vKtufACX/VcD14CEskge4JCGwgXC96zciPQ
2jowwmANYSTInkToAGz092kD2mQoNAy7TjMsMmKgpCCpwg0kT6jA610gAIONna0ajvcDLDNjH61T
r0qho3NfhBCvAfNLe0SiCUvWAXn80O1EcTAzDLqDqMDsWeUJ6CA790HQmf4CcVg/f729jCxTYIY+
sM0DogAuiA+6ix9SiXL6OJfhhkfYGjfCncPLZnKnJUg68NCB2wBwtuoAIcvo79sfb8nOMDPc1YjW
rpowxUHrgS7Yzz3IjWb9aT0AoqLmaxE17MhL6h+FUzwHYQddENe/H13IMN/+hPe3KWiSvfWRXi2k
XLp4/kBrdgepu4/cTfEyUJ5p7v/K489+uwXSsxlz/f1V8KUlmapYSD9hQzh+yYoRqpQOJ52zcYK2
rGgzOM4UlCmNHw73BNt6eOi7ABCT45w6kAo9OGzy1XguobhS70vMMhNpO68U024coawXXOsH6qNk
LyL7sDeMGs5PJfjag76HLFjmPfIcktWhAITo9qTbpsI4+MwiJ42mIrz3R/JrZIofuKj+2tW2iZRV
UJOLu7kLk9kBZKKIwcXix5vlVJZJNqGybuo6o4QsZ4I0fqc/zCmLz5En2odSg0g3gVjoxpHKYiIT
Mzv3rc/jnIQJ7Wtxnaec8GszuG582WemdYCvvMFzuAQTa4UMSth446e8BsN+sZTVdV/zhluj3hlp
feiqJZXGMferPwA48WV0fM/ZQrbbDGS6cys5RPagkycdj4kDCWOXHUsBIq59i9TEwqaoPihV7TvX
uiwl5OkAVUKxxr/77GPs3L0qZ7CZx1MG8SzE2xQ8v3c+30MbBZ3v0HBeEJ0PbZUR0Ha3+hMXUKjO
odb8bd+nG85bu1BHKGNoIR/A7c1PKsr6g7c0P3a1boJgtZ/6fY3q6iRTePZG6TkOsC5IMfa1vu5C
r1a9RsWxrCFpe3VnLwSDfxs2f5MBdOP7mjf2a6jFhR6F1kYGid8uvuMREGeLcLfQYJYlb6Je3daR
feUVaL4TbnCellRfQsBUNy7VtuYNnxXgxOapFM4VQoXLp6xH3T34aaN9ESEw/BUASFheQwDpUI/9
Q7DgMS6vNouq1m/8M7/NAv/txIKWkI0dSquubtyIAALePjj4Usg33eV18Ov27Nr6MHy2YFPYQ6YW
5U6qLfX3pYj0sWON8xDLrZJM2xQYjktiDgXKJR1RP7307XnqG32o4LqnfSMwXFekEBtcyazwnljg
qJeCLJ4p5h5j/HG7h3WlvzMPJvBVQlo6womY3te1d9EFzj+QMEOxMXtYMnDdlsMWbtHWkeHJ3B+c
kFUyvLoSQk04M7L1uDo2994A3crNY9Da3HvjMTwasiQ8DcCy/2FNAWky3ikanrRg1yLMDpDlAgn9
FnbeMvcmInb2KUj42ilORDOhpgC3ljw7OE6v725Pja19w73V4kmQ/3B9z+YCeswK7l3my8ZNwjYd
a6evAqsopxEiD4O+lxyie/S5L+lHyulz0LKHDio6+0LUH3jYMIec5OD3FyHXd2IFvZzdRy4TCguO
LzGEepUsrXUZH4AcgyTnsPD5f/smwHBukETGWZj14ZVXAErOomj/Q35JfdvXuuHbmddlk2CR/CDw
0HPodQC2bJzabzdumV4TCcvlKjFbNEN2AHPclcz8KYNg1sEVYRL1wYchbouNnixB1kTEQvbHBXtH
qe8Dt/0M2Qp24hq6EDkgABvvZBY/MMGwZB57H0Jpw0UO7UdUCFbHpZNbdVq2xo1jdQ3BMOIsXpTI
Pv5MFOqSFwfaZLdnwWYbw4NTli8ehVRIwlKcjdzYW/UFG7BBio9+GLTtvp2aGL6clhApgWIGDBSG
vzgPs1OOH/YdkYixUbMCtGdQiEqvAafQXSMpg4AXNKd1+vW2kWwzYOzSvJ7TMaqG8FpAMokdAyf6
ErJVKGRf84YTi9aNy4oE4TWboSt5aHNSP1QeKHP2NW948QyVm6yjWfeBLIAsZQQJl5Bs0sFZFpAJ
h4Xic1HPLRhfD7JalmMdI2RAZzAg9+2wavXeHoPljmziYotBIgFCxuHihgs/BmFwD+GoJT2UDPBV
b0nn/273Y5lpEyEr3VhA5aYETz/49A+QR3ycoSS/MQhb44Yjp6puVk2X6Z5zCfFUt2tp/NUfa4fs
q4CBoOTbLZMxCZlfkbECpcqo2WGj/gJFoGXn96/jerUh6x7aM+0AYXM6QbXyshZ4X6bUpfR82/i2
pWT4cVFhaTp+AeH0EOc6FSBA0K5+iZadj+lQK307gqJuxnbxFJaRP37nCiI0IN4ZN8xj2dBMXKyk
uQIkpqS/j48zCOxQEknBzn8E3fw/ACVCndeZXQgF37bWbxDGO+dIEymrQb00sdijkKGfu/ogVYRM
7jSN1IewLOr/TtBhXb6ULQQDD3MmIaoG2apAn50WC/ziQ1hXf4m6KfivkZARP+ErQRMYgpTih/Qa
l39KC/wJ6iAILhHUl+GANJPwr6IeanHmbRmnVyDeIPFVQErxyW19+o8QC23uAhI6P5BAKT6l0Fye
Dh4YghQKmMmgPjs6Jj9QTxCNx0WskmIqp3jVY3Hj9g9A9InsrFG+CH4nShsa0sNv4vCTpAMvcHVs
ITRLoOHnaIiFF04k9RVjCfJH6FUqMCpljVYRpAEnB/87s3Kqm+dgUTJ+ppC8ZJBxlhGewIOF9UdS
EqhW066D9LXqC+R78EMKmVFvGT+Dawg/19z1nxY+DuXnqtI4uTWSl+pZelA/+QTafMiPe1Sl0+O8
sLH9ETUORGkz3kI9jjTT4EMjt5n+EUVY/0IhjoQOOmgnPuiaQjwWaQJwv5DUAZfq6Mu8PtbOqNRp
YXlRQAQ0hWhVFQ0iBbUfy8m5cnPQ/EEmNBg2SDcsMdXEmZIqLxu+gK1J0/iaDutKJTEghoc8je7C
voL48+2Vaol7rrG/pWPZqBlK8FfOHe/AIDR/39ByizjWEjVMxClUxMeJLWF0ZSGjx74DSLkQRXoe
CDSkbw/g/Rtb9AfgdAxi3RXoIgimr8wh+tzreXB/uh0iCMRek0kzepdzv3T/ud2jbVAr98arUAsl
VqC4Ikohv50Xn9MJjBfDxD+0YKLY18E61FcdCMkVqhl6iksn0A49zpf0xDASIL50frrdh23e10D5
qg9oSkDsvNP0Kov4M5PjcIJm3c7NyMSnCy+ao0BU6sJDiP9pirSYpv6+U7HJrZoGvuLlFNIrh1K5
jmgWHKIQjNBQmoIq+z7rGLvpPDhjLFlEr1C9/Vas/H+hsxPMgvezt6bngQC7MQjgLiC2rb4VdeA8
kLmMfoSx3OITe392oRD7tgsmU4jH4/z1f706GOa/g1x/3WObyOTtRD441j6wtqAtcCF2SYJxPuR6
U6Tgfe+KTLyzgGxp2ANm+8HVKMg8BLTvvs9A5ZzjEOix20Ow9bH+/mrxS9J6IutzDIFS8FYLAZLK
9X4rXbUBXLFNgLGAJNQYS9R+s+vcI7dK8bpDHsH8A3HI2yOwtW+socxdtRyGKb72nfifC6nhY6SB
ztjXOHlrHgjR0RAis7j4x+Amyw+FDH+rIk7T8GVfD8auo+oMkppRFIC3A8dgnQdPDt1J+xrFxp3K
TYGqG+oFOTvHrUATSL08OpYcWum3P96yekzIMwm7oAsdFx8vUueFrEltscQv3t7sNkTp305ANpAe
fOU54ueaOVIZUqqAygyH3cn/yGTxVAr133k+63toLnXnNMrkQRB0cdtEluVpMnYyVeIc5RF9v/J1
KAilQ5IXtSy3G7fZ3/DeVEqR9o2n7+uK/hQTQFVzhvDpd6uw7+0u3j9+RcxwX8aY2+IFI06K1Tou
xxqNRfo4Z82pzJ3+fLsXm5UMJ6aqiyOUd8RJvTK1UgmwodMNW2OwtW54MRJoIGr1hLqoCCRMFCLM
EEoUn29/um0ODAdGqWrjQDaVJcjd+aB5QgFj3axqNfuURMI4MvHPIislz1vmgX0nD6Q+KoqntvJS
MkWC8q5zgtG93h6MxVImhKBO88jpxNAmfezSb0FMhv/GWg/7qvUiE2rtKiGzHEBGDGQCYdgMYq+P
Dd4yNlJIlqkwIdaFX01IaM4ClYx4WSY92GqzAOe5MmrbfQvVBFrrxWtlDNLoZGZQDsclqj1Dmvx5
l/X/gFjHYoAsopM/pPMcPvAljb9AI3fYhauITJAhAaYtyOMKwVoNjnciK0wyAlfxvm9fV9SrgwSB
JqXAlThIssxX0OSm2XXMt5QjLMvShBPOZKnTeIp9VApDciPgKP2q2mY87ft0IzwUYw297q4PEoUT
ykMvGJUoRNZ77W4ECDYRl4ni98eDwS51O3kEY3q/EZ9ta97c4uN21mket0i7o8R2riCkOUeQiG+l
2ld3F5lAwr5c0wY+bxGc0YVsi/qAbODLbeNbvt9EEeJ4TrrQY21CIJ+rxtJ74WxWl5Gu+Nd9XRgX
vEwUhDM3a5MMOWwQ+INSk+oSaiPVplKLZZc00YQ6c8MQquOIm141H5WL0pdaOunPIQTPxZBDY/z2
UCyOYGIGaxLNiMx1m3DZftZQQzyU/uZh1zYVhgtz4YgR8vVtIvBAdxASV5rftDhdzJt9rmYiBfVQ
SR5NJUS227IBYwoezwY97rtpmKhA4UGWHCfc7AMY15ojDcUV+dOdZ4g/UIGxirqIEPjZqNxHBhl3
BewP5Ob3TazpxqhMyQYOHwtIOyLKqb/mbieJf/QHdK8oweHKPfAzrikOt0KV/IBSpA33sqxJE6/n
9n5Fol6hddEgcZZWUCBox7HZt+OaPJag5QgBUfdn8HAF3n8Z0CFPo1dvaWhbHNfkrwwij7LCcapk
RW1wIS4pZjfr2ANIT/7dNbWh4VZZnSHz18guqScQ7LAFN9ScO1viuutF6M/0emRi9WQFmmNR6+Kh
aJoCfOY9PRc4Lx6CGHLgwAoMp1Vr92Fkm0BQ23yTtzs9SK0dcCEEVcIr8T8C5O/5/4MT2DYfxmaZ
+ovSA6gycYiWA1gFFBw4a4r5Qx0Pf0FpaesVxDYIw9841BKdBdpziQoacOP0JAU3heqWaeM49P4r
S2SC+VhYsqgibvHQj1WYBH20xtPPaZD/pUTmPI3FJsesZSQmu2W2jJVwURIJxc+lfBDpJL4unkP2
4U4ik9cydWg7FKlfJZL4DKjKtvjY6XBjO7PsOCasT6cQ/4tFVyViWvxE1x39XMRh/wxx4n7jTmAz
z9r1q3Op23k6aAu3SphTPEqBK0FbQRNil2ubyD7hLMqnjVclM3irPyqN3DfE4XY2btyJ51XnoQi1
umoXCQOpwmcg6LfOvJawYbJX1lB7Klwoxlzo7H8ryj7h0IrgnvoCWv/EGZxDxfcppEWB6dKljwfH
SqnrvCjyTQKkWK07f/5jqBrn1+2JsC0kw51T2SPCjp0CNkHfpW0+PA8N+xxVm/uEZRmZ6D6W9aBq
CDOeZC4IamkFmiWZouTl9ufbWl9n6dUixTPeuAzaGRM6oICtLll4GZvNc52tdeP8K7pAkJFFKikE
0h/BCIJuAmjfvu3fBO+JmE6yC+ciWVOAtQ+azG1Mpe3LDedVsd+iwFIXuBw4+lJUsIs/bgUfy1Zj
Ulmytm31iBLsZF6COr3XIVSMUyDUJuAHjqpzuHDBnLktpWTZEkwEHwqK+oFOQl/Wo4bI6EfXYVco
rn3uRv6MMtK/9q0lY3suiiD1aBypK3HKZrgTPoAil1i7Kvt+uwOb3Qx/DvLBaxl3MeE0Cr7+fsmk
fp2dUTfsJouXbakr2Sbf8GlFWem2ONkkc+aUZ5wz5CkGAH/fsv0D1+eB89BdUnVVk3ICAKZJJJBK
y+eNabBEJBPNp4umx1P8NCaybAFbT51xPhd0mq6eG2wptNj6MBwbYNY0hybFnPw++3GJhCmgDP/2
YlPSwDIHJsMlUqW5AgHTeAnKwcHb/1QtzSmMXG+L5NLWgeHh/UgJFCir8brSZksGQfeumr7eXqg2
86x9voqqAhQ1o8uiAQmvkjz+PnhLIh9KspPSHZQTb3tQtfayrlygwTW05UEPYHoBgnmLpMpmG8OT
Rd4xwGFCfL/O8p99BzHvNVTcNo6tccOL8eRUMtD5T8lvmDp4EIDagIDcLqRpRAzfRXluyXLmqSv1
PEhhCRksB+BDs5ddH2+i+dx0aXSw5PV1JTtSDRhjc7XJu2qxjAni0wtvfVSOTwnn+juhYIqHMOcu
coXIBO5lS1P3FW74195ZgdBemTqHwJ2rs9+CxyccRrklm2FZ/CaxpWwaFXKQo37IorS4z7K4+MTy
HqQ4cicDXGTC+Ci45Jy6W0RSTOIHTtnsMgwz2bhA2WZh/f2V884qmpj02ymR0/oipPIOjEHId91e
QJY9zJRxVjHPeuTmxkRV1ZMkNDpkADddVga4UMhuA59hG4PhwOCMlTEYGpaEkoidMlSznOOy3cBF
WY4TJo4vDaY8CKt6vMoR1Z6cqOM8uo+SLReWZo9rgcZtU9kGYbgyFDHiduqrCYXSqHlzswAxTm49
nlkaN0kus6qtoqXIvHu3APAgmumhy3ZycEcmyaXEK6jn54661it6re9R7hOO++j/I5Pasg+JkFDn
HpOsQcXbRXlN6t2HGUDRG2/rNtOsS/eVAxR4k84jsCAmrK2BWM7cUoUn5B67jWOcrX1j50URzABS
+1nDe/EUl9XTV9XuvRSYAsyknTjkWRR2l2wRx6zl/V3obF5eLd5rwoag/pKD6IPoxM2FvIh+Zg/p
AL1y7aXlKffBtb5r6f8BPRyjopfuqFGJ/JtKX2WHiG6VcVkCtAk3FKqJ/GaA/fsgc+/JqIqPasCN
slv2poZMzCGRufJAGoPLfRm3Rx2V7qnR+wimqYk25IOX+shQ4rlboQhgac99Q3riPoSu9lry3+0Z
eN9IlBkRFHvlBMn4EM8EDBfNI8h1IBPrsPIUovBtI8C9v5qoiRCTi+IpMpg6QXHvI83Z57WejtTN
i+PW/7s9jPd9Dbevt74MchWUtAcc7jB65Api3wgi4eE+Iglq4sRcnVdlC7YVpBnDM6hX7rIWm8EU
3SHl9byQ9LjqxO0biBE0dN/pdpZaJYxP1UcukKPQevZ3tr6a71XIw3oVda/zKVEtaFfwZMfvwMKy
hUS3rKXYOKy7ftF3jj8NiWAsPvIBRRMOKBLCInq+bRxbB+ZiHQBVRY1en6Amt/qcVRxUmR1kGeg0
VBvnattaNU7t2ukmMWs3exBO9jPjqGzALSe+tirSl6GQ6u72SGzdGHt+PzjAy8ANErevYa/Soy89
VexUlMDXtwKVRhvnsBUo/OfrBUjR3s54HUD9MQ+xyYGyy43upQJ9ttuOUGhGrqSsoKjTtM6hZnV6
FlGsyi9OOiGXfnuUlvkysWUB5V0hMqmTulkrjri3oCy+fmnkplSfrQfD7zO/EBEdBMJXFlTPbAKg
Qzd1ex552jYbo7DMlQkwI35LiB6xj2hRNxDlhagc6NTveskectwfj7dtZYlgJsUmjpUpODjEmKD4
RX0Ek9M4Hpa2k/ueV1Hd+HYhBLqK5kBjq0ppLT/UvswSx92669pMZHg+ah+Awc51n9RQSr0Tywjx
1PWsWfMue1imrYSibbYN5xT5nKtwWfqkiEfxEXyMn2dvCD/lmm+4pa0Dwy15QVEOExOAMHqV/Uxp
3FzCkVXHkQL0fXueLaYyEVoBeFccAdaxRDdVcYYeorqrW6AZ3AnblSabVKeWoZhQLVm6Ip4gUAE2
Gah29HXPzmrsq6RroTNweyjs/dhiQrW4E8pItmpIIAdGjnJYKpCNYOelExQYop4mueyyc7z+dLtD
i4+Y8C3RRU4TxFWfBD6q/0hEvpFis6rNNjGrIV/tjQovEAN3G51kPVkOQkMxlYK39JQVnj6Ho8zO
+wZhOKIKBp2Sdk1poXzpVLjgowqzcgutZBuF4YmkGlsHtPTqWiBt9kBa1l9R66TOnghBeIXr4PPt
Udjmnry1FuQKRcFjNd/rfj6oRtyvHJbZOH5tpDp6gj+hAuzz7a5ss254/cwdko/hgG1yyL4hGzgf
/XCnvAE1ueLwMrFMqC3rk6zjzSEDL/BhjHfCw6kJ7CoE96tUzMhRN1l0J+covCzdzus3NZFdIGv3
qxEa5QBuNFV1kGvuvlhLJHbZnRp7qy7SMi2QPE5mGvSf0tDD2+tUhLuuftQEdNVt64GNdr3dsBnT
KmH4JuPVxrdbot8fMK4oDfo6L2H4DJCQusSLQNoODVhc83/3Wcdw4yKVrlNmy3KfsvEvvrjLYVrp
SG43bvt8w4tnMdbRmM8wDuwfHqCl0J3rCqVBVS63qmwtbmWCuWhIUk+l3vT7tSxdMYeOtyXNYGvb
dFkBpIQr8zHhLY5MTHcUVAvR/24bx9a4sUkzkL47LSdj4ka4ZnTRtJxn7m4FUEvrJkA7S5cum2cJ
0/8unUahc35YoTG7vt0EiiHwBy6UnOdE5yo4FwO2xln6v243bon9Jk4MaUpk4MSKjydalkdSeOVl
bnrnKF06fEMN6pb4ic1G6we82ippQbyMgSUccFhGM5Br9tHVn3ZCwKkJGROdgLKrhyWJuCZHFCuQ
b627RQJmca1wHdOrb+/nOgKNUINvB5kAPbPRp8ea5Vj9URPvyixSEzJWAwSD+qt1IoTwICkXdYg8
JXLgt+fZNgTydghg7O4bnBvmRMrouQaxDGQu4vzY9JvsspZbo0nyJtrJw8MeErt9nP0kQSb+TrvG
608qrRi42ZY0uwJWHC0omJ4WVJLEfr2xhm1jM5zbDcDNm2bdfFF4yT+6EICC8Fk5nsZws6bHsnpN
5FjQDKnTcQItZPAq/ixIVqNaHka8PTm21tcD06v1xVy3KYdqmQFA8KCxDDDicPbZQJbz7fYtTm7C
xYTTV4xDxe4CDsFH1hZX6ZMjFKzgi+kW96+tD8O/ZybC1nckLJTGQHCjMOkHw7nlS8DHL2OKP24P
ZT1IvJObMFWQJQE9b9PH86Voo+gQtO7f8+g7DyKomw9tiWtXCw/d6MtyXjWBZLwLsjgGP8gF1AyP
KwXt+p6TIW0H6crznPm/hmGrpNrWlbF5q97zZsen86WX/Ewc71G6NbKF7kUV4fNaUz90+wDZ1ASZ
BboAJcAczpeUwVvmEnIHXak3TGZxRRNWRmTP57xa0hUfmvrHPvUHKANlEWRLvKzV+1KSgeHwmR+P
/VQNzseAVdmddMgvnMb3YRPBIGE4Y7ksS+ChcRni9Rp7+XfQoWwRPlqWrymQnDbgwwZ7lZ8fXBC4
BeFzoQAqVzJZEYrLtEWAb1lOplQyCfnYt8p3L2IMz1Pq/2J1eC+G4L4W5RNb1BfHS4+7HNJEmpGO
z53TO1ipsnpSwLgUqnvQQp94G37cdhBLiDQVlGdQr08h5Igu0qc/aYELS+QDenF7DJZVa4LOROAB
miU678LqBkUWbhF3oOrFS3R4DJ0434fapSbWjIY4AGUCmMsigr5ZTZ+XdsvvbOvK2N6DUtJmkv5w
7cvpFHD+vD47B/E/VVz/iMi44d22SfDeugaKLdpGTGN3rUe8TkoNkp2VU/f2JFjOD6Z8so5TT/dg
BbjyWt8RpOf6hT5Rzu+KEteBYvxSs+beWca7Xd2ZULMsrR2IdrQE6KwZULAV/pcKchS+82Oelsc1
7raIwdHepzkTe8anQXUsFeWVeCiSS4v834iUW3dXy8yYJHI0mvXktx6CVhv7T2maRY8OWDM2fNzW
urG3KwWi92Cua4jHTV+IF43f42oMvt+eiN/wjne2dLJ65avTTzamPW+7vH6Q3LuQEFhVQFf+X8EE
w3QEefnMelRKICnVnTQbjpPq/4EiCrlO4+azsiUGmCxznJDFiXBMeuA8yr6SQpEj9FaAzG0bfwMc
YuvC2ORR75a5aZY6HzkUCI9Sr8+mEIk9DtD/O982puUUZuouz30EXjBBqwc1Vf0BpeBId7ZdepgR
8LPTEqVgI9nXkxELMjDddDTKs4dCqH9Iv8w/kEGcT02d/Zz0PP+43YslrpmQNdmHqHVwyhrjaU6S
j2cV4omZTSijGUKkTkaaiY34Y5kdE74WhGGh8jjmHzPIhT8XKco19QKtxLwt/r09GMuubGLYwNw6
lcyZ6gcdkvKBuaC6QuUUZFIbqNL/zEYpvnSDH947kTtuZWxso1oN+8q5dKaQMQsY/1jnY3/hTlmi
JL4OT6zZu6xNUFs20DZqBpI9IFfpAtEDxjWm6vIQk000gG0U6++vRpE5SMvlTsEfao7UFjiPxbFH
7f0FaZdyg7HE4jmmZDMZAq7dOsQjLpSbLxmPEmSfkGvvyvTcNvT59hKwDcQIAQoiTm7rppj9nsd3
0l/6f7I8+BCWAJrc7sHiMSZNnZrcKo69tnpwCfIgRewoqELmxRoLvCNgUb5/bspWsY1t1LI1mIC3
uewmzwUn2UPtT8AfU8HBTDZ6HWWX2+OxzYtx1qd9xvDVlD9kxezgvorH05rGJD92lYg/+K7nbWXx
LJYzYW/B1MVLD1d5QHU/egHoPJuee7y7gU7QL/0HzyUO2QVCBIHc2wXNRBnLbEhBVVgQKASA68c/
Vh5/um0zyyozYXCy5pM3lAWq9HiI86wUKIxhYvq77XZKZkCE+u0AprKiqPfk9RWk8gn0ESccB6Ot
d2fb9xvuXk8sApVJA+toT3wmUDhHzi14aoPN3d6ybE0oXJGFFWQyQpAHZahfBd5gPPq1uwXztaxZ
EwrHox5SqWB1uPIu/5nq6E7k4x0fxrvt+i3bAIwDf99lGXfqqMUU56n3t5pHh57aIeL7WEGoiYSD
3kqUzsyvrnSkP71AtAde5l9vr0+bpxk+XUwT6IPAF3ElrjoTCrRs3x+I615Yw66CsOvtbn6zWf55
sgz/QMNhTxcEe+1HHugTaJvB7ldAVTosOcThAbvuUFKX47pagoAMaNotJtX3ly8EL976Blma1s+G
lYe0WMTwvNLziLaNnmKyRf3//uyDfeZtD6xsAVYpZXWdK73eWUDL20J47rbZbI0brg1iHoG3wRif
j0N3meCwFV8XjGFf64ZvE5VFo1P+Nk66FB/nAO+bjbuPuAIlAG8NkxVLriYo+IAClqJSWUHHBHAv
CGrkk9QbJ1+bfYw9XIISDPLZqypyL6FS9fuW4GEV7bOP4di88vISimxonQ4r3o6DbXy7ds+2NI1T
O6v7fGIuQdjIAOg6AHqzHEUx9sdWb6qEvR/9oHPzdg5cz+nqBsI6uFmT6kmr4L4ow+cSMMiy2kL1
WObAhKhBaGfQ3Mkxjpov8wGnQuyf4xaM3GIlE4MGrWuSE8Q8jKDt9YFVOAME63PJQFDVcnuebX0Y
LlxDOGVB+Rb6oJSDFGNJ/wXnbHpScUjvbndhM5LhyLJ3iqLKJLrgSxTeozKWJi3gMJfbzVvm2USf
oaBhRJV77FyCpnouCDmyKH0RPExawN1ud2EzkuHOfSmqjukKI+hroBWKJhvP4FYLTyWb09O+Pgx3
DvrYD4c2aDARWRr9r84DX16mug/1CWzFWu6cb8OvSU+7JqI5hpJSxL0+Vt8ZyIA/hcDXbgQmm7UM
5668VnROVbh3Xh5e/VEdO9mcvHwLumVbToZfV75OVRqX7p2k/ZX0SI45zI82ZsHSuAlxY3WAty+f
wzwsgEBRVoCKtyzyfVV74R/INpfkXkBgGiIEkvqDg6o91JTt/HjDl4OBSt7web5TbDxM3XAROd/I
SqxN/HGEYeSPUISMzSRDr39B3eRjP2b8UPUTVCnLu0Bl7cGn4UZH73ozOjLGUMlItEERti8xU3cE
Ceo4LJ4G6OYeSCo37qa2PoyAFGRz7cNE3gtlXVLNaXNoaPE45A24rPVGyHh3IWEcq3O8ShXMKKzv
uqb3XlC2Wj7iLbo4NyzoN17pbSNYe33VugqYioHwc1+KFIq5gdInUssHtTT3Q7RLag8jMAKS5y9L
rZrce6nSMYQyDlsq0Gz3zt+3411sWVFGICoyPgS0I+5Lr8L7ovYexQR0mdDj3UAQLtrwp18On8pg
k5rm3bCE8RhhqWDg+SLI272A1d5/iucqXa4i8oD9Qx2B6DaCn81RjOgUlRP182kiP7JS340cdy6p
v3htlEwt+aBY/XTbeu/m8Bj5I05pDqU5Beutz11zAb3C2o/uIODyUDrTY5q7FwT5jfuLxXBm0Co0
kjc18pA/iNt+IJo+lwtNArd+vj0Uy1o2objtCpJUUOn8oWfAboPiSXn0cwXVTj0OG+Rflkkxwbcx
LqQ5S3nz0tf1R2ymEP+r7pcgfii0fBAt3ZNNwaQYPi/nmII1yFleekHEPQR72AXP2vHdbTvZBmH4
fNumus6ayn3JuuaOZZN7LuX0ZZ3mPF0fK8It1mHbfBuOn3bdCHHNYHmJA6RPB70+SY2ARTu62WLW
skTHyHB+UXNNwYm3vAQAQX9Oh95JWsdX/962lG0AhqfHocOBymiWly7M4tPi9ulZlaO8UzOZT7e7
sA3AcHMZ6wo8nDOmesSDBqFVcQeNmi1ggcUlTOztkDmk15W7vHg8eJIdvFsF7kVq/a+/1BvV5hYj
mQjctitLr2nV8pLGmXeG5DR4TTyQ32ILrC67jGSicNmkkI8HceDLNIfDA7CD391W842oZJkBE4Sr
a9S1QNZ9eplD3I1EoL4UWbdxCLG4mgnBhUilF7gAqPwYhuYJgkwXj5CfOlZ3rlj+C+UWBMY2BevQ
Xu3ibjxHAKpx9qOg3qMXz49RqL8s/Sa1sW0ZGY4sJXR4M9+JfkR4x2Ghc2iD8pENzWXJxMYU2yxl
OHIw5GOQF272svjDX+T/kPZtzXHi0Na/iCokJAGvdDdtO4mdOIkv80IlmUSImwBx//XfYs558FFM
U9XfPE25Uqh12Rdtrb2W+lKDPrwY1GnpnUj2e/oYWxOxDLpPKmjPLYN8YsBEROtMDLSq11b2agh3
ztPWTCyLliVatiHJJ5+8mf1Zh4DfuJUZv4UU+Gk/mG4Ebhuj2xvcWmTIvdfRVw/j8o3q6rieLI1t
GZZvdaB3UsQN+7Dhuo1RPOO58F6TURxZWH3eP7cb22GDdQPOAgEGCe8VmiJoGvZvnLVuOvEjFKU/
X3YdW0Osf39jGqRY0O9QQmhnyfUdztXM24iU4YF4L5cH2LA9G6g7+RrNo0mRfBeQlqyRApBgvoOQ
8XUexIbq5k4XJFgl+t8S4fevtyU+iE8ZUvVC7CWbW3tsGXhfjFlejdJ7VTl9mDVukw6HANLlFdpI
0Lll2tT16rLMm+k1o+JzGBYHj5Vnhovemv6hf63pqkPZ+tfUGwNqw3bHGlKZacPKVxCg4CWSVl5X
fc3CjOypBG+dKMu+K/DX4lk9bV+dqlZUHTKaTcu5bFgLdp5Fk3GtT4GcN/t91fLZUF0J8Av0h+b2
FYgi1ATFqXVwBURz7KSGYwqfMvT4++5R2PArNtOjyOqWu62oX0M4knWncpw0PU/RWA1xhSQxC/fe
M7aGWj3oG9uUpBeKTUH9qjGbdXY439U4HMMpjydSHogUx8truOGTbQpIcAiMQxL49esoxi8z9WNg
MGIvLI4l+5mqPXnqrVFWF/FmPsZ1JKsbt37tTHfb4lQvtYrBWPPJ79yDu9uTtLVsVrQPu9TLGjbX
r3NTgEK8u52xVvmQHLoQVQjVx4CYXLlull/Q7dSOuav1Kyr2xxQwoqK9lSo5ZNWvbN67Fm74BxvA
m5eO2yVhoV8TZaKRgh13ZhEqsccugToz5hPAZ2SY3+WzsLV8Vg4wAvtFeFvqV9OVkfIgDbdeEWFD
Lvqz/7+SGhvXi9IQ9QlSm6fKpTfSV7E/DbegYTxOKTkZp97ZpXXj36mp2QjfwhgCRTkvfGkK3v1I
VZ0LvJGzaq/Uu+HxbJCvIW0K2Zs8e80Rpo3L7qRTfQavy31Y7iXKG1HUBvj2o4/a/kDS12RtPA5S
fTY0fFIh2dn0/2Av762RlQe4+KwiwPW+UAY4dBUNFM3y6tBlQvX62FYUZckDKlVaPMJV1NWHklZZ
WB4oJb0DKnfdcDxP6l72BSojJhlfWDqDtgDIvmEPMbq1j5b/qMLeM+jAoS8iBDTgptWEw38sE9kj
TNtwUH/hgsO2geo1d196pZKyipgzzWMbsWnKvHPPW1Gh+kO7JjxMviybnQvi1rQsJ4KroazbOZxe
8kJ6/CPLgLT4NrjoYb8u5NvC0g2HeHKVDvULTWv9A1xSFOCziX2/7C+2fr7lL8QArsCi4OZF11UB
zGHaEHPuu4zvIYK2dsVKKMBPbAA+NN2Lk5TRQsiBCHZKYFq8pBAH3AMIb5iYDRBemAfVzXZoX7yk
Uv0POk5+8iXwAjf/p5sg6/b18nJtzMaGBdNAJmEIiMuL8vSHNWwoVR28hH1Y4wbatnYMeiNo2ADh
Mg2GcqGBfoFozX9eXCK+KjPcl2jOSlxyADlU3CZXpio2RSWajUDlABTgE026n2uFdM2KTIO2GUKe
pfzO6HyNgEpAbfRwaDI3SdDeCUiyCb+ZsUy/abHox8u7s+HKbVRwLSV60gGFeHGwbsd8qpe4DskN
zdlyNEvd76T8W2fNMvlmCEI1l3n6UvXCLMAVsNa5g5yHyQ/t3KV85/1laxjrZjEB2cpc0gbPuR9+
6rMiTn3/dUyvUjLHVliWL7WLklDaBM+ZoZN5RR9YkUYd8BHOdZdTGw3ca8bynir/eZXtkr6DFF/e
TAuLMrGnHriR7dgoYH/R2VgB7/lM8FYbNwVY/JIGAGqohB9oT4Nj16Mq2NSld7x8wjbcpQ0KDgBZ
Eb2T8OcBbFf3aVL2z4WYhqtaWwJg8/9vjq2DjLGhTemzL83YnplxffIhJINZTqmY8qto0TGMlS5I
6rDS1YCxjzk6BAywNmGwC7jZMEKb0lK2ZoHge5CdZDfG60botn8ZmH/XJuHOQ8XWEOvuvLmK9HRy
Qrw7d89JqZxnQrVMvHjS2cyXaEDy646f89B19pZrazjL3rWhXLDBBYFyOwSfk4RWhyRR5K7p8jKW
FfP+XD5cW+NYBq8BlE3AkpCeclN8Mw3e+RTVdyuh5jJdxziKvbfMnqoikzQd01MyIRdtJkhtDmP1
6/IMtszDCvZipq2bzSI7BcP8XfW48UALeu8CurE8NuJ3IujZbyecWkCHjgbBDyzQD2sF1Q2916t+
vw309RQRnuaqeEYAET+yUaXPHUvNVVKYAbWRvnC2zgJlpvzZ76UI0EiA5r4DOi/lXmTaWqL1728N
wyF1qEyWP69EKg20hEXmnr2F3Xm799mNqGQL5jaZ1hnzRPacy3z8xJaahce84gza1oo0/k4CtDUR
y8IHPEZ18ySKWOn0C03dzz7zTnjMvQvQerkTxrfGsMzaCG+WYduXcVg2+ga0+xDqq3t1NlkL/cpg
Dpqv150qy67LZaqIDngR17kHJmRQdEeL52Y709jaEMugJ8V6llVJEU+y5T85MuEeLJ4j+8ZYVuz1
i28Ytk2DaSTIDUqUlGJAZDXYf9R0Xsbpqk7FgNjIX5L5lQB9NnbCa1WBrkiTvrBRdN3OFer9rJ3Y
EF8IIMw6cLBECcWFsBpDdU4rqO8IEI0foSkwo341XkXzhslYMdxvZJWj3lPEc5t95YgOJ00MO19z
lMhfPJXMKxrOa+xDxh7SuRaHaaXuvu7j6wl74z26vpFKTzlO0tjQ2x6iR7How71z+v6dhthg34Qy
v/DAxfBc5ajA1z39rxIWyuLU1+0SQbwj9qpfab93h3rfvInNVVkunRDSVEWsSXgzFoRHPYi4wE54
GGS4R4K9NSnLtGdkzaRrR/nsavA0sOoo2F1TV8fUyEh74bfM/TZzcuXmW5Ze5mEqRZc534R0UUCs
0LddHot6cK8riBIbCxww2jZhETpP67VzvXKuz27z0p3o2B2QTseXz9n7HovYcOBmmQOamyA9sW5t
GkH2oac2jfbTkI1dsWF4pKh6t4c61VNWVB/SkRwK5IK56g99Dp60sjwn1aem3PMu7/tG8hcWTxcy
q0NaxCizwmQkuG2q08DHKdyJH1vrtZ7wN3ZZcXT08hkXwMZfpgMZWBm7JvfOM1rUT5e3ZMNYbBwe
RxtgDem/IpZp699iy7yzKTr3hgNnGAVlfV1cJzZHZYimWpY5QY6qN3Sf7oi/QMCF8V4cJEvSV1On
kv28bkpWeCf14I1zA29m+mD8ZwCLzX0V8tE5BMVCvyzSCfcIHzfCi82w7Kti6RdqICPcjtmnlpaP
ShSnpGHp2akhaAwd2dvLc3q/RyYgNjoPT0qtDkEd9kRR2s9QQCYI8dJNb/jinJFlgES9j5thvBkC
tnM0tmZn5fRtWZSMkTaL/SW7caWMkYcDfZ2YB1wiz0vm71WxNwaywXq1kAOdmzpb4SNfi76bDjNY
Iw5eA7EoCLPGCehsj5fXcWuotZ7wxqJ4D9ZixwM3MkQofyPrzwGbzT4kfnLjhBWJfIhfXTfQ+gPe
DCSmkYAuGbQIPJFfgzH5nRHnxQz07M2kirw2+3N5nPcLIcSG7jnQaNEhavox85c8qrzlaRyK25oP
N4Eevhszf+kU33HfG/7Oxu8lLYhm29bP484LE3r0SZaZU1HQatg5cVsDrH9/s2hoAuMUmyOeSpCO
dm3+2ufqyv2wnELhh6SSjs5ivDF+8gsHzOthed+V3smhuYq4yneKX1tzsBIDNXSZO4E8PPbHnDmH
ogkgLEiysd/J1bZOsJUL+G7T1aNx8c6rk/PCTY7cdjhBA/B2CfLm0KmrdKMDYtNnDkgFezWNGKj1
1KvwhuXVBDyUO7eXjXWyMXxpMjrd4NAs7oTpSRRQnU3RrPopve602gA+x6twN4Khxc6YzUeRzE2M
xPban2/ZN/hUhmRVnY07mbqvXqe9O8ddqj0Omo3Ib6P3+kx1oB4Z8E7WOfe86MyBp2Mc0GQP7rG1
/OvAb0zNmXuwQuDdLO6C9ifPO+8f3027vdXZ8EpiHfXt173cdUyDtecIHVNO71ET/kzd6jfYXG46
tJgNs16uMwhhWfaqbgcdxjSLAzf5OKGhNxrS5clTdcw84kbjtVcwm1WTqo5gyVQWQ1ukP5a5t8S4
qZKrwNHE1khGO1mwuASOfOnLKrlZUuncg38E2NPLgWIj0RNWNJ8rqdhSwi/NeerHshA33K1u2iCv
j0uX79RnN5yTjd7ryCi5z7MsFuWCKmnYxXCs54GhFi/r6cX1/WTHfWxM5y/4nhpzsKPl2HWHfJgW
/x/OhpuymmK8ue88w2wNYZn4CLR6znIcLHBdf0RWHyWzIw8TC0E163+9vCsbdm4LNDeEyga1UxWr
CjywQUkIUh7dfuzCpr9yGpaldxNrtdvh2IagqgwFphHmL2Lu7/iidrLTDWdio/kgF5qXvURwNQBp
gLci6E4sWZ4vL9HWxy37NhMlweAmabyo3n/QYbbcNGqhezC+rc9b8Tpty7KSM5anzoHmN+MgD+4u
jn9re61gnXgq9L0RRyivUij5mO8ZgG1TVe88qm6dUMumB6fIUjUGaWwc76fyxBMa9WkR1YToqGFj
s9dSuDGOjdUT3eL1PvidkGQOn9JqeSjdDtMgL52Zd9wT+nERG/6GshAbocenUnalS9R33KVZcOur
cFHnTlf0d8gJ/6pLx6PfRauW9qgHoh2wMhmQZzySULXjh3Z2lYzBm5P/Iyr8d+jRixV8LQRX7l2P
a27yj9/PaYJmUQf/K3leyohprQSEMaUXCx+ANtn7c31sl7EBKyl05INDmbPJj2jHUSVMW8eV55YG
yBiBqBJNcy67snqpROXUcZBA8ejgtx3PoTSVExJzIsGvVw++9I5dVS3/As4RvNI5I2UEqk3zsjC8
T4LB15tuimAUX3JJ5wIMIEt9XzgDKY5T2I/gQXaXwm2PvAJ8CJIFSxeNczA7t9KRS/qV5pyhliIN
5OMLqGpBjxsCfF+WvGH6J02G3IlJRjWL5ex1v6q8Q4hpaly4ToKGtQMGW5SrDuAGmil03NqS3Ddp
kpqXeSgD5zEd6MI/tITkw4FlQSIiXWSghocnrB4W7jRzrEYm2HQv/HZm/YEXTj0fArF4SbzU05Cf
nUE2wU3StS3DbctFq/Nnv27Z9JvObU6+mMWTvDlgz71D5hb9RyYF64+g9utjtMqqeFR6CY/YgtD/
AlG4tDrWuAOzT14jPHaTzTIDvgTSQ132Wi5OTu4BiEyKaJmBOzmIVgfjB6A30gn46HwmETjapXss
UIWCnh9eLLFqaZABz174SvnnRfvVnUsSPbCId7LQfxJajA4YehRcZ0kyze+Fcrh/E6DLuTwHAFx1
VZRBdMM7ci8nyNTAsBLmaICu68mJoMMq6iWisvbcMnbaORUPziCCp1BSgQzCz0x3mD3qzHjBVvOv
kTTz13F2zG02SfN5kRy9zSCe9XRE267LQGbs5I8VElA8cqesTW9kmIRePALPBqJ1IPM99SPNvEE8
z5AjaP5UQyHD30vRuPowFS4gr/6sPHNmXoft9HGrG6J5HhdzljUzw60aHfPkoPRUPVacL+SgRT2y
4jiEjuk/NoBtCQhKMSKOnUfpL+EJ8C+6md9jeca0klEVKv3TCRsF3s95nj424cCyKJcFqmM6D0xy
xEFHutxU8z+1l82/KuHx4kMDLeTxgNpN1t+6gDJm5wLaS+6jO1H0RuOlBsaXY9FkFA5S1Ye2ToP+
u9fnVRAtEKR/LMppSo/a9emJjUvwtZpzM90gLokfJfX4vT90g3tDJvB2HUQwBt+hS82flrnmybdx
DIslyv26e+hmv1V3eIcn/amiFRluvKaDPt2YQ5TzY4f0LH+ZfNSXj5CobcCo5Cdpf2Jpq+dveAjr
2nsQHhB5xIO++9LWLjOnugQ7GZi7h9n9UvVm7iMHotLembtT1UcNcbCCc8BYGxkmwpW+uvDTDyxN
6k/gWjefTaLDfxMfJE4H+OF2jlNStnjHzerHZJkb55Djmem77NyVS8M4jJ/8SiftZzJzEJkd/KHw
+8deLWOeRzOfwraOYI2Vd4biUhtg97MSzFOLAp94Vxv8jIkOcCSgouKfzDDpL8qkITk7pBMyCmS+
/GuwmOj8Rjuie0x1F4qVyjv0zw1L5s+QLfWaowFIwhzFDLXOgzfiZh85pQ6/TW3f/RjCeWzMKsLB
Jzg8qdIDiBdlTFnn/cE6dOY0yMoLYy4hS3AE6TZU/BjRODupETLsoxaC0/m/cF7gsRLGDQyIkhlK
/ZzV+ZJFMky95mYIobrzMDIuvLUhe3SX00C4KPITFAiNeHBl3wxfwRvhvyIQ4NwB16qmj1NfGnlo
Qz0mn8e8BManh15qdeiacg5PYYHu6JPyXY0f7RvK8IbE8+RDRycqz+i4cqs7QBzFs4OOLiB/EVRM
7IieJ9DnZb2hsfZLNR3TYqy/tUuIEmupqOecM1QuA3hInZuIeWVyNqtSXxcVtSpcGpk6GPpTCTok
XPmTFL6WgY7MLId2oNyUCBZp9wcGa8zRLRLx6vjCnUFS3BXfekSTZ+TLurgPwdDqfhnxxsNvRyh9
1McSwn/0WFfoNr6dS9Ygwjst7c+SyJ6fUHrrnTikXT0/ghGm6T6EzZIBLxh41Ude0DlBxbvwghuZ
N379hXVJQ55ZMo0HCkgRi4pAzy76x8OJouAvJyDNQNoGV5Fqn8Zt4TfjYwiSYDCNK2+iZ7Qb6ObW
adsFyKqxgEoX4pmHyBOhSThQtwU62SSym0FOPT4I0tFoTo1fHd0AOMbHxeVjjZBagX8OZRicrjls
/F/VkBVAs5VJ3QCFVCOXOQ3Lgn+ZwPnrm5oCo32qoEuZH4ZsSps7lSX1nzRcAPAB6WWTf+dZWT+S
Tpa/W9LByWvPE8FrP4Xd8wTP0NzOwJQPt0WhuRkOaMcR+hM0MDqwhoVV2nxlWVgkz3iYXarTCpaY
R2Dc81w+okMsEXeD6f3ylMge0bkt1Byc0CXdjnfY/9J8CtLQufNSL5AnPhLzK9UK9dLItK0KD3ok
kJih4VokyJTg6dmTTe/XiGvMUb+IdHV5Csmiv42sCWs8gGaZvGNuLpv4coa+kR7a+Nupb5K6DhL1
nQfTPQm6W59AiwrolbmVO5nuRpZuc/KyLCfSq43CM7STnDOPFTdpxveIzLa+bt0BAjfkCVgPUqRs
Ov+RpgBYQkobHcM7JYqt71vXAOR5HajcvTR2RwYakbJJIRjQ8qK4Dp1GbFLefDKCQHIojRPPS++l
6LN7B6wc17TKhdQufCRll5TeMJI4aTP1WZssvON9src4754efN1anNJlnUGuRGPX5R+CwHldSYSH
Sj1U8x7P9rvXMAxh3ZMCOBPMQNKYOoi3EiKAMTTYvhQT1cfLJvAfiuqv20tI7cqHSpfR9GPKYwqG
HTACvPYL2nEgVr2KJ1G812ScP2YA5HQpTkCdVzsDv3u0MK71oJHMHZq5dUdipIwkojV0gvaZULc+
blVA8JDlOEXJSdx3bXZQIxh9vBB0JpfXbGNX7NrH0NO84EuIF+dA+CwegtL5MFQNMtyqm64cYx37
TSES8svIYfqMxgUe5E3YZlAprG5bPFnsDLC1ROvf3wwwommiC8uKxiwtygN6w/uI0KK8ubxE79bT
sLtW7UObUpmCTSweCSQNQB4YGaBEI0E/Oy40z6d5T1t9axqWB4Qw5KJV1dTnfMndGxcuMPKndI81
aGunLRN3vX5scVeEceQLRDA1VL++uaYV6mPRpwBSX16srTlYVt4HU1iKZOFwgqP+OIsQ4JLKLeVV
UQIkgGvh4s1Wa2DztUFNOUbOjSCOtc9Vtldi2fjxdvVDt+XsOqlLYtr2zgG9fJ9xhdmDH264WFtY
ZEZuntC0qM9gSH1O9NI9NCFLjy06xVI3JMfL67+xy3Y3oqqRtHauonjiT3HbADqJpuWrw93r5PWo
LSoCFVW/ahPDYmH4b1MNL9RcKRFIbRER1WSmBW8Tj3vWn2QtPvae/gg7S3N+Tb8Qjo9ly47qFzTc
OKgLJXw4jB6sC61a+nR58bfOj2XAwtGLmNOJxAFePqJZrAhcxX9f/viGG2KW/aqqNYhvBQGURnq/
sL3kEJAFd75WuQ+UjiWwD7su+923I6yTZcYoxtWUoBshRvk9XhXY5gkcThDUjVfiG8NRAIIw8E7l
euPM2j2GpR7mzFPIDMquFqdygoY44Dv3RVWOOyNsrJ3dZSgWt0tLXErOAa9+5X1+atoWCtDFr5lB
PUjt0TNs7L/daWhIIAwWk8SGIZYmYBktSSt35rD18dWvvPF8wYKreIPu85iZgt/IcqS//AJ3ucun
a+vr6968+TpNnbpw3Jqgkghg+shAKVeCb/S6qGBfToRkVHs8pbHk83SSQDAfsn75et1Pt2xaSu42
LJxp3GTi9wh1mzjkuwo3W2fTMmk9BKr3JmRfrpPzG13oLFJpjutyOmXny79/IzB4lmGD/64VRTez
2PQo33xwA101IjLom0GVeQLtClOHmnDWxpfH25qSZduozNNUlC2B1hCK2S5iTxQMU36oU5j45SE2
TpPdDziigDuYKmdw5OBvDAon/NIl056G+NbXrXS7VhqVkLSncd25KJsqEHUnQxDu/PaN5bG7/4Qk
XT1wiuXpFnGHpYJ0FvFYnKGZ6nh5ebaGsEwZfLhsKt2ZAKSMlJ6im/EIzQZ5Kti4x/20NcT69zf2
DLRY3hRzQGJU+b7kWj2IYvymPfZ6eQZbW7D+/c3npeqdZmTrfbEwy2ehS/lQ6Kk6Xfd1y6KhICfd
Op1QpKvBb5ms3VF9UI87G7z1222T5v1EoMKOQKpRJVoJy07TGqqv++2WNTdkaasBgvO4i5RdBGTi
eKjpldKE1O7qY7ovwGPT4KaJEnrUIP86MnfsjnUOMcTLE9g4OXZXXw7JM5QtUCHF4fzHuIt3dOdl
iRwvvAqjH+Ll+P8entKlFRoq5/qsM9Ca5DqQR9/bJZTa+v1rDvDmaOpk8ZsSfHBIXdh4QP/QK5Tp
oLCxy/m9kUzY/XtNy3mPuhHiTVv3X/KJe4Bqo0paRT5j5e9AiOBuEYu8zlnYHX0C5e0eKD/ceJqO
H6kpkpNC0TIiq9u4bsstax4TgnpTgBnVLDEfue//ZhPgmfl6si6PsH7pncrMf3pGbzYl73Ku3RwJ
QD7D5sDYExz4NBc7X9/acsuic1HNajI5iZsZEU3ioQM1DPUA/ru91q6t329ZNfqNp4kNSI/wCCJv
pSDFqQyQclxenY0M4D+88ZvV6aeko4lAtq1SmZ+CUOgn0aMLKk07cq5HvCBcHmdjFv+9+r8Zp166
vjBIKOJi5GFs/PE7KSHPeN3HbatuBZp/yVrfy/qfOq2Gw5RCe+a6j1tGPfejxkMbVghviPKQZ/g6
V3uStVvLYoVjOc0zL9GoEGMjCnQuu3gBRfHw8i/fOJt2x54cWvD3q/WXLwbPj+Be/QEBMu/WkfV8
3c3AFugo2ew7ncK1Ay8xYZQXTX1q87be2dcNd2cLdLhz6rtof1hDTniTpPWdMmUDsH33MfchAod2
kn8vr9TWNthW3HldPpdZfZYZitHHRgBE/anW1eJcOYBlxGykZd36iAwNiv5QtQDdce36xZVH1Eqr
qdsEkFwP9Jk1+tcI3YzYE47Z2YT31+avHj13asmC64AXJ2hiPKi1pLPWHq9Z+L8a9FSXS1/WPZxb
2f80BBKC08CD43Uftyx37Fq6NPXoxWWRFYdRJK/FpPbule+fzb8a8sZqnhV4uJHKgQQE2VAelaj2
z6EsIyQuHyZVX/X6QsLVut94TgHJ8ql1cCkQjUPAH5QNN77wfly3ROumv/m4xnM1sCdVfR474p7G
ABoizugMO+2XW0fHSqbzsEyKrs+RqtcTi3qjnUOFJ+SdbPH90EVCy2iTZigc4J2SP4qP98C2/jJN
BexB9dQmezSLWxOwzBYYhY4z0yV/RKX+XTVmu/5KNem/eu5yob2AZun/xpVeu6iiTVe+2f3VaieC
QEmCsgpwQWi1Y6EMIxSGHi+fmo2Vt9vsgpDOLHHw04UTfKboPTiMOrgpdItHbZRNLw/yfvT6q7uO
Cp0uJZ3qc5NAQlpQqEtJ0LZBLaFprnMQgRV9kzaRBQ1yfQ6yCshk1/Nx5fDb5jolSWI316GxTQvi
6vDP/6iftDBdwFxQ44JW2o4D3XBDdl9dufBgTIe2RjFF/mO4uIWm1YOAfPCohniCMvXlzdgwBJvs
Hs8Hk8CBRZuZA7BBUIxfwEM57xjy1sctQwbuFjxEZejGAa8HUOXNP0Yi95hVtj5um3BhqGwzH9Wm
kJ90HWRHb6r3EpStM2oF3tLnldcCX312ReG9QjsEoBTNW895qBS6tXfM7f2KOLH745RiIbSbu/ps
qjF2CdQOocE1gnMM3Wzx1A/3E56Lrtpnm8ueFa2XoqPif/dZjwGwlWkhnaveQIjNZa9HqXEP6MI/
oN2rosCHsG6w7PVIbmyG3Qonkq5gQ7C+UoT99FF1+gOrXIamSOCFLq/O1gjr399ES+mGuoVomD6P
PkTKZnQ7AKg1Bp8Kd1fMfsOe/fUYvxmCuVXJ8FBUn8sB0CGkodURGsj9a0/yPmIQJo7Q2pxcBX4P
iW8FaLTJJ7VM19urh9FKAT3Ftpc7m721WpZZu2JqvbkgwZ9GNUmUM6VOswep3sG51v58y7hz1MeN
25b1mfXDGMshA+47BNk/Z9y9cs8tEx/TEbjSMYNFdCtBcW7AGB5BuJGTj/Vs+r3SV4j9/btKQex2
OClBK9YvTQVuhCA4plDXifRQmxg9keaxH4d76jfDXb8yGZQQi9rJLTe2yO6Ra/ii/+fpBU3gwYdk
SPWNpFVzzGa87l22mQ3/a5PcSw/Ub2BH1mhad1wAeyfvnEI1/PLHt36/FcAbBI08T2V9Vq2QBzD0
6cfKD7zDotI9veENg7S57nGb8unSJ7hbVfxOj/0LsoRVpXCIgYFqIcQCJ3B5MlsrZZl+wkftLQGy
qrmWBpoJgDDqhaqd/rKNIGK3ySV92ZfctNVZhlDSdOYfEFL81pPmthXsQ5qSh3ZXs31rVyzDT2RQ
MNeFVSYDobGaEvduAFT6q3Mt7Oavbrmym3QICHJ1HsuGp0c8SXvdael8eqWrtyFj7oBuhv9SXMhd
FWc01tOYTMP9IBfzeHm7Nw6WjRgLWF5NHlDtsWQjCCvlc9nmjyIRMRDyT0OyJzW+NYxVGzPLAuOD
2Pg5n7v5To7szqAFPhprlGpSdwSW3MvVdeZoE9+LBthrPcOJSZ+BaVZA01jqJ7+GwVxesw0TsSFj
yZI70AkaXJTLoEGfOL88N70yUbQZ71FnqvJUj9W5b7R8kIVh32uIw+41LG79dMu6dZJC75LXkDZL
4Kx+KamL5aM0QPqfL6/NhtXZWLEAYFtTD9joxsE9DA0xn9HP0oLeetrL01ev+k6M4pZdAwGAHg4f
qfQKYxAKREe4XzBS/KrgFi9PYmsIK6ALp0ejZQkvpdrikSbuudT9SRfscT1I1w1hBXQWDkG+LL4b
g88MDRddXqCxs6leFgmtwrBxix2Hu7HhNlxMtQtrWIPAJ0PJbxyNBgLH2YV0bey2jRcTXrfoBZqE
Z2DQ8qMcEK97Pk03qWjcnQv41gRWj/ImFW0Srws1IAHnGY8CILA2Z+g8yutchQ0Wo2kD1mFVVufc
1PrnHPgCqnxjcva03JP72zhLNlxM4R2G0IRXZ7T5nZPFfQhMcNMO7C5lV9YobNSYaGvqLygenFU3
z9Hctfwgh2R58TqTfrt8XLd2wUrRcU9KvQpyiOd8qCUYUprkIXPqKysgNkk9GLI06CMUslswxycy
bdAftyfyu/XLLVsuZROWuMjj2wIvD5kHzDOUL/eWfuvrthm3Sd+FePQ8l7w34+3cGFId8tJHc99V
C29Dw9xBT90gQuePIPWEjpOqQbKfTWrv7rURmG1gGOMEyd4kqnNJ/ZNu0bL4X43LXWtcwkdrXt4s
O65owxJscNg8o32Ll6hzLenHQmVH9O6wyJvdfyqQ9F63WuvQb5wFRUNb5aYQrc07hVdKKqv24DQC
JFKXv781hdUPvvk+BH6FyQYf4GcaDhTrlT3p1DzRlcLPcdnOKBtJsg0Wy9uiAl9/Wp2DOv1/nF3J
cty4EvwiRoA7eCV70WZJblttWxeGV4ALwAUkQPDrX/acNBxTfNGXiQnNBNFYqlCoysqsdkbxGjlx
517EdZ95bLS7sYqfwS7367pJLWyboSUPvFSOOIZdIbKpzbOK+2aPdA5giDhuG5HB2tot7u0KwNY4
r4g4miDPcm4+gW34Hkhp6FwVG/05a0MsbB30ah1oq2VzjCydjmacsgpSkru6R6teF/EtgqC1YRZG
r+BXVVzhILMRaDgW47nsdR/whH1yNnP+K2MsAWTWJMqi1ZwcAspe0baTRWBxCjgDIl5Vn9/f+BXn
tWSTt0i3kGbqmmNj2ZdcAZLgDuB/uO7ji3tboU90EBD+PTTJrDKL/q9dW2zmQ9Z++mXZ3hiiiEG9
QCnuoybQX+mEpI5Momgjm7328YWVC9cLBzEinxqhiSeNKFI5TcG2fMiKx12yxDegP55niBcDims+
WjSC7y7v+ctTPlG5u9sG464EZ97Crmc9T1wDJXuYmQdGXudbB+G01IBlZ8NPra3TwqIhxzPyYMD5
ufD2e8pHt2rpbvVRrP36hS3ngAJSEExecsCtRuO9kl8LVhaHJL82Nl5iyUyp4smpIwC9Ki5ypDSd
Etou/VhuMU2uLNB/kGStn8SzxeXKQO87psTGLEh7AoqjjR1Y8RJLIBnJ0YUfFD5qFngtHkD31mRQ
TGsOaFE+h7X68b4pr2zFkhY+aiYaXCgmD7h8fqsOXTlU6Y/h6G+pBq0NsLDmS5GwisIB04C0SBoR
9aFCoLOr3Ssxfe4SQ9YE3og210Eco35wMkKC+htFyR96rAx8EO8v09puX/7+xidJJ8iZEXhqTWzy
wts+gUJVWieluQ5g5C4xZFE85DE3JVgWCov2fFb4KbRFruLiStAd/++fT4QmjKK3mOHVPhU7IVFZ
kwTv0utWZ2HPjuSRoYNweWpZ8MUFajbzHDe5zmUvAWRNn1hf9S7haQzdpJSDcePgV4HZX/Xjl7gx
q8rBY+qy8m7Zd4hghL6ZtdiMKFbuhCXxewCxO9/Ts3MwE8o6CGAuvZoW9HoXpbbQxofrprG4k43R
ruxdYBXGAXYWGKYzKDduMSyvnH+ysGLwUIyR68f1ERjKnczFAdxkGxWCtU9fHMcb0xob4UOKBJ/G
ZZB6lTxOm2nitU8vrNaTM8SaKG5JNrjPkYVcWaySKx//S+gYtXWcxzVgkmpsjn3l3UxaQCPEEbuw
3IRwrHhPsjBccCV0FdglwOJi0b9gephsxICP9RXfilnWhlgYL83lQHyjZmjA6O7zLHLzAm6Lc6w3
qQbXtmERU5OIcGCWBTkU9fBDTU6T/tOifM25J0uC9zAAILoSqGnMHKRJxEPSOQbh0YZn+/slTJb0
7uPkIYmEKPfAYtpmF/xVbpsibUr+FKPt+v0prA2yMN3Ah3MbIMhyKNSlRoq05yWiiy5OevKuw1eQ
Jb07dR0JGWtsAulEnaoq5xkoXK5rUgbQ4d9GTAvIvPnotEP/uwKOe0bbu+7Nx/fX5+/nh/yH3r1i
zOEUiW1WWAfQkClKJcSQNrb4r1+niNr+/dPz2lXOP8IWnqn8NLo8xKVGKvX93/5X68LXF46zL9Ey
rHXpvPq2BD1ohFqeKZLgBt2NW0yeaxNYrD0p88QdVW1+EJAe7YIQEEdttjha/wkR/pOSxwQuo75x
z4Ceg28MuMAvY4+OA2RdDiGko9K+otkkuhfZz6jqom2fSbL3g2DnjPYXmgQ2TOPvrAcYfvHQoSOt
6xH0Nz9yJz7Qsn2+aLxxKHULg3TrWO7jsQBFV51BoOlparfSNGvbtvC70CFB4apzmzMoRsEcw7kD
Ji0hvO5r1yRcbsxubecWrjdKciN9EUYvmvOwzGLc4FMWOsNWBvOvJX8s3sLxjjOJgW/rkhcniCAj
B+MJCye1Kj7k0fzUB9FJVfwGHFa79w/7ynyW7PtNCUafChQwLx2NCVhzmnDnAIi8YUp/TZ1BX29R
Z/QD5tceZ/TFzFLFv1VJrf5m8jEGs2KQ526RCmWquT7UzTDbrzTRZqv39a8eGkMvfASCnhAqIuC6
QTl7HyXimwiHfe2TowbN2ftrtzbE5e9v7IxXKiFtx8qfXMe7CIc5qKrPFx3PanSuitMxjYWnKFSc
S2Yg8EiURQrYFefBh7t7fwJrm3/5+5sJ5DTkE2ktapo1FsXrkMvUc34Nzhe/fOEG+gDqwMM0m5ex
Db+DnAhYaM/fioDWfvnC2MWkWoPowbx0sr3XoIpCua4W110vS1r9cKxqxWZtXngOzh8wAzZZycDa
dd2iLyy8m+KxBP+BeZncUe8oCZ7Cad7Kla0Y3BIV2LTMox2YNV56NXwa2v5MWzjYiXhH64yP8gKw
YyG3152fJTDQD52CiSiqzjKpQDTFHQe5xcQpmu9XLdUSGei3rnD6KUpemA92AQ6VAXTX6pf3P75y
XyyRgeiDGYZ4BkfagHLdZ9Tmql2MO/k4dH/eH2DljC6Z8Z25dW2kCwHh7bnKZmjb9ClIDOKf131+
YbyDVp4ra4Hf78S3baubpxKECxtl3rVztDDeUfkNJN47AUo390ZMrM2aXED7A6SSe1sDLuuNPkRT
dLi7bjILe57dkZezg/FaaEgfwAXT39MovNLklohAKvq8txLyOEZXe5s0N1O/FXWsbfLCmiVtA7BG
arErQCvOSPfTt3Tj9K8c0CX6z3W8ugy9OXkxbezfTY3haRISP1OB2mJCWlEQATvdv28AytoSOHER
/2isb1CoC4gTdzIzAIzT5zBoyopl6H4i0qRtk8uOZYVkpRgzhAug6TxMYvaj8DrPGC7WktB+4CDu
xOkqgDpsM3CYmixmUoxbSbXL5f+XyHhJI2I6P2gNt+NZ+e4f1UQP4H08DqH7xIx8rpneYDxfORTL
KjGCX7D/grj1zAr2xc5oT2sLMLO+byprx2IR2MwyrqOW4MTpLtkB13hwgAAIt17Pa19fxDRVFGtb
ENAMB57O2f7C0vos+nl6LvuROBtTWFmfJXyyCbqqdZO53kkG4ZCprMIvUJSbN9oP16ZwGfVNVOMq
0zVFDipWBgmuzAQJCCfn/OS1W7JrK3HfEjXZKskZqHrqXRvpc+DEn3WkPoINB3z2ditVtbZEC4dY
QaOuIaOod8IZSp5WoUOzqOjma/d58Y4RdeTntS7w/bgIH9uyQuO+HUCeSEZz8/5BXXUuC3suXekG
k0PZuQ9mCowyq4am9dN5BCQ369266MR97AD4Xewq3tczLL6x4BYebeCELXAbUtMrj9wSWAE3NekJ
NY2XOrnABcAdmdqAfn5/pisnbgmlaMowApeZTF575t9bVvy+fLrV46f3P79yFpagUAI1kXFiZfAS
KNt6Im27OR6zhKianK8bYXENBK7r8tII+jK38YAkgUg+SZbT69zhEgEqqK89ZFTYuVHgg45CNC20
RfD7up++cFhmbpNO6bI/51DLjffQusw/IDLyx8P7318x9v8gQGvVTMqLq58g3HGSQ1QZcE7fWE7A
S+2D5RakozK0NtrATKwZzX9kE0wxsICP3XepxsepDVOKbEkLXcSik/cMJLkxMio8eW6HeCObvxLr
LTGiIPWA/KjXdN9FBLwaXjvHyYj7iNFbLuvnS7rB74JrQEfUX6JFc0siwAPK7jux9h4U6B9o19+D
X/mT5d3GEGvWsvBsyTDFgFG5SIfzQqQD5J93Q4Xa3PvHYcXUlwBOxUVkoL+Xv4CHeHqtrVM6n5Qe
EsvTMg5Ke93jeYnkFDEK1H3N2Jm45I8FfT5CP/Q6XjeHRQTRRIGNqpI7L1T7bfNMIPVCP6OHKYj/
tLYnasP/r2zEf9CcUVvTAf2x58oDB3xWuL6+KECPW3nOlVTZEspJY8rBlzc4L8ihxo+xB7QAKMKa
nbDhn2ji0Hyfkc2yVHlZojYZb/6hwfpbDHmZ7pvwghGGZLAcml1ujeb5GXp4+RMHPwncmiOGOOnT
ApBGp9hZEpa92MUeH813M4HGBlSphQFV9P04tHP/Kri07g+jZTSAc58GX1UF4jNohUpfhSUaPZyk
8pEqFZqinS/xKgh8qtLqKjW6l+JbQhmo4CFWJqHUekOh8ld8iqsOqPUUrLwRe41L6sNbTHPSgEu7
6nnSpQ6SiIk8chvlU7XV0LMWWC/ei6zvG+mYunhtpuiWjAB/612LjsF/0r10i7J3bccXQRE4gaG2
kSfRiyoMWkjA0q5cQJy5zDgKLwCCkUOeQGco33rdrU1r4UtsWYJPmjnlmWJaedM+oDT5aY7rZwoZ
q1FMWy+fFa/iLy6xCPoBShU5fSUX+E7x8ZKv7N0rna5/GfXNiY2muWzB6pa85i09oOOuR62Z/goF
fYag1Faqd8XalyhJU4cDTqMJz0SEsfcbN6MNb8ATJOTGNbWyF0u272Hy/MZ3x/AMv3JiASrmWopn
TK1Nnch+Fjhx77vHtYEWpyxyiAoaGSIYovKh5CNeKLgPAcLo0gCC1Ol2p9rami2OF/Worqveg0pD
wJPUm3GIQ6iIXHdVLfm/0SU2sN769CUZ7SOI8m8ROXyIfG9jP1YCoyUkEgKdRTAElTmDD+g411V0
bzrwi4DH3kISKNwYZWWJlqBIATE1pqH7cvYEKHCbmZJsaK5iX6X+kloPOmq8xk81Z6Q7kkOP9q7U
+L7ZCERW4ipvYdSN7iZSzRYLJKPTFPn3F6dYu+YwFM6jDu2R9Vu2seI/vIWFd411QHE4Qkhh9iII
z+RDBfEOUOwN+SdAcfLw+L5prE3psktvPAkEOlDU9XxzhhTRrhliUCk2z6UzPUmd3FwscFRbXahr
G7+4UYqIUDp2wXQm3Uz2kuRIeGzWJtbmsTDxXCSdM9XOdKZUz79ip5l+EGgp+vcU9ag8m3LYZITK
MJbSAol7XVDnLcy9SCyKCsbEUFUEHiR24jZFI8dWSWTNHhev7c4GkIbUbfCa0PEg42lHquQDFePX
viN/3t/+Fc+4BFAG7XhBOMjpPHXDbVBDkLAX/9QjXSiY8brfSOCsXPNLGGVOQT0GUmf/9XLNXzJ1
VYkCT+XM41ECBlyO7isoUINDq7YekWsTu/z9zbkGoWMQDaMhryJHU3UY7bop+uxbcXeZGBvnDfNZ
OdNLpr4i0SSAQLs5s9lhuzwA9c2kruvEo/4SVBlYk08BoHfn2YHKtO9k3djcT9I8FtzbmMBabd9d
OIDcz20ixzo5u9OUXg4ZVOe/ugl70oV/5zEsXNncDRB7TIEeQldjt1GPWDncS6wl1ClpUbUYF1T3
4AEkO0WCOxY2r4HO3j/ba3uzcAkGoip1YWp91kVybsquSjsSs42Pr/jnf5bzzflSE9S/YoeOZ0JJ
lPZe9cSbKoEYzfT9ul+/MH63V3HsjI0+Q52MoODkqZsCvU/797++8vOXeEtTOWFNokKfXXBgpyER
n4EZOF0CyPe/v7K7S7ylafE2aiQbzt1UHVCoebxUdZUITxZ1141oaGV/ycLEg0Y1QRXE6kyCbrzn
FalPSKKbjRTXistagi2nHjdG7Fb0rKZg14YyE72A6MPlVWIhAQd8mPDbbwgADu+v2NpsFhd+yCgU
n+YxPvtODdg0QU8Es92P9z9+WZK/vHCX/H1uoErZhK46T0F3BuP+74th0xCqSxDc+z8C7bVJLK54
G9S15HmkXospevUicA37ZMp3709i7cwu7JlGFfWs7sJzU4dOuauSof/aQh3xi5dA/ez9MdYmsLjQ
XeiCKY3M77nrUMFH4YRmXm4+XffxhUkTPUKPIWL9mVT2hUAGLPOhyLHxy/++Ot4SgukpQ63oRH82
GozGBI3Ut9rInzLPy6vW31vCMA2bick56c8xuGmz0YXATWUcngVJcx38AEpyi1vbQCGtrsP+7E8j
O2jTqI8h8aqrXh7ef2CARgJL4cn+zKshrMGcXHdzZhtmfr+/v393Gd4Sf6kq4kPEoO/PsLQU1+l3
qDSmRSMvjZjHuIwfLrHHWG9x6q4NdznDb6+g0BJdJv6A+6340ubsyVUYRrMb4ZQHAW4wdNnft9WW
gNPffYi3BAHmEYnR1oEDdnHpPm2Pttb7PKS3s/A/u6Bhen8R/26BSIH9e1ZGUVbrLvLPRWibLJjJ
nHIwB29YydrXF/bdIBfehDz2z5VS1rvTAkzXWei3rdgYYM0MFzbegcaUOZ3bnoF1+DC6TbTXFwoO
P9Afr1qfJbxP1m2uWIMBnE43t8D64bIo83kjw/vXTY6TJcbO9FC3LQfp7aktkpS55DuYcfbjqOsd
AeZzm2nur+uEgS6Bw5vDO0DE0m0Kdzgl44X6GwRYma0Nu/UvyolXrBSGuAz9ZggIn9qgjevpxOGg
Uq2pC9Ldctxf9/WF9eWoFqnSGEwgBBT6n6dfQr0v73/8r+ETfrr/75/eBMgDE6Dh9mTETUH4jSn1
x8T0t7y+9vcv7MwTfdgHQ5ScmrYAn6nM05qB8+/93/9XM8PvX5jZwOYpb91cn1poKWdAe/RoUN1s
yls7Owsby0FXB92BTp24N+b7RmqZQS51Pvg2vIoNOk6WqLsijiDwaUZ1CpyHMf8dVxtR5crCLPF1
g4S6MpdtfLrQM5EokvtyireC+rWPL27PqYyriVc51sWN9okcPpQBPV61oUtonYcC09iMBJ/mToqG
jBvGk41beWU3l6A6Zeuoy6upPzVzcQ/9wXOB9pfUo+OGR15blcvf37iBqe8oD0fan5IZJDYf3KTz
xpMvTRt9fn9tVox1ya7XdYCPT4PsT1EbnRypvpoWAtkh+do68uX9IdbWaGGsbBhdgtb+7nThwDXQ
9k7RVnt7bQMPzvvCYFUP6mQxud1pGkSHBp5+SpVbfXv/16/twMJeySgdYWzTn1Sb6ItA7ysEyrZe
gSurv8TUtXmZgODH4OOqs0cH3I031lPjXQ+O+8wG5Va7/coW/AdX50QaGuC0O9G2q9HWF0o2ZUZ6
5GdQdJ7avb9UK/fvkkaP+8RLGmhwnBqneoQG930Re19E191OzLv3vfB03TCXxXxjEwy1yMJt/eAE
zOwu6ppvtenvWgQrroCkdehv9UOuLdrl72/GqT3FlTLldHJZsmODTjvR7HiYbFwza59fmLaCRMY0
oB/lxFR9oXcaPahHQ/ORO/UW19na8VrcxGEJJlOwZ3anNu7uSSR+Ctk8xBHEPtX48v5mrM1iYdwR
qOKBXuLTaXSeI/JPBjmNhq067orxLXVXDV75lYjUdKrKBJLJIVhS3fgqWGScLOnz0KEuXSnhNlzo
3bDUU4F+UX6pNhzHysosYVJ51A4RasHdqQMtGJjUflJQAXJXX3nLL1VVhbDeCCEA71S5eb0DIwLP
ckjrbFw8fy1JxMkSJIVIXRdVT/0TG+vPtcZLAA1tfljsq5beOCDnG32xYc9/fQpiqIU9A61kHWs9
71QSlgrhHgHkz8o+eFXgRmiS8WNeyHMD+37/xK4Nd9mvN2ZtcqD+Oh34J7wLTpdnYOx3D/GgHkmR
Z//MzB0PqmivCz6WAKrO8ZJh1nmLCKHF/HhcNB9nBVL+DTeyYuPLOnQUMgYbietTTpqzT8ebnIyf
LtPph+t6t+PEXxh550FsUkZefYqqwaSuT8Uu2O4pWjOUhZcawMvUTq7XnoYq/mWa5JcnHJkWtNq6
ZdcGWPz8QPV+h852eNr5QqRH5+MAjAauw63e9pWLL1wEIIMb8rYlZXca3OErcYO7chZHPBBZKlt1
F7Nko2K3Ns4iFnHivvV1h5VqZgsF9XgPAuYfcR3ehWH8fwyz4nWXoDIGsHjsoQ36VEOrKx1G0mb/
B9nuym4ssWTA0uMhK00DzwLQxKRymU6VhGq62/PrbG6pJRtoxw8mY9pTWfU/tByGHdfNFknmisEt
cWQ2Cn3dVHI8FZG+8XAbJcZ8agPxtZb9xj6vbcDCReW1HVwTNs3JSebqjrmivyei2EL3rH398vc3
DjCvw3yYfX88eWP4O1RDUX0cQYlaPb/vX1cO6VJDNveLhrbFKE8NivCXkH/sqkNUY51o+xD4KNS9
P87aPiysOkLtBw3R83BCR/88QUl2dl9RgwDsruIl/azq5Cp6wzhZSstC8oXygDfzSds+TF1b06y3
QMi8P481e1gYtQ1zB82CsjlFzkW7BmKsL8hUggmoKJofVw2xbAApRa/CRJby5PolemUmoA9zD6yx
VLCtpMnKbiwB7eEsdO+HvTz1Zn5CZ9yPIg53uOwPl7fedbO4HLg35xYIQTSHWkecwAt8KpvuDtCu
hzEOt27SlY1Yot7KeDaBLHNx8mdRgNpgNGmIvp89ei3njahqbZUWhs1AK28GD6uE0s/z0Cl2QHD4
UASV2ilRn99fp7VBFvZdjKBI8mgrTwQ0vvdTwtrPiDzyfcVCs/NGD62v1w20uPaCWpgZkKviBHf1
VDIk+ML5yyXT2pbexoKt7cnCOADJTpTqg+LkggPnC3r+iixJrPMTWcetSsTKEEvgGKdQC4kAij2F
sX8P3cgqQ1SdOhT/8v4yrfjbJWbMVAy1oGbmp4n4dzLR38tqenn/0ytR+n8RY6TW8UzIfoyC1NiP
fHroq4dC3+IlkIay228ME0QXr/qfImycLNFjIe+jeegcvW+ryevKnSRl4X0aZ1eXoPMROmB0h4iN
+CKToZ/0XsrQIRhM+06INvZSJCBIX6Zd1wQQu09yOgxdxpzI4XY/dXnDbNqossqPjghM7O6aMfLY
KQrrHlsulI3cH9bC4f8iflg67Ald6K0z7IpWTdHXqIXm2itoVUwDAql2rvOfHiqs6q4bzMRMyiEN
7d0Rf6KFgZgvoOttBiFnNZE0DK27HxqU6UwXhQI/tCOqePGcUXZ96juQZZZpNQagUUmn0eagaIuh
fpIjcqEuRS6rFDzQzyAUdaSfhoOW9AGIITucfchhDFnlQsLWOKT4VYq5MeCcjGntx3jntI57bKIh
mOVtFfmzPMXUdPO8L+dS1j9nbgk0hDwvnqb+ETHf6DmZNYXT13upI0tsiv7UsH0GD6QYeuBb4K+8
zJ0aj1XgFbMh/zUlEzLuZUWCaj5GzlzEXw1EP3X4UfMaxYWMTr20/V70eID1O38Yiv6xnWrp4K1N
Sl3xjPe9Hr7YobbRjOelKMkn7kO47Vs7JcqXexXkQTxlAFs1JNjnpVMN4mZUfAz/qFIQ5kAhAv1I
TRq0lMVHt+RwTinpbWyjo1MrV89QV/Fz8bNsQrTEXlQrbOTseoAUA/4p4QNz72Mvzm8SOkGm1AOH
Z56GXmHiE/Tem+jGLeqy/KNdWibfEwJEkDgg6ovaKu27Sgs/M6jqJ4+zDrV+JdAugQ3ypknUfdAO
BdL6tIC4ZJ3aGumd7q6qyzkcDtapGQAGSswoiaVQJSmQ0gXSNrSPCc/bojoA/tW54ObOHfRvThFL
LP6/eIjEN466QQdmWcKD8GdMgsJAFSpMqujRcSuvru9JWIXhd8cBp1R5cMygw1fT1G0Fvls+tO4p
6FUwfO7qwpnvWwHx3VsVATDCD4BU+d0vyKr6bZXxVtazmxpHYAsj6mj9FIaGimovIccZiXSE3kQ3
7Cga3+ZPiR9wH1IwdR1MP1ovqTl7aEP0tX4QraHE7tycgMMmk72CIEoKHpEc7SrMzUN/2uMyiaj7
4HQhsE4HSRs6PxRtX3smnZK8aIobUsqOfq1qA+byQ0hc2WL/8yK8oXwEO9RuakY+fqaAs9Jvzqi5
Du5zLw+qeAeBhN7BxgZ53D6hZUD6t9KURD1GqnX0EeXCZrjXWld5Dxgh4MgPneNHyeea56H7hXAy
o8MhUThiYW081MpIU/Hprq4Lrypxq87aPUPVk5ivqPw76OAF7agEDDW0fv9DcoilEai+JSZ/bPLE
wxMORMrofwjC3jVBqmTLu+eKOxAYygAzbJnNpPQtoLno6aECxKK247+oh9BHphIUwB46AEZhxu+g
o6z4gzfpPDe7roDIwV0bJS17bWTQ2ROP3XrY9cXkqPLg93NPn+JJjgO4Saqa3sURpEjYbuJzr15y
yGw/uF4/BI9jXQZifMpjqkEElAzlPIFGsI+K6lMMnmz+KYx8VNazaCzdHmFqO5fgAQwsZAuz2eA7
R3Tpz7n5aTvW+mRfDB2UmtLOd5S5D0eUG1hKg7yVv7AvpHspSjSvnampNN1JHoA+wEdHK9tZcJWp
bDRuVz2UY+XfjQwOKwC/+FiE4sIzqYqPPGGVgrKndGsURwLSV+lQDlb8bAI3CLtdZQyX5W0c2iR5
Ch3cMTyVRQ1160w2EFnOQYYwtOYnyJMdftah08k/BYH068cmosHMUmdOTHPnV2FnfqPpJFJfusgr
yj8dhbj3q1buOHiQ3ADdEEpKeQ9URs0812ZJJyT50taWeAeRBBx+2W3ySZxGP3FIkzoshFxr6oZ2
aJ4DQLSqRyQL+fyRUOULnjkuYKd/WDEU7UmGWDq1a4PeH04iauKB7KmvfJo1Q14XQepNRE5oNTJd
68oUUoNttXMld9u7XiV5kqd81m30S1JoQeJ4Gm3UUwF6yOpYofKAi1FovygfhcZjJxOWBFYDIjNI
+glyZ4m5B1lK73zVFSubr11XWn5r/boyYFjKRyA8D/nY+dOzcXM7zbddniDvgUxzUU9PHomL3N8V
Xk1RMBe07cmRTnjriDQp5NxhIUpRRlVaAN4p29QMYNs3x1yAboEeeEeimZ4tiYOiRZMj3knlw4UN
YPLuCz5S9PhEmsyuZeh67i4eMRFuOR27oo0DkTqjGe1vF1pF9LHrfZfaHTHRGN/KoQvHC2gwvqAe
gf3qIHna946bIejoya/CshpSAqXnaC9Vs5m/T1Ro91aRPICXHsuSUX6seE7yz53y+tFCAatKfJFG
7Tg0RyVk0e8ATc41gC2BiLMWamJFeFcmsg69rEAWh7mpgIoxmh/yKBwnIFSsONZuHMR7BqqyNtjP
8HtBVnjotKvdqS1DULci/p0BaJDzdJxCwHQO8xhx+5qIhvuZhB5soO/axDiwk2ieG5QT5CisvJ00
IeOpb1sfnXVaQJCqOKC+iopf2oCnso9S4PjGqUNPkQP51LsRr7m6QVgztcPDxCdoJKUtowYyotg+
Oz5zjsTED+gssJDiUtF1cDc49CIkXkFfh+3zuBzB6A0yn/YHtqsLIIkryQxZ0MKp3AtNGpm/UbDu
f/dcYsDKyS2UZbqd8OPIg7I3/nMZZTLGFXfyBXEbceSOKaNjXrideMjbmvEnpsOqISiGQkC4hFPE
sj2URc4mnAS/Zu1uBmoY3saOTKNq5zgl1oM0tvkatP7EU5OMPbkBED66Q3d+kCQpyBgCjSBybKWp
0W8DQlVEJVOOayqbSq1jdqtLM/k8i/xudB8lLoHoWJY2THaIHiecddwjY/7sls0UPFWQfaqqXTLh
6v2ZlHlffGR17nKb8oCCz3APyO0XM3lF9Alnks/f/BnNBnGWtGUMXOXA8pIXGfoC7Myzaohk82F2
3UB+j+OuM3HaBE5HxzRm2uKdrU3rDh8mRtSdLqZBBcBgklA7We1BnrgFgkEN8bTPWVh6EtiJmLDf
uk/C7rPgVRncmHr2OnXrlTFM5SAhJDfxw1DGpfMDLSnCMoj0VDY3aZJ0Zf7BAXRH/r50aLcq7dBx
CippLyQWQWJSOA1FiTTCaSNq9F2NWAG2FyErAAGmD3KYneEX6BsR2qax1iMh4DOFBvQfMXOp5KOc
XQLSD3RT0Xl6qOOJ+fsWrX0q2AGB00zmGAYsJGUqckW1kw5RZEh4OwEhJx/rQivn5Ele1F9sObmV
SuVcuFG0m2w1SnobwbtO3QMBhoR/dLp6vudEgTgoRVN+4Z30OFPxwAZgcfWO5GXrV7ceNYMvjoQz
DU1bzpK2/dEHHp6Pu9IkrrBpQmU89nc9/lHprIfEK21u6tLzg/mmyaPB03vct7yNjnUhx7HdI16B
VA3C+zHsq2M4Om6tT9RGvZfsE38MKuBObDDIO5SEWz5nkrkJHw95br87c0kyRKCynHYqkf+j6DyW
40aCIPpFiIA3VwBj6UWK5OqCECkJruHawH39vrlrlzMYdHVVZlZmML/EvW58jV61SGqRbdRzy+SO
VzORgDFof6uz/dbu1HmzF7ZSqY6ToGqPexsvZXlsTc24k+p+2YlgCKBjfNTaNDDVnz2Qo+IlpI4k
HxSjqXt3F957+9y1ZCHPh9sWBnVUL8LfTSarqNjlJZYl89elpQsnHdgEyovG41BZeppfGtvzdh/E
TvRqSPk+M3dY79EHNrd1MBXf9a3lzBW/SuNvz1G/qOBjd8aRn9OOuIirpnQFSSNjMgbHDewsjHIW
s7r9W+klqn9XhLdXcRo2tfQ4zM4yxlNmD6aOv0dXCu8lrnYatTyeKyt4d8qlEc+NqZR4Giu79D7N
OLbdj1aZAgP8pF1YfszqXQZxm4kZMjJM8VUTFnU5XlA1pcaB6Y5yXdStCPKZDpf+pS/muGL5fx40
W9mrNatHEa6O8FByDWH3stG4Iw8d19mfh9xdm6nsD/5UYTGbbTRFlpsL0Zr4VAQqGpZUFHa0J5np
zRZ+zlSG/T9Bu2g+ZrsvtjJXKx3Hz4a1x3Y+eCtnvU5b+5Y1+brNm2nZpRe7/8+zjY9NK1JqUlRw
PnAIJjjMaBfJbra0W4z+s+fxFi0pW8zVhvV86Cqbh0nWWDtiyVEO6x8/rBk+znu0utyzAy49dkTu
edCTzIixQtA4XFKuKb8nXSjnxdFFaW1pS03OfTHwn3SNWxZBuvckosk8MVGy9imLxVtQHtrBqvfv
Za8X6ngoJ7STjg7qQn67WFnUDlNi32921q+okafrVre136caEGBKHivIMHUdfd60AGVVWDtvtrN1
yuarRqFgLK7auvtjdVPphlkh502Q9tjaSROnBR5Q8VvD1dGM2VjxktzgBCSXpz6eeK0aTN2C/+xF
Du7z7jCbXD1aSRweomQW+rH3e+k+Grm3i077UkbNQ1Vtm51vQRgx4/eBCMa7BDs08kDKvQZ9PUrL
85rvKVK8iWkI6L89NZMREV1c6TvWr8Xzh/gu2kpp8O1ZCn//oE8uiWHoRhqXKV0W3Io+XH8aDcmY
SxkjTRFTKBitBtvB0zPurND8Ktj/GtxHFIWt9Wj5dHuYqNerPfU4Eq6eVwYpazo/TW2c6LWLxmaZ
07HZx/2Ft3Ohvjc1ejj8sJrYMeHd6PYJfV8fdp1Fippcwr+F1fYMAB6YyZZJG8OeIHOBdPCl0ImF
BVs6JSSjrKcx3g1DlFW2VrQdu4qd+TsRaTGpQ28mg/NuIZm+yRAaE3+eUpsQgSEk8bXeiu/Edm5r
55gnOp26rF2yom7bQjExNU5T63Ixc3ZU9dGaeTBjPm7RZJ2S3irVKxqCPXDTkanWpIGnl6eK127H
AcKDerbTJi4cgjr4zIv11q5su7+jtrVuKHY1Kfk0A07Jx92vI4PxLTE1hMJONHcfncuidpzTPw7h
D7b3ertOK1Ux0KWNY0qmqNIbpu0jZrwrHkLd25yulRdM/giYR0lBXscp1Pe6tMbyFFlFRyepGlPU
56CEVXwSO9t7W17ZIBwi84ZgqugeNWmZj9rXU6iyYvPa7b53tOv+dDtHbSex1yxdZeFOdOarX1V7
8YTic0yqfBW1ROYgbJf/T7o7oR6nj6Gs6EcyZ9P17J1iCb7BDWqv0Y5HDQjLj4V5opBXrRnLOMRF
JJGIY+Q3XPdQLVvAJL+UlUpDpy3oUSNEICGt165i5jNnoyVPzWhvk00ZcCP7cwg8JlZGgt4rmMkY
kQo/64oxKD0gd5q8VxV1vdCZXdDHfjk2tidB3tA4WzJdLZ81jexWaqRJm7LlEPChgNrQRCfS2f20
TNTkvnMUJagHqbigF+kUkcsXZpIWFgphrUm4G2gb6iAL0DNGZer1tZU4zKqd3X5vlPP9OvRT2zxV
tMrbf9ssiKPkhzM+LWIhk+kYGzdwnmOWv5ftYMemrz7rsC2G+MlOii3Uh9EamcBP0umSertaNtSR
eyAiSwesi9VVHa7EtnpmA02JbNUNqeHiCPtL58RdkPHPq5901NxR2cRO+xQfsGhvPOcUub4TNGfO
QYhwqIuNWXW+rsaZp6wqnVG3Ga2k0W89h93u3+1xJR8yFQGQ6HRpRnd1yrNlMFiRr5juh8967aPw
KQwtqxoyz6roJ/JQ2XP1e5C6WMMfLDKs/ZzVIFWHGrcUU0BhVI25qBld5WHxtlaQSz6gy0X50oTs
dpf8Ll3KfEWGYOo3yvovZh/7GIfqdXFZfcnIwxLeH6tuF6PSWla0kWk0zoHXX+YKR82WYq8H7AdE
Gda/p34W4xWTdLuYssIufQ5aq+YJdJK7p9nb4+A4rfPfImlt+PNbI7c5jd3SsV6XuazmEK5ZKxaI
UGXgps8V2BfjGZ+vZS7eiqBZh7dVCd1+Q+1ZUw1OP2n9r9WtywcRhCuAmQW2uosCLsDkAFmEtPHQ
Da27PrpcwJyuJNHaJ2uDq01sh4IFH688DqE3NHuWDMYpf4vFCmIex7CHtbzwgSmm2RKUCO4bfxDT
IfCb3n1dtgQhCfuSAbiWB0DD4ZviOfrCfDqgTvW4Zft4arYLe/oDcIAkORzgFtJq2ofTyPqotx88
UU3BlgnmICYoV9PCdAwX0xPLf34QpiMTZ3kk2QSWK+PH8cVnENpr8sMGQ6y/3W4eth+TpbsNxw4G
g+rBtzYvfB/7Iin/TO1mODadMMvccSqnLXlJSs7aBy9rv4He45P6AAC1D/erIf+snbnPC2bueU8O
myG6e6I/axL7oaRRsc+lF23zb9EGXEOuCB2yCJs2oY4X1dRMOJBUvmSydYmzzlagE4EkTNXx+lEG
DDpYBYpxBWdbN3c9hNRmm+ktxh69yM0QbvKfkXUYnqakrsPf9g429tOliBjwGpt6tVwLQqdqqLm5
0fGVBsB57XpdRrlyAsUNJmmF071yah4s4KN1ZGXFjjKrZ6a8Lzq5TlfeWXP0dqfmsZQxebwV5jNr
Wmop67uSyUNd4BVuGzCuw2IQX7ibs6afVXNIEmv/LIq+/VU1xDPiqjv51l07sZfNfY9ruZ0KEopv
4LtU2aDCWVw2X0ZPCyPknefX7UOgMcZM/cL017LzI6ChQOpf4bLGP4u9cz8Y0cPvwN63LU/seT5L
guGPYC14sDSD059C9ifI4KLU65MJyIfkiVYAY9wur10XTFtWTNL9JYNtfiFyztyPdhErCN+VGBNZ
rJ7MoKLM0aEfIVO1Gx/3Ymy9w9IEy19wbz95FfTc4Q+voBm8zABWzcFlkWk+9FgzAnIFxfhbJ668
JN7m0QIXLZgUy1VJkDbz0H9J2wr0N0L/G98oQXqPwMrjmLccFpCIBC+8U4+PjDztW+Xs11hblZeX
2+D5Z1c7vG+JYU3ryrEzdLWB17h5oUm+FCwMladhb8lx6sPBTxuZkBzqgo99y9Xerp4fbmu6z8Kb
crI+p6fEGWREIzOwc1er8Ku3tHA4+cpvspI7JDoY0nE+WSWNh5TsHfwstTPF3eNkm8TKPVW2z+2m
1JytftB6D4kcg1d7Krc9Zb9R9OdtK70HQEX3q3FiSh6dUHL1FAc4raPYVRPj0h5EGBGIvj/LVZrp
wEEMnZzN++DRwFqFj8Hc7lEWdCJYMxc65nXst6ZOPe3ijeuhaL1ajW5w4xB0gLQd6/DTrB0/5yra
Lsn6em2CS1S2RZOJ0e51Grp+OWWOMaV1iIjk+efvg5FPQOrTCJ2j3A/Gkc3PZbwpkcdi3z4w49B7
vgPOBXhTGd5tE8mpug+dhCRs7dF/n5LgZvLdM+RYuV9znfkpc3GF5tDe18FJ560K7urVMV3qxLbz
SpfLfTbyvGg0q3p3z/4N9Dj0TPKPKgDczid0fcRgj71n0hXMej8T7NAHWeEu/PaQ8Sh5yyBSv3Ef
BFop69kVRwjDQF1m427/vJn4nOvc2FKdJUxHzQZ406wPpXV7VIAXss3dqPfPPvuwbRZFc/TkYW7/
o13LzhzdruGtJYuRgXFqwnG9zNbsYM64+DMbH/1mrTlFgH+TDK0Y/qpoq95iP1RTXrqL9I4kB9Zt
lnh1HRxxmlm3bLKS0r/G0yrvfcWLcq7ocKYX5cvgUcRVHB6XPUpeSA+rYEFComjipDb/OQ2q+CyY
lvpu9PcKoHHh5r/uJKbcLvFAjQfNjZ1kvu2aPiMmFIJCtDpyHuMeE4fM1QwJ3NAsrbwvyVDZDBHD
EgC9iWkCwoAEePG7ltdfDo37WAVzedlWWIx8SrA6TBPfwsOgx5DpjPG+cg5+OxHy40bccjA8Pity
c+G9lWM1zPdLpf31EkNsTicWvdc3VNL9UxxWQfhcegtHe0Tk0Bw0wyB/fPLj9jQKc3PX3PGML4Tg
e9MzqTd3WUWVypHO/sN0ifO3isbwa63DquC2M5XbPOm4lsUB4KO2s5o+38n8qfP8rJ9cudw5ba/r
K4DmUvxnJMRDuo/F3L4p8N5/wszRmPfRHpirZ0ufq0mHwYgZ1awqVEmNKzjyy277b4FfhSIbnNnW
74sVLVyaI3K09tqM0YYWwK9GJ0MMp6sc/5dKpBjwtSLnW9rb3xGmYL+jFXGnZwUZt1GalBVki9dI
fVam7H7DLAQ8LHom52Lzb/x0bOW23Yerh79hx50ND8ZHs7OknIridaPb286JB3iWSq9SXFazHzyy
s20XzOG3ws/tGHRn0fmruZSs5I55cSteB6Xi5te4x+1/NV2e/IOzqaPOMJb2075OfCx3WIs93afY
e3L03JrURf5w7/v0mK6aVXikBW0+16EyT4O/zp+OjntG6cQaaM3n1fNPYWxXfzvVYvpoYIebdBce
pGqJvjmDiJqvzIJWkirFdJHFtqeufrDW/VFXw/RHO64/VjC44d6fJukEK41gMTtX3ZXij0A19EKY
ObijPZFCdVQxkaZ3LtKfS8lQ3n8Pkyd5HGPg3rHBpn5sCjTzGA57Ep4xmUnsL9/Mrvz0y9oRR5Ru
8S0wWXgP7ap1dey5gGCXWz2Jg88iojnauuXmpmlDFuNO4fodNj3jCvvsHnOSllb3p+2hVf90Xe2p
Ay6gW+YUSfDSqq7zUqvuhv7H4kA5n6CzwuahmBIzn6zSG6vzamQRnqdwSTzs3+wtygS7g082TNh0
div0A8dh58k9bI0bDefOM7t/kYXifykRYTS5RmVh33vWzAJuuJZWe1AmEl1uSrfd74uWtqUmMYiA
5UMbgPmf6EfCOivdYOz5bL16jtul/XaY3+LrthbKy+oBwQtd/1atD90ag6UiWggplczXyZOiDRdv
cxfXLCVESdV0y6ne8EiVme8G0X4ySNWmL9eJkvEEnOzseKw1vDxqS8YtHWWs7mvuoTLfpSx+1X4y
PtkADhho74brYh4kAQiOx6DFPEn6LiWitpxYZ05ZwVDRrU19S10mVWj4p2t30MnJLNgPfsYxEQfj
52Z8txFPa8DmwXKvhW2PjTkOagci/rPufV9RaSYRBlcyN9W2HJZo6DCqnGofK3qo7c2q1ycI9955
rAOHxUozoTD6Iww0/wODdktDH8fg2+HNxiiLW4aY8WYzYVVPyEGshP0ZQLSsaXsG9ZiuOsrpaISb
6/WmlGfqLd9Ht5DYkYgEGI+UDp8rvXQq8GDo1P4u9CrCFu2qtfzcnWIlz8kuk+fadffoVMy7enR5
56tDsI4bAGZpW35moEjAGU3Tm3Qfqno7DAVjaqaw+zVnR0Tt8Nwjk0fR4CXDO+P++hTtzvSHu8D/
tBMt9pduDJnPhdYjkth+82DcIwFn1jpOoNNJe36TqnZYnVeAwMacbby6wsuGqMXKApIefM4zubl5
uUTNdbi10XfVrol2FFEwvtJmFcWhc2XUfRoda+7PuAhfg3h2n9VgCe8ghihy53Qe62Sqjo43hly6
2DvcN9PsrJSwStlPpsdZ8FXt9XDZ4kF0T52KZH1NpgK4YwmIlyJCSZCkrNhNmL0MNYKZD04sXZUS
GsdXoKFx93xsbkeh64DDc/pSQT8VhV5zaAjHFQ+6jiNImdnm/hvLelhymEh3SBXgdXshuMC1UlyJ
q+bgay+Zc+kLpz2UPWqKc+jNdDt708hXsMv4Hw6HyX0722JPhxU6/blpo/AjxFa6fY8hp/42/tg8
zGMF/ztxdO0Hy8EgUqXQityAonDV2w7TECNO2rz9vu8ktTQq1lGduopSDKxQL/GnGLEu/tVHRVBW
Ge922UfZ4hIOcUAbUD51/QJ4fEAk1PVP8J1NmSfRiB2/a2sj/jI+zsnTZhOZnvmLprA5teWb1wFQ
QLzrKEqsY8/+RXTUWw0Ut+Is+d7bXTI+lEmy/qqkNe9HZYXl+nPcnKX9apNO2ADTU2Sh7WqXKHZU
Zndu/C5Hq5EIjFzH+R0uTf9Ey7foEzAVRu5uuLJynHd7Mc03W3W/3p/WObTD+9Y3WAyk64L51XlZ
GzFcmGN0f9h97FOPqvUm91LY3uKd1lnxuC2YmOo0iZiOz11U6OELH9cNqELv2Ad/sWWZC2Dsn4Zl
8+hSd75X5mHizp/hNEfflCGXrlbGlj4oyYcjqHnUF0QF3WO1BOibGFKLA6PHmFystS+cUzUunhqy
2cQNQrYKvGJ6VGNk9ly4kTT38VQAHqeS1qu+79EqNIdRWqU8BItd6ucFyLr83TEtWuQB1zeocAB7
ep3Wab2z3GV8rJN+/c1imI2AYFlQNs+ogTSQ9D57V8zTdn0h0GiPHm6WKxQp0muYemkDH/x1657a
MdqLg+kK+YLuK7m6kONx7jW242V+XzTbsy+L4efOU6mzZSyrfPQU2LFFc/fl0SmfnR0B1e+at5Jk
AsZocRijSP7u4sV/Wwpb3iNgTf4lTqnfNBqjlzGJk9dOdKS97b60P8OGhhfou93/MNLBLDDKVc+L
GMNnn/n7XyGaHlNRuxvft7pO4r8No7Z3mvogcjIoRaZvoObyz9JvYI9m3Ov7sZfRcgPQ+8cd7vkP
elY6tQINTD60NmPFXE3bJaaPOJYTuoXzuModsmJV4WCTy+iuw/SE+6iaPbDfJIrOcU38owNBu2aQ
OtNAYdkhrWzaLcasTbTHosdyRsf+9lEmnLebcrbMtZihB8ZGKxxLq6Y9lfO0LHnir+1LvE3FC3XU
upvDovkWrDNdfL0CreqltAuUuDB6G8bfl9GmFcuFTWbkVQ9KztfSEMNyXvdW/w7rbb6YcSDvRVX+
QTve4AMuG2N/mJqCWbF0/a1nXzrHgv0MmbW7R0dNbxjsZ9v3ejtzQA6T3MdHpbkvEa7DgcwlVz8c
i//OjHVDgH2l5YH8jDLMeONiZC7VitXDQCOD5sFyHgOcOedDScenMsSCQ3CUXm+aazfr+r5SvViO
wO92Duo3+/BKct/yfXTL7dCiRioh7sM9OANUDe8jXQmQ9mJu8YZIU/aTY3p5Py63xg+gEcGZiJmR
yJhg7zUmiKulG5dhcLhlmj6rZCaLkg9W2alts+bkj0v5p6WHsk6002K6H8LeXfLNX4WXk7NVv8Jj
N0/uGPfVIwTypE6ynrziiAKq6R7WaDTD2bR0f+XuFKD5Ew1MnOjqTUa8eG6RbI/dkrhVBoYend3R
RqBdNpX3IlARXouhcd6Qu7jLoVIWBII9og5tOiW7zENndwtXNOI+6XY0M0aVZXMG8iztix+FS5cJ
srR/UhkjOPi9ofkEicL7BI7xNz8zEHZkL+EvGxOZgWoW8dL1JO+l2w20zL1pWQlRC+iOyfnrgwdt
u1HK7vx65icF8lpo3PFOd66zVUaMD0z/ftrttbRuJGm0MNkyN+LR4NGsQ1yfDJoQ7q3J6p283L2l
fXNXIf705Ni/sLXtH9wetDub1oTvO7RNA7FjyVzLZvnJhNDLrKh36FCrbdp/tMQqvmjUhTIfpduc
CK+L/taYJ4qzwvv4wBEumDkqS6m86Ao/OCTE591iO3k3UYEUzYPTwbrltujKiyp8CqsdU4WubbF4
8RWEMEBr1LXfVojTOmyUTYUB4rTIXGrr/aGrInydN0Wgew52yK+DuC65jwPPO0FIbYegauiNq6VE
bOYnanxsywhuLarNh/Ek0wKCrh9rEdlv2xK217rqk3ffAVyiq/a3Q1QUcsmWTXo/6ralPxx7B/Ji
2ML40XSt+1WL2Wm/3dHybZ2qeRvjDOYl5pZYHWVdS/gs68WUdcHk107LwNgO3HoM1ILcMezq2mQb
9+98An1h5lL4u+CdCbE85ZQzx9yXVoesJqhj+dtRLbAgY62XTcMEp1ebOBR3c59EMLV9NPxCMepd
AmjCiruy41VwB06DQlzi5Qt6i7uuCUaUNV1Q34O+j98mGJxTYfXRf+iQawvoday64+YE8FiEnRdx
PhuQIgKcvPZTlgiMstYe258SUKFCOgghnaqx6/1XkGgsfIKojjLf4sykcPN8iR5x5H6ssdjQF7tk
amT0i7z9H4VubH5sQW+HuV/EzXIPw9TJ0+zctLxhb6oTymlTX4pNqvlBWVXpnRPlsK2JmnD569H1
X7dp1b/iVm0f1bSy68J77xZHP5nbf31tlhC76dq84p4zRMdqblC9bcoqX0QbTQRzJoFycxwRjIeG
WSwKqFYYkulBwwzy8UU8s726JscYWPLQaUc5aWSoGgVo8VfCM2pzse0L3gm3JGNHNN1jPKvu1SCS
/vTmxtRpWUdEDRbgXPJoCH/pjgo77D4DafL+xTNgOEBDuH0jJzYftb023y6SxQn5VM9UMJbFfO2K
Zu6Po1bOegXOuGmH6qDfHxFaeJkTBVN0LlnLfvEXK0R2GGIeWozGXniSjrmb46T/kJ5CLZp6m63n
b+zAy+0YDVYYnW8SiTtMPWYClvjgVsQfgZIsO5VHazhmS7O0V6K9k1duUfelGCL3bhwc6z9PWdbB
92Hjl76GH/dvHxrS2daZPzNz1PXqHi1b0EkjT6pOZdJwhVp1dYLuiGjT16rxD32DUiGcpmB5LpK9
/9K6Bb+zEuPP8C6+/uWhcfNP47pqBiLRhYfZioJDvO//9mBxoDl7P4kuN2iLvJVBWBfmY3T5RuJQ
nsHfuY/I8MNfiWON0VHCCLzO1ur+4h0g98yeqnflIopGXqAAJeluUQ5RkfWHcmz56Wp763MB6Z/r
SADFeCoJnjco1cOcOKhwpM2CbBaqSlgggq3za6jIqXkcC8ZGcJtoZ3vF3Rf01Pxp0N3Q+2r3ccPC
mzJLaeWX3AJn/rTwojsBnq9Ql+52H+zleNcEwW1U6Pzh97Dq6m+LRcQvqQEcUyes4GqJ95UmEwRt
WmkFBXusEOL8XOfRyKNru+N21sry//OjpE1DpF+Zpl3M6ef27QjWXfd5NzVEIKrWBA7PjQ2CzHSl
/nJXH4t3Ng4KmRm3218YluSdAgm+C7Zb+WcrFRk3q3FdEQ95KTRg+DxN6ke7OfUdih4ZZ5aaxIAb
s0trGKIceJ5diM4+GHVaIx+rMsSgVjqNqjzwlGsEwFJL3tBh8P/Z3ogHKnNOAjztBOPZ6V1PHlyE
CljP+2vwGaxV+HfBBORNuav5T8q9frxJOZa08/rpuICZrXCRrvNbOHpnstqS50FEY1Y4O6VraoMz
MvggW4Us6DEM7Z9oNu8aNIl6pzCTczMNUXEqQSUuMPgLRC+qqQ3lde28Lx6ClbywUJ7mdrRhQhFT
a/8qpGPcAHpCszWPNiB67994AtRbiBP8qh++/NkOzQPJ7eKR1ZSCOm+F8i9uI3X/hRxFyXTHFr/J
Cv7aA9a/xcESjXU0bezkUxx2D6bqhuS0VCEwQz0o/y2pCTdIC7YF2E1AHHOQTjdAztBCFFnR8n9f
EazrdNxaOojRG809muipT4O9knPmdIR8Zi03Hzx7VOs3EN7md+ggiofXApzXid1fDZEvL7f699jG
TfXT6ndKvy43EMEG0ugwCqF/or8f7qq6L54TNBFvFuI3Xjx77I4GDeOT1Qs4GtKEzsvoKgTJYfg1
JTe8ugjxoG37eb2/xZ5fuw3Hu3MctybJyn6NUNW0XXDmyC7eXWmk89fumTtSSd3pD5XngkgSOEvB
QORDLxy222XalvhCI6u6Q8ixU7j3BvMf39oRQYQTSaOxJc1/y1Q6brYZblCHUZv7ZxYHe4j9I2D7
eg4GQ9c+BGXrZNg4uIeZfvw7iLT1N+HC8jJTNmTa9uB8S8YOElSdPbV0bnM7oWmJiNj92Qi/Dg7W
4oo6NaFV/oVLKf/5tbB/VKzXdI9MKBypeJqpClXIcNph0f3FfeqcZnJPPrnf/eYy8c1+IglsPqdi
a18GoUfrpIg1/hIxM22qkGyiA+3i75W0rPG4Bqb50ssmDgam68EZ7Lo61tYK0L1i0e3nZbB6l3qh
7qQJZSnDJ3w4S+PaT9PgGZlF3TqdFRI1wV4qRnS5iOmnL6ov5+uwivjORsTyswpYozNTV0v2Gteq
guwW9ues0HiM3uIe1NKZO8/ehp8IZ8R/VRvMz0KN4I0sTp0RbARvbHU0PxBuGvwZkcqrXBqd3BeO
FxcnMq1RHPlrZyOfim2eaYVItGP0aQuStRKjXM67hrfxe0bnfKl9J6/aKslXs4AhFPPAu7dQRnVs
mge4PeurlguBHHGl3QcKe5xPgTddVGeR+7Ssuv03kBf7R3exOLghrTmzGZDxwk0B3BCpc4KK8QhS
a12BqBC7QJBbLt4F/fSf3EuAwa60/eSwJ4lClLwVQN8D3o7xxXWRkKYLUOcbLbcmrbJMUFfsRRPH
17KlW4I/MyYvQ73/WUsUHhDrCM5HocOP2QmZjHlwy4Owq+jJLnrEcLAhQC4e3UObBiYampM1oTe8
0xEcKWJ56ELXWiFJmkBrfBC8IHyZum7yclGNxYOtvcU/C39SHV1DLfv1qNlgaNnmDJbgimHf/rJ7
nvvigYkcFSqA6rD1E0rUjTZtzUCtG+BTz7PvGTZKyS6C9sK3fZ5q50PRUBZ8wgj6xSqaojkmiavf
6FnX+3hjOmcfDwTLY9QSxzryLFCTnufr33JPAyBplDfeoHQmCsv58tkXQcrKGto0zNrjqde8mMZm
AoF8cUT5k3sqea/rrSpL2LHBiqosaJub8oi66+kHBFXgkGjZTX2YR/U/R+fWHCeuRtFfRBVXIV77
3na7fXdiv1DxxAFxEyBAwK8/q8/T1NQkGacbpE97r70l5T42mZJv4Mu5eVotvvlMAdMMCqM62zL9
xSWJp21Xd3xt8WSnJz9P69ccCfI5rl2ueakT/QLp5m97Z830CQ1gevBcGX27ZTt591EcDvn7HAr3
HX08Fvt67Thfj04S+ed5TrwZzSSWemYGyNLcuwvVMIgzy/JETNG2dlpc0jWeN6+bctHxC1GFKniM
Vjafet/bct55oFXVpsu78VlkQLdUwhSPcz+3Dx7W/pNOgaPZ3HKp98hhQf8MwBBzY3kNEpVcPMC6
dD/XRnvFI2MuE1SxWg7NSYrIuW2Q3pKN5vOvtgY4y9ulI7fnHOsyXNVOtaMtjxB4hT2NWBM+xmoB
XtFpAh5bh4mu2K7ZWg8HKDO9c0nyJHvhF53LG++5ZxWK5pkfH7V5WMG4N3nj8gOkfpHyzYTyd7SS
KSMiWuH/T32cS9ZkN/1KtMNxs57Xq2kcc+cMif0uegXi00fpQh0RMIaivYJfAnDsx+pZtgG7uTu3
42PQxcuIKEJ/27FNKt4JLw7ISMMXiJ8sd7EoIp3392KS/4dJhinZRs3IHw4kMSW7PiC5v+ldnuR9
UixOBxNSphJvzm/I53HwbjdBtSggPdiK96XMK1Rp5kuN+8undy+8Jv6PxpPqxJDaPXrO5GAf3d7i
hmHXPYWOO7NbiGDcm5asxqHMAhKsMVthepfnrj1ALGCvOdJ/NtYPHhWu4kEtJY+K57XrFZ6sv2eF
zc5NiW2yq7Q7oP/3QLJEiJzqMM20ySMf+YcF6fwqJIpzMLLkVLEV3WOXB9bBF5vwnV+rkT/4zsyy
eqP9hXaWdeU6mlPO1/MW6VheTRdhq9WwPJc5SvRbbAtzHduxgJ5LQ76NoOFjcCpM4w2e57BL4biY
/9jXsB0Inp64ZUFQLMx0fVFYg7800tCThI0F0mQgPBtnxnPLPLRdbbv8V9x5vGRZ5H8GhZd9UKrM
YOE5fNl5FeWfM0/8BXlh/pp4ArydP03DzF5/E118nvQM6UL539w7vdz5fYL+B18HvUtTPT4B0p33
YVJJaL4M9RMPlby3VapeVcWnlKwdps7okwXdY6jj1LajWSgUXvPoX250TRKIhttLm2XOkVYKMkRc
W5pvJl9+Li4nrk2u0QjIHqXet2MGjNA0mIYvM7TJnc0D8ci99PVJZ3P6iOScXIDEoqd6TGpGltBi
+C1u7xzamkuWhl7Wj73TpsdS9eW/ob4xJQ363T4uEOBrkpENwABhN5/QLnJQFM3/Sb/nWSqb/HZN
3aATzpIYOTWOzSFD/yw/w9AfzItxB2QkUkPVyRM0ViphLeZuLoNxFw41l+JyZszknmZa8RNhtsNz
au5caUgf8J6X61MNf3utOA1vObLyauvAjyi6SKLqJ1eYpKLvq3Ms3eYohQIeMnX21blwcafW8bNP
f6huNk5wG74sRj6HgjyoTgCS2b2bGfPHUVKT7YJyf4yqeTw61POnO29ayuJPKIrhXGYp+ohlzd+w
GUEDUppLXOBQIXl9TPVM9luWwt8EysunQ09SN7lDLVi9F0/6c8BK0zJfIixxZvT1GnTHOqyKaZNV
dT7tjTt6CTZYF1SfRRFYrGwhYngTwdW+h+7Gzl+gScZ+X3CzrSF7EvTLThCM/UXHoutcyVMzFrgJ
d9juOMgPwT4eplm+cVpd/nnTbHD62ACTf511+vkkcoGaLkibbQqnJ1u8lkrFp8TJFenBRObVla56
Zv6QUHCzWfsb/pnFo5zOHjfouqcBZ/quJFFBirKLJhzwfmVd9qT8WwhOZRuFNRBtyq7I0tPIqRiJ
nAJlgJ/CBRlq5NI+QLCHf50yS9R1jes02XtjFLA/UWRbbeha7jgDdQaHWUVuVBN8EfY7tvgWu9pU
GcEBiIj+MN3mAbhLy8dLvwP61cR0x20Rs+/t4rWWxKOnyf6wKU7TBSPA+4iXiMNTAQXicHqkHhxR
LXmbZeNyGOVsQtJgCT9Ek1QYWLYs22PTUIjVmdCSw19KDhXh1KZ7WRYzPmo5hzX6RuICogbSSV/r
nLIdu3Yk0hSnzq0qCn/aLnFu3pgM8/kI8Rocs6UlrLagTjyy8HAJEzfHpuVBaQLo4HAziloGJ5/j
0RQF7cOm6Pv7otB5zQXCI7klmVTFPaYxxk4D/RxvXCvFaVq7m+bp3U4sHTTDVrs26LbB2okfR/al
fMyX2z21XNo+PC6Ax1fRdv5y7Ay65tQB67Mszmm991uCdKRze7j0jC5bCCf+6AdUQY6Fq59z3KUY
kHB+qHwm2akXPOodQU3ZY5fuq3ysFGecDmnVtijQLTP81wQOerJJOPzjmpqWpQVy909HLEo8+7qt
f+p0XD5TuPf2GC6BXnZNV7Xjtc8aEkx5Fe8SPzYPdrAEI/OUc7ezFCF3WmRF5bK4BD3OI4vcjMqE
oHlmPNXhN5Hq5C/JE7w+NuiET7rs2+so62JLJ7JWm5mthqUWSSLcGteU0W8QnSgQO839tLpC6hjy
luTk0lFK2QTV3H0Omts1yI4EXnjMiCKpj5SKM9dRd5r1pPEeIMqqPruAWiAD8iWMc3SfIm3XW9mu
UAmAJ+lJ09T5Eied6G4IS1+j9jaa6PcxTsfg3+RP5XvX+Sh1JL/1fbp2LlNRmk0x+14+OGcv92NJ
bG4ov+jVw70ak7I4cMF5NDaM1CW2/FKI9Nfc1EZGO7+S/iGpw+VB9BM3rUL7ivBvaZBJHoN06C8Y
7Ny+DkeXfWUd8eSNQwUS2x1kqZ3fnKK00Q8dcRMbEyfFaWRFi50gZiRVHO7JFaNRJWEpusPIUcG9
AzBU6oDWyJ1sdnZvcM/a6n+cdGP72AyJ1+10npo7N/LZb1PpBy/VQtnBZpJu57Eg0BtfVKitkiD+
b14NVHLf+ssnkdjb++5J9k+jqu7vDZV+qWnwzDcKMxvYuA4hyL0Zy9LL+oS61aQZdbGVxmrv1IfL
HO88B0x3SxwNGI0kbQYyNBDP27P5TY2/7dywiPYeJmX13Nww73LrFODA9wvduX8AxGmyL4Go5ZWk
pqx2mnxkTtqmHPOXBOKZZAvNBskmlyHIXVNBt+3J4TQhkXwS0psEqOXCVtI+JNPi1wetSC9uaMvg
y0tMmX1YGl9IKymeghYN/WItIxI+LfGiU104nnpRUyKLNyL8Xnct0YNhX/iXaxz08yUUDmJLkOWl
RlJhiN7CvkzXVI5G/Ge58eaOaxpBQzol6wT/uxBIDgADd/z/Vw4oiQRqpUtD38XkNpddXJfmJ5q1
lIc26k13zNl/MRwBUMy9LngRMa04b9OiYD0OlF0xlFQ+kgZ9G5zWl6dgiACjNmtNL8dtc7XenO2d
YDDtN3MoIuumhmvjWCx0gAypPZL/rwWBI3NBR0ILXmIpiksHcDMRPwnM9ApWu4rdFHPm21VgHf2W
zWuenrK1TTg/4Ba2HyNoxovn6UrsR1Oo+ThGLT0XoZ9qzF2qAJ4KYyMfsQnJ617KYkn2eHQKIcCD
It13JEJxh1sTPHVDvJzhuVvY106pO19XABc0JHRHV67eO0t1X3+6nQNQWQl0sHMcQkGdKYWoC0ai
eInvFw7yLS94mfVfCZjOaWALTk/NGOckfIfB0VeWDgNgZ1y/K54XJ+yfMyTHv5SK9+iUnQj7C4BQ
jv4jCHCpnR4q/d1gvIvdasxYPDekODGCtFizYxVpV1/z2p2QAmltE/Mn7/0Yh1uag0lyDJJ2jJ+c
Dkj7XamBl3/jN51qfufcFtE9oXAu7iH36RYHZY5ahzku7OUR1yvGVAlja4Lo6HqTrF484u6rt4sE
welznWBzPBel8sz3bEP8kJAdv7nzsariP5yV5nBAodWwTOwv5ZhFx5yAWciVKSSrXPyxtOb6uq1i
/PGvHY9BeKq1DbIvChS8/l+IEBSl+FwsvLezTREHJ5f4SvsteVfMfaHrOsQ1wrL5pN3SR7v3paG1
pynLuK43VWgt9SwZdz89tYJM7hndMaqvwzJH0tsXDqiuAq351DmENPXt0VqeaT7AVMdDS/5VBPbE
xQJexSB83WCDrxYX73bCnFYuUN3rrksOc9aJ9G4KvWG5d7BR8oszDCb/WSEJ/IWvmwH/MyNiXYMp
wNbV7wMdYgVXjAS+/FUYY4J0o1IWyQ8/awTt/WXprwOmqBFtbM82Yzk0pyJQY1+g/JVcubHvrKi8
9EVxAbZntwlXHLUPg7XEQPJmJRZ3zGj0zeNiAzBj871MkiI7LR1NXHI3t6SaN5KzF1B3r7vwUHr1
um7bPg9bdsQ6knRFoewsyUc/+fnnsmZxcZ8MDPmbKWKibo/cX8EjPiEJmXPRmNmh2beZ0/cbxUWL
huKy+Zew8HAfdmkfNmgTXKzB5c9+PBL63vQAA8N7D8w0nPDu0dRTq53wl2tHYI1s8cDn+8FP6v2M
gTm8AmTHzXPb9UNwD1sWcXBN66U85I4v1TOfyfpEwi1Ue8pkOFUUOH0v0RJHaqvqkiBmJ2TwUjq9
YWr2Kkw8KIEkO7UIvvaQRnHJ0hDN3AY4OwP4Sm+BoMugHepfseUHZ15sXC8543lk+dFIemBA5ZHN
rqJCs7r2AV1PD74pl+rkQiqtj1bRHtTvvCjW2V5VwWxPSqiUv/o0J1P7BB9XtDzm3s3nnpZ1TTch
eiv/AsRsQpZsp4+W8tjEISl7Sg5q7COUF8xKVu3IU0cxRMZItkLBcXlvGiAm/jFoQd0Q2ITfDic7
tkn5ECWt5R5Yt+77eDsZodbL1KTz6qA4uzitqbgpV5jYsKnxEqDCNf28HrNSZj/tSrqUnPGUxg99
W+MiNQpij6eqg41aEo/Jmpj/K4GSPt74jobjx7Obn2wTQsBo46wPcQeuvjFxbDUlI7P76GKGrvuE
PAoTVR88Nn0ZLGe3jkmez6OvcL6CCd/RcxL3j08hC9yBChq5WVDiir2qO/WTCoEIraMhey946WiN
FP2LQ4XaH49pjFWncGFs47Hs9k0/sUkuFdvttjcLBlzRDfkx0H7o7WkcQNujEkGV13Sklfzg6ZBD
njfk2SGMq+IVAwhsOkoCK0i6TdWvYmlGIBmLqLLJx57DExesYOixI/r/cWYfLyaNKUtYZg+pN67a
5CNrgEm3ST4Dlq7rHNIllGftSxcl8InJfNPjRG2RzDrR1x5bbJrvKbbxf1EgCptF3p50YDHhzgfe
Eq1b7l91/nQODT17y318f+S8jurOw29ZaVVXJDtIpVESPznuGQCOzofldqS2SeOSl1+wSMJE3XAE
/JSUizer6J2SKVLAVKd40ylzWvdUoUy93tbF+8W0bIGZC9hJm1avz6LKOEQyN5BgS6Io9DYpvv87
Tnl95VLPrNyXo2179PW2Oq9x7/O76a7cQXFF11i5yFf52LL0NXm0qaYxO6tBr9e5hH3cWNAfKvSn
Os0IXs6u0X8EfWFuy5vhDvODiYZ4xNWjjWmPBZeboy3YBaujJZ6ftGTcPXStktKTPjlH0SpVy5TZ
qPTZXfxODdtxgXg/rBxWqhkXdliGI6JH6R5kHxn7mXYiC+4M9ux0yJPZJow/46TuhqQmHleiVmNY
1s1PlA8BkAGZs0uaz/Fnsmrnm9GMz2RiD6l2S0diEqf9Njcr6zM6penM0WRZaaDjATNOfwwFpPhd
FThSvbdzl+CySXLOvP1jbs9khXkmcr1wqb1ltAV+g5bYhG5hfqM2MlqHK7PuScUeFXMte4y347TC
rmLptNDXVevMr1/AV4itTW7nZtW2Xl1P1qcyb2b/LoINJMZdwhvlv7tlHvOHVNw82n1pdIIFJT1E
aLIkQNR5SY1NSBiKs7NeYnsKAoK+wTMa07h+rPEoNJxNlDZiRzamXk6AXH15iOJOemjRI3ezPcVW
ef3LVBLZqBafOc1iclxboKJyN+ksVgfWfwi0bnGBJmBmOc9FNsPtA/JjXCJOYOdf4FARweYQzGwT
tzTkbUhJi/FewXd+wJTn5qrH2c6HpJK1fbWcji9Nka1mG9N7xF4rDHZE6U8d7W6zT9auTl05HGMx
OOZXFnZ8BNC2YQCKHASRucuDkfzENNQrQzRvMbBQ6bTzl51BSO7Tjnqffc7z2LzJihltr6B2yDuE
TvibkAcfXLw2FXSd8GD96mRw9ecwF+JiaKGajlxBbtRxGFHrH1l6jDtvV5r0yNUCN9Swx2EiDh6j
K7A8o+zfZUjpeuNX23DnjDR2XHhwdIspm2v/GFLLN3wawI1/jkS3hQVYimGbMoR/rv1ElYYM48Y7
qW4p13e30Mu6nQZHRKRlcidN2J9C/TXbrJ3uSOks7t0Kk/kRDr3KtyZBpzhVZInlUa5O/xlk4/gb
LZSTR187UUN6tWirw+rraT7SldcS5JmS177xMPtGFLbi0Hn4tztCMt0v7NfwH/dVk0ozYlrJKXbT
LeTpY4wsqVg+a2vphUEHhITLb8JcXIaN3PlrFnKlI6OB+oPK5z+LOY+Hy02mojVw1j3UObW/65ns
ZnAk8uv8kMLzzh3F5/aBigmy4EaDkRp/RYiEIkLtLErg6yIYa30I8ezvTJHBYUdVZpsrsUSuOJvb
iuBXEjcxm+o4MzHBUzOfjr1BTEHhFTRicd6+lfmwCD6gwhKrRJfky+F629Ceebf96DPV0BSbOA1A
2RCg2NJo0Ut+G85FBDfQHrPNOjRMtt1c8x/Zb4uJIgXdXgkq6w/PiZbXxhHeV+FE/n9xhBz34wju
aT1zSVZNLJA0eWm/U1sxjuihLNbjrZ5F7YgbJtC3lccBbulheE4lFWYYkUC7xzlH+kOGo99tdepH
RbHDsptdWQZHnx4yaBcuPAJKjdwwRU8e2PdCupjOYx1mLvWRvvhFODv2dtiO4sujFzA55BgJ/q1+
joWwYOZ/Q76cTlGxqp+FfqznmHKiB4pPl39OwVy0oR+RNpXplo/b5FlISYE/lCmNYhTDPMg1Wl+8
rnN+gtyZ1+2so+Q5g398FyMVbRvc82zfZ8L/L8d7Xjf81DfvNKqDy4qpzQmEXZCxVxWn1s8NzQhd
tnfLgI2xXTPznPhp8NgTVaGWjKobktIVHrBqB7/eiVEkTzcFF6zFD12XVwYXPZmhKIMMgcdpYAsp
j8qqD8H7PZwVFZRnM9AQBHVRyKsWgjNuabhLrqRW8lIWjfsykrpa9l223kYZQr1q29QpFQ/e6jxQ
k2J/W8P1DTAlS+8CZOZi5mmq8vcgoCCNXIxCpqtyl7x7k0XvYUsZBA2amfs76PTo04Ool3FDny/c
bwP/suu6sVObwcNcbPs2fVT8jn06N3DW/Lk+D1+UJAjTbLNfYW/Kjxy8FCt/jWaGkl66lODMPa2R
J62KONwxFer+Ph0zfjxB9488iHq0zm1UQEtsILhfdYJlj1hbvvBpkn1pEyd4p2po2mVhDaRhclH6
f7W+WfZrVXsHihQLMJ/4FnsM6CR4oc6BM8gGjydw7q1XJQcXzZ4OmpVP58Mnucw9EFlbSyjbqLoC
BZHzp2XLHx45WKnyOCxlWaC/cwq5Eh+ZI5Zj3b64A8VRW0Pz68WiB1AAGHPVCk2HgeuyJkMJoOLf
1v3K7+v2ENqub56KgX7Uu6YYshFthC3lzGmUKWzALab/LkpYyiKUkGCbNxMS5GZIhKBLKzJO6k1H
O4XY3JtM1O3/IT8sNbkJ8Wa9P87IJLCPytgOpwVPl8DK5NfiAJEcvQJnR/nBqlSYA1pM1nEANKCU
Hz2poHk61rLrOWEJP/g3civCcyREqnfQajK/m6zMhhenyIqzsBG+Ge6z/fZ505JNB8L7vEq/eOjp
S/7Lf26WXe/dILUOmoDvcCLntyEOXFZPIIIqfcP0IrzLH+lUz5Zuj/gIdGrjPUeTAtywCLh+HNQD
LCCtjDmmA3VEO6ptnG8bM9BvvUbaryjl+L9iUC1N9ujmNVnriQzDVxNyRuBzVkTB7TDHZPgloASL
AkwcED4jqyjBvxEPB4hLGj50tptkEJVwlg3IUWjyqDkjS4fQbIAQ0W4cUi9+l02E4wOu8i7o/z1k
xDezPRFsAts6JZNwpKQR9L9K2SoZl5KnmIBEyjG1xpxtPOufqsk04zEpaWa6DRN8SyWy7dUvO4AH
ymucF8bDNL6rYR2Ds5AZx+BGG6Xv6jEmcZmlKTvBplS+oORnrOht3fKlLZ905iUn2lkWmuB408ii
Dy6tVJrgAHEOXeUPPaIKKqqRwrso/MR+4w4gIRhORNcgMiOMgS5ukYYccv7LJl5q9PIUPuxtRiU4
yiFrXNhcEn37VGTDW0xj0Nb0add+gOXzFSZ1En3kvim+6xUXzmpZyWNZEJjZRCKsX7tRVW86NHb8
L6uXoPsDusXhqSdSZzbsKrcwTmrm4bgS2daPEt1SX+qiGi89JtyeeFQdH20X36CEwW/9F/p1xDPq
dYUZVBcE3MEPpmg/8kv0tpzG9JeVqzx3yGH4GPQRHXCjAnkqMxthX/oUob62QZrJA7nsrjiGuoaH
GrJhVZtwXMyTAYBj8ebDYb/nCTtGsyX23rT47DjZPmbMyD2vf7rVkvIAicLhp3kn2IJSIlOMfbH8
N6/E1c8dzDM21zqJI2Jt+ySNss3lJpDPW6nIXW8JDUfysZAjVybFSBfDIZ1a70N4S3Es/EB7FyAg
iZ5f10y1s6tMeYBI4fIPL0L+/Q+egUmWaIp44hhb3eIVFOXeyVZatObGIXD8lLvLeBSBixagg7pU
3LEqGud+hgO/9xCLnxbTRM1fYxub7IQbZc2nk1uCJnIso3NJQWdzbKahaY4RQUd1oZQN64W2IP3V
UYF5Bj+CSdH0Ogbb1tFed1iMB/MjgRBLWjbJle1Xf2wfMnMDGnNluv4ptCWWOxG+hICflvlbFqG/
E0wACdsvQH/hmYU5/Cc7XwC2kvfYYK3N7gFlWyogfe5MhLOYyyNSL0UUm4zy4Q9oz2I6JuR1bunQ
uDGnOsrajmK/QPTir8+cRK1n3XtvhATCN7gHBiZOX1lwjRzqtba+SYngJi1ZvPvJjGY6FGqFYdOx
cYtzq0IHUy4oIP8znvaJvMwSOgSvMk46s/G96ipsKtZD1RaFoGP6NlL1ni5OKsqrv4i1CEUjdfNQ
REXP4u8Eif+rWRPwxYmB/NGW0c1jHUP33XcHghrplCqgiiLNHsIEZeR71Bi1R2xvJsyxBCC407QM
3FMNgxUVi6YfTzpYJcWFkVuQ21pmJu9Dt3ITA0WYPjUHYZvgZvcFowrtqz3XMAEKmLw5wNJ11ZZ+
BmouZjcf/rRE5OUj3WRieASGo3U2JMVwEJSWIwN3c7O35EcJGXZVfJ+IUrGRUH9JsqnkQHK7wsR/
Xso49e4zWyJ0U4N4y8JwhhOkzQZxg55rmnXEkivY4CEm52y0/aG8OnyjZ5doRZmFpLFzlujfKgpZ
vqu2XZtdOaZseeTk4F/hD7NptxQkUjSS+7qxU1cN50JR77ctixbJJPUjhbfRurI/ONgrfNH1XJ2z
YIVyqwX0mhnKON4vaUODZzp0mCJpwI5CjVTNZOTrrPyKyVIWmwzy/clFqQTxJL+1Jd5P2KMzzM10
Envjkc5p/4mKVbfesmuwEJNgudGvKZgBH48BRW+oLXtuiUyANowUNmyEvP1dFecifOOFxqsNp3CH
Blt0zxdkFZcoRRdVe3Z6qBifux1+eWWBvVq2qfx72yLdTRhO4olOHHEh2Eu+K24oowE9vLGewJ9g
1cWRgliIZcaeMNgb4TLLC7eBM2AjqvTBnYcp37tumtVgVVXeH+qsyx4tx/3nrE3tm4pXZspwGtur
9Xv5oDxWB5C/jBqEwL/VXCB+cjMDILe6+hNteQeaK/0/MpsEDYqdk73WLeQIM7HPH7SAGYmHaMWz
XbBU9wC7aXVi/Szbq/BX+Z6VdfAZ9uBhNAUuN+mL89mpK3Bvtm41x8Q++owPxFpiMdSwT8M19ZwC
fUk3RD9GAOd96uH2QAfZhOxySPSAsS0gV8Yq9MCXVn0q4wPJENCTktd88h9YMsiPtX4BKhNpvgUq
3QlVkbq6JanyJt2T470ZMO2t7sXSZTkjMs75r2WKuflbGhaIrZpbsGEGXiYlfFeD09qoYlsSizrr
oGIdjLIRbqEmA/YjKBRK9mMRsESP0Zq8Kj3kL/U8V7+SWmXBRvXxzfBfY/V7XG8VDf7Q82tlL5tv
d6Ibgd+bfMgyJkLg9uIiMXe+0jVMgt1Nx+m3OqYvdxN1WKgdgM8rw7lo96rx+DI4gebP6Zgn0F2t
0f7r0qaOOtFiA402ihvOkwknPClX0ReA/V79pddhpQgGR+fLNQlAh6mletWE2b9q7jLpThLCGi0Z
7cfsyqgAQtACiWkj4hGaMqsx7JXn83dSRvbZVsQR4LFTQ68R3OItN8tYkQZSAXhFlt4eehmxPZTr
wipXU03OBt1FUX0Ui8lfdH+rmqaWgSWR+iUkZYjfcRZYB5IRqSC3RaUaaOEt9pf22sz7ELk62IsM
t3N3uxzuk+GCtR0PgpyvZll+tj4IKBQjP02XQQLV7Dl6i7bOc9LB/3w5ycIpQDkWtowQiYLiW/R/
Wd83GdVWoX+iRRj9LsUO5oKHaCjb/dLq5b/OJHB/imJMSHTXz7Y0/2NUD0nX36tecqyTlTN80irL
A15GDjVwUX5jzuG0CYpxZiECAYf4118FdybQ3Nv+Gg1SFT8nmuIOOwQfoxt69z0tw+LbJ06tN9ZT
hcflP1bcZWRi16PkaSPx6rTBZzCXYEZuHXKSKmmObY5zYMEUAYRpLeHasSm/s3o28WYshjA/5Aao
bW+8Jik3GLVT9QDSDvnYr0BbJ5+CYnvXdIZm9szUlmzwKtzlHPouWR04GZQN/nJhD/FJEZMZRMjD
qib+Lu6gWR6HZEL3JhHVnSnWhAvUg1jvO5gDcVhUZdP3dlioopLrTcDzIrdHlDRTZM+zZX3gnMjP
yBAtz7LA4991mhMMeoXTUsmR3S6ti7kU5+zmkpFvWFbWgw7eEmRQchXCRcdjsBymlklpYWYs7qEz
+oXXs1D6pDkaRDAhgDXlxZ9V2XwovgX1GGKg9c+tKFEcqU+V/jbLGNc4qUSt6O5FlMTTiApJBec5
DCl2vWOdafInXoO5Z3VnNtzSdtQnj2FRgSXAbxr3xM2/req3lPUJqntSy7fJNbSWygi86h+uUBNc
3EX0TSH7tiP/AypL8tye5OA1o7sb3XpYh1NIf2jMWpPf+kXSNJ44CvbcE3HVXI6yIBkmttzJAEt+
3NcgQn134fKmMn2xCw/r4+gZio1VnqDegnay+Z+HAjfkmlHhLu4tarKzpyqJ4w2zSNkfudgdo59m
Ymub7K4MeQVDxAwAZ2o8x47UKwlDLPM7hiXopq0vCPiSLyowUftTZkHGf9dAdxn5kd71T5TwdD3k
SeKt+q+7uhz7fZbJ8nfnN1jH+6qixwY0Pqt6/xrVAzFSscJcbeuoHinxVzPFOAeOT74DiDh2hABH
PjlSnQkQFaAOzUg8qyEUMsPDNPH102WUcPwA1Jjw10bmB6IlmVe7F9/4Ctm/n5s85rKBYk6/S3n7
584PStkQyZjJmALylG0dfbkOTTJc8sCNP7tJKNR7VU48x7RJ+cFD1040+2bl6Hgbv0A0Bm0UNFDe
p3MZyUsMak61vB7C8K6yIoy9YzFURfRF41Zyoyyh2EgIBwuAGgnFtjn3DV/Ajc7QfsqXRNboPKmo
bR9MfTuZy3bkjLuUbkOdnxfnYvqgRXaqnyymdPkvQx5BC1nmcn0MO3qFT0vrQ1Tjt/nygcQ864jb
UI31nA00wD1RT1XDrrp9Ez4Y6sud8wQzQBVxE9bhqwg7b3nK/BCVzKXfpoSS7oZ2E0KedaeUlieU
YLLi8yGbiiB/03Ummi/ptkuY78vOY0ilZRDUA6Apufi5pnRgcqmUijkU9Fse1qU9z3GFp7g48ZTv
rMelfxQ5hO3fkdd0C7pip9/snVQgJbkcatoZZk6qGzoLSSIpSp7T89ggpCF9y2D5CyPu5uMO5aZz
6aa6kdrDqkV97AsP2YgwvH0ZAzD9rQrc8h3tnQGDq7VIhaTCBz+mU6FCSx6E3GHpOPovQeBoekPJ
CJBMYJewh8o0WrjiN+JLd78H8T+Ozmy5bRwKol/EKhAkQfBV1mbJ8p7EyQsrTjzcVxDcvn4O8zqV
yWKJxEXf7tOVsr/N6DWwjikOHaqTXN11AJ4lPf3EFsxlrJSUY3yv8rotfiCPOITrcwpgnIPCiEEg
wepENRc5B8NK5BlFBQ3bkva+tIjFxXEKSd6kcNOmvZ+D3fsoZz3E5xFwJNfQSnOXBQ3Wdx1W0gTq
PGnchHs4PnCWc6i+KTPFwpBIMIqBpS4ae9Xc6peYB9wA2GEqi2DiQBprCbzcNRO+gXHfLdaTp3ge
UZ+WTCbTj4VELrC/JOuSPwS58uRCDJT81FYGgre5SZlFQMKTQ4HIkNzY8mzeQi7Lw74BcVJxktIM
Ne6IbHnzPaTGwPku6wzresY93hvudBKzkWD9xqIhtYKzCstlzzCCWwKYp9R9BLwsdJcXQ+ybRZ/T
cDhJytiaL5E7NrjwUuueaAmh/iLbsBx9sQ3wwGBJyFVuLXwWyaIokldgAG39ldUlVsSFBaR44baL
kdKnTCk/4hUY/cvC5h04MZxYpIt15BrBS1GfQIMNRcK9bNEBb+1G3Vc8vySifc/9zCohxGMyWmcX
ZlE1fCwgEqixIsiQe3wlAZ9/YZoz8YWZamkeZTPh0DkuPYYRvrgNP9FXyF8yeOKekh4bYIzjGdGA
T/wOhy/bfusmjX4x/LR1uPMYSgc2rh6mBH9ekxna4JihknQRd9odrR5heG2LaLb7thRqqQ/Ix8Oy
r4h7evcoLnP7nNlqrcwDtQnKvmRTNUblHctp0Bm7uU3YeggWHlBgV6IQ6ZtFCWr/VibG0gY/QsT9
M30NG5kPMyUcU0ezsSLXw7ELmQ2ZIsmASoL1yVjHS+2ajcC88i6RgDKXs81bItlCBcOzD4pQXA2X
/564tu67W0Ok/tMOgF/uE64q/adZe0//aCTtl3sN+NZclxFz5otrHV3DzPDXd/LmnnuYdLe4lyqF
FvAh3Taen1ILc+TYkyYQBl+S5GW6NMvQny1UIBeuxkA4I46tKW56YXa40glKsqWzps1+TU7rFD+U
XhznvylbmYbZN/IqkCCIgp3qc18PGDLZ2x7WAK/7VlCyBVRyU3wBXIKSkK/iIDsaO986uY7rIwzr
rMLyUOvIwxpE4Ks8A4jidwOnZH51sL3Z05Q5eqsJuW5y/xClbw6I2/SM7FJU65ufLJ09TkMQvDFV
w3MTkr/hnebRkHCjUWLuZIL/fD/BusleVI2k9sGgWG64LK/tjgKBxwO/mXJ/gozSLifITXjbuGD7
GOxH7s/zLso9TE9F0UfceYTpHASQuSErDZPPC3j48+WtEnnlPPnO2OgH30UY4/VPVUG+Y5yr7Tcs
WQXi9IZ+xXmAQ4P80BK+ZHkcTlfyCPJGLAvaB2gVSQQFHYn3VEK9GBYyJRLrv+OACYfT4moguP6y
kpcRY9ZFT3T8ECFCUQmn95w1l9oeIU/twPrHm24fLZ9+lIzceZuQV3MB+bU/TKMEO+KzN4q4FCDu
HnsCxSsB8+1kAN8cOkfgd3HAHj/ry+VN8b+RmuLNsV4cackXGFrBnd+JIws2uRMr3vOKBxNNhUy+
3cfNkumfKmHBdnRhugTHOWZJttcq6rf1T9RmVwPZJPxsfCqgWFSh+i0XIn0+nrsJWrlzIBPs7p02
GLpja8gyg98BQX5fdTHqmQ+Oye4mfHI/uqhr/oR9H2UHhWu55uz2svZ3PNHhsmAWxFnP14g05Owj
TmZTiX9mAAW154pVSeCGoIFPyDBze4LxzxuNWjPHe+D7yks4qXEj3tTYsgyLiauLSxOyY7OzEw/H
bnT1TAw2yZxHqSvcRHaoo+FELgmOtG/CzrzoDOfR1drBTRkYIveTW0Hhfmm3aNwfEyHXQoJKBeBZ
LTh3DlVVICQJyqC6h2yawJvFHtPMTVU5mhmH+ywI53hQ8SBbu3gumyUP953yuuGCfbj5Q5kX7jHJ
K3LBWyZ52bRrkRIFkiII4I7BJ9/N45r5jwEYuvUe57/Obixeim6vsSlg2FUr8QLS4iI7u3DDyhMX
DuKX3JBn1/nB2mIofwmQk+p+0kjuOMrRU7+1jov3O5lNPz8BFQjeTFtP6oCwNlfvMexfdgZVyxFi
xpG5UflJhAOibAzxGRIeQMDWVAbkdsKkbu4Rksrlohh6p3ves3n3zL2DC3syYM6LiWiFb6LsuILj
pgIzEaON7qnjYxWji2TxfttgqOqzruecS2y4wXkXwbyjuUwL9oF64mJqIvJWexbfpTzDaS7SG0H3
2LxY4pJdfUB84xRdypZdhV3ZLvJZOiz2K7yn6syStQSi78gK9WrRfM/ZATZU7NR4+GDjZ5Otj5zs
ZHcIGjQRfxrpn5Ot+C9fCkBLeF6s5kGNVQQkmM0zNzlOVzJPfkVBz1lqD7xC14Wr/2ewLo7/pO0h
ezVLNNC51q18ZUJK2m+YmxbxMgAq/4VF0ZiD6RcmEBlX+Hp2i2cnd19ie9I4XdYZK2uz5k+NO3JD
W7yJvK5lOVfxNGj3E0Pw5rdroFMyUFfKbe+M48VPAgoGC1IYv/1JL5M3P7JEUOJssbnYPU0DTnnz
606UJ7zo4om9URJc07xl1M24UP6d5s2rytvasx/FanL9BOkVmR01hzy8wBpVM9kbDp3K2jz7zOLO
PkyqIVzS52YNr4W7GehgqjACKl1B0CvcZqt7aQb0cEwoWQwrbcvPaW9CLsnChIti8+967afsue8m
x/ffrVL8Evij5ltCBZbz1gWSU49suEIUxlzWPszuMLeXbOyLAlEMkpLDmrbczp9sRhOH5FJ6sL9Q
7IwRB4FLhbd5riN9x+wbD3grJ/Pbw9USchHLOWRLr5QfEYc/8WuKp34w3MPrsfEI+1AnLfmlUEwR
JKSBEJHNqc7Y8S6jftjDwz48M/GQgmKe8tRBjj6sZ69WXHZ7RiR78yDtuw9Jg70Jqk88jb8kQYft
EZnN8E5ZTyneckW+40fRDuFAuyKraxp7YodVAUJiVDwROtjw0nNS3lbg6qetIU9dIxkxvY8ee5i3
ulWBx/RObd2Ox5YvDrIcyitkSig+WGVlfDVMvOulUbn6IjYDd1P1Qa6veEXTr5gMX3qkyNAVVPLU
fEu6vBf+PcFXN3hZKnBiPwr+2uNjOc6yucyxXLsfgqCaprwIRuxdBiA32Ge5Yk9oBprYWIB71Byf
tqRFtjeCQCWwKsQ1hC2cV28sZzQPXUCP36Nk0A9Oxkr8QBJnOP4uhDvM+ArEQlWVkf4uutXpxkNj
YlU/0Y3Vu39Hb6rX2zikgQdGqbWUMnHpG77cdQZtZ3Hyeo+opTW36mLyK9zXfThDb7CdZehvgm5e
nky2bGkKSP508cyiqx4B56MgLWEDk573ZrD88mcf2V5DFi2PXUTKeqfqMRRnbrjeBvYPMnxVgw8Z
PMwS/z82fcp/jQVESNCmoMm4ALnQZz+wsggSFWIO5nMSqum9qkkPgnaU0jAYVtnRYxYpTsRaN8kJ
efU3a69geCq4uVKbOjB67KGPSnnqls0izQsXbVvTt/EPmE2UQfuy/0gcDAiUnpKHFtfM1ON4X2Md
tM/V6ATllSorpBzhJh0aU6ZkEN22aTW58TIhRpv0kKPOWQ7a/9xUYwFKto0haUJKHOx+arGp7kEf
zc0jRse1xDy8Rv5bJsepvCcviskUvd8zNEMJ4SqimWOah38Kmuz9C0chixt8B+pL6Hb6ymDol48t
zQD+gUqI/E1huUzfUcGb4piUfpw+aXo0GuZgZib/u1F0qLwV7G8+ret6pmDNWLnOIebGDumgFkn2
5Kqe90VmxAb/z4WKboJNP58Wf9jwMuGLmj+VQcji6YjLdHhtYia2O03pjHvUFIS0r1yECNri6skG
jQvZcyE9eAgT/40eGyuUZXdd31toUDMbuijXrwuSPkByj/dtYXAXJT3Fy9kOCyALIBbjEJtk5KZg
OUJuT69EB9PmTAqGfOswB2P7c0Ht1BijiHytezPlg7gKZSCtY09BZIDlub3K3W0gzsJ0tHs+hYUt
AvbX8LVy3O1UtZ43XkiK8qqYvMJPz14Oq/ZNLK0CzNpAZoTRDE7tr5gYJdgYrKDzfOLn5WFKqsl9
ixaFAOhjiQqevMrn3TXhEQ6PeTmjwQqvQ1gqY6sFcchiQc80Mg4ubEuIPfj4EXwiCr1NnnqleCVD
5VrCE5p75XJIBqZKD5NKmN87P0SUGTyyzXsgRELsK2W241xDyuz27kJby449OIS9XdqOxF04pPP1
CUKuPzt31qWe4LFSWGfaE7/3EjxgQF7W102O5HtVhZD/7djC/0Zw0hQbkirg7FFFMk/nheWneeid
oHJfZLCoHG5AErJaUo0AZk+33vBsgbyUD3LUBTs3UvjqVG9qErkyk4fzhT8rjC46KuLuMpBGefXg
6zsnLyviI8os5ECfn170JRa3rfcCdW3C0zKqBwpIiJ0YsU1kc+WgUFLdO1/L2Ru7i00bXibsz/Mb
OsKGRpOdRdMHIl2og8KCsvnlO1zmOCjRKZp2g/TSEooDjx5EFh5NlsErnwbX5M8MkSRds2qcck5a
8l3+MWt9W+3hHKQYh1TbDr+sjvzWPXSZrQ/LGDPbYr2EFw4pPmmKfZFWc/Kj6eXgvOSg8Lwz0TaU
XDGR5N9nmHXJXBbgY1nWeRzf0ubleD/NrcVOmIEs+GUJwnf8+SztET3X1Yu8YwFYCwMxrz7ijEtE
7dJhWu1MVsyJCvFmpzCyvyi/Vc9Wk/Z/Y47008cQV/DsnuuKffATc401H32HbnouNJZCTHCMRncz
4SnZ7cs+32gJYlry28pFY4FxwV3gnI6a2+bkjfClDR1VlEXmJZlfn9AlEogCeZ5UsOo/oZOa5mQF
3/gTzcmcA5wq+HHwpPXBLSsrYlxUMgfXbmmmhbqXpGS9mlmCYFgzo1VfY5802Gnin53ds3kkLzvp
CXWAhXjq/eSpDeIXFlE+yXbCc+atayKQw5nrsz93itkLuKe2enkUa+xlb8n28j4AWNDFLfZhSV42
9jOuCR2C+IbbnAcnOYBNowBg1f4zDZXyV5TFTfveDNA1jtbKMHqOZyKqO2756cBnzkLxmFTgBF56
S1CaYtkCoVYXo/ubJTKuUQJLuOAmYBPlvZ6Nl90wsRJlLnx/Uu/jHE/+Uylxu7r96KynqJs5wkVn
7LV256zco9oiO89+zohOILMaQG97IwUWoQR97NF5i+GcckaN9UI2sFMosPrX1DL3KEjjmFNiB/uC
vWrRGbSUllFIYf2fiXB6Er/2nvGX/q0dvjTuch0/+f4u4ZMCtjMQNgHoiwlJglwKQMkRyY/ln9F1
Gv+Z1wUsWQGQNDt0oQm6A44JIw/w9dr+qnNFEJS5jIOX7jz6pHYG8AplwGlHK4CZN3Jz0QQlzRtT
zsfActJqapaqrjzKLoizP1WPyjaFgE8uihf1EwQdvj52ayB6DwKaSsFoszmc7gWNCUwTLmLOh0LO
m75ojWFT1Pe4qA69sHwTGBqcxNJSaViB+UGaZa+YM1T2HW2v4Ys1WeBTOZ6q9EO0kDbAKzLQhQY3
8JYeWdgnWghCbzWnboCmI6EOk7oM2hdahXlRcRA0HKE9kVW6v1FYoIkfFA7TJjtNCGOYH9Y57Jub
a10bPXY0YsQ3kH/AzjLSsZhiwrEXhxAefgUjvMjVM6iYJTixyYaUX4HPYPcfNAJqU96FgMmQ1P/d
exxJ/lo3koEOiq4nELidyVbVd5966MD70RUOkOrWYysp3QoV7RAXGNtBPoWag3DBKifp3HA7+1bh
mc/ewUhiEOcF561P0BNYr+y2NDy+XZbKcj/6aoZ4hg3lh2d5gBl+ivCJBobcPbHEgEQwuS13mIDA
DnE+h8HqHb4OrlbZj5V/E1MwUZ8UtGXr7lAdeLJaQtLmYOmGBXrQMZWdkXujB8HsOf3AqcOrG32H
cD4kFO9JkwxaO8yBwYjgjqUYGhavLCBXQ+WNyyfvk1C81RKxLBFDTFayKQXMi1U4zO8jcfHwh0m3
VXhKvcl35ZMT369T6rDWCismBzRyfAKB9Pvh0jbeTAO1dFa+l0mHgWSPA8eTT6EbyGDcQW2mcZIr
Xd+fCx8+wcMalQasGVjJw+z3CGF460K6++AK4GZfF1EHB2ABiLIza+UEo8H2/J+T0Qjn3go3e0Ci
QWzK+tXtHnReDX84vUr32WMxQ91umXnlv8h1AM1aFnTCcc9zSTCzRows8XwQe6wdc7AdwUEi+iyf
8HtUfjVM7QxZepNCTSjd+C+bAcQ1eOLIHj3llVmaDgSh5069AFmF6XkWyufD5tkp+drEo19eQqwD
7h03JCJ1XFyT/hyGuULLJuORJN3ZT43XD88b/Sy4xXqL20FvbeovhWVEXB1n6s4N4Lf0v2SppAWy
Tfai3dIe7vhroECd9m2cyfYeOWmAbq/nIIEYMrqlek1yAN/ZTmtnYDZN501VVgvSPk0+ysQ7AwV7
sxlXPj/2qp/5i93U2jdJeyRwirLQtQHvrCzV+htpFF/Xh2hWqIK1ZEz8xOMi5TfPD7k9rKMtHFRV
v8eZBkY3rKgGiFO6eyikStT3MmaXPd5RGIXA3cWVPz2N2E2r+5kWXue7a0vsNo1dyQmZkDPnhQwQ
CxGhxupLtdtJVy+ovQc1IjqdhgZGGZu32itesB3zTWeFT5Z9pGxg/aThkzKWZc6nD+ol4+KhbCYe
J39K4/A9ioLMezdlDbYDEIX7jkvDiT66ph3eC8KqLHWdilVeVHlsyoY1b86JaJFM9ewX9YUmWHxV
3JcwRaNKsV9DXZrdfUYv98Abpwy4HTfdSjqBOYNuxnfMan3d7FAwWcOxRSWscWrGsbfPUJJC/oyi
8+XPIKeJbDfQ94lqgWW/eaRLqCSNLjWpE1Bo4D7pexbkVnGGxFq116HiGsDuWW71u+yy2L9aphPo
sA7WlJi1envXRGuCV4q9cnMphmb0cOEsoO0OlWqj6JlvD3O+CcdOnkI0m+moOCFAfkadxQNA662g
xH6SzafBFoClShF8f2/yinZk+sLxzNCJi8S7OFY84eVdRxedjW3PQQUc77taCs7bznXwqyoulex9
owK3TsUCdU2PAk50xOojV/W3Jk/zj9SgsJGjdEBZMo0PILo/yce7xa+lZWv3I9ITZNl9XVIYLIFQ
Uv5D2J1muemI3O3NV52ZqL3n7Yg//jJPrvkGGG+p6P3ynZUGhK4JvLK5SxCHMITg9l4Ftd7JBAso
tYUL8Q5OfQtGPPKbhOTmnHK3A4LEIRiz8lleEqJF688qKAi4CdbdK1MByg7ZpzT4x3m0MEh/8o4s
mTwgVazisUZgwk3PdFJyE4OLhn2IyiUeHYSd3PvgazwmXwlrz/aumEjx/ECodJd72K4rLZdxbVJc
1Vt0gRdlP/1mbgF+QreNzGdqAWtmua+If0J8aJFgAWx5KKB5R/VrHY1fMQmKekdNUDb958KzqQ9D
MNGkvMOZszFwmYI3ZknPXgFg75rc5cqvvmxSY0TL0UTDc41T+i9uT/L2tNuY54CZXT47khzq07ae
HHe0g2IXFBjCH72sCSp8DjLLvvN4VjnQtEBiZ8VYvEzJmcqDBlvSWBtqsRCg0Vxj8up0nM3ONcRw
zYM++/Il48TlUeyZRA9jD9Pzyo93tn8T0nPNxfd5DMD5SW4PtBqivizxJiVxCqYeMBf2uMI3fKop
Mth0N8ZWDjdWrF17TkHY0UksO6RfMhCxusS8HFh7GzjbRHMp5SbZu+j1RI8L6/3MZnTc9QRTzYPd
6ufZoQe+fmBzQ0gqq+nD2I3BmPev+CYxw0VZIn8JD2MR/7m2ipa2TcRczeqCZiYEfXWGBOtckub8
SW40WjZMpc/SItA1UC3OuE2+IG8bgposgumJNQ8jVNVXZXnHFbrQ+yQhUwPgeBjav9IhLXGfOVkE
GrnSUGKw+rHsui+IgIEGtE0jP5XXo6ScJFUtyc3peuxLppI8mmjqvDxxp2Ty0gyzDj67Sg2iABte
RARguG+xM96ZuYnzM31bRJ1o1OMdgFSClsxxzHVsGkbcgklL8vDctFSWrkeuMVgvYgOT+dkZQ2Uo
AsMuNUYXv3AmQYzclGHGHZpI8OLvvKoKIwIwTAVqF27ZPjQOWhlSrEZgNfVl0sHWWIHtSA41wJoV
oxfmNmhYb6rtkXP3UczN9ULrmrfg9OL+P4MTY6uf/lcUQZWlT1xjMULcGZ/6ZJ6RqYmzbzO0Kc0d
nR+kZBPfJmv8mOiGGPibdfxyXjiyO0gGT3whtveZy6fIuJqj/m3XzajVERfzOgbGyyXNfqQjmdxb
OSxtGR2yMd5eEmHW03/bzcDOaBBr7XwWtQlGGoZ8bx7OLf1EytknpI4qEMx5163PTFye81sFfV1y
+gBeKlE6sMBjwGlDdwY/SWNPfVqLxuO7PHErSH+zQwFUultSOYkf8QBfB9pnY/ElFWO/vOXQhJuH
LOiIrykdblfVyrCvD7jCxNskWhfC+Qx4TijeISaL6wq09pvqqZ1nl2S94cC105z4APTPcHCr7rfS
M78j680v3W/lQ4K8EhinWsrjlOBWx3gq0DKW0g0e+VI03EOHAY8uVYphe+PwDGFcwLR+DcrNqEtI
nuVVtpXsiaDTJ3Qi78HkXf4BFgvrXBeP+NJQ8VfzRKlU2NylOEguoGzX8o5qmphSPEwUms1NiXzN
9dxu6k9Yg96927iO3R5rKN2XQ8ZC6d0tFIi2vaVFvLV3+MMmAV1zDiU75MjrI8L64TqwQnK37JYP
wQS4QecSbOB6MrncMxjG3kJS0OueNRP08jwM3fh+Yq+SHiRqIJV2vWAJ0aQpTWVsshP3PWYNyIJx
bdbwMenxhgPinsIRS5+Tyz8avPZ8jkURNWdBG7Q60lZo6luLGyHAnroWLxVOt5guy436nC49UZ5m
Ee62+5vd3EL1Gjv2R5F+T0xmsqvFAKJfKuMt9UNXLkH/0I15qu4KTK3lvvLTKLsovQYZa7Q1/MO5
7KCtObFf34uy3whQ5YYpiL2ufE9WxzDV8MtnMlAbcSPbwx2NWu4B7FFjuAMBSjp9BWi4K1e9v0Cf
UIj8HO9sMgQ4vWEDoWSKooO4ahO00QeCD8T846hWv5Ow606wQab2s5/d4Mp33emRxQbP7M1K9uDI
STsCdyB5tlY3Ag98mdp2BpPYE6OA/JnnNHnFYnZuft/O6T2+qFY/YH/ms8AqPPwhvmk+G53z6qpW
hyWbXKMwu9cpUPhHv0YMuoPHoU/sdflXa75VT02tpH/XDBojD5q+NGeQldZ8KYYXsHQyxA78MeJ1
/Q71lXGwGgcOJerMQWIwsYZPQZtl9JWB/uCvuEwj+yTJzAgr2ZlV+9V47lB9L3wpf8J1a84ECIr2
ZbFu730mGJkGcg6ViBGvMF8XiJp01ef9oSvlku3VlA2/koLT5yS8NnydOCpfbKzIiGyI4YnRdS1/
NnFgcjTaKvBeCsDlvM/bOdQ/ZQYW4ycEzY6FhIMaLemKaj2810nONbByY3J7XWgxbU8mgoad+KDG
uJBj7v13A0Uowmfb8RWt/rZxgJgCRnZ6dX2RvuLqZWDoNDjxw2Yb7C5lgJkS6+i2oG+KjfxPFBsb
RdmFKWH1f+DNte+RHPfMMZgp+oj426egihS3Q8MKXnxuHLGJmoGIWiPh8xqJ+o2YlBcJwxOOju4J
ZkIyPudImRRb0tBqzT3Mgi694uKZSUyulc84CSGGhowCM8ww3KVJ7nrPGT+8EfO0xKSxX3oIFn/I
qo/zW2LWNnN5N5Q6/22WeEZxYElZ+YSjgmIOf212Bo5d4AG6uq+dOaEzMVKhc4WfwcNJGp88xKeU
cLA+WMU3zr1EWvZYaQujLT19Seq8xAjgZxcL9K1mgRk8BwTg+9NQ5ZA4E416GmgvEfcg8eloI46F
HVDDESYtUGiF7BOxge57pKmzGXLuL+AyQaRLWjL2S0kVAJpyUkzH0K1kd8SoZn9yLG+gwyXlqbPG
/tSy55s+b3DVB8SVhDzvytqxOq1h6kf3bsyT+JDzMmt+tm1AZFLjzQoeE4walzDNxCvtXL48KK90
vxaaMPTLkCs+WQFNdhsVMpZwS+whNoYE5DbZhbJAjn4eHUlCKDumoPN+6D7M6hvjh7zNIYzA7URj
v4+J3/laGWgx2CYJb2Hfr9joYB+2XdafwraO/s4h2bd94ypy0uu6Dtw/RmV+hy1KN25wdsz7HB/J
LWtj0LNTtKUHQuwcRyBIjL942lhfqMXtaC0uW84rZhxmNBmAmoVBsq2dprToQo6ihkmvabZ3QuJh
8caUNT3xa803HefpGQahad/ClHgaWH7qa/ipNMXU4RCfKOJdO+7lu2YEoR/EM5sE4XY++RLHCZ9x
a2JpDUYe2YfED7hfRCpNuPn14dAxIkG6frf4FPsLe4Uxwn3vBCj97NViVMIY72ZHF1tK6doB8zQG
VA1ixOd6bFdua9jAcjrrx4HC3ruU/VR9qYZEfvbAEPojbjbrHziyuEoyKkEx5X0X1swoaSQHfRcV
o/Zf8yqCBmlioiU3auCj8OCnLgkRa7FoCRgYoAMgZxX3AZHaAVtO5gzHoNWb15htW3MGuDZEwfNg
pO+7VLsGMBb3bIktVGSfXOAdL4ekv2fColjRdDL+ZFvD4LrDUlyZq4fDpNoYzL2NH916U4yWdKbX
CpvuBI0esEsQkdbywVBdzZpypYFkAD4SG9q4wfyilRFLYtXtjlyKim8ubqfwIozIprPfVctbwc80
YuE291Llu96Ywb1n94i/7ExOsqXrpZr4nwPmKOKLTHbLgUa+uL8BiynLb06dcMK2Okzd/bxmE13Q
bGrKB4K12LY4VabZfRV2JBNEqVhjEj6xFkXoiZiiF31FzNFpdKeCpYweMz+oYWzSHG2YPvG5eck5
9lnUHGLDFHdDA/T711VY8Kds41veOUQDeVt1kAz0VUVOTm+yN2zDesV4z2VFJAWKwt6Sl4vB3NFp
331VjMPlcNLw7ykaJ9y27rvB01w46Mwm/glBZ65ufO0ZN1Xm4qXSleGsh85RmfoBOWYcX6godrXL
Gcdfmp4K7ivpDk8ELfOgijv3v6TMcvOHWZK9LrvawmOFqDPxGVZNTN3ziOH0mgwhCffMjNyzklCC
v0QbZhL/VYGF8A+LxhoQ7hNPJOOrzEjd3zpcn8svDt32UZuxY5era/U2OVbfDPrcGYkGn0BBZZN4
wOsSZNc5gCDzDN1H5ee0nbbEsRcM2aEK+Q9C5cmIPsPq7VLh+ITJl8Pdw51QzeFnN7BRbuiC2swY
ysOjgYhPamJX9PAjqD+k6IOi9YZhiVUXdbM15Mo7qCjqaw4EjGaKMLKftT8G5g43qByuaxiSVg5C
tpYcuC2jZuMSeuK0Y31aFURa4CwS+WvskHlwGajyzHyJ7bAbJ7QjKzzMVTQwF0QdSbpTm6DXbnNV
0q29ef0YuijG2UhK60IThPLIgdz52ttSvx2yS5UNSOTV6C8/I72Z2fKy2Koau4RCyJHqBnFeOMsM
UWpJ4FOHAUsRT2z3fWSV6aNuclp36gEfFDQ3jxei0KM7vwp8lfVzBgZs+ktMCxdMAbC2/0kYcWs9
YS+DK3XZPBd4q+Uty9vC0O+zQh0mdAFw0pgKPJ21LEkXE09XFGt2Dcye9FRU6dq7LPgaenkTGhMe
A2IW1an9p02KIEoce+R6nlBEvtSIy4J4uN2DX4+G3z4NnQ0Z9oyrLYTayW5pg9pVDto+KNjem56p
JhXnkIVvfEyDQoWnMXYWdcpWTdpl4Un9veUCk6votrEscqvhF6FIFh+grfy/XuWEdbGjaKiXDxy/
or6Rq+R+NM1r6n7h3J2+ZVhVijt+UFzjtVKcQ8KxUf7AOsV8Me7x89aKUGpT8UK/S7yyMrTTO83r
Il0Whn3h9h8qy1nk+4uAqBtU7TuJpslgSUrZYCkWLgDzXG4qMKai4C0PJrZwaGH6A2NUqZ+qzJHP
JKk7i+dGAEjM4B0O43FJw5CzOojqD9g4zcuEOM3EDuLlPZkmTLWoLdPRrxpckZWJPP9IQqc+d1Wf
27dO0PklBhcMwKrTidXFv1LQwsV6QkWZ7L6jstDsSOQ5rrKHMVjNq+ZLSoqNY0Afa4EWBIPFW8c9
LdpcFZqMpsEF04WN77jtc++5KowftGWgums2VsEgn2gqrfOHwt1C7CGGLfbUA55aPnewuAvpKKT2
Uz2TfAPKN2Et9yvHZ1ykv3LcuUEWcr2vsDABvc3fKNRBEp3cFNLZ1OORO2U17Jw/0ERx1JN3JJyb
YcBnFw5RF0eliMz3DB0B0g7V9DGBUyDAPidxw6o0rr37Rs0Ebz0sVHdJOYTO4xblzU/8OxIIYCAV
sP9Di+ZJRz8N/2P/1DtnYZRwDiIUnOR3smNJ8I3GobT/KXqE/m/KEdAEdzwvTQnevdRNEr8gXuFb
hd5TB5yb5exaGFiFSf5b+DqEep/SNeElD2gj/vRIlA5hB2d/DfeS4J26ijyDuoP1DPj/K9vZPK3v
WQ6X7WOMf2F8Q1gZeuqH222oAw07e1dfs4DFN9excL0na888gZHYdR6pnnDslm53S5/fEmrastfp
KMbnqQNv+BVIC5abj93F72jchdOS3LpyFvvKG1b03U4NvczwP2refs8BBRGGoQyr2B+3a+NueTd6
IZy/G1vZKSYlhv5vTpKm2WtCepvZGsEacwdYkCB9IP9ZzZcBohyUXNwH2YRf3i/j5a6eA7kiIY61
eGAyZosKhizszyt75eWVPTu9q50HCexuovYDjDKUxWLC+ygXAcwkw0wi4oC4JR6zWR233xSWnYqm
4NUVGX5VC8AjeFiolJK/PNkuP7JycIszw19OjQAXwaC5rqrv0+vQgoygUKFq6yu5JQhurrTz9F9B
rXm9h0eDLuKvCDMVXsXN7bbFMexaomtAGWLCFpHGzpd4E54r2/Xq0kURd6MwqJbuRowl7zlAGFCw
DvZA69gst1sHYBz1LylebsJHRZUcG7K52OFopN7yT4NXRh+SBh2v/p+xM1tuG1mz9atU+PrkbkyJ
oaNrX5DgKJIaKVm+Qci2jHnIxIynPx9ddbp7d9+ciB0V25ZFWySQyPzXWt9iiVrYF2gzifb+XBlf
U98pKrqTISK+OksxniaQUdZtQCD1p4RFxM9HfBtZRxpEykFvWvGW1B3cipU3cV+T1s9+8JD2Cu+W
i/AGIjQM4VFTHItSdlyWtp95uF9Zu6LHKpm9bmOK3Mlz6mj0rVtOGab3xnprbqupafpLFdScVGxb
4HaFc0Twm753JEjGTjcilVGQ3IBozS6GrCUjm7EhrEchMz01wIqF+a1MbsnaoiI9DXx0Sqhhq2hO
BzAUlPI06hucJ+aMipwcMVnawYQwg2feTiAmzexT5NuWjq9DO0Xl2/SLj228BHktViUxjxbWEKOS
rSg5dIAaNp4hvGL6z/VkzNuYbGywmwl7xFvlsnPaMvwxPmK0IsKsOOruzDirCUj5JjlgfzCcNx5+
psXmhHZlk40xASD+ImVECkFqmpR+cAlcfi5FO9rQzpG7zrFkmnhJBxCNYSQRzVYZBt8AGpVjqn3R
DNmNPkRt48qy7PaTy1SmT1BiF/U1Hzi17iEoYGsiUsUdzfCYYT9JGOXsRpk17CxqWzYgY3GxA26B
GpHa5P39KnhoW20WO6wNVnk/UqwpXw1qORRP9xy9GdCH8JGSEQli9araVONi7ByPORi6CeHq3MJq
16eeVRyXDmf0tjDZujxZwYjJKAENqk7t4MIRtAT0jqON2VfdLYlhWpvE4WnwyZi5MyQEzGaRP2cE
hOSRYZ/DesZ0GGBK3qTDFiCJpwkz8o7DTapnSnDJfSRHWlXYtcyyhbLPxI/FojeCiudsojOGuy4/
1TZfSgYHLHgquuC74fmLxjS3J9xLRCvhdU0pAQDNhgyXDmX2EfAsg3oFKM8MCgr8jYCSeoixQdvz
cFmSGDeQsg3vo2cL3tzQbwBJPBT1FQZnld9ZUIg4++ibF6CGM6eOaUrx2smQGfyRnuw27fZ65Kss
ISgBKuD4HOa68Ox1rO3O2hqtTcklnO0F52lpMekg2XmzIMB6MRjNfKdCmTsJrLt8tYQlL/NS8F7R
csEECsqL0b2y5eW0rWIfmA9Bs6Hb3UgK75FjJp9cWWwlfSz0H5adjU++rrk4VO/hWGIyTPH6yLyD
BzF+TLHqYc/m61xNnGAxm2EpAX3++0h5w+SUqYGZqMa+zw9rSS4Jg94fFqobAXyVgNb7AZURiSWH
u/a1YBwgsHJmOYMHyTxr7TS1/ua3KjuisyUihL3mUvAKSjtmuBDNCm0Q6g/z2Jk8TQiRjZGZayxY
HBncx/5b7LvtsSfBOt/F0Hx/YJAnOZ1Gds7zTVE0dnP0kaFoLdrPQqz0zFdHcJKPkQn2YoMnrWnC
OLc4YJUTqJoVJbveS4rF1g9xV5HQi6xWfOMH9K9WAKEAuy+PLdxLqaruiPBh38OBCt0CsxP/wrwT
DFhN2b6Wo8SNhycGZDFkWfe7YZStQ3SKkbhzCAqbjwYbV1keNWWwQBvMBooPQVGqMWgsuZ2LoUSv
2hGgKZMgfO9Hzsjs5OuIFtMtGGqsv0Y0x94lt4FGrCGK0rkFYre4s2ANtAe4/Jz6KasZBli52CEJ
dwZHNp48WyMhCAkavsNGVo2YGFeoAi3VbDo30CB4dYrnM8VIjiXusTEmtkmt1QQn0IfWm+gbAoEe
OybnwbCQ1UPDahL56A5AScC33bAlc0oIgTjnreMI/vN0gl1REEfpcPC49kzkj31Z/hCNKWgRzA0O
xmvSoxvAMfwY7UyMM+RoMk+nuAMycFNUZ+Ssm5FPWQUHJYY9zoauvhGCOu1W3cHH6ExtfD9AeCKo
wyZbGYL7x8lydsjRpGiNi7CEfY8rS9xxnxDAx6nsPrrmxHmwVimu7ZRaWYZ11Vg5Dzx22DS6GHw9
QJQNaY62MmW34vpvk4NOpIjv5qClOScfES5OCcYimBe4y+I1I3zz20xSImyZFjIZ1hkBOX+6xXpY
4QnezagNzrVPRTNe8zSAoZYFmHxLygwPhD1vuw7qKdhG4nNiBaWmtIZ+CAnpR45BsFwvQ+1c2zgL
rHevIiJx5yPHPTMdyLdVkPHY9X0AgavczkrnoAIDIoGFd5dPNw4wK0dLPT5ljsVE32gTczPPk554
9yO4ZaA6yMbgipymt07dyIRRg0aFTWlp3Z1DuQ2bO4L05DqmsZVrZsoFn3Jb3PJCIK0eqxj73FaN
GjyNQ0GEzY1VRLRmQLMhEbzNmCL4b8yEKCIAlgDhuBXEUUIERLnHLdFgXk4c9UwMige5xRuVP/cz
ztu/icTRqJZfEZEDOtT6PqdZGilm19cLRvgswKl9pAuy3efF74SdQ3MAXuwGGx2ZILdjBaGp8kDf
HrlDgahBJbFLvewlBiynOEBm3XHEZMAJIDf9hwLtoQOf4drvyrTjS+T1yYvZei12NxsmxS3R2E8o
9HX2XTmKmlw5idJfEeTQLOGTGdQVknLu3vvdYjYrrdACDlErggcMHTTHFOxgnscYoM26HzzhU73C
04MNUxTsyJ+SH6cyp+JkRIIMU0c1Y7P13MAcnxamjRBQuh4wvac7cwL74/iYUvduVGCm8nKlTwG+
sv7emifeHDgQ6caz8CFte0a6zoXU4CC2VmumE/Xv2YDVyAGYTU1WZ30jOjNGjKULL1s39XS7f8AY
0PVL+deIg5s5/Fba7CubbEaxBUHDpaLcZvqQVH5QiVOkuCSCgvQ77dRDIQgOOggdf1WUg8UidRNR
YpetAEGZr62m0n4oS6woBA9tA6KvXbWAjIaGyjt6KH7Gfi/6Qz24txybnpBDplqym67B3LBjrAe2
gBl5GxblNChZcgSUhpmn3p1dVZwlsfaILgyYxS8HH7n+U0899t6mQw3fTllqumubFNObNw+wUYDR
m/XPoMkqpqy0ynpvHgkSXpEPiQEe9L4ogfoHcPRQZo5Bf18v6mBrzVL1eLlSPIbriOR6exRJ1/BY
AvPU4Q4l2EsWo4ykgzXTbj26XqxUw/HNOXEyi0SUM5vrHAHaw6yCr+9B5KQovk/mHBQfKVV8zFsZ
0N4KF5I2UYcSU7t1LHwxoJa2tGHk921j3yLoUwLI4jjFXmflId5ul4mLvdjFLoX9TJ1oS/y+xQPI
hcNEH0kv5zSbH0lUggEomzHlraRCnGKjmBbVZd/qTDfQjWgSGh/gMGDOkMYtFzezQI47eI7FC+w6
bCB+KzAuOfPgcC9jnkiOKXP/ifYhzRzBYKM6neqefemmxgFmPTl5h3mL8SXqu8Pi9FqSViXolEkX
td2VffFcMXQvXwR1AtM3l5DpW63woHHBsROfBf0WmCqzXv1QlTHZPDNTHZtMpegqZjFbYBX8KtXY
jVCF5wJj2MFtnIEOUD4ard/6aDFcf3UrNm6MtUdM3ljDefPZZ+t+QELG6wB+FthAfI26oTWZ29hq
yY9cC/Z9GVdjp89ETLm+XMnywt5GjT7Wc6TrmII79iSQzqsaV2pYwjLdGtgcX3HWUaakW0sdMofZ
UkGANC7sl9wRTvWtDgI6d4FiZqc6cQWCqyJTZNnKPfa+NZnl3rFbmP109zAs2sSVt8QHu5kEQMs6
s8sP5RjK23LkDdLveKeYPVPqbjdPleyc+FqwWo3vhfaYi6CWdy640Q7znbwmBQwfuH+3zarfG/z9
keI4+4uhWOC07Cm6hgGHWhBFf/UDhwgQCi2mRIAZtrPAWUyHXLnPvSbqxpN6gIHM+DhIZgjcvtXR
v+B15dc+g3lyx1U0tWlouTWVWmu/YOt6RAi/TRtjadKsoYrApGwmiBn4pyY9yPf91Ptgd/pejVcc
EoWYMfpz/Yg1PpTsFraB2OT3+5wxy4y+IWuXaq1F+yxPgzET6RrJULaviAu1uHql75VPPbAAm7CO
1cU56g7GDkapMZQWi0BUhBk6Iw390LuOG9BixJmgng7oaWNqYHVr0+YdfByzfrxHdW48iaY0tVzV
fqnF+xJr07XWizvHBDGoxcH4zw1TV/aWVjFZ6dBqLb96FDRR1PAHTLq5CNoUIuJmLeC5o81FHpPR
zUIiQ81bam1iX5wWy+e7Zh8evBMWUSVLfFd4nye56khKGGmYJDJ7z0pjgejDmf05zpJ0xgHV1e8K
0cKyT7Sn+uaxbEw6fCqu1VOe4KpdGZzKTNypHoFRoCjQZletCnK142Q31MEmSRcUy7WpLCIAm8bG
J/fYaSz8FybsHVVHJJLG4QcQSnv+Ubn0oZ7YuSzBL8uH9rru6EzQdw0HToOcDevuMSVLBPTVY1vB
ZUO68VTiWm0uLR0qejsqOSLztY16CpyB0uwWjphHXKeCP7gG7DgTHEoxq1/NSOtf5LwT53GysgXb
ZmvMxX2Eh6NZO7ErMsI5VDvuE6a3tJkvY3kSlSh/0p7UFjsqbw14uOR9qZ0dGUw9DBjp4/2keIpU
68yCyHqRLdM+xeS4TKwm7BxXfNAJbdJzo3kLn+kzZ7O2xtGIa94nEAyuF8u1v025GbPv6GqyODMW
MojrMRNnR1DGGaXizLQBfdKyhYii22j6pPKuIF9fsGVarFVm02CCOXKwKGR2YgaFazQlfTXSaeQa
HHhEMKFCibzkvoaw4pGqsA/EPGc+8pHGJjZSbaB/DWU2PeY2qrCHzGz6/QZBNwjom6AzKbonLaS9
bwTmFEC7yC8+qAGKWkbYsQjGZ8rskZHWWKnncdVNenBBUfNxrYIB3/vJ8ZZIXcYZ0e409KUNSRLG
vPeZIrvZL83EPgX3aQSJI8iIvATrQHgKj2Is3ftAD7UHsGwSdFwEXQM4zZTGrmuDmiatKWF6o1PK
oW9qYmOxKV+Ti0HNyeNcYAKxaORZeTA4sRhliXNsxsr/HpElzdamNgZcaq2JRTlLhRPi4gm+VotF
bAOTUyRXPhPPcYd9jypWQwrnBVSR/0x0oGOyzsO6MZzxowH2m4QLvRDwPno3d44DLjHFBI61mud9
jf2TcKz1wqown21/hDiYgdOlnbiEekOkJ+vP6D3lO8NoEQNuUEQWwHSWv3ALzHe18odtyrnnrY/T
+oGSbrkd2AucTey5F+EWwWskx+m957BkQ+yHmMBYKU9PEzPhD5/lDa5+ZMT+XlhOTUKbbkRmZCI2
PHa/8DLWy6i7717V+DeCps9MiSNPs+Weo7utQBj+hC+mv1mFst21lyb508208EznrvWM72siDJbG
xhFkEw803AMcquouvhRVS02w3WJg5zwJ4icdMSmMlCD8shrPvoOzUpB60zGg8HbWv4iKTnds7ylh
WVqaFNj9VNOnMPvY3TglA07IESR7XqjpDmZCQ/hEeGXuEVI8VVZy2dsJk5Wbt5eTeEWTAO8lP/Z1
wM8CJMaW6puZSHUtY7gd7GtkfO4i4uD7qZrsasMmMaeQrY+hrIoABXrIrfGedDTyo6/cel2KQhqX
RafAMVYVlpXlOrMxs9L1oBYNzbsFELVWiRv8lA0RhDBhhbsrCsW4sdY4ytZFA8C09CUmytqVHEyR
6MbsfRwa5z0Z/eautGnBWOvAa5r9RCyH0gjgLwezaYxqnWMsg3VzkznxUDbuPsiM0d3SrpN7b4nV
l3sMnDzp4Zx5v2IKzTiY5rDWQ/SYeECIGpbxwbVEQcg+HpwDvKB4AoEpK2NVMWjnwQp8ziPDZk6k
AEtr9G7To9alScNK0g1kipLMV+TXp6Y0ZnvNIKF0wqCopDqgB5BRIQrG2LiaFaxAcpyFiSAa+UsY
MKMr1kOWm2ea56fQAz/J8ucWfntYsOh9G0C7yJDGdhacWntRSzJrTF5G8lBF2KPB1lfPHTA39S1/
54/lVsWFLTX3/Afskc4Q0invOXu3yHyxEXnbIZ1nJJpvDiN6P6iwcaBo00RtEyks47aO7J3yvaG8
YxdhOniUROFzAvHmnNf6LWA4Zll8RZ0H1jBWJUxroyUZYAunvY6ycIOV37nGTxvE0IfITAFCJLbl
B5zYHi7NggURhbQo3z3fxIxMapCU44AJ1VthRSjJggLdoQC7b9SjlB3jq7rqEYoDyz9OGmf4Mcrx
fG4C6bC/ySzcVxvACx2ar4lzDSVMCec+b0brezu6XXUibdOm11p14t0UZlMfXTmVF45XSPQEhOkl
AtbhYODifEZbXD3THKM7m15rSgPEFWeN/jFbbMspoBVGfLK0zwo4CTWlbK/wruLqEeWHofIgZyvL
yQ7IJTqq2qQl5/MNkmx59c1EcTtSYnTypmaKOVQkrNPdmLoeFc0FHGaXaOhj2/fJsc45wIWiC7Ir
VgZ9lZzcjganoXEfUKREtggPRAQYsTGSl6AiFf2DlEc1nasY2YyhrsyjcLKWAmNREltcM3HXYPhJ
8Jubpyyws+baNWY5nYm+1u1LntU2ueQmafxihaSrajyK8NR3bNVpsdUAeay7HmxIwXClyKsPzFO5
eBnJ7073Dpighpw3scw1PAC6BP2g6lgrwYiXDPSmyggyOO6ZsYQszrz/sPHq8ZQaSVlszKSoBcqP
NLAMiElEZzoEhLNLMX/C3UxnoFm0ZDLAqxBvvMPt/KnfM3IpgUMc1YnKQw5MGdqYQYpzPYKN4Nrh
cxrO1PWk1vtI5LGd1tB8UknlLP6MN8NkphY2JbDiF7FwZnkNyKcjw+Zj5L3zxiiHYREVHns7mOL5
iugVjNsWAQ1uFq5xa0dCOSOTG7OtPpNoqbz9MrLbWI/1IFmC2Z2Q1fBqL4u2rdNlzq6fAuFfiW5j
FF4xZh8zqmAj+Uabk0mVDY8mL8xGxpUklymdhO4UB3myKjBjUW3pkeJnBxlYMCDoGw9nY4rTU8Do
qdpYJCbqPf2ebfHgea7PK4y18uxHBtYzVjUrBzTw3lieUswB5npasz2pq2vR9kV/ZLUry48kqoWz
zcrM0jLEqpORN4uMWt8X5Pqsh8kz5/481Eld3hNB8BY0nmxGMuQwEOCiMFRw7Aq0pbfZBA27QUKg
tZq7PZ639P9a1Qs2RWuG8skT+2phmE3mdek41NWz2SqQb90UExnPrcohHEpq9VqQPZKfZpdU3sMN
VDZv5qXhbQor8NkOhqMZ72koh0R5G7SQssDlFqNzbiaYXDdIilaPCXcv4hPLELtEDOe/XMp1uo0Y
k4Z9gCG9b9Pklc8SYSfbFp7fD2Gf5pj0XDdhmChHMLFMA2ccHVMdqK9L6XoMoxyvJVCVjz2tGcxf
4U3D487DYPR0dFFJ4FxUxjFjUyoxf6dtw2YzkfUdkSV3IhUf0jGaE5NB21uNrNOYS63AetUkTEmh
l2wHCVkwvGfyRF5rbdhzet+wNbxZX5L2zaCJhsEvusxdw4NoYFBvtj/tcTRHYNlZBwI+Ddphb1gI
3OAFYpquvYYKP0B2yAngMGuWGm4fNFNjClxcWXPA0HUcm5GuoFjniGi0ijBzRhCr901AMyTgEMaK
pEdAHm26Mg30Zi6ouD2AA2YLnqDvRWstGPhsAk8q3JA2Stsd1XAK9yOTe4rIy5sUyVbaW6NvD/6q
tYs03kK3I8kvcVlR3XU76a74TB1/20pPU4Pc8IhYAVi13ryIuczGxpXzDcL9+CuOekyJsFIoQ2h9
xUPYypzCPnKd1W9DWsw7Jtpuv2mIo2abpS0MZ8/aZeCV4iR1b9YRjOZlzqwFxF6kXz1Ht/OrwvA4
0LcuxvlHOmZs+IFLAqPhnR2nPYUjyQU8jNk8cZyCJu7ParYPPDZiGzXHh0eCLNvWvbXC4a3GC7ZN
q967ElAOfDyaWLbRGLBVVLq0iNjoVqTnVJCjWKO0V8E+EXquiac1lEGu/HTwkzvg8hkGh76vE5wL
Tvyd5L9jQZQdk7tsBGN5WWjRXM7B2HfuPXDEpYehCcgnlEK4Hx6M2ngldcoux6xVke/zGT1r48E5
uP1Oqi8ZZukjN1f/LQ5I93HFD/nXJs795J78f5Af6KrTy7ZU0nuC4TNOG3qRiAWxSo71dWFYioWI
gHFOvJwVhBOhO2Fxow2VD0Jm4s0FxdfckRaOqju3TLOJdwSvAD7srmP4F1SRCzpL9ZuFl6FXA4qv
CHsBpebqWkTCwTjh0d/yienlyqE+sEK6KaqGC0nNH9inqKF068SENg9zv3wYei2bUza6Y3bSfk4V
4kIKs94ES9XDzmRn+wOMFKb7quz1xyKbcdhElDoP/GBpyc222BWJ9GGZt26XON5Gzz4Im4ImUPvF
ltBSfpqNgQ0WYTUbHxZ6SuZQDI7d7JRmiLXzC55aK9bLnr6V2fb9sLbK0WMoPVR0mtesKFsKOprn
fLa6X2S+QQOS93PvI4UfCf9bj61+dGHzHzIsPeNe+CJNwoHhav+zZNgOYD5BDYdUMupoZzPyNkM8
9UDZi9kLXuJe4Ny04HAUx6EUXXWwDVcbIVqyGLY4shgTSpnUzamUhMQl7YE+e3qoMfgvo0s9WmSq
IYB/mg0nYQVH7GIjfu9mv6z7D1n2BYaTwf/mN/SN6spSO9lW4jrYysewAmf9qUjn5l5SgsE9D/5u
wy0x7arAqz87unJvEDQTQ14RRYKdv2c9NowMPlrWwe2C1fwojaGpH9hDmBcnEp6zs72cs5sNMfOz
1EmA/W5pjyS0XYiI1hRqFNlnljRrlybCLDdE890NpNxyB2hhfmwGwyZHVsHns1v3O8O74blJ6Gw/
kM2SP2ZW5LvAnMRBddHyDcQqiNfa99SaaBPjypa6yn2mgSFtjX5yJE8Qw7PDpkra5zqZ3GPbkrFe
582AETVFdX4U0FlsoKaZu8MXlW4qk2pQ+NvuloYI7DVlMBzxtPYGJ/bGTS/Qn/v0UFmOx9VAueK6
F6D8miyNDkm7zLReYvlbEadNv+osg+c6NjYnaJHi9V5BM8czL1s7wYHBzTPQqoruy+C1G99AFieK
BtmEDLpwTWvc10rqpyi2URiAGILGYEBAQZ8iC3WeqLxQzYrMa/+TxjAPinQLph/kgtGeBYOFNpQI
FESGs3ym5FNVCxu8dpakiYCZ9FsyqjOkcdu8Z94fnJKc2DPpweXdG2f7StsqjgdOmw5USRIrd7zH
SXqgAS8jiYe6yLIqeC1DWcb7RJjT2MNNvO2PGAN2yG5DDRGgyyEacSHG7R7kzjKe5srO6jU0GlIb
YFxRmw7GlDErYcNYFrvOLe0HYCXATIdC7cyx1Xdg6OydAdr63gfI9Zor+jnoA9Fbdv3tU1xUut35
aQDcQnN4YxX2nU7fWTmWXIYq2C1WduoLlJIaDkBIGdTMICLW0gppxQOf1ZiOO+JwJtPwGhdAspUa
y+d6bq0zYz5NOByMzeu4qJqaMeWjE/pYmU1kE3eo6r1PQIsOa2qCAWxCN6GCfWgVW8NqbHh4RwEw
eop8+QhxwyAPU/kRbeJmyc79bfjDU4ABk+JdA6qVt8Yj+N9prxtz/IrqCgxwiYyPlP6IQ+TMck+u
qToQHcrmjRcTTAvHYhH5wWHjXH4TCjzj1q7yEd8l5Z7O2mgCDa6Vk1++xnVnZps4Q0nbY5CnzCnz
S1j4zBhL03dBWlaaAO6Q2oKGVDXWfNodJzs6J5dpl+p8aDFip0t0R8ZgCa6BT7/Si2K9ZWsgWzow
58yPihOo+p6yFoR5hnuCghjD82Vo+k36PePavPPizmFE4AK21rZ8wME1sTnj95p6KLB5KpMUc6My
RpR9/3M0uVGDSqt5b7s3lVkDhKDWlKQjp/4pWiiXxvK8G/RCfrahRiu6p2ix6kJQQfkFlld2Tx9d
MOMyS/Vx6KZneDOZczGKjEAI4wn8SDSXpFCeQBWFmUO91LYDyAsIgYHICOJODO0Rm53ZcqRyIGNc
0qZauFVtpJ0Uji6yb3+dBaoUDwQTXmC6y4CYmBT4BRT2JuT42RZF9/jCFzGFAoNlv1tskXM6FLIJ
yhecn2bahWVrSL/dQiOkHZXcHj6VsasfvJZ4ylgJBUCSVkTQYJuy4xzcham5COnADGudpg0FR/W+
PlFHvBRXSoxF8zaP7cC/quksZzpKs0UcPWjlofyEPjgQ/YHhcSChV9NQjMAwxmTIuMkJfcehZJh9
u+Rcr0O7Auw4r0XgBE8+LRrsCwBGiPno8szOP/uucRCb/NbQDlJpmyzuJiVyYj1YphTG4csf//bP
//i3H9O/x5/M/kCw1VX7z//g1z9q9Kk0Rgj811/+E345//v9Pf/5Z/7HH9l91pcPJKT/+Yduf89/
fg+v+/ffG350H//yi03Vpd382H/q+emTE1b3+/X5F97+5P/vF//4/P0qL3Pz+eeXH3VfdbdXY8RZ
ffn7S4eff36xbPn7LfjrHbi9/t9fvP0Af3556XX+Of+vb/j8aLs/vzjOP3ybSZPnOobtG7SFf/lj
/Lx9xZL/cD3bY9qOO813PNf98kdFJWjCN1n/MHFj2B4geym5A80vf7DZvX3Jlv/wTckxmSyJ/PL/
fuZ/+VT+61P6o+rLB9zWXfvnF8nLN399eLefCSeb7QVG4OA0cCQwadvm6z8+nlImG39+Mf9Po7uh
92wKvbTPBY+xjEI0bF5F5AL9QvLpNmmTNx8kk1k7C4ZKYTfQIU9rb7FymPVul8wYnpFymnvLMg6F
f0WfSJxFn9Imm46IxICAGfNZRyPniG8a+XdrcpxtCbjzGHTjnRLJT41jQK9Mgi5rIH/U201s5mA0
bnDzJuZq0dAcgN4/aMxJ56RPETVLM9mi4eAZ6OTj7y9GJJuLctGbpla/AEjUj6lA8FddCZY2ze7m
3BoILUh/MzB2D2JtnPFKW1tx84OQavtejfn5v10Bf7/b//3dtQzH+F/vr+9id8ZiZvLcRcD91/c3
71sUQSWZdVUDJxEiO6syb6OLtqzoAi0To6HWzLT68Xsq4+JiDq5FN/T4vTO7dYfX4dnq4E+Qt04e
GJtXOwtcFKjUCEwLPbEJ3VJFiRB3+v2NbA2cFxWfLV3Z18l69Zuyu0unqNo0QWq/Ocn0gAqpHgHa
dSucoDOuClxFv7/39y/LoGphBDJl8afHZaHXpain2/8jr8hTTt5h3zi6ZqBe8uZ1pIabqDbuT/Zj
6TNz3fIQt8HNwdDey23vlut2qpq30onycxJH48qgwyrkhF0fgmUw9kFH3wDS//Rqk3nezj7mVmfu
3WtNlX2e49CW2ERs27u4svUviWShxN2FQxx516Xa0lr7sc6+dllJ7Y+8vWwXpF9T5R+tHmO7pPo3
wrCOZZgPd1crXZfbEXdYqMp2tXBQeZNgQZl7WSlHNn5Jxv9e9+P0aHNQWZHEr8KhMcRZySWjUaFc
vg1BS+aS2SPyXbInAZkfFruud3EFjYsfdsE0dyF4c4CPcRf3XsLnqouVJFV/rJgOaZy1tAypGWBQ
3CfvmaMVXNzOpc4yTt6F0e+rJEvnUM4ih+HFXvs8OttRYrBKqdYsISbBtJ2qfYsH5uKQonzAurhu
ese5lei+N/Y0nGyztDfmIq2d1S2y3RpeQBUOJo+w8jzj+Puj5BTHE9ioQwh74hOcwDUz1MFT00Q+
oPPOdJ5558mcni12EcBlpLz7/Z+F08S6dDmkmd50cZIsP3Ra1ecgifFC91vJnOJSlt146toixA1A
+Q3jrE0dtXSZG5oiqVo58Ffb+GMS86miq/DANM47dyKRGEMmWHxsOJ8cBhfT6Kn7378SxZAcJp9C
giShK9NhgBEaf+G8ZL5agql5l/2IsV2VyVnfzFQieMePpbEYFe09zsbnYRbFZTA8czWkSKTr6Qdq
WQt+elkzLWrO7PM452p17s22ZDQckOjVSLgxsDdE9t45xYn8OUBdvyOm8IZ0a5ztvt/TftKclDM8
l2YckBNsDkOhf+JW7Hb4BVykp0Xe42Am1ZJ/qMn1HoTPP2Jy5+Fb7PnPMue8SE763Kga87JJY9Yt
klDNn97SfpW0aD87S2esMx4wp2EIrgNSxGtGsdpW1jbKLU71XZkFz6Oyk2dLN1ciY08RdakRYvmZ
PGp9jhHC7xwKuTyrrC80BuEEZchwoEemOKAVsmtrau/BnRbvYZKu2LZ9HGCmm/YWLJ+jCw/+jNkX
19VNyK66Kbo0mTYvpHGa2y9SZWwLizGxdiPvoTdnKzSnBvfi7QUz6Mgh/GRvq1lA1rfizYNRmfFL
I3mjK5m6a5T4/jTVE3UocfBACRKzomryd0LjgONBEzx0tcWcrJmW8L9+L6Ywe089DYGF2x8B7xOv
ptF1mPMo+pDtysYwUFUvyKTqgIiNtpV75Utg8qMSGNj+/mIxz8mubgX+wpRuSZr7im9LAtPg9//7
6/cmQex5sY2LNKptz6ntVweEsMg9713UnbnWlbJxbd5W5KDlxCI0ZqKJseJ7WQCVdOmMDrRFSVWa
2VeZlygtKe0fosjFKpt08wSOpF7rhVx1J2PKJfHKhzXLJU0Y/lsCemNDC6uxl8VNZiFXY4VuFIiH
3//px+rdjzp5nFKXzImwdiBvn7rYv8weroXAuaJ9VKHlq+vQUlvoJSunWb62ZLEzJz2XEblSgK/K
7I5zkdy19s0dP+8SLPdm9WQOYhdQOrt4/Bb2S8amW7yjxCGMPWCBVYo117PETon8qIpvSEDnySje
wL8hKgb+NskqoKp6308WJ09kYYYJc66PAiR0GXxYHBOpnd3eXsoyM+B0LCz4qwfsJnKYNhkVQX6D
NGiYeJmScCbZYgnzIGLadCX40IIsFR7QpWCFr+fjyGPAGMuDTstHNMUNHUSrkmwC80L43yJ4pNXs
EMkgHGjjHOU9y+nW1t6uN7g3+uhgSOfMPuepiJ1tEY3nhOw8YQLEw7Cc6BZIPZ6X89nEamplwYrm
X9KyYkMP89A6oR0x30oSUGQkcns89n67sZEVMAmsabs40SVxd3sTb2/E4v1fws6rOW4sTaK/CBHw
5rXgyrOKnnxBkKIE7y48fv0eaPdhendjJmKGo+7ploqswjX5ZZ6UbtpGRGSgyuD0NFicyFdapMCC
4S/vPwYEHHV+N7AagFiUNTxEEg3vKoOhtPSttg4TBa6JpKL1k2Nh4SpKm6ZbJRBtAK3T7ZUJlGkS
arPib2MT1D4KDEYPrykWmPkEC2+Hsda3tJjYJWxOrj6lo1/WWX+IpObQzR3Bb+B+seLBHr1068z7
gJU6Wd0pqg5bRb0YdU9pp3M0yOwb80laildR21ciI9RBMipYyFNSK0pcyc+WwXO0mtmP2Fk3NSVx
MCe+BFoJ5d3UkhPsmMMQ/RR1dADtHQAnPcMX38bZmyMTt1l5TylHSVmt4D3ocxks40DuymbauIY1
jBlFaX0iWWEbW3c5pv8jxq2x4Oi0HPsz4U+T+WzJVjXuWr0ILK7h6oiCrBR+IsMktg9kfq/YVIK+
Wj0Ndh27Opljh3Z3gZtxOmnx+IBZyi8aCNe0gtqj/diKAzOooOAb+0pUk0iafWH2GtjOsuGAvmmV
1Kj0pKCJP9PpsYRtU4yl9SgC3muNHlJ5ygfsT190n6kdkZlLziQTPPZzP/JiM9njG/3VTqR2mQxD
ZPCIGRzlpgklQ/JRCP1EtYNSkm5pbLxmcXfZfpf0mXEKKVV8ls2jEnPi4ZNTWNuqF9+xy8FzM66T
mPdUHgddBg5AWkJ4fa4zEghhaBVBvB+bn7azUflFgOhCLa/uiS4Nt89z2i0XSl9wsWmnKF1vhZod
eeUelaqccf24L3FVQTdiG42mDrqkGW5/3xHWBdr6mavyoTSZU9TyJXHEEaZEYPBAD8200+XS08zl
AcjTTp374/a/kLjOKVI4PEsuKuCm7YOmJ/T3zMfISOiPzt0R4xd5or/vcWdc4SPu0AP9wl6OSnfe
3uQIgOxYNmyAHVfp5KwV9EyY2kObGn9f3KTq3jzOANAmVMHydVsLS2e51lwsuneg2Z7GSdXGwDJY
5T0vh/2AuLZQHEWFfMxUUV2uk8W5VMHQPtAj/Wtbz4oTu9tdp99CrM6BqvKzYWesYnQZWBKQXeOZ
Q5vbE37Llvym4AyQqdSdtSaYVO1mGPBec+ddM1ZE2uy0Nhw134UT45bPL9u70EvGnRQYHkYjRASD
8rdcHAfzk6jeR6Yo23+NiX+NvISUgP6dG+kXG21I0+lHF0fXqqncrjBfUMxBG8l7W8VdlQ4PLBIu
Y7FQIIZCyvN5oo6zrQXKIgLVGh8MFsy4+tIgyla1+TgbiBaVFl3BHkDEjS5DJj3XeUgABt32XGlT
SOjAA0FxKDLdFTgtGwCvy7Bcsnl6bEijxlsqtlbxhmDMmfX1FfH6kCvk2BBb8VhRsWJ8GNjES7V3
ITWp3QR1gGQTx5pkp1XyG7D4GHpM+rkynlhWHMk9fczTsrw42kuX53cInJgxCq66/DAnqw+tmaSZ
ptt7U1OvBJhcox/4WZnvmYgqj2TXOY3nj57Pryk37+AyYRk0LiI7Yrb91A3peaoA1MWfWnePYueN
EgDPZt5DgdBFtOapUOpjYgKJdapTpG428DL+wKr8IksSSkyHeUuMoSE1/Nv6V63E7/qoX0BIlSTc
sFZuiVbaKIB0syKOe4oK9zF9IEa+7syF4cJqWy9NUvg0xoZJDqlKxJblqUwhBoYBtNJ6bSKXIB7A
SNTxOSqmH8ccP40BiB60Xxitk9+pPIXS+plmgSbzUwZ/zI8/v/9WEZ5JcH+bFR5aLWp+cTM6o+QH
SKUh9TF3nbTSloc8Va1+sCuZ3eWuMoll8tVgdLXA0MzRUzdfZ725033zrA/dLRLK4zBR1GU+g7F5
cRLdzxuCIwItmDzwO/OVaje3zaOIXIwVFUa29Rwv1W8yy5gm35dVeZUbmk1GIT77IaY7HQ22HkNT
n141y27prKgvUm49M9ML1gRUdNrsuWaHolt9fH37pda+aiv+0nj7iHKHWjzjo+nCtZKO2erjmyMA
I2mn0WrfZT6Eu9xqeRyvSSue5tT5MM2MHkWpOqY/bZ2cRGMEVTNzD/McwTW71l6Rt32BGIc74SrV
Vyy2j9pSXHqn8Kwk+xkpRxpEhPeu2jkSm2ud3Qws9fNEnwjrISCZe+cY+EsGDinKcZafDbm7Z8ry
Xc3lQxs7j3R9XOCRHfBobE9nusovnHE9XVY8R+l/tJSrVKm8Ok2+7KTeHlzt2jH87SjjA5eakEme
Fd7r2vioC5dG74OazW9p1rzjBHzkM/Pa1w0mH87jE+T6uvhZ5+aqY7pxh77bmzz4G0NirLhN4z54
4Bqxhy4qS9lJjT6VxfwcHPOIyfZnouMAzWi9EseHLWfjEWtTTB7JFXNP2ugPcGAy3m/pp+f8sNN/
8MaoLqlfmiZsyROF/AtjG8nwfsv51I5HKiwstPVZspgaNMmZyFM4KfFliBlEkM9UjjmFgkhH1UOa
0fwFHmmXOlRJLGHNvInInfadWsURcAt2CfjcOQGMuO8mTmP5qVCl46rqmOeG+gFjCystF7CwwVWh
OVQk9rrsNhY+78GGVr2CQpA4EuyoJeLGBBcH5dZ23laQ8ExOuLYb+6avRm+V5+9SNoMewwQVen6f
2x+LxvBQRdluQbEq1pcjdTdamz3jLxCO4bBlH2gPcOQxWMfhVLPqjxTmKk2PgD3jd+tfYl05kyN4
M+PxTpPtUmg34BPsvZ+43NyeSoWRtpd2hF9d1mxcNbFKWVzS2cYjZ9PiobQgDBy2MskZQ3Tw07hN
dlcZT0ND67TflpBM4S+5s87fsrAiM+RHm2DtDMy4fWJnJ0bVlbTmzCbpMHsrv2JClnMwmUgJSpIG
aCGF74GbZpkBZ2JZSCGzAY/mRUMs1C44Ne+iCinluK1ivs84clDKhs+5etJHI3RsheYZe6+VEG8i
6Hy7dfi15usJF80BiePeW9UdtK8IqyzdMjEvo9J92yUPQlS5UkYCSljDicE3u8wjzZXHOJauK0Sa
7MJwdAQ+5exhHvq0af/pDIcW47z6pORpp3Hb1yFB6wXCD2tFL1HrKVl3tWz3fBJPRhU/Dun4gIkP
KJA4YRALGD8GrZRyIpAPNB+59fA6DtCxgQ7jawkb0NltDDUZfHii0b6svtQkI3tcZga0aaX4ltiE
6MqA76/mrm5sLi7lEE2cSjkWE2aWg2Zi9qO9iLj0uyk5rM03KS6Pqk7fydiLcovgyRgCk/MUURAv
m5+wye5mleUH9fQdZrUr9VyrmPYoXVSBylKhcUCGdNOyOgxr5PdO4jes7X4FXH9EjNmNq/LBJfbJ
Hsrx3Du8hS0GFqzEwbJYjyODaMUgwSNlZxMfT7QyV5+7cILmB6C6TYwXaIS7bhQ8bOXVwf68kxuV
reYRZY1tlnCLFD/Qexm0tvkUS/UD4m6QpX2YlM7FGotw1pgURn909v1y+bHBVzP/OfLo4oatqqus
6P48T4FTTfuG9AFY6bvO6KtuhJ9xAFwj6U/VRBjT6gvnTll8MSh8nRUZ7Gl0bOvu98T4TR5JcFPp
6JQx+5h5rAR5BFTigORQtrnHXeZ258yuQ33ID7NuYkfInq1kCqhfdx31ItFsqiXauWlSqoDqQyyR
AjIZgsF1hHNNBXgaPzicTWWtPzZDEkaFjM0oBdFcvDb3Lv2emsKbf1tiPCYZSwXDb8Np9r1F5oWF
5kNnVjvJqj8YhjfK62XRAUzaYAvVxldKT0iI86NwwswxH1NVPsIqJOJlIPVNVvxtwkDZ9ZQI113/
RyjR4wKwfkdNJHNX/ro50Brga4ZC6Av3xFg3YQ38QEV3YCi8kfQpsZ27/SyD6m3tP3lzMbfdKHJt
i0q8Tn7NsaTAQD3JEU/KpMJESB70vvFz7bEZzFBNl98p8E9tHU8C0DKenoDOLY/czy0zpVNUqMFY
9zfDyl/qpT6jSN5su+eCxAMnJ+dVBpWpNiFXofd+/AWJ95DMUbDGQNDJ6Y1DhphjkybIv8cOb4te
+iMF7cK2/FWPjxS0XTpF+KYVIWGwauPK8MuaULFKrDrnAO005wQkxJ7u5e9xu06OtgdPK+iiIqDU
z2Pks5wT0yTqF5NxLNBDCqMf3VhWKojF5ALK6COK5kB0ziljsL1jcvdAo4Jb8MgU2uegFr/oJw1M
k3y0qrwaOoHhWA5j1rLF+OkIpifx8jC00WmtR6/WZ9Z+wk/qyg+5RL1ciwNRj+/J+LLmj0YGvGDp
P+DcTx2IPxBQO1RhMBEQKKfsidgToqih7QB3B8uKZB9LdHQjmdnRbmkpMLT6t7pzPBzpyY7yCV9b
tJ1DVA6GqluvZpBrpN5060h2OZiFgoilRR4fMl8Z9z3UCSdJxa7RjAuMMmxYmPckA9irdpv4XS3E
ZZ7UXUE7dYuNk3nlznDLVr3BTQ5hYkXmV6Ue+U/bWt4c4ytbldidjPHVyMqQ4oCN33zUpn21ED4v
k8OC92zN03DJJPiL+gxdoaMJYb2bcg953Nmn0nokBH3qi+myFpGPXvjZ4jnAJFeR2sVRyrH3pK/g
lqX1daXpx02QGtmij8WcMNGtdrSBHQccLztBEa5RcLFl2s1RxF1aDHLqOSf5K3HGjQhIJ4inwHEP
rA9P/RaBt40jYG2/rkGWLMmxk+M9/fM7okH4vpXQGnEfG8VdrxVIpVUejFqG7TNzq4X6ywpgd6ZB
CcIcImycU7VzTRO6dwSltxkdTAUspFm95agB2M6u8GkQQ7BWKiBB1e8ZB2cOw/Bazc807my6x/JF
x5hH5+3jigMOGft5Wn8TvXN1KJJTTa8ffS8IrlzyO8B8qLsFFeUM4vbEONKdEU5tFw7qeRFzKJv4
ofo05Cz/VU3R2UikK8ORcKQ39EA+kZyFCbRBWh+FHgVO01xpUvYzxs/T5MZR7FsZ93FMrXPDRRe1
Rx/tF2PQF2CyewIHrjZOAaw/0J0MaOTfWaedUxJH7M9kWXFEYBb3xKq7CjZKa5S+9JG7ny7ot0zK
sxidz7Qk5V4cFCwUVSFdpSl1NYvh5Yh7ZIeR59KJh261D5Pgj6ALnJXvKUcOTJkU+Y5GfWxZsuph
cJCXkBKvQ4YxcjBsgqN1SMxClw9b4MNRVAAj72Rwqa0QcEe2Xg93ntMTFws8wTbeiCYAjL9fm9q3
BvxWdjEHRe/cJB4tJaMao0/dasO/msOR2+5e70p3mKQbIa+wplYdCMZFBWhMVwQf1NqXcHzbzRN+
Ac/Uewzpg2cNj7LAaQERufvlRLXfDZKX4EwgRXe2+k9KMTOysJRbwp64wIXwaT+rf8yBqwekounO
Bd5dCQk4OE4b5WDbh9KOQVF/SMqznL3I+dfIt279UIt9W53Ec9gKAFjvoCb4jpLCgi9D+2CK5chS
vMo9UiOsAsFMquA8bH1RMvWUaZZvQs9k0o0UR0tv0uxMQLpV2MRPGdH/ac58LoFmeuoiegOJaFXW
ZeS8pSoj2t/KjHZfntkXyy5DShqO9kSiufW4JVFWAmu/yv3EemdceVLBfmh9TGcMQmmv3uLqs5fe
9PbgRKdM169EUzyr/z2V0BkMGJZEHa+ydSCawfztT5rhAdK7d8v2c+M02xGYJO2gyyaC1if0TW9t
pOtmErfMo9r370U54yNHt5fpb0vhbDOqPtrWXkm7g8kqUgA7SqQ3oWtn7mKbDSZ1J4DauCNv9npG
ehvEGw0WfodzT9aMKw1WDNzlkOhemFURJC/FzU0zmCoMVHL+kBfSPSmyg60wkCpR/3AHNcQZ1f4x
K7nkUbHuLcriTkh2i8LZhQbiAne42o1cs6AODY4emvFyBpVIqfWMuFT3R5I0Y4RSB7zE2S/AzNkW
5CagPIDPdq7das3PlVY5J3GinLXOwURS9S7WkeiebF8EurdqDHczG223xPsKdNIRZ8GZgYOpIEtp
9Yv1UBKtfpQKcRyaFJMMRtIq3yowGLOcYTYmJyofXM2khRC0gHmhrLw/AMPovXYWxpOsJBgfgfVz
xZKuQGvks8WkhLHIwjFQqw7tPEW/u0k7I3W+OVK87Mn06FcZDmkoWd0fxpbLSQKUx109Xk5//1Jo
MoTesms49fH//v2Cee0zHYw3Uyjink1GeaOJJB7bb6Z4xon2Sq/F6vHw9wvxdMvFTpt4FXHb04Av
0cGf9gZ5qcFOn68PFGbwfNuoaalydnRVD+0Iwz6XH7L7GbnpR5xE6H4Nbd/48mXS3uYjOI12n4Kv
c4noLZ+UZnNVX/lsGE1lEBH/WxbPpmGQ0Qv0xlx3ZSOKq9NHxhOItlM8RfGHNcKGQ5+TLKAtWMJz
eAg9y5TCYH2Oeu7yXfcgKdTykMEV307+oxvShJ44FxsExfRtq4yPf39VIeuGsVpymrKYBeymbcYt
NdTqqOVz0zuQwxe9c/tpnPxWttWXpjkN6mA826TDYH5W4pSuDiC/OX2XiIL9J5vF/2OycExNsWVD
c2TbUP9psmgrC1jYSDMsgWU6UbWUPddwilfsZVKg6/i9+27+EzeR/I0oBJM/P2uNGZ/hAoo6hIPN
gFEtaKRcORTBIPSzvlPQbolSKlzkg//wcq3/83IdQM8Ga7+qMK/WNk/Ov3hu6LLstVieZLfVYFN7
5ATiqVmvUk/VMOFzn2xrdSPYHVH2so22TdE85IQNwyLC2WeuuITtBePiZpnI8vVeLUXcELpqf0Q9
8g/YRXTCnOBNugV+nZmzT4jDefj7Zc3636Xy8u+/I+X/uogcXVZl05Itwg24iv75HcGzsdO6SGSX
W7t97rADPIiOlwnU+jpj0/Y0jG5+btVorbjxjxJxBDcy4c6UJVqEZRqPvLFurS/zTesbJ/wPr29z
Mf3T5cSTZQDHUB1HN5W/r/9ffuIEto1RUgXMVd5stN959CvCJqgY5P7wuKJ/pAq6uaVL9jkZn1d5
acOCn97175d4jPx//4pUvFv/fEX8qGRN1w1FM2wDnOE/f2IKfKfB2fRRXJmTPygSYZmK/jhDHddz
RR+J0gzPGUFJ7nnU5ErqgVqgnDglyZw2m5pDpR/hy11jM58vYDkxcyJiGE4rvxotcVWRTdbjv3/N
piL/71dtbDcSjfeXnmXLJh3yz1ddt1XHsZ+B3JQY5RsCtZusynqW4gJ+YsuIWiEbxGfaBfmPYWKv
avZ66BoiFLRsqYVMwpFCuT6J213a1TIuyohxSCeODupXEg0W6kp5M2g896j9TV1buEZmgJUuRbWP
8ZZgYaerI2b8mBvrddWVX3UCeMVW6reuinp3LGF9oeR0Y8opHTmuoKPpCKP5DgggemIldvGikW8g
3QHCt7u0M3yBHi7KbqU9iMBSxiSv0L1pcXB4G+PHSARXyxTo1SYhhHlpf9Im/izitfdzUzCt6hro
8RyJme2xvzo66pIWQ54pAPKQB1WivvbFpL2LcqJsqhqGQK4lGkfbddcM8ckStnFQOT+VC9K7A3UN
istyHvv2ZPbGb7iBlMWSENCGVfKNjK21p69tGjE1NZX+OwJPlEqVckR/frS05pOu16Cx2yrQLflJ
lwx1b9kTxg87yMb5t6qIbickuDCSwjWbrBD6/BkgxU6o8gMgUOboXE7LatmywlxtjVfYsnE424DQ
dDPzJJs4br6O71asIWSt0WshPdZrZb6RmT2DACOt2mFyEzJwhil3uIchTET1WB25gxJZQ5qox1wD
Y8a1teUb34HIiXCG5S+z7mrdMBzifDlZznRRVf2uF0enGi6lMVmuqSwfvcPALOL+MeoGkHhLDWaT
fC4bJ8JSBblTap5GURC12OKDQ9O4E2yWNu5ddH3hR2WkccWFXpVkyUvMfasfGf/2lXFmjKGc66l9
JjqTcawcO19k8FCKZAUkN53yET8DGgU8moxJKnc+OsXRcCKyXY2pfuoGGmMcK/vtEY0i7qvTFH+y
ffc7xxleeJnQf3lkd8pAEXjDQZpg2hPFX9wqUojts7QxxfKT1hbnAtiN3zYCI55mEtgBpYLJwAGt
S/4plZwDfNgEEtPi4MnEiR4Vh7xWXznM/GnsRnWZMdGgpKXyU5/Ces/KZzEnGZghf6zz+GPENKGE
mc2HQoXZctSHfpdsNglds4NBZppgWt3LwhULq82C0Kue6jr63Q7mi7aYi1fNUZi2txYf9W4QZvFq
YsEmx/IVZ84tbXovJiToUnb4ZTXv0BkOWpmfwRUfrC55yWMTIoJlIbmOhS9s80bbY3boIBi6mZWV
V4HK7E8yKGmh3zCWKvcZesGjIcycwVy+7u/VXNncb/kyEWi9QhP9ibr0WlBTTtG3ZbnA9hyX9kQi
Eak674CWAxcZISo0RsYwrNXPnNZtd9KlL4a8kt8oCRwNke/7qX4clZnxeEK+roulb0yOz4li3CW7
PJOUFNeRW+80O/I1saRul/VgvotZvq1V+kGbRx/K2RCaivFLJzAKFnN8E1SmHPE9BVFUW+xxBLxj
47GMYQekEc8bZN1TjifRqrrfXWNNPoPvP0NOFxcHO9VtZf2r0cyPTkO8dWJzvyqcqYyhVYmnrBep
a42brtd3cOhq2NQImUxiQNvnJ0ycQ0AgN2eBc8SVf+AIxL3ZO/a67BGTQ3m2NjpkF4hkjC9JN087
BShuQCdkfpZ7ThiAona5Y5JNkYJ+MORzuaUdlRLY5KBMV4Ft05MZrRAV6XZap3YXTUuSG1mzG8w+
Vr95wU+UJ0S1Z9RHci4HC9OrK0ll48dp8hw5o3wmmUTnlFRVwRI5xi5qQYbmrxapSQ78GZrUbOUH
hCosbhvVWNRBvaigL6XuXFsGtCgufIasLE8gEeVVO2AWdc4keMyb1mHmyyH+zyoU6wJIrAut51Mt
Y+tUjOaTZOfqg/Q0MTANoASBybOgynSjnIUZ8bidw6EJJZ/LeyPjGiKT5PWcrMi5XiWtk8OhVFWW
+PEFEcmP5xcBPfnoGApEsHiyb1XWuY1U508kcp8cGASnqZray1I1QZ9h85H71Tl3yj3WVFaSxPqz
kW4wU83GAXEMfaPuQvpBKBrDjjC2FIbpszp6xhT3J27SQBiJCUayfO2KNrmSS9daXH6kaNSwSofr
bE82mHCUnmpkBmQVXtVGcWA5ZnchcXTsnT55JkOEzC/V57rNTo1srzeT2zd97eIIrTcAeZw/jj0d
UwlHpRpSJOYL4v7C/u41HSQ2CZCDyhOFJ4jQRWPdokRGhVXnZ/J8LY2RarLXlw6wmR63V3grnj3H
86GQdAkhKHruyrx6lDEEZU1P+ya6gautcCoNiX5jLYtxGVX9dRZDciDTSdAP8nVWdAsHXpwfJBoE
/ZbH2ax0dhZglCt+tQBTE0gf3NauvsJ3GSe1P2aEsR2krjAi989PPzn//UKJBVJvPl5LhSVHYR7j
d8RzrokU0ZfsJB9rHxsPbL9DCBANJ/qAa9Ja83f6gL8jqDch2q95icYMW+3KGUzKZE+J4HwonWW4
xZJEV8k2x2BgF4E/bTtUiP798mDnuwXU4KFQsVkwpmGaXcLYIiLrZyUikZWO4IwUeGSrWRIFTqA7
pYtzbuwqpelUfhebizxiFu4mHVZ9hQxjXmrqsSmzCl9NikQCiJG6J/Z43SSTlUfRBaRdOA2ZvVvz
vvTGojohdDOepXd0OoGxAackDAZz1mrsgaY/5Wn20ZVdH/bpy9pgBTKr4iVTx5oIp46ni1Q5qEZV
CbRafm06KlJHbqmkTpjgtc4c7agdUY7jvIoXIiiPFokOpFMwlODWlVOqOr+ywRjOiM4eF1B2ZooO
YGBxW9XMJBiLuH7As35Bz6dFqqbKRbUa25fLDpnbSdjCJqExUGzmqwNBdrZjkqFD250a3KqoMiK/
qErzqFYMCLtoORpqUdwoS3ItSFCvuDvVXUvrw4FePCqk1PhGlw2lh5C2Twl3KIalXu7A/Eu0NTTm
oTlMOvYzlRTTTmtE6kWkx4NJ5zaupxizKBRHKFmNrQeceV1slETZops1Y/tQWKd3XZZpB1vqxL3k
djYlCw1ZQBwPubpxUwvjYcoRdwatXfwiO48E9chtiUeexasCZObIoP+L6mMrr6tjb+sqwqb5qy/k
KABIuk8xqvpUgG91WA1l6HIuLnp1GheNg1Tf9HuoQ2eCCg9KAigeyC8IKGXwFS09VgkmfyMngI5K
qrhjPngrVb+HPC+eO0PWTykpShwlMhnHxUkCqSZCZ5q1vp9Iz+5MRNwLnNPWvDPwKs5dg/BocY7y
NAWZpik5p+ltEl85/UmX1TTO/UAWFxt5MprrsVEHasUBOrFbXythC0oNODFxcHxfgDohm/0aFlxg
8ah6VHTJHEpYMzkd7CWRwcphr3AGTNXWij+2tWjtjtODVth0swJ0JDFgUBCJOAkHpGTSmMZqfZy7
/n++/P3LmjlH4CzirbAS2mG3L8QU+t3EmTdYOhiiWWoi6dvLmykPyp3EvuytvSV5o1Z61O5hHtEl
7uRTMM7WdALfc091YeN67eQjRd6epJOz7ehmcOHCTHyupPxqAYO6kqQsrmsKaZOjwwI9rWJc04n8
ClYvv/79FbJNfi0Xe3bZYomJyqg6BAvFoTZ1aDUSxqGaiM7aY9s0ITFRW7QEG9WDNlX1rm0U7alE
ZmVbisE57jSHp1+PSwpj+wYyRwnBzazCcpmwcNHrCVBKMwJy6zrbjBtzJ6NVQ3oboZ9ztGv0ndwq
49GoqsvabsShBdveojm/4Fk8lXkO6nOrPx7O3dpybcseqBJ3CZQ/4NaediZ+iDBJ9TezHE5SMr9s
fQRxbSJYV48QDyJ3bqQ/RltiQ19r4NEaeyDn7BxTr1LMj05RvOcSvmu5PeLuL3cl25sP0NxL9b4M
RWQcKGAA3TkyDsBNXLiAJ6pAMsAQrjWskHzriCLQPjLFq5iESJtNwTZIKBEybrH2ePXEXDDCKeqO
hPV8DVoDcUxsMisUo9ahkxPY4bOxDj6h/jd6a3WPwzVxxegPhTOyP5lQl8a4eEpr/ZeaSFPYNyuX
S2KuOMbIfMQXDQ3R28gnTkcKxZogEg0LwgiXb3fm1SbXfDRar1/aa5o/tQssDdusxgCNFJfRxjDf
npzOSPcCbQabReQbXAh3va1yME/xAc+5nniZzJg4ipBx23kvYb4DjgcZk2zZzuxBmgxfWV8sh2lq
MF4XhQc957vFQuVrchRyPJBOxsqJb0Ic5ln6HMp2djk290Ed3/tR4FTQsE+NjKmaDNuBirirDFjC
7IE6m7mNPUsj4czoT46YtC87R6VrV1vJA/U9Ex2AXWxLgvrSlYfTLj40WpTMDkeYJqEBcGq+jbbm
eLKAFW0hh5ZoK/s66oO405/SaTm12d6sya3nLfbDQt54Qd34XaXdemi7PEyn+U9W57eJ/uRQnn5x
03uciBL7Vtm9xJ358HdZymcr2ZEkYBtjcqWnLSaUPL8VsM98PrJXhx0zibrK71qlDmQ+BiE7Ab+Z
DBszoxFgaICYORF3RPtM5OdnFUI61RJoI5gdFyqIT/MQt8QAWu69AHs4Bx/nQYvIPvcCO3Ei/EYW
17hRcYbY3Td86gew40zRJMGu2JlXotq9R+SW5oJueMcyynIskw1eqXeFLPI6bdtaycbo6TCfvIQH
BXSDOJVjeqEr97PRJ9kv9BFzG4Dslr9JbgtbYPsc2dbWUo77rAAu2fGtFmq1khiKv1TM4H5lmD2B
ne69Qknfl03Uh6aEGWOxHeUELO9O80l9qlPS5iZRAreKVN9h+s6HZms2VaCK6Mv0JDVRjYsPGhmb
V2SwUOySKqKixyCsUXDStwnZwqCKPwyHMqtqHTA5RAOLv0IJb8pvNavKBXoOtmwrswKw14feaN6X
FIMreObVpWss7xgjTcm+LH8iYVbPlU5q1u4fYHCRAjApgC1a2IZp/lLR/+kzGC9pSdHjOsavHQEY
V61T5UDIxHdvBGb+PjU2cIs8lPNUeYlWx7Vr+yWfl/Q0imgiz9D8nmxMgewzfD7FORm4ZiDpvRCw
OMmiBU1vFVQl1aCxrAG5oFbqV726ZfP4kouhYZvtIcgJhKSyFYorLTiadblwQZqJIKXcjov/6yJ3
muegsQIZmZEONhhGPZX7Qqmey3z9hfZPXRYYoDuBN6Y4bpY4Pxb7OtqIRENd9l1UNC0TCwC/Ita9
vfb3alw6IuEQEBbDTPBSLS6FG40XkYEjrIgFrRIml2weK5wRXNsSQjJLBRokMYeLoKV3V8mNHTom
V1KrMusbEK///oXUVmQJEthO1KoyvIjB/5rpy2CO2l5WzS+btZguh/JXzTpmpLN8mDeo8kLcf5d0
wH106ERZFp/YrAgtFO2TBdo9j5v6PC3GtZ7xl+F7KUNd1vPQ1l7pv7mpfBhckA9/Npg3UAPKpBJ1
gyLiT6ZyDGEkGe6OyRWjmPs8lCY+oQx1HttnaKRKEGsE2RWKGvI2lnA9aHEYs3U4aQeESJF+7JwY
/0ADWGl+1cD9cHemX3yfzpEe5R06Jq3l6n8RdV7LjRtbFP0iVKEBNMIrCWZSFJWlF9TMaASgkXP4
+rvAuVV+YVm2x5ZEovuEvddmOZeivADKD8InOZPY0b7V7Cwd0ioVYhzPyB7sCc9VpWUXpDfbZt15
YNHg1PNdVZ9iqacJ87CpFpbNJDPEJDS6hwnFpmxSyODpTAS09eOhCzvl7CY1wQigLMgzI0oh82XD
Poj2/pk2L1hXgzrME79Ud2RZmQUbSqB9mSPjNzAks8Ot1kmTfZWkKjxCDvhjdiMtp/pOCZw+xuW0
klM3X7O+FCtamWybAV1ZRa48F0F3hRxXXCDx+riYx5VXTix5w/pIrlexA4H7ZCnnUvIx2aWq3zsm
QwZbtk8jTxfVMYHFsfAcn9ENWzMbXLeR1fEWmu/ZyHheeNzAD87Peo1GvXZvCNvdvcXEz82m3yjK
aOJsL9jNDG4ZW0TbWEaPoZtsS+YNPpJuZkFS/W1LhKUq7tuT1jqNj4d1A0M4XlkdhX8QuS8YEvnf
c2bJxmFwJ6Ls0GEXKh3zogWZfBkUUVhhecyWzz5QNvEmvMC3yrZbDYZTvw5h+ILbqi7dB6fSes7h
GbNrZ+5G3ISZdA+6Xs3I/OY3cMMKPybG3mFE0FDh3rA0VA0xFhYnnj+ZVyeXyU5OJB4Nh/LemMCZ
EOlrUC5Kd6IX16Ub58j6DQ95nvNLN9n8z+afXEu9c8KvRSBaQ4dVM3aQTXjg17FEZWfraW4uLlqD
DTbqhJaFJLJ+OanEBJ6pGBt6NEp4IGUoyqFVFqMNYjQ/J7We7TLCHbZGTh5hXoKGSVDFVt1hcrqX
1tRuenlycuwQ7UCeMvV2cgBd2Gi2n/bDwYuc/pJNoL8HiTSACdKmiAnxhra0UGW7VZWoN7Mbkr3W
tN6K2chvOxgBeGrJV2SPjyCjA8CEvDcTD5lRLeBEa94pEizBqRKoEZQW6h7jLU6Fu1M/kYeFZJTO
AUXVaeba2wtV07sL7Erh/GxqvuicXayNCTPXOV4bAGA87RbO2CVEekt7gkkaNiiEiDKddL5ac6j8
iAHOypATVcqEnMSl6YHgh5RyRHVr3gJiMzchdmioYHgPEEA6DfIZeEPNprQFxc0I2iweCQEugn56
5Ajzm6B6swy6Yq7V311pDhCFjiRTNUdoqRuq//oxM5/xwzNBAzBpzsLDcmcb2zR60GZ0CLUKqm0c
mxeTI5aFt3yoW/s7s6sUfgzJXKpfoMiQb9oiFb7exNYKw+7BskgUFVl0jTORHVjSRFTVynhSkQPG
kiEEPptx7dK9uyQ4oxoTfpk6FWLk+lHYcJ3oqfGlMoDLreI6au7fWZX5Eev4pyhvmbXsRc6jBEoG
Nf4LPtqhY5Aci1hegRjyJ9PhSc6o5OaIM8rB+rc29W5xjFNxRhcYmB/jMhU9O3n9hEfzNDStsyoZ
DT4gtKZrjFZAzfFFaXmxqfrGXmkeie9uWr72lBzwEpXYYZV+0XsF5g+wOVrIq8Ii6M9dYu6gMH6r
uBZP8IGbHQSSfYNDkMEbMt82F9QTYcI4j7c4IfVwNeReCK0ZmD6YoRX6fCYLqtV9wxI2ShvneY64
JqvDIN5mrTg04LIw7uDssUev9C2S7LeI8iCx58GnV3MzYkX10fwObbbN05Kr1DLehzL60zn08S5Q
ckxwDKg7a3grod4e63b8avn4s+SFzfKHfIFuFXHhrO3iWcWIsqUX95uqyveFp/+4pvsZ9u0ZCitj
Y48Tm/pIHerA6x5JBul45EyqqylBBBCOoMKCZFpjYR2BCABOi0b9arQge8zsFI4sfbxlLwDIkdoH
ODfZZKjaRuucpXazZn31GkO317O3IkB33/Tdu9uUrw6O+sJeRRoy+CH0jnp3jRpgW+z2il2drFsZ
dZ81xSI6zfSZZNMLtmAk+BHO5Eosia9IJipy+wRqfeZ2+OhRUZyI5kVcYyGaMrBKbC1Z4jVkrz8w
2kJxwaBFVyQJ9E2C0LCiqfAGLI5UfMx7NS84Ks9ZJ1kPqrvc9nH9bhKRt0LFE28UNNgud6et5HJn
EMOsdOwfjUpsxVgjuSO0L/uDenIfdyEPZQ+MKEp2lclUzewI+2hbHXE6H4yJ0AgCRbZEYh9wBBNu
A8FgVWf6Fo4dySLIpscgPoHBXuOKZR5bRT6BT582H+ZTQU/Ept7OzzhN0DOSXc9JPqyFHd28pszO
1TzqRFXGYHewSUtZsoqcpl06M4BnsBfautw1R0bu1gqhx7CZGU8lrnH0rDZ/rByo7hCoVc75rsH9
A9i5zgItX2MFLmEzO6Qv5Lq7EXaGATebELXqT/pMOArWwOKoqqjfdLZ7MFycWuUky2PDTYNdWWA+
SiumaFW76xJ4UYTUMplGLDuZ8Z4uJFtrvZb5pR69G1D9HGs4dWkPAku+VGX5NsuA3GQoSn6TMN8p
rzq7zDWk3EWG1PiUdg+F5RmM98xiQ94xk8YUq24AxdRGqwaYvDunfTuiCiO4GDW/I3FsRRUyWAI3
mK56j+HGsKEeerrubK0xeUt1BgmFDYF5Dt+L2vsztcihS0W2rcATNgUQtbVpSjZ5wsIyrZnls+n0
sv5S6+4OTzsAoaDFgTK5b3b0UsJGZcIgH6LMnra65HPczeMaZtiTrsCGBWPcbvhN/tiNke2azhi3
lWI6UufNmQ1FCTkIPXXNk1aWSIJR7DA8jhyfCGNgp+6NGdEDgZ2/cU1qvkepO/bqQq6f2upaMfos
rIiVrxw0Kwk3ewUSA6VGtaUAtjbOZM5r3RrtHeW6h+d7+pSoBBIIipd+qF8KqdgGGyljwzn8ELn2
WZASdhzCyty056HvXqouxVISfhIxxLDsMk0FhUnCvFGO0zHM3JeuciKUHEJwczHZGCfHJLGRoUja
2O+G4ZVQWmoDXxGeESshVMuZZtCoLA0ZuObv7E+u9ojdypivE0OMI97MYZU5yS0XhvYaZXgpFBPS
QbeaQ5NC0G17+eBhlFn3swFWnsaPopZtX2HYB2Go/dBqED8jsg+YYu7L1H4xFQvbXKh1y5PkjySk
7PqMBOfOxXhsp6BB4fSqjQjtHylZX1egCIPJyHd54VSPqabI8OuaN9Z9wT4oYVcNeekQYlRVn2O4
75SzM9NAfCCAm3aVPMhEq/ZeMwQs9Ka/Y1vHx+4i5Ewn1AMRyArrNqOeCyWpt0Vt7EBNSFSv8Ufp
NIeKhUpvfnoERyNqVRs+lxp6SZ7PgPY+amCVWClDMah+fukyVnEDnbRwdS0QXVvIFkfkm+tFMKQg
+WoDjfyIdxL15tlr+SdugnFTU9EbvFGysSza0BcqKp/MRuJ6R0aPheKS7ZLwI1LFeFVagnt2NNbO
WKkdnJ4bSeYb1H3TmgNNk9RVc3udhOyOfUg7Y8sD44LPxlBvI6I6EfUkvdHQrLLJ+iCsAy4eSd50
tDMnTMrmGzOlA411h3IONRxP5tww1LPb/oVKd+MYbExjrb6FSr9RIQZ+y357MyT5H2dyeowl9wUq
v3y+LT+kIYeG7Cp27INSvFn6T9CJ9OTlUFtlz65zNOu1SNF0r0TiWCdAfIfGNatPYMYrzuwOSeHN
RD6+socAGxGfIG+Y93FLlYyDKX0jkY1w7DBWflU71xzyzzpuB5j9hfckhYLbp1EtSKc1iAiQsQ97
4aAIkGAQDnETzSx7tVtgyU8wxs9FWtu7ruWtdIa/tTTFysqBpRhG9zhh1E+ZQRHOqj+Qy4WwpAXZ
XEsBDBznkLZ0KSPL2RJt9trMAsxlAcQIT9OW/SwKTLD1nV+x51mLFpZDm3YvSWENO0pEUD60V6OJ
JN2+4tvp59yXDvZJXOnUHqlYG9cR4vkxqz6asexRfow9/+nmxFkXMX2PO+xiP27C+xq1Kj8WU/Bs
jNEveoRXQxqSslwcB1djrebxfkSE/TH5m3rvb6TZu6nIIeNlJaM6q9zqaXnN2ZttWyv10xlvZBrl
W3hAuzbpv+cKgEUaMf0x3PF7DDH/IYoyYlxSxsiAqlzCFcx81XiDB0IkvM4Gz2YRs2tB57gjMW7l
zi4G7JwqBsIEAt7gJ5uTXwZnCUgTZzuPNaTzOKTzMuYHvYW70g3TG8O5jfDSPdN5z6/4nZJVcyC2
i50tsZRMg206Yc5rr9d+I/7WkBjWtljlcbQR+nCwWXuwPNmITtCMJNGnFyyU9pPQ3W3r1DtNaIAz
GBHAHwjc9rOsGRwjg5k7/X0Il2CRh5zbMhyPZvtREs6D4WZ2hotJZYqabVXLfiAg1waYINYoAr+c
xPyZhvrTK/T3qhw+vOzLacUvllil5TBNETWBq4H31FuKoY59mRtsVVaXZb7QqJlAf8TvXoz4WDO2
gyk3ninJ6c1pX/JPC7URNDvsEnOI59XGmJ26oIXzWsfAA4g5HJjcomphDNBty85dL/GubaCdjUGe
jD6gYxxoIdEskCddXGxGCJuAgMZ1Qa7p/OWk5uSbPNy5HeCe0P4gxqwQixKBqIfxthb5Iy7+h6lY
L+eMhHNUiQ7DjxiQ1rQVtyFVTwTDcYp10gxKVHXRRIEOrw8rmMWaR7tpdfuTp1W2KdpOX1FtPrdm
cLTso+ldibMQKxEb5yDSkq3eUHxKgQ/XBhpsUnLqqaQHQ0eJUpAcmkHn81AKliKBPe1mggpbL8Rr
IE6orbbeQpBliYH2+VyR67zKsXD7dombWFrfHeoZTG3UrNZo7fok+pu56q8xaF9tzVIocgqfTIME
lDR+KZLBf+dpz+1nfOlFVvh6Oh+R2X2nM/I6K7C+Ud9DxRRfTWG+OCU6sqY4LcQENf+dteY5mt+i
Qb6X5tSSIpixMv/BSVfgQ0cNOjd/6R5ovUwWdIlBUAzvUxaL9K0w479dk2UPWF1EaZnr2iGLys3a
F501yXquusZ3I9tBw6zYPgBYIphnZcAa7pUF/4OVw1RaSPdaR19btXikb8FuBxmsSmhg7CH7KgwH
HbeBfopu5lqbIDxHCZCF/F2NByE5pgWtyGhG5S7sa4ldonoMMpxJYUuLFcbhCc+trPlGVN1/RzrC
XaithPAGw1MRhR+VxHFUNvK3nvceSwUHZQs8ct0qEOGn/Xeb6zWJjN1HNHL4uWnzRwbl4zBjBHYI
s/MN8Dht1x4j3iVr4soK6+LvYqL3qe9ZcgCFCfnxi5s+2A8VfbYNVtSHim2s8JJ8mNqAR4FfHwJe
3Le14umIMCqjWToBIL5lNZ1HPbQXQhk4mHK1d23WQE1A3Z/RYeLMmHBUqes8BNe68LptrZjPqMl7
L7KSN9jISfTNbTjPNdARC+JpgIwY5BZ6hGnlmNw4tEHHCjUsZ0U3bKMQfblBBiDvgdKvlk1WQEx6
0lragdhJN/80a2Otz8mBezlbZ/pX0KfTVpAPiPmFT8ZolNlBqS7ZDHUdflIT4AwCImdj8mNcBL9S
VzDpSOx1BjKmdD07jJgpwjpzz273Etp8cmAborNEU1jhIGNr1P4OwvJvDoEdEdMH4WMDHlhuLT7W
hzl3Lzk+3ZWju3uD56hGOGMI+9JZ5t4khk5V76R4cmxqy2WGncSt2PWFiFSynsW/SoEG5AYYKYcS
U1hfWJ3tbQ1So3Kzbq3YMMOhqumj6oH5jQ0Et4r1xyqITkwV+x0BJ+mz6+eDFHtXiROiqYD4GRQF
XlNtEk2/ZjPeGQd2xQac3qIVDTeq31I4FmsSQsj7SbUPZh5VQ7avnoBatSidkmB8zyLnC3dC6+ls
mvkX2dtXmwKQFmUkW2wutlUSTb+xUP8JiuCLAIzmbGfIYONyBsa2meqBHiSOeYI8osScebwScv9N
4mi7KB+Yo4VYMw1qSSRozcrF9LOcjuDNP6Xwfgej/ajIoyQLcEUNAeTL5akoh/K7Iwg5IRE4NPuD
PaTvxsSbXDVc8/CZUMXemEqTOdkNj17TsbEhkIGHgKNozlewqvlJ2lb6/CTRNnDCRyIAtl0yXQfF
qLBl0Cv5lkvccesW2Lse9rFfS6xcAA8e7EYfj1lCrpDrYBHCg/lkYj4iKXTHrVUI6iLLZu0jIUwK
o+DiDSkKqPDWRvDHA4iqyzYG/KN901p+Dy4cLCvEZh+m/Ne6QMMVtCDP8vJP0HiA7jmiV57m/Rq9
9qVHVwG0wVwlFmUXDDF744FwUsI8DHMD/adm11AW7jEY0j/t6DBRbT/wBn4YTfAeUkS/Vpn3N2UK
gdnEuYrG+4idHO/MbDEjTvotc43tVLoXJ6inHXN8tbaHcq+K4JvtxFdepRfU6D6bhXlloFqwGQbp
VUnGLuka6zj/yDCCxZZZ0MVE/Fl7PNJi3eLuSFLJbijlvmako9O2+cny42Z2sCqt2Dq1idhV4Jeg
sBD+WDrPSKaOxDBxs7EfznTCM4tjaNVwOwUz+DrkHEk9tJQE37rlMfoJcoPwHKvqeDZQr+byyQgk
NbK6Cic+wxsKmXscAnBfq7glCgM7bbt2ZbHFlIT4Qwv9IHb/dB5r8aU5Y9eULfwir/nRFiGPmy8w
N3hL1A3l1i0qxsQuwvsOk8aemDyc/nqY7GaImFZ1Znv6S0Xapbdgm3Mb+8zTmdbZ1YdZEwnGufbl
Tblfmv1Ptbjkw7Oec36U6d9uPGQaxUctMDkZJhMfwr+2liD4MrTn2xgCdxzaaV2b3a/RMOprXOYI
XNVXQkFB2TYU60Cf5CGhqF4FzMserXgx+hZ+231TIe+9pP41LIBq9RYjZDlYOVou22oYfIQsHGZ3
8COdXizJymjTwR5Ow+lVoDDlivrovRBDM6N6H8GaH7OEY8rogk+KniUBG3uw2anfyE0pdXA2Abqt
XJibUcKkblrB3LaJKK61YzmJnxhTsy1asKfKfqDmmGGuh2dyVjmjmLl3RUHYTW59Fm4HVU0Ta4He
axVJwlry6F2XEaORnrmiJoGiZQnxHORKrAErf/DubKMimLYxaIFKH16Vmj/Tan5yh+FHYJvOCLLr
IvxWy6DXQi3hhyL9ZI0L1SZICc6lPfWNefaHijRKY3xVmQYjlHSL1GJejp5csh3iCPd4gLjhAhbE
nbftLONPPhlwtjJ3XMKIKFY5Kke6Ll8nRnc1ImHx8jh9SPQZaj1fWR6YUD6B47HJrfoGFuTZRcvW
wwJCvmem9aVs8mdyXuzvKIJlg3pnjYl62IVet2yzeYm0c6EG8xoy+CicTrwMQ51eO7197mM5iv0Q
Rs31btdyBXCh1MNN6aGPADY3fsomeetCt/iJ5Xdd4ffN+Ej1SCdvOSctMjroIRoC7KkV3kVpmduD
MEF+jUJNu/z3YsMAKhOOcsPLHnCPoz20ZPq798i9iCg5fzeuRvl3xXBVMGPEyJ9FBD8PslK/+sY9
VmM0vaNzuIgGXZpdwaZ3dB1TYVEKlilx/Fp5/ZXcpOKEDsW9MnAaNzzLhQ+Ijo+mQEkbtoC8ybMm
bHY0GSAnwcoo4wwBzfDQ5gkDcdMIb6Fus1heDHTN4qyjAnwcgWcuTpD6GHp1erOzjJXfDM2Q/Nrf
BpiHpvSC1xKru884kTj2npbBLIY5g72QXUTE/Hj5BmYo+y+TXQS4XF8V8cgf5RLO3fmcbfNTnHAF
S3cYH+NJkPnWmfaJmDbrIW6N+fDPF0UyAyoton3O1JT0ysZrE/QOkQrOX4IG431r91x7PVA21fb6
79S2gyctUh3QIPy2FhUYBCXeO02lj8AjTNpM5++En3GlrMy8BElLvl47Grs54y5HV+5dZfxSEOFF
C5HoGdOeUXsVuCK2mW3AfMmY1hDVAIeR2bgFKbkcp2aXex7j7FZob8RlyNWs6vzsmMXFNGIXrB/y
S72pJlQC4UgCVj+wYCqMilO84K3SYGO4C3a1gnvFdRe8YCtnLzNnLzR8VPQ12UDhDMM/irSMTuqF
J8q5qAXzCixvWKUDMfAQF/27t/D+4ujLEAPx31bgknugjuvWI8fm3UYHbRKPgx0evTIWL+RKck3g
wt3ak9rmjdscp8Gqz7r5ZKRu91yDcMxH3QJEtAaNUj+bwWagRXi6f9G6wewzg/5OjK7GmR++peiW
4Zm+DekwfRA7QiKNkCc36nmLbeK3tg0X/LFxjL/3t4f9noEZDlvJflLuMhgrsnM6fQH2M/CWt29m
Y24yPUIl5Zk7s4uqJ6yzVUW1GSH0AlwQgJ+xPQBKoTjd0aa55CMl6/zYaDqwu44CyYVm7+FzpH0q
lDxNDb9usvLgZKmrUQ/qSovQ7v595syxKTZiyE6Z5Z3NuYNManVPtlf8pBOgbkA4SPUqtPHvWaI/
Mt6ZbnnsoFvUPPc1J7KmH3Fqjrb2cH9XYwGjlcr2pde6+tx1vYusnyFVUyXDuZ6CakUmCaXHr3LK
59e5Zd+aEIITokz4KLzflK/9a5ePp0Gikoyga7NXQ09egwyzPD17mUY5+/cPSiQoISfBeibKMZ81
2J5KFDd1ZGzwnni7gM7zEb2I4/cO6pCo7H+3Q5X9cSL5TpDMpq5GtQ9by9gVZUN1MzTXCbeXL8e2
gaTszPtezzw0G0Tmnbkb6/Nope/e2EzAU4EH0MrY254x85MayHNK2xfXsMrnypg5/CIXrtYdoaxX
jOHwirgrkXozR48pfJN9cdbGGgKsqL2YwjJ8R+vSvZGCbzEH0znVSvwqUss41yN+YmSaABPqkZhh
AlLLADjx/YU9YLRvpPYuHKM5uWbL2Gv5q8CYHpoEOXoApxli5jgwc049WJkuy3xe/cql0x/qqDqn
VE/kXeZ7MkDLfd9nlLCT46eepBaZxpcQiRscRMAzStMFzTZHSGjptyVglcDS4XJ/aSXG6t5k5IYT
2LvaLPkv1eBt5hCZijlE5SuL7BIBU72D5Ehwhy6Ok4JX4dj5/Dwm8Xyo2ZIwsHCwRkQNyhkz/ztA
HOMkfGKMlZ5cbMirxHTQ25n1rykB35FJYoOJIn7AJdKcVVq/VG6Js8ButM/UCxl7OeNjP9W/1GTW
Z2W3xVY5xCusCMoWlBIzLMkiRpsalcUlAdO8lrOT7zWDVBjbSRwAjbWEzqpVmzlAelHVpXrkFtRv
fP9vRjcJpnVdvCtpgW90F4vjH4wvZEGwtoYGh1Ba0z71sAGQkSaf3TgGEJiCgrOTHh2JQqcqVAOb
kaqdsVZFcAyZGaZilddlJLXQnPYXnGrBqa4GOjjBLmXwWowLJQpejTJ+1c9VduqQu5wmfc5OCTPG
bdC0WrFWIb6tbHGG3l+SDq+f2bEwy+oEzsLyLKSlWI8z5amEOXD/t0hyjC4ZY4zKCIBvC/QEwtSa
p/tLPNMZQ+LmsUeGG+nGq6qWASubmH1W0d52xZusKd5CJyoOygaVZMdJdUx1KjfDmvStFXYCVzm8
VYyK3m1CgpAPUbzT7LmEVc4318NhOjLKelalO52lkR/1vBpuSY3HaEFOBznAEUJtIDO1Htd5F7wh
Z0QsHDdotOKIKLRU/EZqBI4ofjNtZx9KT26GIOn2dq/GQ2h3j1Xr5g+dV/8SC1DC7oAUlMHBHOfj
FMZ/NdcID6VeDkdUr+Nj5IExiWd+TpKyP6YefaQADBBJ69+LO+Y3M22La6bH1o6W8HNwEDjZ6A0/
mwGggdCm3/NkMwVCc1g7vfluZjO1cVEO56wGj91r50azzr0OhlQCh3xwlpdwyF6j2I127L+8o1N5
3vH+V3qre8dSlOl+Crp9G3bVSWeq9e8lH2ugWUka/bgeQ2KXsefg7IWnf5ljN2+aGvp5ivD/ZNAv
w5e2z/eXehrsM5Or6z+bMeFu8/6/Q4US2PHtFFMbM6reWmna8ODAojr+u0wApGaonPdZMLe0TEGt
SGVJIvreSVNHdD3GBg+GCWjPMk+sMM3T/cswVfGOlR6zkbw8y+UFI23aomxFehllMBfZfFxAnrE3
Xho+BFHu2SDvHCRp754VTjB0lyTdlPZIzkmUa+NusCpf75xtWswjp0w5nm3HHc/55KXdioybhwrB
ICYXY9r0HNcbbULza8vmiYLWQVm5uX/BfKd9ivq+2VchIQ+lNR5Kz2kBp1N8VvqMcZe8FZ/HueHJ
JkDlXgoXPb/csn2KsQw+e4yfiGxV74jCUwB2WU9LY6v3wk0BjFEn70TKishsHhjVtw9l2LQP9y+1
IIAo3JBG1vJNJiZrkfu7Rk9ZXP57+ff3clT42G/Zhum7itXuqQOJsJ/JfU+toWWNvpRNM/3BhcON
6rXaWF1vsZqwpLnOTCT5+lJ5LJFQfEuKdTahCpJr+bUYh+87KKLQukegwtWuJV73zclgMacLliAk
08pjRopn0ONHRpU9Z0m9ZWwaH90upAouBuasKs63bhPE3/xx0Kpk1nMm6VwwS7REtjiOkoa6UEsr
NoImkKaqbq6JO3EzWdGDAlEHOiTUjwUSIBaDT9WMRkwLjJrQ50VGWaXWVVjb+xcBJwFFkfZV5QVL
CL3jM8jO6rNwkvNclVvVBtmDWAInsFhw5hjujW1idlQRjPBeCng0rZvR6zvEwpuzty81l/RPIw+2
upmOz7rN3tixVXSIQrQPUkGbI8IXRVJ7BcPGHeamWDpMxRImsbuX2O52Wu4ayLlZ6oi+JibufvKI
nk/d6LttFF2SUEdQX7XxHke45eNXyLeyqskfGIR20ZwBxnJa/2kbuhSPOuKlmypvYwk3PRuSFUge
S84hnXojicKjFQ9/iuDokPV3u1echZmmOyY7cN8N2ueRd+5+YzumCQusR09HxjX+DJsfaYHYPDEJ
2rgV7mOmAsM6k2DWfYM54GauAi896E0Y7oWUpxiFNxuPtNiPQL9V6ohzvhjXVWqRdjzg1CmXL7n3
UKzN5mtQ16eh67y9lxouIFcSOQjRsj0/ArF3wlktSWbSjYUtnGUbox/hyKvARlgyL8GUy2pIHz3k
+KE5/rabRVk+9Whil4rfbGedRKv028jN8Ir6ntt1eeOV3v7JdXk1rEY76XFEjW37Dmp+BuURi5QW
JHmCeNSyC34F4+TCIL3/wLJFBHA/WjHV//9oNQLzo9cDCzw4JT6bB3maw4akCdeFYR3hDxPhA7E0
8/leDzhYQtDX0TDceSokA5YbgnW8lY1lc1rFdT1stTh+1MtuL0wb3Gez0ODpRRBJ/bAADPfI1jG3
icTahWGW8e5FojgTabuZis7eEY/y818tiGZMu7Rt96YIg9jnTAbPAYChLjUqzGqt0W0LBG6resFu
BLMVnAzA1RsPeC3woR55flQmfFMhLTUd1q7h43wcLQIMpZX7TgLjg1jSrStbFt+KjUJk9SwshyZY
9disdqSnXukxu0eRlnByMt6GaI7Ci4N5TsYwSqMp+hrqgZ0xwVk3hYfIG4vuEnMB+93ofjiZA+Os
GR8swcM35mn7ZWqV37vpkRpbvPRMNG+q7DaMgolBq28s1rCwhfV8UPO0IbjF/tQmEW7qVgIyUvah
Y+ZyQ8sI5rziVqpqfDktKNgUv76bsCcTXmiCf6lRuXmxtysW3qtkHLtCkvinYTYmY6QtqwIFC6RJ
gyfiTv3QKLhVJnnQYyqSlSkwAzPytA/sAk/ufWzBJpVJtbhk2EkcuCHtwXKHDiV8ZJwsoshPXYsj
LCsrnNaMepbbn54hal9n+IMSr+P//xRTiY8xyfPHpuKf4flFZLzuKjvfV1FBbvzybQuXtXrYSQub
OawJYh0uA6PL9b/2Dm5DvL8/8LM5hovA/hA3nKDSim3/38cet7ZvTr08JpYX0lhA7EnShuZTZYf7
ndLyi9kURBKEZJuNOOlKTCaPdYzEi6zMD5U1kgsr8I4kIM233rg1qYvelckgrfiIoGAJRMKP1K/t
pfEHDiL9lk0SjZcivA6o1AFKJxAOC71M1ESPjunCZQvSBzQ6xYPAg27tLWIyj1MejRcbRybwxqXE
reeEHOX69d/jHA7xcCBqBMFeae2DwHBe+xIqDVauf3d8Jwq5HpXe7zRDk5scYsqmDxxrK5iZkYtR
N0fGJmdbusWe1Dl0zMvliPVhTge4iv2NG62+xXQjGDtYyTZlc5sy61NTXnTOrYFnpG7kJcUIBeSn
Y2Rr8YyHcX1whpm9jMDDFxIvcs88co3+GegTa4Kej5JbJMeB521NVqr5QEuIdDdqjGMYz9a7zBka
e9OhzNPsYhS4NkUHGwDd4UlyjxKoxHBravnDzBQYOjNG6YmxOd2bCy0LyEJd7iU7oKQn7GYzVn33
NJV6s+zY07fGGt+nXjGwsAf3NngpEhju5fuL19sYoCYSJLzUefuv/DAmi/3PDGKigTB8DgNOD6L3
kEDfT/cZS5rf5xErZIeTKLLFRxR1/bOdJo//3jpjwK9F1fpf/Tpb2DWRRBf1WZaMTa1OP3fLf/z+
UhNMsnLKXG1sODLnuuuo6sBFsKQr8WAtfy+wGnMfxeljwrl8ZfIBSrWty/V9FGF2LsktDB24wQO+
OU/Hv2khysHNS65U5lB/aKWj76w4HrYgaq41ycU3owiTpxBhbEOv7KZ9/qbblJdR1ra4onqKabtx
DgyITlC933MgfUcHrJW70ky3PTgTCxvgtaCq8nM2gZawxjA8/SuyFdK1cOIjW0vt5X/cnUluJFme
3q9C1EpaWJXNg9BVQJLu9JlkOBmMYeNwkp42z7MJAnQNrbXSQjvdoG6ik+hnxmAVjZEZkZlh6FY3
kKgsDvlo/uyN3/8bBMwr12KcBvcs+jiT9bpzIZWplWT4ohxsaqx5p346VGJEBCvs9+yiDv2V7pcU
XtNi56UUGII2U7ZhYkhzi9JRb4S2h97/QI5NcV3L0gFvXSn8nGO4hmFYzlv2u7uYICVPs4Rdrlqf
o97fzCy5Cw0AI4dE0poOqbTBcHY73OxLAVvDfjBRVannrqrbCwkG0LID27lgmLJehr4AYGNz8ta1
6ooEKYKpY4Hh139JEuINAW3tla2VFcQUEjYyN1euGl0jkSvKrUUTx1TWFEXbFIJ3LbggJ6kdW7vI
lOS9Lqa3iYzGKdM4vAP/QD7VxPoqr6RH3CHaLeGUe9cVvb0jWLusw9o2FitMYQ45GvW+UpCnMv7q
CC0c3LaMc5eMo/NS4ZCfdQUI0CxOa5xWsBjhZODlaychUa4fhJxcyReoNZFlA3cWHIupaTBxnOpk
J4KKXsyuqV+65OAaVoOknRIgoU9s551eYoTm9ZZwvdWcy6kazfZBnw/jUtYs5DG6v4Zhd1hmeIFd
xGHDkeWgb3RcQhaClUHSMXEUN1TctWUuwFuhDc2ZmlpU/VQC22KVY1GkdfZqmM9qm8XY6R04WgVB
sNK8bNFhTrD26lrcIuLOcN3hHBRrmb8qS2Q+auKgAO5RacmAdBdLOZ4GQUMpXnU+e4kS3BNKGZ+j
FJQpzONbNmwSB5NAktauIJ2Y4tZyPEhhXmCtKVZ0l6VCfZ0jn078hlxegEE3HzXOjxeRbMxrbArm
SluqV4IdP8ppm7IV0DUSjMUu0tIFrJtsIXEf31z5KmpNwBjWI/tGEbV2r2oOVfQMB6qKEjXqEY9j
77CIRnXnz4UaX38g6uZGyx8dQYmWRSuVSCOQpGaVoK1jTBeEIm2vieVA3zBkBEoiAV4QivydV4Wf
ucyHe1MQP/l+I1xqoZGtu4zrg+EcdnqhrSCdhndYVKOMLm+pqu4jRUkvmKnWTKnNfE96AS4ijlDt
nKyqr6gG7yscgRbF8LfCg1jMqKibCzwOFATUTbOsAwygwvrAwbDzQuzlezZR1wM6ZY/vDP/PJNH3
3JP1G7vxEdwFboqgHnccCB8yDskNSprOJMaBazhFB/Bp9l2WOEMJl/j2WzOiDapZ3l+vCq85DjCJ
3ELj5EAo9AfCruAjBfK2qWW0pz0uBVZRnw+/qAVGcBMQPNJGwmejypgzNdAQIdjplw0sS5gQdQrK
ocZOH0ekxyKQf5hcuGX6vlA0MEsVmX+cyMTApM41ICopNaHb3qAdIxs4JiTNAGeeJSoG8oKpzogs
Fbnly+K8UlIN/ha3DjkmtgH/JBXyRBTjqNBC6nFES966LfLeTLpT+5w0TVMOC5nIrVkq7ByOMj8H
ZvxwKDhYcOA0Fw05RpGCpLnA+WJ5QL6yskTdP9d4PHT7MRVHwNF5rVrZAu0jC7VoryXRSTcJngcr
S8HDpFaZNR5LD/wyITCwv+1T6Dp0RSjMLR+bIUW7Pcj4E0Pjak3jyYQMyPkKaXDEJF6IhlOsqYhB
2rZTzPUsgwJef8DwDm24VaIvHSsWB/GENR9StkjaVKwr3GQUyFqYDqyEKr8X6rB7ELww26cx4axi
fyGCqiWuc+syrrS+jKx575SeNiKokXXREsS14MhyTNsaI4q0WVXAB5dhA7ncBJ6ZcRKPia8rtfvA
5zCfWdwDDTXBKgQUf64fIP9RYakWZgLgYGSH3vrAS/ete7itmpC7QEO9wjxAkgsqvFIc1FZWGi4J
FmtuAktPrspDVN3WmrLQ0cgu+3D6e/jX5So3tLVHCOgWAE25SeqSQpDMqR/ZFenTZMlI7vsqS61F
RKR6nKm9E3vQnofYh6wUdjvKs/JWNeX4Io5c99oQ8CyOiZbTeoAnM9B0sEEeVqZ9ZOnFYKpvKofu
tDZclN2Qur0+CgorwPiz3GFdJvr84Ygde+3KinlDln2FXZHxEaQ3eJ9RWRE0D76UU3NbIKiHo2uH
8TIy7qEU0hgwWRyi4JcC2lBBzLAb7Iu8qI7ngi1omzSQ46tWD5+kSCePuArRzPddin4/pSKu/4zC
Fo0QixCvBHN1NyvFS0eL8p1VoDigOlQh2vCSjRXnnyQB5NtMxYY0U531VOFunHREiyc6eJkmr0jE
bpiCwRpmqLKSIri8yNq692ULoR/f/M1BU/VrSbew9MRYWiDP+CrSUyxy+2eKo0KHM8ENgJuHsjNQ
QM+6fndTMqovTWwoMwjLWK6G0QYRSbcxLTuZE7SwTeFlI+pC8Mtp90MR54+1XWvrQCF+QsDaEqOU
rNm1iGF7b0NSW8sQf0680wpkLTKex35oLz0VapVTo0saaqZ2ofiLwuaiKOc98Z0Ytx4dGzAx46DV
S7G+9fVq35YOdv4V0Omm/1LK9yReK/B9mwa2VllCDc8SzHKqPFjpCduKVpf3KXB2TyCxoMYG7MuS
hJV2qEEMZ0yv0zy2cM4XD6tUAGfprzY1Fr27qiM0VUiJfGBKy+i1C2r+FSasGnlati8LK1V28OCT
KeNhLsAPApvFhOmuKOJVIrjZxVClSDjs460Q52ss1t9xHgsvYCEcdqTYmqiDNXUXd9hOoy/c6rGi
oqZip2tiMAoqS5tKseWNhiUameBhsPQLsg3jssPpzY7L65zTxb1ssLAVmp9f6KVDqAlUX8IPMWgV
TecWr3DWmUucfLynJEVGHWuNt+Dsg3zIzIMFUlv2rtyMzjuFZVTKOgACpykvyE0NiR8Q1hUx4DdV
T1OJBPURSy+ulGL3wZSFAEOXA26JwQHHCrPxl43p76H8Qz80+SWpF0p6RXhD+u2y9pPgY1pqC/ic
NoFVwnuY3xeCaRobBxr/lnUDJN15yLny4pDVbDk+QOc7lOvOi6FsY6nk2WKxaQWnntlqpp63hbI3
4oO5iMJuAQkz2OEvRoKZcH0AIQMw824jyXQeDPMiUkVsCUii3skUSaCUP/X0lAVG9f4WQeYtrv7i
GgPDvRWijhHj99gIxDcEb+ZLQ678WRP1mi8bN0bsXs/RMTYAqDKGrvAxMIA+pOBgnIkFvJ18Bzqp
l8SUjPtZlsaNs9T7UkYRNusotESOGWI7d1KNe4qGxM9yYgGl+1KqlGoTqdy5CxC4rGH+HPZ5X9PJ
Y4k9VJS3mIKZs7Z/TZ4n/vxPX9VULpZqBY/Bz9JPKAaRRNeGdNFJKliW3Ki8fVlZpFHJfZ0jmolA
ddWUFJjbRvocmLDBgYvbj1rrlPPCNPAg64dVkkTiFWwJ0FA+apsad4OlMVSrdadBCTLD9EBdKEw2
Sl8c1QyvXnMopmxnXFV4KhDuXIPDVeuqMp2tWCWf9M4J17DPDMw9AEaLItXnXpnku+FwVwVycVNi
xKea9uE29sk2bTh5XLptqqI5Z0tRffxHbOMAbyKRj3TRPIUmUKaNdCsh7V/V3GGRMQjWBUYR6Tzv
cKTAi8vbZgTB9wEoHUgprHNThC7OhSS4yIKqJVW38CCPcvvIBWNZxhhaFqJ+44NN7JQaetnQAcjz
jFsscMoL024uD+BvH/GV6NOGDSOWlsNNT4VitLWCrKByyvlGru/VA+5/eujic92YwL6cqwWxNWch
tIGLQijy9SHPP3gaMZ2ylX+2NWqZLDJEKgWKubPDulxoiMA1AX+1bDjptQ5KWWAoBNEgv+Di+nP1
PHCzYM0u2B+6TzUPljGj0d0NnVLXNUtrFrf1upSdd2LnLGpRFq8641DtPDfePIMUnTdDcCMskt4L
F+/q/FNt2fdi+5hl3iepwc9iuDuwlB/WYVB2S8Ap6CJdqy0U4anGjvKq8WZiZ3L4icD+uRyjN1AK
j4pLkLyrA3zfTAgHVFfQTxY9g8BrOnvjdA0Ibk8MFNzcv1Oj7oMjkEwNfyIjyKLm2l/L3G+GxbUk
Xa6DEqyRNnpIlQ8WZiP9CBUzbo2Uezfo+kW4n0shOIRHSHyQQivAdD0+YuEzB5k1zq00vc76xOSe
HSIZpE4O7y9D4G8oMpnThGUv1G6Pjw+rIxs010OWkJLsGxNDqJscEdgeBJBmEcEtYg2tCaywblOD
li78rsYol+CrOVoz7TwPXPzMO8izuEFz4O+vX6LE+R3oGVAzOKRgoc2tXeAxYfWLhqD6FkkgsAkU
A+MmhHIKSECn9IpT68awQ0pDsaCcV4W8phgWz1vjkKwCbH7gBGaU4PpztW/i7u+1JB4IyiFa692j
LSho+Ac0ME1nyH+FOwdvwAu5Qr+eGtU+xOTg2nH1dUwMj3/uPWSRWe+Qg7nnXQZnDMCHUxq86As7
acNLfEKRw5QmXmUJZzJkjc1NCpWsEiXnTpY50UEa2jkaJl0QuDCkD0TrPE1ZX0w1xGAT1ibmflaz
ze3qIclhYKhU8Dde5QkbRVyVhO5dUswS58NK2qOAQlMENw5xJbaLmYpaztyeBlCVXMdjpw4Wbs/5
qMk66UqveTB1ZIWteddi5gi9Xbt2D9SeRFHIlkld8V7BEWZVEzmXiO3QK/fzHXLGEnJjQEir37sC
wTvQSnOhd3gIlrXYXh7MUIINeieXAfCxL2NmhbTQBQQwdTynuXSfD/bwwD9osYZLrG2Sy6ZLsXUd
GcjPawXcymZ026FFyaJnrjsoLzd1BhQGagsKKtlGdanZ2T2xD91SqCuM9qnnYwB82LhOufDUeF1B
HVKXPYUxlxnjVddZ12KDtU/pEwbkYviu2Vj72BKMeAuJzTIW/D52GLuFfraoSXVTS3WzwSO2uhTR
OJ5n5Arqjtdc5kDR4cUHO0QMohVB887WgwKqHMbxQSqu8TZ9kGo7uHY1XplAqagf0WUau+RRUePN
kuhjDItjacR9r+W11V9cIcg0hIdjhrHCiK2+Q+Rhz7K8+mywAswiv7mP3E5YtDKK3aDAq1OIdKxL
+6E8bGQ2vqqXFTeIYbPwQQGR3AJOFWmJDbD5qetqXogCS+w+oBTcH1rECrYt9QTlmcMSm163VeR2
IyWddZ8cPhhQxy6zVixnfSVzAMhAFz8MYGNnkaMYktJATCqhXlSDkjmAECtuRewt8l2RqHT8Un0f
C9/EYaEdikKRD7nJbEitbDzLI8sCfbnnAFmj2I8v9UE+h32veB6i5bHj9rPVe/BZ2eVwdRHaPk8h
5dw5wD7cWIxr1TD2hYHTBu7HF56YXRnwX1boJrMterFZ01cM0hpT1khU3nNfhMg33IIKBqVVl81m
eN25IgezlNF9Kzx5gQZlN/IApXWwBtV1Lg0xPyxlXUAZ6ZnxB46+3M+s3FsVMgl4gWtpC0MrSNUT
MDxoAn12kEtrIyqfFeytQdwxLML2L1pbWPocVLnl3J1jVDZYzBut7UMZ6/EIkbASy4MZ3xIjCQCX
LtLAOFymoYulFlUKwbK4XBuutbMVwlFagEBKGlW0IY0hOy+xoIzayHq+pmqmId8AZyBKtDl8Nw3G
WWzRAoTEJYVfYZdZUJbBjxsxW8Ao928SN8ObBR/4FfOyJdnMvmX7S/tDhLsptO5YK7Fz22FH+a5t
8ApUSAtaPcMeUZnpmEXXKQEocXRJQlNyr/Sx4kiUzqn5ulsVZfRzgcZXyeIQopqXZTYYi+MrkHQm
qLGmpBjupeltnkl9iTWBr8V9VcIP4hoKEV46ZABuq0P7c1xH5Rw7iXSPU/N7LezEDx2p6H4FGR2r
a9bf4HDUONhVjV7tEixzd66vYO0iwYARNOkqIEe3ru5K2J0fuwoHwway1vlAfuFN3FkNNJ0608CR
GoWThyS9N0sgB0puCL4s2H2eq2HO11flQCCukARDPhRB2vodmArfwgq8+rrOkXXlbXO4AzyAwV4j
TOe2EQ7InybZ69otrefDBHVFa4ejIISi25r5MIsOycfnjIDhsGHI/VFYyYo93tfnJHhaFx4Z7edl
LmhbSba8mdsp2kUF2n7pq5jrBa1RrOMkyEj7YsuEYYilOYYCq0wU8QGLgSvWeuYqH7hJlWwW/ooP
DYXBtZNuWRdNcqWZ1r0r1B8hMs9hBQTvcAk1N4fht9I4VdnkOOB0fnrrmPV7286Ik2Iq430RXAT9
zbYpAx0Tg7xZNajXlaqiXs4BBHIJp6cGVtwyyiX4T6WGEgJ9vkuw5SruCIMHyxFXJtLzC0J8F7C4
/esk95xdQGANlkHzrGnafSulW5xI7Y1Wwt5Kiprk2/4UHCGKS6CGXtJUve7iI8kopKgQkSe6IXZx
pVmtOcMEXGBXApzpth/VBdZLlXpJ0GOxzz35iixdfZWqIF86EmgKPexqRaBjMWNfuZRor4GfIEz3
O0VmO9RZamXeVzSuI7R5M+jICNuEnwNdEvAI6/LripmaFvphXQXwdRRRfYhTjaCwAsa04on2xyQs
gSjIWxA06z5VnW59wFyGuAWsnQbipMEZc8al8ikwIXzmoMF3kSL8XFPkxb1Af7KMbRy8y+Uu/hCX
pL07ef4+s/CX9jtZ+VAmJrz9pkCpR5QNgb/sSMOxYVgfBYuCchc74VxzTOHezxWQfNkh06LHNJU4
XQwm1GhK8NM+9L7rfWUnVTj8WTbyfPZbf2mqUPyGq04uJYizQlOCTs/nC+RDhk0mKi0XuRk5UvOo
NPxZexBZ8furnySHx4zPsIpgCEVMT8n32xl5JOknC77s+Q7AJt5DKoeUpMX1/PnYEAeCRcGgxiFH
KlZZRnqmXVcYJx+sy87ECyXiZHY5DLYsM95ZdgVPDEPvu1pKw3NkzdcFBtaQatiHZFSyl11fHY9d
/WnoHT0DXg6gzOzVGnvEQuMQOPBjgXZwheuRIL03Z4P2aMyG9Tr3UplbXQ/UxpZL4UIrlPew2DEi
J6AQyEW6ym3BWEHHqwAY0U2hyevvLLDsyDOIXTAos7YuReISz3U5IHinichpyJ3oGjpwOxehXm78
5CYTHG3vO1TRjcK8kuQCT0LjMevTD/GJcS7CDPlurZNE5Vp9HAlKWDks3rmUHZZDJRbC2ipL31lC
c5P3N7zMTe+lJtpy4ko+yQnph4hGoG2nITc1DHczzT+8R3NIeb85rMEPUWLVRrnOWzxz3DbGux/l
zhI/ExKGtPDjAc2YSLJQYcHCSSsDmQRaStTHSfvZUEgCg0BNhGdz7qEPXNRdhc2TB3wZ9849Gpbv
ysGk6lk5l11oCxellKk3dVah10tSSlGcoux3yZ0lH7BOyXBNqnRcdKq0V8QktwqeWo9KH5cHsQUw
qA45hRmhtx6GQle6yUZXKM1LXRNcN8AF503sbtM8V7+M97pzhDWIJK4/BwyCdS77X7ZqmJ7hRcdr
TbHdQdA3HB3Yv0PoMAocoISSMq6GzArVoPJgtaDjtdesRbuEVu0mmHtqWEgNQwTwMV452FEXTpXg
E65/1LvA3yeW5u1Lq3nXY+jETsTbIEsPq8J06IdIuq1Epfpgi+dFGzo3B++dYIfuddmh6Av8zti6
arHskkTB+BA6Da7U1S0KkZwCFAq1ABOF82GUPy9vFIBhMEOZYRO560gOJn+8WdW+6pFzmc0VqXau
h/9xYVQWBu7luOipWEM3zmUBH/ey6QryvowkXtWEk84s1EeQJtvtcM+I08MyioV0R7WMO5eI/5wW
2upKzagbVnnlvJcwdSJKhYcg9WM4sWmyYOFgVoBctFE8c9VDsEDvqMhZ8dFLCfJyWhUCQSVUi0qA
e05ENV50Bo6uUd0LT0LHDz84UXxjlY7/wYzyS1eCNZ+4nvLeT3xsJ0gTv8gl+EVIVT+gIghnqUoF
J7TMd65FgWdAlFTLomZrwziCmcXFAPdpxT6Iq5admRYJrY4qJJ8cErFfRWYZY5YfEWurGl2+jFwo
MReQScP2fVbZMr532g2aEHGg7kNCuhIO2FZLubJvoFwsKb16y17wToiMRLa92M25BBT4+wvm3g6K
XYHdPBQvRJV4+2FV0KogOKXikAof6tZ9rtvzstXFZW4k73XLlHZarCi9/YphrGu/eSeVgXuVldlD
IZDdqJlOvG9kYD7Lwog8o5oMQvPQug0SGqPbDysbyiiHsG2yw1u1wGS/BilyXAvreVdJdl+ubYYh
r9vcvLes2v5AHl6DPN5kW83xL237QCypyLlqoqhahSzeXCcgEGcW5TfMab10mUP22ki+tIsV3NJT
srHtQ1Ut8Sv4GQhO3LioEeYZyp1Z1lcRPG5TvoGWS5NNAM/OVgD2qztWTKG3WtWqrWgl2QU0GhB2
q3Ux721WTDpOlo0TlDM1lNvt89wbaETLIqAiYJWJg7cchMyI++AF8Hy39XHRAIYQxX3jHZx1VEYf
SHNwVofUe+DTOLdQiYrzypPkTaobyb0B3jxvhAZee8VZQCyLYC7KHnnUZqvd6vlN0J/4ksYq14Lp
XGp15u7NsMNzRH/SKpHAizjP3xlOmM2F0H0yUazu2fmpDipisMCZhH01ionMdHEoiMSaOo3WYoFR
heTltbkx8/K020AvxGujczCH6cJH1YofbJfIM4w9YXK3YtWcN3mYbcrUV7deIW6kmmRZRH3Zg0mp
N3SCnxU/NT5gPcxdydNPRive9xWHy8bAODB0k3eEC2FFt4OIVHGvoqMimOYzKWMnQGmNQQb2GxdS
XxNEWuPv8D+GNoHFEKBsATNVDBTr7pCG8hJvdgNumK9vIG7hn5EF5gfsxCAsq7bzWSyFcG1JuANV
pRTO/ars+Uoq1jOxG+/A0b1ZKFLAZx54+8bK7szeWKXKQmmuNnK1zRCJXOrqYW9kegh+iKtFGQr2
tg5OYuVyJXZqYIbnQWwauN/CEUEbZFfvFarnGyVBB9E5ERrgIt251aG6DnIXR7JI6L4cPTIBiuhQ
skP3BEpaOtECPSvOpSBNq4DHXJYyfNBSlN2Pcm0CRQWhvyOUufuAXwEwJydnruezqld/1Ha51YtE
o2yONMT3qZZB2rkVDeQhMUTSO9MSI1xMwbuKylYhsMTGVWSjSOm/qsIw2kY+agSuptp9DIt0pqtU
GbGDcpdGBycI2+kH1TSIKBrwFt1Rt0Oun+xC5sRaVQx8LiyReyu6pXmr2ghdHe5EUeZ/FDS/2Tm9
ub+MpkNxqDTbCji/UpbxMnTMbp5FBwGTGSbEcH3y8shGBBMTBxOSpNyIcrOrqHxhhBTCDBlAiENw
9Ac6YaHhqVFbwUYtQ2UZe1m5UcyF2JbEPPToI+uzQq0Yi6b+YE98aZ0lmKLkDcfbqly6Silea6p1
31FCxQOKLCUJ7QEaZmwrhLK882EbkUifdh9s38KCgd/F/oa7Y2MLMD5zyDeWHUHZzJVLqvnSJ98F
ji1Dcdvaxaeu5yHWCv5ktiYo68bIqzsULMcCeuYc02DE+Fop3De1sbYpuO+rMrmAZo+8Kivkd+z0
eGjHAdX1MHcx6qrWB1RYjPOS5IEslucHGq30soG1E6784agtWa4xi7PY38uG5V1bYYbmxQs+5k/g
bc0ugJDxjMPgCIqsJYy1HeAAroxFLKwkCnIzXBKJvYRvfGn16j/H0GL8QCp2JD+T57Zj23s2hgeO
Ywj5c9KbiZJYBn6wK8EyN1qPwnmy/zP+riorTy3NmqDdD4XKrnCtqyCIP1F6qbdCbVAs7+Z4H3Qr
zpAqXuCVviLHvFmhQ2/Oo24JSEBRIqF6nlVhtRggZJz451UpUgkMMFwtiqZaGIHRXMSx71y4TRQ/
1m4Cj8YJ7w9l/jGhYHuuVbJ/45mCu0P8pl/0Xljqg02kSMT2FlNrJLYkVVKMvIL83svyG0fM4eX2
XwUiDr5KE6zVVk7nLIoBmzSBjUIs3h6aWHoPHYjwDOp5+NqFl9TVjVUmOfYFwGX03gjWfkB0PUnJ
8OOUd32aAdxKapB2dsQV8LoVUGSUnUg3IWdJ4KXwGRA8WpoWQ5ACP8gAsjwJ16syDXANqbS9CnYz
BxzpjW/xYOiTbovQLBZI4bBnhh/vObBjDu80oQ5mlNcyFBol0SVZrF91oVyRnlveSqTtIP3AGVfI
jA+phQtAFhFj1HGJRq/LXmVg32ji2IKhgL9xm2K2GRLn/vLY/Bf7FN88J/Tlf/sXvn6MkzZzbad4
8+Xf7uKQf/6l/2/+8Tvj/+JvO/eRm1f8c/HN31qc4qtjeMrf/tKoZf76l6ebHYvj6It5RDBJ+648
Ze3+lJdB8e2fPn8OPmbf0E2MqvMOw/I3TfymXxo+7a82dHYaGr1rk9Nf//QYl1HRP5/txtGfvvxo
9fTXP0mi9Srs7x+PNHyab7UQHHni8ommVePPks6xB8Mrw5RlWScDkrq1/eXHkvVnlYUPihsSLCiM
Ehmcfxn10K/1wbc/3ktXPw+Zfzz4qC+/9QGee6fvAo1QSp7oTUO/owesP1us8WTVWLJkUb8isvFV
B8Cd+rOEyl5SJUUz2PxMwhF/aw+8GnO/1k3/GCocgoOnYSS5p/zVcPzuL7x89q8beDVQiNk0xD+N
frUfWs+N/3Oo/e0Rboob8Y1hvrz6Qd/Br76MH0/H6Du/Mxq1z/PzVQsvE3J47C/P8qW/vv4kowef
9zODTnr55tI9Zcfs0aG22c/DL5+6XxT++qeffs7cx+PrKcM7fPnyZXJ9+civxtE3m4wK/lrxplm4
PkzFf36+ftL+znZzd/SgMtjrj7U4L7M4Ob208bxeaCrhnz/ymFccQZyzn8LT246FGWf+YNu3MVZR
v9S2IpGs+2PPTWcc3/QwEKukyBruAAryNV0UFQJmx31T/nPdzV/P+9EQ/cd6OPruqzn8MlJ//8+/
PE7/7vqBO2roVybwq0f+9zBBA5uRNBr4LOi/+hJ+8xy142DU6FdT6VU3/cZGz+Mir4/RqFlpinax
Qhvt6jJbzI/2wHmZldGT+9JQP4CUCZq9cI5Pr9v8ejX5/f26PyXoKtzHs/jns8I5nUE4tePRH/nW
tPyNL29o9Ow/zfYX/3nU9ASD7YKdJovHBzN1gnGBdoH7GsvO81gYDjviy1cve9fv7+4LmsuOwdnz
1hidvXT/S8vD39FevvqBv3NMTmf3p+xptANpHK+eP88fb3nmuQ/sFKPBrX+1q//+nkFBlBQvj9d3
gz7Bw87T8liQwkSPL0qOVqPlQ59gmMxh82TjZg3p5VP88U6eF1jrJOOV2ZhgIt4xwxfH8GHcsvnV
7v77X9/i+DCehOYEr2+BvfHolZkTvLKvBwJ6oR9/ZRd//z/F6ezp//73/7GqSIsazTtpip1qc4ra
UWf8whH197+3rfvw9giAi8+Pd8f2lMeFM9pJJHWCccbzvukFdYKddXd8OmJw+HjMXj55vwJJU2wk
u2OLQ+d4OGgTTOXdMTjWo1VY0iboX5p90+gE85ggvPjxcTwYtAmm8u5Ysv4eo/FyJk2xHSFO6NfJ
tBy/OX2CwXblcuoejbMplvah1TcdYWgvf+aPb0XPy6Vw7ub5sXxpbpgdX18Kf//ys+dM/zRa1WRx
glPhl7vsV/iD3EN2pwGp+OM9cnuKTvYxeGmo7wtZmmAHuQVKyY5n21McjQadLE2wXNzGITN73NPS
BOvFbfl0HN+fptjr7uLxJURWJtiSbv/+P+MzcO+//68zBt3ZTfb3/x09umOMRv4mCvEbrzt3JTGo
b/pamWBU3x2j7u1iJysTjOj39lezUJ1gQHMN9t3oeHZ5zEdrv6xOsC4BMbpvzrFyD0f/6OyeAzOA
wo42QVmfoDc+f3XulvUJJvZnN3w4PtTjFUOfoCOe19Cv57cxwaqBAvTsjuPLaBHVlO+2/EsY9b8O
ADhAzP8BEcBfxNM18f/jN/EMR/8HfBWZ3a9d4wuvJP34inZOhF31Zjv67vt9Lul9qxRznh278QSe
YpPuUfrRWjbFpRGHfcIux12gTdCz88fy+BSPzvJ9CfdHt6DL7BQ9Oj1i9Qb+mGLpvTzCCunPP0S7
8a/85XH7Y6wxwVliUbZvnloSJ+jqW256EVjv68eVvi55lf8sGf3Gw9rNMTva5bEdNzzBAeXmlJXj
Rie4Sb/PyrcPK08xQ+6503TlaVy2kb+Pf/zbbciqobM4/ug28Pr5+xshde3X35r3V8UXSsDob738
5OWb31wpj052HFeZpAnGArntWTmav1NgKotjdzy7JUExGQ1ecYIL2CobXxWlKS6gqzw7nkbnSGmK
zuVZ01EHyBMsYus4e3NbluQJ9otNWR/dYvS03z9Kf3+D354ejtEY1IcJ8PJn/jh+ch2+GQZT3Fbe
wQgbbcSo4X/8UW+P5ZN79lN2fHN4kMUJNohbyHnHl2ccUCR5gkn2PnKL09PwzGdzHEqPxWm0Rsjy
BHfDD6e8ODs/Rv7o8bUJOuXTKTyN8SR9gom3gJAQnS1PAxny9TOrvMkJhjSIz8MvHagkkU3KsCb4
BD89lGe7Mh+Nly+tTzBo/ut+fjvf389n/+2sf7WnLDr7anQasg5TD1dxQ5JEBXm28d0J9ktb6Tc2
2DEv8Yf4OgN/62VvHlr6sruPmXQjlty/B8LOzzYlUTen5vF6FE8AI/3UnbKHo+uNG55gQv+UMaHH
69x3x8339ybWHjs4Pp1y53U/yBN0xI7rC7LVUbNTPLBTvn1pE6zD5/CMTu7rZ1UmeFY4NQ/x0/id
TYEH32bu2ZZNY7SITVFsZoKPYZMpAOYlTKgz7OLss9uf9q+7WJqiQrWKnijzvKkSSFPAPbQ8fnXS
FPWj9TEZLw3SFIeVTZvZbfd2OZOUCeD2Z6rsJn7DzpGUCTbjZ2j8F9qeYEpvuH/5ztddMsG83h7H
hDZpClLi7vh4jL+aIlOga7ueivimZilNUeKB4/DkVuNjMTqMlzn+x282PSejfTunp+CxXZ2SccEZ
vciPP24PfT2egl88uPZKix/FMW+O/ldHFQJ8JmgYkNhNEgh946vNJECjG9lHzFZPL4/5XN+fYHTc
OUe3h1xHDcsTzOu7o+d+3dPyFEzmu6MLQ2P0xFOcMO6oDPfHwrfLHOa0L3/rj8/C993D6Re6Q52g
p+/dUwEK/fKMw9CYYqlb4V9XJl8m4uvWJU3uNVE/OhPxCTrmDkXXZ9D/pcH++SVDnaIMfZuANATt
L60lvd3WBJvuzn16Ck5nc1zsXz//Mw786z3ECvEPhdq3QNpbp88BAiX4uotQFxnGFMjXsD8czzbU
MgKIorl/bI9ne/fJHi02hmjqyhSg/p0Lh12AiTmmHxoydmPiBFcliFD+0S9f3vlfZu4xxtLn6J69
Q/5wHHE+LEMzZGOCPzqL/af47C/QB3xuf244ukxYhq5qUwA6myORqe4I3qKMJepYZr4Mvj++QN0c
hcAVHh33KOR5+dLeMBmf/8YEmPAtF+RfaHmCtWR7TArnzWnk+bG/u3b/G+JBTKofV3C9fv4veNLr
b73UhAbx2Qh8evnJyze/tRCdnwK3Gy0IUyC2FzF7LWvNWI85xWl6HpzdHoPqbSHcmACWXKDeOMFb
HM/xCfBa7vZPvSRxPEMmmHZXdPBQTx61zND79Q3qN+5PN1TVx4sdmunvNftLo/NfB4CVMAX68fLs
N9DafytNc0BRbIyvTDBsfgINgvv78jr7reC7i+n3QdKfypw67qhVaYLtiwXKdsvxIVh6efQ/viue
E9/uHgdq7vKUdSc7xtRn9PDyBJcwHv74pmr+tdK7/N0sEuIJ7eObvlYmeNzZqQejR+eQKephq4xu
GN9Ep1A2zPOCvJLRO8P44IeXvovu1B+WXhrqZ8cUyoZLN3rbCd8vaX1/1l0es/j0ciZ+/cxTsJUu
s2P0ODocmBPM6IX7gCj1TQF9CqBmgbNLlJ/a193w/V3r+328OGWQCMbNTtEP2ek07l1rgmX4Ioth
lI+GryRO0O6yBKnKRp0wWNL8KFiwAhN8szhQ8X15hX98gV8Vx2D8tNIEvbA+ZW8GmDRFGXANEoB0
b8xFkKbYgbbH4g0bl4zMH+/drVs45dujCcY5P97ybRBXILnjAaxOcJXfuqzrxSkCn3jDjpuifrct
mxN1zDIb34OngAF3cfBEn7x07XBz1757GP/+skbF4/hWJjnBFAF2KsYPOwXid3XCLyLrV4rxNWoK
kjLFu/oNJXeKrRl3tLcL2xTcnBtceco3ikDJmmCC7BHtvTlPyVNo1fsZ/ZaUAWPmZTz/8SUe1IlV
E6b2CPuTp7h13CZvKLT/j7qr62kbhqJ/hT8waXFXIC+TaJiY1hWhGXh3mgisFUXKR9n+/Y7jGvWm
pkXp0RCPRcJJ7ev7dc49VQyap14bFHR1Eb66u8pKEdyxfi4LGTwUg0Gqn20Lps7QjBUj5N39dixl
kVwqRvzYMBLnANaKSpaNDPLHPZKrJewOYpkiu8APJYVTHW/Q8MgIUCV0PcNavYUwqhoNwpUMqooh
HQL4onRiPgsJ2yVTCtXYsyqA+Zegr8i3T9JTRj43h+rkWux2mkI54rDyx/v1urz4WujtZk5L0Flc
RN9vq7HwAdiGGVqOcjifAYJdocjaKbwZ0XJR/rGD7IkxjaXhFNuTGzecX/bdqYVThYBKpfAIhycm
D6d/G0ep2x3O9hdCcfsiPRVRD+zRkdf7NEjw3oShZgj9eQ5xyu2tgbrOJD0/3xdT/frvd4FfXvHY
O7z9FTYuYPtPAQY6DiC6qLtcpvNhu8fHuQsMOmGwrLfvmalzqDqERfuAFz4c84SHzq4klJMQOqTu
bYE9wYR836MvxghFk5PKmplHYC5iaQbr8dqsDdRUIkwDBjkxM39RNcQakIzSNxvYHkNz6LJ6guCC
RCYZFWpYNy6zxyD8IZYNQySjoPQDwJ8AfxYINJ2UKGHI7nzHvJgVN4bBB/mByzI4xoSBXW+2A4Wl
E+YYSjJN90WWNwYul+Y3Tn2nFZvCGGi6QQu8rRzyLpJaxRio1O3J3LZt07vt63JtpatiMMd89vOz
W8pkH1LcYafGh4RbNApsYYr+9W+r3AxEfxjdVsc09PuTwTarJuYXFQMBxFncW2AzyBXRY+q1VL13
2GGpMgTrZtA9s80jHlk/2Kizh7Ty8Sd0p/c+gdAxmqHlOVBLVAzqSAZ6B4jpYQt81T4JH8fbrDYy
91JnhNTcX7JvgOvRy+jkJWYgnX59ZEro2K7KJ9EmmTKgHe1KpIXBA2TPa/I5ZdDfcbe88w/n545z
kpwdLrpi2ff/IcDE9M0/RHmB3/SATxHpP2MY4FfXDCYjFCPncP5d4svoxgQzee2aj7SK2L/1pZwf
XN1oRyxXpam//gMAAP//</cx:binary>
              </cx:geoCache>
            </cx:geography>
          </cx:layoutPr>
          <cx:valueColors>
            <cx:minColor>
              <a:schemeClr val="accent3">
                <a:lumMod val="20000"/>
                <a:lumOff val="80000"/>
              </a:schemeClr>
            </cx:minColor>
            <cx:midColor>
              <a:srgbClr val="FF0000"/>
            </cx:midColor>
          </cx:valueColors>
          <cx:valueColorPositions count="3">
            <cx:maxPosition>
              <cx:number val="10"/>
            </cx:maxPosition>
          </cx:valueColorPositions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5553" y="1590794"/>
            <a:ext cx="6976269" cy="3384092"/>
          </a:xfrm>
        </p:spPr>
        <p:txBody>
          <a:bodyPr anchor="b"/>
          <a:lstStyle>
            <a:lvl1pPr algn="ctr">
              <a:defRPr sz="53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5922" y="5105389"/>
            <a:ext cx="6155531" cy="2346813"/>
          </a:xfrm>
        </p:spPr>
        <p:txBody>
          <a:bodyPr/>
          <a:lstStyle>
            <a:lvl1pPr marL="0" indent="0" algn="ctr">
              <a:buNone/>
              <a:defRPr sz="2154"/>
            </a:lvl1pPr>
            <a:lvl2pPr marL="410383" indent="0" algn="ctr">
              <a:buNone/>
              <a:defRPr sz="1795"/>
            </a:lvl2pPr>
            <a:lvl3pPr marL="820765" indent="0" algn="ctr">
              <a:buNone/>
              <a:defRPr sz="1616"/>
            </a:lvl3pPr>
            <a:lvl4pPr marL="1231148" indent="0" algn="ctr">
              <a:buNone/>
              <a:defRPr sz="1436"/>
            </a:lvl4pPr>
            <a:lvl5pPr marL="1641531" indent="0" algn="ctr">
              <a:buNone/>
              <a:defRPr sz="1436"/>
            </a:lvl5pPr>
            <a:lvl6pPr marL="2051914" indent="0" algn="ctr">
              <a:buNone/>
              <a:defRPr sz="1436"/>
            </a:lvl6pPr>
            <a:lvl7pPr marL="2462296" indent="0" algn="ctr">
              <a:buNone/>
              <a:defRPr sz="1436"/>
            </a:lvl7pPr>
            <a:lvl8pPr marL="2872679" indent="0" algn="ctr">
              <a:buNone/>
              <a:defRPr sz="1436"/>
            </a:lvl8pPr>
            <a:lvl9pPr marL="3283062" indent="0" algn="ctr">
              <a:buNone/>
              <a:defRPr sz="14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2588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2249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73403" y="517514"/>
            <a:ext cx="1769715" cy="823747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4257" y="517514"/>
            <a:ext cx="5206554" cy="823747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568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2142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9983" y="2423318"/>
            <a:ext cx="7078861" cy="4043359"/>
          </a:xfrm>
        </p:spPr>
        <p:txBody>
          <a:bodyPr anchor="b"/>
          <a:lstStyle>
            <a:lvl1pPr>
              <a:defRPr sz="53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9983" y="6504929"/>
            <a:ext cx="7078861" cy="2126307"/>
          </a:xfrm>
        </p:spPr>
        <p:txBody>
          <a:bodyPr/>
          <a:lstStyle>
            <a:lvl1pPr marL="0" indent="0">
              <a:buNone/>
              <a:defRPr sz="2154">
                <a:solidFill>
                  <a:schemeClr val="tx1"/>
                </a:solidFill>
              </a:defRPr>
            </a:lvl1pPr>
            <a:lvl2pPr marL="410383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2pPr>
            <a:lvl3pPr marL="820765" indent="0">
              <a:buNone/>
              <a:defRPr sz="1616">
                <a:solidFill>
                  <a:schemeClr val="tx1">
                    <a:tint val="75000"/>
                  </a:schemeClr>
                </a:solidFill>
              </a:defRPr>
            </a:lvl3pPr>
            <a:lvl4pPr marL="1231148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4pPr>
            <a:lvl5pPr marL="1641531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5pPr>
            <a:lvl6pPr marL="2051914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6pPr>
            <a:lvl7pPr marL="2462296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7pPr>
            <a:lvl8pPr marL="2872679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8pPr>
            <a:lvl9pPr marL="3283062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372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4257" y="2587570"/>
            <a:ext cx="3488134" cy="61674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54984" y="2587570"/>
            <a:ext cx="3488134" cy="61674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9238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326" y="517516"/>
            <a:ext cx="7078861" cy="1878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327" y="2382815"/>
            <a:ext cx="3472104" cy="1167781"/>
          </a:xfrm>
        </p:spPr>
        <p:txBody>
          <a:bodyPr anchor="b"/>
          <a:lstStyle>
            <a:lvl1pPr marL="0" indent="0">
              <a:buNone/>
              <a:defRPr sz="2154" b="1"/>
            </a:lvl1pPr>
            <a:lvl2pPr marL="410383" indent="0">
              <a:buNone/>
              <a:defRPr sz="1795" b="1"/>
            </a:lvl2pPr>
            <a:lvl3pPr marL="820765" indent="0">
              <a:buNone/>
              <a:defRPr sz="1616" b="1"/>
            </a:lvl3pPr>
            <a:lvl4pPr marL="1231148" indent="0">
              <a:buNone/>
              <a:defRPr sz="1436" b="1"/>
            </a:lvl4pPr>
            <a:lvl5pPr marL="1641531" indent="0">
              <a:buNone/>
              <a:defRPr sz="1436" b="1"/>
            </a:lvl5pPr>
            <a:lvl6pPr marL="2051914" indent="0">
              <a:buNone/>
              <a:defRPr sz="1436" b="1"/>
            </a:lvl6pPr>
            <a:lvl7pPr marL="2462296" indent="0">
              <a:buNone/>
              <a:defRPr sz="1436" b="1"/>
            </a:lvl7pPr>
            <a:lvl8pPr marL="2872679" indent="0">
              <a:buNone/>
              <a:defRPr sz="1436" b="1"/>
            </a:lvl8pPr>
            <a:lvl9pPr marL="3283062" indent="0">
              <a:buNone/>
              <a:defRPr sz="14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327" y="3550596"/>
            <a:ext cx="3472104" cy="5222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54984" y="2382815"/>
            <a:ext cx="3489203" cy="1167781"/>
          </a:xfrm>
        </p:spPr>
        <p:txBody>
          <a:bodyPr anchor="b"/>
          <a:lstStyle>
            <a:lvl1pPr marL="0" indent="0">
              <a:buNone/>
              <a:defRPr sz="2154" b="1"/>
            </a:lvl1pPr>
            <a:lvl2pPr marL="410383" indent="0">
              <a:buNone/>
              <a:defRPr sz="1795" b="1"/>
            </a:lvl2pPr>
            <a:lvl3pPr marL="820765" indent="0">
              <a:buNone/>
              <a:defRPr sz="1616" b="1"/>
            </a:lvl3pPr>
            <a:lvl4pPr marL="1231148" indent="0">
              <a:buNone/>
              <a:defRPr sz="1436" b="1"/>
            </a:lvl4pPr>
            <a:lvl5pPr marL="1641531" indent="0">
              <a:buNone/>
              <a:defRPr sz="1436" b="1"/>
            </a:lvl5pPr>
            <a:lvl6pPr marL="2051914" indent="0">
              <a:buNone/>
              <a:defRPr sz="1436" b="1"/>
            </a:lvl6pPr>
            <a:lvl7pPr marL="2462296" indent="0">
              <a:buNone/>
              <a:defRPr sz="1436" b="1"/>
            </a:lvl7pPr>
            <a:lvl8pPr marL="2872679" indent="0">
              <a:buNone/>
              <a:defRPr sz="1436" b="1"/>
            </a:lvl8pPr>
            <a:lvl9pPr marL="3283062" indent="0">
              <a:buNone/>
              <a:defRPr sz="14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54984" y="3550596"/>
            <a:ext cx="3489203" cy="5222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2049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1606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682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326" y="648018"/>
            <a:ext cx="2647092" cy="2268061"/>
          </a:xfrm>
        </p:spPr>
        <p:txBody>
          <a:bodyPr anchor="b"/>
          <a:lstStyle>
            <a:lvl1pPr>
              <a:defRPr sz="28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9203" y="1399540"/>
            <a:ext cx="4154984" cy="6907687"/>
          </a:xfrm>
        </p:spPr>
        <p:txBody>
          <a:bodyPr/>
          <a:lstStyle>
            <a:lvl1pPr>
              <a:defRPr sz="2872"/>
            </a:lvl1pPr>
            <a:lvl2pPr>
              <a:defRPr sz="2513"/>
            </a:lvl2pPr>
            <a:lvl3pPr>
              <a:defRPr sz="2154"/>
            </a:lvl3pPr>
            <a:lvl4pPr>
              <a:defRPr sz="1795"/>
            </a:lvl4pPr>
            <a:lvl5pPr>
              <a:defRPr sz="1795"/>
            </a:lvl5pPr>
            <a:lvl6pPr>
              <a:defRPr sz="1795"/>
            </a:lvl6pPr>
            <a:lvl7pPr>
              <a:defRPr sz="1795"/>
            </a:lvl7pPr>
            <a:lvl8pPr>
              <a:defRPr sz="1795"/>
            </a:lvl8pPr>
            <a:lvl9pPr>
              <a:defRPr sz="17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5326" y="2916079"/>
            <a:ext cx="2647092" cy="5402397"/>
          </a:xfrm>
        </p:spPr>
        <p:txBody>
          <a:bodyPr/>
          <a:lstStyle>
            <a:lvl1pPr marL="0" indent="0">
              <a:buNone/>
              <a:defRPr sz="1436"/>
            </a:lvl1pPr>
            <a:lvl2pPr marL="410383" indent="0">
              <a:buNone/>
              <a:defRPr sz="1257"/>
            </a:lvl2pPr>
            <a:lvl3pPr marL="820765" indent="0">
              <a:buNone/>
              <a:defRPr sz="1077"/>
            </a:lvl3pPr>
            <a:lvl4pPr marL="1231148" indent="0">
              <a:buNone/>
              <a:defRPr sz="898"/>
            </a:lvl4pPr>
            <a:lvl5pPr marL="1641531" indent="0">
              <a:buNone/>
              <a:defRPr sz="898"/>
            </a:lvl5pPr>
            <a:lvl6pPr marL="2051914" indent="0">
              <a:buNone/>
              <a:defRPr sz="898"/>
            </a:lvl6pPr>
            <a:lvl7pPr marL="2462296" indent="0">
              <a:buNone/>
              <a:defRPr sz="898"/>
            </a:lvl7pPr>
            <a:lvl8pPr marL="2872679" indent="0">
              <a:buNone/>
              <a:defRPr sz="898"/>
            </a:lvl8pPr>
            <a:lvl9pPr marL="3283062" indent="0">
              <a:buNone/>
              <a:defRPr sz="8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087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326" y="648018"/>
            <a:ext cx="2647092" cy="2268061"/>
          </a:xfrm>
        </p:spPr>
        <p:txBody>
          <a:bodyPr anchor="b"/>
          <a:lstStyle>
            <a:lvl1pPr>
              <a:defRPr sz="28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89203" y="1399540"/>
            <a:ext cx="4154984" cy="6907687"/>
          </a:xfrm>
        </p:spPr>
        <p:txBody>
          <a:bodyPr anchor="t"/>
          <a:lstStyle>
            <a:lvl1pPr marL="0" indent="0">
              <a:buNone/>
              <a:defRPr sz="2872"/>
            </a:lvl1pPr>
            <a:lvl2pPr marL="410383" indent="0">
              <a:buNone/>
              <a:defRPr sz="2513"/>
            </a:lvl2pPr>
            <a:lvl3pPr marL="820765" indent="0">
              <a:buNone/>
              <a:defRPr sz="2154"/>
            </a:lvl3pPr>
            <a:lvl4pPr marL="1231148" indent="0">
              <a:buNone/>
              <a:defRPr sz="1795"/>
            </a:lvl4pPr>
            <a:lvl5pPr marL="1641531" indent="0">
              <a:buNone/>
              <a:defRPr sz="1795"/>
            </a:lvl5pPr>
            <a:lvl6pPr marL="2051914" indent="0">
              <a:buNone/>
              <a:defRPr sz="1795"/>
            </a:lvl6pPr>
            <a:lvl7pPr marL="2462296" indent="0">
              <a:buNone/>
              <a:defRPr sz="1795"/>
            </a:lvl7pPr>
            <a:lvl8pPr marL="2872679" indent="0">
              <a:buNone/>
              <a:defRPr sz="1795"/>
            </a:lvl8pPr>
            <a:lvl9pPr marL="3283062" indent="0">
              <a:buNone/>
              <a:defRPr sz="179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5326" y="2916079"/>
            <a:ext cx="2647092" cy="5402397"/>
          </a:xfrm>
        </p:spPr>
        <p:txBody>
          <a:bodyPr/>
          <a:lstStyle>
            <a:lvl1pPr marL="0" indent="0">
              <a:buNone/>
              <a:defRPr sz="1436"/>
            </a:lvl1pPr>
            <a:lvl2pPr marL="410383" indent="0">
              <a:buNone/>
              <a:defRPr sz="1257"/>
            </a:lvl2pPr>
            <a:lvl3pPr marL="820765" indent="0">
              <a:buNone/>
              <a:defRPr sz="1077"/>
            </a:lvl3pPr>
            <a:lvl4pPr marL="1231148" indent="0">
              <a:buNone/>
              <a:defRPr sz="898"/>
            </a:lvl4pPr>
            <a:lvl5pPr marL="1641531" indent="0">
              <a:buNone/>
              <a:defRPr sz="898"/>
            </a:lvl5pPr>
            <a:lvl6pPr marL="2051914" indent="0">
              <a:buNone/>
              <a:defRPr sz="898"/>
            </a:lvl6pPr>
            <a:lvl7pPr marL="2462296" indent="0">
              <a:buNone/>
              <a:defRPr sz="898"/>
            </a:lvl7pPr>
            <a:lvl8pPr marL="2872679" indent="0">
              <a:buNone/>
              <a:defRPr sz="898"/>
            </a:lvl8pPr>
            <a:lvl9pPr marL="3283062" indent="0">
              <a:buNone/>
              <a:defRPr sz="8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6386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4257" y="517516"/>
            <a:ext cx="7078861" cy="1878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4257" y="2587570"/>
            <a:ext cx="7078861" cy="61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257" y="9009246"/>
            <a:ext cx="1846659" cy="5175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BE0EA-D274-4E6D-A67A-9B8D388E4439}" type="datetimeFigureOut">
              <a:rPr lang="en-GB" smtClean="0"/>
              <a:t>20/03/2021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18693" y="9009246"/>
            <a:ext cx="2769989" cy="5175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96459" y="9009246"/>
            <a:ext cx="1846659" cy="5175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863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820765" rtl="0" eaLnBrk="1" latinLnBrk="0" hangingPunct="1">
        <a:lnSpc>
          <a:spcPct val="90000"/>
        </a:lnSpc>
        <a:spcBef>
          <a:spcPct val="0"/>
        </a:spcBef>
        <a:buNone/>
        <a:defRPr sz="39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191" indent="-205191" algn="l" defTabSz="820765" rtl="0" eaLnBrk="1" latinLnBrk="0" hangingPunct="1">
        <a:lnSpc>
          <a:spcPct val="90000"/>
        </a:lnSpc>
        <a:spcBef>
          <a:spcPts val="898"/>
        </a:spcBef>
        <a:buFont typeface="Arial" panose="020B0604020202020204" pitchFamily="34" charset="0"/>
        <a:buChar char="•"/>
        <a:defRPr sz="2513" kern="1200">
          <a:solidFill>
            <a:schemeClr val="tx1"/>
          </a:solidFill>
          <a:latin typeface="+mn-lt"/>
          <a:ea typeface="+mn-ea"/>
          <a:cs typeface="+mn-cs"/>
        </a:defRPr>
      </a:lvl1pPr>
      <a:lvl2pPr marL="615574" indent="-205191" algn="l" defTabSz="820765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2154" kern="1200">
          <a:solidFill>
            <a:schemeClr val="tx1"/>
          </a:solidFill>
          <a:latin typeface="+mn-lt"/>
          <a:ea typeface="+mn-ea"/>
          <a:cs typeface="+mn-cs"/>
        </a:defRPr>
      </a:lvl2pPr>
      <a:lvl3pPr marL="1025957" indent="-205191" algn="l" defTabSz="820765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3pPr>
      <a:lvl4pPr marL="1436340" indent="-205191" algn="l" defTabSz="820765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4pPr>
      <a:lvl5pPr marL="1846722" indent="-205191" algn="l" defTabSz="820765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5pPr>
      <a:lvl6pPr marL="2257105" indent="-205191" algn="l" defTabSz="820765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667488" indent="-205191" algn="l" defTabSz="820765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3077870" indent="-205191" algn="l" defTabSz="820765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488253" indent="-205191" algn="l" defTabSz="820765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0765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1pPr>
      <a:lvl2pPr marL="410383" algn="l" defTabSz="820765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2pPr>
      <a:lvl3pPr marL="820765" algn="l" defTabSz="820765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3pPr>
      <a:lvl4pPr marL="1231148" algn="l" defTabSz="820765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4pPr>
      <a:lvl5pPr marL="1641531" algn="l" defTabSz="820765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5pPr>
      <a:lvl6pPr marL="2051914" algn="l" defTabSz="820765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462296" algn="l" defTabSz="820765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2872679" algn="l" defTabSz="820765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283062" algn="l" defTabSz="820765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1838891D-B3EE-4E0A-BB1A-57A8EBF72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3468885"/>
            <a:ext cx="3253659" cy="30373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029F2F9F-F32D-4D38-A189-59076234B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1" y="6612531"/>
            <a:ext cx="3265926" cy="30373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D733AE8-9CE2-43F8-8BEB-220CB23546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01" y="8264156"/>
            <a:ext cx="1203636" cy="1346643"/>
          </a:xfrm>
          <a:prstGeom prst="rect">
            <a:avLst/>
          </a:prstGeom>
        </p:spPr>
      </p:pic>
      <p:pic>
        <p:nvPicPr>
          <p:cNvPr id="47" name="Picture 4" descr="Home - IMN">
            <a:extLst>
              <a:ext uri="{FF2B5EF4-FFF2-40B4-BE49-F238E27FC236}">
                <a16:creationId xmlns:a16="http://schemas.microsoft.com/office/drawing/2014/main" id="{4C3B5A08-D912-4143-AFE8-452801EF6A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1" r="17199" b="25588"/>
          <a:stretch/>
        </p:blipFill>
        <p:spPr bwMode="auto">
          <a:xfrm>
            <a:off x="1277042" y="8665580"/>
            <a:ext cx="664364" cy="271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C153684B-04E8-4942-86D2-9F8D79A13E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5698" y="6618259"/>
            <a:ext cx="4705329" cy="30316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808B433-27FF-457C-8C31-751A04459B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1122" y="7945370"/>
            <a:ext cx="1220517" cy="1663610"/>
          </a:xfrm>
          <a:prstGeom prst="rect">
            <a:avLst/>
          </a:prstGeom>
        </p:spPr>
      </p:pic>
      <p:pic>
        <p:nvPicPr>
          <p:cNvPr id="50" name="Picture 6" descr="Csapadékintenzitás - ÉGHAJLAT - met.hu">
            <a:extLst>
              <a:ext uri="{FF2B5EF4-FFF2-40B4-BE49-F238E27FC236}">
                <a16:creationId xmlns:a16="http://schemas.microsoft.com/office/drawing/2014/main" id="{842D7D5F-8C3E-458C-BF1A-310849AADB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894" y="6673846"/>
            <a:ext cx="1475419" cy="50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04BC605D-F972-42D3-84D5-F036BD74A52B}"/>
              </a:ext>
            </a:extLst>
          </p:cNvPr>
          <p:cNvSpPr txBox="1"/>
          <p:nvPr/>
        </p:nvSpPr>
        <p:spPr>
          <a:xfrm>
            <a:off x="127887" y="6057143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E4215BA-D808-4310-B763-5363CF59ABA8}"/>
              </a:ext>
            </a:extLst>
          </p:cNvPr>
          <p:cNvSpPr txBox="1"/>
          <p:nvPr/>
        </p:nvSpPr>
        <p:spPr>
          <a:xfrm>
            <a:off x="2853179" y="6703519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5A974C4-33AD-4EE8-B635-D9613D44BFB9}"/>
              </a:ext>
            </a:extLst>
          </p:cNvPr>
          <p:cNvSpPr txBox="1"/>
          <p:nvPr/>
        </p:nvSpPr>
        <p:spPr>
          <a:xfrm>
            <a:off x="3491677" y="6703519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f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0EA70A0E-2B33-4F66-AFA1-E5E9A9498D5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458" y="66647"/>
            <a:ext cx="3248399" cy="33224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AD0F1695-858A-4DE7-8D29-FE2740B4BA7C}"/>
              </a:ext>
            </a:extLst>
          </p:cNvPr>
          <p:cNvSpPr/>
          <p:nvPr/>
        </p:nvSpPr>
        <p:spPr>
          <a:xfrm>
            <a:off x="127887" y="2144593"/>
            <a:ext cx="2043813" cy="11765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4613F36-78FD-4FC8-9DC8-342C0D51A718}"/>
              </a:ext>
            </a:extLst>
          </p:cNvPr>
          <p:cNvSpPr txBox="1"/>
          <p:nvPr/>
        </p:nvSpPr>
        <p:spPr>
          <a:xfrm>
            <a:off x="2881698" y="145334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F37061A-BC2C-420C-9373-FE070FFCED9E}"/>
              </a:ext>
            </a:extLst>
          </p:cNvPr>
          <p:cNvSpPr/>
          <p:nvPr/>
        </p:nvSpPr>
        <p:spPr>
          <a:xfrm>
            <a:off x="3738403" y="1087656"/>
            <a:ext cx="1697806" cy="8783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2ED87CA7-94EF-454C-B518-00FE19E426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15798" y="3468884"/>
            <a:ext cx="4705329" cy="303738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id="{74ACA1E5-8E92-4D1F-95FD-415F569ED1C0}"/>
              </a:ext>
            </a:extLst>
          </p:cNvPr>
          <p:cNvSpPr txBox="1"/>
          <p:nvPr/>
        </p:nvSpPr>
        <p:spPr>
          <a:xfrm>
            <a:off x="7690061" y="6057143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</a:t>
            </a:r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64EF0895-E0EA-4FC9-9D99-8C3C8FB9624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07975" y="66647"/>
            <a:ext cx="4702108" cy="332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DB09A616-1474-4A8E-AE2D-750521602774}"/>
              </a:ext>
            </a:extLst>
          </p:cNvPr>
          <p:cNvSpPr txBox="1"/>
          <p:nvPr/>
        </p:nvSpPr>
        <p:spPr>
          <a:xfrm>
            <a:off x="7690061" y="166675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8CB61305-9648-4814-A172-6DAF2545D943}"/>
              </a:ext>
            </a:extLst>
          </p:cNvPr>
          <p:cNvSpPr/>
          <p:nvPr/>
        </p:nvSpPr>
        <p:spPr>
          <a:xfrm>
            <a:off x="3509827" y="197582"/>
            <a:ext cx="1595623" cy="7505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759E40E9-53F0-4FD4-B009-C8FE3A0BB563}"/>
              </a:ext>
            </a:extLst>
          </p:cNvPr>
          <p:cNvGrpSpPr/>
          <p:nvPr/>
        </p:nvGrpSpPr>
        <p:grpSpPr>
          <a:xfrm>
            <a:off x="3017086" y="3516428"/>
            <a:ext cx="947649" cy="1368339"/>
            <a:chOff x="-1327837" y="4268584"/>
            <a:chExt cx="947649" cy="1368339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025D6BF8-83D1-4F2B-B7C1-04B45E209F01}"/>
                </a:ext>
              </a:extLst>
            </p:cNvPr>
            <p:cNvSpPr/>
            <p:nvPr/>
          </p:nvSpPr>
          <p:spPr>
            <a:xfrm>
              <a:off x="-1285874" y="4306574"/>
              <a:ext cx="654864" cy="12910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319DA28E-8582-4134-8FDC-C1DF5027CCDD}"/>
                </a:ext>
              </a:extLst>
            </p:cNvPr>
            <p:cNvSpPr/>
            <p:nvPr/>
          </p:nvSpPr>
          <p:spPr>
            <a:xfrm>
              <a:off x="-1206477" y="4404686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C8CBCB"/>
                </a:gs>
                <a:gs pos="100000">
                  <a:srgbClr val="C2C6C7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6B15CE86-F15F-46F0-A3A9-55214410729B}"/>
                </a:ext>
              </a:extLst>
            </p:cNvPr>
            <p:cNvSpPr/>
            <p:nvPr/>
          </p:nvSpPr>
          <p:spPr>
            <a:xfrm>
              <a:off x="-1208131" y="4601721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C2C6C7"/>
                </a:gs>
                <a:gs pos="100000">
                  <a:srgbClr val="686D6E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8BCD5CEA-1246-4F90-93DB-7DF6550110FF}"/>
                </a:ext>
              </a:extLst>
            </p:cNvPr>
            <p:cNvSpPr/>
            <p:nvPr/>
          </p:nvSpPr>
          <p:spPr>
            <a:xfrm>
              <a:off x="-1208131" y="4798756"/>
              <a:ext cx="270000" cy="180000"/>
            </a:xfrm>
            <a:prstGeom prst="rect">
              <a:avLst/>
            </a:prstGeom>
            <a:gradFill flip="none" rotWithShape="1">
              <a:gsLst>
                <a:gs pos="50000">
                  <a:srgbClr val="60483F"/>
                </a:gs>
                <a:gs pos="0">
                  <a:srgbClr val="666260"/>
                </a:gs>
                <a:gs pos="100000">
                  <a:srgbClr val="5E210C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228F65DB-D862-4BD1-8524-B2C2C6009644}"/>
                </a:ext>
              </a:extLst>
            </p:cNvPr>
            <p:cNvSpPr/>
            <p:nvPr/>
          </p:nvSpPr>
          <p:spPr>
            <a:xfrm>
              <a:off x="-1208131" y="4995790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5C200C"/>
                </a:gs>
                <a:gs pos="100000">
                  <a:srgbClr val="A04102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3CA3F042-5A65-493D-B244-99129D07CF01}"/>
                </a:ext>
              </a:extLst>
            </p:cNvPr>
            <p:cNvSpPr/>
            <p:nvPr/>
          </p:nvSpPr>
          <p:spPr>
            <a:xfrm>
              <a:off x="-1208131" y="5192824"/>
              <a:ext cx="270000" cy="180000"/>
            </a:xfrm>
            <a:prstGeom prst="rect">
              <a:avLst/>
            </a:prstGeom>
            <a:gradFill flip="none" rotWithShape="1">
              <a:gsLst>
                <a:gs pos="51000">
                  <a:srgbClr val="E5D27A"/>
                </a:gs>
                <a:gs pos="0">
                  <a:srgbClr val="9F4104"/>
                </a:gs>
                <a:gs pos="100000">
                  <a:srgbClr val="26462F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b="1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06CF210C-8C86-4697-A6A3-33D8A61C4190}"/>
                </a:ext>
              </a:extLst>
            </p:cNvPr>
            <p:cNvSpPr txBox="1"/>
            <p:nvPr/>
          </p:nvSpPr>
          <p:spPr>
            <a:xfrm>
              <a:off x="-989788" y="5249960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0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1209502-5728-4E29-956D-4547D3803821}"/>
                </a:ext>
              </a:extLst>
            </p:cNvPr>
            <p:cNvSpPr txBox="1"/>
            <p:nvPr/>
          </p:nvSpPr>
          <p:spPr>
            <a:xfrm>
              <a:off x="-989788" y="5072403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1000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78097129-DAE0-47D4-813E-D36ED2998C89}"/>
                </a:ext>
              </a:extLst>
            </p:cNvPr>
            <p:cNvSpPr txBox="1"/>
            <p:nvPr/>
          </p:nvSpPr>
          <p:spPr>
            <a:xfrm>
              <a:off x="-989788" y="4876704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2000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F1AD8953-0829-4138-9ADB-84B3F048EA38}"/>
                </a:ext>
              </a:extLst>
            </p:cNvPr>
            <p:cNvSpPr txBox="1"/>
            <p:nvPr/>
          </p:nvSpPr>
          <p:spPr>
            <a:xfrm>
              <a:off x="-989788" y="4672315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3000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8DDFE96-922A-4FFA-B4B0-0ECE2253DD6C}"/>
                </a:ext>
              </a:extLst>
            </p:cNvPr>
            <p:cNvSpPr txBox="1"/>
            <p:nvPr/>
          </p:nvSpPr>
          <p:spPr>
            <a:xfrm>
              <a:off x="-989788" y="4475212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5000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C665948-AE10-4D4C-9ECA-9F8BAE1CF09C}"/>
                </a:ext>
              </a:extLst>
            </p:cNvPr>
            <p:cNvSpPr txBox="1"/>
            <p:nvPr/>
          </p:nvSpPr>
          <p:spPr>
            <a:xfrm>
              <a:off x="-989788" y="4268584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9000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CC69E36-0EA7-4EB9-B15E-A69062B1FC3C}"/>
                </a:ext>
              </a:extLst>
            </p:cNvPr>
            <p:cNvSpPr txBox="1"/>
            <p:nvPr/>
          </p:nvSpPr>
          <p:spPr>
            <a:xfrm>
              <a:off x="-1327837" y="5390702"/>
              <a:ext cx="7715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b="1" dirty="0"/>
                <a:t>m a.s.l.</a:t>
              </a:r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1D94DC95-0FDB-46A0-A81B-68EEC0318C96}"/>
              </a:ext>
            </a:extLst>
          </p:cNvPr>
          <p:cNvSpPr txBox="1"/>
          <p:nvPr/>
        </p:nvSpPr>
        <p:spPr>
          <a:xfrm>
            <a:off x="127887" y="5040708"/>
            <a:ext cx="870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Abadi" panose="020B0604020104020204" pitchFamily="34" charset="0"/>
              </a:rPr>
              <a:t>Nicoya Peninsula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2A2EB5B2-F809-4C83-BF9D-28C5085962D8}"/>
              </a:ext>
            </a:extLst>
          </p:cNvPr>
          <p:cNvCxnSpPr>
            <a:cxnSpLocks/>
            <a:stCxn id="112" idx="0"/>
          </p:cNvCxnSpPr>
          <p:nvPr/>
        </p:nvCxnSpPr>
        <p:spPr>
          <a:xfrm flipV="1">
            <a:off x="563132" y="4757984"/>
            <a:ext cx="113143" cy="2827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CE968116-7D92-468A-97DE-1FFF802C52D6}"/>
              </a:ext>
            </a:extLst>
          </p:cNvPr>
          <p:cNvSpPr txBox="1"/>
          <p:nvPr/>
        </p:nvSpPr>
        <p:spPr>
          <a:xfrm rot="10800000" flipH="1" flipV="1">
            <a:off x="1609224" y="74341"/>
            <a:ext cx="1340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Climatological Regions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78C8ED1-7BB7-43C2-8A93-C9F1047F2C41}"/>
              </a:ext>
            </a:extLst>
          </p:cNvPr>
          <p:cNvSpPr txBox="1"/>
          <p:nvPr/>
        </p:nvSpPr>
        <p:spPr>
          <a:xfrm rot="10800000" flipH="1" flipV="1">
            <a:off x="5138628" y="94003"/>
            <a:ext cx="1340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Administrative Counties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C719F95C-474C-40F1-AE96-DC5B11CABFAC}"/>
              </a:ext>
            </a:extLst>
          </p:cNvPr>
          <p:cNvSpPr txBox="1"/>
          <p:nvPr/>
        </p:nvSpPr>
        <p:spPr>
          <a:xfrm rot="10800000" flipH="1" flipV="1">
            <a:off x="6852242" y="1965991"/>
            <a:ext cx="1340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Administrative Regions</a:t>
            </a:r>
          </a:p>
        </p:txBody>
      </p:sp>
    </p:spTree>
    <p:extLst>
      <p:ext uri="{BB962C8B-B14F-4D97-AF65-F5344CB8AC3E}">
        <p14:creationId xmlns:p14="http://schemas.microsoft.com/office/powerpoint/2010/main" val="3684213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2A49863E-9072-4E35-836A-08268BE29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659" y="3379176"/>
            <a:ext cx="4749513" cy="294736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00878D4-B3E1-410F-8199-882E3B36F6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1647715" y="3283988"/>
            <a:ext cx="4860290" cy="322700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81AD83B3-111E-4571-A167-89004A5CC3AC}"/>
              </a:ext>
            </a:extLst>
          </p:cNvPr>
          <p:cNvGrpSpPr/>
          <p:nvPr/>
        </p:nvGrpSpPr>
        <p:grpSpPr>
          <a:xfrm>
            <a:off x="7107765" y="3754579"/>
            <a:ext cx="1449338" cy="1947982"/>
            <a:chOff x="10225223" y="-52133"/>
            <a:chExt cx="1847851" cy="248360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1F5E46-953B-4257-890B-583DB240DA1E}"/>
                </a:ext>
              </a:extLst>
            </p:cNvPr>
            <p:cNvSpPr txBox="1"/>
            <p:nvPr/>
          </p:nvSpPr>
          <p:spPr>
            <a:xfrm>
              <a:off x="10225223" y="-52133"/>
              <a:ext cx="1847851" cy="548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97" b="1" dirty="0"/>
                <a:t>Annual </a:t>
              </a:r>
            </a:p>
            <a:p>
              <a:pPr algn="ctr"/>
              <a:r>
                <a:rPr lang="es-ES" sz="1097" b="1" dirty="0"/>
                <a:t>Rainfall [mm</a:t>
              </a:r>
              <a:r>
                <a:rPr lang="en-GB" sz="1097" b="1" dirty="0"/>
                <a:t>]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CAE9A2D-FEC8-42CD-9983-E320B3BF883E}"/>
                </a:ext>
              </a:extLst>
            </p:cNvPr>
            <p:cNvSpPr/>
            <p:nvPr/>
          </p:nvSpPr>
          <p:spPr>
            <a:xfrm>
              <a:off x="10538566" y="522299"/>
              <a:ext cx="360000" cy="180975"/>
            </a:xfrm>
            <a:prstGeom prst="rect">
              <a:avLst/>
            </a:prstGeom>
            <a:solidFill>
              <a:srgbClr val="E3E3F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11E99C5-3D73-4B90-B35A-9A742F56D51D}"/>
                </a:ext>
              </a:extLst>
            </p:cNvPr>
            <p:cNvSpPr/>
            <p:nvPr/>
          </p:nvSpPr>
          <p:spPr>
            <a:xfrm>
              <a:off x="10538566" y="729128"/>
              <a:ext cx="360000" cy="180975"/>
            </a:xfrm>
            <a:prstGeom prst="rect">
              <a:avLst/>
            </a:prstGeom>
            <a:solidFill>
              <a:srgbClr val="C7C7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FE13D1-4EB3-4EB6-AF81-5A87B8C1A186}"/>
                </a:ext>
              </a:extLst>
            </p:cNvPr>
            <p:cNvSpPr/>
            <p:nvPr/>
          </p:nvSpPr>
          <p:spPr>
            <a:xfrm>
              <a:off x="10538566" y="935957"/>
              <a:ext cx="360000" cy="180975"/>
            </a:xfrm>
            <a:prstGeom prst="rect">
              <a:avLst/>
            </a:prstGeom>
            <a:solidFill>
              <a:srgbClr val="A8A6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7AC37-67B5-4B61-8A82-3659F04237BD}"/>
                </a:ext>
              </a:extLst>
            </p:cNvPr>
            <p:cNvSpPr/>
            <p:nvPr/>
          </p:nvSpPr>
          <p:spPr>
            <a:xfrm>
              <a:off x="10538566" y="1142786"/>
              <a:ext cx="360000" cy="180975"/>
            </a:xfrm>
            <a:prstGeom prst="rect">
              <a:avLst/>
            </a:prstGeom>
            <a:solidFill>
              <a:srgbClr val="6D6AFF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00B829-D73C-4348-A8CC-DDDCA7347DB2}"/>
                </a:ext>
              </a:extLst>
            </p:cNvPr>
            <p:cNvSpPr/>
            <p:nvPr/>
          </p:nvSpPr>
          <p:spPr>
            <a:xfrm>
              <a:off x="10538566" y="1349615"/>
              <a:ext cx="360000" cy="180975"/>
            </a:xfrm>
            <a:prstGeom prst="rect">
              <a:avLst/>
            </a:prstGeom>
            <a:solidFill>
              <a:srgbClr val="2B28FB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C7194CA-40B9-4422-B326-88F8D6A1775C}"/>
                </a:ext>
              </a:extLst>
            </p:cNvPr>
            <p:cNvSpPr/>
            <p:nvPr/>
          </p:nvSpPr>
          <p:spPr>
            <a:xfrm>
              <a:off x="10538566" y="1556444"/>
              <a:ext cx="360000" cy="180975"/>
            </a:xfrm>
            <a:prstGeom prst="rect">
              <a:avLst/>
            </a:prstGeom>
            <a:solidFill>
              <a:srgbClr val="0105EC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9592FA-46AB-4C8C-9E21-DCC6DD181BF4}"/>
                </a:ext>
              </a:extLst>
            </p:cNvPr>
            <p:cNvSpPr/>
            <p:nvPr/>
          </p:nvSpPr>
          <p:spPr>
            <a:xfrm>
              <a:off x="10538566" y="1763273"/>
              <a:ext cx="360000" cy="180975"/>
            </a:xfrm>
            <a:prstGeom prst="rect">
              <a:avLst/>
            </a:prstGeom>
            <a:solidFill>
              <a:srgbClr val="0503B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03312DF-E337-4813-9CB1-9CA71FA781F8}"/>
                </a:ext>
              </a:extLst>
            </p:cNvPr>
            <p:cNvSpPr/>
            <p:nvPr/>
          </p:nvSpPr>
          <p:spPr>
            <a:xfrm>
              <a:off x="10538566" y="1970099"/>
              <a:ext cx="360000" cy="180975"/>
            </a:xfrm>
            <a:prstGeom prst="rect">
              <a:avLst/>
            </a:prstGeom>
            <a:solidFill>
              <a:srgbClr val="0201A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AB908D-0129-4A34-B770-B73900D1A032}"/>
                </a:ext>
              </a:extLst>
            </p:cNvPr>
            <p:cNvSpPr txBox="1"/>
            <p:nvPr/>
          </p:nvSpPr>
          <p:spPr>
            <a:xfrm>
              <a:off x="10576666" y="673228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500 - 550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0C5FAA-D44E-4DF9-9985-42D7A0ECB8BB}"/>
                </a:ext>
              </a:extLst>
            </p:cNvPr>
            <p:cNvSpPr txBox="1"/>
            <p:nvPr/>
          </p:nvSpPr>
          <p:spPr>
            <a:xfrm>
              <a:off x="10576666" y="881304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550 - 600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764BFA-817F-4412-B81B-A7AE56F886B2}"/>
                </a:ext>
              </a:extLst>
            </p:cNvPr>
            <p:cNvSpPr txBox="1"/>
            <p:nvPr/>
          </p:nvSpPr>
          <p:spPr>
            <a:xfrm>
              <a:off x="10576666" y="1089386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600 - 650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06494B-8A7A-484A-9C8B-8276E61A7069}"/>
                </a:ext>
              </a:extLst>
            </p:cNvPr>
            <p:cNvSpPr txBox="1"/>
            <p:nvPr/>
          </p:nvSpPr>
          <p:spPr>
            <a:xfrm>
              <a:off x="10576666" y="1297465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650 - 700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1F852B-D78F-417C-B458-F5E94229634D}"/>
                </a:ext>
              </a:extLst>
            </p:cNvPr>
            <p:cNvSpPr txBox="1"/>
            <p:nvPr/>
          </p:nvSpPr>
          <p:spPr>
            <a:xfrm>
              <a:off x="10576666" y="1505545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700 - 750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8C9A550-2A48-4EF7-9416-501F59BDADBF}"/>
                </a:ext>
              </a:extLst>
            </p:cNvPr>
            <p:cNvSpPr txBox="1"/>
            <p:nvPr/>
          </p:nvSpPr>
          <p:spPr>
            <a:xfrm>
              <a:off x="10576666" y="1713623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750 - 800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FE7531-A447-4ABA-B752-76600D269AF1}"/>
                </a:ext>
              </a:extLst>
            </p:cNvPr>
            <p:cNvSpPr txBox="1"/>
            <p:nvPr/>
          </p:nvSpPr>
          <p:spPr>
            <a:xfrm>
              <a:off x="10468112" y="2128912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&gt; 850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445BB00-AE1B-4661-A419-E28E5C89488F}"/>
                </a:ext>
              </a:extLst>
            </p:cNvPr>
            <p:cNvSpPr txBox="1"/>
            <p:nvPr/>
          </p:nvSpPr>
          <p:spPr>
            <a:xfrm>
              <a:off x="10443317" y="465149"/>
              <a:ext cx="134302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&lt; 500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238D320-28D6-472C-AAFD-65BF3895A186}"/>
                </a:ext>
              </a:extLst>
            </p:cNvPr>
            <p:cNvSpPr/>
            <p:nvPr/>
          </p:nvSpPr>
          <p:spPr>
            <a:xfrm>
              <a:off x="10538566" y="2176925"/>
              <a:ext cx="360000" cy="180975"/>
            </a:xfrm>
            <a:prstGeom prst="rect">
              <a:avLst/>
            </a:prstGeom>
            <a:solidFill>
              <a:srgbClr val="03018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D4BD6DC-51E9-4456-AB99-DD7B720BAFAF}"/>
                </a:ext>
              </a:extLst>
            </p:cNvPr>
            <p:cNvSpPr txBox="1"/>
            <p:nvPr/>
          </p:nvSpPr>
          <p:spPr>
            <a:xfrm>
              <a:off x="10576666" y="1922086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800 - 850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5843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GraphicFramePr/>
              <p:nvPr/>
            </p:nvGraphicFramePr>
            <p:xfrm>
              <a:off x="1073029" y="2772457"/>
              <a:ext cx="6375092" cy="425006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3029" y="2772457"/>
                <a:ext cx="6375092" cy="425006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0464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48502049-6224-486B-AF04-628706F0C545}"/>
              </a:ext>
            </a:extLst>
          </p:cNvPr>
          <p:cNvGrpSpPr/>
          <p:nvPr/>
        </p:nvGrpSpPr>
        <p:grpSpPr>
          <a:xfrm>
            <a:off x="989781" y="1755258"/>
            <a:ext cx="5669730" cy="5336217"/>
            <a:chOff x="1380994" y="1838534"/>
            <a:chExt cx="4695825" cy="4419600"/>
          </a:xfrm>
        </p:grpSpPr>
        <p:pic>
          <p:nvPicPr>
            <p:cNvPr id="30" name="Picture 29" descr="Map&#10;&#10;Description automatically generated">
              <a:extLst>
                <a:ext uri="{FF2B5EF4-FFF2-40B4-BE49-F238E27FC236}">
                  <a16:creationId xmlns:a16="http://schemas.microsoft.com/office/drawing/2014/main" id="{1E861386-7CD5-4FC9-99EF-FA78BD69D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0994" y="1838534"/>
              <a:ext cx="4695825" cy="44196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02F69DC-5F77-4D09-8B2E-56C2724FCC43}"/>
                </a:ext>
              </a:extLst>
            </p:cNvPr>
            <p:cNvSpPr txBox="1"/>
            <p:nvPr/>
          </p:nvSpPr>
          <p:spPr>
            <a:xfrm>
              <a:off x="1822316" y="272258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</a:rPr>
                <a:t>Pacífico Norte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E5BF154-4709-42AA-B7E9-011F0C6A41E6}"/>
                </a:ext>
              </a:extLst>
            </p:cNvPr>
            <p:cNvSpPr txBox="1"/>
            <p:nvPr/>
          </p:nvSpPr>
          <p:spPr>
            <a:xfrm>
              <a:off x="2859780" y="2509634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</a:rPr>
                <a:t>Zona Norte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B0C6997-12EB-4648-89F6-35673EF1D231}"/>
                </a:ext>
              </a:extLst>
            </p:cNvPr>
            <p:cNvSpPr txBox="1"/>
            <p:nvPr/>
          </p:nvSpPr>
          <p:spPr>
            <a:xfrm>
              <a:off x="3241561" y="3300472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</a:rPr>
                <a:t>Valle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49E04B6-8EDE-4DB8-9AE3-93072C41D5A8}"/>
                </a:ext>
              </a:extLst>
            </p:cNvPr>
            <p:cNvSpPr txBox="1"/>
            <p:nvPr/>
          </p:nvSpPr>
          <p:spPr>
            <a:xfrm>
              <a:off x="3347125" y="3435310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</a:rPr>
                <a:t>Central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C47A2D-A9C6-4658-BEBA-833559015BFF}"/>
                </a:ext>
              </a:extLst>
            </p:cNvPr>
            <p:cNvSpPr txBox="1"/>
            <p:nvPr/>
          </p:nvSpPr>
          <p:spPr>
            <a:xfrm>
              <a:off x="3222511" y="3765154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</a:rPr>
                <a:t>Pacífico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3CF8F3F-D4CF-4210-B60C-71CC3AB759B1}"/>
                </a:ext>
              </a:extLst>
            </p:cNvPr>
            <p:cNvSpPr txBox="1"/>
            <p:nvPr/>
          </p:nvSpPr>
          <p:spPr>
            <a:xfrm>
              <a:off x="3364268" y="3928165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</a:rPr>
                <a:t>Central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ADC0A01-79A8-47A0-9D50-CE4359BE6739}"/>
                </a:ext>
              </a:extLst>
            </p:cNvPr>
            <p:cNvSpPr txBox="1"/>
            <p:nvPr/>
          </p:nvSpPr>
          <p:spPr>
            <a:xfrm>
              <a:off x="4468294" y="4533610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</a:rPr>
                <a:t>Pacífico Sur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A51E6A4-FE64-45BB-A5B4-27B8729B4D59}"/>
                </a:ext>
              </a:extLst>
            </p:cNvPr>
            <p:cNvSpPr txBox="1"/>
            <p:nvPr/>
          </p:nvSpPr>
          <p:spPr>
            <a:xfrm>
              <a:off x="3960019" y="290683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</a:rPr>
                <a:t>Caribe Norte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21E8227-E773-4C0F-9160-FA3EE9B0178B}"/>
                </a:ext>
              </a:extLst>
            </p:cNvPr>
            <p:cNvSpPr txBox="1"/>
            <p:nvPr/>
          </p:nvSpPr>
          <p:spPr>
            <a:xfrm>
              <a:off x="4463572" y="367759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</a:rPr>
                <a:t>Caribe </a:t>
              </a:r>
            </a:p>
            <a:p>
              <a:pPr algn="ctr"/>
              <a:r>
                <a:rPr lang="en-GB" sz="1691" dirty="0">
                  <a:solidFill>
                    <a:schemeClr val="bg1"/>
                  </a:solidFill>
                </a:rPr>
                <a:t>Sur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FDA131F1-B627-4FFD-9152-EB53F78F8904}"/>
              </a:ext>
            </a:extLst>
          </p:cNvPr>
          <p:cNvSpPr/>
          <p:nvPr/>
        </p:nvSpPr>
        <p:spPr>
          <a:xfrm>
            <a:off x="1117620" y="1789510"/>
            <a:ext cx="5541891" cy="52212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902B3729-7A97-4B70-B7DC-F7DFF01A66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68"/>
          <a:stretch/>
        </p:blipFill>
        <p:spPr>
          <a:xfrm>
            <a:off x="1240044" y="5070384"/>
            <a:ext cx="3160127" cy="1808691"/>
          </a:xfrm>
          <a:prstGeom prst="rect">
            <a:avLst/>
          </a:prstGeom>
          <a:ln>
            <a:noFill/>
          </a:ln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7486FDF-066B-4DCD-9953-1C8BD42B0B0D}"/>
              </a:ext>
            </a:extLst>
          </p:cNvPr>
          <p:cNvSpPr txBox="1"/>
          <p:nvPr/>
        </p:nvSpPr>
        <p:spPr>
          <a:xfrm>
            <a:off x="1358143" y="6158205"/>
            <a:ext cx="1176839" cy="53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/>
              <a:t>Pacific</a:t>
            </a:r>
          </a:p>
          <a:p>
            <a:pPr algn="ctr"/>
            <a:r>
              <a:rPr lang="en-GB" sz="1449" dirty="0"/>
              <a:t>Ocean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917802-924C-45B3-95E8-3805B56BB312}"/>
              </a:ext>
            </a:extLst>
          </p:cNvPr>
          <p:cNvSpPr txBox="1"/>
          <p:nvPr/>
        </p:nvSpPr>
        <p:spPr>
          <a:xfrm>
            <a:off x="2852192" y="5675528"/>
            <a:ext cx="1176839" cy="53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/>
              <a:t>Caribbean</a:t>
            </a:r>
          </a:p>
          <a:p>
            <a:pPr algn="ctr"/>
            <a:r>
              <a:rPr lang="en-GB" sz="1449" dirty="0"/>
              <a:t>Sea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37482AB-C56A-47A9-A1F2-7FF23CF286B3}"/>
              </a:ext>
            </a:extLst>
          </p:cNvPr>
          <p:cNvSpPr/>
          <p:nvPr/>
        </p:nvSpPr>
        <p:spPr>
          <a:xfrm>
            <a:off x="1233295" y="5069781"/>
            <a:ext cx="3156769" cy="327955"/>
          </a:xfrm>
          <a:prstGeom prst="rect">
            <a:avLst/>
          </a:prstGeom>
          <a:solidFill>
            <a:schemeClr val="bg2">
              <a:lumMod val="90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4E5ED50-9E02-4F6B-9C45-4CD3BC195278}"/>
              </a:ext>
            </a:extLst>
          </p:cNvPr>
          <p:cNvSpPr txBox="1"/>
          <p:nvPr/>
        </p:nvSpPr>
        <p:spPr>
          <a:xfrm>
            <a:off x="2088676" y="5086807"/>
            <a:ext cx="1657645" cy="31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solidFill>
                  <a:srgbClr val="0000FF"/>
                </a:solidFill>
              </a:rPr>
              <a:t>Extra-Tropics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172BBE5-617B-4923-A73F-C18F6C086644}"/>
              </a:ext>
            </a:extLst>
          </p:cNvPr>
          <p:cNvSpPr txBox="1"/>
          <p:nvPr/>
        </p:nvSpPr>
        <p:spPr>
          <a:xfrm>
            <a:off x="2088676" y="5351806"/>
            <a:ext cx="1657645" cy="31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solidFill>
                  <a:srgbClr val="0000FF"/>
                </a:solidFill>
              </a:rPr>
              <a:t>Tropics</a:t>
            </a:r>
          </a:p>
        </p:txBody>
      </p:sp>
    </p:spTree>
    <p:extLst>
      <p:ext uri="{BB962C8B-B14F-4D97-AF65-F5344CB8AC3E}">
        <p14:creationId xmlns:p14="http://schemas.microsoft.com/office/powerpoint/2010/main" val="341322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B79260-2843-4A96-9810-77DACA039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0507" y="2174755"/>
            <a:ext cx="8599130" cy="5331462"/>
          </a:xfrm>
          <a:prstGeom prst="rect">
            <a:avLst/>
          </a:prstGeom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9D5F76-047E-44E4-A370-69E186607A8E}"/>
              </a:ext>
            </a:extLst>
          </p:cNvPr>
          <p:cNvSpPr/>
          <p:nvPr/>
        </p:nvSpPr>
        <p:spPr>
          <a:xfrm>
            <a:off x="118753" y="4454183"/>
            <a:ext cx="568501" cy="156543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6C7DFB-9AE7-4A2F-9F43-23D9E6BDCF0B}"/>
              </a:ext>
            </a:extLst>
          </p:cNvPr>
          <p:cNvSpPr/>
          <p:nvPr/>
        </p:nvSpPr>
        <p:spPr>
          <a:xfrm>
            <a:off x="-4834" y="4638191"/>
            <a:ext cx="876095" cy="156543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4B1BE3-F5BB-450A-AD97-85167DEB5794}"/>
              </a:ext>
            </a:extLst>
          </p:cNvPr>
          <p:cNvSpPr/>
          <p:nvPr/>
        </p:nvSpPr>
        <p:spPr>
          <a:xfrm>
            <a:off x="1093719" y="4781859"/>
            <a:ext cx="876095" cy="156543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4D8F2A-E444-452F-BDC4-A7230FB213CC}"/>
              </a:ext>
            </a:extLst>
          </p:cNvPr>
          <p:cNvSpPr/>
          <p:nvPr/>
        </p:nvSpPr>
        <p:spPr>
          <a:xfrm>
            <a:off x="938888" y="4584979"/>
            <a:ext cx="876095" cy="196882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0AD137-09E3-4CF9-A49F-856B7D8844FF}"/>
              </a:ext>
            </a:extLst>
          </p:cNvPr>
          <p:cNvSpPr/>
          <p:nvPr/>
        </p:nvSpPr>
        <p:spPr>
          <a:xfrm>
            <a:off x="2216991" y="4638191"/>
            <a:ext cx="721265" cy="300211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E2951C-6E5B-4494-8EF6-3D69556815CE}"/>
              </a:ext>
            </a:extLst>
          </p:cNvPr>
          <p:cNvSpPr/>
          <p:nvPr/>
        </p:nvSpPr>
        <p:spPr>
          <a:xfrm>
            <a:off x="1025058" y="3726393"/>
            <a:ext cx="538291" cy="340550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58937F-ED5A-4901-9011-023EC012ADFD}"/>
              </a:ext>
            </a:extLst>
          </p:cNvPr>
          <p:cNvSpPr/>
          <p:nvPr/>
        </p:nvSpPr>
        <p:spPr>
          <a:xfrm>
            <a:off x="997595" y="5935219"/>
            <a:ext cx="876095" cy="340550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4C20C-87A0-4162-AAF3-95094C43BB51}"/>
              </a:ext>
            </a:extLst>
          </p:cNvPr>
          <p:cNvSpPr/>
          <p:nvPr/>
        </p:nvSpPr>
        <p:spPr>
          <a:xfrm>
            <a:off x="1701524" y="6740365"/>
            <a:ext cx="876095" cy="340550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F08275-08FB-40EF-9656-034F5AE2C63E}"/>
              </a:ext>
            </a:extLst>
          </p:cNvPr>
          <p:cNvSpPr/>
          <p:nvPr/>
        </p:nvSpPr>
        <p:spPr>
          <a:xfrm>
            <a:off x="3244990" y="5663780"/>
            <a:ext cx="876095" cy="438230"/>
          </a:xfrm>
          <a:prstGeom prst="rect">
            <a:avLst/>
          </a:prstGeom>
          <a:solidFill>
            <a:srgbClr val="639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471F15-122A-4C43-9D44-E498D29F6A1A}"/>
              </a:ext>
            </a:extLst>
          </p:cNvPr>
          <p:cNvSpPr/>
          <p:nvPr/>
        </p:nvSpPr>
        <p:spPr>
          <a:xfrm>
            <a:off x="3247899" y="4627084"/>
            <a:ext cx="1064576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D0CEAE-F9C6-4979-937F-B836AC06CCEB}"/>
              </a:ext>
            </a:extLst>
          </p:cNvPr>
          <p:cNvSpPr/>
          <p:nvPr/>
        </p:nvSpPr>
        <p:spPr>
          <a:xfrm>
            <a:off x="3431907" y="3989553"/>
            <a:ext cx="476851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D9835-27E5-4336-AB66-1705438BEF2A}"/>
              </a:ext>
            </a:extLst>
          </p:cNvPr>
          <p:cNvSpPr/>
          <p:nvPr/>
        </p:nvSpPr>
        <p:spPr>
          <a:xfrm>
            <a:off x="3168765" y="4117381"/>
            <a:ext cx="196212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DC4C10-9A45-406E-A51E-B8D6A3750D00}"/>
              </a:ext>
            </a:extLst>
          </p:cNvPr>
          <p:cNvSpPr/>
          <p:nvPr/>
        </p:nvSpPr>
        <p:spPr>
          <a:xfrm>
            <a:off x="4676018" y="4455951"/>
            <a:ext cx="876095" cy="338784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2FAB05D-65BA-48F9-98EE-ACE798A8D65D}"/>
              </a:ext>
            </a:extLst>
          </p:cNvPr>
          <p:cNvSpPr/>
          <p:nvPr/>
        </p:nvSpPr>
        <p:spPr>
          <a:xfrm>
            <a:off x="5317651" y="2824604"/>
            <a:ext cx="362523" cy="456879"/>
          </a:xfrm>
          <a:prstGeom prst="rect">
            <a:avLst/>
          </a:prstGeom>
          <a:solidFill>
            <a:srgbClr val="005A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72DD5B-0E43-4B55-B6B4-597EB4AFEB3F}"/>
              </a:ext>
            </a:extLst>
          </p:cNvPr>
          <p:cNvSpPr/>
          <p:nvPr/>
        </p:nvSpPr>
        <p:spPr>
          <a:xfrm>
            <a:off x="5263746" y="2416369"/>
            <a:ext cx="721265" cy="408233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DA781C-F82F-440B-8064-74F714E333A2}"/>
              </a:ext>
            </a:extLst>
          </p:cNvPr>
          <p:cNvSpPr/>
          <p:nvPr/>
        </p:nvSpPr>
        <p:spPr>
          <a:xfrm>
            <a:off x="6226010" y="4069171"/>
            <a:ext cx="615882" cy="338784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A2E20C-9E80-4A00-9987-E3F6577C1335}"/>
              </a:ext>
            </a:extLst>
          </p:cNvPr>
          <p:cNvSpPr txBox="1"/>
          <p:nvPr/>
        </p:nvSpPr>
        <p:spPr>
          <a:xfrm>
            <a:off x="262743" y="3611493"/>
            <a:ext cx="1608994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</a:rPr>
              <a:t>    Győr -</a:t>
            </a:r>
          </a:p>
          <a:p>
            <a:pPr algn="ctr"/>
            <a:r>
              <a:rPr lang="en-GB" sz="1570" dirty="0">
                <a:solidFill>
                  <a:schemeClr val="bg1"/>
                </a:solidFill>
              </a:rPr>
              <a:t>Moson-Sopron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DE23F9-7007-41F6-8230-6E23AC8D5A4F}"/>
              </a:ext>
            </a:extLst>
          </p:cNvPr>
          <p:cNvSpPr txBox="1"/>
          <p:nvPr/>
        </p:nvSpPr>
        <p:spPr>
          <a:xfrm>
            <a:off x="144522" y="4532452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Vas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A35645C-82C0-49E0-A4F7-B3C601807647}"/>
              </a:ext>
            </a:extLst>
          </p:cNvPr>
          <p:cNvSpPr txBox="1"/>
          <p:nvPr/>
        </p:nvSpPr>
        <p:spPr>
          <a:xfrm>
            <a:off x="144522" y="5516038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Zala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616D55-92BA-4752-9420-806CD36B6E7E}"/>
              </a:ext>
            </a:extLst>
          </p:cNvPr>
          <p:cNvSpPr txBox="1"/>
          <p:nvPr/>
        </p:nvSpPr>
        <p:spPr>
          <a:xfrm>
            <a:off x="912608" y="5986685"/>
            <a:ext cx="1002101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Somogy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4B6839-FC51-41C5-AE23-ABF4076D2689}"/>
              </a:ext>
            </a:extLst>
          </p:cNvPr>
          <p:cNvSpPr txBox="1"/>
          <p:nvPr/>
        </p:nvSpPr>
        <p:spPr>
          <a:xfrm>
            <a:off x="960415" y="4676998"/>
            <a:ext cx="1091685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Veszprém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E37FB-CF00-47CE-8D05-BDB6C1BB9300}"/>
              </a:ext>
            </a:extLst>
          </p:cNvPr>
          <p:cNvSpPr txBox="1"/>
          <p:nvPr/>
        </p:nvSpPr>
        <p:spPr>
          <a:xfrm>
            <a:off x="1782495" y="3743244"/>
            <a:ext cx="1269172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Komárom -Esztergom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67C7DC-1662-48C8-8CCF-DA1DB7ADF588}"/>
              </a:ext>
            </a:extLst>
          </p:cNvPr>
          <p:cNvSpPr txBox="1"/>
          <p:nvPr/>
        </p:nvSpPr>
        <p:spPr>
          <a:xfrm>
            <a:off x="2291579" y="4704471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Fejér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76783C-3723-4013-BC75-60B0EF408119}"/>
              </a:ext>
            </a:extLst>
          </p:cNvPr>
          <p:cNvSpPr txBox="1"/>
          <p:nvPr/>
        </p:nvSpPr>
        <p:spPr>
          <a:xfrm>
            <a:off x="1642811" y="6774714"/>
            <a:ext cx="934808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Baranya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D6A25DE-C5AF-49A5-BF75-4A4249F42228}"/>
              </a:ext>
            </a:extLst>
          </p:cNvPr>
          <p:cNvSpPr txBox="1"/>
          <p:nvPr/>
        </p:nvSpPr>
        <p:spPr>
          <a:xfrm>
            <a:off x="3217522" y="3643417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Pest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E82A4C-5161-4830-BEC4-49963DB30606}"/>
              </a:ext>
            </a:extLst>
          </p:cNvPr>
          <p:cNvSpPr txBox="1"/>
          <p:nvPr/>
        </p:nvSpPr>
        <p:spPr>
          <a:xfrm>
            <a:off x="3168763" y="5637931"/>
            <a:ext cx="1005480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</a:rPr>
              <a:t>Bács -</a:t>
            </a:r>
          </a:p>
          <a:p>
            <a:pPr algn="ctr"/>
            <a:r>
              <a:rPr lang="en-GB" sz="1570" dirty="0">
                <a:solidFill>
                  <a:schemeClr val="bg1"/>
                </a:solidFill>
              </a:rPr>
              <a:t>Kiskun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3A377DC-A9D5-4384-A023-A7A1D6495105}"/>
              </a:ext>
            </a:extLst>
          </p:cNvPr>
          <p:cNvSpPr txBox="1"/>
          <p:nvPr/>
        </p:nvSpPr>
        <p:spPr>
          <a:xfrm>
            <a:off x="3431909" y="4500484"/>
            <a:ext cx="1036594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Budapest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270AF-1709-4AA9-83A3-869C8612174B}"/>
              </a:ext>
            </a:extLst>
          </p:cNvPr>
          <p:cNvSpPr txBox="1"/>
          <p:nvPr/>
        </p:nvSpPr>
        <p:spPr>
          <a:xfrm>
            <a:off x="3352431" y="3191824"/>
            <a:ext cx="1064576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Nógrád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ECDB9E5-F334-4FE2-9785-F819363CDE52}"/>
              </a:ext>
            </a:extLst>
          </p:cNvPr>
          <p:cNvSpPr txBox="1"/>
          <p:nvPr/>
        </p:nvSpPr>
        <p:spPr>
          <a:xfrm>
            <a:off x="4312477" y="3499871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Heves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93C4610-35E4-4535-912A-69339CDE740B}"/>
              </a:ext>
            </a:extLst>
          </p:cNvPr>
          <p:cNvSpPr txBox="1"/>
          <p:nvPr/>
        </p:nvSpPr>
        <p:spPr>
          <a:xfrm>
            <a:off x="4617070" y="4281759"/>
            <a:ext cx="1315694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Jász -Nagykun -Szolnok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6CC2919-E44F-45CC-AE5C-FEA5F15812DD}"/>
              </a:ext>
            </a:extLst>
          </p:cNvPr>
          <p:cNvCxnSpPr>
            <a:cxnSpLocks/>
          </p:cNvCxnSpPr>
          <p:nvPr/>
        </p:nvCxnSpPr>
        <p:spPr>
          <a:xfrm flipH="1" flipV="1">
            <a:off x="3346346" y="4319040"/>
            <a:ext cx="420744" cy="242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A81F886-E502-4E63-B14A-885FC89469AE}"/>
              </a:ext>
            </a:extLst>
          </p:cNvPr>
          <p:cNvSpPr txBox="1"/>
          <p:nvPr/>
        </p:nvSpPr>
        <p:spPr>
          <a:xfrm>
            <a:off x="5043745" y="2493853"/>
            <a:ext cx="1854380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Borsod - Abaúj - Zemplén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EBDC00A-44B4-481F-BABC-E656AB01924F}"/>
              </a:ext>
            </a:extLst>
          </p:cNvPr>
          <p:cNvSpPr txBox="1"/>
          <p:nvPr/>
        </p:nvSpPr>
        <p:spPr>
          <a:xfrm>
            <a:off x="6524605" y="2863422"/>
            <a:ext cx="1234329" cy="817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</a:rPr>
              <a:t>Szaboics -Szatmár - Bereg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B03309D-0D13-47FB-803A-D6450D52DD97}"/>
              </a:ext>
            </a:extLst>
          </p:cNvPr>
          <p:cNvSpPr txBox="1"/>
          <p:nvPr/>
        </p:nvSpPr>
        <p:spPr>
          <a:xfrm>
            <a:off x="5880145" y="4022402"/>
            <a:ext cx="926071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</a:rPr>
              <a:t>Hajdú - Bihar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541050-4D38-40EC-AE59-1D33FB67C39C}"/>
              </a:ext>
            </a:extLst>
          </p:cNvPr>
          <p:cNvSpPr txBox="1"/>
          <p:nvPr/>
        </p:nvSpPr>
        <p:spPr>
          <a:xfrm>
            <a:off x="5428879" y="5487267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Békés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01518CF-08CF-476A-BDC5-5889A1C752EE}"/>
              </a:ext>
            </a:extLst>
          </p:cNvPr>
          <p:cNvSpPr/>
          <p:nvPr/>
        </p:nvSpPr>
        <p:spPr>
          <a:xfrm>
            <a:off x="4265928" y="6443552"/>
            <a:ext cx="579024" cy="245858"/>
          </a:xfrm>
          <a:prstGeom prst="rect">
            <a:avLst/>
          </a:prstGeom>
          <a:solidFill>
            <a:srgbClr val="6196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0F977FD-E350-4413-9591-FA3E32D7EBCD}"/>
              </a:ext>
            </a:extLst>
          </p:cNvPr>
          <p:cNvSpPr txBox="1"/>
          <p:nvPr/>
        </p:nvSpPr>
        <p:spPr>
          <a:xfrm>
            <a:off x="4245068" y="6357557"/>
            <a:ext cx="1253844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Csongrád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80F8B5-A98E-412D-8C7A-F335C4215754}"/>
              </a:ext>
            </a:extLst>
          </p:cNvPr>
          <p:cNvSpPr txBox="1"/>
          <p:nvPr/>
        </p:nvSpPr>
        <p:spPr>
          <a:xfrm>
            <a:off x="2166335" y="5869066"/>
            <a:ext cx="1002101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</a:rPr>
              <a:t>Tolna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EAB187-7E56-475F-846B-0FB680EDBBB9}"/>
              </a:ext>
            </a:extLst>
          </p:cNvPr>
          <p:cNvSpPr txBox="1"/>
          <p:nvPr/>
        </p:nvSpPr>
        <p:spPr>
          <a:xfrm>
            <a:off x="6303788" y="5854548"/>
            <a:ext cx="3350043" cy="1902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80" dirty="0">
                <a:solidFill>
                  <a:srgbClr val="CC5300"/>
                </a:solidFill>
              </a:rPr>
              <a:t>Western Transdanubia</a:t>
            </a:r>
          </a:p>
          <a:p>
            <a:r>
              <a:rPr lang="en-GB" sz="1680" dirty="0">
                <a:solidFill>
                  <a:srgbClr val="800059"/>
                </a:solidFill>
              </a:rPr>
              <a:t>Central Transdanubia</a:t>
            </a:r>
          </a:p>
          <a:p>
            <a:r>
              <a:rPr lang="en-GB" sz="1680" dirty="0">
                <a:solidFill>
                  <a:srgbClr val="C90046"/>
                </a:solidFill>
              </a:rPr>
              <a:t>Southern Transdanubia</a:t>
            </a:r>
          </a:p>
          <a:p>
            <a:r>
              <a:rPr lang="en-GB" sz="1680" dirty="0">
                <a:solidFill>
                  <a:srgbClr val="E99E11"/>
                </a:solidFill>
              </a:rPr>
              <a:t>Central Hungary</a:t>
            </a:r>
          </a:p>
          <a:p>
            <a:r>
              <a:rPr lang="en-GB" sz="1680" dirty="0">
                <a:solidFill>
                  <a:srgbClr val="639A08"/>
                </a:solidFill>
              </a:rPr>
              <a:t>Southern Great Plain</a:t>
            </a:r>
          </a:p>
          <a:p>
            <a:r>
              <a:rPr lang="en-GB" sz="1680" dirty="0">
                <a:solidFill>
                  <a:srgbClr val="00599B"/>
                </a:solidFill>
              </a:rPr>
              <a:t>Northern Hungary</a:t>
            </a:r>
          </a:p>
          <a:p>
            <a:r>
              <a:rPr lang="en-GB" sz="1680" dirty="0">
                <a:solidFill>
                  <a:srgbClr val="C51808"/>
                </a:solidFill>
              </a:rPr>
              <a:t>Northern Great Plain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6AA85A0-6988-40FA-BD48-131A7204EC61}"/>
              </a:ext>
            </a:extLst>
          </p:cNvPr>
          <p:cNvSpPr/>
          <p:nvPr/>
        </p:nvSpPr>
        <p:spPr>
          <a:xfrm>
            <a:off x="-575163" y="1202984"/>
            <a:ext cx="9322164" cy="66073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534CCE-C406-4BA9-AF57-8E7A229597A0}"/>
              </a:ext>
            </a:extLst>
          </p:cNvPr>
          <p:cNvGrpSpPr/>
          <p:nvPr/>
        </p:nvGrpSpPr>
        <p:grpSpPr>
          <a:xfrm>
            <a:off x="-426411" y="1518373"/>
            <a:ext cx="3252646" cy="1535659"/>
            <a:chOff x="81886" y="2009088"/>
            <a:chExt cx="3097830" cy="1462566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8B5C7F59-F6DF-4307-A8C8-9E75981D2D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64" t="13136"/>
            <a:stretch/>
          </p:blipFill>
          <p:spPr>
            <a:xfrm>
              <a:off x="259492" y="2009088"/>
              <a:ext cx="2920224" cy="1411010"/>
            </a:xfrm>
            <a:prstGeom prst="rect">
              <a:avLst/>
            </a:prstGeom>
            <a:ln>
              <a:noFill/>
            </a:ln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8E9C372-691B-4CD8-A779-6BE9A1DF44E6}"/>
                </a:ext>
              </a:extLst>
            </p:cNvPr>
            <p:cNvSpPr txBox="1"/>
            <p:nvPr/>
          </p:nvSpPr>
          <p:spPr>
            <a:xfrm>
              <a:off x="81886" y="2170911"/>
              <a:ext cx="1120825" cy="512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49" dirty="0"/>
                <a:t>Atlantic</a:t>
              </a:r>
            </a:p>
            <a:p>
              <a:pPr algn="ctr"/>
              <a:r>
                <a:rPr lang="en-GB" sz="1449" dirty="0"/>
                <a:t>Ocean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01E78D5-A8A9-481A-AAF1-9AF05B943F48}"/>
                </a:ext>
              </a:extLst>
            </p:cNvPr>
            <p:cNvSpPr txBox="1"/>
            <p:nvPr/>
          </p:nvSpPr>
          <p:spPr>
            <a:xfrm rot="21234114">
              <a:off x="979451" y="2689560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/>
                <a:t>Med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B0D3487-ECBA-4B5A-A1A8-4F323D908BD3}"/>
                </a:ext>
              </a:extLst>
            </p:cNvPr>
            <p:cNvSpPr txBox="1"/>
            <p:nvPr/>
          </p:nvSpPr>
          <p:spPr>
            <a:xfrm>
              <a:off x="1198354" y="2668349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/>
                <a:t>ite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01E2BEB-0823-4C7C-A5E7-EE3E3E797468}"/>
                </a:ext>
              </a:extLst>
            </p:cNvPr>
            <p:cNvSpPr txBox="1"/>
            <p:nvPr/>
          </p:nvSpPr>
          <p:spPr>
            <a:xfrm rot="1284838">
              <a:off x="1401708" y="2726032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/>
                <a:t>rran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23A34DD-F79F-409D-AE70-29D4415F4432}"/>
                </a:ext>
              </a:extLst>
            </p:cNvPr>
            <p:cNvSpPr txBox="1"/>
            <p:nvPr/>
          </p:nvSpPr>
          <p:spPr>
            <a:xfrm rot="1284838">
              <a:off x="1620360" y="2816901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/>
                <a:t>ean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7326700-7EB1-4237-AAB4-26DC7852811C}"/>
                </a:ext>
              </a:extLst>
            </p:cNvPr>
            <p:cNvSpPr txBox="1"/>
            <p:nvPr/>
          </p:nvSpPr>
          <p:spPr>
            <a:xfrm>
              <a:off x="1930125" y="2899529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/>
                <a:t>Sea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0B07229-8D7C-458B-98A0-08E3BE3AFC17}"/>
                </a:ext>
              </a:extLst>
            </p:cNvPr>
            <p:cNvSpPr txBox="1"/>
            <p:nvPr/>
          </p:nvSpPr>
          <p:spPr>
            <a:xfrm>
              <a:off x="968459" y="3171320"/>
              <a:ext cx="1578746" cy="300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49" dirty="0">
                  <a:solidFill>
                    <a:srgbClr val="0000FF"/>
                  </a:solidFill>
                </a:rPr>
                <a:t>Extra-Tropics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8584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DE6792-1B98-43B4-920E-21DACDB64F5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2784" y="2270055"/>
            <a:ext cx="5519968" cy="5396735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17623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DFBC6826-3F88-4D69-A866-E285B3ACFD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031" t="5206" r="29526" b="70286"/>
          <a:stretch/>
        </p:blipFill>
        <p:spPr>
          <a:xfrm>
            <a:off x="1214407" y="2450690"/>
            <a:ext cx="5887854" cy="389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05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Picture 342">
            <a:extLst>
              <a:ext uri="{FF2B5EF4-FFF2-40B4-BE49-F238E27FC236}">
                <a16:creationId xmlns:a16="http://schemas.microsoft.com/office/drawing/2014/main" id="{11DE6761-4B71-4548-BF40-F40703395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75" y="2203649"/>
            <a:ext cx="5747644" cy="534597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7ADD61-407E-48AF-BA68-DA57DCEF45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2784" y="2270055"/>
            <a:ext cx="5519968" cy="5396735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FD9C08-A23A-41C5-B512-9804BA2B44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0" t="511" r="1660" b="55710"/>
          <a:stretch/>
        </p:blipFill>
        <p:spPr>
          <a:xfrm>
            <a:off x="8000042" y="3485424"/>
            <a:ext cx="343303" cy="14782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EAC4382-94E2-4B9F-8AE9-9B92C5BA73CE}"/>
              </a:ext>
            </a:extLst>
          </p:cNvPr>
          <p:cNvSpPr txBox="1"/>
          <p:nvPr/>
        </p:nvSpPr>
        <p:spPr>
          <a:xfrm>
            <a:off x="7808320" y="3219886"/>
            <a:ext cx="817928" cy="333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69" b="1" dirty="0"/>
              <a:t>m.a.s.l.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E45DF21-0173-429F-9F7E-30702B2FC81B}"/>
              </a:ext>
            </a:extLst>
          </p:cNvPr>
          <p:cNvSpPr/>
          <p:nvPr/>
        </p:nvSpPr>
        <p:spPr>
          <a:xfrm>
            <a:off x="6475416" y="2270054"/>
            <a:ext cx="35859" cy="45997"/>
          </a:xfrm>
          <a:prstGeom prst="rect">
            <a:avLst/>
          </a:prstGeom>
          <a:solidFill>
            <a:srgbClr val="637E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69"/>
          </a:p>
        </p:txBody>
      </p:sp>
    </p:spTree>
    <p:extLst>
      <p:ext uri="{BB962C8B-B14F-4D97-AF65-F5344CB8AC3E}">
        <p14:creationId xmlns:p14="http://schemas.microsoft.com/office/powerpoint/2010/main" val="194693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1B50F-5AD4-4249-9CA1-73D41140C2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1" t="30292" r="24314" b="18060"/>
          <a:stretch/>
        </p:blipFill>
        <p:spPr>
          <a:xfrm>
            <a:off x="2086088" y="3800062"/>
            <a:ext cx="4473908" cy="2778152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2DDD64F7-FE78-4BBF-A748-9D1F97A1C6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2217099" y="3891592"/>
            <a:ext cx="4054261" cy="266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7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0F9FF811-50CB-45B9-9C79-E2B199C988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8" t="2778" r="4489" b="3334"/>
          <a:stretch/>
        </p:blipFill>
        <p:spPr>
          <a:xfrm>
            <a:off x="1414195" y="2320057"/>
            <a:ext cx="5349102" cy="50502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C8AE89C-A89A-459B-9DBC-8A53DCC22F94}"/>
              </a:ext>
            </a:extLst>
          </p:cNvPr>
          <p:cNvSpPr/>
          <p:nvPr/>
        </p:nvSpPr>
        <p:spPr>
          <a:xfrm>
            <a:off x="1862445" y="5838808"/>
            <a:ext cx="1441866" cy="11803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6E60D1A-1BB6-47AC-9B5A-A33485954AFA}"/>
              </a:ext>
            </a:extLst>
          </p:cNvPr>
          <p:cNvGrpSpPr/>
          <p:nvPr/>
        </p:nvGrpSpPr>
        <p:grpSpPr>
          <a:xfrm>
            <a:off x="7008231" y="3905883"/>
            <a:ext cx="1528444" cy="1596391"/>
            <a:chOff x="9620250" y="2514600"/>
            <a:chExt cx="1948709" cy="203533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15C141-05B2-4C3F-968D-16D813EE8CFD}"/>
                </a:ext>
              </a:extLst>
            </p:cNvPr>
            <p:cNvSpPr txBox="1"/>
            <p:nvPr/>
          </p:nvSpPr>
          <p:spPr>
            <a:xfrm>
              <a:off x="9620250" y="2514600"/>
              <a:ext cx="1948709" cy="3329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97" b="1" dirty="0"/>
                <a:t>Annual Rainfall [mm</a:t>
              </a:r>
              <a:r>
                <a:rPr lang="en-GB" sz="1097" b="1" dirty="0"/>
                <a:t>]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FCA8AF2-E6F1-448C-9AF9-AC3AD0835BE6}"/>
                </a:ext>
              </a:extLst>
            </p:cNvPr>
            <p:cNvSpPr/>
            <p:nvPr/>
          </p:nvSpPr>
          <p:spPr>
            <a:xfrm>
              <a:off x="9915524" y="2847975"/>
              <a:ext cx="360000" cy="180975"/>
            </a:xfrm>
            <a:prstGeom prst="rect">
              <a:avLst/>
            </a:prstGeom>
            <a:solidFill>
              <a:srgbClr val="F9F80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56B16F9-BA52-4334-A2B4-EC9E1DD9758C}"/>
                </a:ext>
              </a:extLst>
            </p:cNvPr>
            <p:cNvSpPr/>
            <p:nvPr/>
          </p:nvSpPr>
          <p:spPr>
            <a:xfrm>
              <a:off x="9915524" y="3054804"/>
              <a:ext cx="360000" cy="180975"/>
            </a:xfrm>
            <a:prstGeom prst="rect">
              <a:avLst/>
            </a:prstGeom>
            <a:solidFill>
              <a:srgbClr val="D3EA07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A9D9296-2ADC-40DD-92FB-85B01A5F4916}"/>
                </a:ext>
              </a:extLst>
            </p:cNvPr>
            <p:cNvSpPr/>
            <p:nvPr/>
          </p:nvSpPr>
          <p:spPr>
            <a:xfrm>
              <a:off x="9915524" y="3261633"/>
              <a:ext cx="360000" cy="180975"/>
            </a:xfrm>
            <a:prstGeom prst="rect">
              <a:avLst/>
            </a:prstGeom>
            <a:solidFill>
              <a:srgbClr val="78A8B6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92B5F0D-4C42-4BA6-8F41-F4617B136E80}"/>
                </a:ext>
              </a:extLst>
            </p:cNvPr>
            <p:cNvSpPr/>
            <p:nvPr/>
          </p:nvSpPr>
          <p:spPr>
            <a:xfrm>
              <a:off x="9915524" y="3468462"/>
              <a:ext cx="360000" cy="180975"/>
            </a:xfrm>
            <a:prstGeom prst="rect">
              <a:avLst/>
            </a:prstGeom>
            <a:solidFill>
              <a:srgbClr val="46D6E8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A1D2ABF-C954-464B-8FC2-D31D8EE2E70D}"/>
                </a:ext>
              </a:extLst>
            </p:cNvPr>
            <p:cNvSpPr/>
            <p:nvPr/>
          </p:nvSpPr>
          <p:spPr>
            <a:xfrm>
              <a:off x="9915524" y="3675291"/>
              <a:ext cx="360000" cy="180975"/>
            </a:xfrm>
            <a:prstGeom prst="rect">
              <a:avLst/>
            </a:prstGeom>
            <a:solidFill>
              <a:srgbClr val="70F6E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C611E46-B45B-4FA9-B325-954D7D0FC80D}"/>
                </a:ext>
              </a:extLst>
            </p:cNvPr>
            <p:cNvSpPr/>
            <p:nvPr/>
          </p:nvSpPr>
          <p:spPr>
            <a:xfrm>
              <a:off x="9915524" y="3882120"/>
              <a:ext cx="360000" cy="180975"/>
            </a:xfrm>
            <a:prstGeom prst="rect">
              <a:avLst/>
            </a:prstGeom>
            <a:solidFill>
              <a:srgbClr val="C10ED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B7EF94F-FACA-4BF0-AA6E-AAE1E90663B2}"/>
                </a:ext>
              </a:extLst>
            </p:cNvPr>
            <p:cNvSpPr/>
            <p:nvPr/>
          </p:nvSpPr>
          <p:spPr>
            <a:xfrm>
              <a:off x="9915524" y="4088949"/>
              <a:ext cx="360000" cy="180975"/>
            </a:xfrm>
            <a:prstGeom prst="rect">
              <a:avLst/>
            </a:prstGeom>
            <a:solidFill>
              <a:srgbClr val="57055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D143868-85FD-4A7D-B468-85F463B2886E}"/>
                </a:ext>
              </a:extLst>
            </p:cNvPr>
            <p:cNvSpPr/>
            <p:nvPr/>
          </p:nvSpPr>
          <p:spPr>
            <a:xfrm>
              <a:off x="9915524" y="4295775"/>
              <a:ext cx="360000" cy="180975"/>
            </a:xfrm>
            <a:prstGeom prst="rect">
              <a:avLst/>
            </a:prstGeom>
            <a:solidFill>
              <a:srgbClr val="35005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8BFCD7-5FD0-4721-9FA6-57526387314B}"/>
                </a:ext>
              </a:extLst>
            </p:cNvPr>
            <p:cNvSpPr txBox="1"/>
            <p:nvPr/>
          </p:nvSpPr>
          <p:spPr>
            <a:xfrm>
              <a:off x="10048875" y="2998903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1500 - 2000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81FBFA-8B73-4A4F-896F-9680B52E93B1}"/>
                </a:ext>
              </a:extLst>
            </p:cNvPr>
            <p:cNvSpPr txBox="1"/>
            <p:nvPr/>
          </p:nvSpPr>
          <p:spPr>
            <a:xfrm>
              <a:off x="10048875" y="3206982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2000 - 3000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2901783-F84C-4D50-B46F-49B42152EF62}"/>
                </a:ext>
              </a:extLst>
            </p:cNvPr>
            <p:cNvSpPr txBox="1"/>
            <p:nvPr/>
          </p:nvSpPr>
          <p:spPr>
            <a:xfrm>
              <a:off x="10048875" y="3415064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3000 - 4000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756628E-16ED-4A68-B2C7-8D4A6D60A51E}"/>
                </a:ext>
              </a:extLst>
            </p:cNvPr>
            <p:cNvSpPr txBox="1"/>
            <p:nvPr/>
          </p:nvSpPr>
          <p:spPr>
            <a:xfrm>
              <a:off x="10048875" y="3623143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4000 - 5000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34C790-901B-49AC-AEF8-6C652A428EC8}"/>
                </a:ext>
              </a:extLst>
            </p:cNvPr>
            <p:cNvSpPr txBox="1"/>
            <p:nvPr/>
          </p:nvSpPr>
          <p:spPr>
            <a:xfrm>
              <a:off x="10048875" y="3831220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5000 - 6000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CA8C24E-017D-4A6B-963F-71780ACDE6E8}"/>
                </a:ext>
              </a:extLst>
            </p:cNvPr>
            <p:cNvSpPr txBox="1"/>
            <p:nvPr/>
          </p:nvSpPr>
          <p:spPr>
            <a:xfrm>
              <a:off x="10048875" y="4039299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6000 - 7000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E9F023A-5F44-4EE9-9F3A-0B99A2DB838B}"/>
                </a:ext>
              </a:extLst>
            </p:cNvPr>
            <p:cNvSpPr txBox="1"/>
            <p:nvPr/>
          </p:nvSpPr>
          <p:spPr>
            <a:xfrm>
              <a:off x="9906001" y="4247378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&gt; 7000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ADE4516-8B76-41DE-A56B-579FC0BC4B0F}"/>
                </a:ext>
              </a:extLst>
            </p:cNvPr>
            <p:cNvSpPr txBox="1"/>
            <p:nvPr/>
          </p:nvSpPr>
          <p:spPr>
            <a:xfrm>
              <a:off x="9896474" y="2790824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&lt; 1500</a:t>
              </a:r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A0C8C0CB-A727-45FD-8431-DF252BCF72F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07094" y="2320060"/>
            <a:ext cx="5349102" cy="5211815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3C5303-7495-456A-AF59-717EFE805FCE}"/>
              </a:ext>
            </a:extLst>
          </p:cNvPr>
          <p:cNvSpPr/>
          <p:nvPr/>
        </p:nvSpPr>
        <p:spPr>
          <a:xfrm>
            <a:off x="1199151" y="2251077"/>
            <a:ext cx="215821" cy="5211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A76A1B7-A445-4B68-BD5B-A60DD09D27F7}"/>
              </a:ext>
            </a:extLst>
          </p:cNvPr>
          <p:cNvSpPr/>
          <p:nvPr/>
        </p:nvSpPr>
        <p:spPr>
          <a:xfrm>
            <a:off x="6755028" y="2223848"/>
            <a:ext cx="215821" cy="5211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B92C198-F43E-4644-AFEA-FA8522BD1CAC}"/>
              </a:ext>
            </a:extLst>
          </p:cNvPr>
          <p:cNvSpPr/>
          <p:nvPr/>
        </p:nvSpPr>
        <p:spPr>
          <a:xfrm rot="16200000">
            <a:off x="4066283" y="-477897"/>
            <a:ext cx="130428" cy="5463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A01A9F-CE39-4F58-AC94-492BFB6DCB6E}"/>
              </a:ext>
            </a:extLst>
          </p:cNvPr>
          <p:cNvSpPr/>
          <p:nvPr/>
        </p:nvSpPr>
        <p:spPr>
          <a:xfrm rot="16200000">
            <a:off x="4051359" y="4706031"/>
            <a:ext cx="188684" cy="5463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</p:spTree>
    <p:extLst>
      <p:ext uri="{BB962C8B-B14F-4D97-AF65-F5344CB8AC3E}">
        <p14:creationId xmlns:p14="http://schemas.microsoft.com/office/powerpoint/2010/main" val="1370769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4529</TotalTime>
  <Words>177</Words>
  <Application>Microsoft Office PowerPoint</Application>
  <PresentationFormat>Custom</PresentationFormat>
  <Paragraphs>91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Abadi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</dc:creator>
  <cp:lastModifiedBy>Fatima Maria Pillosu</cp:lastModifiedBy>
  <cp:revision>19</cp:revision>
  <dcterms:created xsi:type="dcterms:W3CDTF">2021-03-04T15:43:31Z</dcterms:created>
  <dcterms:modified xsi:type="dcterms:W3CDTF">2021-03-20T22:46:28Z</dcterms:modified>
</cp:coreProperties>
</file>

<file path=docProps/thumbnail.jpeg>
</file>